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61" r:id="rId3"/>
    <p:sldId id="257" r:id="rId4"/>
    <p:sldId id="274" r:id="rId5"/>
    <p:sldId id="258" r:id="rId6"/>
    <p:sldId id="264" r:id="rId7"/>
    <p:sldId id="265" r:id="rId8"/>
    <p:sldId id="290" r:id="rId9"/>
  </p:sldIdLst>
  <p:sldSz cx="9144000" cy="5143500" type="screen16x9"/>
  <p:notesSz cx="6858000" cy="9144000"/>
  <p:embeddedFontLst>
    <p:embeddedFont>
      <p:font typeface="Mulish" panose="020B0604020202020204" charset="0"/>
      <p:regular r:id="rId11"/>
      <p:bold r:id="rId12"/>
      <p:italic r:id="rId13"/>
      <p:boldItalic r:id="rId14"/>
    </p:embeddedFont>
    <p:embeddedFont>
      <p:font typeface="MuseoModerno" panose="020B0604020202020204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  <p:embeddedFont>
      <p:font typeface="Titillium Web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533"/>
    <a:srgbClr val="94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264541-23B6-454D-8AE3-BEE7FA7B3CFA}">
  <a:tblStyle styleId="{DF264541-23B6-454D-8AE3-BEE7FA7B3C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8:39:57.091"/>
    </inkml:context>
    <inkml:brush xml:id="br0">
      <inkml:brushProperty name="width" value="0.035" units="cm"/>
      <inkml:brushProperty name="height" value="0.035" units="cm"/>
      <inkml:brushProperty name="color" value="#808080"/>
    </inkml:brush>
  </inkml:definitions>
  <inkml:trace contextRef="#ctx0" brushRef="#br0">0 44 24575,'4'-3'0,"4"-2"0,6 0 0,2 1 0,3 1 0,2 2 0,1 0 0,0 0 0,0-2 0,-3-5 0,-6-1-8191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129635d4b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129635d4b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g130a5c2fa6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1" name="Google Shape;2421;g130a5c2fa6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5" name="Google Shape;4445;g130a5c2fa66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6" name="Google Shape;4446;g130a5c2fa66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g130a5c2fa66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0" name="Google Shape;2940;g130a5c2fa66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g130a5c2fa6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2" name="Google Shape;3082;g130a5c2fa6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0" name="Google Shape;6700;g130a5c2fa66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1" name="Google Shape;6701;g130a5c2fa66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7038" y="556650"/>
            <a:ext cx="4655100" cy="199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67050" y="2656550"/>
            <a:ext cx="412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1798535" y="3700621"/>
            <a:ext cx="2010609" cy="679186"/>
            <a:chOff x="303125" y="3663025"/>
            <a:chExt cx="2376325" cy="802725"/>
          </a:xfrm>
        </p:grpSpPr>
        <p:sp>
          <p:nvSpPr>
            <p:cNvPr id="13" name="Google Shape;13;p2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98350" y="3653500"/>
            <a:ext cx="2376325" cy="802725"/>
            <a:chOff x="303125" y="3663025"/>
            <a:chExt cx="2376325" cy="802725"/>
          </a:xfrm>
        </p:grpSpPr>
        <p:sp>
          <p:nvSpPr>
            <p:cNvPr id="17" name="Google Shape;17;p2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0" y="4065100"/>
            <a:ext cx="9144000" cy="1078400"/>
            <a:chOff x="0" y="4065100"/>
            <a:chExt cx="9144000" cy="1078400"/>
          </a:xfrm>
        </p:grpSpPr>
        <p:sp>
          <p:nvSpPr>
            <p:cNvPr id="21" name="Google Shape;21;p2"/>
            <p:cNvSpPr/>
            <p:nvPr/>
          </p:nvSpPr>
          <p:spPr>
            <a:xfrm>
              <a:off x="0" y="4429068"/>
              <a:ext cx="9144000" cy="714432"/>
            </a:xfrm>
            <a:custGeom>
              <a:avLst/>
              <a:gdLst/>
              <a:ahLst/>
              <a:cxnLst/>
              <a:rect l="l" t="t" r="r" b="b"/>
              <a:pathLst>
                <a:path w="285750" h="22326" extrusionOk="0">
                  <a:moveTo>
                    <a:pt x="0" y="0"/>
                  </a:moveTo>
                  <a:lnTo>
                    <a:pt x="0" y="22326"/>
                  </a:lnTo>
                  <a:lnTo>
                    <a:pt x="285750" y="22326"/>
                  </a:lnTo>
                  <a:lnTo>
                    <a:pt x="285750" y="3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4065100"/>
              <a:ext cx="9144000" cy="576800"/>
            </a:xfrm>
            <a:custGeom>
              <a:avLst/>
              <a:gdLst/>
              <a:ahLst/>
              <a:cxnLst/>
              <a:rect l="l" t="t" r="r" b="b"/>
              <a:pathLst>
                <a:path w="285750" h="18025" extrusionOk="0">
                  <a:moveTo>
                    <a:pt x="126038" y="0"/>
                  </a:moveTo>
                  <a:lnTo>
                    <a:pt x="0" y="14699"/>
                  </a:lnTo>
                  <a:lnTo>
                    <a:pt x="0" y="18024"/>
                  </a:lnTo>
                  <a:lnTo>
                    <a:pt x="285750" y="17787"/>
                  </a:lnTo>
                  <a:lnTo>
                    <a:pt x="285750" y="13327"/>
                  </a:lnTo>
                  <a:lnTo>
                    <a:pt x="126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69792" y="4125900"/>
              <a:ext cx="5874208" cy="365664"/>
            </a:xfrm>
            <a:custGeom>
              <a:avLst/>
              <a:gdLst/>
              <a:ahLst/>
              <a:cxnLst/>
              <a:rect l="l" t="t" r="r" b="b"/>
              <a:pathLst>
                <a:path w="183569" h="11427" extrusionOk="0">
                  <a:moveTo>
                    <a:pt x="56370" y="0"/>
                  </a:moveTo>
                  <a:lnTo>
                    <a:pt x="1" y="8867"/>
                  </a:lnTo>
                  <a:lnTo>
                    <a:pt x="86876" y="9870"/>
                  </a:lnTo>
                  <a:lnTo>
                    <a:pt x="183569" y="11427"/>
                  </a:lnTo>
                  <a:lnTo>
                    <a:pt x="56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4313356"/>
              <a:ext cx="6664640" cy="328544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993376" y="4500180"/>
              <a:ext cx="2010720" cy="89568"/>
            </a:xfrm>
            <a:custGeom>
              <a:avLst/>
              <a:gdLst/>
              <a:ahLst/>
              <a:cxnLst/>
              <a:rect l="l" t="t" r="r" b="b"/>
              <a:pathLst>
                <a:path w="62835" h="2799" extrusionOk="0">
                  <a:moveTo>
                    <a:pt x="35759" y="1"/>
                  </a:moveTo>
                  <a:lnTo>
                    <a:pt x="32064" y="27"/>
                  </a:lnTo>
                  <a:lnTo>
                    <a:pt x="28343" y="53"/>
                  </a:lnTo>
                  <a:lnTo>
                    <a:pt x="24596" y="159"/>
                  </a:lnTo>
                  <a:lnTo>
                    <a:pt x="20769" y="291"/>
                  </a:lnTo>
                  <a:lnTo>
                    <a:pt x="16864" y="476"/>
                  </a:lnTo>
                  <a:lnTo>
                    <a:pt x="12852" y="687"/>
                  </a:lnTo>
                  <a:lnTo>
                    <a:pt x="8736" y="951"/>
                  </a:lnTo>
                  <a:lnTo>
                    <a:pt x="4434" y="1267"/>
                  </a:lnTo>
                  <a:lnTo>
                    <a:pt x="1" y="1637"/>
                  </a:lnTo>
                  <a:lnTo>
                    <a:pt x="40615" y="2798"/>
                  </a:lnTo>
                  <a:lnTo>
                    <a:pt x="62835" y="1030"/>
                  </a:lnTo>
                  <a:lnTo>
                    <a:pt x="58692" y="766"/>
                  </a:lnTo>
                  <a:lnTo>
                    <a:pt x="54654" y="555"/>
                  </a:lnTo>
                  <a:lnTo>
                    <a:pt x="50748" y="370"/>
                  </a:lnTo>
                  <a:lnTo>
                    <a:pt x="46948" y="212"/>
                  </a:lnTo>
                  <a:lnTo>
                    <a:pt x="43174" y="106"/>
                  </a:lnTo>
                  <a:lnTo>
                    <a:pt x="39453" y="53"/>
                  </a:lnTo>
                  <a:lnTo>
                    <a:pt x="35759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710252"/>
              <a:ext cx="9144000" cy="433248"/>
            </a:xfrm>
            <a:custGeom>
              <a:avLst/>
              <a:gdLst/>
              <a:ahLst/>
              <a:cxnLst/>
              <a:rect l="l" t="t" r="r" b="b"/>
              <a:pathLst>
                <a:path w="285750" h="13539" extrusionOk="0">
                  <a:moveTo>
                    <a:pt x="285750" y="1"/>
                  </a:moveTo>
                  <a:lnTo>
                    <a:pt x="136357" y="9026"/>
                  </a:lnTo>
                  <a:lnTo>
                    <a:pt x="0" y="13539"/>
                  </a:lnTo>
                  <a:lnTo>
                    <a:pt x="285750" y="13539"/>
                  </a:lnTo>
                  <a:lnTo>
                    <a:pt x="285750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4320198" y="4513621"/>
            <a:ext cx="330563" cy="289788"/>
            <a:chOff x="4714375" y="3682050"/>
            <a:chExt cx="661125" cy="579575"/>
          </a:xfrm>
        </p:grpSpPr>
        <p:sp>
          <p:nvSpPr>
            <p:cNvPr id="28" name="Google Shape;28;p2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967648" y="4599421"/>
            <a:ext cx="330563" cy="289788"/>
            <a:chOff x="4714375" y="3682050"/>
            <a:chExt cx="661125" cy="579575"/>
          </a:xfrm>
        </p:grpSpPr>
        <p:sp>
          <p:nvSpPr>
            <p:cNvPr id="33" name="Google Shape;33;p2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67043" y="4656841"/>
            <a:ext cx="665659" cy="289742"/>
            <a:chOff x="381950" y="3846025"/>
            <a:chExt cx="1594775" cy="694325"/>
          </a:xfrm>
        </p:grpSpPr>
        <p:sp>
          <p:nvSpPr>
            <p:cNvPr id="38" name="Google Shape;38;p2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extrusionOk="0">
                  <a:moveTo>
                    <a:pt x="20600" y="1"/>
                  </a:moveTo>
                  <a:lnTo>
                    <a:pt x="20439" y="19"/>
                  </a:lnTo>
                  <a:lnTo>
                    <a:pt x="20295" y="36"/>
                  </a:lnTo>
                  <a:lnTo>
                    <a:pt x="20152" y="90"/>
                  </a:lnTo>
                  <a:lnTo>
                    <a:pt x="20008" y="144"/>
                  </a:lnTo>
                  <a:lnTo>
                    <a:pt x="19865" y="198"/>
                  </a:lnTo>
                  <a:lnTo>
                    <a:pt x="19722" y="287"/>
                  </a:lnTo>
                  <a:lnTo>
                    <a:pt x="19435" y="485"/>
                  </a:lnTo>
                  <a:lnTo>
                    <a:pt x="19166" y="736"/>
                  </a:lnTo>
                  <a:lnTo>
                    <a:pt x="18897" y="1005"/>
                  </a:lnTo>
                  <a:lnTo>
                    <a:pt x="18628" y="1327"/>
                  </a:lnTo>
                  <a:lnTo>
                    <a:pt x="18413" y="1650"/>
                  </a:lnTo>
                  <a:lnTo>
                    <a:pt x="18180" y="1973"/>
                  </a:lnTo>
                  <a:lnTo>
                    <a:pt x="17965" y="2331"/>
                  </a:lnTo>
                  <a:lnTo>
                    <a:pt x="17767" y="2690"/>
                  </a:lnTo>
                  <a:lnTo>
                    <a:pt x="17570" y="3066"/>
                  </a:lnTo>
                  <a:lnTo>
                    <a:pt x="17373" y="3443"/>
                  </a:lnTo>
                  <a:lnTo>
                    <a:pt x="17032" y="4214"/>
                  </a:lnTo>
                  <a:lnTo>
                    <a:pt x="16710" y="4967"/>
                  </a:lnTo>
                  <a:lnTo>
                    <a:pt x="16441" y="5684"/>
                  </a:lnTo>
                  <a:lnTo>
                    <a:pt x="16208" y="6311"/>
                  </a:lnTo>
                  <a:lnTo>
                    <a:pt x="16028" y="6849"/>
                  </a:lnTo>
                  <a:lnTo>
                    <a:pt x="15939" y="7064"/>
                  </a:lnTo>
                  <a:lnTo>
                    <a:pt x="15759" y="7333"/>
                  </a:lnTo>
                  <a:lnTo>
                    <a:pt x="15526" y="7674"/>
                  </a:lnTo>
                  <a:lnTo>
                    <a:pt x="15239" y="8068"/>
                  </a:lnTo>
                  <a:lnTo>
                    <a:pt x="14881" y="8517"/>
                  </a:lnTo>
                  <a:lnTo>
                    <a:pt x="14486" y="9001"/>
                  </a:lnTo>
                  <a:lnTo>
                    <a:pt x="13536" y="10112"/>
                  </a:lnTo>
                  <a:lnTo>
                    <a:pt x="12443" y="11367"/>
                  </a:lnTo>
                  <a:lnTo>
                    <a:pt x="11223" y="12712"/>
                  </a:lnTo>
                  <a:lnTo>
                    <a:pt x="9933" y="14128"/>
                  </a:lnTo>
                  <a:lnTo>
                    <a:pt x="8588" y="15563"/>
                  </a:lnTo>
                  <a:lnTo>
                    <a:pt x="5899" y="18413"/>
                  </a:lnTo>
                  <a:lnTo>
                    <a:pt x="3442" y="20995"/>
                  </a:lnTo>
                  <a:lnTo>
                    <a:pt x="377" y="24150"/>
                  </a:lnTo>
                  <a:lnTo>
                    <a:pt x="215" y="24330"/>
                  </a:lnTo>
                  <a:lnTo>
                    <a:pt x="108" y="24509"/>
                  </a:lnTo>
                  <a:lnTo>
                    <a:pt x="36" y="24670"/>
                  </a:lnTo>
                  <a:lnTo>
                    <a:pt x="0" y="24814"/>
                  </a:lnTo>
                  <a:lnTo>
                    <a:pt x="18" y="24957"/>
                  </a:lnTo>
                  <a:lnTo>
                    <a:pt x="72" y="25101"/>
                  </a:lnTo>
                  <a:lnTo>
                    <a:pt x="144" y="25226"/>
                  </a:lnTo>
                  <a:lnTo>
                    <a:pt x="269" y="25352"/>
                  </a:lnTo>
                  <a:lnTo>
                    <a:pt x="412" y="25477"/>
                  </a:lnTo>
                  <a:lnTo>
                    <a:pt x="610" y="25585"/>
                  </a:lnTo>
                  <a:lnTo>
                    <a:pt x="825" y="25692"/>
                  </a:lnTo>
                  <a:lnTo>
                    <a:pt x="1076" y="25782"/>
                  </a:lnTo>
                  <a:lnTo>
                    <a:pt x="1363" y="25890"/>
                  </a:lnTo>
                  <a:lnTo>
                    <a:pt x="1667" y="25961"/>
                  </a:lnTo>
                  <a:lnTo>
                    <a:pt x="2008" y="26051"/>
                  </a:lnTo>
                  <a:lnTo>
                    <a:pt x="2367" y="26123"/>
                  </a:lnTo>
                  <a:lnTo>
                    <a:pt x="3173" y="26266"/>
                  </a:lnTo>
                  <a:lnTo>
                    <a:pt x="4052" y="26374"/>
                  </a:lnTo>
                  <a:lnTo>
                    <a:pt x="5038" y="26481"/>
                  </a:lnTo>
                  <a:lnTo>
                    <a:pt x="6096" y="26553"/>
                  </a:lnTo>
                  <a:lnTo>
                    <a:pt x="7225" y="26607"/>
                  </a:lnTo>
                  <a:lnTo>
                    <a:pt x="8409" y="26660"/>
                  </a:lnTo>
                  <a:lnTo>
                    <a:pt x="9646" y="26696"/>
                  </a:lnTo>
                  <a:lnTo>
                    <a:pt x="10919" y="26714"/>
                  </a:lnTo>
                  <a:lnTo>
                    <a:pt x="13554" y="26714"/>
                  </a:lnTo>
                  <a:lnTo>
                    <a:pt x="16243" y="26678"/>
                  </a:lnTo>
                  <a:lnTo>
                    <a:pt x="18933" y="26625"/>
                  </a:lnTo>
                  <a:lnTo>
                    <a:pt x="21550" y="26553"/>
                  </a:lnTo>
                  <a:lnTo>
                    <a:pt x="26266" y="26374"/>
                  </a:lnTo>
                  <a:lnTo>
                    <a:pt x="28220" y="26320"/>
                  </a:lnTo>
                  <a:lnTo>
                    <a:pt x="29833" y="26266"/>
                  </a:lnTo>
                  <a:lnTo>
                    <a:pt x="31070" y="26266"/>
                  </a:lnTo>
                  <a:lnTo>
                    <a:pt x="32576" y="26302"/>
                  </a:lnTo>
                  <a:lnTo>
                    <a:pt x="34315" y="26374"/>
                  </a:lnTo>
                  <a:lnTo>
                    <a:pt x="36234" y="26463"/>
                  </a:lnTo>
                  <a:lnTo>
                    <a:pt x="40501" y="26732"/>
                  </a:lnTo>
                  <a:lnTo>
                    <a:pt x="45091" y="27019"/>
                  </a:lnTo>
                  <a:lnTo>
                    <a:pt x="49662" y="27324"/>
                  </a:lnTo>
                  <a:lnTo>
                    <a:pt x="51886" y="27449"/>
                  </a:lnTo>
                  <a:lnTo>
                    <a:pt x="54019" y="27575"/>
                  </a:lnTo>
                  <a:lnTo>
                    <a:pt x="56027" y="27665"/>
                  </a:lnTo>
                  <a:lnTo>
                    <a:pt x="57874" y="27736"/>
                  </a:lnTo>
                  <a:lnTo>
                    <a:pt x="59523" y="27772"/>
                  </a:lnTo>
                  <a:lnTo>
                    <a:pt x="60957" y="27772"/>
                  </a:lnTo>
                  <a:lnTo>
                    <a:pt x="61657" y="27754"/>
                  </a:lnTo>
                  <a:lnTo>
                    <a:pt x="62248" y="27736"/>
                  </a:lnTo>
                  <a:lnTo>
                    <a:pt x="62768" y="27682"/>
                  </a:lnTo>
                  <a:lnTo>
                    <a:pt x="63181" y="27629"/>
                  </a:lnTo>
                  <a:lnTo>
                    <a:pt x="63503" y="27557"/>
                  </a:lnTo>
                  <a:lnTo>
                    <a:pt x="63611" y="27503"/>
                  </a:lnTo>
                  <a:lnTo>
                    <a:pt x="63701" y="27449"/>
                  </a:lnTo>
                  <a:lnTo>
                    <a:pt x="63754" y="27396"/>
                  </a:lnTo>
                  <a:lnTo>
                    <a:pt x="63790" y="27342"/>
                  </a:lnTo>
                  <a:lnTo>
                    <a:pt x="63790" y="27288"/>
                  </a:lnTo>
                  <a:lnTo>
                    <a:pt x="63754" y="27216"/>
                  </a:lnTo>
                  <a:lnTo>
                    <a:pt x="63647" y="27091"/>
                  </a:lnTo>
                  <a:lnTo>
                    <a:pt x="63485" y="26929"/>
                  </a:lnTo>
                  <a:lnTo>
                    <a:pt x="63234" y="26714"/>
                  </a:lnTo>
                  <a:lnTo>
                    <a:pt x="62912" y="26445"/>
                  </a:lnTo>
                  <a:lnTo>
                    <a:pt x="62087" y="25818"/>
                  </a:lnTo>
                  <a:lnTo>
                    <a:pt x="61011" y="25029"/>
                  </a:lnTo>
                  <a:lnTo>
                    <a:pt x="59702" y="24133"/>
                  </a:lnTo>
                  <a:lnTo>
                    <a:pt x="58178" y="23111"/>
                  </a:lnTo>
                  <a:lnTo>
                    <a:pt x="56475" y="22017"/>
                  </a:lnTo>
                  <a:lnTo>
                    <a:pt x="54593" y="20852"/>
                  </a:lnTo>
                  <a:lnTo>
                    <a:pt x="52567" y="19650"/>
                  </a:lnTo>
                  <a:lnTo>
                    <a:pt x="51509" y="19041"/>
                  </a:lnTo>
                  <a:lnTo>
                    <a:pt x="50415" y="18413"/>
                  </a:lnTo>
                  <a:lnTo>
                    <a:pt x="49286" y="17786"/>
                  </a:lnTo>
                  <a:lnTo>
                    <a:pt x="48138" y="17176"/>
                  </a:lnTo>
                  <a:lnTo>
                    <a:pt x="46955" y="16549"/>
                  </a:lnTo>
                  <a:lnTo>
                    <a:pt x="45772" y="15939"/>
                  </a:lnTo>
                  <a:lnTo>
                    <a:pt x="44553" y="15348"/>
                  </a:lnTo>
                  <a:lnTo>
                    <a:pt x="43334" y="14756"/>
                  </a:lnTo>
                  <a:lnTo>
                    <a:pt x="42097" y="14164"/>
                  </a:lnTo>
                  <a:lnTo>
                    <a:pt x="40842" y="13608"/>
                  </a:lnTo>
                  <a:lnTo>
                    <a:pt x="39587" y="13053"/>
                  </a:lnTo>
                  <a:lnTo>
                    <a:pt x="38314" y="12533"/>
                  </a:lnTo>
                  <a:lnTo>
                    <a:pt x="37041" y="12031"/>
                  </a:lnTo>
                  <a:lnTo>
                    <a:pt x="35786" y="11565"/>
                  </a:lnTo>
                  <a:lnTo>
                    <a:pt x="34997" y="11063"/>
                  </a:lnTo>
                  <a:lnTo>
                    <a:pt x="34226" y="10561"/>
                  </a:lnTo>
                  <a:lnTo>
                    <a:pt x="33491" y="10059"/>
                  </a:lnTo>
                  <a:lnTo>
                    <a:pt x="32756" y="9557"/>
                  </a:lnTo>
                  <a:lnTo>
                    <a:pt x="31357" y="8553"/>
                  </a:lnTo>
                  <a:lnTo>
                    <a:pt x="30031" y="7549"/>
                  </a:lnTo>
                  <a:lnTo>
                    <a:pt x="28776" y="6580"/>
                  </a:lnTo>
                  <a:lnTo>
                    <a:pt x="27610" y="5630"/>
                  </a:lnTo>
                  <a:lnTo>
                    <a:pt x="26534" y="4734"/>
                  </a:lnTo>
                  <a:lnTo>
                    <a:pt x="25530" y="3891"/>
                  </a:lnTo>
                  <a:lnTo>
                    <a:pt x="23809" y="2367"/>
                  </a:lnTo>
                  <a:lnTo>
                    <a:pt x="22447" y="1166"/>
                  </a:lnTo>
                  <a:lnTo>
                    <a:pt x="21909" y="718"/>
                  </a:lnTo>
                  <a:lnTo>
                    <a:pt x="21461" y="359"/>
                  </a:lnTo>
                  <a:lnTo>
                    <a:pt x="21281" y="234"/>
                  </a:lnTo>
                  <a:lnTo>
                    <a:pt x="21138" y="144"/>
                  </a:lnTo>
                  <a:lnTo>
                    <a:pt x="20995" y="72"/>
                  </a:lnTo>
                  <a:lnTo>
                    <a:pt x="20905" y="36"/>
                  </a:lnTo>
                  <a:lnTo>
                    <a:pt x="20744" y="19"/>
                  </a:lnTo>
                  <a:lnTo>
                    <a:pt x="2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fill="none" extrusionOk="0">
                  <a:moveTo>
                    <a:pt x="60957" y="27772"/>
                  </a:moveTo>
                  <a:lnTo>
                    <a:pt x="60957" y="27772"/>
                  </a:lnTo>
                  <a:lnTo>
                    <a:pt x="59523" y="27772"/>
                  </a:lnTo>
                  <a:lnTo>
                    <a:pt x="57874" y="27736"/>
                  </a:lnTo>
                  <a:lnTo>
                    <a:pt x="56027" y="27665"/>
                  </a:lnTo>
                  <a:lnTo>
                    <a:pt x="54019" y="27575"/>
                  </a:lnTo>
                  <a:lnTo>
                    <a:pt x="51886" y="27449"/>
                  </a:lnTo>
                  <a:lnTo>
                    <a:pt x="49662" y="27324"/>
                  </a:lnTo>
                  <a:lnTo>
                    <a:pt x="45091" y="27019"/>
                  </a:lnTo>
                  <a:lnTo>
                    <a:pt x="45091" y="27019"/>
                  </a:lnTo>
                  <a:lnTo>
                    <a:pt x="40501" y="26732"/>
                  </a:lnTo>
                  <a:lnTo>
                    <a:pt x="36234" y="26463"/>
                  </a:lnTo>
                  <a:lnTo>
                    <a:pt x="34315" y="26374"/>
                  </a:lnTo>
                  <a:lnTo>
                    <a:pt x="32576" y="26302"/>
                  </a:lnTo>
                  <a:lnTo>
                    <a:pt x="31070" y="26266"/>
                  </a:lnTo>
                  <a:lnTo>
                    <a:pt x="29833" y="26266"/>
                  </a:lnTo>
                  <a:lnTo>
                    <a:pt x="29833" y="26266"/>
                  </a:lnTo>
                  <a:lnTo>
                    <a:pt x="28220" y="26320"/>
                  </a:lnTo>
                  <a:lnTo>
                    <a:pt x="26266" y="26374"/>
                  </a:lnTo>
                  <a:lnTo>
                    <a:pt x="21550" y="26553"/>
                  </a:lnTo>
                  <a:lnTo>
                    <a:pt x="18933" y="26625"/>
                  </a:lnTo>
                  <a:lnTo>
                    <a:pt x="16243" y="26678"/>
                  </a:lnTo>
                  <a:lnTo>
                    <a:pt x="13554" y="26714"/>
                  </a:lnTo>
                  <a:lnTo>
                    <a:pt x="12227" y="26714"/>
                  </a:lnTo>
                  <a:lnTo>
                    <a:pt x="10919" y="26714"/>
                  </a:lnTo>
                  <a:lnTo>
                    <a:pt x="9646" y="26696"/>
                  </a:lnTo>
                  <a:lnTo>
                    <a:pt x="8409" y="26660"/>
                  </a:lnTo>
                  <a:lnTo>
                    <a:pt x="7225" y="26607"/>
                  </a:lnTo>
                  <a:lnTo>
                    <a:pt x="6096" y="26553"/>
                  </a:lnTo>
                  <a:lnTo>
                    <a:pt x="5038" y="26481"/>
                  </a:lnTo>
                  <a:lnTo>
                    <a:pt x="4052" y="26374"/>
                  </a:lnTo>
                  <a:lnTo>
                    <a:pt x="3173" y="26266"/>
                  </a:lnTo>
                  <a:lnTo>
                    <a:pt x="2367" y="26123"/>
                  </a:lnTo>
                  <a:lnTo>
                    <a:pt x="2008" y="26051"/>
                  </a:lnTo>
                  <a:lnTo>
                    <a:pt x="1667" y="25961"/>
                  </a:lnTo>
                  <a:lnTo>
                    <a:pt x="1363" y="25890"/>
                  </a:lnTo>
                  <a:lnTo>
                    <a:pt x="1076" y="25782"/>
                  </a:lnTo>
                  <a:lnTo>
                    <a:pt x="825" y="25692"/>
                  </a:lnTo>
                  <a:lnTo>
                    <a:pt x="610" y="25585"/>
                  </a:lnTo>
                  <a:lnTo>
                    <a:pt x="412" y="25477"/>
                  </a:lnTo>
                  <a:lnTo>
                    <a:pt x="269" y="25352"/>
                  </a:lnTo>
                  <a:lnTo>
                    <a:pt x="144" y="25226"/>
                  </a:lnTo>
                  <a:lnTo>
                    <a:pt x="72" y="25101"/>
                  </a:lnTo>
                  <a:lnTo>
                    <a:pt x="18" y="24957"/>
                  </a:lnTo>
                  <a:lnTo>
                    <a:pt x="0" y="24814"/>
                  </a:lnTo>
                  <a:lnTo>
                    <a:pt x="36" y="24670"/>
                  </a:lnTo>
                  <a:lnTo>
                    <a:pt x="108" y="24509"/>
                  </a:lnTo>
                  <a:lnTo>
                    <a:pt x="215" y="24330"/>
                  </a:lnTo>
                  <a:lnTo>
                    <a:pt x="377" y="24150"/>
                  </a:lnTo>
                  <a:lnTo>
                    <a:pt x="377" y="24150"/>
                  </a:lnTo>
                  <a:lnTo>
                    <a:pt x="3442" y="20995"/>
                  </a:lnTo>
                  <a:lnTo>
                    <a:pt x="5899" y="18413"/>
                  </a:lnTo>
                  <a:lnTo>
                    <a:pt x="8588" y="15563"/>
                  </a:lnTo>
                  <a:lnTo>
                    <a:pt x="9933" y="14128"/>
                  </a:lnTo>
                  <a:lnTo>
                    <a:pt x="11223" y="12712"/>
                  </a:lnTo>
                  <a:lnTo>
                    <a:pt x="12443" y="11367"/>
                  </a:lnTo>
                  <a:lnTo>
                    <a:pt x="13536" y="10112"/>
                  </a:lnTo>
                  <a:lnTo>
                    <a:pt x="14486" y="9001"/>
                  </a:lnTo>
                  <a:lnTo>
                    <a:pt x="14881" y="8517"/>
                  </a:lnTo>
                  <a:lnTo>
                    <a:pt x="15239" y="8068"/>
                  </a:lnTo>
                  <a:lnTo>
                    <a:pt x="15526" y="7674"/>
                  </a:lnTo>
                  <a:lnTo>
                    <a:pt x="15759" y="7333"/>
                  </a:lnTo>
                  <a:lnTo>
                    <a:pt x="15939" y="7064"/>
                  </a:lnTo>
                  <a:lnTo>
                    <a:pt x="16028" y="6849"/>
                  </a:lnTo>
                  <a:lnTo>
                    <a:pt x="16028" y="6849"/>
                  </a:lnTo>
                  <a:lnTo>
                    <a:pt x="16208" y="6311"/>
                  </a:lnTo>
                  <a:lnTo>
                    <a:pt x="16441" y="5684"/>
                  </a:lnTo>
                  <a:lnTo>
                    <a:pt x="16710" y="4967"/>
                  </a:lnTo>
                  <a:lnTo>
                    <a:pt x="17032" y="4214"/>
                  </a:lnTo>
                  <a:lnTo>
                    <a:pt x="17373" y="3443"/>
                  </a:lnTo>
                  <a:lnTo>
                    <a:pt x="17570" y="3066"/>
                  </a:lnTo>
                  <a:lnTo>
                    <a:pt x="17767" y="2690"/>
                  </a:lnTo>
                  <a:lnTo>
                    <a:pt x="17965" y="2331"/>
                  </a:lnTo>
                  <a:lnTo>
                    <a:pt x="18180" y="1973"/>
                  </a:lnTo>
                  <a:lnTo>
                    <a:pt x="18413" y="1650"/>
                  </a:lnTo>
                  <a:lnTo>
                    <a:pt x="18628" y="1327"/>
                  </a:lnTo>
                  <a:lnTo>
                    <a:pt x="18628" y="1327"/>
                  </a:lnTo>
                  <a:lnTo>
                    <a:pt x="18897" y="1005"/>
                  </a:lnTo>
                  <a:lnTo>
                    <a:pt x="19166" y="736"/>
                  </a:lnTo>
                  <a:lnTo>
                    <a:pt x="19435" y="485"/>
                  </a:lnTo>
                  <a:lnTo>
                    <a:pt x="19722" y="287"/>
                  </a:lnTo>
                  <a:lnTo>
                    <a:pt x="19865" y="198"/>
                  </a:lnTo>
                  <a:lnTo>
                    <a:pt x="20008" y="144"/>
                  </a:lnTo>
                  <a:lnTo>
                    <a:pt x="20152" y="90"/>
                  </a:lnTo>
                  <a:lnTo>
                    <a:pt x="20295" y="36"/>
                  </a:lnTo>
                  <a:lnTo>
                    <a:pt x="20439" y="19"/>
                  </a:lnTo>
                  <a:lnTo>
                    <a:pt x="20600" y="1"/>
                  </a:lnTo>
                  <a:lnTo>
                    <a:pt x="20744" y="19"/>
                  </a:lnTo>
                  <a:lnTo>
                    <a:pt x="20905" y="36"/>
                  </a:lnTo>
                  <a:lnTo>
                    <a:pt x="20905" y="36"/>
                  </a:lnTo>
                  <a:lnTo>
                    <a:pt x="20995" y="72"/>
                  </a:lnTo>
                  <a:lnTo>
                    <a:pt x="21138" y="144"/>
                  </a:lnTo>
                  <a:lnTo>
                    <a:pt x="21281" y="234"/>
                  </a:lnTo>
                  <a:lnTo>
                    <a:pt x="21461" y="359"/>
                  </a:lnTo>
                  <a:lnTo>
                    <a:pt x="21909" y="718"/>
                  </a:lnTo>
                  <a:lnTo>
                    <a:pt x="22447" y="1166"/>
                  </a:lnTo>
                  <a:lnTo>
                    <a:pt x="23809" y="2367"/>
                  </a:lnTo>
                  <a:lnTo>
                    <a:pt x="25530" y="3891"/>
                  </a:lnTo>
                  <a:lnTo>
                    <a:pt x="26534" y="4734"/>
                  </a:lnTo>
                  <a:lnTo>
                    <a:pt x="27610" y="5630"/>
                  </a:lnTo>
                  <a:lnTo>
                    <a:pt x="28776" y="6580"/>
                  </a:lnTo>
                  <a:lnTo>
                    <a:pt x="30031" y="7549"/>
                  </a:lnTo>
                  <a:lnTo>
                    <a:pt x="31357" y="8553"/>
                  </a:lnTo>
                  <a:lnTo>
                    <a:pt x="32756" y="9557"/>
                  </a:lnTo>
                  <a:lnTo>
                    <a:pt x="33491" y="10059"/>
                  </a:lnTo>
                  <a:lnTo>
                    <a:pt x="34226" y="10561"/>
                  </a:lnTo>
                  <a:lnTo>
                    <a:pt x="34997" y="11063"/>
                  </a:lnTo>
                  <a:lnTo>
                    <a:pt x="35786" y="11565"/>
                  </a:lnTo>
                  <a:lnTo>
                    <a:pt x="35786" y="11565"/>
                  </a:lnTo>
                  <a:lnTo>
                    <a:pt x="37041" y="12031"/>
                  </a:lnTo>
                  <a:lnTo>
                    <a:pt x="38314" y="12533"/>
                  </a:lnTo>
                  <a:lnTo>
                    <a:pt x="39587" y="13053"/>
                  </a:lnTo>
                  <a:lnTo>
                    <a:pt x="40842" y="13608"/>
                  </a:lnTo>
                  <a:lnTo>
                    <a:pt x="42097" y="14164"/>
                  </a:lnTo>
                  <a:lnTo>
                    <a:pt x="43334" y="14756"/>
                  </a:lnTo>
                  <a:lnTo>
                    <a:pt x="44553" y="15348"/>
                  </a:lnTo>
                  <a:lnTo>
                    <a:pt x="45772" y="15939"/>
                  </a:lnTo>
                  <a:lnTo>
                    <a:pt x="46955" y="16549"/>
                  </a:lnTo>
                  <a:lnTo>
                    <a:pt x="48138" y="17176"/>
                  </a:lnTo>
                  <a:lnTo>
                    <a:pt x="49286" y="17786"/>
                  </a:lnTo>
                  <a:lnTo>
                    <a:pt x="50415" y="18413"/>
                  </a:lnTo>
                  <a:lnTo>
                    <a:pt x="51509" y="19041"/>
                  </a:lnTo>
                  <a:lnTo>
                    <a:pt x="52567" y="19650"/>
                  </a:lnTo>
                  <a:lnTo>
                    <a:pt x="54593" y="20852"/>
                  </a:lnTo>
                  <a:lnTo>
                    <a:pt x="56475" y="22017"/>
                  </a:lnTo>
                  <a:lnTo>
                    <a:pt x="58178" y="23111"/>
                  </a:lnTo>
                  <a:lnTo>
                    <a:pt x="59702" y="24133"/>
                  </a:lnTo>
                  <a:lnTo>
                    <a:pt x="61011" y="25029"/>
                  </a:lnTo>
                  <a:lnTo>
                    <a:pt x="62087" y="25818"/>
                  </a:lnTo>
                  <a:lnTo>
                    <a:pt x="62912" y="26445"/>
                  </a:lnTo>
                  <a:lnTo>
                    <a:pt x="63234" y="26714"/>
                  </a:lnTo>
                  <a:lnTo>
                    <a:pt x="63485" y="26929"/>
                  </a:lnTo>
                  <a:lnTo>
                    <a:pt x="63647" y="27091"/>
                  </a:lnTo>
                  <a:lnTo>
                    <a:pt x="63754" y="27216"/>
                  </a:lnTo>
                  <a:lnTo>
                    <a:pt x="63754" y="27216"/>
                  </a:lnTo>
                  <a:lnTo>
                    <a:pt x="63790" y="27288"/>
                  </a:lnTo>
                  <a:lnTo>
                    <a:pt x="63790" y="27342"/>
                  </a:lnTo>
                  <a:lnTo>
                    <a:pt x="63754" y="27396"/>
                  </a:lnTo>
                  <a:lnTo>
                    <a:pt x="63701" y="27449"/>
                  </a:lnTo>
                  <a:lnTo>
                    <a:pt x="63611" y="27503"/>
                  </a:lnTo>
                  <a:lnTo>
                    <a:pt x="63503" y="27557"/>
                  </a:lnTo>
                  <a:lnTo>
                    <a:pt x="63181" y="27629"/>
                  </a:lnTo>
                  <a:lnTo>
                    <a:pt x="62768" y="27682"/>
                  </a:lnTo>
                  <a:lnTo>
                    <a:pt x="62248" y="27736"/>
                  </a:lnTo>
                  <a:lnTo>
                    <a:pt x="61657" y="27754"/>
                  </a:lnTo>
                  <a:lnTo>
                    <a:pt x="60957" y="277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7625" y="3846025"/>
              <a:ext cx="1129100" cy="694325"/>
            </a:xfrm>
            <a:custGeom>
              <a:avLst/>
              <a:gdLst/>
              <a:ahLst/>
              <a:cxnLst/>
              <a:rect l="l" t="t" r="r" b="b"/>
              <a:pathLst>
                <a:path w="45164" h="27773" extrusionOk="0">
                  <a:moveTo>
                    <a:pt x="1991" y="1"/>
                  </a:moveTo>
                  <a:lnTo>
                    <a:pt x="1866" y="19"/>
                  </a:lnTo>
                  <a:lnTo>
                    <a:pt x="1722" y="36"/>
                  </a:lnTo>
                  <a:lnTo>
                    <a:pt x="1597" y="54"/>
                  </a:lnTo>
                  <a:lnTo>
                    <a:pt x="1471" y="108"/>
                  </a:lnTo>
                  <a:lnTo>
                    <a:pt x="1220" y="216"/>
                  </a:lnTo>
                  <a:lnTo>
                    <a:pt x="969" y="377"/>
                  </a:lnTo>
                  <a:lnTo>
                    <a:pt x="718" y="556"/>
                  </a:lnTo>
                  <a:lnTo>
                    <a:pt x="467" y="789"/>
                  </a:lnTo>
                  <a:lnTo>
                    <a:pt x="234" y="1040"/>
                  </a:lnTo>
                  <a:lnTo>
                    <a:pt x="1" y="1327"/>
                  </a:lnTo>
                  <a:lnTo>
                    <a:pt x="144" y="1722"/>
                  </a:lnTo>
                  <a:lnTo>
                    <a:pt x="306" y="2098"/>
                  </a:lnTo>
                  <a:lnTo>
                    <a:pt x="485" y="2457"/>
                  </a:lnTo>
                  <a:lnTo>
                    <a:pt x="682" y="2780"/>
                  </a:lnTo>
                  <a:lnTo>
                    <a:pt x="897" y="3066"/>
                  </a:lnTo>
                  <a:lnTo>
                    <a:pt x="1130" y="3317"/>
                  </a:lnTo>
                  <a:lnTo>
                    <a:pt x="1256" y="3425"/>
                  </a:lnTo>
                  <a:lnTo>
                    <a:pt x="1399" y="3533"/>
                  </a:lnTo>
                  <a:lnTo>
                    <a:pt x="1525" y="3604"/>
                  </a:lnTo>
                  <a:lnTo>
                    <a:pt x="1668" y="3694"/>
                  </a:lnTo>
                  <a:lnTo>
                    <a:pt x="2852" y="4268"/>
                  </a:lnTo>
                  <a:lnTo>
                    <a:pt x="4089" y="4841"/>
                  </a:lnTo>
                  <a:lnTo>
                    <a:pt x="5326" y="5433"/>
                  </a:lnTo>
                  <a:lnTo>
                    <a:pt x="5917" y="5738"/>
                  </a:lnTo>
                  <a:lnTo>
                    <a:pt x="6491" y="6043"/>
                  </a:lnTo>
                  <a:lnTo>
                    <a:pt x="7029" y="6365"/>
                  </a:lnTo>
                  <a:lnTo>
                    <a:pt x="7531" y="6688"/>
                  </a:lnTo>
                  <a:lnTo>
                    <a:pt x="7979" y="7011"/>
                  </a:lnTo>
                  <a:lnTo>
                    <a:pt x="8176" y="7190"/>
                  </a:lnTo>
                  <a:lnTo>
                    <a:pt x="8356" y="7351"/>
                  </a:lnTo>
                  <a:lnTo>
                    <a:pt x="8535" y="7531"/>
                  </a:lnTo>
                  <a:lnTo>
                    <a:pt x="8678" y="7692"/>
                  </a:lnTo>
                  <a:lnTo>
                    <a:pt x="8822" y="7871"/>
                  </a:lnTo>
                  <a:lnTo>
                    <a:pt x="8929" y="8051"/>
                  </a:lnTo>
                  <a:lnTo>
                    <a:pt x="9037" y="8230"/>
                  </a:lnTo>
                  <a:lnTo>
                    <a:pt x="9109" y="8409"/>
                  </a:lnTo>
                  <a:lnTo>
                    <a:pt x="9162" y="8588"/>
                  </a:lnTo>
                  <a:lnTo>
                    <a:pt x="9180" y="8786"/>
                  </a:lnTo>
                  <a:lnTo>
                    <a:pt x="9198" y="8875"/>
                  </a:lnTo>
                  <a:lnTo>
                    <a:pt x="9234" y="8983"/>
                  </a:lnTo>
                  <a:lnTo>
                    <a:pt x="9342" y="9216"/>
                  </a:lnTo>
                  <a:lnTo>
                    <a:pt x="9503" y="9503"/>
                  </a:lnTo>
                  <a:lnTo>
                    <a:pt x="9736" y="9790"/>
                  </a:lnTo>
                  <a:lnTo>
                    <a:pt x="10005" y="10130"/>
                  </a:lnTo>
                  <a:lnTo>
                    <a:pt x="10328" y="10471"/>
                  </a:lnTo>
                  <a:lnTo>
                    <a:pt x="10686" y="10847"/>
                  </a:lnTo>
                  <a:lnTo>
                    <a:pt x="11099" y="11242"/>
                  </a:lnTo>
                  <a:lnTo>
                    <a:pt x="11547" y="11636"/>
                  </a:lnTo>
                  <a:lnTo>
                    <a:pt x="12013" y="12067"/>
                  </a:lnTo>
                  <a:lnTo>
                    <a:pt x="12515" y="12497"/>
                  </a:lnTo>
                  <a:lnTo>
                    <a:pt x="13053" y="12927"/>
                  </a:lnTo>
                  <a:lnTo>
                    <a:pt x="14182" y="13806"/>
                  </a:lnTo>
                  <a:lnTo>
                    <a:pt x="15384" y="14702"/>
                  </a:lnTo>
                  <a:lnTo>
                    <a:pt x="16621" y="15563"/>
                  </a:lnTo>
                  <a:lnTo>
                    <a:pt x="17230" y="15975"/>
                  </a:lnTo>
                  <a:lnTo>
                    <a:pt x="17858" y="16369"/>
                  </a:lnTo>
                  <a:lnTo>
                    <a:pt x="18467" y="16764"/>
                  </a:lnTo>
                  <a:lnTo>
                    <a:pt x="19077" y="17122"/>
                  </a:lnTo>
                  <a:lnTo>
                    <a:pt x="19669" y="17481"/>
                  </a:lnTo>
                  <a:lnTo>
                    <a:pt x="20260" y="17786"/>
                  </a:lnTo>
                  <a:lnTo>
                    <a:pt x="20816" y="18091"/>
                  </a:lnTo>
                  <a:lnTo>
                    <a:pt x="21354" y="18342"/>
                  </a:lnTo>
                  <a:lnTo>
                    <a:pt x="21874" y="18575"/>
                  </a:lnTo>
                  <a:lnTo>
                    <a:pt x="22358" y="18772"/>
                  </a:lnTo>
                  <a:lnTo>
                    <a:pt x="22806" y="18933"/>
                  </a:lnTo>
                  <a:lnTo>
                    <a:pt x="23236" y="19041"/>
                  </a:lnTo>
                  <a:lnTo>
                    <a:pt x="23613" y="19113"/>
                  </a:lnTo>
                  <a:lnTo>
                    <a:pt x="23792" y="19130"/>
                  </a:lnTo>
                  <a:lnTo>
                    <a:pt x="23954" y="19148"/>
                  </a:lnTo>
                  <a:lnTo>
                    <a:pt x="24151" y="19166"/>
                  </a:lnTo>
                  <a:lnTo>
                    <a:pt x="24402" y="19202"/>
                  </a:lnTo>
                  <a:lnTo>
                    <a:pt x="24671" y="19274"/>
                  </a:lnTo>
                  <a:lnTo>
                    <a:pt x="24993" y="19364"/>
                  </a:lnTo>
                  <a:lnTo>
                    <a:pt x="25352" y="19489"/>
                  </a:lnTo>
                  <a:lnTo>
                    <a:pt x="25729" y="19632"/>
                  </a:lnTo>
                  <a:lnTo>
                    <a:pt x="26607" y="19973"/>
                  </a:lnTo>
                  <a:lnTo>
                    <a:pt x="27575" y="20403"/>
                  </a:lnTo>
                  <a:lnTo>
                    <a:pt x="28669" y="20887"/>
                  </a:lnTo>
                  <a:lnTo>
                    <a:pt x="29834" y="21461"/>
                  </a:lnTo>
                  <a:lnTo>
                    <a:pt x="31071" y="22053"/>
                  </a:lnTo>
                  <a:lnTo>
                    <a:pt x="33761" y="23397"/>
                  </a:lnTo>
                  <a:lnTo>
                    <a:pt x="36593" y="24850"/>
                  </a:lnTo>
                  <a:lnTo>
                    <a:pt x="39480" y="26338"/>
                  </a:lnTo>
                  <a:lnTo>
                    <a:pt x="42330" y="27772"/>
                  </a:lnTo>
                  <a:lnTo>
                    <a:pt x="42958" y="27772"/>
                  </a:lnTo>
                  <a:lnTo>
                    <a:pt x="43514" y="27736"/>
                  </a:lnTo>
                  <a:lnTo>
                    <a:pt x="43998" y="27700"/>
                  </a:lnTo>
                  <a:lnTo>
                    <a:pt x="44410" y="27647"/>
                  </a:lnTo>
                  <a:lnTo>
                    <a:pt x="44733" y="27593"/>
                  </a:lnTo>
                  <a:lnTo>
                    <a:pt x="44966" y="27521"/>
                  </a:lnTo>
                  <a:lnTo>
                    <a:pt x="45056" y="27467"/>
                  </a:lnTo>
                  <a:lnTo>
                    <a:pt x="45109" y="27431"/>
                  </a:lnTo>
                  <a:lnTo>
                    <a:pt x="45145" y="27378"/>
                  </a:lnTo>
                  <a:lnTo>
                    <a:pt x="45163" y="27324"/>
                  </a:lnTo>
                  <a:lnTo>
                    <a:pt x="45145" y="27270"/>
                  </a:lnTo>
                  <a:lnTo>
                    <a:pt x="45127" y="27216"/>
                  </a:lnTo>
                  <a:lnTo>
                    <a:pt x="45020" y="27091"/>
                  </a:lnTo>
                  <a:lnTo>
                    <a:pt x="44858" y="26929"/>
                  </a:lnTo>
                  <a:lnTo>
                    <a:pt x="44607" y="26714"/>
                  </a:lnTo>
                  <a:lnTo>
                    <a:pt x="44285" y="26445"/>
                  </a:lnTo>
                  <a:lnTo>
                    <a:pt x="43460" y="25818"/>
                  </a:lnTo>
                  <a:lnTo>
                    <a:pt x="42384" y="25029"/>
                  </a:lnTo>
                  <a:lnTo>
                    <a:pt x="41075" y="24133"/>
                  </a:lnTo>
                  <a:lnTo>
                    <a:pt x="39551" y="23111"/>
                  </a:lnTo>
                  <a:lnTo>
                    <a:pt x="37848" y="22017"/>
                  </a:lnTo>
                  <a:lnTo>
                    <a:pt x="35966" y="20852"/>
                  </a:lnTo>
                  <a:lnTo>
                    <a:pt x="33940" y="19650"/>
                  </a:lnTo>
                  <a:lnTo>
                    <a:pt x="32882" y="19041"/>
                  </a:lnTo>
                  <a:lnTo>
                    <a:pt x="31788" y="18413"/>
                  </a:lnTo>
                  <a:lnTo>
                    <a:pt x="30659" y="17786"/>
                  </a:lnTo>
                  <a:lnTo>
                    <a:pt x="29511" y="17176"/>
                  </a:lnTo>
                  <a:lnTo>
                    <a:pt x="28328" y="16549"/>
                  </a:lnTo>
                  <a:lnTo>
                    <a:pt x="27145" y="15939"/>
                  </a:lnTo>
                  <a:lnTo>
                    <a:pt x="25926" y="15348"/>
                  </a:lnTo>
                  <a:lnTo>
                    <a:pt x="24707" y="14756"/>
                  </a:lnTo>
                  <a:lnTo>
                    <a:pt x="23470" y="14164"/>
                  </a:lnTo>
                  <a:lnTo>
                    <a:pt x="22215" y="13608"/>
                  </a:lnTo>
                  <a:lnTo>
                    <a:pt x="20960" y="13053"/>
                  </a:lnTo>
                  <a:lnTo>
                    <a:pt x="19687" y="12533"/>
                  </a:lnTo>
                  <a:lnTo>
                    <a:pt x="18414" y="12031"/>
                  </a:lnTo>
                  <a:lnTo>
                    <a:pt x="17159" y="11565"/>
                  </a:lnTo>
                  <a:lnTo>
                    <a:pt x="16370" y="11063"/>
                  </a:lnTo>
                  <a:lnTo>
                    <a:pt x="15599" y="10561"/>
                  </a:lnTo>
                  <a:lnTo>
                    <a:pt x="14864" y="10059"/>
                  </a:lnTo>
                  <a:lnTo>
                    <a:pt x="14129" y="9557"/>
                  </a:lnTo>
                  <a:lnTo>
                    <a:pt x="12730" y="8553"/>
                  </a:lnTo>
                  <a:lnTo>
                    <a:pt x="11404" y="7549"/>
                  </a:lnTo>
                  <a:lnTo>
                    <a:pt x="10149" y="6580"/>
                  </a:lnTo>
                  <a:lnTo>
                    <a:pt x="8983" y="5630"/>
                  </a:lnTo>
                  <a:lnTo>
                    <a:pt x="7907" y="4734"/>
                  </a:lnTo>
                  <a:lnTo>
                    <a:pt x="6903" y="3891"/>
                  </a:lnTo>
                  <a:lnTo>
                    <a:pt x="5182" y="2367"/>
                  </a:lnTo>
                  <a:lnTo>
                    <a:pt x="3820" y="1166"/>
                  </a:lnTo>
                  <a:lnTo>
                    <a:pt x="3282" y="718"/>
                  </a:lnTo>
                  <a:lnTo>
                    <a:pt x="2834" y="359"/>
                  </a:lnTo>
                  <a:lnTo>
                    <a:pt x="2654" y="234"/>
                  </a:lnTo>
                  <a:lnTo>
                    <a:pt x="2511" y="144"/>
                  </a:lnTo>
                  <a:lnTo>
                    <a:pt x="2368" y="72"/>
                  </a:lnTo>
                  <a:lnTo>
                    <a:pt x="2278" y="36"/>
                  </a:lnTo>
                  <a:lnTo>
                    <a:pt x="2134" y="19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713225" y="2665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8661575" y="14443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79600" y="149065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9" name="Google Shape;1559;p32"/>
          <p:cNvGrpSpPr/>
          <p:nvPr/>
        </p:nvGrpSpPr>
        <p:grpSpPr>
          <a:xfrm>
            <a:off x="1912850" y="3550313"/>
            <a:ext cx="2376325" cy="802725"/>
            <a:chOff x="303125" y="3663025"/>
            <a:chExt cx="2376325" cy="802725"/>
          </a:xfrm>
        </p:grpSpPr>
        <p:sp>
          <p:nvSpPr>
            <p:cNvPr id="1560" name="Google Shape;1560;p32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63" name="Google Shape;1563;p3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4" name="Google Shape;1564;p32"/>
          <p:cNvGrpSpPr/>
          <p:nvPr/>
        </p:nvGrpSpPr>
        <p:grpSpPr>
          <a:xfrm>
            <a:off x="0" y="4065100"/>
            <a:ext cx="9144000" cy="1078400"/>
            <a:chOff x="0" y="4065100"/>
            <a:chExt cx="9144000" cy="1078400"/>
          </a:xfrm>
        </p:grpSpPr>
        <p:sp>
          <p:nvSpPr>
            <p:cNvPr id="1565" name="Google Shape;1565;p32"/>
            <p:cNvSpPr/>
            <p:nvPr/>
          </p:nvSpPr>
          <p:spPr>
            <a:xfrm>
              <a:off x="0" y="4429068"/>
              <a:ext cx="9144000" cy="714432"/>
            </a:xfrm>
            <a:custGeom>
              <a:avLst/>
              <a:gdLst/>
              <a:ahLst/>
              <a:cxnLst/>
              <a:rect l="l" t="t" r="r" b="b"/>
              <a:pathLst>
                <a:path w="285750" h="22326" extrusionOk="0">
                  <a:moveTo>
                    <a:pt x="0" y="0"/>
                  </a:moveTo>
                  <a:lnTo>
                    <a:pt x="0" y="22326"/>
                  </a:lnTo>
                  <a:lnTo>
                    <a:pt x="285750" y="22326"/>
                  </a:lnTo>
                  <a:lnTo>
                    <a:pt x="285750" y="3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0" y="4065100"/>
              <a:ext cx="9144000" cy="576800"/>
            </a:xfrm>
            <a:custGeom>
              <a:avLst/>
              <a:gdLst/>
              <a:ahLst/>
              <a:cxnLst/>
              <a:rect l="l" t="t" r="r" b="b"/>
              <a:pathLst>
                <a:path w="285750" h="18025" extrusionOk="0">
                  <a:moveTo>
                    <a:pt x="126038" y="0"/>
                  </a:moveTo>
                  <a:lnTo>
                    <a:pt x="0" y="14699"/>
                  </a:lnTo>
                  <a:lnTo>
                    <a:pt x="0" y="18024"/>
                  </a:lnTo>
                  <a:lnTo>
                    <a:pt x="285750" y="17787"/>
                  </a:lnTo>
                  <a:lnTo>
                    <a:pt x="285750" y="13327"/>
                  </a:lnTo>
                  <a:lnTo>
                    <a:pt x="126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2"/>
            <p:cNvSpPr/>
            <p:nvPr/>
          </p:nvSpPr>
          <p:spPr>
            <a:xfrm>
              <a:off x="3269792" y="4125900"/>
              <a:ext cx="5874208" cy="365664"/>
            </a:xfrm>
            <a:custGeom>
              <a:avLst/>
              <a:gdLst/>
              <a:ahLst/>
              <a:cxnLst/>
              <a:rect l="l" t="t" r="r" b="b"/>
              <a:pathLst>
                <a:path w="183569" h="11427" extrusionOk="0">
                  <a:moveTo>
                    <a:pt x="56370" y="0"/>
                  </a:moveTo>
                  <a:lnTo>
                    <a:pt x="1" y="8867"/>
                  </a:lnTo>
                  <a:lnTo>
                    <a:pt x="86876" y="9870"/>
                  </a:lnTo>
                  <a:lnTo>
                    <a:pt x="183569" y="11427"/>
                  </a:lnTo>
                  <a:lnTo>
                    <a:pt x="56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2"/>
            <p:cNvSpPr/>
            <p:nvPr/>
          </p:nvSpPr>
          <p:spPr>
            <a:xfrm>
              <a:off x="0" y="4313356"/>
              <a:ext cx="6664640" cy="328544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2"/>
            <p:cNvSpPr/>
            <p:nvPr/>
          </p:nvSpPr>
          <p:spPr>
            <a:xfrm>
              <a:off x="4993376" y="4500180"/>
              <a:ext cx="2010720" cy="89568"/>
            </a:xfrm>
            <a:custGeom>
              <a:avLst/>
              <a:gdLst/>
              <a:ahLst/>
              <a:cxnLst/>
              <a:rect l="l" t="t" r="r" b="b"/>
              <a:pathLst>
                <a:path w="62835" h="2799" extrusionOk="0">
                  <a:moveTo>
                    <a:pt x="35759" y="1"/>
                  </a:moveTo>
                  <a:lnTo>
                    <a:pt x="32064" y="27"/>
                  </a:lnTo>
                  <a:lnTo>
                    <a:pt x="28343" y="53"/>
                  </a:lnTo>
                  <a:lnTo>
                    <a:pt x="24596" y="159"/>
                  </a:lnTo>
                  <a:lnTo>
                    <a:pt x="20769" y="291"/>
                  </a:lnTo>
                  <a:lnTo>
                    <a:pt x="16864" y="476"/>
                  </a:lnTo>
                  <a:lnTo>
                    <a:pt x="12852" y="687"/>
                  </a:lnTo>
                  <a:lnTo>
                    <a:pt x="8736" y="951"/>
                  </a:lnTo>
                  <a:lnTo>
                    <a:pt x="4434" y="1267"/>
                  </a:lnTo>
                  <a:lnTo>
                    <a:pt x="1" y="1637"/>
                  </a:lnTo>
                  <a:lnTo>
                    <a:pt x="40615" y="2798"/>
                  </a:lnTo>
                  <a:lnTo>
                    <a:pt x="62835" y="1030"/>
                  </a:lnTo>
                  <a:lnTo>
                    <a:pt x="58692" y="766"/>
                  </a:lnTo>
                  <a:lnTo>
                    <a:pt x="54654" y="555"/>
                  </a:lnTo>
                  <a:lnTo>
                    <a:pt x="50748" y="370"/>
                  </a:lnTo>
                  <a:lnTo>
                    <a:pt x="46948" y="212"/>
                  </a:lnTo>
                  <a:lnTo>
                    <a:pt x="43174" y="106"/>
                  </a:lnTo>
                  <a:lnTo>
                    <a:pt x="39453" y="53"/>
                  </a:lnTo>
                  <a:lnTo>
                    <a:pt x="35759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2"/>
            <p:cNvSpPr/>
            <p:nvPr/>
          </p:nvSpPr>
          <p:spPr>
            <a:xfrm>
              <a:off x="0" y="4710252"/>
              <a:ext cx="9144000" cy="433248"/>
            </a:xfrm>
            <a:custGeom>
              <a:avLst/>
              <a:gdLst/>
              <a:ahLst/>
              <a:cxnLst/>
              <a:rect l="l" t="t" r="r" b="b"/>
              <a:pathLst>
                <a:path w="285750" h="13539" extrusionOk="0">
                  <a:moveTo>
                    <a:pt x="285750" y="1"/>
                  </a:moveTo>
                  <a:lnTo>
                    <a:pt x="136357" y="9026"/>
                  </a:lnTo>
                  <a:lnTo>
                    <a:pt x="0" y="13539"/>
                  </a:lnTo>
                  <a:lnTo>
                    <a:pt x="285750" y="13539"/>
                  </a:lnTo>
                  <a:lnTo>
                    <a:pt x="285750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1571;p32"/>
          <p:cNvGrpSpPr/>
          <p:nvPr/>
        </p:nvGrpSpPr>
        <p:grpSpPr>
          <a:xfrm>
            <a:off x="4971746" y="4353044"/>
            <a:ext cx="380544" cy="333603"/>
            <a:chOff x="4714375" y="3682050"/>
            <a:chExt cx="661125" cy="579575"/>
          </a:xfrm>
        </p:grpSpPr>
        <p:sp>
          <p:nvSpPr>
            <p:cNvPr id="1572" name="Google Shape;1572;p32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2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2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32"/>
          <p:cNvGrpSpPr/>
          <p:nvPr/>
        </p:nvGrpSpPr>
        <p:grpSpPr>
          <a:xfrm>
            <a:off x="7906475" y="3372788"/>
            <a:ext cx="1133100" cy="1157750"/>
            <a:chOff x="7515950" y="3441675"/>
            <a:chExt cx="1133100" cy="1157750"/>
          </a:xfrm>
        </p:grpSpPr>
        <p:sp>
          <p:nvSpPr>
            <p:cNvPr id="1577" name="Google Shape;1577;p32"/>
            <p:cNvSpPr/>
            <p:nvPr/>
          </p:nvSpPr>
          <p:spPr>
            <a:xfrm>
              <a:off x="7515950" y="3441675"/>
              <a:ext cx="1133100" cy="1157750"/>
            </a:xfrm>
            <a:custGeom>
              <a:avLst/>
              <a:gdLst/>
              <a:ahLst/>
              <a:cxnLst/>
              <a:rect l="l" t="t" r="r" b="b"/>
              <a:pathLst>
                <a:path w="45324" h="46310" extrusionOk="0">
                  <a:moveTo>
                    <a:pt x="20367" y="0"/>
                  </a:moveTo>
                  <a:lnTo>
                    <a:pt x="19812" y="54"/>
                  </a:lnTo>
                  <a:lnTo>
                    <a:pt x="19543" y="90"/>
                  </a:lnTo>
                  <a:lnTo>
                    <a:pt x="19292" y="126"/>
                  </a:lnTo>
                  <a:lnTo>
                    <a:pt x="19041" y="179"/>
                  </a:lnTo>
                  <a:lnTo>
                    <a:pt x="18808" y="233"/>
                  </a:lnTo>
                  <a:lnTo>
                    <a:pt x="18592" y="305"/>
                  </a:lnTo>
                  <a:lnTo>
                    <a:pt x="18377" y="377"/>
                  </a:lnTo>
                  <a:lnTo>
                    <a:pt x="18180" y="466"/>
                  </a:lnTo>
                  <a:lnTo>
                    <a:pt x="18001" y="556"/>
                  </a:lnTo>
                  <a:lnTo>
                    <a:pt x="17821" y="646"/>
                  </a:lnTo>
                  <a:lnTo>
                    <a:pt x="17660" y="753"/>
                  </a:lnTo>
                  <a:lnTo>
                    <a:pt x="17499" y="861"/>
                  </a:lnTo>
                  <a:lnTo>
                    <a:pt x="17355" y="986"/>
                  </a:lnTo>
                  <a:lnTo>
                    <a:pt x="17104" y="1237"/>
                  </a:lnTo>
                  <a:lnTo>
                    <a:pt x="16871" y="1488"/>
                  </a:lnTo>
                  <a:lnTo>
                    <a:pt x="16692" y="1775"/>
                  </a:lnTo>
                  <a:lnTo>
                    <a:pt x="16531" y="2080"/>
                  </a:lnTo>
                  <a:lnTo>
                    <a:pt x="16405" y="2385"/>
                  </a:lnTo>
                  <a:lnTo>
                    <a:pt x="16298" y="2707"/>
                  </a:lnTo>
                  <a:lnTo>
                    <a:pt x="16226" y="3048"/>
                  </a:lnTo>
                  <a:lnTo>
                    <a:pt x="16154" y="3371"/>
                  </a:lnTo>
                  <a:lnTo>
                    <a:pt x="16118" y="3711"/>
                  </a:lnTo>
                  <a:lnTo>
                    <a:pt x="16082" y="4052"/>
                  </a:lnTo>
                  <a:lnTo>
                    <a:pt x="16064" y="4715"/>
                  </a:lnTo>
                  <a:lnTo>
                    <a:pt x="16082" y="5343"/>
                  </a:lnTo>
                  <a:lnTo>
                    <a:pt x="16100" y="5935"/>
                  </a:lnTo>
                  <a:lnTo>
                    <a:pt x="16100" y="6437"/>
                  </a:lnTo>
                  <a:lnTo>
                    <a:pt x="16100" y="6670"/>
                  </a:lnTo>
                  <a:lnTo>
                    <a:pt x="16082" y="6867"/>
                  </a:lnTo>
                  <a:lnTo>
                    <a:pt x="16047" y="7046"/>
                  </a:lnTo>
                  <a:lnTo>
                    <a:pt x="15993" y="7190"/>
                  </a:lnTo>
                  <a:lnTo>
                    <a:pt x="15921" y="7297"/>
                  </a:lnTo>
                  <a:lnTo>
                    <a:pt x="15831" y="7369"/>
                  </a:lnTo>
                  <a:lnTo>
                    <a:pt x="15778" y="7405"/>
                  </a:lnTo>
                  <a:lnTo>
                    <a:pt x="15509" y="7405"/>
                  </a:lnTo>
                  <a:lnTo>
                    <a:pt x="15437" y="7423"/>
                  </a:lnTo>
                  <a:lnTo>
                    <a:pt x="15383" y="7441"/>
                  </a:lnTo>
                  <a:lnTo>
                    <a:pt x="15329" y="7476"/>
                  </a:lnTo>
                  <a:lnTo>
                    <a:pt x="15276" y="7530"/>
                  </a:lnTo>
                  <a:lnTo>
                    <a:pt x="15240" y="7584"/>
                  </a:lnTo>
                  <a:lnTo>
                    <a:pt x="15168" y="7727"/>
                  </a:lnTo>
                  <a:lnTo>
                    <a:pt x="15114" y="7925"/>
                  </a:lnTo>
                  <a:lnTo>
                    <a:pt x="15078" y="8158"/>
                  </a:lnTo>
                  <a:lnTo>
                    <a:pt x="15060" y="8427"/>
                  </a:lnTo>
                  <a:lnTo>
                    <a:pt x="15043" y="8713"/>
                  </a:lnTo>
                  <a:lnTo>
                    <a:pt x="15060" y="9377"/>
                  </a:lnTo>
                  <a:lnTo>
                    <a:pt x="15096" y="10130"/>
                  </a:lnTo>
                  <a:lnTo>
                    <a:pt x="15132" y="10955"/>
                  </a:lnTo>
                  <a:lnTo>
                    <a:pt x="15168" y="11779"/>
                  </a:lnTo>
                  <a:lnTo>
                    <a:pt x="15186" y="12604"/>
                  </a:lnTo>
                  <a:lnTo>
                    <a:pt x="15186" y="12998"/>
                  </a:lnTo>
                  <a:lnTo>
                    <a:pt x="15168" y="13393"/>
                  </a:lnTo>
                  <a:lnTo>
                    <a:pt x="15132" y="13769"/>
                  </a:lnTo>
                  <a:lnTo>
                    <a:pt x="15078" y="14128"/>
                  </a:lnTo>
                  <a:lnTo>
                    <a:pt x="15007" y="14469"/>
                  </a:lnTo>
                  <a:lnTo>
                    <a:pt x="14917" y="14791"/>
                  </a:lnTo>
                  <a:lnTo>
                    <a:pt x="14809" y="15078"/>
                  </a:lnTo>
                  <a:lnTo>
                    <a:pt x="14684" y="15347"/>
                  </a:lnTo>
                  <a:lnTo>
                    <a:pt x="14523" y="15580"/>
                  </a:lnTo>
                  <a:lnTo>
                    <a:pt x="14433" y="15688"/>
                  </a:lnTo>
                  <a:lnTo>
                    <a:pt x="14343" y="15777"/>
                  </a:lnTo>
                  <a:lnTo>
                    <a:pt x="14236" y="15867"/>
                  </a:lnTo>
                  <a:lnTo>
                    <a:pt x="14128" y="15939"/>
                  </a:lnTo>
                  <a:lnTo>
                    <a:pt x="14003" y="16010"/>
                  </a:lnTo>
                  <a:lnTo>
                    <a:pt x="13877" y="16064"/>
                  </a:lnTo>
                  <a:lnTo>
                    <a:pt x="13734" y="16100"/>
                  </a:lnTo>
                  <a:lnTo>
                    <a:pt x="13590" y="16136"/>
                  </a:lnTo>
                  <a:lnTo>
                    <a:pt x="13447" y="16154"/>
                  </a:lnTo>
                  <a:lnTo>
                    <a:pt x="13268" y="16154"/>
                  </a:lnTo>
                  <a:lnTo>
                    <a:pt x="12945" y="16172"/>
                  </a:lnTo>
                  <a:lnTo>
                    <a:pt x="12622" y="16208"/>
                  </a:lnTo>
                  <a:lnTo>
                    <a:pt x="12317" y="16261"/>
                  </a:lnTo>
                  <a:lnTo>
                    <a:pt x="12013" y="16351"/>
                  </a:lnTo>
                  <a:lnTo>
                    <a:pt x="11726" y="16459"/>
                  </a:lnTo>
                  <a:lnTo>
                    <a:pt x="11457" y="16584"/>
                  </a:lnTo>
                  <a:lnTo>
                    <a:pt x="11206" y="16728"/>
                  </a:lnTo>
                  <a:lnTo>
                    <a:pt x="10955" y="16889"/>
                  </a:lnTo>
                  <a:lnTo>
                    <a:pt x="10722" y="17050"/>
                  </a:lnTo>
                  <a:lnTo>
                    <a:pt x="10489" y="17248"/>
                  </a:lnTo>
                  <a:lnTo>
                    <a:pt x="10274" y="17445"/>
                  </a:lnTo>
                  <a:lnTo>
                    <a:pt x="10076" y="17642"/>
                  </a:lnTo>
                  <a:lnTo>
                    <a:pt x="9879" y="17857"/>
                  </a:lnTo>
                  <a:lnTo>
                    <a:pt x="9700" y="18090"/>
                  </a:lnTo>
                  <a:lnTo>
                    <a:pt x="9521" y="18323"/>
                  </a:lnTo>
                  <a:lnTo>
                    <a:pt x="9359" y="18556"/>
                  </a:lnTo>
                  <a:lnTo>
                    <a:pt x="9072" y="19022"/>
                  </a:lnTo>
                  <a:lnTo>
                    <a:pt x="8821" y="19489"/>
                  </a:lnTo>
                  <a:lnTo>
                    <a:pt x="8606" y="19955"/>
                  </a:lnTo>
                  <a:lnTo>
                    <a:pt x="8445" y="20367"/>
                  </a:lnTo>
                  <a:lnTo>
                    <a:pt x="8319" y="20762"/>
                  </a:lnTo>
                  <a:lnTo>
                    <a:pt x="8212" y="21102"/>
                  </a:lnTo>
                  <a:lnTo>
                    <a:pt x="8158" y="21371"/>
                  </a:lnTo>
                  <a:lnTo>
                    <a:pt x="8140" y="21568"/>
                  </a:lnTo>
                  <a:lnTo>
                    <a:pt x="8140" y="21837"/>
                  </a:lnTo>
                  <a:lnTo>
                    <a:pt x="8176" y="22375"/>
                  </a:lnTo>
                  <a:lnTo>
                    <a:pt x="8248" y="23989"/>
                  </a:lnTo>
                  <a:lnTo>
                    <a:pt x="8283" y="25029"/>
                  </a:lnTo>
                  <a:lnTo>
                    <a:pt x="8301" y="26158"/>
                  </a:lnTo>
                  <a:lnTo>
                    <a:pt x="8301" y="27359"/>
                  </a:lnTo>
                  <a:lnTo>
                    <a:pt x="8266" y="28578"/>
                  </a:lnTo>
                  <a:lnTo>
                    <a:pt x="8248" y="29206"/>
                  </a:lnTo>
                  <a:lnTo>
                    <a:pt x="8212" y="29815"/>
                  </a:lnTo>
                  <a:lnTo>
                    <a:pt x="8158" y="30407"/>
                  </a:lnTo>
                  <a:lnTo>
                    <a:pt x="8086" y="30981"/>
                  </a:lnTo>
                  <a:lnTo>
                    <a:pt x="8015" y="31555"/>
                  </a:lnTo>
                  <a:lnTo>
                    <a:pt x="7925" y="32092"/>
                  </a:lnTo>
                  <a:lnTo>
                    <a:pt x="7817" y="32612"/>
                  </a:lnTo>
                  <a:lnTo>
                    <a:pt x="7692" y="33096"/>
                  </a:lnTo>
                  <a:lnTo>
                    <a:pt x="7548" y="33527"/>
                  </a:lnTo>
                  <a:lnTo>
                    <a:pt x="7387" y="33939"/>
                  </a:lnTo>
                  <a:lnTo>
                    <a:pt x="7208" y="34298"/>
                  </a:lnTo>
                  <a:lnTo>
                    <a:pt x="7100" y="34459"/>
                  </a:lnTo>
                  <a:lnTo>
                    <a:pt x="6993" y="34602"/>
                  </a:lnTo>
                  <a:lnTo>
                    <a:pt x="6885" y="34728"/>
                  </a:lnTo>
                  <a:lnTo>
                    <a:pt x="6777" y="34853"/>
                  </a:lnTo>
                  <a:lnTo>
                    <a:pt x="6652" y="34961"/>
                  </a:lnTo>
                  <a:lnTo>
                    <a:pt x="6526" y="35051"/>
                  </a:lnTo>
                  <a:lnTo>
                    <a:pt x="6401" y="35122"/>
                  </a:lnTo>
                  <a:lnTo>
                    <a:pt x="6258" y="35194"/>
                  </a:lnTo>
                  <a:lnTo>
                    <a:pt x="6114" y="35230"/>
                  </a:lnTo>
                  <a:lnTo>
                    <a:pt x="5953" y="35248"/>
                  </a:lnTo>
                  <a:lnTo>
                    <a:pt x="5648" y="35302"/>
                  </a:lnTo>
                  <a:lnTo>
                    <a:pt x="5343" y="35373"/>
                  </a:lnTo>
                  <a:lnTo>
                    <a:pt x="5038" y="35481"/>
                  </a:lnTo>
                  <a:lnTo>
                    <a:pt x="4752" y="35606"/>
                  </a:lnTo>
                  <a:lnTo>
                    <a:pt x="4465" y="35750"/>
                  </a:lnTo>
                  <a:lnTo>
                    <a:pt x="4178" y="35929"/>
                  </a:lnTo>
                  <a:lnTo>
                    <a:pt x="3891" y="36144"/>
                  </a:lnTo>
                  <a:lnTo>
                    <a:pt x="3604" y="36359"/>
                  </a:lnTo>
                  <a:lnTo>
                    <a:pt x="3335" y="36610"/>
                  </a:lnTo>
                  <a:lnTo>
                    <a:pt x="3084" y="36861"/>
                  </a:lnTo>
                  <a:lnTo>
                    <a:pt x="2833" y="37148"/>
                  </a:lnTo>
                  <a:lnTo>
                    <a:pt x="2582" y="37435"/>
                  </a:lnTo>
                  <a:lnTo>
                    <a:pt x="2331" y="37740"/>
                  </a:lnTo>
                  <a:lnTo>
                    <a:pt x="2116" y="38063"/>
                  </a:lnTo>
                  <a:lnTo>
                    <a:pt x="1883" y="38403"/>
                  </a:lnTo>
                  <a:lnTo>
                    <a:pt x="1668" y="38744"/>
                  </a:lnTo>
                  <a:lnTo>
                    <a:pt x="1471" y="39103"/>
                  </a:lnTo>
                  <a:lnTo>
                    <a:pt x="1291" y="39461"/>
                  </a:lnTo>
                  <a:lnTo>
                    <a:pt x="1112" y="39838"/>
                  </a:lnTo>
                  <a:lnTo>
                    <a:pt x="933" y="40196"/>
                  </a:lnTo>
                  <a:lnTo>
                    <a:pt x="789" y="40573"/>
                  </a:lnTo>
                  <a:lnTo>
                    <a:pt x="646" y="40967"/>
                  </a:lnTo>
                  <a:lnTo>
                    <a:pt x="520" y="41344"/>
                  </a:lnTo>
                  <a:lnTo>
                    <a:pt x="395" y="41720"/>
                  </a:lnTo>
                  <a:lnTo>
                    <a:pt x="287" y="42097"/>
                  </a:lnTo>
                  <a:lnTo>
                    <a:pt x="198" y="42473"/>
                  </a:lnTo>
                  <a:lnTo>
                    <a:pt x="126" y="42850"/>
                  </a:lnTo>
                  <a:lnTo>
                    <a:pt x="72" y="43208"/>
                  </a:lnTo>
                  <a:lnTo>
                    <a:pt x="36" y="43567"/>
                  </a:lnTo>
                  <a:lnTo>
                    <a:pt x="18" y="43925"/>
                  </a:lnTo>
                  <a:lnTo>
                    <a:pt x="0" y="44266"/>
                  </a:lnTo>
                  <a:lnTo>
                    <a:pt x="18" y="44589"/>
                  </a:lnTo>
                  <a:lnTo>
                    <a:pt x="5594" y="44929"/>
                  </a:lnTo>
                  <a:lnTo>
                    <a:pt x="11457" y="45252"/>
                  </a:lnTo>
                  <a:lnTo>
                    <a:pt x="18377" y="45611"/>
                  </a:lnTo>
                  <a:lnTo>
                    <a:pt x="21999" y="45790"/>
                  </a:lnTo>
                  <a:lnTo>
                    <a:pt x="25603" y="45951"/>
                  </a:lnTo>
                  <a:lnTo>
                    <a:pt x="29099" y="46095"/>
                  </a:lnTo>
                  <a:lnTo>
                    <a:pt x="32380" y="46202"/>
                  </a:lnTo>
                  <a:lnTo>
                    <a:pt x="35392" y="46274"/>
                  </a:lnTo>
                  <a:lnTo>
                    <a:pt x="37991" y="46310"/>
                  </a:lnTo>
                  <a:lnTo>
                    <a:pt x="39121" y="46310"/>
                  </a:lnTo>
                  <a:lnTo>
                    <a:pt x="40125" y="46292"/>
                  </a:lnTo>
                  <a:lnTo>
                    <a:pt x="40985" y="46256"/>
                  </a:lnTo>
                  <a:lnTo>
                    <a:pt x="41684" y="46220"/>
                  </a:lnTo>
                  <a:lnTo>
                    <a:pt x="41989" y="46184"/>
                  </a:lnTo>
                  <a:lnTo>
                    <a:pt x="42276" y="46148"/>
                  </a:lnTo>
                  <a:lnTo>
                    <a:pt x="42545" y="46095"/>
                  </a:lnTo>
                  <a:lnTo>
                    <a:pt x="42796" y="46041"/>
                  </a:lnTo>
                  <a:lnTo>
                    <a:pt x="43029" y="45969"/>
                  </a:lnTo>
                  <a:lnTo>
                    <a:pt x="43262" y="45897"/>
                  </a:lnTo>
                  <a:lnTo>
                    <a:pt x="43477" y="45808"/>
                  </a:lnTo>
                  <a:lnTo>
                    <a:pt x="43675" y="45718"/>
                  </a:lnTo>
                  <a:lnTo>
                    <a:pt x="43854" y="45629"/>
                  </a:lnTo>
                  <a:lnTo>
                    <a:pt x="44033" y="45521"/>
                  </a:lnTo>
                  <a:lnTo>
                    <a:pt x="44195" y="45413"/>
                  </a:lnTo>
                  <a:lnTo>
                    <a:pt x="44338" y="45288"/>
                  </a:lnTo>
                  <a:lnTo>
                    <a:pt x="44481" y="45162"/>
                  </a:lnTo>
                  <a:lnTo>
                    <a:pt x="44589" y="45037"/>
                  </a:lnTo>
                  <a:lnTo>
                    <a:pt x="44714" y="44893"/>
                  </a:lnTo>
                  <a:lnTo>
                    <a:pt x="44822" y="44750"/>
                  </a:lnTo>
                  <a:lnTo>
                    <a:pt x="44912" y="44607"/>
                  </a:lnTo>
                  <a:lnTo>
                    <a:pt x="44983" y="44463"/>
                  </a:lnTo>
                  <a:lnTo>
                    <a:pt x="45127" y="44140"/>
                  </a:lnTo>
                  <a:lnTo>
                    <a:pt x="45216" y="43800"/>
                  </a:lnTo>
                  <a:lnTo>
                    <a:pt x="45288" y="43459"/>
                  </a:lnTo>
                  <a:lnTo>
                    <a:pt x="45324" y="43101"/>
                  </a:lnTo>
                  <a:lnTo>
                    <a:pt x="45324" y="42724"/>
                  </a:lnTo>
                  <a:lnTo>
                    <a:pt x="45306" y="42348"/>
                  </a:lnTo>
                  <a:lnTo>
                    <a:pt x="45252" y="41953"/>
                  </a:lnTo>
                  <a:lnTo>
                    <a:pt x="45199" y="41559"/>
                  </a:lnTo>
                  <a:lnTo>
                    <a:pt x="45109" y="41164"/>
                  </a:lnTo>
                  <a:lnTo>
                    <a:pt x="45019" y="40788"/>
                  </a:lnTo>
                  <a:lnTo>
                    <a:pt x="44912" y="40393"/>
                  </a:lnTo>
                  <a:lnTo>
                    <a:pt x="44661" y="39622"/>
                  </a:lnTo>
                  <a:lnTo>
                    <a:pt x="44410" y="38905"/>
                  </a:lnTo>
                  <a:lnTo>
                    <a:pt x="43944" y="37632"/>
                  </a:lnTo>
                  <a:lnTo>
                    <a:pt x="43782" y="37130"/>
                  </a:lnTo>
                  <a:lnTo>
                    <a:pt x="43728" y="36897"/>
                  </a:lnTo>
                  <a:lnTo>
                    <a:pt x="43693" y="36718"/>
                  </a:lnTo>
                  <a:lnTo>
                    <a:pt x="43657" y="36306"/>
                  </a:lnTo>
                  <a:lnTo>
                    <a:pt x="43639" y="35786"/>
                  </a:lnTo>
                  <a:lnTo>
                    <a:pt x="43657" y="34495"/>
                  </a:lnTo>
                  <a:lnTo>
                    <a:pt x="43675" y="32989"/>
                  </a:lnTo>
                  <a:lnTo>
                    <a:pt x="43675" y="32218"/>
                  </a:lnTo>
                  <a:lnTo>
                    <a:pt x="43657" y="31447"/>
                  </a:lnTo>
                  <a:lnTo>
                    <a:pt x="43603" y="30712"/>
                  </a:lnTo>
                  <a:lnTo>
                    <a:pt x="43531" y="30031"/>
                  </a:lnTo>
                  <a:lnTo>
                    <a:pt x="43477" y="29708"/>
                  </a:lnTo>
                  <a:lnTo>
                    <a:pt x="43424" y="29403"/>
                  </a:lnTo>
                  <a:lnTo>
                    <a:pt x="43352" y="29134"/>
                  </a:lnTo>
                  <a:lnTo>
                    <a:pt x="43262" y="28883"/>
                  </a:lnTo>
                  <a:lnTo>
                    <a:pt x="43155" y="28650"/>
                  </a:lnTo>
                  <a:lnTo>
                    <a:pt x="43047" y="28453"/>
                  </a:lnTo>
                  <a:lnTo>
                    <a:pt x="42922" y="28292"/>
                  </a:lnTo>
                  <a:lnTo>
                    <a:pt x="42778" y="28166"/>
                  </a:lnTo>
                  <a:lnTo>
                    <a:pt x="42635" y="28076"/>
                  </a:lnTo>
                  <a:lnTo>
                    <a:pt x="42545" y="28041"/>
                  </a:lnTo>
                  <a:lnTo>
                    <a:pt x="42455" y="28023"/>
                  </a:lnTo>
                  <a:lnTo>
                    <a:pt x="42258" y="28023"/>
                  </a:lnTo>
                  <a:lnTo>
                    <a:pt x="42061" y="28058"/>
                  </a:lnTo>
                  <a:lnTo>
                    <a:pt x="41846" y="28094"/>
                  </a:lnTo>
                  <a:lnTo>
                    <a:pt x="41613" y="28112"/>
                  </a:lnTo>
                  <a:lnTo>
                    <a:pt x="41398" y="28094"/>
                  </a:lnTo>
                  <a:lnTo>
                    <a:pt x="41165" y="28058"/>
                  </a:lnTo>
                  <a:lnTo>
                    <a:pt x="40949" y="27987"/>
                  </a:lnTo>
                  <a:lnTo>
                    <a:pt x="40716" y="27897"/>
                  </a:lnTo>
                  <a:lnTo>
                    <a:pt x="40501" y="27772"/>
                  </a:lnTo>
                  <a:lnTo>
                    <a:pt x="40286" y="27628"/>
                  </a:lnTo>
                  <a:lnTo>
                    <a:pt x="40071" y="27467"/>
                  </a:lnTo>
                  <a:lnTo>
                    <a:pt x="39856" y="27288"/>
                  </a:lnTo>
                  <a:lnTo>
                    <a:pt x="39641" y="27090"/>
                  </a:lnTo>
                  <a:lnTo>
                    <a:pt x="39425" y="26893"/>
                  </a:lnTo>
                  <a:lnTo>
                    <a:pt x="39228" y="26660"/>
                  </a:lnTo>
                  <a:lnTo>
                    <a:pt x="39031" y="26427"/>
                  </a:lnTo>
                  <a:lnTo>
                    <a:pt x="38834" y="26176"/>
                  </a:lnTo>
                  <a:lnTo>
                    <a:pt x="38655" y="25907"/>
                  </a:lnTo>
                  <a:lnTo>
                    <a:pt x="38296" y="25369"/>
                  </a:lnTo>
                  <a:lnTo>
                    <a:pt x="37991" y="24795"/>
                  </a:lnTo>
                  <a:lnTo>
                    <a:pt x="37704" y="24222"/>
                  </a:lnTo>
                  <a:lnTo>
                    <a:pt x="37471" y="23648"/>
                  </a:lnTo>
                  <a:lnTo>
                    <a:pt x="37274" y="23092"/>
                  </a:lnTo>
                  <a:lnTo>
                    <a:pt x="37202" y="22823"/>
                  </a:lnTo>
                  <a:lnTo>
                    <a:pt x="37149" y="22554"/>
                  </a:lnTo>
                  <a:lnTo>
                    <a:pt x="37095" y="22303"/>
                  </a:lnTo>
                  <a:lnTo>
                    <a:pt x="37059" y="22052"/>
                  </a:lnTo>
                  <a:lnTo>
                    <a:pt x="37059" y="21819"/>
                  </a:lnTo>
                  <a:lnTo>
                    <a:pt x="37059" y="21604"/>
                  </a:lnTo>
                  <a:lnTo>
                    <a:pt x="37059" y="21156"/>
                  </a:lnTo>
                  <a:lnTo>
                    <a:pt x="37023" y="20672"/>
                  </a:lnTo>
                  <a:lnTo>
                    <a:pt x="36969" y="20170"/>
                  </a:lnTo>
                  <a:lnTo>
                    <a:pt x="36880" y="19632"/>
                  </a:lnTo>
                  <a:lnTo>
                    <a:pt x="36772" y="19076"/>
                  </a:lnTo>
                  <a:lnTo>
                    <a:pt x="36629" y="18520"/>
                  </a:lnTo>
                  <a:lnTo>
                    <a:pt x="36467" y="17983"/>
                  </a:lnTo>
                  <a:lnTo>
                    <a:pt x="36270" y="17463"/>
                  </a:lnTo>
                  <a:lnTo>
                    <a:pt x="36037" y="16979"/>
                  </a:lnTo>
                  <a:lnTo>
                    <a:pt x="35911" y="16746"/>
                  </a:lnTo>
                  <a:lnTo>
                    <a:pt x="35786" y="16530"/>
                  </a:lnTo>
                  <a:lnTo>
                    <a:pt x="35643" y="16315"/>
                  </a:lnTo>
                  <a:lnTo>
                    <a:pt x="35499" y="16118"/>
                  </a:lnTo>
                  <a:lnTo>
                    <a:pt x="35356" y="15939"/>
                  </a:lnTo>
                  <a:lnTo>
                    <a:pt x="35194" y="15777"/>
                  </a:lnTo>
                  <a:lnTo>
                    <a:pt x="35033" y="15634"/>
                  </a:lnTo>
                  <a:lnTo>
                    <a:pt x="34854" y="15508"/>
                  </a:lnTo>
                  <a:lnTo>
                    <a:pt x="34674" y="15401"/>
                  </a:lnTo>
                  <a:lnTo>
                    <a:pt x="34495" y="15329"/>
                  </a:lnTo>
                  <a:lnTo>
                    <a:pt x="34298" y="15257"/>
                  </a:lnTo>
                  <a:lnTo>
                    <a:pt x="34101" y="15222"/>
                  </a:lnTo>
                  <a:lnTo>
                    <a:pt x="33903" y="15204"/>
                  </a:lnTo>
                  <a:lnTo>
                    <a:pt x="33688" y="15222"/>
                  </a:lnTo>
                  <a:lnTo>
                    <a:pt x="33581" y="15240"/>
                  </a:lnTo>
                  <a:lnTo>
                    <a:pt x="33473" y="15222"/>
                  </a:lnTo>
                  <a:lnTo>
                    <a:pt x="33366" y="15222"/>
                  </a:lnTo>
                  <a:lnTo>
                    <a:pt x="33276" y="15186"/>
                  </a:lnTo>
                  <a:lnTo>
                    <a:pt x="33186" y="15150"/>
                  </a:lnTo>
                  <a:lnTo>
                    <a:pt x="33097" y="15096"/>
                  </a:lnTo>
                  <a:lnTo>
                    <a:pt x="32917" y="14971"/>
                  </a:lnTo>
                  <a:lnTo>
                    <a:pt x="32756" y="14809"/>
                  </a:lnTo>
                  <a:lnTo>
                    <a:pt x="32613" y="14612"/>
                  </a:lnTo>
                  <a:lnTo>
                    <a:pt x="32469" y="14379"/>
                  </a:lnTo>
                  <a:lnTo>
                    <a:pt x="32344" y="14128"/>
                  </a:lnTo>
                  <a:lnTo>
                    <a:pt x="32236" y="13841"/>
                  </a:lnTo>
                  <a:lnTo>
                    <a:pt x="32129" y="13536"/>
                  </a:lnTo>
                  <a:lnTo>
                    <a:pt x="32021" y="13196"/>
                  </a:lnTo>
                  <a:lnTo>
                    <a:pt x="31931" y="12855"/>
                  </a:lnTo>
                  <a:lnTo>
                    <a:pt x="31860" y="12496"/>
                  </a:lnTo>
                  <a:lnTo>
                    <a:pt x="31788" y="12120"/>
                  </a:lnTo>
                  <a:lnTo>
                    <a:pt x="31662" y="11331"/>
                  </a:lnTo>
                  <a:lnTo>
                    <a:pt x="31573" y="10542"/>
                  </a:lnTo>
                  <a:lnTo>
                    <a:pt x="31501" y="9753"/>
                  </a:lnTo>
                  <a:lnTo>
                    <a:pt x="31447" y="8982"/>
                  </a:lnTo>
                  <a:lnTo>
                    <a:pt x="31411" y="8265"/>
                  </a:lnTo>
                  <a:lnTo>
                    <a:pt x="31393" y="7620"/>
                  </a:lnTo>
                  <a:lnTo>
                    <a:pt x="31393" y="7064"/>
                  </a:lnTo>
                  <a:lnTo>
                    <a:pt x="31393" y="6329"/>
                  </a:lnTo>
                  <a:lnTo>
                    <a:pt x="31393" y="6221"/>
                  </a:lnTo>
                  <a:lnTo>
                    <a:pt x="31376" y="6114"/>
                  </a:lnTo>
                  <a:lnTo>
                    <a:pt x="31340" y="6006"/>
                  </a:lnTo>
                  <a:lnTo>
                    <a:pt x="31304" y="5899"/>
                  </a:lnTo>
                  <a:lnTo>
                    <a:pt x="31232" y="5791"/>
                  </a:lnTo>
                  <a:lnTo>
                    <a:pt x="31160" y="5684"/>
                  </a:lnTo>
                  <a:lnTo>
                    <a:pt x="30981" y="5486"/>
                  </a:lnTo>
                  <a:lnTo>
                    <a:pt x="30748" y="5307"/>
                  </a:lnTo>
                  <a:lnTo>
                    <a:pt x="30479" y="5128"/>
                  </a:lnTo>
                  <a:lnTo>
                    <a:pt x="30156" y="4966"/>
                  </a:lnTo>
                  <a:lnTo>
                    <a:pt x="29816" y="4823"/>
                  </a:lnTo>
                  <a:lnTo>
                    <a:pt x="29439" y="4697"/>
                  </a:lnTo>
                  <a:lnTo>
                    <a:pt x="29027" y="4590"/>
                  </a:lnTo>
                  <a:lnTo>
                    <a:pt x="28597" y="4500"/>
                  </a:lnTo>
                  <a:lnTo>
                    <a:pt x="28148" y="4429"/>
                  </a:lnTo>
                  <a:lnTo>
                    <a:pt x="27682" y="4393"/>
                  </a:lnTo>
                  <a:lnTo>
                    <a:pt x="27198" y="4357"/>
                  </a:lnTo>
                  <a:lnTo>
                    <a:pt x="26714" y="4375"/>
                  </a:lnTo>
                  <a:lnTo>
                    <a:pt x="26212" y="4411"/>
                  </a:lnTo>
                  <a:lnTo>
                    <a:pt x="25997" y="4411"/>
                  </a:lnTo>
                  <a:lnTo>
                    <a:pt x="25782" y="4393"/>
                  </a:lnTo>
                  <a:lnTo>
                    <a:pt x="25603" y="4357"/>
                  </a:lnTo>
                  <a:lnTo>
                    <a:pt x="25441" y="4285"/>
                  </a:lnTo>
                  <a:lnTo>
                    <a:pt x="25298" y="4195"/>
                  </a:lnTo>
                  <a:lnTo>
                    <a:pt x="25172" y="4070"/>
                  </a:lnTo>
                  <a:lnTo>
                    <a:pt x="25065" y="3944"/>
                  </a:lnTo>
                  <a:lnTo>
                    <a:pt x="24957" y="3801"/>
                  </a:lnTo>
                  <a:lnTo>
                    <a:pt x="24867" y="3622"/>
                  </a:lnTo>
                  <a:lnTo>
                    <a:pt x="24796" y="3442"/>
                  </a:lnTo>
                  <a:lnTo>
                    <a:pt x="24634" y="3066"/>
                  </a:lnTo>
                  <a:lnTo>
                    <a:pt x="24473" y="2636"/>
                  </a:lnTo>
                  <a:lnTo>
                    <a:pt x="24312" y="2205"/>
                  </a:lnTo>
                  <a:lnTo>
                    <a:pt x="24204" y="1972"/>
                  </a:lnTo>
                  <a:lnTo>
                    <a:pt x="24079" y="1739"/>
                  </a:lnTo>
                  <a:lnTo>
                    <a:pt x="23953" y="1524"/>
                  </a:lnTo>
                  <a:lnTo>
                    <a:pt x="23810" y="1309"/>
                  </a:lnTo>
                  <a:lnTo>
                    <a:pt x="23648" y="1094"/>
                  </a:lnTo>
                  <a:lnTo>
                    <a:pt x="23469" y="897"/>
                  </a:lnTo>
                  <a:lnTo>
                    <a:pt x="23254" y="717"/>
                  </a:lnTo>
                  <a:lnTo>
                    <a:pt x="23021" y="538"/>
                  </a:lnTo>
                  <a:lnTo>
                    <a:pt x="22752" y="395"/>
                  </a:lnTo>
                  <a:lnTo>
                    <a:pt x="22447" y="269"/>
                  </a:lnTo>
                  <a:lnTo>
                    <a:pt x="22106" y="162"/>
                  </a:lnTo>
                  <a:lnTo>
                    <a:pt x="21730" y="72"/>
                  </a:lnTo>
                  <a:lnTo>
                    <a:pt x="21318" y="18"/>
                  </a:lnTo>
                  <a:lnTo>
                    <a:pt x="2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2"/>
            <p:cNvSpPr/>
            <p:nvPr/>
          </p:nvSpPr>
          <p:spPr>
            <a:xfrm>
              <a:off x="7515950" y="3441675"/>
              <a:ext cx="1133100" cy="1157750"/>
            </a:xfrm>
            <a:custGeom>
              <a:avLst/>
              <a:gdLst/>
              <a:ahLst/>
              <a:cxnLst/>
              <a:rect l="l" t="t" r="r" b="b"/>
              <a:pathLst>
                <a:path w="45324" h="46310" fill="none" extrusionOk="0">
                  <a:moveTo>
                    <a:pt x="18" y="44589"/>
                  </a:moveTo>
                  <a:lnTo>
                    <a:pt x="18" y="44589"/>
                  </a:lnTo>
                  <a:lnTo>
                    <a:pt x="0" y="44266"/>
                  </a:lnTo>
                  <a:lnTo>
                    <a:pt x="18" y="43925"/>
                  </a:lnTo>
                  <a:lnTo>
                    <a:pt x="36" y="43567"/>
                  </a:lnTo>
                  <a:lnTo>
                    <a:pt x="72" y="43208"/>
                  </a:lnTo>
                  <a:lnTo>
                    <a:pt x="126" y="42850"/>
                  </a:lnTo>
                  <a:lnTo>
                    <a:pt x="198" y="42473"/>
                  </a:lnTo>
                  <a:lnTo>
                    <a:pt x="287" y="42097"/>
                  </a:lnTo>
                  <a:lnTo>
                    <a:pt x="395" y="41720"/>
                  </a:lnTo>
                  <a:lnTo>
                    <a:pt x="520" y="41344"/>
                  </a:lnTo>
                  <a:lnTo>
                    <a:pt x="646" y="40967"/>
                  </a:lnTo>
                  <a:lnTo>
                    <a:pt x="789" y="40573"/>
                  </a:lnTo>
                  <a:lnTo>
                    <a:pt x="933" y="40196"/>
                  </a:lnTo>
                  <a:lnTo>
                    <a:pt x="1112" y="39838"/>
                  </a:lnTo>
                  <a:lnTo>
                    <a:pt x="1291" y="39461"/>
                  </a:lnTo>
                  <a:lnTo>
                    <a:pt x="1471" y="39103"/>
                  </a:lnTo>
                  <a:lnTo>
                    <a:pt x="1668" y="38744"/>
                  </a:lnTo>
                  <a:lnTo>
                    <a:pt x="1883" y="38403"/>
                  </a:lnTo>
                  <a:lnTo>
                    <a:pt x="2116" y="38063"/>
                  </a:lnTo>
                  <a:lnTo>
                    <a:pt x="2331" y="37740"/>
                  </a:lnTo>
                  <a:lnTo>
                    <a:pt x="2582" y="37435"/>
                  </a:lnTo>
                  <a:lnTo>
                    <a:pt x="2833" y="37148"/>
                  </a:lnTo>
                  <a:lnTo>
                    <a:pt x="3084" y="36861"/>
                  </a:lnTo>
                  <a:lnTo>
                    <a:pt x="3335" y="36610"/>
                  </a:lnTo>
                  <a:lnTo>
                    <a:pt x="3604" y="36359"/>
                  </a:lnTo>
                  <a:lnTo>
                    <a:pt x="3891" y="36144"/>
                  </a:lnTo>
                  <a:lnTo>
                    <a:pt x="4178" y="35929"/>
                  </a:lnTo>
                  <a:lnTo>
                    <a:pt x="4465" y="35750"/>
                  </a:lnTo>
                  <a:lnTo>
                    <a:pt x="4752" y="35606"/>
                  </a:lnTo>
                  <a:lnTo>
                    <a:pt x="5038" y="35481"/>
                  </a:lnTo>
                  <a:lnTo>
                    <a:pt x="5343" y="35373"/>
                  </a:lnTo>
                  <a:lnTo>
                    <a:pt x="5648" y="35302"/>
                  </a:lnTo>
                  <a:lnTo>
                    <a:pt x="5953" y="35248"/>
                  </a:lnTo>
                  <a:lnTo>
                    <a:pt x="5953" y="35248"/>
                  </a:lnTo>
                  <a:lnTo>
                    <a:pt x="6114" y="35230"/>
                  </a:lnTo>
                  <a:lnTo>
                    <a:pt x="6258" y="35194"/>
                  </a:lnTo>
                  <a:lnTo>
                    <a:pt x="6401" y="35122"/>
                  </a:lnTo>
                  <a:lnTo>
                    <a:pt x="6526" y="35051"/>
                  </a:lnTo>
                  <a:lnTo>
                    <a:pt x="6652" y="34961"/>
                  </a:lnTo>
                  <a:lnTo>
                    <a:pt x="6777" y="34853"/>
                  </a:lnTo>
                  <a:lnTo>
                    <a:pt x="6885" y="34728"/>
                  </a:lnTo>
                  <a:lnTo>
                    <a:pt x="6993" y="34602"/>
                  </a:lnTo>
                  <a:lnTo>
                    <a:pt x="7100" y="34459"/>
                  </a:lnTo>
                  <a:lnTo>
                    <a:pt x="7208" y="34298"/>
                  </a:lnTo>
                  <a:lnTo>
                    <a:pt x="7387" y="33939"/>
                  </a:lnTo>
                  <a:lnTo>
                    <a:pt x="7548" y="33527"/>
                  </a:lnTo>
                  <a:lnTo>
                    <a:pt x="7692" y="33096"/>
                  </a:lnTo>
                  <a:lnTo>
                    <a:pt x="7817" y="32612"/>
                  </a:lnTo>
                  <a:lnTo>
                    <a:pt x="7925" y="32092"/>
                  </a:lnTo>
                  <a:lnTo>
                    <a:pt x="8015" y="31555"/>
                  </a:lnTo>
                  <a:lnTo>
                    <a:pt x="8086" y="30981"/>
                  </a:lnTo>
                  <a:lnTo>
                    <a:pt x="8158" y="30407"/>
                  </a:lnTo>
                  <a:lnTo>
                    <a:pt x="8212" y="29815"/>
                  </a:lnTo>
                  <a:lnTo>
                    <a:pt x="8248" y="29206"/>
                  </a:lnTo>
                  <a:lnTo>
                    <a:pt x="8266" y="28578"/>
                  </a:lnTo>
                  <a:lnTo>
                    <a:pt x="8301" y="27359"/>
                  </a:lnTo>
                  <a:lnTo>
                    <a:pt x="8301" y="26158"/>
                  </a:lnTo>
                  <a:lnTo>
                    <a:pt x="8283" y="25029"/>
                  </a:lnTo>
                  <a:lnTo>
                    <a:pt x="8248" y="23989"/>
                  </a:lnTo>
                  <a:lnTo>
                    <a:pt x="8176" y="22375"/>
                  </a:lnTo>
                  <a:lnTo>
                    <a:pt x="8140" y="21837"/>
                  </a:lnTo>
                  <a:lnTo>
                    <a:pt x="8140" y="21568"/>
                  </a:lnTo>
                  <a:lnTo>
                    <a:pt x="8140" y="21568"/>
                  </a:lnTo>
                  <a:lnTo>
                    <a:pt x="8158" y="21371"/>
                  </a:lnTo>
                  <a:lnTo>
                    <a:pt x="8212" y="21102"/>
                  </a:lnTo>
                  <a:lnTo>
                    <a:pt x="8319" y="20762"/>
                  </a:lnTo>
                  <a:lnTo>
                    <a:pt x="8445" y="20367"/>
                  </a:lnTo>
                  <a:lnTo>
                    <a:pt x="8606" y="19955"/>
                  </a:lnTo>
                  <a:lnTo>
                    <a:pt x="8821" y="19489"/>
                  </a:lnTo>
                  <a:lnTo>
                    <a:pt x="9072" y="19022"/>
                  </a:lnTo>
                  <a:lnTo>
                    <a:pt x="9359" y="18556"/>
                  </a:lnTo>
                  <a:lnTo>
                    <a:pt x="9521" y="18323"/>
                  </a:lnTo>
                  <a:lnTo>
                    <a:pt x="9700" y="18090"/>
                  </a:lnTo>
                  <a:lnTo>
                    <a:pt x="9879" y="17857"/>
                  </a:lnTo>
                  <a:lnTo>
                    <a:pt x="10076" y="17642"/>
                  </a:lnTo>
                  <a:lnTo>
                    <a:pt x="10274" y="17445"/>
                  </a:lnTo>
                  <a:lnTo>
                    <a:pt x="10489" y="17248"/>
                  </a:lnTo>
                  <a:lnTo>
                    <a:pt x="10722" y="17050"/>
                  </a:lnTo>
                  <a:lnTo>
                    <a:pt x="10955" y="16889"/>
                  </a:lnTo>
                  <a:lnTo>
                    <a:pt x="11206" y="16728"/>
                  </a:lnTo>
                  <a:lnTo>
                    <a:pt x="11457" y="16584"/>
                  </a:lnTo>
                  <a:lnTo>
                    <a:pt x="11726" y="16459"/>
                  </a:lnTo>
                  <a:lnTo>
                    <a:pt x="12013" y="16351"/>
                  </a:lnTo>
                  <a:lnTo>
                    <a:pt x="12317" y="16261"/>
                  </a:lnTo>
                  <a:lnTo>
                    <a:pt x="12622" y="16208"/>
                  </a:lnTo>
                  <a:lnTo>
                    <a:pt x="12945" y="16172"/>
                  </a:lnTo>
                  <a:lnTo>
                    <a:pt x="13268" y="16154"/>
                  </a:lnTo>
                  <a:lnTo>
                    <a:pt x="13268" y="16154"/>
                  </a:lnTo>
                  <a:lnTo>
                    <a:pt x="13447" y="16154"/>
                  </a:lnTo>
                  <a:lnTo>
                    <a:pt x="13590" y="16136"/>
                  </a:lnTo>
                  <a:lnTo>
                    <a:pt x="13734" y="16100"/>
                  </a:lnTo>
                  <a:lnTo>
                    <a:pt x="13877" y="16064"/>
                  </a:lnTo>
                  <a:lnTo>
                    <a:pt x="14003" y="16010"/>
                  </a:lnTo>
                  <a:lnTo>
                    <a:pt x="14128" y="15939"/>
                  </a:lnTo>
                  <a:lnTo>
                    <a:pt x="14236" y="15867"/>
                  </a:lnTo>
                  <a:lnTo>
                    <a:pt x="14343" y="15777"/>
                  </a:lnTo>
                  <a:lnTo>
                    <a:pt x="14433" y="15688"/>
                  </a:lnTo>
                  <a:lnTo>
                    <a:pt x="14523" y="15580"/>
                  </a:lnTo>
                  <a:lnTo>
                    <a:pt x="14684" y="15347"/>
                  </a:lnTo>
                  <a:lnTo>
                    <a:pt x="14809" y="15078"/>
                  </a:lnTo>
                  <a:lnTo>
                    <a:pt x="14917" y="14791"/>
                  </a:lnTo>
                  <a:lnTo>
                    <a:pt x="15007" y="14469"/>
                  </a:lnTo>
                  <a:lnTo>
                    <a:pt x="15078" y="14128"/>
                  </a:lnTo>
                  <a:lnTo>
                    <a:pt x="15132" y="13769"/>
                  </a:lnTo>
                  <a:lnTo>
                    <a:pt x="15168" y="13393"/>
                  </a:lnTo>
                  <a:lnTo>
                    <a:pt x="15186" y="12998"/>
                  </a:lnTo>
                  <a:lnTo>
                    <a:pt x="15186" y="12604"/>
                  </a:lnTo>
                  <a:lnTo>
                    <a:pt x="15168" y="11779"/>
                  </a:lnTo>
                  <a:lnTo>
                    <a:pt x="15168" y="11779"/>
                  </a:lnTo>
                  <a:lnTo>
                    <a:pt x="15132" y="10955"/>
                  </a:lnTo>
                  <a:lnTo>
                    <a:pt x="15096" y="10130"/>
                  </a:lnTo>
                  <a:lnTo>
                    <a:pt x="15060" y="9377"/>
                  </a:lnTo>
                  <a:lnTo>
                    <a:pt x="15043" y="8713"/>
                  </a:lnTo>
                  <a:lnTo>
                    <a:pt x="15060" y="8427"/>
                  </a:lnTo>
                  <a:lnTo>
                    <a:pt x="15078" y="8158"/>
                  </a:lnTo>
                  <a:lnTo>
                    <a:pt x="15114" y="7925"/>
                  </a:lnTo>
                  <a:lnTo>
                    <a:pt x="15168" y="7727"/>
                  </a:lnTo>
                  <a:lnTo>
                    <a:pt x="15240" y="7584"/>
                  </a:lnTo>
                  <a:lnTo>
                    <a:pt x="15276" y="7530"/>
                  </a:lnTo>
                  <a:lnTo>
                    <a:pt x="15329" y="7476"/>
                  </a:lnTo>
                  <a:lnTo>
                    <a:pt x="15383" y="7441"/>
                  </a:lnTo>
                  <a:lnTo>
                    <a:pt x="15437" y="7423"/>
                  </a:lnTo>
                  <a:lnTo>
                    <a:pt x="15509" y="7405"/>
                  </a:lnTo>
                  <a:lnTo>
                    <a:pt x="15580" y="7405"/>
                  </a:lnTo>
                  <a:lnTo>
                    <a:pt x="15580" y="7405"/>
                  </a:lnTo>
                  <a:lnTo>
                    <a:pt x="15724" y="7405"/>
                  </a:lnTo>
                  <a:lnTo>
                    <a:pt x="15778" y="7405"/>
                  </a:lnTo>
                  <a:lnTo>
                    <a:pt x="15831" y="7369"/>
                  </a:lnTo>
                  <a:lnTo>
                    <a:pt x="15921" y="7297"/>
                  </a:lnTo>
                  <a:lnTo>
                    <a:pt x="15993" y="7190"/>
                  </a:lnTo>
                  <a:lnTo>
                    <a:pt x="16047" y="7046"/>
                  </a:lnTo>
                  <a:lnTo>
                    <a:pt x="16082" y="6867"/>
                  </a:lnTo>
                  <a:lnTo>
                    <a:pt x="16100" y="6670"/>
                  </a:lnTo>
                  <a:lnTo>
                    <a:pt x="16100" y="6437"/>
                  </a:lnTo>
                  <a:lnTo>
                    <a:pt x="16100" y="5935"/>
                  </a:lnTo>
                  <a:lnTo>
                    <a:pt x="16082" y="5343"/>
                  </a:lnTo>
                  <a:lnTo>
                    <a:pt x="16064" y="4715"/>
                  </a:lnTo>
                  <a:lnTo>
                    <a:pt x="16082" y="4052"/>
                  </a:lnTo>
                  <a:lnTo>
                    <a:pt x="16118" y="3711"/>
                  </a:lnTo>
                  <a:lnTo>
                    <a:pt x="16154" y="3371"/>
                  </a:lnTo>
                  <a:lnTo>
                    <a:pt x="16226" y="3048"/>
                  </a:lnTo>
                  <a:lnTo>
                    <a:pt x="16298" y="2707"/>
                  </a:lnTo>
                  <a:lnTo>
                    <a:pt x="16405" y="2385"/>
                  </a:lnTo>
                  <a:lnTo>
                    <a:pt x="16531" y="2080"/>
                  </a:lnTo>
                  <a:lnTo>
                    <a:pt x="16692" y="1775"/>
                  </a:lnTo>
                  <a:lnTo>
                    <a:pt x="16871" y="1488"/>
                  </a:lnTo>
                  <a:lnTo>
                    <a:pt x="17104" y="1237"/>
                  </a:lnTo>
                  <a:lnTo>
                    <a:pt x="17355" y="986"/>
                  </a:lnTo>
                  <a:lnTo>
                    <a:pt x="17499" y="861"/>
                  </a:lnTo>
                  <a:lnTo>
                    <a:pt x="17660" y="753"/>
                  </a:lnTo>
                  <a:lnTo>
                    <a:pt x="17821" y="646"/>
                  </a:lnTo>
                  <a:lnTo>
                    <a:pt x="18001" y="556"/>
                  </a:lnTo>
                  <a:lnTo>
                    <a:pt x="18180" y="466"/>
                  </a:lnTo>
                  <a:lnTo>
                    <a:pt x="18377" y="377"/>
                  </a:lnTo>
                  <a:lnTo>
                    <a:pt x="18592" y="305"/>
                  </a:lnTo>
                  <a:lnTo>
                    <a:pt x="18808" y="233"/>
                  </a:lnTo>
                  <a:lnTo>
                    <a:pt x="19041" y="179"/>
                  </a:lnTo>
                  <a:lnTo>
                    <a:pt x="19292" y="126"/>
                  </a:lnTo>
                  <a:lnTo>
                    <a:pt x="19543" y="90"/>
                  </a:lnTo>
                  <a:lnTo>
                    <a:pt x="19812" y="54"/>
                  </a:lnTo>
                  <a:lnTo>
                    <a:pt x="19812" y="54"/>
                  </a:lnTo>
                  <a:lnTo>
                    <a:pt x="20367" y="0"/>
                  </a:lnTo>
                  <a:lnTo>
                    <a:pt x="20869" y="0"/>
                  </a:lnTo>
                  <a:lnTo>
                    <a:pt x="21318" y="18"/>
                  </a:lnTo>
                  <a:lnTo>
                    <a:pt x="21730" y="72"/>
                  </a:lnTo>
                  <a:lnTo>
                    <a:pt x="22106" y="162"/>
                  </a:lnTo>
                  <a:lnTo>
                    <a:pt x="22447" y="269"/>
                  </a:lnTo>
                  <a:lnTo>
                    <a:pt x="22752" y="395"/>
                  </a:lnTo>
                  <a:lnTo>
                    <a:pt x="23021" y="538"/>
                  </a:lnTo>
                  <a:lnTo>
                    <a:pt x="23254" y="717"/>
                  </a:lnTo>
                  <a:lnTo>
                    <a:pt x="23469" y="897"/>
                  </a:lnTo>
                  <a:lnTo>
                    <a:pt x="23648" y="1094"/>
                  </a:lnTo>
                  <a:lnTo>
                    <a:pt x="23810" y="1309"/>
                  </a:lnTo>
                  <a:lnTo>
                    <a:pt x="23953" y="1524"/>
                  </a:lnTo>
                  <a:lnTo>
                    <a:pt x="24079" y="1739"/>
                  </a:lnTo>
                  <a:lnTo>
                    <a:pt x="24204" y="1972"/>
                  </a:lnTo>
                  <a:lnTo>
                    <a:pt x="24312" y="2205"/>
                  </a:lnTo>
                  <a:lnTo>
                    <a:pt x="24312" y="2205"/>
                  </a:lnTo>
                  <a:lnTo>
                    <a:pt x="24473" y="2636"/>
                  </a:lnTo>
                  <a:lnTo>
                    <a:pt x="24634" y="3066"/>
                  </a:lnTo>
                  <a:lnTo>
                    <a:pt x="24796" y="3442"/>
                  </a:lnTo>
                  <a:lnTo>
                    <a:pt x="24867" y="3622"/>
                  </a:lnTo>
                  <a:lnTo>
                    <a:pt x="24957" y="3801"/>
                  </a:lnTo>
                  <a:lnTo>
                    <a:pt x="25065" y="3944"/>
                  </a:lnTo>
                  <a:lnTo>
                    <a:pt x="25172" y="4070"/>
                  </a:lnTo>
                  <a:lnTo>
                    <a:pt x="25298" y="4195"/>
                  </a:lnTo>
                  <a:lnTo>
                    <a:pt x="25441" y="4285"/>
                  </a:lnTo>
                  <a:lnTo>
                    <a:pt x="25603" y="4357"/>
                  </a:lnTo>
                  <a:lnTo>
                    <a:pt x="25782" y="4393"/>
                  </a:lnTo>
                  <a:lnTo>
                    <a:pt x="25997" y="4411"/>
                  </a:lnTo>
                  <a:lnTo>
                    <a:pt x="26212" y="4411"/>
                  </a:lnTo>
                  <a:lnTo>
                    <a:pt x="26212" y="4411"/>
                  </a:lnTo>
                  <a:lnTo>
                    <a:pt x="26714" y="4375"/>
                  </a:lnTo>
                  <a:lnTo>
                    <a:pt x="27198" y="4357"/>
                  </a:lnTo>
                  <a:lnTo>
                    <a:pt x="27682" y="4393"/>
                  </a:lnTo>
                  <a:lnTo>
                    <a:pt x="28148" y="4429"/>
                  </a:lnTo>
                  <a:lnTo>
                    <a:pt x="28597" y="4500"/>
                  </a:lnTo>
                  <a:lnTo>
                    <a:pt x="29027" y="4590"/>
                  </a:lnTo>
                  <a:lnTo>
                    <a:pt x="29439" y="4697"/>
                  </a:lnTo>
                  <a:lnTo>
                    <a:pt x="29816" y="4823"/>
                  </a:lnTo>
                  <a:lnTo>
                    <a:pt x="30156" y="4966"/>
                  </a:lnTo>
                  <a:lnTo>
                    <a:pt x="30479" y="5128"/>
                  </a:lnTo>
                  <a:lnTo>
                    <a:pt x="30748" y="5307"/>
                  </a:lnTo>
                  <a:lnTo>
                    <a:pt x="30981" y="5486"/>
                  </a:lnTo>
                  <a:lnTo>
                    <a:pt x="31160" y="5684"/>
                  </a:lnTo>
                  <a:lnTo>
                    <a:pt x="31232" y="5791"/>
                  </a:lnTo>
                  <a:lnTo>
                    <a:pt x="31304" y="5899"/>
                  </a:lnTo>
                  <a:lnTo>
                    <a:pt x="31340" y="6006"/>
                  </a:lnTo>
                  <a:lnTo>
                    <a:pt x="31376" y="6114"/>
                  </a:lnTo>
                  <a:lnTo>
                    <a:pt x="31393" y="6221"/>
                  </a:lnTo>
                  <a:lnTo>
                    <a:pt x="31393" y="6329"/>
                  </a:lnTo>
                  <a:lnTo>
                    <a:pt x="31393" y="6329"/>
                  </a:lnTo>
                  <a:lnTo>
                    <a:pt x="31393" y="7064"/>
                  </a:lnTo>
                  <a:lnTo>
                    <a:pt x="31393" y="7620"/>
                  </a:lnTo>
                  <a:lnTo>
                    <a:pt x="31411" y="8265"/>
                  </a:lnTo>
                  <a:lnTo>
                    <a:pt x="31447" y="8982"/>
                  </a:lnTo>
                  <a:lnTo>
                    <a:pt x="31501" y="9753"/>
                  </a:lnTo>
                  <a:lnTo>
                    <a:pt x="31573" y="10542"/>
                  </a:lnTo>
                  <a:lnTo>
                    <a:pt x="31662" y="11331"/>
                  </a:lnTo>
                  <a:lnTo>
                    <a:pt x="31788" y="12120"/>
                  </a:lnTo>
                  <a:lnTo>
                    <a:pt x="31860" y="12496"/>
                  </a:lnTo>
                  <a:lnTo>
                    <a:pt x="31931" y="12855"/>
                  </a:lnTo>
                  <a:lnTo>
                    <a:pt x="32021" y="13196"/>
                  </a:lnTo>
                  <a:lnTo>
                    <a:pt x="32129" y="13536"/>
                  </a:lnTo>
                  <a:lnTo>
                    <a:pt x="32236" y="13841"/>
                  </a:lnTo>
                  <a:lnTo>
                    <a:pt x="32344" y="14128"/>
                  </a:lnTo>
                  <a:lnTo>
                    <a:pt x="32469" y="14379"/>
                  </a:lnTo>
                  <a:lnTo>
                    <a:pt x="32613" y="14612"/>
                  </a:lnTo>
                  <a:lnTo>
                    <a:pt x="32756" y="14809"/>
                  </a:lnTo>
                  <a:lnTo>
                    <a:pt x="32917" y="14971"/>
                  </a:lnTo>
                  <a:lnTo>
                    <a:pt x="33097" y="15096"/>
                  </a:lnTo>
                  <a:lnTo>
                    <a:pt x="33186" y="15150"/>
                  </a:lnTo>
                  <a:lnTo>
                    <a:pt x="33276" y="15186"/>
                  </a:lnTo>
                  <a:lnTo>
                    <a:pt x="33366" y="15222"/>
                  </a:lnTo>
                  <a:lnTo>
                    <a:pt x="33473" y="15222"/>
                  </a:lnTo>
                  <a:lnTo>
                    <a:pt x="33581" y="15240"/>
                  </a:lnTo>
                  <a:lnTo>
                    <a:pt x="33688" y="15222"/>
                  </a:lnTo>
                  <a:lnTo>
                    <a:pt x="33688" y="15222"/>
                  </a:lnTo>
                  <a:lnTo>
                    <a:pt x="33903" y="15204"/>
                  </a:lnTo>
                  <a:lnTo>
                    <a:pt x="34101" y="15222"/>
                  </a:lnTo>
                  <a:lnTo>
                    <a:pt x="34298" y="15257"/>
                  </a:lnTo>
                  <a:lnTo>
                    <a:pt x="34495" y="15329"/>
                  </a:lnTo>
                  <a:lnTo>
                    <a:pt x="34674" y="15401"/>
                  </a:lnTo>
                  <a:lnTo>
                    <a:pt x="34854" y="15508"/>
                  </a:lnTo>
                  <a:lnTo>
                    <a:pt x="35033" y="15634"/>
                  </a:lnTo>
                  <a:lnTo>
                    <a:pt x="35194" y="15777"/>
                  </a:lnTo>
                  <a:lnTo>
                    <a:pt x="35356" y="15939"/>
                  </a:lnTo>
                  <a:lnTo>
                    <a:pt x="35499" y="16118"/>
                  </a:lnTo>
                  <a:lnTo>
                    <a:pt x="35643" y="16315"/>
                  </a:lnTo>
                  <a:lnTo>
                    <a:pt x="35786" y="16530"/>
                  </a:lnTo>
                  <a:lnTo>
                    <a:pt x="35911" y="16746"/>
                  </a:lnTo>
                  <a:lnTo>
                    <a:pt x="36037" y="16979"/>
                  </a:lnTo>
                  <a:lnTo>
                    <a:pt x="36270" y="17463"/>
                  </a:lnTo>
                  <a:lnTo>
                    <a:pt x="36467" y="17983"/>
                  </a:lnTo>
                  <a:lnTo>
                    <a:pt x="36629" y="18520"/>
                  </a:lnTo>
                  <a:lnTo>
                    <a:pt x="36772" y="19076"/>
                  </a:lnTo>
                  <a:lnTo>
                    <a:pt x="36880" y="19632"/>
                  </a:lnTo>
                  <a:lnTo>
                    <a:pt x="36969" y="20170"/>
                  </a:lnTo>
                  <a:lnTo>
                    <a:pt x="37023" y="20672"/>
                  </a:lnTo>
                  <a:lnTo>
                    <a:pt x="37059" y="21156"/>
                  </a:lnTo>
                  <a:lnTo>
                    <a:pt x="37059" y="21604"/>
                  </a:lnTo>
                  <a:lnTo>
                    <a:pt x="37059" y="21604"/>
                  </a:lnTo>
                  <a:lnTo>
                    <a:pt x="37059" y="21819"/>
                  </a:lnTo>
                  <a:lnTo>
                    <a:pt x="37059" y="22052"/>
                  </a:lnTo>
                  <a:lnTo>
                    <a:pt x="37095" y="22303"/>
                  </a:lnTo>
                  <a:lnTo>
                    <a:pt x="37149" y="22554"/>
                  </a:lnTo>
                  <a:lnTo>
                    <a:pt x="37202" y="22823"/>
                  </a:lnTo>
                  <a:lnTo>
                    <a:pt x="37274" y="23092"/>
                  </a:lnTo>
                  <a:lnTo>
                    <a:pt x="37471" y="23648"/>
                  </a:lnTo>
                  <a:lnTo>
                    <a:pt x="37704" y="24222"/>
                  </a:lnTo>
                  <a:lnTo>
                    <a:pt x="37991" y="24795"/>
                  </a:lnTo>
                  <a:lnTo>
                    <a:pt x="38296" y="25369"/>
                  </a:lnTo>
                  <a:lnTo>
                    <a:pt x="38655" y="25907"/>
                  </a:lnTo>
                  <a:lnTo>
                    <a:pt x="38834" y="26176"/>
                  </a:lnTo>
                  <a:lnTo>
                    <a:pt x="39031" y="26427"/>
                  </a:lnTo>
                  <a:lnTo>
                    <a:pt x="39228" y="26660"/>
                  </a:lnTo>
                  <a:lnTo>
                    <a:pt x="39425" y="26893"/>
                  </a:lnTo>
                  <a:lnTo>
                    <a:pt x="39641" y="27090"/>
                  </a:lnTo>
                  <a:lnTo>
                    <a:pt x="39856" y="27288"/>
                  </a:lnTo>
                  <a:lnTo>
                    <a:pt x="40071" y="27467"/>
                  </a:lnTo>
                  <a:lnTo>
                    <a:pt x="40286" y="27628"/>
                  </a:lnTo>
                  <a:lnTo>
                    <a:pt x="40501" y="27772"/>
                  </a:lnTo>
                  <a:lnTo>
                    <a:pt x="40716" y="27897"/>
                  </a:lnTo>
                  <a:lnTo>
                    <a:pt x="40949" y="27987"/>
                  </a:lnTo>
                  <a:lnTo>
                    <a:pt x="41165" y="28058"/>
                  </a:lnTo>
                  <a:lnTo>
                    <a:pt x="41398" y="28094"/>
                  </a:lnTo>
                  <a:lnTo>
                    <a:pt x="41613" y="28112"/>
                  </a:lnTo>
                  <a:lnTo>
                    <a:pt x="41846" y="28094"/>
                  </a:lnTo>
                  <a:lnTo>
                    <a:pt x="42061" y="28058"/>
                  </a:lnTo>
                  <a:lnTo>
                    <a:pt x="42061" y="28058"/>
                  </a:lnTo>
                  <a:lnTo>
                    <a:pt x="42258" y="28023"/>
                  </a:lnTo>
                  <a:lnTo>
                    <a:pt x="42366" y="28023"/>
                  </a:lnTo>
                  <a:lnTo>
                    <a:pt x="42455" y="28023"/>
                  </a:lnTo>
                  <a:lnTo>
                    <a:pt x="42545" y="28041"/>
                  </a:lnTo>
                  <a:lnTo>
                    <a:pt x="42635" y="28076"/>
                  </a:lnTo>
                  <a:lnTo>
                    <a:pt x="42778" y="28166"/>
                  </a:lnTo>
                  <a:lnTo>
                    <a:pt x="42922" y="28292"/>
                  </a:lnTo>
                  <a:lnTo>
                    <a:pt x="43047" y="28453"/>
                  </a:lnTo>
                  <a:lnTo>
                    <a:pt x="43155" y="28650"/>
                  </a:lnTo>
                  <a:lnTo>
                    <a:pt x="43262" y="28883"/>
                  </a:lnTo>
                  <a:lnTo>
                    <a:pt x="43352" y="29134"/>
                  </a:lnTo>
                  <a:lnTo>
                    <a:pt x="43424" y="29403"/>
                  </a:lnTo>
                  <a:lnTo>
                    <a:pt x="43477" y="29708"/>
                  </a:lnTo>
                  <a:lnTo>
                    <a:pt x="43531" y="30031"/>
                  </a:lnTo>
                  <a:lnTo>
                    <a:pt x="43603" y="30712"/>
                  </a:lnTo>
                  <a:lnTo>
                    <a:pt x="43657" y="31447"/>
                  </a:lnTo>
                  <a:lnTo>
                    <a:pt x="43675" y="32218"/>
                  </a:lnTo>
                  <a:lnTo>
                    <a:pt x="43675" y="32989"/>
                  </a:lnTo>
                  <a:lnTo>
                    <a:pt x="43657" y="34495"/>
                  </a:lnTo>
                  <a:lnTo>
                    <a:pt x="43639" y="35786"/>
                  </a:lnTo>
                  <a:lnTo>
                    <a:pt x="43657" y="36306"/>
                  </a:lnTo>
                  <a:lnTo>
                    <a:pt x="43693" y="36718"/>
                  </a:lnTo>
                  <a:lnTo>
                    <a:pt x="43693" y="36718"/>
                  </a:lnTo>
                  <a:lnTo>
                    <a:pt x="43728" y="36897"/>
                  </a:lnTo>
                  <a:lnTo>
                    <a:pt x="43782" y="37130"/>
                  </a:lnTo>
                  <a:lnTo>
                    <a:pt x="43944" y="37632"/>
                  </a:lnTo>
                  <a:lnTo>
                    <a:pt x="44410" y="38905"/>
                  </a:lnTo>
                  <a:lnTo>
                    <a:pt x="44661" y="39622"/>
                  </a:lnTo>
                  <a:lnTo>
                    <a:pt x="44912" y="40393"/>
                  </a:lnTo>
                  <a:lnTo>
                    <a:pt x="45019" y="40788"/>
                  </a:lnTo>
                  <a:lnTo>
                    <a:pt x="45109" y="41164"/>
                  </a:lnTo>
                  <a:lnTo>
                    <a:pt x="45199" y="41559"/>
                  </a:lnTo>
                  <a:lnTo>
                    <a:pt x="45252" y="41953"/>
                  </a:lnTo>
                  <a:lnTo>
                    <a:pt x="45306" y="42348"/>
                  </a:lnTo>
                  <a:lnTo>
                    <a:pt x="45324" y="42724"/>
                  </a:lnTo>
                  <a:lnTo>
                    <a:pt x="45324" y="43101"/>
                  </a:lnTo>
                  <a:lnTo>
                    <a:pt x="45288" y="43459"/>
                  </a:lnTo>
                  <a:lnTo>
                    <a:pt x="45216" y="43800"/>
                  </a:lnTo>
                  <a:lnTo>
                    <a:pt x="45127" y="44140"/>
                  </a:lnTo>
                  <a:lnTo>
                    <a:pt x="44983" y="44463"/>
                  </a:lnTo>
                  <a:lnTo>
                    <a:pt x="44912" y="44607"/>
                  </a:lnTo>
                  <a:lnTo>
                    <a:pt x="44822" y="44750"/>
                  </a:lnTo>
                  <a:lnTo>
                    <a:pt x="44714" y="44893"/>
                  </a:lnTo>
                  <a:lnTo>
                    <a:pt x="44589" y="45037"/>
                  </a:lnTo>
                  <a:lnTo>
                    <a:pt x="44481" y="45162"/>
                  </a:lnTo>
                  <a:lnTo>
                    <a:pt x="44338" y="45288"/>
                  </a:lnTo>
                  <a:lnTo>
                    <a:pt x="44195" y="45413"/>
                  </a:lnTo>
                  <a:lnTo>
                    <a:pt x="44033" y="45521"/>
                  </a:lnTo>
                  <a:lnTo>
                    <a:pt x="43854" y="45629"/>
                  </a:lnTo>
                  <a:lnTo>
                    <a:pt x="43675" y="45718"/>
                  </a:lnTo>
                  <a:lnTo>
                    <a:pt x="43477" y="45808"/>
                  </a:lnTo>
                  <a:lnTo>
                    <a:pt x="43262" y="45897"/>
                  </a:lnTo>
                  <a:lnTo>
                    <a:pt x="43029" y="45969"/>
                  </a:lnTo>
                  <a:lnTo>
                    <a:pt x="42796" y="46041"/>
                  </a:lnTo>
                  <a:lnTo>
                    <a:pt x="42545" y="46095"/>
                  </a:lnTo>
                  <a:lnTo>
                    <a:pt x="42276" y="46148"/>
                  </a:lnTo>
                  <a:lnTo>
                    <a:pt x="41989" y="46184"/>
                  </a:lnTo>
                  <a:lnTo>
                    <a:pt x="41684" y="46220"/>
                  </a:lnTo>
                  <a:lnTo>
                    <a:pt x="41684" y="46220"/>
                  </a:lnTo>
                  <a:lnTo>
                    <a:pt x="40985" y="46256"/>
                  </a:lnTo>
                  <a:lnTo>
                    <a:pt x="40125" y="46292"/>
                  </a:lnTo>
                  <a:lnTo>
                    <a:pt x="39121" y="46310"/>
                  </a:lnTo>
                  <a:lnTo>
                    <a:pt x="37991" y="46310"/>
                  </a:lnTo>
                  <a:lnTo>
                    <a:pt x="35392" y="46274"/>
                  </a:lnTo>
                  <a:lnTo>
                    <a:pt x="32380" y="46202"/>
                  </a:lnTo>
                  <a:lnTo>
                    <a:pt x="29099" y="46095"/>
                  </a:lnTo>
                  <a:lnTo>
                    <a:pt x="25603" y="45951"/>
                  </a:lnTo>
                  <a:lnTo>
                    <a:pt x="21999" y="45790"/>
                  </a:lnTo>
                  <a:lnTo>
                    <a:pt x="18377" y="45611"/>
                  </a:lnTo>
                  <a:lnTo>
                    <a:pt x="11457" y="45252"/>
                  </a:lnTo>
                  <a:lnTo>
                    <a:pt x="5594" y="44929"/>
                  </a:lnTo>
                  <a:lnTo>
                    <a:pt x="18" y="445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2"/>
            <p:cNvSpPr/>
            <p:nvPr/>
          </p:nvSpPr>
          <p:spPr>
            <a:xfrm>
              <a:off x="8000475" y="3441675"/>
              <a:ext cx="607800" cy="917525"/>
            </a:xfrm>
            <a:custGeom>
              <a:avLst/>
              <a:gdLst/>
              <a:ahLst/>
              <a:cxnLst/>
              <a:rect l="l" t="t" r="r" b="b"/>
              <a:pathLst>
                <a:path w="24312" h="36701" extrusionOk="0">
                  <a:moveTo>
                    <a:pt x="24312" y="36700"/>
                  </a:moveTo>
                  <a:lnTo>
                    <a:pt x="24312" y="36700"/>
                  </a:lnTo>
                  <a:lnTo>
                    <a:pt x="24312" y="36700"/>
                  </a:lnTo>
                  <a:lnTo>
                    <a:pt x="24312" y="36700"/>
                  </a:lnTo>
                  <a:lnTo>
                    <a:pt x="24312" y="36700"/>
                  </a:lnTo>
                  <a:close/>
                  <a:moveTo>
                    <a:pt x="22250" y="28112"/>
                  </a:moveTo>
                  <a:lnTo>
                    <a:pt x="22250" y="28112"/>
                  </a:lnTo>
                  <a:lnTo>
                    <a:pt x="22250" y="28112"/>
                  </a:lnTo>
                  <a:lnTo>
                    <a:pt x="22250" y="28112"/>
                  </a:lnTo>
                  <a:lnTo>
                    <a:pt x="22250" y="28112"/>
                  </a:lnTo>
                  <a:lnTo>
                    <a:pt x="22250" y="28112"/>
                  </a:lnTo>
                  <a:close/>
                  <a:moveTo>
                    <a:pt x="22680" y="28058"/>
                  </a:moveTo>
                  <a:lnTo>
                    <a:pt x="22680" y="28058"/>
                  </a:lnTo>
                  <a:lnTo>
                    <a:pt x="22680" y="28058"/>
                  </a:lnTo>
                  <a:lnTo>
                    <a:pt x="22465" y="28094"/>
                  </a:lnTo>
                  <a:lnTo>
                    <a:pt x="22250" y="28112"/>
                  </a:lnTo>
                  <a:lnTo>
                    <a:pt x="22250" y="28112"/>
                  </a:lnTo>
                  <a:lnTo>
                    <a:pt x="22465" y="28094"/>
                  </a:lnTo>
                  <a:lnTo>
                    <a:pt x="22680" y="28058"/>
                  </a:lnTo>
                  <a:lnTo>
                    <a:pt x="22680" y="28058"/>
                  </a:lnTo>
                  <a:close/>
                  <a:moveTo>
                    <a:pt x="22949" y="28023"/>
                  </a:moveTo>
                  <a:lnTo>
                    <a:pt x="22949" y="28023"/>
                  </a:lnTo>
                  <a:lnTo>
                    <a:pt x="22823" y="28023"/>
                  </a:lnTo>
                  <a:lnTo>
                    <a:pt x="22680" y="28058"/>
                  </a:lnTo>
                  <a:lnTo>
                    <a:pt x="22680" y="28058"/>
                  </a:lnTo>
                  <a:lnTo>
                    <a:pt x="22823" y="28023"/>
                  </a:lnTo>
                  <a:lnTo>
                    <a:pt x="22949" y="28023"/>
                  </a:lnTo>
                  <a:close/>
                  <a:moveTo>
                    <a:pt x="22949" y="28023"/>
                  </a:moveTo>
                  <a:lnTo>
                    <a:pt x="22949" y="28023"/>
                  </a:lnTo>
                  <a:lnTo>
                    <a:pt x="22949" y="28023"/>
                  </a:lnTo>
                  <a:lnTo>
                    <a:pt x="22949" y="28023"/>
                  </a:lnTo>
                  <a:lnTo>
                    <a:pt x="22949" y="28023"/>
                  </a:lnTo>
                  <a:lnTo>
                    <a:pt x="22949" y="28023"/>
                  </a:lnTo>
                  <a:close/>
                  <a:moveTo>
                    <a:pt x="17678" y="21604"/>
                  </a:moveTo>
                  <a:lnTo>
                    <a:pt x="17678" y="21604"/>
                  </a:lnTo>
                  <a:lnTo>
                    <a:pt x="17678" y="21640"/>
                  </a:lnTo>
                  <a:lnTo>
                    <a:pt x="17678" y="21640"/>
                  </a:lnTo>
                  <a:lnTo>
                    <a:pt x="17678" y="21604"/>
                  </a:lnTo>
                  <a:close/>
                  <a:moveTo>
                    <a:pt x="17678" y="21586"/>
                  </a:moveTo>
                  <a:lnTo>
                    <a:pt x="17678" y="21586"/>
                  </a:lnTo>
                  <a:lnTo>
                    <a:pt x="17678" y="21604"/>
                  </a:lnTo>
                  <a:lnTo>
                    <a:pt x="17678" y="21604"/>
                  </a:lnTo>
                  <a:lnTo>
                    <a:pt x="17678" y="21586"/>
                  </a:lnTo>
                  <a:close/>
                  <a:moveTo>
                    <a:pt x="14182" y="15240"/>
                  </a:moveTo>
                  <a:lnTo>
                    <a:pt x="14182" y="15240"/>
                  </a:lnTo>
                  <a:lnTo>
                    <a:pt x="14182" y="15240"/>
                  </a:lnTo>
                  <a:lnTo>
                    <a:pt x="14182" y="15240"/>
                  </a:lnTo>
                  <a:lnTo>
                    <a:pt x="14182" y="15240"/>
                  </a:lnTo>
                  <a:lnTo>
                    <a:pt x="14182" y="15240"/>
                  </a:lnTo>
                  <a:close/>
                  <a:moveTo>
                    <a:pt x="14307" y="15222"/>
                  </a:moveTo>
                  <a:lnTo>
                    <a:pt x="14307" y="15222"/>
                  </a:lnTo>
                  <a:lnTo>
                    <a:pt x="14182" y="15240"/>
                  </a:lnTo>
                  <a:lnTo>
                    <a:pt x="14182" y="15240"/>
                  </a:lnTo>
                  <a:lnTo>
                    <a:pt x="14307" y="15222"/>
                  </a:lnTo>
                  <a:close/>
                  <a:moveTo>
                    <a:pt x="14522" y="15204"/>
                  </a:moveTo>
                  <a:lnTo>
                    <a:pt x="14522" y="15204"/>
                  </a:lnTo>
                  <a:lnTo>
                    <a:pt x="14307" y="15222"/>
                  </a:lnTo>
                  <a:lnTo>
                    <a:pt x="14307" y="15222"/>
                  </a:lnTo>
                  <a:lnTo>
                    <a:pt x="14307" y="15222"/>
                  </a:lnTo>
                  <a:lnTo>
                    <a:pt x="14307" y="15222"/>
                  </a:lnTo>
                  <a:lnTo>
                    <a:pt x="14522" y="15204"/>
                  </a:lnTo>
                  <a:close/>
                  <a:moveTo>
                    <a:pt x="14522" y="15204"/>
                  </a:moveTo>
                  <a:lnTo>
                    <a:pt x="14522" y="15204"/>
                  </a:lnTo>
                  <a:lnTo>
                    <a:pt x="14522" y="15204"/>
                  </a:lnTo>
                  <a:lnTo>
                    <a:pt x="14522" y="15204"/>
                  </a:lnTo>
                  <a:lnTo>
                    <a:pt x="14522" y="15204"/>
                  </a:lnTo>
                  <a:lnTo>
                    <a:pt x="14522" y="15204"/>
                  </a:lnTo>
                  <a:close/>
                  <a:moveTo>
                    <a:pt x="12012" y="6329"/>
                  </a:moveTo>
                  <a:lnTo>
                    <a:pt x="12012" y="6329"/>
                  </a:lnTo>
                  <a:lnTo>
                    <a:pt x="12012" y="6347"/>
                  </a:lnTo>
                  <a:lnTo>
                    <a:pt x="12012" y="6347"/>
                  </a:lnTo>
                  <a:lnTo>
                    <a:pt x="12012" y="6329"/>
                  </a:lnTo>
                  <a:close/>
                  <a:moveTo>
                    <a:pt x="6652" y="4411"/>
                  </a:moveTo>
                  <a:lnTo>
                    <a:pt x="6652" y="4411"/>
                  </a:lnTo>
                  <a:lnTo>
                    <a:pt x="6652" y="4411"/>
                  </a:lnTo>
                  <a:lnTo>
                    <a:pt x="6652" y="4411"/>
                  </a:lnTo>
                  <a:lnTo>
                    <a:pt x="6652" y="4411"/>
                  </a:lnTo>
                  <a:lnTo>
                    <a:pt x="6652" y="4411"/>
                  </a:lnTo>
                  <a:close/>
                  <a:moveTo>
                    <a:pt x="6831" y="4411"/>
                  </a:moveTo>
                  <a:lnTo>
                    <a:pt x="6831" y="4411"/>
                  </a:lnTo>
                  <a:lnTo>
                    <a:pt x="6652" y="4411"/>
                  </a:lnTo>
                  <a:lnTo>
                    <a:pt x="6652" y="4411"/>
                  </a:lnTo>
                  <a:lnTo>
                    <a:pt x="6831" y="4411"/>
                  </a:lnTo>
                  <a:close/>
                  <a:moveTo>
                    <a:pt x="7710" y="4357"/>
                  </a:moveTo>
                  <a:lnTo>
                    <a:pt x="7710" y="4357"/>
                  </a:lnTo>
                  <a:lnTo>
                    <a:pt x="7297" y="4375"/>
                  </a:lnTo>
                  <a:lnTo>
                    <a:pt x="6885" y="4411"/>
                  </a:lnTo>
                  <a:lnTo>
                    <a:pt x="6885" y="4411"/>
                  </a:lnTo>
                  <a:lnTo>
                    <a:pt x="7297" y="4375"/>
                  </a:lnTo>
                  <a:lnTo>
                    <a:pt x="7710" y="4357"/>
                  </a:lnTo>
                  <a:close/>
                  <a:moveTo>
                    <a:pt x="7710" y="4357"/>
                  </a:moveTo>
                  <a:lnTo>
                    <a:pt x="7710" y="4357"/>
                  </a:lnTo>
                  <a:lnTo>
                    <a:pt x="7710" y="4357"/>
                  </a:lnTo>
                  <a:lnTo>
                    <a:pt x="7710" y="4357"/>
                  </a:lnTo>
                  <a:lnTo>
                    <a:pt x="7710" y="4357"/>
                  </a:lnTo>
                  <a:lnTo>
                    <a:pt x="7710" y="4357"/>
                  </a:lnTo>
                  <a:close/>
                  <a:moveTo>
                    <a:pt x="4931" y="2223"/>
                  </a:moveTo>
                  <a:lnTo>
                    <a:pt x="4931" y="2223"/>
                  </a:lnTo>
                  <a:lnTo>
                    <a:pt x="4931" y="2223"/>
                  </a:lnTo>
                  <a:lnTo>
                    <a:pt x="4931" y="2223"/>
                  </a:lnTo>
                  <a:lnTo>
                    <a:pt x="4931" y="2223"/>
                  </a:lnTo>
                  <a:close/>
                  <a:moveTo>
                    <a:pt x="4931" y="2205"/>
                  </a:moveTo>
                  <a:lnTo>
                    <a:pt x="4931" y="2205"/>
                  </a:lnTo>
                  <a:lnTo>
                    <a:pt x="4931" y="2205"/>
                  </a:lnTo>
                  <a:lnTo>
                    <a:pt x="4931" y="2223"/>
                  </a:lnTo>
                  <a:lnTo>
                    <a:pt x="4931" y="2223"/>
                  </a:lnTo>
                  <a:lnTo>
                    <a:pt x="4931" y="2205"/>
                  </a:lnTo>
                  <a:lnTo>
                    <a:pt x="4931" y="2205"/>
                  </a:lnTo>
                  <a:close/>
                  <a:moveTo>
                    <a:pt x="4913" y="2187"/>
                  </a:moveTo>
                  <a:lnTo>
                    <a:pt x="4913" y="2187"/>
                  </a:lnTo>
                  <a:lnTo>
                    <a:pt x="4913" y="2205"/>
                  </a:lnTo>
                  <a:lnTo>
                    <a:pt x="4913" y="2205"/>
                  </a:lnTo>
                  <a:lnTo>
                    <a:pt x="4913" y="2187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18" y="108"/>
                  </a:move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close/>
                  <a:moveTo>
                    <a:pt x="36" y="108"/>
                  </a:moveTo>
                  <a:lnTo>
                    <a:pt x="36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36" y="108"/>
                  </a:lnTo>
                  <a:close/>
                  <a:moveTo>
                    <a:pt x="54" y="108"/>
                  </a:moveTo>
                  <a:lnTo>
                    <a:pt x="54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54" y="108"/>
                  </a:lnTo>
                  <a:close/>
                  <a:moveTo>
                    <a:pt x="54" y="108"/>
                  </a:moveTo>
                  <a:lnTo>
                    <a:pt x="54" y="108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4" y="108"/>
                  </a:lnTo>
                  <a:close/>
                  <a:moveTo>
                    <a:pt x="72" y="90"/>
                  </a:moveTo>
                  <a:lnTo>
                    <a:pt x="72" y="90"/>
                  </a:lnTo>
                  <a:lnTo>
                    <a:pt x="72" y="90"/>
                  </a:lnTo>
                  <a:lnTo>
                    <a:pt x="72" y="90"/>
                  </a:lnTo>
                  <a:lnTo>
                    <a:pt x="72" y="90"/>
                  </a:lnTo>
                  <a:close/>
                  <a:moveTo>
                    <a:pt x="90" y="90"/>
                  </a:moveTo>
                  <a:lnTo>
                    <a:pt x="90" y="9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0" y="90"/>
                  </a:lnTo>
                  <a:close/>
                  <a:moveTo>
                    <a:pt x="126" y="90"/>
                  </a:move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close/>
                  <a:moveTo>
                    <a:pt x="144" y="90"/>
                  </a:moveTo>
                  <a:lnTo>
                    <a:pt x="144" y="90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4" y="90"/>
                  </a:lnTo>
                  <a:close/>
                  <a:moveTo>
                    <a:pt x="162" y="90"/>
                  </a:moveTo>
                  <a:lnTo>
                    <a:pt x="162" y="90"/>
                  </a:lnTo>
                  <a:lnTo>
                    <a:pt x="162" y="90"/>
                  </a:lnTo>
                  <a:lnTo>
                    <a:pt x="162" y="90"/>
                  </a:lnTo>
                  <a:lnTo>
                    <a:pt x="162" y="90"/>
                  </a:lnTo>
                  <a:close/>
                  <a:moveTo>
                    <a:pt x="180" y="90"/>
                  </a:moveTo>
                  <a:lnTo>
                    <a:pt x="180" y="90"/>
                  </a:lnTo>
                  <a:lnTo>
                    <a:pt x="180" y="90"/>
                  </a:lnTo>
                  <a:lnTo>
                    <a:pt x="180" y="90"/>
                  </a:lnTo>
                  <a:lnTo>
                    <a:pt x="180" y="90"/>
                  </a:lnTo>
                  <a:close/>
                  <a:moveTo>
                    <a:pt x="197" y="72"/>
                  </a:moveTo>
                  <a:lnTo>
                    <a:pt x="197" y="72"/>
                  </a:lnTo>
                  <a:lnTo>
                    <a:pt x="180" y="72"/>
                  </a:lnTo>
                  <a:lnTo>
                    <a:pt x="180" y="72"/>
                  </a:lnTo>
                  <a:lnTo>
                    <a:pt x="197" y="72"/>
                  </a:lnTo>
                  <a:close/>
                  <a:moveTo>
                    <a:pt x="215" y="72"/>
                  </a:moveTo>
                  <a:lnTo>
                    <a:pt x="215" y="72"/>
                  </a:lnTo>
                  <a:lnTo>
                    <a:pt x="197" y="72"/>
                  </a:lnTo>
                  <a:lnTo>
                    <a:pt x="197" y="72"/>
                  </a:lnTo>
                  <a:lnTo>
                    <a:pt x="215" y="72"/>
                  </a:lnTo>
                  <a:close/>
                  <a:moveTo>
                    <a:pt x="233" y="72"/>
                  </a:moveTo>
                  <a:lnTo>
                    <a:pt x="233" y="72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233" y="72"/>
                  </a:lnTo>
                  <a:close/>
                  <a:moveTo>
                    <a:pt x="251" y="72"/>
                  </a:moveTo>
                  <a:lnTo>
                    <a:pt x="251" y="72"/>
                  </a:lnTo>
                  <a:lnTo>
                    <a:pt x="233" y="72"/>
                  </a:lnTo>
                  <a:lnTo>
                    <a:pt x="233" y="72"/>
                  </a:lnTo>
                  <a:lnTo>
                    <a:pt x="251" y="72"/>
                  </a:lnTo>
                  <a:close/>
                  <a:moveTo>
                    <a:pt x="269" y="72"/>
                  </a:moveTo>
                  <a:lnTo>
                    <a:pt x="269" y="72"/>
                  </a:lnTo>
                  <a:lnTo>
                    <a:pt x="251" y="72"/>
                  </a:lnTo>
                  <a:lnTo>
                    <a:pt x="251" y="72"/>
                  </a:lnTo>
                  <a:lnTo>
                    <a:pt x="269" y="72"/>
                  </a:lnTo>
                  <a:close/>
                  <a:moveTo>
                    <a:pt x="287" y="72"/>
                  </a:moveTo>
                  <a:lnTo>
                    <a:pt x="287" y="72"/>
                  </a:lnTo>
                  <a:lnTo>
                    <a:pt x="269" y="72"/>
                  </a:lnTo>
                  <a:lnTo>
                    <a:pt x="269" y="72"/>
                  </a:lnTo>
                  <a:lnTo>
                    <a:pt x="287" y="72"/>
                  </a:lnTo>
                  <a:close/>
                  <a:moveTo>
                    <a:pt x="305" y="72"/>
                  </a:moveTo>
                  <a:lnTo>
                    <a:pt x="305" y="72"/>
                  </a:lnTo>
                  <a:lnTo>
                    <a:pt x="287" y="72"/>
                  </a:lnTo>
                  <a:lnTo>
                    <a:pt x="287" y="72"/>
                  </a:lnTo>
                  <a:lnTo>
                    <a:pt x="305" y="72"/>
                  </a:lnTo>
                  <a:close/>
                  <a:moveTo>
                    <a:pt x="305" y="72"/>
                  </a:moveTo>
                  <a:lnTo>
                    <a:pt x="305" y="72"/>
                  </a:lnTo>
                  <a:lnTo>
                    <a:pt x="305" y="72"/>
                  </a:lnTo>
                  <a:lnTo>
                    <a:pt x="305" y="72"/>
                  </a:lnTo>
                  <a:lnTo>
                    <a:pt x="305" y="72"/>
                  </a:lnTo>
                  <a:close/>
                  <a:moveTo>
                    <a:pt x="323" y="54"/>
                  </a:moveTo>
                  <a:lnTo>
                    <a:pt x="323" y="54"/>
                  </a:lnTo>
                  <a:lnTo>
                    <a:pt x="323" y="54"/>
                  </a:lnTo>
                  <a:lnTo>
                    <a:pt x="323" y="54"/>
                  </a:lnTo>
                  <a:lnTo>
                    <a:pt x="323" y="54"/>
                  </a:lnTo>
                  <a:close/>
                  <a:moveTo>
                    <a:pt x="341" y="54"/>
                  </a:moveTo>
                  <a:lnTo>
                    <a:pt x="341" y="54"/>
                  </a:lnTo>
                  <a:lnTo>
                    <a:pt x="341" y="54"/>
                  </a:lnTo>
                  <a:lnTo>
                    <a:pt x="341" y="54"/>
                  </a:lnTo>
                  <a:lnTo>
                    <a:pt x="341" y="54"/>
                  </a:lnTo>
                  <a:close/>
                  <a:moveTo>
                    <a:pt x="359" y="54"/>
                  </a:moveTo>
                  <a:lnTo>
                    <a:pt x="359" y="54"/>
                  </a:lnTo>
                  <a:lnTo>
                    <a:pt x="359" y="54"/>
                  </a:lnTo>
                  <a:lnTo>
                    <a:pt x="359" y="54"/>
                  </a:lnTo>
                  <a:lnTo>
                    <a:pt x="359" y="54"/>
                  </a:lnTo>
                  <a:close/>
                  <a:moveTo>
                    <a:pt x="377" y="54"/>
                  </a:moveTo>
                  <a:lnTo>
                    <a:pt x="377" y="54"/>
                  </a:lnTo>
                  <a:lnTo>
                    <a:pt x="377" y="54"/>
                  </a:lnTo>
                  <a:lnTo>
                    <a:pt x="377" y="54"/>
                  </a:lnTo>
                  <a:lnTo>
                    <a:pt x="377" y="54"/>
                  </a:lnTo>
                  <a:close/>
                  <a:moveTo>
                    <a:pt x="395" y="54"/>
                  </a:moveTo>
                  <a:lnTo>
                    <a:pt x="395" y="54"/>
                  </a:lnTo>
                  <a:lnTo>
                    <a:pt x="395" y="54"/>
                  </a:lnTo>
                  <a:lnTo>
                    <a:pt x="395" y="54"/>
                  </a:lnTo>
                  <a:lnTo>
                    <a:pt x="395" y="54"/>
                  </a:lnTo>
                  <a:close/>
                  <a:moveTo>
                    <a:pt x="413" y="54"/>
                  </a:moveTo>
                  <a:lnTo>
                    <a:pt x="413" y="54"/>
                  </a:lnTo>
                  <a:lnTo>
                    <a:pt x="395" y="54"/>
                  </a:lnTo>
                  <a:lnTo>
                    <a:pt x="395" y="54"/>
                  </a:lnTo>
                  <a:lnTo>
                    <a:pt x="413" y="54"/>
                  </a:lnTo>
                  <a:close/>
                  <a:moveTo>
                    <a:pt x="431" y="54"/>
                  </a:moveTo>
                  <a:lnTo>
                    <a:pt x="431" y="54"/>
                  </a:lnTo>
                  <a:lnTo>
                    <a:pt x="431" y="54"/>
                  </a:lnTo>
                  <a:lnTo>
                    <a:pt x="413" y="54"/>
                  </a:lnTo>
                  <a:lnTo>
                    <a:pt x="413" y="54"/>
                  </a:lnTo>
                  <a:lnTo>
                    <a:pt x="431" y="54"/>
                  </a:lnTo>
                  <a:lnTo>
                    <a:pt x="431" y="54"/>
                  </a:lnTo>
                  <a:close/>
                  <a:moveTo>
                    <a:pt x="1363" y="0"/>
                  </a:moveTo>
                  <a:lnTo>
                    <a:pt x="1363" y="0"/>
                  </a:lnTo>
                  <a:lnTo>
                    <a:pt x="933" y="18"/>
                  </a:lnTo>
                  <a:lnTo>
                    <a:pt x="448" y="54"/>
                  </a:lnTo>
                  <a:lnTo>
                    <a:pt x="448" y="54"/>
                  </a:lnTo>
                  <a:lnTo>
                    <a:pt x="933" y="18"/>
                  </a:lnTo>
                  <a:lnTo>
                    <a:pt x="1363" y="0"/>
                  </a:lnTo>
                  <a:close/>
                  <a:moveTo>
                    <a:pt x="1363" y="0"/>
                  </a:moveTo>
                  <a:lnTo>
                    <a:pt x="1363" y="0"/>
                  </a:lnTo>
                  <a:lnTo>
                    <a:pt x="1363" y="0"/>
                  </a:lnTo>
                  <a:lnTo>
                    <a:pt x="1363" y="0"/>
                  </a:lnTo>
                  <a:lnTo>
                    <a:pt x="1363" y="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D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2"/>
            <p:cNvSpPr/>
            <p:nvPr/>
          </p:nvSpPr>
          <p:spPr>
            <a:xfrm>
              <a:off x="8608250" y="4359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2"/>
            <p:cNvSpPr/>
            <p:nvPr/>
          </p:nvSpPr>
          <p:spPr>
            <a:xfrm>
              <a:off x="8556700" y="4144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2"/>
            <p:cNvSpPr/>
            <p:nvPr/>
          </p:nvSpPr>
          <p:spPr>
            <a:xfrm>
              <a:off x="8556700" y="4143125"/>
              <a:ext cx="10775" cy="1375"/>
            </a:xfrm>
            <a:custGeom>
              <a:avLst/>
              <a:gdLst/>
              <a:ahLst/>
              <a:cxnLst/>
              <a:rect l="l" t="t" r="r" b="b"/>
              <a:pathLst>
                <a:path w="431" h="55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216" y="36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216" y="36"/>
                  </a:lnTo>
                  <a:lnTo>
                    <a:pt x="431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8567450" y="4142225"/>
              <a:ext cx="6750" cy="925"/>
            </a:xfrm>
            <a:custGeom>
              <a:avLst/>
              <a:gdLst/>
              <a:ahLst/>
              <a:cxnLst/>
              <a:rect l="l" t="t" r="r" b="b"/>
              <a:pathLst>
                <a:path w="270" h="37" fill="none" extrusionOk="0">
                  <a:moveTo>
                    <a:pt x="270" y="1"/>
                  </a:moveTo>
                  <a:lnTo>
                    <a:pt x="270" y="1"/>
                  </a:lnTo>
                  <a:lnTo>
                    <a:pt x="144" y="1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44" y="1"/>
                  </a:lnTo>
                  <a:lnTo>
                    <a:pt x="2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8574175" y="4142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8442400" y="398177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8442400" y="39813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8355000" y="3822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8355000" y="3822200"/>
              <a:ext cx="3175" cy="475"/>
            </a:xfrm>
            <a:custGeom>
              <a:avLst/>
              <a:gdLst/>
              <a:ahLst/>
              <a:cxnLst/>
              <a:rect l="l" t="t" r="r" b="b"/>
              <a:pathLst>
                <a:path w="127" h="19" fill="none" extrusionOk="0">
                  <a:moveTo>
                    <a:pt x="126" y="1"/>
                  </a:moveTo>
                  <a:lnTo>
                    <a:pt x="126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8358150" y="3821750"/>
              <a:ext cx="5400" cy="475"/>
            </a:xfrm>
            <a:custGeom>
              <a:avLst/>
              <a:gdLst/>
              <a:ahLst/>
              <a:cxnLst/>
              <a:rect l="l" t="t" r="r" b="b"/>
              <a:pathLst>
                <a:path w="216" h="19" fill="none" extrusionOk="0">
                  <a:moveTo>
                    <a:pt x="215" y="1"/>
                  </a:moveTo>
                  <a:lnTo>
                    <a:pt x="215" y="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8363525" y="3821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8300775" y="359987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8166750" y="3551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8166750" y="3551925"/>
              <a:ext cx="4525" cy="25"/>
            </a:xfrm>
            <a:custGeom>
              <a:avLst/>
              <a:gdLst/>
              <a:ahLst/>
              <a:cxnLst/>
              <a:rect l="l" t="t" r="r" b="b"/>
              <a:pathLst>
                <a:path w="181" h="1" fill="none" extrusionOk="0">
                  <a:moveTo>
                    <a:pt x="180" y="1"/>
                  </a:moveTo>
                  <a:lnTo>
                    <a:pt x="18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8172575" y="3550575"/>
              <a:ext cx="20650" cy="1375"/>
            </a:xfrm>
            <a:custGeom>
              <a:avLst/>
              <a:gdLst/>
              <a:ahLst/>
              <a:cxnLst/>
              <a:rect l="l" t="t" r="r" b="b"/>
              <a:pathLst>
                <a:path w="826" h="55" fill="none" extrusionOk="0">
                  <a:moveTo>
                    <a:pt x="826" y="1"/>
                  </a:moveTo>
                  <a:lnTo>
                    <a:pt x="826" y="1"/>
                  </a:lnTo>
                  <a:lnTo>
                    <a:pt x="413" y="19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413" y="19"/>
                  </a:lnTo>
                  <a:lnTo>
                    <a:pt x="8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8193200" y="355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2"/>
            <p:cNvSpPr/>
            <p:nvPr/>
          </p:nvSpPr>
          <p:spPr>
            <a:xfrm>
              <a:off x="8123725" y="3497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2"/>
            <p:cNvSpPr/>
            <p:nvPr/>
          </p:nvSpPr>
          <p:spPr>
            <a:xfrm>
              <a:off x="8123725" y="349680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2"/>
            <p:cNvSpPr/>
            <p:nvPr/>
          </p:nvSpPr>
          <p:spPr>
            <a:xfrm>
              <a:off x="8123275" y="349635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800047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2"/>
            <p:cNvSpPr/>
            <p:nvPr/>
          </p:nvSpPr>
          <p:spPr>
            <a:xfrm>
              <a:off x="800092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2"/>
            <p:cNvSpPr/>
            <p:nvPr/>
          </p:nvSpPr>
          <p:spPr>
            <a:xfrm>
              <a:off x="800137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2"/>
            <p:cNvSpPr/>
            <p:nvPr/>
          </p:nvSpPr>
          <p:spPr>
            <a:xfrm>
              <a:off x="8001375" y="34443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800182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800225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800270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2"/>
            <p:cNvSpPr/>
            <p:nvPr/>
          </p:nvSpPr>
          <p:spPr>
            <a:xfrm>
              <a:off x="800360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2"/>
            <p:cNvSpPr/>
            <p:nvPr/>
          </p:nvSpPr>
          <p:spPr>
            <a:xfrm>
              <a:off x="800405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800450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800495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2"/>
            <p:cNvSpPr/>
            <p:nvPr/>
          </p:nvSpPr>
          <p:spPr>
            <a:xfrm>
              <a:off x="80049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2"/>
            <p:cNvSpPr/>
            <p:nvPr/>
          </p:nvSpPr>
          <p:spPr>
            <a:xfrm>
              <a:off x="800540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2"/>
            <p:cNvSpPr/>
            <p:nvPr/>
          </p:nvSpPr>
          <p:spPr>
            <a:xfrm>
              <a:off x="80058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2"/>
            <p:cNvSpPr/>
            <p:nvPr/>
          </p:nvSpPr>
          <p:spPr>
            <a:xfrm>
              <a:off x="800630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2"/>
            <p:cNvSpPr/>
            <p:nvPr/>
          </p:nvSpPr>
          <p:spPr>
            <a:xfrm>
              <a:off x="80067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2"/>
            <p:cNvSpPr/>
            <p:nvPr/>
          </p:nvSpPr>
          <p:spPr>
            <a:xfrm>
              <a:off x="800720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2"/>
            <p:cNvSpPr/>
            <p:nvPr/>
          </p:nvSpPr>
          <p:spPr>
            <a:xfrm>
              <a:off x="80076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2"/>
            <p:cNvSpPr/>
            <p:nvPr/>
          </p:nvSpPr>
          <p:spPr>
            <a:xfrm>
              <a:off x="8008100" y="3443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800852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800897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800942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800987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801032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8010325" y="34430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8010775" y="34430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8011675" y="3441675"/>
              <a:ext cx="22875" cy="1350"/>
            </a:xfrm>
            <a:custGeom>
              <a:avLst/>
              <a:gdLst/>
              <a:ahLst/>
              <a:cxnLst/>
              <a:rect l="l" t="t" r="r" b="b"/>
              <a:pathLst>
                <a:path w="915" h="54" fill="none" extrusionOk="0">
                  <a:moveTo>
                    <a:pt x="915" y="0"/>
                  </a:moveTo>
                  <a:lnTo>
                    <a:pt x="915" y="0"/>
                  </a:lnTo>
                  <a:lnTo>
                    <a:pt x="485" y="1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485" y="18"/>
                  </a:lnTo>
                  <a:lnTo>
                    <a:pt x="9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8034525" y="344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7919350" y="3441675"/>
              <a:ext cx="729700" cy="1157750"/>
            </a:xfrm>
            <a:custGeom>
              <a:avLst/>
              <a:gdLst/>
              <a:ahLst/>
              <a:cxnLst/>
              <a:rect l="l" t="t" r="r" b="b"/>
              <a:pathLst>
                <a:path w="29188" h="46310" extrusionOk="0">
                  <a:moveTo>
                    <a:pt x="4608" y="0"/>
                  </a:moveTo>
                  <a:lnTo>
                    <a:pt x="4178" y="18"/>
                  </a:lnTo>
                  <a:lnTo>
                    <a:pt x="3693" y="54"/>
                  </a:lnTo>
                  <a:lnTo>
                    <a:pt x="3568" y="54"/>
                  </a:lnTo>
                  <a:lnTo>
                    <a:pt x="3550" y="72"/>
                  </a:lnTo>
                  <a:lnTo>
                    <a:pt x="3425" y="72"/>
                  </a:lnTo>
                  <a:lnTo>
                    <a:pt x="3425" y="90"/>
                  </a:lnTo>
                  <a:lnTo>
                    <a:pt x="3317" y="90"/>
                  </a:lnTo>
                  <a:lnTo>
                    <a:pt x="3299" y="108"/>
                  </a:lnTo>
                  <a:lnTo>
                    <a:pt x="3245" y="108"/>
                  </a:lnTo>
                  <a:lnTo>
                    <a:pt x="2833" y="197"/>
                  </a:lnTo>
                  <a:lnTo>
                    <a:pt x="2456" y="305"/>
                  </a:lnTo>
                  <a:lnTo>
                    <a:pt x="2116" y="430"/>
                  </a:lnTo>
                  <a:lnTo>
                    <a:pt x="1793" y="592"/>
                  </a:lnTo>
                  <a:lnTo>
                    <a:pt x="1506" y="771"/>
                  </a:lnTo>
                  <a:lnTo>
                    <a:pt x="1255" y="950"/>
                  </a:lnTo>
                  <a:lnTo>
                    <a:pt x="1040" y="1148"/>
                  </a:lnTo>
                  <a:lnTo>
                    <a:pt x="843" y="1381"/>
                  </a:lnTo>
                  <a:lnTo>
                    <a:pt x="664" y="1614"/>
                  </a:lnTo>
                  <a:lnTo>
                    <a:pt x="520" y="1847"/>
                  </a:lnTo>
                  <a:lnTo>
                    <a:pt x="395" y="2098"/>
                  </a:lnTo>
                  <a:lnTo>
                    <a:pt x="269" y="2367"/>
                  </a:lnTo>
                  <a:lnTo>
                    <a:pt x="179" y="2636"/>
                  </a:lnTo>
                  <a:lnTo>
                    <a:pt x="108" y="2923"/>
                  </a:lnTo>
                  <a:lnTo>
                    <a:pt x="54" y="3191"/>
                  </a:lnTo>
                  <a:lnTo>
                    <a:pt x="0" y="3478"/>
                  </a:lnTo>
                  <a:lnTo>
                    <a:pt x="269" y="3568"/>
                  </a:lnTo>
                  <a:lnTo>
                    <a:pt x="502" y="3676"/>
                  </a:lnTo>
                  <a:lnTo>
                    <a:pt x="717" y="3783"/>
                  </a:lnTo>
                  <a:lnTo>
                    <a:pt x="915" y="3909"/>
                  </a:lnTo>
                  <a:lnTo>
                    <a:pt x="1094" y="4052"/>
                  </a:lnTo>
                  <a:lnTo>
                    <a:pt x="1255" y="4213"/>
                  </a:lnTo>
                  <a:lnTo>
                    <a:pt x="1417" y="4375"/>
                  </a:lnTo>
                  <a:lnTo>
                    <a:pt x="1542" y="4536"/>
                  </a:lnTo>
                  <a:lnTo>
                    <a:pt x="1668" y="4715"/>
                  </a:lnTo>
                  <a:lnTo>
                    <a:pt x="1775" y="4895"/>
                  </a:lnTo>
                  <a:lnTo>
                    <a:pt x="1972" y="5253"/>
                  </a:lnTo>
                  <a:lnTo>
                    <a:pt x="2134" y="5630"/>
                  </a:lnTo>
                  <a:lnTo>
                    <a:pt x="2277" y="6024"/>
                  </a:lnTo>
                  <a:lnTo>
                    <a:pt x="2528" y="6741"/>
                  </a:lnTo>
                  <a:lnTo>
                    <a:pt x="2672" y="7046"/>
                  </a:lnTo>
                  <a:lnTo>
                    <a:pt x="2743" y="7207"/>
                  </a:lnTo>
                  <a:lnTo>
                    <a:pt x="2833" y="7333"/>
                  </a:lnTo>
                  <a:lnTo>
                    <a:pt x="2923" y="7458"/>
                  </a:lnTo>
                  <a:lnTo>
                    <a:pt x="3012" y="7566"/>
                  </a:lnTo>
                  <a:lnTo>
                    <a:pt x="3120" y="7674"/>
                  </a:lnTo>
                  <a:lnTo>
                    <a:pt x="3245" y="7745"/>
                  </a:lnTo>
                  <a:lnTo>
                    <a:pt x="3371" y="7817"/>
                  </a:lnTo>
                  <a:lnTo>
                    <a:pt x="3514" y="7871"/>
                  </a:lnTo>
                  <a:lnTo>
                    <a:pt x="3676" y="7889"/>
                  </a:lnTo>
                  <a:lnTo>
                    <a:pt x="3837" y="7907"/>
                  </a:lnTo>
                  <a:lnTo>
                    <a:pt x="4034" y="7889"/>
                  </a:lnTo>
                  <a:lnTo>
                    <a:pt x="4482" y="7853"/>
                  </a:lnTo>
                  <a:lnTo>
                    <a:pt x="5343" y="7853"/>
                  </a:lnTo>
                  <a:lnTo>
                    <a:pt x="5773" y="7889"/>
                  </a:lnTo>
                  <a:lnTo>
                    <a:pt x="6168" y="7943"/>
                  </a:lnTo>
                  <a:lnTo>
                    <a:pt x="6562" y="8014"/>
                  </a:lnTo>
                  <a:lnTo>
                    <a:pt x="6939" y="8104"/>
                  </a:lnTo>
                  <a:lnTo>
                    <a:pt x="7297" y="8211"/>
                  </a:lnTo>
                  <a:lnTo>
                    <a:pt x="7638" y="8319"/>
                  </a:lnTo>
                  <a:lnTo>
                    <a:pt x="7943" y="8462"/>
                  </a:lnTo>
                  <a:lnTo>
                    <a:pt x="8229" y="8606"/>
                  </a:lnTo>
                  <a:lnTo>
                    <a:pt x="8480" y="8767"/>
                  </a:lnTo>
                  <a:lnTo>
                    <a:pt x="8696" y="8929"/>
                  </a:lnTo>
                  <a:lnTo>
                    <a:pt x="8875" y="9108"/>
                  </a:lnTo>
                  <a:lnTo>
                    <a:pt x="9036" y="9305"/>
                  </a:lnTo>
                  <a:lnTo>
                    <a:pt x="9126" y="9502"/>
                  </a:lnTo>
                  <a:lnTo>
                    <a:pt x="9180" y="9592"/>
                  </a:lnTo>
                  <a:lnTo>
                    <a:pt x="9198" y="9700"/>
                  </a:lnTo>
                  <a:lnTo>
                    <a:pt x="9216" y="9789"/>
                  </a:lnTo>
                  <a:lnTo>
                    <a:pt x="9216" y="9897"/>
                  </a:lnTo>
                  <a:lnTo>
                    <a:pt x="9198" y="10650"/>
                  </a:lnTo>
                  <a:lnTo>
                    <a:pt x="9216" y="11869"/>
                  </a:lnTo>
                  <a:lnTo>
                    <a:pt x="9251" y="12604"/>
                  </a:lnTo>
                  <a:lnTo>
                    <a:pt x="9287" y="13393"/>
                  </a:lnTo>
                  <a:lnTo>
                    <a:pt x="9359" y="14200"/>
                  </a:lnTo>
                  <a:lnTo>
                    <a:pt x="9449" y="15024"/>
                  </a:lnTo>
                  <a:lnTo>
                    <a:pt x="9556" y="15831"/>
                  </a:lnTo>
                  <a:lnTo>
                    <a:pt x="9700" y="16602"/>
                  </a:lnTo>
                  <a:lnTo>
                    <a:pt x="9789" y="16961"/>
                  </a:lnTo>
                  <a:lnTo>
                    <a:pt x="9879" y="17301"/>
                  </a:lnTo>
                  <a:lnTo>
                    <a:pt x="9986" y="17624"/>
                  </a:lnTo>
                  <a:lnTo>
                    <a:pt x="10094" y="17929"/>
                  </a:lnTo>
                  <a:lnTo>
                    <a:pt x="10202" y="18216"/>
                  </a:lnTo>
                  <a:lnTo>
                    <a:pt x="10345" y="18467"/>
                  </a:lnTo>
                  <a:lnTo>
                    <a:pt x="10488" y="18682"/>
                  </a:lnTo>
                  <a:lnTo>
                    <a:pt x="10632" y="18861"/>
                  </a:lnTo>
                  <a:lnTo>
                    <a:pt x="10793" y="19022"/>
                  </a:lnTo>
                  <a:lnTo>
                    <a:pt x="10973" y="19130"/>
                  </a:lnTo>
                  <a:lnTo>
                    <a:pt x="11062" y="19166"/>
                  </a:lnTo>
                  <a:lnTo>
                    <a:pt x="11152" y="19202"/>
                  </a:lnTo>
                  <a:lnTo>
                    <a:pt x="11259" y="19220"/>
                  </a:lnTo>
                  <a:lnTo>
                    <a:pt x="11475" y="19220"/>
                  </a:lnTo>
                  <a:lnTo>
                    <a:pt x="11690" y="19202"/>
                  </a:lnTo>
                  <a:lnTo>
                    <a:pt x="11905" y="19202"/>
                  </a:lnTo>
                  <a:lnTo>
                    <a:pt x="12084" y="19256"/>
                  </a:lnTo>
                  <a:lnTo>
                    <a:pt x="12281" y="19309"/>
                  </a:lnTo>
                  <a:lnTo>
                    <a:pt x="12461" y="19399"/>
                  </a:lnTo>
                  <a:lnTo>
                    <a:pt x="12622" y="19489"/>
                  </a:lnTo>
                  <a:lnTo>
                    <a:pt x="12801" y="19614"/>
                  </a:lnTo>
                  <a:lnTo>
                    <a:pt x="12963" y="19758"/>
                  </a:lnTo>
                  <a:lnTo>
                    <a:pt x="13106" y="19919"/>
                  </a:lnTo>
                  <a:lnTo>
                    <a:pt x="13267" y="20098"/>
                  </a:lnTo>
                  <a:lnTo>
                    <a:pt x="13393" y="20295"/>
                  </a:lnTo>
                  <a:lnTo>
                    <a:pt x="13536" y="20493"/>
                  </a:lnTo>
                  <a:lnTo>
                    <a:pt x="13662" y="20726"/>
                  </a:lnTo>
                  <a:lnTo>
                    <a:pt x="13895" y="21192"/>
                  </a:lnTo>
                  <a:lnTo>
                    <a:pt x="14110" y="21694"/>
                  </a:lnTo>
                  <a:lnTo>
                    <a:pt x="14289" y="22232"/>
                  </a:lnTo>
                  <a:lnTo>
                    <a:pt x="14451" y="22770"/>
                  </a:lnTo>
                  <a:lnTo>
                    <a:pt x="14576" y="23325"/>
                  </a:lnTo>
                  <a:lnTo>
                    <a:pt x="14684" y="23881"/>
                  </a:lnTo>
                  <a:lnTo>
                    <a:pt x="14755" y="24437"/>
                  </a:lnTo>
                  <a:lnTo>
                    <a:pt x="14809" y="24957"/>
                  </a:lnTo>
                  <a:lnTo>
                    <a:pt x="14845" y="25441"/>
                  </a:lnTo>
                  <a:lnTo>
                    <a:pt x="14827" y="25889"/>
                  </a:lnTo>
                  <a:lnTo>
                    <a:pt x="14827" y="26104"/>
                  </a:lnTo>
                  <a:lnTo>
                    <a:pt x="14845" y="26337"/>
                  </a:lnTo>
                  <a:lnTo>
                    <a:pt x="14881" y="26570"/>
                  </a:lnTo>
                  <a:lnTo>
                    <a:pt x="14917" y="26821"/>
                  </a:lnTo>
                  <a:lnTo>
                    <a:pt x="15024" y="27341"/>
                  </a:lnTo>
                  <a:lnTo>
                    <a:pt x="15204" y="27879"/>
                  </a:lnTo>
                  <a:lnTo>
                    <a:pt x="15401" y="28435"/>
                  </a:lnTo>
                  <a:lnTo>
                    <a:pt x="15652" y="29009"/>
                  </a:lnTo>
                  <a:lnTo>
                    <a:pt x="15939" y="29564"/>
                  </a:lnTo>
                  <a:lnTo>
                    <a:pt x="16244" y="30120"/>
                  </a:lnTo>
                  <a:lnTo>
                    <a:pt x="16584" y="30640"/>
                  </a:lnTo>
                  <a:lnTo>
                    <a:pt x="16961" y="31124"/>
                  </a:lnTo>
                  <a:lnTo>
                    <a:pt x="17140" y="31339"/>
                  </a:lnTo>
                  <a:lnTo>
                    <a:pt x="17337" y="31555"/>
                  </a:lnTo>
                  <a:lnTo>
                    <a:pt x="17534" y="31752"/>
                  </a:lnTo>
                  <a:lnTo>
                    <a:pt x="17732" y="31949"/>
                  </a:lnTo>
                  <a:lnTo>
                    <a:pt x="17947" y="32110"/>
                  </a:lnTo>
                  <a:lnTo>
                    <a:pt x="18144" y="32254"/>
                  </a:lnTo>
                  <a:lnTo>
                    <a:pt x="18359" y="32379"/>
                  </a:lnTo>
                  <a:lnTo>
                    <a:pt x="18556" y="32487"/>
                  </a:lnTo>
                  <a:lnTo>
                    <a:pt x="18771" y="32577"/>
                  </a:lnTo>
                  <a:lnTo>
                    <a:pt x="18987" y="32648"/>
                  </a:lnTo>
                  <a:lnTo>
                    <a:pt x="19184" y="32684"/>
                  </a:lnTo>
                  <a:lnTo>
                    <a:pt x="19399" y="32702"/>
                  </a:lnTo>
                  <a:lnTo>
                    <a:pt x="19614" y="32684"/>
                  </a:lnTo>
                  <a:lnTo>
                    <a:pt x="19829" y="32630"/>
                  </a:lnTo>
                  <a:lnTo>
                    <a:pt x="19973" y="32594"/>
                  </a:lnTo>
                  <a:lnTo>
                    <a:pt x="20188" y="32594"/>
                  </a:lnTo>
                  <a:lnTo>
                    <a:pt x="20277" y="32612"/>
                  </a:lnTo>
                  <a:lnTo>
                    <a:pt x="20439" y="32666"/>
                  </a:lnTo>
                  <a:lnTo>
                    <a:pt x="20582" y="32774"/>
                  </a:lnTo>
                  <a:lnTo>
                    <a:pt x="20708" y="32899"/>
                  </a:lnTo>
                  <a:lnTo>
                    <a:pt x="20833" y="33079"/>
                  </a:lnTo>
                  <a:lnTo>
                    <a:pt x="20941" y="33276"/>
                  </a:lnTo>
                  <a:lnTo>
                    <a:pt x="21030" y="33509"/>
                  </a:lnTo>
                  <a:lnTo>
                    <a:pt x="21120" y="33760"/>
                  </a:lnTo>
                  <a:lnTo>
                    <a:pt x="21174" y="34029"/>
                  </a:lnTo>
                  <a:lnTo>
                    <a:pt x="21246" y="34334"/>
                  </a:lnTo>
                  <a:lnTo>
                    <a:pt x="21299" y="34656"/>
                  </a:lnTo>
                  <a:lnTo>
                    <a:pt x="21335" y="34979"/>
                  </a:lnTo>
                  <a:lnTo>
                    <a:pt x="21389" y="35696"/>
                  </a:lnTo>
                  <a:lnTo>
                    <a:pt x="21425" y="36449"/>
                  </a:lnTo>
                  <a:lnTo>
                    <a:pt x="21443" y="37220"/>
                  </a:lnTo>
                  <a:lnTo>
                    <a:pt x="21443" y="38009"/>
                  </a:lnTo>
                  <a:lnTo>
                    <a:pt x="21407" y="39497"/>
                  </a:lnTo>
                  <a:lnTo>
                    <a:pt x="21407" y="40770"/>
                  </a:lnTo>
                  <a:lnTo>
                    <a:pt x="21407" y="41290"/>
                  </a:lnTo>
                  <a:lnTo>
                    <a:pt x="21443" y="41702"/>
                  </a:lnTo>
                  <a:lnTo>
                    <a:pt x="21479" y="41864"/>
                  </a:lnTo>
                  <a:lnTo>
                    <a:pt x="21515" y="42061"/>
                  </a:lnTo>
                  <a:lnTo>
                    <a:pt x="21658" y="42509"/>
                  </a:lnTo>
                  <a:lnTo>
                    <a:pt x="22034" y="43603"/>
                  </a:lnTo>
                  <a:lnTo>
                    <a:pt x="22250" y="44230"/>
                  </a:lnTo>
                  <a:lnTo>
                    <a:pt x="22465" y="44911"/>
                  </a:lnTo>
                  <a:lnTo>
                    <a:pt x="22662" y="45593"/>
                  </a:lnTo>
                  <a:lnTo>
                    <a:pt x="22841" y="46310"/>
                  </a:lnTo>
                  <a:lnTo>
                    <a:pt x="24383" y="46274"/>
                  </a:lnTo>
                  <a:lnTo>
                    <a:pt x="25011" y="46256"/>
                  </a:lnTo>
                  <a:lnTo>
                    <a:pt x="25548" y="46220"/>
                  </a:lnTo>
                  <a:lnTo>
                    <a:pt x="26050" y="46148"/>
                  </a:lnTo>
                  <a:lnTo>
                    <a:pt x="26517" y="46077"/>
                  </a:lnTo>
                  <a:lnTo>
                    <a:pt x="26929" y="45969"/>
                  </a:lnTo>
                  <a:lnTo>
                    <a:pt x="27306" y="45826"/>
                  </a:lnTo>
                  <a:lnTo>
                    <a:pt x="27646" y="45664"/>
                  </a:lnTo>
                  <a:lnTo>
                    <a:pt x="27933" y="45485"/>
                  </a:lnTo>
                  <a:lnTo>
                    <a:pt x="28202" y="45288"/>
                  </a:lnTo>
                  <a:lnTo>
                    <a:pt x="28417" y="45073"/>
                  </a:lnTo>
                  <a:lnTo>
                    <a:pt x="28614" y="44840"/>
                  </a:lnTo>
                  <a:lnTo>
                    <a:pt x="28776" y="44589"/>
                  </a:lnTo>
                  <a:lnTo>
                    <a:pt x="28901" y="44338"/>
                  </a:lnTo>
                  <a:lnTo>
                    <a:pt x="29009" y="44051"/>
                  </a:lnTo>
                  <a:lnTo>
                    <a:pt x="29098" y="43764"/>
                  </a:lnTo>
                  <a:lnTo>
                    <a:pt x="29152" y="43459"/>
                  </a:lnTo>
                  <a:lnTo>
                    <a:pt x="29170" y="43154"/>
                  </a:lnTo>
                  <a:lnTo>
                    <a:pt x="29188" y="42850"/>
                  </a:lnTo>
                  <a:lnTo>
                    <a:pt x="29170" y="42401"/>
                  </a:lnTo>
                  <a:lnTo>
                    <a:pt x="29116" y="41971"/>
                  </a:lnTo>
                  <a:lnTo>
                    <a:pt x="29045" y="41523"/>
                  </a:lnTo>
                  <a:lnTo>
                    <a:pt x="28955" y="41075"/>
                  </a:lnTo>
                  <a:lnTo>
                    <a:pt x="28829" y="40626"/>
                  </a:lnTo>
                  <a:lnTo>
                    <a:pt x="28704" y="40178"/>
                  </a:lnTo>
                  <a:lnTo>
                    <a:pt x="28435" y="39318"/>
                  </a:lnTo>
                  <a:lnTo>
                    <a:pt x="28130" y="38529"/>
                  </a:lnTo>
                  <a:lnTo>
                    <a:pt x="27879" y="37794"/>
                  </a:lnTo>
                  <a:lnTo>
                    <a:pt x="27664" y="37184"/>
                  </a:lnTo>
                  <a:lnTo>
                    <a:pt x="27592" y="36933"/>
                  </a:lnTo>
                  <a:lnTo>
                    <a:pt x="27557" y="36718"/>
                  </a:lnTo>
                  <a:lnTo>
                    <a:pt x="27557" y="36700"/>
                  </a:lnTo>
                  <a:lnTo>
                    <a:pt x="27521" y="36288"/>
                  </a:lnTo>
                  <a:lnTo>
                    <a:pt x="27503" y="35804"/>
                  </a:lnTo>
                  <a:lnTo>
                    <a:pt x="27521" y="34567"/>
                  </a:lnTo>
                  <a:lnTo>
                    <a:pt x="27539" y="33150"/>
                  </a:lnTo>
                  <a:lnTo>
                    <a:pt x="27539" y="32415"/>
                  </a:lnTo>
                  <a:lnTo>
                    <a:pt x="27521" y="31680"/>
                  </a:lnTo>
                  <a:lnTo>
                    <a:pt x="27485" y="30963"/>
                  </a:lnTo>
                  <a:lnTo>
                    <a:pt x="27431" y="30282"/>
                  </a:lnTo>
                  <a:lnTo>
                    <a:pt x="27377" y="29959"/>
                  </a:lnTo>
                  <a:lnTo>
                    <a:pt x="27341" y="29672"/>
                  </a:lnTo>
                  <a:lnTo>
                    <a:pt x="27270" y="29385"/>
                  </a:lnTo>
                  <a:lnTo>
                    <a:pt x="27198" y="29116"/>
                  </a:lnTo>
                  <a:lnTo>
                    <a:pt x="27126" y="28883"/>
                  </a:lnTo>
                  <a:lnTo>
                    <a:pt x="27037" y="28668"/>
                  </a:lnTo>
                  <a:lnTo>
                    <a:pt x="26929" y="28471"/>
                  </a:lnTo>
                  <a:lnTo>
                    <a:pt x="26803" y="28309"/>
                  </a:lnTo>
                  <a:lnTo>
                    <a:pt x="26678" y="28184"/>
                  </a:lnTo>
                  <a:lnTo>
                    <a:pt x="26535" y="28094"/>
                  </a:lnTo>
                  <a:lnTo>
                    <a:pt x="26373" y="28041"/>
                  </a:lnTo>
                  <a:lnTo>
                    <a:pt x="26194" y="28023"/>
                  </a:lnTo>
                  <a:lnTo>
                    <a:pt x="26068" y="28023"/>
                  </a:lnTo>
                  <a:lnTo>
                    <a:pt x="25925" y="28058"/>
                  </a:lnTo>
                  <a:lnTo>
                    <a:pt x="25710" y="28094"/>
                  </a:lnTo>
                  <a:lnTo>
                    <a:pt x="25495" y="28112"/>
                  </a:lnTo>
                  <a:lnTo>
                    <a:pt x="25280" y="28094"/>
                  </a:lnTo>
                  <a:lnTo>
                    <a:pt x="25082" y="28058"/>
                  </a:lnTo>
                  <a:lnTo>
                    <a:pt x="24867" y="28005"/>
                  </a:lnTo>
                  <a:lnTo>
                    <a:pt x="24652" y="27915"/>
                  </a:lnTo>
                  <a:lnTo>
                    <a:pt x="24455" y="27825"/>
                  </a:lnTo>
                  <a:lnTo>
                    <a:pt x="24240" y="27700"/>
                  </a:lnTo>
                  <a:lnTo>
                    <a:pt x="24042" y="27556"/>
                  </a:lnTo>
                  <a:lnTo>
                    <a:pt x="23827" y="27395"/>
                  </a:lnTo>
                  <a:lnTo>
                    <a:pt x="23630" y="27216"/>
                  </a:lnTo>
                  <a:lnTo>
                    <a:pt x="23433" y="27037"/>
                  </a:lnTo>
                  <a:lnTo>
                    <a:pt x="23254" y="26839"/>
                  </a:lnTo>
                  <a:lnTo>
                    <a:pt x="23056" y="26624"/>
                  </a:lnTo>
                  <a:lnTo>
                    <a:pt x="22698" y="26158"/>
                  </a:lnTo>
                  <a:lnTo>
                    <a:pt x="22357" y="25674"/>
                  </a:lnTo>
                  <a:lnTo>
                    <a:pt x="22034" y="25154"/>
                  </a:lnTo>
                  <a:lnTo>
                    <a:pt x="21748" y="24616"/>
                  </a:lnTo>
                  <a:lnTo>
                    <a:pt x="21515" y="24078"/>
                  </a:lnTo>
                  <a:lnTo>
                    <a:pt x="21299" y="23540"/>
                  </a:lnTo>
                  <a:lnTo>
                    <a:pt x="21120" y="23021"/>
                  </a:lnTo>
                  <a:lnTo>
                    <a:pt x="21013" y="22519"/>
                  </a:lnTo>
                  <a:lnTo>
                    <a:pt x="20959" y="22285"/>
                  </a:lnTo>
                  <a:lnTo>
                    <a:pt x="20941" y="22052"/>
                  </a:lnTo>
                  <a:lnTo>
                    <a:pt x="20923" y="21837"/>
                  </a:lnTo>
                  <a:lnTo>
                    <a:pt x="20923" y="21640"/>
                  </a:lnTo>
                  <a:lnTo>
                    <a:pt x="20923" y="21604"/>
                  </a:lnTo>
                  <a:lnTo>
                    <a:pt x="20923" y="21586"/>
                  </a:lnTo>
                  <a:lnTo>
                    <a:pt x="20923" y="21156"/>
                  </a:lnTo>
                  <a:lnTo>
                    <a:pt x="20887" y="20690"/>
                  </a:lnTo>
                  <a:lnTo>
                    <a:pt x="20833" y="20188"/>
                  </a:lnTo>
                  <a:lnTo>
                    <a:pt x="20762" y="19668"/>
                  </a:lnTo>
                  <a:lnTo>
                    <a:pt x="20654" y="19148"/>
                  </a:lnTo>
                  <a:lnTo>
                    <a:pt x="20528" y="18610"/>
                  </a:lnTo>
                  <a:lnTo>
                    <a:pt x="20367" y="18090"/>
                  </a:lnTo>
                  <a:lnTo>
                    <a:pt x="20170" y="17588"/>
                  </a:lnTo>
                  <a:lnTo>
                    <a:pt x="19973" y="17104"/>
                  </a:lnTo>
                  <a:lnTo>
                    <a:pt x="19722" y="16656"/>
                  </a:lnTo>
                  <a:lnTo>
                    <a:pt x="19596" y="16441"/>
                  </a:lnTo>
                  <a:lnTo>
                    <a:pt x="19471" y="16244"/>
                  </a:lnTo>
                  <a:lnTo>
                    <a:pt x="19327" y="16064"/>
                  </a:lnTo>
                  <a:lnTo>
                    <a:pt x="19184" y="15903"/>
                  </a:lnTo>
                  <a:lnTo>
                    <a:pt x="19022" y="15742"/>
                  </a:lnTo>
                  <a:lnTo>
                    <a:pt x="18861" y="15616"/>
                  </a:lnTo>
                  <a:lnTo>
                    <a:pt x="18700" y="15491"/>
                  </a:lnTo>
                  <a:lnTo>
                    <a:pt x="18520" y="15401"/>
                  </a:lnTo>
                  <a:lnTo>
                    <a:pt x="18341" y="15311"/>
                  </a:lnTo>
                  <a:lnTo>
                    <a:pt x="18162" y="15257"/>
                  </a:lnTo>
                  <a:lnTo>
                    <a:pt x="17965" y="15222"/>
                  </a:lnTo>
                  <a:lnTo>
                    <a:pt x="17767" y="15204"/>
                  </a:lnTo>
                  <a:lnTo>
                    <a:pt x="17552" y="15222"/>
                  </a:lnTo>
                  <a:lnTo>
                    <a:pt x="17427" y="15240"/>
                  </a:lnTo>
                  <a:lnTo>
                    <a:pt x="17319" y="15222"/>
                  </a:lnTo>
                  <a:lnTo>
                    <a:pt x="17230" y="15204"/>
                  </a:lnTo>
                  <a:lnTo>
                    <a:pt x="17050" y="15150"/>
                  </a:lnTo>
                  <a:lnTo>
                    <a:pt x="16871" y="15042"/>
                  </a:lnTo>
                  <a:lnTo>
                    <a:pt x="16710" y="14899"/>
                  </a:lnTo>
                  <a:lnTo>
                    <a:pt x="16548" y="14720"/>
                  </a:lnTo>
                  <a:lnTo>
                    <a:pt x="16423" y="14522"/>
                  </a:lnTo>
                  <a:lnTo>
                    <a:pt x="16279" y="14289"/>
                  </a:lnTo>
                  <a:lnTo>
                    <a:pt x="16172" y="14020"/>
                  </a:lnTo>
                  <a:lnTo>
                    <a:pt x="16046" y="13734"/>
                  </a:lnTo>
                  <a:lnTo>
                    <a:pt x="15957" y="13429"/>
                  </a:lnTo>
                  <a:lnTo>
                    <a:pt x="15867" y="13088"/>
                  </a:lnTo>
                  <a:lnTo>
                    <a:pt x="15777" y="12747"/>
                  </a:lnTo>
                  <a:lnTo>
                    <a:pt x="15634" y="12030"/>
                  </a:lnTo>
                  <a:lnTo>
                    <a:pt x="15508" y="11259"/>
                  </a:lnTo>
                  <a:lnTo>
                    <a:pt x="15419" y="10488"/>
                  </a:lnTo>
                  <a:lnTo>
                    <a:pt x="15347" y="9700"/>
                  </a:lnTo>
                  <a:lnTo>
                    <a:pt x="15311" y="8964"/>
                  </a:lnTo>
                  <a:lnTo>
                    <a:pt x="15275" y="8265"/>
                  </a:lnTo>
                  <a:lnTo>
                    <a:pt x="15257" y="7100"/>
                  </a:lnTo>
                  <a:lnTo>
                    <a:pt x="15257" y="6347"/>
                  </a:lnTo>
                  <a:lnTo>
                    <a:pt x="15257" y="6329"/>
                  </a:lnTo>
                  <a:lnTo>
                    <a:pt x="15257" y="6239"/>
                  </a:lnTo>
                  <a:lnTo>
                    <a:pt x="15257" y="6132"/>
                  </a:lnTo>
                  <a:lnTo>
                    <a:pt x="15222" y="6042"/>
                  </a:lnTo>
                  <a:lnTo>
                    <a:pt x="15186" y="5935"/>
                  </a:lnTo>
                  <a:lnTo>
                    <a:pt x="15078" y="5755"/>
                  </a:lnTo>
                  <a:lnTo>
                    <a:pt x="14935" y="5576"/>
                  </a:lnTo>
                  <a:lnTo>
                    <a:pt x="14755" y="5397"/>
                  </a:lnTo>
                  <a:lnTo>
                    <a:pt x="14522" y="5235"/>
                  </a:lnTo>
                  <a:lnTo>
                    <a:pt x="14271" y="5092"/>
                  </a:lnTo>
                  <a:lnTo>
                    <a:pt x="13985" y="4948"/>
                  </a:lnTo>
                  <a:lnTo>
                    <a:pt x="13680" y="4823"/>
                  </a:lnTo>
                  <a:lnTo>
                    <a:pt x="13339" y="4715"/>
                  </a:lnTo>
                  <a:lnTo>
                    <a:pt x="12981" y="4608"/>
                  </a:lnTo>
                  <a:lnTo>
                    <a:pt x="12604" y="4518"/>
                  </a:lnTo>
                  <a:lnTo>
                    <a:pt x="12210" y="4446"/>
                  </a:lnTo>
                  <a:lnTo>
                    <a:pt x="11815" y="4411"/>
                  </a:lnTo>
                  <a:lnTo>
                    <a:pt x="11385" y="4375"/>
                  </a:lnTo>
                  <a:lnTo>
                    <a:pt x="10955" y="4357"/>
                  </a:lnTo>
                  <a:lnTo>
                    <a:pt x="10542" y="4375"/>
                  </a:lnTo>
                  <a:lnTo>
                    <a:pt x="10130" y="4411"/>
                  </a:lnTo>
                  <a:lnTo>
                    <a:pt x="9700" y="4411"/>
                  </a:lnTo>
                  <a:lnTo>
                    <a:pt x="9520" y="4375"/>
                  </a:lnTo>
                  <a:lnTo>
                    <a:pt x="9359" y="4303"/>
                  </a:lnTo>
                  <a:lnTo>
                    <a:pt x="9233" y="4231"/>
                  </a:lnTo>
                  <a:lnTo>
                    <a:pt x="9108" y="4124"/>
                  </a:lnTo>
                  <a:lnTo>
                    <a:pt x="8982" y="4016"/>
                  </a:lnTo>
                  <a:lnTo>
                    <a:pt x="8893" y="3873"/>
                  </a:lnTo>
                  <a:lnTo>
                    <a:pt x="8785" y="3729"/>
                  </a:lnTo>
                  <a:lnTo>
                    <a:pt x="8714" y="3568"/>
                  </a:lnTo>
                  <a:lnTo>
                    <a:pt x="8624" y="3407"/>
                  </a:lnTo>
                  <a:lnTo>
                    <a:pt x="8480" y="3030"/>
                  </a:lnTo>
                  <a:lnTo>
                    <a:pt x="8337" y="2636"/>
                  </a:lnTo>
                  <a:lnTo>
                    <a:pt x="8176" y="2223"/>
                  </a:lnTo>
                  <a:lnTo>
                    <a:pt x="8176" y="2205"/>
                  </a:lnTo>
                  <a:lnTo>
                    <a:pt x="8158" y="2205"/>
                  </a:lnTo>
                  <a:lnTo>
                    <a:pt x="8158" y="2187"/>
                  </a:lnTo>
                  <a:lnTo>
                    <a:pt x="7961" y="1775"/>
                  </a:lnTo>
                  <a:lnTo>
                    <a:pt x="7853" y="1578"/>
                  </a:lnTo>
                  <a:lnTo>
                    <a:pt x="7727" y="1381"/>
                  </a:lnTo>
                  <a:lnTo>
                    <a:pt x="7602" y="1201"/>
                  </a:lnTo>
                  <a:lnTo>
                    <a:pt x="7441" y="1004"/>
                  </a:lnTo>
                  <a:lnTo>
                    <a:pt x="7279" y="843"/>
                  </a:lnTo>
                  <a:lnTo>
                    <a:pt x="7082" y="681"/>
                  </a:lnTo>
                  <a:lnTo>
                    <a:pt x="6867" y="538"/>
                  </a:lnTo>
                  <a:lnTo>
                    <a:pt x="6634" y="395"/>
                  </a:lnTo>
                  <a:lnTo>
                    <a:pt x="6365" y="287"/>
                  </a:lnTo>
                  <a:lnTo>
                    <a:pt x="6078" y="179"/>
                  </a:lnTo>
                  <a:lnTo>
                    <a:pt x="5755" y="108"/>
                  </a:lnTo>
                  <a:lnTo>
                    <a:pt x="5415" y="54"/>
                  </a:lnTo>
                  <a:lnTo>
                    <a:pt x="5038" y="18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7919350" y="3441675"/>
              <a:ext cx="729700" cy="1157750"/>
            </a:xfrm>
            <a:custGeom>
              <a:avLst/>
              <a:gdLst/>
              <a:ahLst/>
              <a:cxnLst/>
              <a:rect l="l" t="t" r="r" b="b"/>
              <a:pathLst>
                <a:path w="29188" h="46310" fill="none" extrusionOk="0">
                  <a:moveTo>
                    <a:pt x="4608" y="0"/>
                  </a:moveTo>
                  <a:lnTo>
                    <a:pt x="4608" y="0"/>
                  </a:lnTo>
                  <a:lnTo>
                    <a:pt x="4608" y="0"/>
                  </a:lnTo>
                  <a:lnTo>
                    <a:pt x="4608" y="0"/>
                  </a:lnTo>
                  <a:lnTo>
                    <a:pt x="4178" y="18"/>
                  </a:lnTo>
                  <a:lnTo>
                    <a:pt x="3693" y="54"/>
                  </a:lnTo>
                  <a:lnTo>
                    <a:pt x="3693" y="54"/>
                  </a:lnTo>
                  <a:lnTo>
                    <a:pt x="3676" y="54"/>
                  </a:lnTo>
                  <a:lnTo>
                    <a:pt x="3676" y="54"/>
                  </a:lnTo>
                  <a:lnTo>
                    <a:pt x="3676" y="54"/>
                  </a:lnTo>
                  <a:lnTo>
                    <a:pt x="3658" y="54"/>
                  </a:lnTo>
                  <a:lnTo>
                    <a:pt x="3658" y="54"/>
                  </a:lnTo>
                  <a:lnTo>
                    <a:pt x="3658" y="54"/>
                  </a:lnTo>
                  <a:lnTo>
                    <a:pt x="3658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22" y="54"/>
                  </a:lnTo>
                  <a:lnTo>
                    <a:pt x="3622" y="54"/>
                  </a:lnTo>
                  <a:lnTo>
                    <a:pt x="3622" y="54"/>
                  </a:lnTo>
                  <a:lnTo>
                    <a:pt x="3622" y="54"/>
                  </a:lnTo>
                  <a:lnTo>
                    <a:pt x="3604" y="54"/>
                  </a:lnTo>
                  <a:lnTo>
                    <a:pt x="3604" y="54"/>
                  </a:lnTo>
                  <a:lnTo>
                    <a:pt x="3604" y="54"/>
                  </a:lnTo>
                  <a:lnTo>
                    <a:pt x="3604" y="54"/>
                  </a:lnTo>
                  <a:lnTo>
                    <a:pt x="3586" y="54"/>
                  </a:lnTo>
                  <a:lnTo>
                    <a:pt x="3586" y="54"/>
                  </a:lnTo>
                  <a:lnTo>
                    <a:pt x="3586" y="54"/>
                  </a:lnTo>
                  <a:lnTo>
                    <a:pt x="3586" y="54"/>
                  </a:lnTo>
                  <a:lnTo>
                    <a:pt x="3568" y="54"/>
                  </a:lnTo>
                  <a:lnTo>
                    <a:pt x="3568" y="54"/>
                  </a:lnTo>
                  <a:lnTo>
                    <a:pt x="3568" y="54"/>
                  </a:lnTo>
                  <a:lnTo>
                    <a:pt x="3568" y="54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32" y="72"/>
                  </a:lnTo>
                  <a:lnTo>
                    <a:pt x="3532" y="72"/>
                  </a:lnTo>
                  <a:lnTo>
                    <a:pt x="3532" y="72"/>
                  </a:lnTo>
                  <a:lnTo>
                    <a:pt x="3532" y="72"/>
                  </a:lnTo>
                  <a:lnTo>
                    <a:pt x="3514" y="72"/>
                  </a:lnTo>
                  <a:lnTo>
                    <a:pt x="3514" y="72"/>
                  </a:lnTo>
                  <a:lnTo>
                    <a:pt x="3514" y="72"/>
                  </a:lnTo>
                  <a:lnTo>
                    <a:pt x="3514" y="72"/>
                  </a:lnTo>
                  <a:lnTo>
                    <a:pt x="3496" y="72"/>
                  </a:lnTo>
                  <a:lnTo>
                    <a:pt x="3496" y="72"/>
                  </a:lnTo>
                  <a:lnTo>
                    <a:pt x="3496" y="72"/>
                  </a:lnTo>
                  <a:lnTo>
                    <a:pt x="3496" y="72"/>
                  </a:lnTo>
                  <a:lnTo>
                    <a:pt x="3478" y="72"/>
                  </a:lnTo>
                  <a:lnTo>
                    <a:pt x="3478" y="72"/>
                  </a:lnTo>
                  <a:lnTo>
                    <a:pt x="3478" y="72"/>
                  </a:lnTo>
                  <a:lnTo>
                    <a:pt x="3478" y="72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42" y="72"/>
                  </a:lnTo>
                  <a:lnTo>
                    <a:pt x="3442" y="72"/>
                  </a:lnTo>
                  <a:lnTo>
                    <a:pt x="3442" y="72"/>
                  </a:lnTo>
                  <a:lnTo>
                    <a:pt x="3442" y="72"/>
                  </a:lnTo>
                  <a:lnTo>
                    <a:pt x="3425" y="72"/>
                  </a:lnTo>
                  <a:lnTo>
                    <a:pt x="3425" y="72"/>
                  </a:lnTo>
                  <a:lnTo>
                    <a:pt x="3425" y="90"/>
                  </a:lnTo>
                  <a:lnTo>
                    <a:pt x="3425" y="90"/>
                  </a:lnTo>
                  <a:lnTo>
                    <a:pt x="3425" y="90"/>
                  </a:lnTo>
                  <a:lnTo>
                    <a:pt x="3425" y="90"/>
                  </a:lnTo>
                  <a:lnTo>
                    <a:pt x="3407" y="90"/>
                  </a:lnTo>
                  <a:lnTo>
                    <a:pt x="3407" y="90"/>
                  </a:lnTo>
                  <a:lnTo>
                    <a:pt x="3407" y="90"/>
                  </a:lnTo>
                  <a:lnTo>
                    <a:pt x="3407" y="90"/>
                  </a:lnTo>
                  <a:lnTo>
                    <a:pt x="3389" y="90"/>
                  </a:lnTo>
                  <a:lnTo>
                    <a:pt x="3389" y="90"/>
                  </a:lnTo>
                  <a:lnTo>
                    <a:pt x="3389" y="90"/>
                  </a:lnTo>
                  <a:lnTo>
                    <a:pt x="3389" y="90"/>
                  </a:lnTo>
                  <a:lnTo>
                    <a:pt x="3371" y="90"/>
                  </a:lnTo>
                  <a:lnTo>
                    <a:pt x="3371" y="90"/>
                  </a:lnTo>
                  <a:lnTo>
                    <a:pt x="3371" y="90"/>
                  </a:lnTo>
                  <a:lnTo>
                    <a:pt x="3371" y="90"/>
                  </a:lnTo>
                  <a:lnTo>
                    <a:pt x="3335" y="90"/>
                  </a:lnTo>
                  <a:lnTo>
                    <a:pt x="3335" y="90"/>
                  </a:lnTo>
                  <a:lnTo>
                    <a:pt x="3335" y="90"/>
                  </a:lnTo>
                  <a:lnTo>
                    <a:pt x="3335" y="90"/>
                  </a:lnTo>
                  <a:lnTo>
                    <a:pt x="3317" y="90"/>
                  </a:lnTo>
                  <a:lnTo>
                    <a:pt x="3317" y="90"/>
                  </a:lnTo>
                  <a:lnTo>
                    <a:pt x="3317" y="90"/>
                  </a:lnTo>
                  <a:lnTo>
                    <a:pt x="3317" y="90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63" y="108"/>
                  </a:lnTo>
                  <a:lnTo>
                    <a:pt x="3263" y="108"/>
                  </a:lnTo>
                  <a:lnTo>
                    <a:pt x="3263" y="108"/>
                  </a:lnTo>
                  <a:lnTo>
                    <a:pt x="3263" y="108"/>
                  </a:lnTo>
                  <a:lnTo>
                    <a:pt x="3245" y="108"/>
                  </a:lnTo>
                  <a:lnTo>
                    <a:pt x="3245" y="108"/>
                  </a:lnTo>
                  <a:lnTo>
                    <a:pt x="3245" y="108"/>
                  </a:lnTo>
                  <a:lnTo>
                    <a:pt x="3245" y="108"/>
                  </a:lnTo>
                  <a:lnTo>
                    <a:pt x="2833" y="197"/>
                  </a:lnTo>
                  <a:lnTo>
                    <a:pt x="2456" y="305"/>
                  </a:lnTo>
                  <a:lnTo>
                    <a:pt x="2116" y="430"/>
                  </a:lnTo>
                  <a:lnTo>
                    <a:pt x="1793" y="592"/>
                  </a:lnTo>
                  <a:lnTo>
                    <a:pt x="1506" y="771"/>
                  </a:lnTo>
                  <a:lnTo>
                    <a:pt x="1255" y="950"/>
                  </a:lnTo>
                  <a:lnTo>
                    <a:pt x="1040" y="1148"/>
                  </a:lnTo>
                  <a:lnTo>
                    <a:pt x="843" y="1381"/>
                  </a:lnTo>
                  <a:lnTo>
                    <a:pt x="664" y="1614"/>
                  </a:lnTo>
                  <a:lnTo>
                    <a:pt x="520" y="1847"/>
                  </a:lnTo>
                  <a:lnTo>
                    <a:pt x="395" y="2098"/>
                  </a:lnTo>
                  <a:lnTo>
                    <a:pt x="269" y="2367"/>
                  </a:lnTo>
                  <a:lnTo>
                    <a:pt x="179" y="2636"/>
                  </a:lnTo>
                  <a:lnTo>
                    <a:pt x="108" y="2923"/>
                  </a:lnTo>
                  <a:lnTo>
                    <a:pt x="54" y="3191"/>
                  </a:lnTo>
                  <a:lnTo>
                    <a:pt x="0" y="3478"/>
                  </a:lnTo>
                  <a:lnTo>
                    <a:pt x="0" y="3478"/>
                  </a:lnTo>
                  <a:lnTo>
                    <a:pt x="269" y="3568"/>
                  </a:lnTo>
                  <a:lnTo>
                    <a:pt x="502" y="3676"/>
                  </a:lnTo>
                  <a:lnTo>
                    <a:pt x="717" y="3783"/>
                  </a:lnTo>
                  <a:lnTo>
                    <a:pt x="915" y="3909"/>
                  </a:lnTo>
                  <a:lnTo>
                    <a:pt x="1094" y="4052"/>
                  </a:lnTo>
                  <a:lnTo>
                    <a:pt x="1255" y="4213"/>
                  </a:lnTo>
                  <a:lnTo>
                    <a:pt x="1417" y="4375"/>
                  </a:lnTo>
                  <a:lnTo>
                    <a:pt x="1542" y="4536"/>
                  </a:lnTo>
                  <a:lnTo>
                    <a:pt x="1668" y="4715"/>
                  </a:lnTo>
                  <a:lnTo>
                    <a:pt x="1775" y="4895"/>
                  </a:lnTo>
                  <a:lnTo>
                    <a:pt x="1972" y="5253"/>
                  </a:lnTo>
                  <a:lnTo>
                    <a:pt x="2134" y="5630"/>
                  </a:lnTo>
                  <a:lnTo>
                    <a:pt x="2277" y="6024"/>
                  </a:lnTo>
                  <a:lnTo>
                    <a:pt x="2528" y="6741"/>
                  </a:lnTo>
                  <a:lnTo>
                    <a:pt x="2672" y="7046"/>
                  </a:lnTo>
                  <a:lnTo>
                    <a:pt x="2743" y="7207"/>
                  </a:lnTo>
                  <a:lnTo>
                    <a:pt x="2833" y="7333"/>
                  </a:lnTo>
                  <a:lnTo>
                    <a:pt x="2923" y="7458"/>
                  </a:lnTo>
                  <a:lnTo>
                    <a:pt x="3012" y="7566"/>
                  </a:lnTo>
                  <a:lnTo>
                    <a:pt x="3120" y="7674"/>
                  </a:lnTo>
                  <a:lnTo>
                    <a:pt x="3245" y="7745"/>
                  </a:lnTo>
                  <a:lnTo>
                    <a:pt x="3371" y="7817"/>
                  </a:lnTo>
                  <a:lnTo>
                    <a:pt x="3514" y="7871"/>
                  </a:lnTo>
                  <a:lnTo>
                    <a:pt x="3676" y="7889"/>
                  </a:lnTo>
                  <a:lnTo>
                    <a:pt x="3837" y="7907"/>
                  </a:lnTo>
                  <a:lnTo>
                    <a:pt x="3837" y="7907"/>
                  </a:lnTo>
                  <a:lnTo>
                    <a:pt x="4034" y="7889"/>
                  </a:lnTo>
                  <a:lnTo>
                    <a:pt x="4034" y="7889"/>
                  </a:lnTo>
                  <a:lnTo>
                    <a:pt x="4482" y="7853"/>
                  </a:lnTo>
                  <a:lnTo>
                    <a:pt x="4913" y="7853"/>
                  </a:lnTo>
                  <a:lnTo>
                    <a:pt x="4913" y="7853"/>
                  </a:lnTo>
                  <a:lnTo>
                    <a:pt x="5343" y="7853"/>
                  </a:lnTo>
                  <a:lnTo>
                    <a:pt x="5773" y="7889"/>
                  </a:lnTo>
                  <a:lnTo>
                    <a:pt x="6168" y="7943"/>
                  </a:lnTo>
                  <a:lnTo>
                    <a:pt x="6562" y="8014"/>
                  </a:lnTo>
                  <a:lnTo>
                    <a:pt x="6939" y="8104"/>
                  </a:lnTo>
                  <a:lnTo>
                    <a:pt x="7297" y="8211"/>
                  </a:lnTo>
                  <a:lnTo>
                    <a:pt x="7638" y="8319"/>
                  </a:lnTo>
                  <a:lnTo>
                    <a:pt x="7943" y="8462"/>
                  </a:lnTo>
                  <a:lnTo>
                    <a:pt x="8229" y="8606"/>
                  </a:lnTo>
                  <a:lnTo>
                    <a:pt x="8480" y="8767"/>
                  </a:lnTo>
                  <a:lnTo>
                    <a:pt x="8696" y="8929"/>
                  </a:lnTo>
                  <a:lnTo>
                    <a:pt x="8875" y="9108"/>
                  </a:lnTo>
                  <a:lnTo>
                    <a:pt x="9036" y="9305"/>
                  </a:lnTo>
                  <a:lnTo>
                    <a:pt x="9126" y="9502"/>
                  </a:lnTo>
                  <a:lnTo>
                    <a:pt x="9180" y="9592"/>
                  </a:lnTo>
                  <a:lnTo>
                    <a:pt x="9198" y="9700"/>
                  </a:lnTo>
                  <a:lnTo>
                    <a:pt x="9216" y="9789"/>
                  </a:lnTo>
                  <a:lnTo>
                    <a:pt x="9216" y="9897"/>
                  </a:lnTo>
                  <a:lnTo>
                    <a:pt x="9216" y="9897"/>
                  </a:lnTo>
                  <a:lnTo>
                    <a:pt x="9198" y="10650"/>
                  </a:lnTo>
                  <a:lnTo>
                    <a:pt x="9216" y="11869"/>
                  </a:lnTo>
                  <a:lnTo>
                    <a:pt x="9251" y="12604"/>
                  </a:lnTo>
                  <a:lnTo>
                    <a:pt x="9287" y="13393"/>
                  </a:lnTo>
                  <a:lnTo>
                    <a:pt x="9359" y="14200"/>
                  </a:lnTo>
                  <a:lnTo>
                    <a:pt x="9449" y="15024"/>
                  </a:lnTo>
                  <a:lnTo>
                    <a:pt x="9556" y="15831"/>
                  </a:lnTo>
                  <a:lnTo>
                    <a:pt x="9700" y="16602"/>
                  </a:lnTo>
                  <a:lnTo>
                    <a:pt x="9789" y="16961"/>
                  </a:lnTo>
                  <a:lnTo>
                    <a:pt x="9879" y="17301"/>
                  </a:lnTo>
                  <a:lnTo>
                    <a:pt x="9986" y="17624"/>
                  </a:lnTo>
                  <a:lnTo>
                    <a:pt x="10094" y="17929"/>
                  </a:lnTo>
                  <a:lnTo>
                    <a:pt x="10202" y="18216"/>
                  </a:lnTo>
                  <a:lnTo>
                    <a:pt x="10345" y="18467"/>
                  </a:lnTo>
                  <a:lnTo>
                    <a:pt x="10488" y="18682"/>
                  </a:lnTo>
                  <a:lnTo>
                    <a:pt x="10632" y="18861"/>
                  </a:lnTo>
                  <a:lnTo>
                    <a:pt x="10793" y="19022"/>
                  </a:lnTo>
                  <a:lnTo>
                    <a:pt x="10973" y="19130"/>
                  </a:lnTo>
                  <a:lnTo>
                    <a:pt x="11062" y="19166"/>
                  </a:lnTo>
                  <a:lnTo>
                    <a:pt x="11152" y="19202"/>
                  </a:lnTo>
                  <a:lnTo>
                    <a:pt x="11259" y="19220"/>
                  </a:lnTo>
                  <a:lnTo>
                    <a:pt x="11349" y="19220"/>
                  </a:lnTo>
                  <a:lnTo>
                    <a:pt x="11349" y="19220"/>
                  </a:lnTo>
                  <a:lnTo>
                    <a:pt x="11475" y="19220"/>
                  </a:lnTo>
                  <a:lnTo>
                    <a:pt x="11475" y="19220"/>
                  </a:lnTo>
                  <a:lnTo>
                    <a:pt x="11690" y="19202"/>
                  </a:lnTo>
                  <a:lnTo>
                    <a:pt x="11690" y="19202"/>
                  </a:lnTo>
                  <a:lnTo>
                    <a:pt x="11905" y="19202"/>
                  </a:lnTo>
                  <a:lnTo>
                    <a:pt x="12084" y="19256"/>
                  </a:lnTo>
                  <a:lnTo>
                    <a:pt x="12281" y="19309"/>
                  </a:lnTo>
                  <a:lnTo>
                    <a:pt x="12461" y="19399"/>
                  </a:lnTo>
                  <a:lnTo>
                    <a:pt x="12622" y="19489"/>
                  </a:lnTo>
                  <a:lnTo>
                    <a:pt x="12801" y="19614"/>
                  </a:lnTo>
                  <a:lnTo>
                    <a:pt x="12963" y="19758"/>
                  </a:lnTo>
                  <a:lnTo>
                    <a:pt x="13106" y="19919"/>
                  </a:lnTo>
                  <a:lnTo>
                    <a:pt x="13267" y="20098"/>
                  </a:lnTo>
                  <a:lnTo>
                    <a:pt x="13393" y="20295"/>
                  </a:lnTo>
                  <a:lnTo>
                    <a:pt x="13536" y="20493"/>
                  </a:lnTo>
                  <a:lnTo>
                    <a:pt x="13662" y="20726"/>
                  </a:lnTo>
                  <a:lnTo>
                    <a:pt x="13895" y="21192"/>
                  </a:lnTo>
                  <a:lnTo>
                    <a:pt x="14110" y="21694"/>
                  </a:lnTo>
                  <a:lnTo>
                    <a:pt x="14289" y="22232"/>
                  </a:lnTo>
                  <a:lnTo>
                    <a:pt x="14451" y="22770"/>
                  </a:lnTo>
                  <a:lnTo>
                    <a:pt x="14576" y="23325"/>
                  </a:lnTo>
                  <a:lnTo>
                    <a:pt x="14684" y="23881"/>
                  </a:lnTo>
                  <a:lnTo>
                    <a:pt x="14755" y="24437"/>
                  </a:lnTo>
                  <a:lnTo>
                    <a:pt x="14809" y="24957"/>
                  </a:lnTo>
                  <a:lnTo>
                    <a:pt x="14845" y="25441"/>
                  </a:lnTo>
                  <a:lnTo>
                    <a:pt x="14827" y="25889"/>
                  </a:lnTo>
                  <a:lnTo>
                    <a:pt x="14827" y="25889"/>
                  </a:lnTo>
                  <a:lnTo>
                    <a:pt x="14827" y="26104"/>
                  </a:lnTo>
                  <a:lnTo>
                    <a:pt x="14845" y="26337"/>
                  </a:lnTo>
                  <a:lnTo>
                    <a:pt x="14881" y="26570"/>
                  </a:lnTo>
                  <a:lnTo>
                    <a:pt x="14917" y="26821"/>
                  </a:lnTo>
                  <a:lnTo>
                    <a:pt x="15024" y="27341"/>
                  </a:lnTo>
                  <a:lnTo>
                    <a:pt x="15204" y="27879"/>
                  </a:lnTo>
                  <a:lnTo>
                    <a:pt x="15401" y="28435"/>
                  </a:lnTo>
                  <a:lnTo>
                    <a:pt x="15652" y="29009"/>
                  </a:lnTo>
                  <a:lnTo>
                    <a:pt x="15939" y="29564"/>
                  </a:lnTo>
                  <a:lnTo>
                    <a:pt x="16244" y="30120"/>
                  </a:lnTo>
                  <a:lnTo>
                    <a:pt x="16584" y="30640"/>
                  </a:lnTo>
                  <a:lnTo>
                    <a:pt x="16961" y="31124"/>
                  </a:lnTo>
                  <a:lnTo>
                    <a:pt x="17140" y="31339"/>
                  </a:lnTo>
                  <a:lnTo>
                    <a:pt x="17337" y="31555"/>
                  </a:lnTo>
                  <a:lnTo>
                    <a:pt x="17534" y="31752"/>
                  </a:lnTo>
                  <a:lnTo>
                    <a:pt x="17732" y="31949"/>
                  </a:lnTo>
                  <a:lnTo>
                    <a:pt x="17947" y="32110"/>
                  </a:lnTo>
                  <a:lnTo>
                    <a:pt x="18144" y="32254"/>
                  </a:lnTo>
                  <a:lnTo>
                    <a:pt x="18359" y="32379"/>
                  </a:lnTo>
                  <a:lnTo>
                    <a:pt x="18556" y="32487"/>
                  </a:lnTo>
                  <a:lnTo>
                    <a:pt x="18771" y="32577"/>
                  </a:lnTo>
                  <a:lnTo>
                    <a:pt x="18987" y="32648"/>
                  </a:lnTo>
                  <a:lnTo>
                    <a:pt x="19184" y="32684"/>
                  </a:lnTo>
                  <a:lnTo>
                    <a:pt x="19399" y="32702"/>
                  </a:lnTo>
                  <a:lnTo>
                    <a:pt x="19399" y="32702"/>
                  </a:lnTo>
                  <a:lnTo>
                    <a:pt x="19614" y="32684"/>
                  </a:lnTo>
                  <a:lnTo>
                    <a:pt x="19829" y="32630"/>
                  </a:lnTo>
                  <a:lnTo>
                    <a:pt x="19829" y="32630"/>
                  </a:lnTo>
                  <a:lnTo>
                    <a:pt x="19973" y="32594"/>
                  </a:lnTo>
                  <a:lnTo>
                    <a:pt x="20098" y="32594"/>
                  </a:lnTo>
                  <a:lnTo>
                    <a:pt x="20098" y="32594"/>
                  </a:lnTo>
                  <a:lnTo>
                    <a:pt x="20188" y="32594"/>
                  </a:lnTo>
                  <a:lnTo>
                    <a:pt x="20277" y="32612"/>
                  </a:lnTo>
                  <a:lnTo>
                    <a:pt x="20439" y="32666"/>
                  </a:lnTo>
                  <a:lnTo>
                    <a:pt x="20582" y="32774"/>
                  </a:lnTo>
                  <a:lnTo>
                    <a:pt x="20708" y="32899"/>
                  </a:lnTo>
                  <a:lnTo>
                    <a:pt x="20833" y="33079"/>
                  </a:lnTo>
                  <a:lnTo>
                    <a:pt x="20941" y="33276"/>
                  </a:lnTo>
                  <a:lnTo>
                    <a:pt x="21030" y="33509"/>
                  </a:lnTo>
                  <a:lnTo>
                    <a:pt x="21120" y="33760"/>
                  </a:lnTo>
                  <a:lnTo>
                    <a:pt x="21174" y="34029"/>
                  </a:lnTo>
                  <a:lnTo>
                    <a:pt x="21246" y="34334"/>
                  </a:lnTo>
                  <a:lnTo>
                    <a:pt x="21299" y="34656"/>
                  </a:lnTo>
                  <a:lnTo>
                    <a:pt x="21335" y="34979"/>
                  </a:lnTo>
                  <a:lnTo>
                    <a:pt x="21389" y="35696"/>
                  </a:lnTo>
                  <a:lnTo>
                    <a:pt x="21425" y="36449"/>
                  </a:lnTo>
                  <a:lnTo>
                    <a:pt x="21443" y="37220"/>
                  </a:lnTo>
                  <a:lnTo>
                    <a:pt x="21443" y="38009"/>
                  </a:lnTo>
                  <a:lnTo>
                    <a:pt x="21407" y="39497"/>
                  </a:lnTo>
                  <a:lnTo>
                    <a:pt x="21407" y="40770"/>
                  </a:lnTo>
                  <a:lnTo>
                    <a:pt x="21407" y="41290"/>
                  </a:lnTo>
                  <a:lnTo>
                    <a:pt x="21443" y="41702"/>
                  </a:lnTo>
                  <a:lnTo>
                    <a:pt x="21443" y="41702"/>
                  </a:lnTo>
                  <a:lnTo>
                    <a:pt x="21479" y="41864"/>
                  </a:lnTo>
                  <a:lnTo>
                    <a:pt x="21515" y="42061"/>
                  </a:lnTo>
                  <a:lnTo>
                    <a:pt x="21658" y="42509"/>
                  </a:lnTo>
                  <a:lnTo>
                    <a:pt x="22034" y="43603"/>
                  </a:lnTo>
                  <a:lnTo>
                    <a:pt x="22250" y="44230"/>
                  </a:lnTo>
                  <a:lnTo>
                    <a:pt x="22465" y="44911"/>
                  </a:lnTo>
                  <a:lnTo>
                    <a:pt x="22662" y="45593"/>
                  </a:lnTo>
                  <a:lnTo>
                    <a:pt x="22841" y="46310"/>
                  </a:lnTo>
                  <a:lnTo>
                    <a:pt x="22841" y="46310"/>
                  </a:lnTo>
                  <a:lnTo>
                    <a:pt x="24383" y="46274"/>
                  </a:lnTo>
                  <a:lnTo>
                    <a:pt x="25011" y="46256"/>
                  </a:lnTo>
                  <a:lnTo>
                    <a:pt x="25548" y="46220"/>
                  </a:lnTo>
                  <a:lnTo>
                    <a:pt x="25548" y="46220"/>
                  </a:lnTo>
                  <a:lnTo>
                    <a:pt x="26050" y="46148"/>
                  </a:lnTo>
                  <a:lnTo>
                    <a:pt x="26517" y="46077"/>
                  </a:lnTo>
                  <a:lnTo>
                    <a:pt x="26929" y="45969"/>
                  </a:lnTo>
                  <a:lnTo>
                    <a:pt x="27306" y="45826"/>
                  </a:lnTo>
                  <a:lnTo>
                    <a:pt x="27646" y="45664"/>
                  </a:lnTo>
                  <a:lnTo>
                    <a:pt x="27933" y="45485"/>
                  </a:lnTo>
                  <a:lnTo>
                    <a:pt x="28202" y="45288"/>
                  </a:lnTo>
                  <a:lnTo>
                    <a:pt x="28417" y="45073"/>
                  </a:lnTo>
                  <a:lnTo>
                    <a:pt x="28614" y="44840"/>
                  </a:lnTo>
                  <a:lnTo>
                    <a:pt x="28776" y="44589"/>
                  </a:lnTo>
                  <a:lnTo>
                    <a:pt x="28901" y="44338"/>
                  </a:lnTo>
                  <a:lnTo>
                    <a:pt x="29009" y="44051"/>
                  </a:lnTo>
                  <a:lnTo>
                    <a:pt x="29098" y="43764"/>
                  </a:lnTo>
                  <a:lnTo>
                    <a:pt x="29152" y="43459"/>
                  </a:lnTo>
                  <a:lnTo>
                    <a:pt x="29170" y="43154"/>
                  </a:lnTo>
                  <a:lnTo>
                    <a:pt x="29188" y="42850"/>
                  </a:lnTo>
                  <a:lnTo>
                    <a:pt x="29188" y="42850"/>
                  </a:lnTo>
                  <a:lnTo>
                    <a:pt x="29170" y="42401"/>
                  </a:lnTo>
                  <a:lnTo>
                    <a:pt x="29116" y="41971"/>
                  </a:lnTo>
                  <a:lnTo>
                    <a:pt x="29045" y="41523"/>
                  </a:lnTo>
                  <a:lnTo>
                    <a:pt x="28955" y="41075"/>
                  </a:lnTo>
                  <a:lnTo>
                    <a:pt x="28829" y="40626"/>
                  </a:lnTo>
                  <a:lnTo>
                    <a:pt x="28704" y="40178"/>
                  </a:lnTo>
                  <a:lnTo>
                    <a:pt x="28435" y="39318"/>
                  </a:lnTo>
                  <a:lnTo>
                    <a:pt x="28130" y="38529"/>
                  </a:lnTo>
                  <a:lnTo>
                    <a:pt x="27879" y="37794"/>
                  </a:lnTo>
                  <a:lnTo>
                    <a:pt x="27664" y="37184"/>
                  </a:lnTo>
                  <a:lnTo>
                    <a:pt x="27592" y="36933"/>
                  </a:lnTo>
                  <a:lnTo>
                    <a:pt x="27557" y="36718"/>
                  </a:lnTo>
                  <a:lnTo>
                    <a:pt x="27557" y="36718"/>
                  </a:lnTo>
                  <a:lnTo>
                    <a:pt x="27557" y="36718"/>
                  </a:lnTo>
                  <a:lnTo>
                    <a:pt x="27557" y="36700"/>
                  </a:lnTo>
                  <a:lnTo>
                    <a:pt x="27557" y="36700"/>
                  </a:lnTo>
                  <a:lnTo>
                    <a:pt x="27557" y="36700"/>
                  </a:lnTo>
                  <a:lnTo>
                    <a:pt x="27557" y="36700"/>
                  </a:lnTo>
                  <a:lnTo>
                    <a:pt x="27521" y="36288"/>
                  </a:lnTo>
                  <a:lnTo>
                    <a:pt x="27503" y="35804"/>
                  </a:lnTo>
                  <a:lnTo>
                    <a:pt x="27521" y="34567"/>
                  </a:lnTo>
                  <a:lnTo>
                    <a:pt x="27539" y="33150"/>
                  </a:lnTo>
                  <a:lnTo>
                    <a:pt x="27539" y="32415"/>
                  </a:lnTo>
                  <a:lnTo>
                    <a:pt x="27521" y="31680"/>
                  </a:lnTo>
                  <a:lnTo>
                    <a:pt x="27485" y="30963"/>
                  </a:lnTo>
                  <a:lnTo>
                    <a:pt x="27431" y="30282"/>
                  </a:lnTo>
                  <a:lnTo>
                    <a:pt x="27377" y="29959"/>
                  </a:lnTo>
                  <a:lnTo>
                    <a:pt x="27341" y="29672"/>
                  </a:lnTo>
                  <a:lnTo>
                    <a:pt x="27270" y="29385"/>
                  </a:lnTo>
                  <a:lnTo>
                    <a:pt x="27198" y="29116"/>
                  </a:lnTo>
                  <a:lnTo>
                    <a:pt x="27126" y="28883"/>
                  </a:lnTo>
                  <a:lnTo>
                    <a:pt x="27037" y="28668"/>
                  </a:lnTo>
                  <a:lnTo>
                    <a:pt x="26929" y="28471"/>
                  </a:lnTo>
                  <a:lnTo>
                    <a:pt x="26803" y="28309"/>
                  </a:lnTo>
                  <a:lnTo>
                    <a:pt x="26678" y="28184"/>
                  </a:lnTo>
                  <a:lnTo>
                    <a:pt x="26535" y="28094"/>
                  </a:lnTo>
                  <a:lnTo>
                    <a:pt x="26373" y="28041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068" y="28023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710" y="28094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280" y="28094"/>
                  </a:lnTo>
                  <a:lnTo>
                    <a:pt x="25082" y="28058"/>
                  </a:lnTo>
                  <a:lnTo>
                    <a:pt x="24867" y="28005"/>
                  </a:lnTo>
                  <a:lnTo>
                    <a:pt x="24652" y="27915"/>
                  </a:lnTo>
                  <a:lnTo>
                    <a:pt x="24455" y="27825"/>
                  </a:lnTo>
                  <a:lnTo>
                    <a:pt x="24240" y="27700"/>
                  </a:lnTo>
                  <a:lnTo>
                    <a:pt x="24042" y="27556"/>
                  </a:lnTo>
                  <a:lnTo>
                    <a:pt x="23827" y="27395"/>
                  </a:lnTo>
                  <a:lnTo>
                    <a:pt x="23630" y="27216"/>
                  </a:lnTo>
                  <a:lnTo>
                    <a:pt x="23433" y="27037"/>
                  </a:lnTo>
                  <a:lnTo>
                    <a:pt x="23254" y="26839"/>
                  </a:lnTo>
                  <a:lnTo>
                    <a:pt x="23056" y="26624"/>
                  </a:lnTo>
                  <a:lnTo>
                    <a:pt x="22698" y="26158"/>
                  </a:lnTo>
                  <a:lnTo>
                    <a:pt x="22357" y="25674"/>
                  </a:lnTo>
                  <a:lnTo>
                    <a:pt x="22034" y="25154"/>
                  </a:lnTo>
                  <a:lnTo>
                    <a:pt x="21748" y="24616"/>
                  </a:lnTo>
                  <a:lnTo>
                    <a:pt x="21515" y="24078"/>
                  </a:lnTo>
                  <a:lnTo>
                    <a:pt x="21299" y="23540"/>
                  </a:lnTo>
                  <a:lnTo>
                    <a:pt x="21120" y="23021"/>
                  </a:lnTo>
                  <a:lnTo>
                    <a:pt x="21013" y="22519"/>
                  </a:lnTo>
                  <a:lnTo>
                    <a:pt x="20959" y="22285"/>
                  </a:lnTo>
                  <a:lnTo>
                    <a:pt x="20941" y="22052"/>
                  </a:lnTo>
                  <a:lnTo>
                    <a:pt x="20923" y="21837"/>
                  </a:lnTo>
                  <a:lnTo>
                    <a:pt x="20923" y="21640"/>
                  </a:lnTo>
                  <a:lnTo>
                    <a:pt x="20923" y="21640"/>
                  </a:lnTo>
                  <a:lnTo>
                    <a:pt x="20923" y="21604"/>
                  </a:lnTo>
                  <a:lnTo>
                    <a:pt x="20923" y="21604"/>
                  </a:lnTo>
                  <a:lnTo>
                    <a:pt x="20923" y="21604"/>
                  </a:lnTo>
                  <a:lnTo>
                    <a:pt x="20923" y="21604"/>
                  </a:lnTo>
                  <a:lnTo>
                    <a:pt x="20923" y="21586"/>
                  </a:lnTo>
                  <a:lnTo>
                    <a:pt x="20923" y="21586"/>
                  </a:lnTo>
                  <a:lnTo>
                    <a:pt x="20923" y="21156"/>
                  </a:lnTo>
                  <a:lnTo>
                    <a:pt x="20887" y="20690"/>
                  </a:lnTo>
                  <a:lnTo>
                    <a:pt x="20833" y="20188"/>
                  </a:lnTo>
                  <a:lnTo>
                    <a:pt x="20762" y="19668"/>
                  </a:lnTo>
                  <a:lnTo>
                    <a:pt x="20654" y="19148"/>
                  </a:lnTo>
                  <a:lnTo>
                    <a:pt x="20528" y="18610"/>
                  </a:lnTo>
                  <a:lnTo>
                    <a:pt x="20367" y="18090"/>
                  </a:lnTo>
                  <a:lnTo>
                    <a:pt x="20170" y="17588"/>
                  </a:lnTo>
                  <a:lnTo>
                    <a:pt x="19973" y="17104"/>
                  </a:lnTo>
                  <a:lnTo>
                    <a:pt x="19722" y="16656"/>
                  </a:lnTo>
                  <a:lnTo>
                    <a:pt x="19596" y="16441"/>
                  </a:lnTo>
                  <a:lnTo>
                    <a:pt x="19471" y="16244"/>
                  </a:lnTo>
                  <a:lnTo>
                    <a:pt x="19327" y="16064"/>
                  </a:lnTo>
                  <a:lnTo>
                    <a:pt x="19184" y="15903"/>
                  </a:lnTo>
                  <a:lnTo>
                    <a:pt x="19022" y="15742"/>
                  </a:lnTo>
                  <a:lnTo>
                    <a:pt x="18861" y="15616"/>
                  </a:lnTo>
                  <a:lnTo>
                    <a:pt x="18700" y="15491"/>
                  </a:lnTo>
                  <a:lnTo>
                    <a:pt x="18520" y="15401"/>
                  </a:lnTo>
                  <a:lnTo>
                    <a:pt x="18341" y="15311"/>
                  </a:lnTo>
                  <a:lnTo>
                    <a:pt x="18162" y="15257"/>
                  </a:lnTo>
                  <a:lnTo>
                    <a:pt x="17965" y="15222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319" y="15222"/>
                  </a:lnTo>
                  <a:lnTo>
                    <a:pt x="17230" y="15204"/>
                  </a:lnTo>
                  <a:lnTo>
                    <a:pt x="17050" y="15150"/>
                  </a:lnTo>
                  <a:lnTo>
                    <a:pt x="16871" y="15042"/>
                  </a:lnTo>
                  <a:lnTo>
                    <a:pt x="16710" y="14899"/>
                  </a:lnTo>
                  <a:lnTo>
                    <a:pt x="16548" y="14720"/>
                  </a:lnTo>
                  <a:lnTo>
                    <a:pt x="16423" y="14522"/>
                  </a:lnTo>
                  <a:lnTo>
                    <a:pt x="16279" y="14289"/>
                  </a:lnTo>
                  <a:lnTo>
                    <a:pt x="16172" y="14020"/>
                  </a:lnTo>
                  <a:lnTo>
                    <a:pt x="16046" y="13734"/>
                  </a:lnTo>
                  <a:lnTo>
                    <a:pt x="15957" y="13429"/>
                  </a:lnTo>
                  <a:lnTo>
                    <a:pt x="15867" y="13088"/>
                  </a:lnTo>
                  <a:lnTo>
                    <a:pt x="15777" y="12747"/>
                  </a:lnTo>
                  <a:lnTo>
                    <a:pt x="15634" y="12030"/>
                  </a:lnTo>
                  <a:lnTo>
                    <a:pt x="15508" y="11259"/>
                  </a:lnTo>
                  <a:lnTo>
                    <a:pt x="15419" y="10488"/>
                  </a:lnTo>
                  <a:lnTo>
                    <a:pt x="15347" y="9700"/>
                  </a:lnTo>
                  <a:lnTo>
                    <a:pt x="15311" y="8964"/>
                  </a:lnTo>
                  <a:lnTo>
                    <a:pt x="15275" y="8265"/>
                  </a:lnTo>
                  <a:lnTo>
                    <a:pt x="15257" y="7100"/>
                  </a:lnTo>
                  <a:lnTo>
                    <a:pt x="15257" y="6347"/>
                  </a:lnTo>
                  <a:lnTo>
                    <a:pt x="15257" y="6347"/>
                  </a:lnTo>
                  <a:lnTo>
                    <a:pt x="15257" y="6329"/>
                  </a:lnTo>
                  <a:lnTo>
                    <a:pt x="15257" y="6329"/>
                  </a:lnTo>
                  <a:lnTo>
                    <a:pt x="15257" y="6329"/>
                  </a:lnTo>
                  <a:lnTo>
                    <a:pt x="15257" y="6239"/>
                  </a:lnTo>
                  <a:lnTo>
                    <a:pt x="15257" y="6132"/>
                  </a:lnTo>
                  <a:lnTo>
                    <a:pt x="15222" y="6042"/>
                  </a:lnTo>
                  <a:lnTo>
                    <a:pt x="15186" y="5935"/>
                  </a:lnTo>
                  <a:lnTo>
                    <a:pt x="15078" y="5755"/>
                  </a:lnTo>
                  <a:lnTo>
                    <a:pt x="14935" y="5576"/>
                  </a:lnTo>
                  <a:lnTo>
                    <a:pt x="14755" y="5397"/>
                  </a:lnTo>
                  <a:lnTo>
                    <a:pt x="14522" y="5235"/>
                  </a:lnTo>
                  <a:lnTo>
                    <a:pt x="14271" y="5092"/>
                  </a:lnTo>
                  <a:lnTo>
                    <a:pt x="13985" y="4948"/>
                  </a:lnTo>
                  <a:lnTo>
                    <a:pt x="13680" y="4823"/>
                  </a:lnTo>
                  <a:lnTo>
                    <a:pt x="13339" y="4715"/>
                  </a:lnTo>
                  <a:lnTo>
                    <a:pt x="12981" y="4608"/>
                  </a:lnTo>
                  <a:lnTo>
                    <a:pt x="12604" y="4518"/>
                  </a:lnTo>
                  <a:lnTo>
                    <a:pt x="12210" y="4446"/>
                  </a:lnTo>
                  <a:lnTo>
                    <a:pt x="11815" y="4411"/>
                  </a:lnTo>
                  <a:lnTo>
                    <a:pt x="11385" y="4375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542" y="4375"/>
                  </a:lnTo>
                  <a:lnTo>
                    <a:pt x="10130" y="4411"/>
                  </a:lnTo>
                  <a:lnTo>
                    <a:pt x="10130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700" y="4411"/>
                  </a:lnTo>
                  <a:lnTo>
                    <a:pt x="9520" y="4375"/>
                  </a:lnTo>
                  <a:lnTo>
                    <a:pt x="9359" y="4303"/>
                  </a:lnTo>
                  <a:lnTo>
                    <a:pt x="9233" y="4231"/>
                  </a:lnTo>
                  <a:lnTo>
                    <a:pt x="9108" y="4124"/>
                  </a:lnTo>
                  <a:lnTo>
                    <a:pt x="8982" y="4016"/>
                  </a:lnTo>
                  <a:lnTo>
                    <a:pt x="8893" y="3873"/>
                  </a:lnTo>
                  <a:lnTo>
                    <a:pt x="8785" y="3729"/>
                  </a:lnTo>
                  <a:lnTo>
                    <a:pt x="8714" y="3568"/>
                  </a:lnTo>
                  <a:lnTo>
                    <a:pt x="8624" y="3407"/>
                  </a:lnTo>
                  <a:lnTo>
                    <a:pt x="8480" y="3030"/>
                  </a:lnTo>
                  <a:lnTo>
                    <a:pt x="8337" y="2636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05"/>
                  </a:lnTo>
                  <a:lnTo>
                    <a:pt x="8176" y="2205"/>
                  </a:lnTo>
                  <a:lnTo>
                    <a:pt x="8176" y="2205"/>
                  </a:lnTo>
                  <a:lnTo>
                    <a:pt x="8158" y="2205"/>
                  </a:lnTo>
                  <a:lnTo>
                    <a:pt x="8158" y="2205"/>
                  </a:lnTo>
                  <a:lnTo>
                    <a:pt x="8158" y="2187"/>
                  </a:lnTo>
                  <a:lnTo>
                    <a:pt x="8158" y="2187"/>
                  </a:lnTo>
                  <a:lnTo>
                    <a:pt x="7961" y="1775"/>
                  </a:lnTo>
                  <a:lnTo>
                    <a:pt x="7853" y="1578"/>
                  </a:lnTo>
                  <a:lnTo>
                    <a:pt x="7727" y="1381"/>
                  </a:lnTo>
                  <a:lnTo>
                    <a:pt x="7602" y="1201"/>
                  </a:lnTo>
                  <a:lnTo>
                    <a:pt x="7441" y="1004"/>
                  </a:lnTo>
                  <a:lnTo>
                    <a:pt x="7279" y="843"/>
                  </a:lnTo>
                  <a:lnTo>
                    <a:pt x="7082" y="681"/>
                  </a:lnTo>
                  <a:lnTo>
                    <a:pt x="6867" y="538"/>
                  </a:lnTo>
                  <a:lnTo>
                    <a:pt x="6634" y="395"/>
                  </a:lnTo>
                  <a:lnTo>
                    <a:pt x="6365" y="287"/>
                  </a:lnTo>
                  <a:lnTo>
                    <a:pt x="6078" y="179"/>
                  </a:lnTo>
                  <a:lnTo>
                    <a:pt x="5755" y="108"/>
                  </a:lnTo>
                  <a:lnTo>
                    <a:pt x="5415" y="54"/>
                  </a:lnTo>
                  <a:lnTo>
                    <a:pt x="5038" y="18"/>
                  </a:lnTo>
                  <a:lnTo>
                    <a:pt x="4608" y="0"/>
                  </a:lnTo>
                  <a:lnTo>
                    <a:pt x="4608" y="0"/>
                  </a:lnTo>
                  <a:lnTo>
                    <a:pt x="46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7756650" y="4272650"/>
              <a:ext cx="581350" cy="71300"/>
            </a:xfrm>
            <a:custGeom>
              <a:avLst/>
              <a:gdLst/>
              <a:ahLst/>
              <a:cxnLst/>
              <a:rect l="l" t="t" r="r" b="b"/>
              <a:pathLst>
                <a:path w="23254" h="2852" extrusionOk="0">
                  <a:moveTo>
                    <a:pt x="12783" y="1"/>
                  </a:moveTo>
                  <a:lnTo>
                    <a:pt x="12389" y="37"/>
                  </a:lnTo>
                  <a:lnTo>
                    <a:pt x="12012" y="73"/>
                  </a:lnTo>
                  <a:lnTo>
                    <a:pt x="11636" y="108"/>
                  </a:lnTo>
                  <a:lnTo>
                    <a:pt x="11259" y="180"/>
                  </a:lnTo>
                  <a:lnTo>
                    <a:pt x="10901" y="270"/>
                  </a:lnTo>
                  <a:lnTo>
                    <a:pt x="10542" y="359"/>
                  </a:lnTo>
                  <a:lnTo>
                    <a:pt x="10201" y="485"/>
                  </a:lnTo>
                  <a:lnTo>
                    <a:pt x="9646" y="682"/>
                  </a:lnTo>
                  <a:lnTo>
                    <a:pt x="9108" y="844"/>
                  </a:lnTo>
                  <a:lnTo>
                    <a:pt x="8588" y="969"/>
                  </a:lnTo>
                  <a:lnTo>
                    <a:pt x="8086" y="1077"/>
                  </a:lnTo>
                  <a:lnTo>
                    <a:pt x="7584" y="1148"/>
                  </a:lnTo>
                  <a:lnTo>
                    <a:pt x="7118" y="1202"/>
                  </a:lnTo>
                  <a:lnTo>
                    <a:pt x="6652" y="1238"/>
                  </a:lnTo>
                  <a:lnTo>
                    <a:pt x="5701" y="1238"/>
                  </a:lnTo>
                  <a:lnTo>
                    <a:pt x="5217" y="1202"/>
                  </a:lnTo>
                  <a:lnTo>
                    <a:pt x="4751" y="1148"/>
                  </a:lnTo>
                  <a:lnTo>
                    <a:pt x="4321" y="1077"/>
                  </a:lnTo>
                  <a:lnTo>
                    <a:pt x="3926" y="987"/>
                  </a:lnTo>
                  <a:lnTo>
                    <a:pt x="3550" y="897"/>
                  </a:lnTo>
                  <a:lnTo>
                    <a:pt x="3209" y="808"/>
                  </a:lnTo>
                  <a:lnTo>
                    <a:pt x="2905" y="700"/>
                  </a:lnTo>
                  <a:lnTo>
                    <a:pt x="2367" y="503"/>
                  </a:lnTo>
                  <a:lnTo>
                    <a:pt x="1990" y="324"/>
                  </a:lnTo>
                  <a:lnTo>
                    <a:pt x="1739" y="198"/>
                  </a:lnTo>
                  <a:lnTo>
                    <a:pt x="1667" y="162"/>
                  </a:lnTo>
                  <a:lnTo>
                    <a:pt x="1291" y="270"/>
                  </a:lnTo>
                  <a:lnTo>
                    <a:pt x="950" y="377"/>
                  </a:lnTo>
                  <a:lnTo>
                    <a:pt x="646" y="485"/>
                  </a:lnTo>
                  <a:lnTo>
                    <a:pt x="377" y="610"/>
                  </a:lnTo>
                  <a:lnTo>
                    <a:pt x="179" y="754"/>
                  </a:lnTo>
                  <a:lnTo>
                    <a:pt x="108" y="808"/>
                  </a:lnTo>
                  <a:lnTo>
                    <a:pt x="54" y="879"/>
                  </a:lnTo>
                  <a:lnTo>
                    <a:pt x="18" y="951"/>
                  </a:lnTo>
                  <a:lnTo>
                    <a:pt x="0" y="1023"/>
                  </a:lnTo>
                  <a:lnTo>
                    <a:pt x="18" y="1095"/>
                  </a:lnTo>
                  <a:lnTo>
                    <a:pt x="54" y="1166"/>
                  </a:lnTo>
                  <a:lnTo>
                    <a:pt x="108" y="1238"/>
                  </a:lnTo>
                  <a:lnTo>
                    <a:pt x="197" y="1310"/>
                  </a:lnTo>
                  <a:lnTo>
                    <a:pt x="323" y="1381"/>
                  </a:lnTo>
                  <a:lnTo>
                    <a:pt x="466" y="1453"/>
                  </a:lnTo>
                  <a:lnTo>
                    <a:pt x="663" y="1525"/>
                  </a:lnTo>
                  <a:lnTo>
                    <a:pt x="879" y="1597"/>
                  </a:lnTo>
                  <a:lnTo>
                    <a:pt x="1416" y="1758"/>
                  </a:lnTo>
                  <a:lnTo>
                    <a:pt x="2116" y="1901"/>
                  </a:lnTo>
                  <a:lnTo>
                    <a:pt x="2994" y="2063"/>
                  </a:lnTo>
                  <a:lnTo>
                    <a:pt x="4034" y="2206"/>
                  </a:lnTo>
                  <a:lnTo>
                    <a:pt x="5271" y="2367"/>
                  </a:lnTo>
                  <a:lnTo>
                    <a:pt x="6616" y="2493"/>
                  </a:lnTo>
                  <a:lnTo>
                    <a:pt x="8050" y="2601"/>
                  </a:lnTo>
                  <a:lnTo>
                    <a:pt x="9502" y="2690"/>
                  </a:lnTo>
                  <a:lnTo>
                    <a:pt x="11008" y="2762"/>
                  </a:lnTo>
                  <a:lnTo>
                    <a:pt x="12496" y="2798"/>
                  </a:lnTo>
                  <a:lnTo>
                    <a:pt x="13967" y="2834"/>
                  </a:lnTo>
                  <a:lnTo>
                    <a:pt x="15401" y="2852"/>
                  </a:lnTo>
                  <a:lnTo>
                    <a:pt x="16781" y="2852"/>
                  </a:lnTo>
                  <a:lnTo>
                    <a:pt x="19345" y="2834"/>
                  </a:lnTo>
                  <a:lnTo>
                    <a:pt x="21389" y="2798"/>
                  </a:lnTo>
                  <a:lnTo>
                    <a:pt x="23254" y="2744"/>
                  </a:lnTo>
                  <a:lnTo>
                    <a:pt x="23003" y="2636"/>
                  </a:lnTo>
                  <a:lnTo>
                    <a:pt x="22339" y="2332"/>
                  </a:lnTo>
                  <a:lnTo>
                    <a:pt x="21855" y="2116"/>
                  </a:lnTo>
                  <a:lnTo>
                    <a:pt x="21299" y="1883"/>
                  </a:lnTo>
                  <a:lnTo>
                    <a:pt x="20654" y="1632"/>
                  </a:lnTo>
                  <a:lnTo>
                    <a:pt x="19955" y="1381"/>
                  </a:lnTo>
                  <a:lnTo>
                    <a:pt x="19220" y="1112"/>
                  </a:lnTo>
                  <a:lnTo>
                    <a:pt x="18413" y="879"/>
                  </a:lnTo>
                  <a:lnTo>
                    <a:pt x="17588" y="646"/>
                  </a:lnTo>
                  <a:lnTo>
                    <a:pt x="16710" y="431"/>
                  </a:lnTo>
                  <a:lnTo>
                    <a:pt x="15831" y="252"/>
                  </a:lnTo>
                  <a:lnTo>
                    <a:pt x="15401" y="180"/>
                  </a:lnTo>
                  <a:lnTo>
                    <a:pt x="14953" y="126"/>
                  </a:lnTo>
                  <a:lnTo>
                    <a:pt x="14504" y="73"/>
                  </a:lnTo>
                  <a:lnTo>
                    <a:pt x="14056" y="37"/>
                  </a:lnTo>
                  <a:lnTo>
                    <a:pt x="13608" y="19"/>
                  </a:lnTo>
                  <a:lnTo>
                    <a:pt x="13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7756650" y="4272650"/>
              <a:ext cx="581350" cy="71300"/>
            </a:xfrm>
            <a:custGeom>
              <a:avLst/>
              <a:gdLst/>
              <a:ahLst/>
              <a:cxnLst/>
              <a:rect l="l" t="t" r="r" b="b"/>
              <a:pathLst>
                <a:path w="23254" h="2852" fill="none" extrusionOk="0">
                  <a:moveTo>
                    <a:pt x="13178" y="1"/>
                  </a:moveTo>
                  <a:lnTo>
                    <a:pt x="13178" y="1"/>
                  </a:lnTo>
                  <a:lnTo>
                    <a:pt x="12783" y="1"/>
                  </a:lnTo>
                  <a:lnTo>
                    <a:pt x="12389" y="37"/>
                  </a:lnTo>
                  <a:lnTo>
                    <a:pt x="12012" y="73"/>
                  </a:lnTo>
                  <a:lnTo>
                    <a:pt x="11636" y="108"/>
                  </a:lnTo>
                  <a:lnTo>
                    <a:pt x="11259" y="180"/>
                  </a:lnTo>
                  <a:lnTo>
                    <a:pt x="10901" y="270"/>
                  </a:lnTo>
                  <a:lnTo>
                    <a:pt x="10542" y="359"/>
                  </a:lnTo>
                  <a:lnTo>
                    <a:pt x="10201" y="485"/>
                  </a:lnTo>
                  <a:lnTo>
                    <a:pt x="10201" y="485"/>
                  </a:lnTo>
                  <a:lnTo>
                    <a:pt x="9646" y="682"/>
                  </a:lnTo>
                  <a:lnTo>
                    <a:pt x="9108" y="844"/>
                  </a:lnTo>
                  <a:lnTo>
                    <a:pt x="8588" y="969"/>
                  </a:lnTo>
                  <a:lnTo>
                    <a:pt x="8086" y="1077"/>
                  </a:lnTo>
                  <a:lnTo>
                    <a:pt x="7584" y="1148"/>
                  </a:lnTo>
                  <a:lnTo>
                    <a:pt x="7118" y="1202"/>
                  </a:lnTo>
                  <a:lnTo>
                    <a:pt x="6652" y="1238"/>
                  </a:lnTo>
                  <a:lnTo>
                    <a:pt x="6203" y="1238"/>
                  </a:lnTo>
                  <a:lnTo>
                    <a:pt x="6203" y="1238"/>
                  </a:lnTo>
                  <a:lnTo>
                    <a:pt x="5701" y="1238"/>
                  </a:lnTo>
                  <a:lnTo>
                    <a:pt x="5217" y="1202"/>
                  </a:lnTo>
                  <a:lnTo>
                    <a:pt x="4751" y="1148"/>
                  </a:lnTo>
                  <a:lnTo>
                    <a:pt x="4321" y="1077"/>
                  </a:lnTo>
                  <a:lnTo>
                    <a:pt x="3926" y="987"/>
                  </a:lnTo>
                  <a:lnTo>
                    <a:pt x="3550" y="897"/>
                  </a:lnTo>
                  <a:lnTo>
                    <a:pt x="3209" y="808"/>
                  </a:lnTo>
                  <a:lnTo>
                    <a:pt x="2905" y="700"/>
                  </a:lnTo>
                  <a:lnTo>
                    <a:pt x="2367" y="503"/>
                  </a:lnTo>
                  <a:lnTo>
                    <a:pt x="1990" y="324"/>
                  </a:lnTo>
                  <a:lnTo>
                    <a:pt x="1739" y="198"/>
                  </a:lnTo>
                  <a:lnTo>
                    <a:pt x="1667" y="162"/>
                  </a:lnTo>
                  <a:lnTo>
                    <a:pt x="1667" y="162"/>
                  </a:lnTo>
                  <a:lnTo>
                    <a:pt x="1291" y="270"/>
                  </a:lnTo>
                  <a:lnTo>
                    <a:pt x="950" y="377"/>
                  </a:lnTo>
                  <a:lnTo>
                    <a:pt x="646" y="485"/>
                  </a:lnTo>
                  <a:lnTo>
                    <a:pt x="377" y="610"/>
                  </a:lnTo>
                  <a:lnTo>
                    <a:pt x="179" y="754"/>
                  </a:lnTo>
                  <a:lnTo>
                    <a:pt x="108" y="808"/>
                  </a:lnTo>
                  <a:lnTo>
                    <a:pt x="54" y="879"/>
                  </a:lnTo>
                  <a:lnTo>
                    <a:pt x="18" y="951"/>
                  </a:lnTo>
                  <a:lnTo>
                    <a:pt x="0" y="1023"/>
                  </a:lnTo>
                  <a:lnTo>
                    <a:pt x="18" y="1095"/>
                  </a:lnTo>
                  <a:lnTo>
                    <a:pt x="54" y="1166"/>
                  </a:lnTo>
                  <a:lnTo>
                    <a:pt x="108" y="1238"/>
                  </a:lnTo>
                  <a:lnTo>
                    <a:pt x="197" y="1310"/>
                  </a:lnTo>
                  <a:lnTo>
                    <a:pt x="323" y="1381"/>
                  </a:lnTo>
                  <a:lnTo>
                    <a:pt x="466" y="1453"/>
                  </a:lnTo>
                  <a:lnTo>
                    <a:pt x="663" y="1525"/>
                  </a:lnTo>
                  <a:lnTo>
                    <a:pt x="879" y="1597"/>
                  </a:lnTo>
                  <a:lnTo>
                    <a:pt x="1416" y="1758"/>
                  </a:lnTo>
                  <a:lnTo>
                    <a:pt x="2116" y="1901"/>
                  </a:lnTo>
                  <a:lnTo>
                    <a:pt x="2994" y="2063"/>
                  </a:lnTo>
                  <a:lnTo>
                    <a:pt x="4034" y="2206"/>
                  </a:lnTo>
                  <a:lnTo>
                    <a:pt x="5271" y="2367"/>
                  </a:lnTo>
                  <a:lnTo>
                    <a:pt x="5271" y="2367"/>
                  </a:lnTo>
                  <a:lnTo>
                    <a:pt x="6616" y="2493"/>
                  </a:lnTo>
                  <a:lnTo>
                    <a:pt x="8050" y="2601"/>
                  </a:lnTo>
                  <a:lnTo>
                    <a:pt x="9502" y="2690"/>
                  </a:lnTo>
                  <a:lnTo>
                    <a:pt x="11008" y="2762"/>
                  </a:lnTo>
                  <a:lnTo>
                    <a:pt x="12496" y="2798"/>
                  </a:lnTo>
                  <a:lnTo>
                    <a:pt x="13967" y="2834"/>
                  </a:lnTo>
                  <a:lnTo>
                    <a:pt x="15401" y="2852"/>
                  </a:lnTo>
                  <a:lnTo>
                    <a:pt x="16781" y="2852"/>
                  </a:lnTo>
                  <a:lnTo>
                    <a:pt x="16781" y="2852"/>
                  </a:lnTo>
                  <a:lnTo>
                    <a:pt x="19345" y="2834"/>
                  </a:lnTo>
                  <a:lnTo>
                    <a:pt x="21389" y="2798"/>
                  </a:lnTo>
                  <a:lnTo>
                    <a:pt x="23254" y="2744"/>
                  </a:lnTo>
                  <a:lnTo>
                    <a:pt x="23254" y="2744"/>
                  </a:lnTo>
                  <a:lnTo>
                    <a:pt x="23003" y="2636"/>
                  </a:lnTo>
                  <a:lnTo>
                    <a:pt x="22339" y="2332"/>
                  </a:lnTo>
                  <a:lnTo>
                    <a:pt x="21855" y="2116"/>
                  </a:lnTo>
                  <a:lnTo>
                    <a:pt x="21299" y="1883"/>
                  </a:lnTo>
                  <a:lnTo>
                    <a:pt x="20654" y="1632"/>
                  </a:lnTo>
                  <a:lnTo>
                    <a:pt x="19955" y="1381"/>
                  </a:lnTo>
                  <a:lnTo>
                    <a:pt x="19220" y="1112"/>
                  </a:lnTo>
                  <a:lnTo>
                    <a:pt x="18413" y="879"/>
                  </a:lnTo>
                  <a:lnTo>
                    <a:pt x="17588" y="646"/>
                  </a:lnTo>
                  <a:lnTo>
                    <a:pt x="16710" y="431"/>
                  </a:lnTo>
                  <a:lnTo>
                    <a:pt x="15831" y="252"/>
                  </a:lnTo>
                  <a:lnTo>
                    <a:pt x="15401" y="180"/>
                  </a:lnTo>
                  <a:lnTo>
                    <a:pt x="14953" y="126"/>
                  </a:lnTo>
                  <a:lnTo>
                    <a:pt x="14504" y="73"/>
                  </a:lnTo>
                  <a:lnTo>
                    <a:pt x="14056" y="37"/>
                  </a:lnTo>
                  <a:lnTo>
                    <a:pt x="13608" y="19"/>
                  </a:lnTo>
                  <a:lnTo>
                    <a:pt x="13178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32"/>
          <p:cNvGrpSpPr/>
          <p:nvPr/>
        </p:nvGrpSpPr>
        <p:grpSpPr>
          <a:xfrm>
            <a:off x="975285" y="4530551"/>
            <a:ext cx="766289" cy="333623"/>
            <a:chOff x="381950" y="3846025"/>
            <a:chExt cx="1594775" cy="694325"/>
          </a:xfrm>
        </p:grpSpPr>
        <p:sp>
          <p:nvSpPr>
            <p:cNvPr id="1632" name="Google Shape;1632;p32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extrusionOk="0">
                  <a:moveTo>
                    <a:pt x="20600" y="1"/>
                  </a:moveTo>
                  <a:lnTo>
                    <a:pt x="20439" y="19"/>
                  </a:lnTo>
                  <a:lnTo>
                    <a:pt x="20295" y="36"/>
                  </a:lnTo>
                  <a:lnTo>
                    <a:pt x="20152" y="90"/>
                  </a:lnTo>
                  <a:lnTo>
                    <a:pt x="20008" y="144"/>
                  </a:lnTo>
                  <a:lnTo>
                    <a:pt x="19865" y="198"/>
                  </a:lnTo>
                  <a:lnTo>
                    <a:pt x="19722" y="287"/>
                  </a:lnTo>
                  <a:lnTo>
                    <a:pt x="19435" y="485"/>
                  </a:lnTo>
                  <a:lnTo>
                    <a:pt x="19166" y="736"/>
                  </a:lnTo>
                  <a:lnTo>
                    <a:pt x="18897" y="1005"/>
                  </a:lnTo>
                  <a:lnTo>
                    <a:pt x="18628" y="1327"/>
                  </a:lnTo>
                  <a:lnTo>
                    <a:pt x="18413" y="1650"/>
                  </a:lnTo>
                  <a:lnTo>
                    <a:pt x="18180" y="1973"/>
                  </a:lnTo>
                  <a:lnTo>
                    <a:pt x="17965" y="2331"/>
                  </a:lnTo>
                  <a:lnTo>
                    <a:pt x="17767" y="2690"/>
                  </a:lnTo>
                  <a:lnTo>
                    <a:pt x="17570" y="3066"/>
                  </a:lnTo>
                  <a:lnTo>
                    <a:pt x="17373" y="3443"/>
                  </a:lnTo>
                  <a:lnTo>
                    <a:pt x="17032" y="4214"/>
                  </a:lnTo>
                  <a:lnTo>
                    <a:pt x="16710" y="4967"/>
                  </a:lnTo>
                  <a:lnTo>
                    <a:pt x="16441" y="5684"/>
                  </a:lnTo>
                  <a:lnTo>
                    <a:pt x="16208" y="6311"/>
                  </a:lnTo>
                  <a:lnTo>
                    <a:pt x="16028" y="6849"/>
                  </a:lnTo>
                  <a:lnTo>
                    <a:pt x="15939" y="7064"/>
                  </a:lnTo>
                  <a:lnTo>
                    <a:pt x="15759" y="7333"/>
                  </a:lnTo>
                  <a:lnTo>
                    <a:pt x="15526" y="7674"/>
                  </a:lnTo>
                  <a:lnTo>
                    <a:pt x="15239" y="8068"/>
                  </a:lnTo>
                  <a:lnTo>
                    <a:pt x="14881" y="8517"/>
                  </a:lnTo>
                  <a:lnTo>
                    <a:pt x="14486" y="9001"/>
                  </a:lnTo>
                  <a:lnTo>
                    <a:pt x="13536" y="10112"/>
                  </a:lnTo>
                  <a:lnTo>
                    <a:pt x="12443" y="11367"/>
                  </a:lnTo>
                  <a:lnTo>
                    <a:pt x="11223" y="12712"/>
                  </a:lnTo>
                  <a:lnTo>
                    <a:pt x="9933" y="14128"/>
                  </a:lnTo>
                  <a:lnTo>
                    <a:pt x="8588" y="15563"/>
                  </a:lnTo>
                  <a:lnTo>
                    <a:pt x="5899" y="18413"/>
                  </a:lnTo>
                  <a:lnTo>
                    <a:pt x="3442" y="20995"/>
                  </a:lnTo>
                  <a:lnTo>
                    <a:pt x="377" y="24150"/>
                  </a:lnTo>
                  <a:lnTo>
                    <a:pt x="215" y="24330"/>
                  </a:lnTo>
                  <a:lnTo>
                    <a:pt x="108" y="24509"/>
                  </a:lnTo>
                  <a:lnTo>
                    <a:pt x="36" y="24670"/>
                  </a:lnTo>
                  <a:lnTo>
                    <a:pt x="0" y="24814"/>
                  </a:lnTo>
                  <a:lnTo>
                    <a:pt x="18" y="24957"/>
                  </a:lnTo>
                  <a:lnTo>
                    <a:pt x="72" y="25101"/>
                  </a:lnTo>
                  <a:lnTo>
                    <a:pt x="144" y="25226"/>
                  </a:lnTo>
                  <a:lnTo>
                    <a:pt x="269" y="25352"/>
                  </a:lnTo>
                  <a:lnTo>
                    <a:pt x="412" y="25477"/>
                  </a:lnTo>
                  <a:lnTo>
                    <a:pt x="610" y="25585"/>
                  </a:lnTo>
                  <a:lnTo>
                    <a:pt x="825" y="25692"/>
                  </a:lnTo>
                  <a:lnTo>
                    <a:pt x="1076" y="25782"/>
                  </a:lnTo>
                  <a:lnTo>
                    <a:pt x="1363" y="25890"/>
                  </a:lnTo>
                  <a:lnTo>
                    <a:pt x="1667" y="25961"/>
                  </a:lnTo>
                  <a:lnTo>
                    <a:pt x="2008" y="26051"/>
                  </a:lnTo>
                  <a:lnTo>
                    <a:pt x="2367" y="26123"/>
                  </a:lnTo>
                  <a:lnTo>
                    <a:pt x="3173" y="26266"/>
                  </a:lnTo>
                  <a:lnTo>
                    <a:pt x="4052" y="26374"/>
                  </a:lnTo>
                  <a:lnTo>
                    <a:pt x="5038" y="26481"/>
                  </a:lnTo>
                  <a:lnTo>
                    <a:pt x="6096" y="26553"/>
                  </a:lnTo>
                  <a:lnTo>
                    <a:pt x="7225" y="26607"/>
                  </a:lnTo>
                  <a:lnTo>
                    <a:pt x="8409" y="26660"/>
                  </a:lnTo>
                  <a:lnTo>
                    <a:pt x="9646" y="26696"/>
                  </a:lnTo>
                  <a:lnTo>
                    <a:pt x="10919" y="26714"/>
                  </a:lnTo>
                  <a:lnTo>
                    <a:pt x="13554" y="26714"/>
                  </a:lnTo>
                  <a:lnTo>
                    <a:pt x="16243" y="26678"/>
                  </a:lnTo>
                  <a:lnTo>
                    <a:pt x="18933" y="26625"/>
                  </a:lnTo>
                  <a:lnTo>
                    <a:pt x="21550" y="26553"/>
                  </a:lnTo>
                  <a:lnTo>
                    <a:pt x="26266" y="26374"/>
                  </a:lnTo>
                  <a:lnTo>
                    <a:pt x="28220" y="26320"/>
                  </a:lnTo>
                  <a:lnTo>
                    <a:pt x="29833" y="26266"/>
                  </a:lnTo>
                  <a:lnTo>
                    <a:pt x="31070" y="26266"/>
                  </a:lnTo>
                  <a:lnTo>
                    <a:pt x="32576" y="26302"/>
                  </a:lnTo>
                  <a:lnTo>
                    <a:pt x="34315" y="26374"/>
                  </a:lnTo>
                  <a:lnTo>
                    <a:pt x="36234" y="26463"/>
                  </a:lnTo>
                  <a:lnTo>
                    <a:pt x="40501" y="26732"/>
                  </a:lnTo>
                  <a:lnTo>
                    <a:pt x="45091" y="27019"/>
                  </a:lnTo>
                  <a:lnTo>
                    <a:pt x="49662" y="27324"/>
                  </a:lnTo>
                  <a:lnTo>
                    <a:pt x="51886" y="27449"/>
                  </a:lnTo>
                  <a:lnTo>
                    <a:pt x="54019" y="27575"/>
                  </a:lnTo>
                  <a:lnTo>
                    <a:pt x="56027" y="27665"/>
                  </a:lnTo>
                  <a:lnTo>
                    <a:pt x="57874" y="27736"/>
                  </a:lnTo>
                  <a:lnTo>
                    <a:pt x="59523" y="27772"/>
                  </a:lnTo>
                  <a:lnTo>
                    <a:pt x="60957" y="27772"/>
                  </a:lnTo>
                  <a:lnTo>
                    <a:pt x="61657" y="27754"/>
                  </a:lnTo>
                  <a:lnTo>
                    <a:pt x="62248" y="27736"/>
                  </a:lnTo>
                  <a:lnTo>
                    <a:pt x="62768" y="27682"/>
                  </a:lnTo>
                  <a:lnTo>
                    <a:pt x="63181" y="27629"/>
                  </a:lnTo>
                  <a:lnTo>
                    <a:pt x="63503" y="27557"/>
                  </a:lnTo>
                  <a:lnTo>
                    <a:pt x="63611" y="27503"/>
                  </a:lnTo>
                  <a:lnTo>
                    <a:pt x="63701" y="27449"/>
                  </a:lnTo>
                  <a:lnTo>
                    <a:pt x="63754" y="27396"/>
                  </a:lnTo>
                  <a:lnTo>
                    <a:pt x="63790" y="27342"/>
                  </a:lnTo>
                  <a:lnTo>
                    <a:pt x="63790" y="27288"/>
                  </a:lnTo>
                  <a:lnTo>
                    <a:pt x="63754" y="27216"/>
                  </a:lnTo>
                  <a:lnTo>
                    <a:pt x="63647" y="27091"/>
                  </a:lnTo>
                  <a:lnTo>
                    <a:pt x="63485" y="26929"/>
                  </a:lnTo>
                  <a:lnTo>
                    <a:pt x="63234" y="26714"/>
                  </a:lnTo>
                  <a:lnTo>
                    <a:pt x="62912" y="26445"/>
                  </a:lnTo>
                  <a:lnTo>
                    <a:pt x="62087" y="25818"/>
                  </a:lnTo>
                  <a:lnTo>
                    <a:pt x="61011" y="25029"/>
                  </a:lnTo>
                  <a:lnTo>
                    <a:pt x="59702" y="24133"/>
                  </a:lnTo>
                  <a:lnTo>
                    <a:pt x="58178" y="23111"/>
                  </a:lnTo>
                  <a:lnTo>
                    <a:pt x="56475" y="22017"/>
                  </a:lnTo>
                  <a:lnTo>
                    <a:pt x="54593" y="20852"/>
                  </a:lnTo>
                  <a:lnTo>
                    <a:pt x="52567" y="19650"/>
                  </a:lnTo>
                  <a:lnTo>
                    <a:pt x="51509" y="19041"/>
                  </a:lnTo>
                  <a:lnTo>
                    <a:pt x="50415" y="18413"/>
                  </a:lnTo>
                  <a:lnTo>
                    <a:pt x="49286" y="17786"/>
                  </a:lnTo>
                  <a:lnTo>
                    <a:pt x="48138" y="17176"/>
                  </a:lnTo>
                  <a:lnTo>
                    <a:pt x="46955" y="16549"/>
                  </a:lnTo>
                  <a:lnTo>
                    <a:pt x="45772" y="15939"/>
                  </a:lnTo>
                  <a:lnTo>
                    <a:pt x="44553" y="15348"/>
                  </a:lnTo>
                  <a:lnTo>
                    <a:pt x="43334" y="14756"/>
                  </a:lnTo>
                  <a:lnTo>
                    <a:pt x="42097" y="14164"/>
                  </a:lnTo>
                  <a:lnTo>
                    <a:pt x="40842" y="13608"/>
                  </a:lnTo>
                  <a:lnTo>
                    <a:pt x="39587" y="13053"/>
                  </a:lnTo>
                  <a:lnTo>
                    <a:pt x="38314" y="12533"/>
                  </a:lnTo>
                  <a:lnTo>
                    <a:pt x="37041" y="12031"/>
                  </a:lnTo>
                  <a:lnTo>
                    <a:pt x="35786" y="11565"/>
                  </a:lnTo>
                  <a:lnTo>
                    <a:pt x="34997" y="11063"/>
                  </a:lnTo>
                  <a:lnTo>
                    <a:pt x="34226" y="10561"/>
                  </a:lnTo>
                  <a:lnTo>
                    <a:pt x="33491" y="10059"/>
                  </a:lnTo>
                  <a:lnTo>
                    <a:pt x="32756" y="9557"/>
                  </a:lnTo>
                  <a:lnTo>
                    <a:pt x="31357" y="8553"/>
                  </a:lnTo>
                  <a:lnTo>
                    <a:pt x="30031" y="7549"/>
                  </a:lnTo>
                  <a:lnTo>
                    <a:pt x="28776" y="6580"/>
                  </a:lnTo>
                  <a:lnTo>
                    <a:pt x="27610" y="5630"/>
                  </a:lnTo>
                  <a:lnTo>
                    <a:pt x="26534" y="4734"/>
                  </a:lnTo>
                  <a:lnTo>
                    <a:pt x="25530" y="3891"/>
                  </a:lnTo>
                  <a:lnTo>
                    <a:pt x="23809" y="2367"/>
                  </a:lnTo>
                  <a:lnTo>
                    <a:pt x="22447" y="1166"/>
                  </a:lnTo>
                  <a:lnTo>
                    <a:pt x="21909" y="718"/>
                  </a:lnTo>
                  <a:lnTo>
                    <a:pt x="21461" y="359"/>
                  </a:lnTo>
                  <a:lnTo>
                    <a:pt x="21281" y="234"/>
                  </a:lnTo>
                  <a:lnTo>
                    <a:pt x="21138" y="144"/>
                  </a:lnTo>
                  <a:lnTo>
                    <a:pt x="20995" y="72"/>
                  </a:lnTo>
                  <a:lnTo>
                    <a:pt x="20905" y="36"/>
                  </a:lnTo>
                  <a:lnTo>
                    <a:pt x="20744" y="19"/>
                  </a:lnTo>
                  <a:lnTo>
                    <a:pt x="2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fill="none" extrusionOk="0">
                  <a:moveTo>
                    <a:pt x="60957" y="27772"/>
                  </a:moveTo>
                  <a:lnTo>
                    <a:pt x="60957" y="27772"/>
                  </a:lnTo>
                  <a:lnTo>
                    <a:pt x="59523" y="27772"/>
                  </a:lnTo>
                  <a:lnTo>
                    <a:pt x="57874" y="27736"/>
                  </a:lnTo>
                  <a:lnTo>
                    <a:pt x="56027" y="27665"/>
                  </a:lnTo>
                  <a:lnTo>
                    <a:pt x="54019" y="27575"/>
                  </a:lnTo>
                  <a:lnTo>
                    <a:pt x="51886" y="27449"/>
                  </a:lnTo>
                  <a:lnTo>
                    <a:pt x="49662" y="27324"/>
                  </a:lnTo>
                  <a:lnTo>
                    <a:pt x="45091" y="27019"/>
                  </a:lnTo>
                  <a:lnTo>
                    <a:pt x="45091" y="27019"/>
                  </a:lnTo>
                  <a:lnTo>
                    <a:pt x="40501" y="26732"/>
                  </a:lnTo>
                  <a:lnTo>
                    <a:pt x="36234" y="26463"/>
                  </a:lnTo>
                  <a:lnTo>
                    <a:pt x="34315" y="26374"/>
                  </a:lnTo>
                  <a:lnTo>
                    <a:pt x="32576" y="26302"/>
                  </a:lnTo>
                  <a:lnTo>
                    <a:pt x="31070" y="26266"/>
                  </a:lnTo>
                  <a:lnTo>
                    <a:pt x="29833" y="26266"/>
                  </a:lnTo>
                  <a:lnTo>
                    <a:pt x="29833" y="26266"/>
                  </a:lnTo>
                  <a:lnTo>
                    <a:pt x="28220" y="26320"/>
                  </a:lnTo>
                  <a:lnTo>
                    <a:pt x="26266" y="26374"/>
                  </a:lnTo>
                  <a:lnTo>
                    <a:pt x="21550" y="26553"/>
                  </a:lnTo>
                  <a:lnTo>
                    <a:pt x="18933" y="26625"/>
                  </a:lnTo>
                  <a:lnTo>
                    <a:pt x="16243" y="26678"/>
                  </a:lnTo>
                  <a:lnTo>
                    <a:pt x="13554" y="26714"/>
                  </a:lnTo>
                  <a:lnTo>
                    <a:pt x="12227" y="26714"/>
                  </a:lnTo>
                  <a:lnTo>
                    <a:pt x="10919" y="26714"/>
                  </a:lnTo>
                  <a:lnTo>
                    <a:pt x="9646" y="26696"/>
                  </a:lnTo>
                  <a:lnTo>
                    <a:pt x="8409" y="26660"/>
                  </a:lnTo>
                  <a:lnTo>
                    <a:pt x="7225" y="26607"/>
                  </a:lnTo>
                  <a:lnTo>
                    <a:pt x="6096" y="26553"/>
                  </a:lnTo>
                  <a:lnTo>
                    <a:pt x="5038" y="26481"/>
                  </a:lnTo>
                  <a:lnTo>
                    <a:pt x="4052" y="26374"/>
                  </a:lnTo>
                  <a:lnTo>
                    <a:pt x="3173" y="26266"/>
                  </a:lnTo>
                  <a:lnTo>
                    <a:pt x="2367" y="26123"/>
                  </a:lnTo>
                  <a:lnTo>
                    <a:pt x="2008" y="26051"/>
                  </a:lnTo>
                  <a:lnTo>
                    <a:pt x="1667" y="25961"/>
                  </a:lnTo>
                  <a:lnTo>
                    <a:pt x="1363" y="25890"/>
                  </a:lnTo>
                  <a:lnTo>
                    <a:pt x="1076" y="25782"/>
                  </a:lnTo>
                  <a:lnTo>
                    <a:pt x="825" y="25692"/>
                  </a:lnTo>
                  <a:lnTo>
                    <a:pt x="610" y="25585"/>
                  </a:lnTo>
                  <a:lnTo>
                    <a:pt x="412" y="25477"/>
                  </a:lnTo>
                  <a:lnTo>
                    <a:pt x="269" y="25352"/>
                  </a:lnTo>
                  <a:lnTo>
                    <a:pt x="144" y="25226"/>
                  </a:lnTo>
                  <a:lnTo>
                    <a:pt x="72" y="25101"/>
                  </a:lnTo>
                  <a:lnTo>
                    <a:pt x="18" y="24957"/>
                  </a:lnTo>
                  <a:lnTo>
                    <a:pt x="0" y="24814"/>
                  </a:lnTo>
                  <a:lnTo>
                    <a:pt x="36" y="24670"/>
                  </a:lnTo>
                  <a:lnTo>
                    <a:pt x="108" y="24509"/>
                  </a:lnTo>
                  <a:lnTo>
                    <a:pt x="215" y="24330"/>
                  </a:lnTo>
                  <a:lnTo>
                    <a:pt x="377" y="24150"/>
                  </a:lnTo>
                  <a:lnTo>
                    <a:pt x="377" y="24150"/>
                  </a:lnTo>
                  <a:lnTo>
                    <a:pt x="3442" y="20995"/>
                  </a:lnTo>
                  <a:lnTo>
                    <a:pt x="5899" y="18413"/>
                  </a:lnTo>
                  <a:lnTo>
                    <a:pt x="8588" y="15563"/>
                  </a:lnTo>
                  <a:lnTo>
                    <a:pt x="9933" y="14128"/>
                  </a:lnTo>
                  <a:lnTo>
                    <a:pt x="11223" y="12712"/>
                  </a:lnTo>
                  <a:lnTo>
                    <a:pt x="12443" y="11367"/>
                  </a:lnTo>
                  <a:lnTo>
                    <a:pt x="13536" y="10112"/>
                  </a:lnTo>
                  <a:lnTo>
                    <a:pt x="14486" y="9001"/>
                  </a:lnTo>
                  <a:lnTo>
                    <a:pt x="14881" y="8517"/>
                  </a:lnTo>
                  <a:lnTo>
                    <a:pt x="15239" y="8068"/>
                  </a:lnTo>
                  <a:lnTo>
                    <a:pt x="15526" y="7674"/>
                  </a:lnTo>
                  <a:lnTo>
                    <a:pt x="15759" y="7333"/>
                  </a:lnTo>
                  <a:lnTo>
                    <a:pt x="15939" y="7064"/>
                  </a:lnTo>
                  <a:lnTo>
                    <a:pt x="16028" y="6849"/>
                  </a:lnTo>
                  <a:lnTo>
                    <a:pt x="16028" y="6849"/>
                  </a:lnTo>
                  <a:lnTo>
                    <a:pt x="16208" y="6311"/>
                  </a:lnTo>
                  <a:lnTo>
                    <a:pt x="16441" y="5684"/>
                  </a:lnTo>
                  <a:lnTo>
                    <a:pt x="16710" y="4967"/>
                  </a:lnTo>
                  <a:lnTo>
                    <a:pt x="17032" y="4214"/>
                  </a:lnTo>
                  <a:lnTo>
                    <a:pt x="17373" y="3443"/>
                  </a:lnTo>
                  <a:lnTo>
                    <a:pt x="17570" y="3066"/>
                  </a:lnTo>
                  <a:lnTo>
                    <a:pt x="17767" y="2690"/>
                  </a:lnTo>
                  <a:lnTo>
                    <a:pt x="17965" y="2331"/>
                  </a:lnTo>
                  <a:lnTo>
                    <a:pt x="18180" y="1973"/>
                  </a:lnTo>
                  <a:lnTo>
                    <a:pt x="18413" y="1650"/>
                  </a:lnTo>
                  <a:lnTo>
                    <a:pt x="18628" y="1327"/>
                  </a:lnTo>
                  <a:lnTo>
                    <a:pt x="18628" y="1327"/>
                  </a:lnTo>
                  <a:lnTo>
                    <a:pt x="18897" y="1005"/>
                  </a:lnTo>
                  <a:lnTo>
                    <a:pt x="19166" y="736"/>
                  </a:lnTo>
                  <a:lnTo>
                    <a:pt x="19435" y="485"/>
                  </a:lnTo>
                  <a:lnTo>
                    <a:pt x="19722" y="287"/>
                  </a:lnTo>
                  <a:lnTo>
                    <a:pt x="19865" y="198"/>
                  </a:lnTo>
                  <a:lnTo>
                    <a:pt x="20008" y="144"/>
                  </a:lnTo>
                  <a:lnTo>
                    <a:pt x="20152" y="90"/>
                  </a:lnTo>
                  <a:lnTo>
                    <a:pt x="20295" y="36"/>
                  </a:lnTo>
                  <a:lnTo>
                    <a:pt x="20439" y="19"/>
                  </a:lnTo>
                  <a:lnTo>
                    <a:pt x="20600" y="1"/>
                  </a:lnTo>
                  <a:lnTo>
                    <a:pt x="20744" y="19"/>
                  </a:lnTo>
                  <a:lnTo>
                    <a:pt x="20905" y="36"/>
                  </a:lnTo>
                  <a:lnTo>
                    <a:pt x="20905" y="36"/>
                  </a:lnTo>
                  <a:lnTo>
                    <a:pt x="20995" y="72"/>
                  </a:lnTo>
                  <a:lnTo>
                    <a:pt x="21138" y="144"/>
                  </a:lnTo>
                  <a:lnTo>
                    <a:pt x="21281" y="234"/>
                  </a:lnTo>
                  <a:lnTo>
                    <a:pt x="21461" y="359"/>
                  </a:lnTo>
                  <a:lnTo>
                    <a:pt x="21909" y="718"/>
                  </a:lnTo>
                  <a:lnTo>
                    <a:pt x="22447" y="1166"/>
                  </a:lnTo>
                  <a:lnTo>
                    <a:pt x="23809" y="2367"/>
                  </a:lnTo>
                  <a:lnTo>
                    <a:pt x="25530" y="3891"/>
                  </a:lnTo>
                  <a:lnTo>
                    <a:pt x="26534" y="4734"/>
                  </a:lnTo>
                  <a:lnTo>
                    <a:pt x="27610" y="5630"/>
                  </a:lnTo>
                  <a:lnTo>
                    <a:pt x="28776" y="6580"/>
                  </a:lnTo>
                  <a:lnTo>
                    <a:pt x="30031" y="7549"/>
                  </a:lnTo>
                  <a:lnTo>
                    <a:pt x="31357" y="8553"/>
                  </a:lnTo>
                  <a:lnTo>
                    <a:pt x="32756" y="9557"/>
                  </a:lnTo>
                  <a:lnTo>
                    <a:pt x="33491" y="10059"/>
                  </a:lnTo>
                  <a:lnTo>
                    <a:pt x="34226" y="10561"/>
                  </a:lnTo>
                  <a:lnTo>
                    <a:pt x="34997" y="11063"/>
                  </a:lnTo>
                  <a:lnTo>
                    <a:pt x="35786" y="11565"/>
                  </a:lnTo>
                  <a:lnTo>
                    <a:pt x="35786" y="11565"/>
                  </a:lnTo>
                  <a:lnTo>
                    <a:pt x="37041" y="12031"/>
                  </a:lnTo>
                  <a:lnTo>
                    <a:pt x="38314" y="12533"/>
                  </a:lnTo>
                  <a:lnTo>
                    <a:pt x="39587" y="13053"/>
                  </a:lnTo>
                  <a:lnTo>
                    <a:pt x="40842" y="13608"/>
                  </a:lnTo>
                  <a:lnTo>
                    <a:pt x="42097" y="14164"/>
                  </a:lnTo>
                  <a:lnTo>
                    <a:pt x="43334" y="14756"/>
                  </a:lnTo>
                  <a:lnTo>
                    <a:pt x="44553" y="15348"/>
                  </a:lnTo>
                  <a:lnTo>
                    <a:pt x="45772" y="15939"/>
                  </a:lnTo>
                  <a:lnTo>
                    <a:pt x="46955" y="16549"/>
                  </a:lnTo>
                  <a:lnTo>
                    <a:pt x="48138" y="17176"/>
                  </a:lnTo>
                  <a:lnTo>
                    <a:pt x="49286" y="17786"/>
                  </a:lnTo>
                  <a:lnTo>
                    <a:pt x="50415" y="18413"/>
                  </a:lnTo>
                  <a:lnTo>
                    <a:pt x="51509" y="19041"/>
                  </a:lnTo>
                  <a:lnTo>
                    <a:pt x="52567" y="19650"/>
                  </a:lnTo>
                  <a:lnTo>
                    <a:pt x="54593" y="20852"/>
                  </a:lnTo>
                  <a:lnTo>
                    <a:pt x="56475" y="22017"/>
                  </a:lnTo>
                  <a:lnTo>
                    <a:pt x="58178" y="23111"/>
                  </a:lnTo>
                  <a:lnTo>
                    <a:pt x="59702" y="24133"/>
                  </a:lnTo>
                  <a:lnTo>
                    <a:pt x="61011" y="25029"/>
                  </a:lnTo>
                  <a:lnTo>
                    <a:pt x="62087" y="25818"/>
                  </a:lnTo>
                  <a:lnTo>
                    <a:pt x="62912" y="26445"/>
                  </a:lnTo>
                  <a:lnTo>
                    <a:pt x="63234" y="26714"/>
                  </a:lnTo>
                  <a:lnTo>
                    <a:pt x="63485" y="26929"/>
                  </a:lnTo>
                  <a:lnTo>
                    <a:pt x="63647" y="27091"/>
                  </a:lnTo>
                  <a:lnTo>
                    <a:pt x="63754" y="27216"/>
                  </a:lnTo>
                  <a:lnTo>
                    <a:pt x="63754" y="27216"/>
                  </a:lnTo>
                  <a:lnTo>
                    <a:pt x="63790" y="27288"/>
                  </a:lnTo>
                  <a:lnTo>
                    <a:pt x="63790" y="27342"/>
                  </a:lnTo>
                  <a:lnTo>
                    <a:pt x="63754" y="27396"/>
                  </a:lnTo>
                  <a:lnTo>
                    <a:pt x="63701" y="27449"/>
                  </a:lnTo>
                  <a:lnTo>
                    <a:pt x="63611" y="27503"/>
                  </a:lnTo>
                  <a:lnTo>
                    <a:pt x="63503" y="27557"/>
                  </a:lnTo>
                  <a:lnTo>
                    <a:pt x="63181" y="27629"/>
                  </a:lnTo>
                  <a:lnTo>
                    <a:pt x="62768" y="27682"/>
                  </a:lnTo>
                  <a:lnTo>
                    <a:pt x="62248" y="27736"/>
                  </a:lnTo>
                  <a:lnTo>
                    <a:pt x="61657" y="27754"/>
                  </a:lnTo>
                  <a:lnTo>
                    <a:pt x="60957" y="277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847625" y="3846025"/>
              <a:ext cx="1129100" cy="694325"/>
            </a:xfrm>
            <a:custGeom>
              <a:avLst/>
              <a:gdLst/>
              <a:ahLst/>
              <a:cxnLst/>
              <a:rect l="l" t="t" r="r" b="b"/>
              <a:pathLst>
                <a:path w="45164" h="27773" extrusionOk="0">
                  <a:moveTo>
                    <a:pt x="1991" y="1"/>
                  </a:moveTo>
                  <a:lnTo>
                    <a:pt x="1866" y="19"/>
                  </a:lnTo>
                  <a:lnTo>
                    <a:pt x="1722" y="36"/>
                  </a:lnTo>
                  <a:lnTo>
                    <a:pt x="1597" y="54"/>
                  </a:lnTo>
                  <a:lnTo>
                    <a:pt x="1471" y="108"/>
                  </a:lnTo>
                  <a:lnTo>
                    <a:pt x="1220" y="216"/>
                  </a:lnTo>
                  <a:lnTo>
                    <a:pt x="969" y="377"/>
                  </a:lnTo>
                  <a:lnTo>
                    <a:pt x="718" y="556"/>
                  </a:lnTo>
                  <a:lnTo>
                    <a:pt x="467" y="789"/>
                  </a:lnTo>
                  <a:lnTo>
                    <a:pt x="234" y="1040"/>
                  </a:lnTo>
                  <a:lnTo>
                    <a:pt x="1" y="1327"/>
                  </a:lnTo>
                  <a:lnTo>
                    <a:pt x="144" y="1722"/>
                  </a:lnTo>
                  <a:lnTo>
                    <a:pt x="306" y="2098"/>
                  </a:lnTo>
                  <a:lnTo>
                    <a:pt x="485" y="2457"/>
                  </a:lnTo>
                  <a:lnTo>
                    <a:pt x="682" y="2780"/>
                  </a:lnTo>
                  <a:lnTo>
                    <a:pt x="897" y="3066"/>
                  </a:lnTo>
                  <a:lnTo>
                    <a:pt x="1130" y="3317"/>
                  </a:lnTo>
                  <a:lnTo>
                    <a:pt x="1256" y="3425"/>
                  </a:lnTo>
                  <a:lnTo>
                    <a:pt x="1399" y="3533"/>
                  </a:lnTo>
                  <a:lnTo>
                    <a:pt x="1525" y="3604"/>
                  </a:lnTo>
                  <a:lnTo>
                    <a:pt x="1668" y="3694"/>
                  </a:lnTo>
                  <a:lnTo>
                    <a:pt x="2852" y="4268"/>
                  </a:lnTo>
                  <a:lnTo>
                    <a:pt x="4089" y="4841"/>
                  </a:lnTo>
                  <a:lnTo>
                    <a:pt x="5326" y="5433"/>
                  </a:lnTo>
                  <a:lnTo>
                    <a:pt x="5917" y="5738"/>
                  </a:lnTo>
                  <a:lnTo>
                    <a:pt x="6491" y="6043"/>
                  </a:lnTo>
                  <a:lnTo>
                    <a:pt x="7029" y="6365"/>
                  </a:lnTo>
                  <a:lnTo>
                    <a:pt x="7531" y="6688"/>
                  </a:lnTo>
                  <a:lnTo>
                    <a:pt x="7979" y="7011"/>
                  </a:lnTo>
                  <a:lnTo>
                    <a:pt x="8176" y="7190"/>
                  </a:lnTo>
                  <a:lnTo>
                    <a:pt x="8356" y="7351"/>
                  </a:lnTo>
                  <a:lnTo>
                    <a:pt x="8535" y="7531"/>
                  </a:lnTo>
                  <a:lnTo>
                    <a:pt x="8678" y="7692"/>
                  </a:lnTo>
                  <a:lnTo>
                    <a:pt x="8822" y="7871"/>
                  </a:lnTo>
                  <a:lnTo>
                    <a:pt x="8929" y="8051"/>
                  </a:lnTo>
                  <a:lnTo>
                    <a:pt x="9037" y="8230"/>
                  </a:lnTo>
                  <a:lnTo>
                    <a:pt x="9109" y="8409"/>
                  </a:lnTo>
                  <a:lnTo>
                    <a:pt x="9162" y="8588"/>
                  </a:lnTo>
                  <a:lnTo>
                    <a:pt x="9180" y="8786"/>
                  </a:lnTo>
                  <a:lnTo>
                    <a:pt x="9198" y="8875"/>
                  </a:lnTo>
                  <a:lnTo>
                    <a:pt x="9234" y="8983"/>
                  </a:lnTo>
                  <a:lnTo>
                    <a:pt x="9342" y="9216"/>
                  </a:lnTo>
                  <a:lnTo>
                    <a:pt x="9503" y="9503"/>
                  </a:lnTo>
                  <a:lnTo>
                    <a:pt x="9736" y="9790"/>
                  </a:lnTo>
                  <a:lnTo>
                    <a:pt x="10005" y="10130"/>
                  </a:lnTo>
                  <a:lnTo>
                    <a:pt x="10328" y="10471"/>
                  </a:lnTo>
                  <a:lnTo>
                    <a:pt x="10686" y="10847"/>
                  </a:lnTo>
                  <a:lnTo>
                    <a:pt x="11099" y="11242"/>
                  </a:lnTo>
                  <a:lnTo>
                    <a:pt x="11547" y="11636"/>
                  </a:lnTo>
                  <a:lnTo>
                    <a:pt x="12013" y="12067"/>
                  </a:lnTo>
                  <a:lnTo>
                    <a:pt x="12515" y="12497"/>
                  </a:lnTo>
                  <a:lnTo>
                    <a:pt x="13053" y="12927"/>
                  </a:lnTo>
                  <a:lnTo>
                    <a:pt x="14182" y="13806"/>
                  </a:lnTo>
                  <a:lnTo>
                    <a:pt x="15384" y="14702"/>
                  </a:lnTo>
                  <a:lnTo>
                    <a:pt x="16621" y="15563"/>
                  </a:lnTo>
                  <a:lnTo>
                    <a:pt x="17230" y="15975"/>
                  </a:lnTo>
                  <a:lnTo>
                    <a:pt x="17858" y="16369"/>
                  </a:lnTo>
                  <a:lnTo>
                    <a:pt x="18467" y="16764"/>
                  </a:lnTo>
                  <a:lnTo>
                    <a:pt x="19077" y="17122"/>
                  </a:lnTo>
                  <a:lnTo>
                    <a:pt x="19669" y="17481"/>
                  </a:lnTo>
                  <a:lnTo>
                    <a:pt x="20260" y="17786"/>
                  </a:lnTo>
                  <a:lnTo>
                    <a:pt x="20816" y="18091"/>
                  </a:lnTo>
                  <a:lnTo>
                    <a:pt x="21354" y="18342"/>
                  </a:lnTo>
                  <a:lnTo>
                    <a:pt x="21874" y="18575"/>
                  </a:lnTo>
                  <a:lnTo>
                    <a:pt x="22358" y="18772"/>
                  </a:lnTo>
                  <a:lnTo>
                    <a:pt x="22806" y="18933"/>
                  </a:lnTo>
                  <a:lnTo>
                    <a:pt x="23236" y="19041"/>
                  </a:lnTo>
                  <a:lnTo>
                    <a:pt x="23613" y="19113"/>
                  </a:lnTo>
                  <a:lnTo>
                    <a:pt x="23792" y="19130"/>
                  </a:lnTo>
                  <a:lnTo>
                    <a:pt x="23954" y="19148"/>
                  </a:lnTo>
                  <a:lnTo>
                    <a:pt x="24151" y="19166"/>
                  </a:lnTo>
                  <a:lnTo>
                    <a:pt x="24402" y="19202"/>
                  </a:lnTo>
                  <a:lnTo>
                    <a:pt x="24671" y="19274"/>
                  </a:lnTo>
                  <a:lnTo>
                    <a:pt x="24993" y="19364"/>
                  </a:lnTo>
                  <a:lnTo>
                    <a:pt x="25352" y="19489"/>
                  </a:lnTo>
                  <a:lnTo>
                    <a:pt x="25729" y="19632"/>
                  </a:lnTo>
                  <a:lnTo>
                    <a:pt x="26607" y="19973"/>
                  </a:lnTo>
                  <a:lnTo>
                    <a:pt x="27575" y="20403"/>
                  </a:lnTo>
                  <a:lnTo>
                    <a:pt x="28669" y="20887"/>
                  </a:lnTo>
                  <a:lnTo>
                    <a:pt x="29834" y="21461"/>
                  </a:lnTo>
                  <a:lnTo>
                    <a:pt x="31071" y="22053"/>
                  </a:lnTo>
                  <a:lnTo>
                    <a:pt x="33761" y="23397"/>
                  </a:lnTo>
                  <a:lnTo>
                    <a:pt x="36593" y="24850"/>
                  </a:lnTo>
                  <a:lnTo>
                    <a:pt x="39480" y="26338"/>
                  </a:lnTo>
                  <a:lnTo>
                    <a:pt x="42330" y="27772"/>
                  </a:lnTo>
                  <a:lnTo>
                    <a:pt x="42958" y="27772"/>
                  </a:lnTo>
                  <a:lnTo>
                    <a:pt x="43514" y="27736"/>
                  </a:lnTo>
                  <a:lnTo>
                    <a:pt x="43998" y="27700"/>
                  </a:lnTo>
                  <a:lnTo>
                    <a:pt x="44410" y="27647"/>
                  </a:lnTo>
                  <a:lnTo>
                    <a:pt x="44733" y="27593"/>
                  </a:lnTo>
                  <a:lnTo>
                    <a:pt x="44966" y="27521"/>
                  </a:lnTo>
                  <a:lnTo>
                    <a:pt x="45056" y="27467"/>
                  </a:lnTo>
                  <a:lnTo>
                    <a:pt x="45109" y="27431"/>
                  </a:lnTo>
                  <a:lnTo>
                    <a:pt x="45145" y="27378"/>
                  </a:lnTo>
                  <a:lnTo>
                    <a:pt x="45163" y="27324"/>
                  </a:lnTo>
                  <a:lnTo>
                    <a:pt x="45145" y="27270"/>
                  </a:lnTo>
                  <a:lnTo>
                    <a:pt x="45127" y="27216"/>
                  </a:lnTo>
                  <a:lnTo>
                    <a:pt x="45020" y="27091"/>
                  </a:lnTo>
                  <a:lnTo>
                    <a:pt x="44858" y="26929"/>
                  </a:lnTo>
                  <a:lnTo>
                    <a:pt x="44607" y="26714"/>
                  </a:lnTo>
                  <a:lnTo>
                    <a:pt x="44285" y="26445"/>
                  </a:lnTo>
                  <a:lnTo>
                    <a:pt x="43460" y="25818"/>
                  </a:lnTo>
                  <a:lnTo>
                    <a:pt x="42384" y="25029"/>
                  </a:lnTo>
                  <a:lnTo>
                    <a:pt x="41075" y="24133"/>
                  </a:lnTo>
                  <a:lnTo>
                    <a:pt x="39551" y="23111"/>
                  </a:lnTo>
                  <a:lnTo>
                    <a:pt x="37848" y="22017"/>
                  </a:lnTo>
                  <a:lnTo>
                    <a:pt x="35966" y="20852"/>
                  </a:lnTo>
                  <a:lnTo>
                    <a:pt x="33940" y="19650"/>
                  </a:lnTo>
                  <a:lnTo>
                    <a:pt x="32882" y="19041"/>
                  </a:lnTo>
                  <a:lnTo>
                    <a:pt x="31788" y="18413"/>
                  </a:lnTo>
                  <a:lnTo>
                    <a:pt x="30659" y="17786"/>
                  </a:lnTo>
                  <a:lnTo>
                    <a:pt x="29511" y="17176"/>
                  </a:lnTo>
                  <a:lnTo>
                    <a:pt x="28328" y="16549"/>
                  </a:lnTo>
                  <a:lnTo>
                    <a:pt x="27145" y="15939"/>
                  </a:lnTo>
                  <a:lnTo>
                    <a:pt x="25926" y="15348"/>
                  </a:lnTo>
                  <a:lnTo>
                    <a:pt x="24707" y="14756"/>
                  </a:lnTo>
                  <a:lnTo>
                    <a:pt x="23470" y="14164"/>
                  </a:lnTo>
                  <a:lnTo>
                    <a:pt x="22215" y="13608"/>
                  </a:lnTo>
                  <a:lnTo>
                    <a:pt x="20960" y="13053"/>
                  </a:lnTo>
                  <a:lnTo>
                    <a:pt x="19687" y="12533"/>
                  </a:lnTo>
                  <a:lnTo>
                    <a:pt x="18414" y="12031"/>
                  </a:lnTo>
                  <a:lnTo>
                    <a:pt x="17159" y="11565"/>
                  </a:lnTo>
                  <a:lnTo>
                    <a:pt x="16370" y="11063"/>
                  </a:lnTo>
                  <a:lnTo>
                    <a:pt x="15599" y="10561"/>
                  </a:lnTo>
                  <a:lnTo>
                    <a:pt x="14864" y="10059"/>
                  </a:lnTo>
                  <a:lnTo>
                    <a:pt x="14129" y="9557"/>
                  </a:lnTo>
                  <a:lnTo>
                    <a:pt x="12730" y="8553"/>
                  </a:lnTo>
                  <a:lnTo>
                    <a:pt x="11404" y="7549"/>
                  </a:lnTo>
                  <a:lnTo>
                    <a:pt x="10149" y="6580"/>
                  </a:lnTo>
                  <a:lnTo>
                    <a:pt x="8983" y="5630"/>
                  </a:lnTo>
                  <a:lnTo>
                    <a:pt x="7907" y="4734"/>
                  </a:lnTo>
                  <a:lnTo>
                    <a:pt x="6903" y="3891"/>
                  </a:lnTo>
                  <a:lnTo>
                    <a:pt x="5182" y="2367"/>
                  </a:lnTo>
                  <a:lnTo>
                    <a:pt x="3820" y="1166"/>
                  </a:lnTo>
                  <a:lnTo>
                    <a:pt x="3282" y="718"/>
                  </a:lnTo>
                  <a:lnTo>
                    <a:pt x="2834" y="359"/>
                  </a:lnTo>
                  <a:lnTo>
                    <a:pt x="2654" y="234"/>
                  </a:lnTo>
                  <a:lnTo>
                    <a:pt x="2511" y="144"/>
                  </a:lnTo>
                  <a:lnTo>
                    <a:pt x="2368" y="72"/>
                  </a:lnTo>
                  <a:lnTo>
                    <a:pt x="2278" y="36"/>
                  </a:lnTo>
                  <a:lnTo>
                    <a:pt x="2134" y="19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5" name="Google Shape;1635;p32"/>
          <p:cNvGrpSpPr/>
          <p:nvPr/>
        </p:nvGrpSpPr>
        <p:grpSpPr>
          <a:xfrm>
            <a:off x="5667071" y="4530557"/>
            <a:ext cx="380544" cy="333603"/>
            <a:chOff x="4714375" y="3682050"/>
            <a:chExt cx="661125" cy="579575"/>
          </a:xfrm>
        </p:grpSpPr>
        <p:sp>
          <p:nvSpPr>
            <p:cNvPr id="1636" name="Google Shape;1636;p32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0" name="Google Shape;1640;p32"/>
          <p:cNvSpPr/>
          <p:nvPr/>
        </p:nvSpPr>
        <p:spPr>
          <a:xfrm>
            <a:off x="386950" y="23795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32"/>
          <p:cNvSpPr/>
          <p:nvPr/>
        </p:nvSpPr>
        <p:spPr>
          <a:xfrm>
            <a:off x="2879900" y="284279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32"/>
          <p:cNvSpPr/>
          <p:nvPr/>
        </p:nvSpPr>
        <p:spPr>
          <a:xfrm>
            <a:off x="8756825" y="94150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32"/>
          <p:cNvSpPr/>
          <p:nvPr/>
        </p:nvSpPr>
        <p:spPr>
          <a:xfrm>
            <a:off x="5966000" y="23795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" name="Google Shape;1645;p3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6" name="Google Shape;1646;p33"/>
          <p:cNvGrpSpPr/>
          <p:nvPr/>
        </p:nvGrpSpPr>
        <p:grpSpPr>
          <a:xfrm>
            <a:off x="6380075" y="4159913"/>
            <a:ext cx="2376325" cy="802725"/>
            <a:chOff x="303125" y="3663025"/>
            <a:chExt cx="2376325" cy="802725"/>
          </a:xfrm>
        </p:grpSpPr>
        <p:sp>
          <p:nvSpPr>
            <p:cNvPr id="1647" name="Google Shape;1647;p33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33"/>
          <p:cNvGrpSpPr/>
          <p:nvPr/>
        </p:nvGrpSpPr>
        <p:grpSpPr>
          <a:xfrm>
            <a:off x="446000" y="4074188"/>
            <a:ext cx="2376325" cy="802725"/>
            <a:chOff x="303125" y="3663025"/>
            <a:chExt cx="2376325" cy="802725"/>
          </a:xfrm>
        </p:grpSpPr>
        <p:sp>
          <p:nvSpPr>
            <p:cNvPr id="1651" name="Google Shape;1651;p33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3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33"/>
          <p:cNvGrpSpPr/>
          <p:nvPr/>
        </p:nvGrpSpPr>
        <p:grpSpPr>
          <a:xfrm>
            <a:off x="0" y="4635601"/>
            <a:ext cx="9144000" cy="507819"/>
            <a:chOff x="0" y="4065100"/>
            <a:chExt cx="9144000" cy="1078400"/>
          </a:xfrm>
        </p:grpSpPr>
        <p:sp>
          <p:nvSpPr>
            <p:cNvPr id="1655" name="Google Shape;1655;p33"/>
            <p:cNvSpPr/>
            <p:nvPr/>
          </p:nvSpPr>
          <p:spPr>
            <a:xfrm>
              <a:off x="0" y="4429068"/>
              <a:ext cx="9144000" cy="714432"/>
            </a:xfrm>
            <a:custGeom>
              <a:avLst/>
              <a:gdLst/>
              <a:ahLst/>
              <a:cxnLst/>
              <a:rect l="l" t="t" r="r" b="b"/>
              <a:pathLst>
                <a:path w="285750" h="22326" extrusionOk="0">
                  <a:moveTo>
                    <a:pt x="0" y="0"/>
                  </a:moveTo>
                  <a:lnTo>
                    <a:pt x="0" y="22326"/>
                  </a:lnTo>
                  <a:lnTo>
                    <a:pt x="285750" y="22326"/>
                  </a:lnTo>
                  <a:lnTo>
                    <a:pt x="285750" y="3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3"/>
            <p:cNvSpPr/>
            <p:nvPr/>
          </p:nvSpPr>
          <p:spPr>
            <a:xfrm>
              <a:off x="0" y="4065100"/>
              <a:ext cx="9144000" cy="576800"/>
            </a:xfrm>
            <a:custGeom>
              <a:avLst/>
              <a:gdLst/>
              <a:ahLst/>
              <a:cxnLst/>
              <a:rect l="l" t="t" r="r" b="b"/>
              <a:pathLst>
                <a:path w="285750" h="18025" extrusionOk="0">
                  <a:moveTo>
                    <a:pt x="126038" y="0"/>
                  </a:moveTo>
                  <a:lnTo>
                    <a:pt x="0" y="14699"/>
                  </a:lnTo>
                  <a:lnTo>
                    <a:pt x="0" y="18024"/>
                  </a:lnTo>
                  <a:lnTo>
                    <a:pt x="285750" y="17787"/>
                  </a:lnTo>
                  <a:lnTo>
                    <a:pt x="285750" y="13327"/>
                  </a:lnTo>
                  <a:lnTo>
                    <a:pt x="126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3"/>
            <p:cNvSpPr/>
            <p:nvPr/>
          </p:nvSpPr>
          <p:spPr>
            <a:xfrm>
              <a:off x="3269792" y="4125900"/>
              <a:ext cx="5874208" cy="365664"/>
            </a:xfrm>
            <a:custGeom>
              <a:avLst/>
              <a:gdLst/>
              <a:ahLst/>
              <a:cxnLst/>
              <a:rect l="l" t="t" r="r" b="b"/>
              <a:pathLst>
                <a:path w="183569" h="11427" extrusionOk="0">
                  <a:moveTo>
                    <a:pt x="56370" y="0"/>
                  </a:moveTo>
                  <a:lnTo>
                    <a:pt x="1" y="8867"/>
                  </a:lnTo>
                  <a:lnTo>
                    <a:pt x="86876" y="9870"/>
                  </a:lnTo>
                  <a:lnTo>
                    <a:pt x="183569" y="11427"/>
                  </a:lnTo>
                  <a:lnTo>
                    <a:pt x="56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3"/>
            <p:cNvSpPr/>
            <p:nvPr/>
          </p:nvSpPr>
          <p:spPr>
            <a:xfrm>
              <a:off x="0" y="4313356"/>
              <a:ext cx="6664640" cy="328544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3"/>
            <p:cNvSpPr/>
            <p:nvPr/>
          </p:nvSpPr>
          <p:spPr>
            <a:xfrm>
              <a:off x="4993376" y="4500180"/>
              <a:ext cx="2010720" cy="89568"/>
            </a:xfrm>
            <a:custGeom>
              <a:avLst/>
              <a:gdLst/>
              <a:ahLst/>
              <a:cxnLst/>
              <a:rect l="l" t="t" r="r" b="b"/>
              <a:pathLst>
                <a:path w="62835" h="2799" extrusionOk="0">
                  <a:moveTo>
                    <a:pt x="35759" y="1"/>
                  </a:moveTo>
                  <a:lnTo>
                    <a:pt x="32064" y="27"/>
                  </a:lnTo>
                  <a:lnTo>
                    <a:pt x="28343" y="53"/>
                  </a:lnTo>
                  <a:lnTo>
                    <a:pt x="24596" y="159"/>
                  </a:lnTo>
                  <a:lnTo>
                    <a:pt x="20769" y="291"/>
                  </a:lnTo>
                  <a:lnTo>
                    <a:pt x="16864" y="476"/>
                  </a:lnTo>
                  <a:lnTo>
                    <a:pt x="12852" y="687"/>
                  </a:lnTo>
                  <a:lnTo>
                    <a:pt x="8736" y="951"/>
                  </a:lnTo>
                  <a:lnTo>
                    <a:pt x="4434" y="1267"/>
                  </a:lnTo>
                  <a:lnTo>
                    <a:pt x="1" y="1637"/>
                  </a:lnTo>
                  <a:lnTo>
                    <a:pt x="40615" y="2798"/>
                  </a:lnTo>
                  <a:lnTo>
                    <a:pt x="62835" y="1030"/>
                  </a:lnTo>
                  <a:lnTo>
                    <a:pt x="58692" y="766"/>
                  </a:lnTo>
                  <a:lnTo>
                    <a:pt x="54654" y="555"/>
                  </a:lnTo>
                  <a:lnTo>
                    <a:pt x="50748" y="370"/>
                  </a:lnTo>
                  <a:lnTo>
                    <a:pt x="46948" y="212"/>
                  </a:lnTo>
                  <a:lnTo>
                    <a:pt x="43174" y="106"/>
                  </a:lnTo>
                  <a:lnTo>
                    <a:pt x="39453" y="53"/>
                  </a:lnTo>
                  <a:lnTo>
                    <a:pt x="35759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3"/>
            <p:cNvSpPr/>
            <p:nvPr/>
          </p:nvSpPr>
          <p:spPr>
            <a:xfrm>
              <a:off x="0" y="4710252"/>
              <a:ext cx="9144000" cy="433248"/>
            </a:xfrm>
            <a:custGeom>
              <a:avLst/>
              <a:gdLst/>
              <a:ahLst/>
              <a:cxnLst/>
              <a:rect l="l" t="t" r="r" b="b"/>
              <a:pathLst>
                <a:path w="285750" h="13539" extrusionOk="0">
                  <a:moveTo>
                    <a:pt x="285750" y="1"/>
                  </a:moveTo>
                  <a:lnTo>
                    <a:pt x="136357" y="9026"/>
                  </a:lnTo>
                  <a:lnTo>
                    <a:pt x="0" y="13539"/>
                  </a:lnTo>
                  <a:lnTo>
                    <a:pt x="285750" y="13539"/>
                  </a:lnTo>
                  <a:lnTo>
                    <a:pt x="285750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33"/>
          <p:cNvGrpSpPr/>
          <p:nvPr/>
        </p:nvGrpSpPr>
        <p:grpSpPr>
          <a:xfrm>
            <a:off x="4181171" y="4599432"/>
            <a:ext cx="380544" cy="333603"/>
            <a:chOff x="4714375" y="3682050"/>
            <a:chExt cx="661125" cy="579575"/>
          </a:xfrm>
        </p:grpSpPr>
        <p:sp>
          <p:nvSpPr>
            <p:cNvPr id="1662" name="Google Shape;1662;p33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3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3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3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33"/>
          <p:cNvGrpSpPr/>
          <p:nvPr/>
        </p:nvGrpSpPr>
        <p:grpSpPr>
          <a:xfrm>
            <a:off x="4809821" y="4635607"/>
            <a:ext cx="380544" cy="333603"/>
            <a:chOff x="4714375" y="3682050"/>
            <a:chExt cx="661125" cy="579575"/>
          </a:xfrm>
        </p:grpSpPr>
        <p:sp>
          <p:nvSpPr>
            <p:cNvPr id="1667" name="Google Shape;1667;p33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3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3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3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1" name="Google Shape;1671;p33"/>
          <p:cNvSpPr/>
          <p:nvPr/>
        </p:nvSpPr>
        <p:spPr>
          <a:xfrm>
            <a:off x="386950" y="23795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33"/>
          <p:cNvSpPr/>
          <p:nvPr/>
        </p:nvSpPr>
        <p:spPr>
          <a:xfrm>
            <a:off x="4261025" y="284279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33"/>
          <p:cNvSpPr/>
          <p:nvPr/>
        </p:nvSpPr>
        <p:spPr>
          <a:xfrm>
            <a:off x="8616550" y="94280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716900" y="1204249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 sz="11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>
            <a:off x="7513550" y="4214175"/>
            <a:ext cx="2376325" cy="802725"/>
            <a:chOff x="303125" y="3663025"/>
            <a:chExt cx="2376325" cy="802725"/>
          </a:xfrm>
        </p:grpSpPr>
        <p:sp>
          <p:nvSpPr>
            <p:cNvPr id="111" name="Google Shape;111;p4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4"/>
          <p:cNvGrpSpPr/>
          <p:nvPr/>
        </p:nvGrpSpPr>
        <p:grpSpPr>
          <a:xfrm>
            <a:off x="0" y="4609582"/>
            <a:ext cx="9144000" cy="572018"/>
            <a:chOff x="0" y="4609582"/>
            <a:chExt cx="9144000" cy="572018"/>
          </a:xfrm>
        </p:grpSpPr>
        <p:sp>
          <p:nvSpPr>
            <p:cNvPr id="115" name="Google Shape;115;p4"/>
            <p:cNvSpPr/>
            <p:nvPr/>
          </p:nvSpPr>
          <p:spPr>
            <a:xfrm>
              <a:off x="3633800" y="4876800"/>
              <a:ext cx="5510200" cy="304800"/>
            </a:xfrm>
            <a:custGeom>
              <a:avLst/>
              <a:gdLst/>
              <a:ahLst/>
              <a:cxnLst/>
              <a:rect l="l" t="t" r="r" b="b"/>
              <a:pathLst>
                <a:path w="220408" h="12192" extrusionOk="0">
                  <a:moveTo>
                    <a:pt x="0" y="0"/>
                  </a:moveTo>
                  <a:lnTo>
                    <a:pt x="84010" y="4572"/>
                  </a:lnTo>
                  <a:lnTo>
                    <a:pt x="191452" y="1143"/>
                  </a:lnTo>
                  <a:lnTo>
                    <a:pt x="220408" y="5906"/>
                  </a:lnTo>
                  <a:lnTo>
                    <a:pt x="220218" y="12192"/>
                  </a:lnTo>
                  <a:lnTo>
                    <a:pt x="33337" y="112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16" name="Google Shape;116;p4"/>
            <p:cNvSpPr/>
            <p:nvPr/>
          </p:nvSpPr>
          <p:spPr>
            <a:xfrm>
              <a:off x="175697" y="4609582"/>
              <a:ext cx="647853" cy="424700"/>
            </a:xfrm>
            <a:custGeom>
              <a:avLst/>
              <a:gdLst/>
              <a:ahLst/>
              <a:cxnLst/>
              <a:rect l="l" t="t" r="r" b="b"/>
              <a:pathLst>
                <a:path w="23150" h="15176" extrusionOk="0">
                  <a:moveTo>
                    <a:pt x="21868" y="1"/>
                  </a:moveTo>
                  <a:lnTo>
                    <a:pt x="15515" y="736"/>
                  </a:lnTo>
                  <a:lnTo>
                    <a:pt x="7974" y="4299"/>
                  </a:lnTo>
                  <a:lnTo>
                    <a:pt x="3959" y="8634"/>
                  </a:lnTo>
                  <a:lnTo>
                    <a:pt x="0" y="15176"/>
                  </a:lnTo>
                  <a:lnTo>
                    <a:pt x="18682" y="12801"/>
                  </a:lnTo>
                  <a:lnTo>
                    <a:pt x="14422" y="6467"/>
                  </a:lnTo>
                  <a:lnTo>
                    <a:pt x="16080" y="3300"/>
                  </a:lnTo>
                  <a:lnTo>
                    <a:pt x="18060" y="1923"/>
                  </a:lnTo>
                  <a:lnTo>
                    <a:pt x="22264" y="1810"/>
                  </a:lnTo>
                  <a:lnTo>
                    <a:pt x="23150" y="698"/>
                  </a:lnTo>
                  <a:lnTo>
                    <a:pt x="2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25467" y="4629620"/>
              <a:ext cx="1059344" cy="261716"/>
            </a:xfrm>
            <a:custGeom>
              <a:avLst/>
              <a:gdLst/>
              <a:ahLst/>
              <a:cxnLst/>
              <a:rect l="l" t="t" r="r" b="b"/>
              <a:pathLst>
                <a:path w="37854" h="9352" extrusionOk="0">
                  <a:moveTo>
                    <a:pt x="3130" y="1"/>
                  </a:moveTo>
                  <a:lnTo>
                    <a:pt x="1" y="1811"/>
                  </a:lnTo>
                  <a:lnTo>
                    <a:pt x="2187" y="2414"/>
                  </a:lnTo>
                  <a:lnTo>
                    <a:pt x="5675" y="1189"/>
                  </a:lnTo>
                  <a:lnTo>
                    <a:pt x="8899" y="1660"/>
                  </a:lnTo>
                  <a:lnTo>
                    <a:pt x="16288" y="3903"/>
                  </a:lnTo>
                  <a:lnTo>
                    <a:pt x="25978" y="9351"/>
                  </a:lnTo>
                  <a:lnTo>
                    <a:pt x="37854" y="7259"/>
                  </a:lnTo>
                  <a:lnTo>
                    <a:pt x="23320" y="2037"/>
                  </a:lnTo>
                  <a:lnTo>
                    <a:pt x="15911" y="20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80919" y="4728299"/>
              <a:ext cx="2763351" cy="377210"/>
            </a:xfrm>
            <a:custGeom>
              <a:avLst/>
              <a:gdLst/>
              <a:ahLst/>
              <a:cxnLst/>
              <a:rect l="l" t="t" r="r" b="b"/>
              <a:pathLst>
                <a:path w="98744" h="13479" extrusionOk="0">
                  <a:moveTo>
                    <a:pt x="79006" y="0"/>
                  </a:moveTo>
                  <a:lnTo>
                    <a:pt x="5467" y="2206"/>
                  </a:lnTo>
                  <a:lnTo>
                    <a:pt x="1" y="13479"/>
                  </a:lnTo>
                  <a:lnTo>
                    <a:pt x="1" y="13479"/>
                  </a:lnTo>
                  <a:lnTo>
                    <a:pt x="98743" y="9803"/>
                  </a:lnTo>
                  <a:lnTo>
                    <a:pt x="790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0" y="4677644"/>
              <a:ext cx="4498477" cy="465838"/>
            </a:xfrm>
            <a:custGeom>
              <a:avLst/>
              <a:gdLst/>
              <a:ahLst/>
              <a:cxnLst/>
              <a:rect l="l" t="t" r="r" b="b"/>
              <a:pathLst>
                <a:path w="160746" h="16646" extrusionOk="0">
                  <a:moveTo>
                    <a:pt x="94408" y="0"/>
                  </a:moveTo>
                  <a:lnTo>
                    <a:pt x="1" y="12291"/>
                  </a:lnTo>
                  <a:lnTo>
                    <a:pt x="1" y="16420"/>
                  </a:lnTo>
                  <a:lnTo>
                    <a:pt x="160745" y="16646"/>
                  </a:lnTo>
                  <a:lnTo>
                    <a:pt x="160745" y="13573"/>
                  </a:lnTo>
                  <a:lnTo>
                    <a:pt x="94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0" y="4790997"/>
              <a:ext cx="3257678" cy="294934"/>
            </a:xfrm>
            <a:custGeom>
              <a:avLst/>
              <a:gdLst/>
              <a:ahLst/>
              <a:cxnLst/>
              <a:rect l="l" t="t" r="r" b="b"/>
              <a:pathLst>
                <a:path w="116408" h="10539" extrusionOk="0">
                  <a:moveTo>
                    <a:pt x="64434" y="1"/>
                  </a:moveTo>
                  <a:lnTo>
                    <a:pt x="1" y="10538"/>
                  </a:lnTo>
                  <a:lnTo>
                    <a:pt x="39947" y="6485"/>
                  </a:lnTo>
                  <a:lnTo>
                    <a:pt x="116407" y="8201"/>
                  </a:lnTo>
                  <a:lnTo>
                    <a:pt x="116407" y="8201"/>
                  </a:lnTo>
                  <a:lnTo>
                    <a:pt x="64434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409950" y="4974900"/>
              <a:ext cx="2202976" cy="108599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 flipH="1">
            <a:off x="248634" y="1153364"/>
            <a:ext cx="624398" cy="457192"/>
            <a:chOff x="7569775" y="778700"/>
            <a:chExt cx="913797" cy="669094"/>
          </a:xfrm>
        </p:grpSpPr>
        <p:sp>
          <p:nvSpPr>
            <p:cNvPr id="123" name="Google Shape;123;p4"/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extrusionOk="0">
                  <a:moveTo>
                    <a:pt x="17692" y="0"/>
                  </a:moveTo>
                  <a:lnTo>
                    <a:pt x="16831" y="21"/>
                  </a:lnTo>
                  <a:lnTo>
                    <a:pt x="15970" y="82"/>
                  </a:lnTo>
                  <a:lnTo>
                    <a:pt x="15129" y="205"/>
                  </a:lnTo>
                  <a:lnTo>
                    <a:pt x="14289" y="349"/>
                  </a:lnTo>
                  <a:lnTo>
                    <a:pt x="13469" y="533"/>
                  </a:lnTo>
                  <a:lnTo>
                    <a:pt x="12649" y="759"/>
                  </a:lnTo>
                  <a:lnTo>
                    <a:pt x="11829" y="1025"/>
                  </a:lnTo>
                  <a:lnTo>
                    <a:pt x="11029" y="1333"/>
                  </a:lnTo>
                  <a:lnTo>
                    <a:pt x="10250" y="1681"/>
                  </a:lnTo>
                  <a:lnTo>
                    <a:pt x="9471" y="2050"/>
                  </a:lnTo>
                  <a:lnTo>
                    <a:pt x="8733" y="2481"/>
                  </a:lnTo>
                  <a:lnTo>
                    <a:pt x="7995" y="2932"/>
                  </a:lnTo>
                  <a:lnTo>
                    <a:pt x="7298" y="3424"/>
                  </a:lnTo>
                  <a:lnTo>
                    <a:pt x="6601" y="3957"/>
                  </a:lnTo>
                  <a:lnTo>
                    <a:pt x="5945" y="4510"/>
                  </a:lnTo>
                  <a:lnTo>
                    <a:pt x="5310" y="5105"/>
                  </a:lnTo>
                  <a:lnTo>
                    <a:pt x="4695" y="5740"/>
                  </a:lnTo>
                  <a:lnTo>
                    <a:pt x="4100" y="6417"/>
                  </a:lnTo>
                  <a:lnTo>
                    <a:pt x="3547" y="7114"/>
                  </a:lnTo>
                  <a:lnTo>
                    <a:pt x="3034" y="7872"/>
                  </a:lnTo>
                  <a:lnTo>
                    <a:pt x="2542" y="8631"/>
                  </a:lnTo>
                  <a:lnTo>
                    <a:pt x="2091" y="9430"/>
                  </a:lnTo>
                  <a:lnTo>
                    <a:pt x="1681" y="10230"/>
                  </a:lnTo>
                  <a:lnTo>
                    <a:pt x="1333" y="11070"/>
                  </a:lnTo>
                  <a:lnTo>
                    <a:pt x="1005" y="11890"/>
                  </a:lnTo>
                  <a:lnTo>
                    <a:pt x="738" y="12731"/>
                  </a:lnTo>
                  <a:lnTo>
                    <a:pt x="513" y="13571"/>
                  </a:lnTo>
                  <a:lnTo>
                    <a:pt x="328" y="14432"/>
                  </a:lnTo>
                  <a:lnTo>
                    <a:pt x="185" y="15293"/>
                  </a:lnTo>
                  <a:lnTo>
                    <a:pt x="82" y="16134"/>
                  </a:lnTo>
                  <a:lnTo>
                    <a:pt x="21" y="16995"/>
                  </a:lnTo>
                  <a:lnTo>
                    <a:pt x="0" y="17856"/>
                  </a:lnTo>
                  <a:lnTo>
                    <a:pt x="41" y="18717"/>
                  </a:lnTo>
                  <a:lnTo>
                    <a:pt x="103" y="19557"/>
                  </a:lnTo>
                  <a:lnTo>
                    <a:pt x="205" y="20418"/>
                  </a:lnTo>
                  <a:lnTo>
                    <a:pt x="349" y="21259"/>
                  </a:lnTo>
                  <a:lnTo>
                    <a:pt x="554" y="22079"/>
                  </a:lnTo>
                  <a:lnTo>
                    <a:pt x="779" y="22899"/>
                  </a:lnTo>
                  <a:lnTo>
                    <a:pt x="1046" y="23719"/>
                  </a:lnTo>
                  <a:lnTo>
                    <a:pt x="1333" y="24518"/>
                  </a:lnTo>
                  <a:lnTo>
                    <a:pt x="1681" y="25297"/>
                  </a:lnTo>
                  <a:lnTo>
                    <a:pt x="2071" y="26056"/>
                  </a:lnTo>
                  <a:lnTo>
                    <a:pt x="2481" y="26814"/>
                  </a:lnTo>
                  <a:lnTo>
                    <a:pt x="2932" y="27552"/>
                  </a:lnTo>
                  <a:lnTo>
                    <a:pt x="3424" y="28249"/>
                  </a:lnTo>
                  <a:lnTo>
                    <a:pt x="3957" y="28946"/>
                  </a:lnTo>
                  <a:lnTo>
                    <a:pt x="4531" y="29602"/>
                  </a:lnTo>
                  <a:lnTo>
                    <a:pt x="5125" y="30238"/>
                  </a:lnTo>
                  <a:lnTo>
                    <a:pt x="5761" y="30853"/>
                  </a:lnTo>
                  <a:lnTo>
                    <a:pt x="6437" y="31447"/>
                  </a:lnTo>
                  <a:lnTo>
                    <a:pt x="7134" y="32001"/>
                  </a:lnTo>
                  <a:lnTo>
                    <a:pt x="7872" y="32513"/>
                  </a:lnTo>
                  <a:lnTo>
                    <a:pt x="8651" y="33005"/>
                  </a:lnTo>
                  <a:lnTo>
                    <a:pt x="10558" y="34153"/>
                  </a:lnTo>
                  <a:lnTo>
                    <a:pt x="12464" y="35281"/>
                  </a:lnTo>
                  <a:lnTo>
                    <a:pt x="14371" y="36367"/>
                  </a:lnTo>
                  <a:lnTo>
                    <a:pt x="16257" y="37454"/>
                  </a:lnTo>
                  <a:lnTo>
                    <a:pt x="18143" y="38499"/>
                  </a:lnTo>
                  <a:lnTo>
                    <a:pt x="20008" y="39524"/>
                  </a:lnTo>
                  <a:lnTo>
                    <a:pt x="21853" y="40549"/>
                  </a:lnTo>
                  <a:lnTo>
                    <a:pt x="23698" y="41533"/>
                  </a:lnTo>
                  <a:lnTo>
                    <a:pt x="25502" y="42497"/>
                  </a:lnTo>
                  <a:lnTo>
                    <a:pt x="27326" y="43440"/>
                  </a:lnTo>
                  <a:lnTo>
                    <a:pt x="29110" y="44342"/>
                  </a:lnTo>
                  <a:lnTo>
                    <a:pt x="30893" y="45244"/>
                  </a:lnTo>
                  <a:lnTo>
                    <a:pt x="32636" y="46105"/>
                  </a:lnTo>
                  <a:lnTo>
                    <a:pt x="34378" y="46966"/>
                  </a:lnTo>
                  <a:lnTo>
                    <a:pt x="36100" y="47786"/>
                  </a:lnTo>
                  <a:lnTo>
                    <a:pt x="37802" y="48585"/>
                  </a:lnTo>
                  <a:lnTo>
                    <a:pt x="39483" y="49344"/>
                  </a:lnTo>
                  <a:lnTo>
                    <a:pt x="41164" y="50102"/>
                  </a:lnTo>
                  <a:lnTo>
                    <a:pt x="42804" y="50820"/>
                  </a:lnTo>
                  <a:lnTo>
                    <a:pt x="44423" y="51517"/>
                  </a:lnTo>
                  <a:lnTo>
                    <a:pt x="46022" y="52193"/>
                  </a:lnTo>
                  <a:lnTo>
                    <a:pt x="47601" y="52849"/>
                  </a:lnTo>
                  <a:lnTo>
                    <a:pt x="49138" y="53464"/>
                  </a:lnTo>
                  <a:lnTo>
                    <a:pt x="50676" y="54059"/>
                  </a:lnTo>
                  <a:lnTo>
                    <a:pt x="52172" y="54633"/>
                  </a:lnTo>
                  <a:lnTo>
                    <a:pt x="53648" y="55186"/>
                  </a:lnTo>
                  <a:lnTo>
                    <a:pt x="55104" y="55699"/>
                  </a:lnTo>
                  <a:lnTo>
                    <a:pt x="56539" y="56191"/>
                  </a:lnTo>
                  <a:lnTo>
                    <a:pt x="57933" y="56662"/>
                  </a:lnTo>
                  <a:lnTo>
                    <a:pt x="59306" y="57093"/>
                  </a:lnTo>
                  <a:lnTo>
                    <a:pt x="60639" y="57503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38212" y="44260"/>
                  </a:lnTo>
                  <a:lnTo>
                    <a:pt x="38007" y="44116"/>
                  </a:lnTo>
                  <a:lnTo>
                    <a:pt x="37822" y="43952"/>
                  </a:lnTo>
                  <a:lnTo>
                    <a:pt x="37658" y="43788"/>
                  </a:lnTo>
                  <a:lnTo>
                    <a:pt x="37515" y="43604"/>
                  </a:lnTo>
                  <a:lnTo>
                    <a:pt x="37412" y="43378"/>
                  </a:lnTo>
                  <a:lnTo>
                    <a:pt x="37310" y="43173"/>
                  </a:lnTo>
                  <a:lnTo>
                    <a:pt x="37228" y="42948"/>
                  </a:lnTo>
                  <a:lnTo>
                    <a:pt x="37166" y="42702"/>
                  </a:lnTo>
                  <a:lnTo>
                    <a:pt x="37146" y="42456"/>
                  </a:lnTo>
                  <a:lnTo>
                    <a:pt x="37125" y="42210"/>
                  </a:lnTo>
                  <a:lnTo>
                    <a:pt x="37146" y="41943"/>
                  </a:lnTo>
                  <a:lnTo>
                    <a:pt x="37187" y="41697"/>
                  </a:lnTo>
                  <a:lnTo>
                    <a:pt x="37248" y="41431"/>
                  </a:lnTo>
                  <a:lnTo>
                    <a:pt x="37330" y="41185"/>
                  </a:lnTo>
                  <a:lnTo>
                    <a:pt x="37433" y="40939"/>
                  </a:lnTo>
                  <a:lnTo>
                    <a:pt x="37556" y="40693"/>
                  </a:lnTo>
                  <a:lnTo>
                    <a:pt x="37720" y="40447"/>
                  </a:lnTo>
                  <a:lnTo>
                    <a:pt x="37884" y="40242"/>
                  </a:lnTo>
                  <a:lnTo>
                    <a:pt x="38068" y="40037"/>
                  </a:lnTo>
                  <a:lnTo>
                    <a:pt x="38273" y="39873"/>
                  </a:lnTo>
                  <a:lnTo>
                    <a:pt x="38478" y="39709"/>
                  </a:lnTo>
                  <a:lnTo>
                    <a:pt x="38704" y="39586"/>
                  </a:lnTo>
                  <a:lnTo>
                    <a:pt x="38929" y="39483"/>
                  </a:lnTo>
                  <a:lnTo>
                    <a:pt x="39155" y="39381"/>
                  </a:lnTo>
                  <a:lnTo>
                    <a:pt x="39401" y="39319"/>
                  </a:lnTo>
                  <a:lnTo>
                    <a:pt x="39626" y="39278"/>
                  </a:lnTo>
                  <a:lnTo>
                    <a:pt x="40118" y="39278"/>
                  </a:lnTo>
                  <a:lnTo>
                    <a:pt x="40344" y="39319"/>
                  </a:lnTo>
                  <a:lnTo>
                    <a:pt x="40569" y="39381"/>
                  </a:lnTo>
                  <a:lnTo>
                    <a:pt x="40795" y="39463"/>
                  </a:lnTo>
                  <a:lnTo>
                    <a:pt x="41020" y="39565"/>
                  </a:lnTo>
                  <a:lnTo>
                    <a:pt x="55452" y="47540"/>
                  </a:lnTo>
                  <a:lnTo>
                    <a:pt x="70274" y="55719"/>
                  </a:lnTo>
                  <a:lnTo>
                    <a:pt x="87268" y="65067"/>
                  </a:lnTo>
                  <a:lnTo>
                    <a:pt x="104303" y="74395"/>
                  </a:lnTo>
                  <a:lnTo>
                    <a:pt x="112155" y="78679"/>
                  </a:lnTo>
                  <a:lnTo>
                    <a:pt x="119207" y="82513"/>
                  </a:lnTo>
                  <a:lnTo>
                    <a:pt x="125193" y="85752"/>
                  </a:lnTo>
                  <a:lnTo>
                    <a:pt x="129846" y="88232"/>
                  </a:lnTo>
                  <a:lnTo>
                    <a:pt x="131589" y="89134"/>
                  </a:lnTo>
                  <a:lnTo>
                    <a:pt x="132880" y="89790"/>
                  </a:lnTo>
                  <a:lnTo>
                    <a:pt x="133721" y="90200"/>
                  </a:lnTo>
                  <a:lnTo>
                    <a:pt x="133946" y="90303"/>
                  </a:lnTo>
                  <a:lnTo>
                    <a:pt x="134049" y="90323"/>
                  </a:lnTo>
                  <a:lnTo>
                    <a:pt x="48011" y="37700"/>
                  </a:lnTo>
                  <a:lnTo>
                    <a:pt x="47867" y="37597"/>
                  </a:lnTo>
                  <a:lnTo>
                    <a:pt x="47724" y="37474"/>
                  </a:lnTo>
                  <a:lnTo>
                    <a:pt x="47601" y="37351"/>
                  </a:lnTo>
                  <a:lnTo>
                    <a:pt x="47498" y="37228"/>
                  </a:lnTo>
                  <a:lnTo>
                    <a:pt x="47396" y="37085"/>
                  </a:lnTo>
                  <a:lnTo>
                    <a:pt x="47314" y="36921"/>
                  </a:lnTo>
                  <a:lnTo>
                    <a:pt x="47252" y="36757"/>
                  </a:lnTo>
                  <a:lnTo>
                    <a:pt x="47191" y="36593"/>
                  </a:lnTo>
                  <a:lnTo>
                    <a:pt x="47170" y="36429"/>
                  </a:lnTo>
                  <a:lnTo>
                    <a:pt x="47150" y="36265"/>
                  </a:lnTo>
                  <a:lnTo>
                    <a:pt x="47150" y="36080"/>
                  </a:lnTo>
                  <a:lnTo>
                    <a:pt x="47170" y="35916"/>
                  </a:lnTo>
                  <a:lnTo>
                    <a:pt x="47191" y="35732"/>
                  </a:lnTo>
                  <a:lnTo>
                    <a:pt x="47252" y="35568"/>
                  </a:lnTo>
                  <a:lnTo>
                    <a:pt x="47314" y="35404"/>
                  </a:lnTo>
                  <a:lnTo>
                    <a:pt x="47396" y="35240"/>
                  </a:lnTo>
                  <a:lnTo>
                    <a:pt x="47498" y="35096"/>
                  </a:lnTo>
                  <a:lnTo>
                    <a:pt x="47621" y="34953"/>
                  </a:lnTo>
                  <a:lnTo>
                    <a:pt x="47744" y="34830"/>
                  </a:lnTo>
                  <a:lnTo>
                    <a:pt x="47888" y="34727"/>
                  </a:lnTo>
                  <a:lnTo>
                    <a:pt x="48031" y="34625"/>
                  </a:lnTo>
                  <a:lnTo>
                    <a:pt x="48175" y="34543"/>
                  </a:lnTo>
                  <a:lnTo>
                    <a:pt x="48339" y="34481"/>
                  </a:lnTo>
                  <a:lnTo>
                    <a:pt x="48503" y="34420"/>
                  </a:lnTo>
                  <a:lnTo>
                    <a:pt x="48667" y="34399"/>
                  </a:lnTo>
                  <a:lnTo>
                    <a:pt x="48831" y="34379"/>
                  </a:lnTo>
                  <a:lnTo>
                    <a:pt x="49015" y="34379"/>
                  </a:lnTo>
                  <a:lnTo>
                    <a:pt x="49179" y="34399"/>
                  </a:lnTo>
                  <a:lnTo>
                    <a:pt x="49364" y="34420"/>
                  </a:lnTo>
                  <a:lnTo>
                    <a:pt x="49528" y="34481"/>
                  </a:lnTo>
                  <a:lnTo>
                    <a:pt x="49692" y="34543"/>
                  </a:lnTo>
                  <a:lnTo>
                    <a:pt x="49856" y="34625"/>
                  </a:lnTo>
                  <a:lnTo>
                    <a:pt x="136796" y="83948"/>
                  </a:lnTo>
                  <a:lnTo>
                    <a:pt x="136796" y="83948"/>
                  </a:lnTo>
                  <a:lnTo>
                    <a:pt x="136734" y="83866"/>
                  </a:lnTo>
                  <a:lnTo>
                    <a:pt x="136529" y="83702"/>
                  </a:lnTo>
                  <a:lnTo>
                    <a:pt x="135771" y="83189"/>
                  </a:lnTo>
                  <a:lnTo>
                    <a:pt x="134561" y="82369"/>
                  </a:lnTo>
                  <a:lnTo>
                    <a:pt x="132942" y="81324"/>
                  </a:lnTo>
                  <a:lnTo>
                    <a:pt x="128575" y="78515"/>
                  </a:lnTo>
                  <a:lnTo>
                    <a:pt x="122897" y="74928"/>
                  </a:lnTo>
                  <a:lnTo>
                    <a:pt x="116214" y="70725"/>
                  </a:lnTo>
                  <a:lnTo>
                    <a:pt x="108752" y="66051"/>
                  </a:lnTo>
                  <a:lnTo>
                    <a:pt x="92536" y="55965"/>
                  </a:lnTo>
                  <a:lnTo>
                    <a:pt x="76342" y="45900"/>
                  </a:lnTo>
                  <a:lnTo>
                    <a:pt x="62217" y="37146"/>
                  </a:lnTo>
                  <a:lnTo>
                    <a:pt x="48441" y="28618"/>
                  </a:lnTo>
                  <a:lnTo>
                    <a:pt x="48236" y="28475"/>
                  </a:lnTo>
                  <a:lnTo>
                    <a:pt x="48052" y="28311"/>
                  </a:lnTo>
                  <a:lnTo>
                    <a:pt x="47888" y="28147"/>
                  </a:lnTo>
                  <a:lnTo>
                    <a:pt x="47744" y="27942"/>
                  </a:lnTo>
                  <a:lnTo>
                    <a:pt x="47621" y="27737"/>
                  </a:lnTo>
                  <a:lnTo>
                    <a:pt x="47539" y="27511"/>
                  </a:lnTo>
                  <a:lnTo>
                    <a:pt x="47457" y="27286"/>
                  </a:lnTo>
                  <a:lnTo>
                    <a:pt x="47396" y="27040"/>
                  </a:lnTo>
                  <a:lnTo>
                    <a:pt x="47355" y="26794"/>
                  </a:lnTo>
                  <a:lnTo>
                    <a:pt x="47355" y="26548"/>
                  </a:lnTo>
                  <a:lnTo>
                    <a:pt x="47375" y="26281"/>
                  </a:lnTo>
                  <a:lnTo>
                    <a:pt x="47396" y="26035"/>
                  </a:lnTo>
                  <a:lnTo>
                    <a:pt x="47457" y="25769"/>
                  </a:lnTo>
                  <a:lnTo>
                    <a:pt x="47539" y="25523"/>
                  </a:lnTo>
                  <a:lnTo>
                    <a:pt x="47662" y="25256"/>
                  </a:lnTo>
                  <a:lnTo>
                    <a:pt x="47785" y="25010"/>
                  </a:lnTo>
                  <a:lnTo>
                    <a:pt x="47949" y="24785"/>
                  </a:lnTo>
                  <a:lnTo>
                    <a:pt x="48113" y="24559"/>
                  </a:lnTo>
                  <a:lnTo>
                    <a:pt x="48298" y="24354"/>
                  </a:lnTo>
                  <a:lnTo>
                    <a:pt x="48503" y="24190"/>
                  </a:lnTo>
                  <a:lnTo>
                    <a:pt x="48708" y="24026"/>
                  </a:lnTo>
                  <a:lnTo>
                    <a:pt x="48933" y="23903"/>
                  </a:lnTo>
                  <a:lnTo>
                    <a:pt x="49159" y="23801"/>
                  </a:lnTo>
                  <a:lnTo>
                    <a:pt x="49405" y="23698"/>
                  </a:lnTo>
                  <a:lnTo>
                    <a:pt x="49630" y="23637"/>
                  </a:lnTo>
                  <a:lnTo>
                    <a:pt x="49876" y="23596"/>
                  </a:lnTo>
                  <a:lnTo>
                    <a:pt x="50122" y="23575"/>
                  </a:lnTo>
                  <a:lnTo>
                    <a:pt x="50368" y="23596"/>
                  </a:lnTo>
                  <a:lnTo>
                    <a:pt x="50594" y="23616"/>
                  </a:lnTo>
                  <a:lnTo>
                    <a:pt x="50840" y="23678"/>
                  </a:lnTo>
                  <a:lnTo>
                    <a:pt x="51065" y="23780"/>
                  </a:lnTo>
                  <a:lnTo>
                    <a:pt x="51270" y="23883"/>
                  </a:lnTo>
                  <a:lnTo>
                    <a:pt x="70253" y="34502"/>
                  </a:lnTo>
                  <a:lnTo>
                    <a:pt x="69249" y="33559"/>
                  </a:lnTo>
                  <a:lnTo>
                    <a:pt x="68224" y="32616"/>
                  </a:lnTo>
                  <a:lnTo>
                    <a:pt x="67178" y="31652"/>
                  </a:lnTo>
                  <a:lnTo>
                    <a:pt x="66092" y="30689"/>
                  </a:lnTo>
                  <a:lnTo>
                    <a:pt x="63837" y="28741"/>
                  </a:lnTo>
                  <a:lnTo>
                    <a:pt x="61500" y="26753"/>
                  </a:lnTo>
                  <a:lnTo>
                    <a:pt x="59060" y="24764"/>
                  </a:lnTo>
                  <a:lnTo>
                    <a:pt x="56518" y="22735"/>
                  </a:lnTo>
                  <a:lnTo>
                    <a:pt x="53894" y="20726"/>
                  </a:lnTo>
                  <a:lnTo>
                    <a:pt x="51168" y="18676"/>
                  </a:lnTo>
                  <a:lnTo>
                    <a:pt x="48380" y="16646"/>
                  </a:lnTo>
                  <a:lnTo>
                    <a:pt x="45510" y="14596"/>
                  </a:lnTo>
                  <a:lnTo>
                    <a:pt x="42558" y="12546"/>
                  </a:lnTo>
                  <a:lnTo>
                    <a:pt x="39544" y="10517"/>
                  </a:lnTo>
                  <a:lnTo>
                    <a:pt x="36469" y="8508"/>
                  </a:lnTo>
                  <a:lnTo>
                    <a:pt x="33333" y="6499"/>
                  </a:lnTo>
                  <a:lnTo>
                    <a:pt x="30155" y="4490"/>
                  </a:lnTo>
                  <a:lnTo>
                    <a:pt x="26916" y="2522"/>
                  </a:lnTo>
                  <a:lnTo>
                    <a:pt x="26117" y="2071"/>
                  </a:lnTo>
                  <a:lnTo>
                    <a:pt x="25297" y="1681"/>
                  </a:lnTo>
                  <a:lnTo>
                    <a:pt x="24477" y="1312"/>
                  </a:lnTo>
                  <a:lnTo>
                    <a:pt x="23657" y="1005"/>
                  </a:lnTo>
                  <a:lnTo>
                    <a:pt x="22816" y="718"/>
                  </a:lnTo>
                  <a:lnTo>
                    <a:pt x="21976" y="492"/>
                  </a:lnTo>
                  <a:lnTo>
                    <a:pt x="21115" y="308"/>
                  </a:lnTo>
                  <a:lnTo>
                    <a:pt x="20254" y="164"/>
                  </a:lnTo>
                  <a:lnTo>
                    <a:pt x="19414" y="62"/>
                  </a:lnTo>
                  <a:lnTo>
                    <a:pt x="18553" y="21"/>
                  </a:lnTo>
                  <a:lnTo>
                    <a:pt x="17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fill="none" extrusionOk="0">
                  <a:moveTo>
                    <a:pt x="41020" y="39565"/>
                  </a:moveTo>
                  <a:lnTo>
                    <a:pt x="41020" y="39565"/>
                  </a:lnTo>
                  <a:lnTo>
                    <a:pt x="40795" y="39463"/>
                  </a:lnTo>
                  <a:lnTo>
                    <a:pt x="40569" y="39381"/>
                  </a:lnTo>
                  <a:lnTo>
                    <a:pt x="40344" y="39319"/>
                  </a:lnTo>
                  <a:lnTo>
                    <a:pt x="40118" y="39278"/>
                  </a:lnTo>
                  <a:lnTo>
                    <a:pt x="39872" y="39278"/>
                  </a:lnTo>
                  <a:lnTo>
                    <a:pt x="39626" y="39278"/>
                  </a:lnTo>
                  <a:lnTo>
                    <a:pt x="39401" y="39319"/>
                  </a:lnTo>
                  <a:lnTo>
                    <a:pt x="39155" y="39381"/>
                  </a:lnTo>
                  <a:lnTo>
                    <a:pt x="38929" y="39483"/>
                  </a:lnTo>
                  <a:lnTo>
                    <a:pt x="38704" y="39586"/>
                  </a:lnTo>
                  <a:lnTo>
                    <a:pt x="38478" y="39709"/>
                  </a:lnTo>
                  <a:lnTo>
                    <a:pt x="38273" y="39873"/>
                  </a:lnTo>
                  <a:lnTo>
                    <a:pt x="38068" y="40037"/>
                  </a:lnTo>
                  <a:lnTo>
                    <a:pt x="37884" y="40242"/>
                  </a:lnTo>
                  <a:lnTo>
                    <a:pt x="37720" y="40447"/>
                  </a:lnTo>
                  <a:lnTo>
                    <a:pt x="37556" y="40693"/>
                  </a:lnTo>
                  <a:lnTo>
                    <a:pt x="37556" y="40693"/>
                  </a:lnTo>
                  <a:lnTo>
                    <a:pt x="37433" y="40939"/>
                  </a:lnTo>
                  <a:lnTo>
                    <a:pt x="37330" y="41185"/>
                  </a:lnTo>
                  <a:lnTo>
                    <a:pt x="37248" y="41431"/>
                  </a:lnTo>
                  <a:lnTo>
                    <a:pt x="37187" y="41697"/>
                  </a:lnTo>
                  <a:lnTo>
                    <a:pt x="37146" y="41943"/>
                  </a:lnTo>
                  <a:lnTo>
                    <a:pt x="37125" y="42210"/>
                  </a:lnTo>
                  <a:lnTo>
                    <a:pt x="37146" y="42456"/>
                  </a:lnTo>
                  <a:lnTo>
                    <a:pt x="37166" y="42702"/>
                  </a:lnTo>
                  <a:lnTo>
                    <a:pt x="37228" y="42948"/>
                  </a:lnTo>
                  <a:lnTo>
                    <a:pt x="37310" y="43173"/>
                  </a:lnTo>
                  <a:lnTo>
                    <a:pt x="37412" y="43378"/>
                  </a:lnTo>
                  <a:lnTo>
                    <a:pt x="37515" y="43604"/>
                  </a:lnTo>
                  <a:lnTo>
                    <a:pt x="37658" y="43788"/>
                  </a:lnTo>
                  <a:lnTo>
                    <a:pt x="37822" y="43952"/>
                  </a:lnTo>
                  <a:lnTo>
                    <a:pt x="38007" y="44116"/>
                  </a:lnTo>
                  <a:lnTo>
                    <a:pt x="38212" y="44260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60639" y="57503"/>
                  </a:lnTo>
                  <a:lnTo>
                    <a:pt x="59306" y="57093"/>
                  </a:lnTo>
                  <a:lnTo>
                    <a:pt x="57933" y="56662"/>
                  </a:lnTo>
                  <a:lnTo>
                    <a:pt x="56539" y="56191"/>
                  </a:lnTo>
                  <a:lnTo>
                    <a:pt x="55104" y="55699"/>
                  </a:lnTo>
                  <a:lnTo>
                    <a:pt x="53648" y="55186"/>
                  </a:lnTo>
                  <a:lnTo>
                    <a:pt x="52172" y="54633"/>
                  </a:lnTo>
                  <a:lnTo>
                    <a:pt x="50676" y="54059"/>
                  </a:lnTo>
                  <a:lnTo>
                    <a:pt x="49138" y="53464"/>
                  </a:lnTo>
                  <a:lnTo>
                    <a:pt x="47601" y="52849"/>
                  </a:lnTo>
                  <a:lnTo>
                    <a:pt x="46022" y="52193"/>
                  </a:lnTo>
                  <a:lnTo>
                    <a:pt x="44423" y="51517"/>
                  </a:lnTo>
                  <a:lnTo>
                    <a:pt x="42804" y="50820"/>
                  </a:lnTo>
                  <a:lnTo>
                    <a:pt x="41164" y="50102"/>
                  </a:lnTo>
                  <a:lnTo>
                    <a:pt x="39483" y="49344"/>
                  </a:lnTo>
                  <a:lnTo>
                    <a:pt x="37802" y="48585"/>
                  </a:lnTo>
                  <a:lnTo>
                    <a:pt x="36100" y="47786"/>
                  </a:lnTo>
                  <a:lnTo>
                    <a:pt x="34378" y="46966"/>
                  </a:lnTo>
                  <a:lnTo>
                    <a:pt x="32636" y="46105"/>
                  </a:lnTo>
                  <a:lnTo>
                    <a:pt x="30893" y="45244"/>
                  </a:lnTo>
                  <a:lnTo>
                    <a:pt x="29110" y="44342"/>
                  </a:lnTo>
                  <a:lnTo>
                    <a:pt x="27326" y="43440"/>
                  </a:lnTo>
                  <a:lnTo>
                    <a:pt x="25502" y="42497"/>
                  </a:lnTo>
                  <a:lnTo>
                    <a:pt x="23698" y="41533"/>
                  </a:lnTo>
                  <a:lnTo>
                    <a:pt x="21853" y="40549"/>
                  </a:lnTo>
                  <a:lnTo>
                    <a:pt x="20008" y="39524"/>
                  </a:lnTo>
                  <a:lnTo>
                    <a:pt x="18143" y="38499"/>
                  </a:lnTo>
                  <a:lnTo>
                    <a:pt x="16257" y="37454"/>
                  </a:lnTo>
                  <a:lnTo>
                    <a:pt x="14371" y="36367"/>
                  </a:lnTo>
                  <a:lnTo>
                    <a:pt x="12464" y="35281"/>
                  </a:lnTo>
                  <a:lnTo>
                    <a:pt x="10558" y="34153"/>
                  </a:lnTo>
                  <a:lnTo>
                    <a:pt x="8651" y="33005"/>
                  </a:lnTo>
                  <a:lnTo>
                    <a:pt x="8651" y="33005"/>
                  </a:lnTo>
                  <a:lnTo>
                    <a:pt x="7872" y="32513"/>
                  </a:lnTo>
                  <a:lnTo>
                    <a:pt x="7134" y="32001"/>
                  </a:lnTo>
                  <a:lnTo>
                    <a:pt x="6437" y="31447"/>
                  </a:lnTo>
                  <a:lnTo>
                    <a:pt x="5761" y="30853"/>
                  </a:lnTo>
                  <a:lnTo>
                    <a:pt x="5125" y="30238"/>
                  </a:lnTo>
                  <a:lnTo>
                    <a:pt x="4531" y="29602"/>
                  </a:lnTo>
                  <a:lnTo>
                    <a:pt x="3957" y="28946"/>
                  </a:lnTo>
                  <a:lnTo>
                    <a:pt x="3424" y="28249"/>
                  </a:lnTo>
                  <a:lnTo>
                    <a:pt x="2932" y="27552"/>
                  </a:lnTo>
                  <a:lnTo>
                    <a:pt x="2481" y="26814"/>
                  </a:lnTo>
                  <a:lnTo>
                    <a:pt x="2071" y="26056"/>
                  </a:lnTo>
                  <a:lnTo>
                    <a:pt x="1681" y="25297"/>
                  </a:lnTo>
                  <a:lnTo>
                    <a:pt x="1333" y="24518"/>
                  </a:lnTo>
                  <a:lnTo>
                    <a:pt x="1046" y="23719"/>
                  </a:lnTo>
                  <a:lnTo>
                    <a:pt x="779" y="22899"/>
                  </a:lnTo>
                  <a:lnTo>
                    <a:pt x="554" y="22079"/>
                  </a:lnTo>
                  <a:lnTo>
                    <a:pt x="349" y="21259"/>
                  </a:lnTo>
                  <a:lnTo>
                    <a:pt x="205" y="20418"/>
                  </a:lnTo>
                  <a:lnTo>
                    <a:pt x="103" y="19557"/>
                  </a:lnTo>
                  <a:lnTo>
                    <a:pt x="41" y="18717"/>
                  </a:lnTo>
                  <a:lnTo>
                    <a:pt x="0" y="17856"/>
                  </a:lnTo>
                  <a:lnTo>
                    <a:pt x="21" y="16995"/>
                  </a:lnTo>
                  <a:lnTo>
                    <a:pt x="82" y="16134"/>
                  </a:lnTo>
                  <a:lnTo>
                    <a:pt x="185" y="15293"/>
                  </a:lnTo>
                  <a:lnTo>
                    <a:pt x="328" y="14432"/>
                  </a:lnTo>
                  <a:lnTo>
                    <a:pt x="513" y="13571"/>
                  </a:lnTo>
                  <a:lnTo>
                    <a:pt x="738" y="12731"/>
                  </a:lnTo>
                  <a:lnTo>
                    <a:pt x="1005" y="11890"/>
                  </a:lnTo>
                  <a:lnTo>
                    <a:pt x="1333" y="11070"/>
                  </a:lnTo>
                  <a:lnTo>
                    <a:pt x="1681" y="10230"/>
                  </a:lnTo>
                  <a:lnTo>
                    <a:pt x="2091" y="9430"/>
                  </a:lnTo>
                  <a:lnTo>
                    <a:pt x="2542" y="8631"/>
                  </a:lnTo>
                  <a:lnTo>
                    <a:pt x="2542" y="8631"/>
                  </a:lnTo>
                  <a:lnTo>
                    <a:pt x="3034" y="7872"/>
                  </a:lnTo>
                  <a:lnTo>
                    <a:pt x="3547" y="7114"/>
                  </a:lnTo>
                  <a:lnTo>
                    <a:pt x="4100" y="6417"/>
                  </a:lnTo>
                  <a:lnTo>
                    <a:pt x="4695" y="5740"/>
                  </a:lnTo>
                  <a:lnTo>
                    <a:pt x="5310" y="5105"/>
                  </a:lnTo>
                  <a:lnTo>
                    <a:pt x="5945" y="4510"/>
                  </a:lnTo>
                  <a:lnTo>
                    <a:pt x="6601" y="3957"/>
                  </a:lnTo>
                  <a:lnTo>
                    <a:pt x="7298" y="3424"/>
                  </a:lnTo>
                  <a:lnTo>
                    <a:pt x="7995" y="2932"/>
                  </a:lnTo>
                  <a:lnTo>
                    <a:pt x="8733" y="2481"/>
                  </a:lnTo>
                  <a:lnTo>
                    <a:pt x="9471" y="2050"/>
                  </a:lnTo>
                  <a:lnTo>
                    <a:pt x="10250" y="1681"/>
                  </a:lnTo>
                  <a:lnTo>
                    <a:pt x="11029" y="1333"/>
                  </a:lnTo>
                  <a:lnTo>
                    <a:pt x="11829" y="1025"/>
                  </a:lnTo>
                  <a:lnTo>
                    <a:pt x="12649" y="759"/>
                  </a:lnTo>
                  <a:lnTo>
                    <a:pt x="13469" y="533"/>
                  </a:lnTo>
                  <a:lnTo>
                    <a:pt x="14289" y="349"/>
                  </a:lnTo>
                  <a:lnTo>
                    <a:pt x="15129" y="205"/>
                  </a:lnTo>
                  <a:lnTo>
                    <a:pt x="15970" y="82"/>
                  </a:lnTo>
                  <a:lnTo>
                    <a:pt x="16831" y="21"/>
                  </a:lnTo>
                  <a:lnTo>
                    <a:pt x="17692" y="0"/>
                  </a:lnTo>
                  <a:lnTo>
                    <a:pt x="18553" y="21"/>
                  </a:lnTo>
                  <a:lnTo>
                    <a:pt x="19414" y="62"/>
                  </a:lnTo>
                  <a:lnTo>
                    <a:pt x="20254" y="164"/>
                  </a:lnTo>
                  <a:lnTo>
                    <a:pt x="21115" y="308"/>
                  </a:lnTo>
                  <a:lnTo>
                    <a:pt x="21976" y="492"/>
                  </a:lnTo>
                  <a:lnTo>
                    <a:pt x="22816" y="718"/>
                  </a:lnTo>
                  <a:lnTo>
                    <a:pt x="23657" y="1005"/>
                  </a:lnTo>
                  <a:lnTo>
                    <a:pt x="24477" y="1312"/>
                  </a:lnTo>
                  <a:lnTo>
                    <a:pt x="25297" y="1681"/>
                  </a:lnTo>
                  <a:lnTo>
                    <a:pt x="26117" y="2071"/>
                  </a:lnTo>
                  <a:lnTo>
                    <a:pt x="26916" y="2522"/>
                  </a:lnTo>
                  <a:lnTo>
                    <a:pt x="26916" y="2522"/>
                  </a:lnTo>
                  <a:lnTo>
                    <a:pt x="30155" y="4490"/>
                  </a:lnTo>
                  <a:lnTo>
                    <a:pt x="33333" y="6499"/>
                  </a:lnTo>
                  <a:lnTo>
                    <a:pt x="36469" y="8508"/>
                  </a:lnTo>
                  <a:lnTo>
                    <a:pt x="39544" y="10517"/>
                  </a:lnTo>
                  <a:lnTo>
                    <a:pt x="42558" y="12546"/>
                  </a:lnTo>
                  <a:lnTo>
                    <a:pt x="45510" y="14596"/>
                  </a:lnTo>
                  <a:lnTo>
                    <a:pt x="48380" y="16646"/>
                  </a:lnTo>
                  <a:lnTo>
                    <a:pt x="51168" y="18676"/>
                  </a:lnTo>
                  <a:lnTo>
                    <a:pt x="53894" y="20726"/>
                  </a:lnTo>
                  <a:lnTo>
                    <a:pt x="56518" y="22735"/>
                  </a:lnTo>
                  <a:lnTo>
                    <a:pt x="59060" y="24764"/>
                  </a:lnTo>
                  <a:lnTo>
                    <a:pt x="61500" y="26753"/>
                  </a:lnTo>
                  <a:lnTo>
                    <a:pt x="63837" y="28741"/>
                  </a:lnTo>
                  <a:lnTo>
                    <a:pt x="66092" y="30689"/>
                  </a:lnTo>
                  <a:lnTo>
                    <a:pt x="67178" y="31652"/>
                  </a:lnTo>
                  <a:lnTo>
                    <a:pt x="68224" y="32616"/>
                  </a:lnTo>
                  <a:lnTo>
                    <a:pt x="69249" y="33559"/>
                  </a:lnTo>
                  <a:lnTo>
                    <a:pt x="70253" y="34502"/>
                  </a:lnTo>
                  <a:lnTo>
                    <a:pt x="51270" y="23883"/>
                  </a:lnTo>
                  <a:lnTo>
                    <a:pt x="51270" y="23883"/>
                  </a:lnTo>
                  <a:lnTo>
                    <a:pt x="51065" y="23780"/>
                  </a:lnTo>
                  <a:lnTo>
                    <a:pt x="50840" y="23678"/>
                  </a:lnTo>
                  <a:lnTo>
                    <a:pt x="50594" y="23616"/>
                  </a:lnTo>
                  <a:lnTo>
                    <a:pt x="50368" y="23596"/>
                  </a:lnTo>
                  <a:lnTo>
                    <a:pt x="50122" y="23575"/>
                  </a:lnTo>
                  <a:lnTo>
                    <a:pt x="49876" y="23596"/>
                  </a:lnTo>
                  <a:lnTo>
                    <a:pt x="49630" y="23637"/>
                  </a:lnTo>
                  <a:lnTo>
                    <a:pt x="49405" y="23698"/>
                  </a:lnTo>
                  <a:lnTo>
                    <a:pt x="49159" y="23801"/>
                  </a:lnTo>
                  <a:lnTo>
                    <a:pt x="48933" y="23903"/>
                  </a:lnTo>
                  <a:lnTo>
                    <a:pt x="48708" y="24026"/>
                  </a:lnTo>
                  <a:lnTo>
                    <a:pt x="48503" y="24190"/>
                  </a:lnTo>
                  <a:lnTo>
                    <a:pt x="48298" y="24354"/>
                  </a:lnTo>
                  <a:lnTo>
                    <a:pt x="48113" y="24559"/>
                  </a:lnTo>
                  <a:lnTo>
                    <a:pt x="47949" y="24785"/>
                  </a:lnTo>
                  <a:lnTo>
                    <a:pt x="47785" y="25010"/>
                  </a:lnTo>
                  <a:lnTo>
                    <a:pt x="47785" y="25010"/>
                  </a:lnTo>
                  <a:lnTo>
                    <a:pt x="47662" y="25256"/>
                  </a:lnTo>
                  <a:lnTo>
                    <a:pt x="47539" y="25523"/>
                  </a:lnTo>
                  <a:lnTo>
                    <a:pt x="47457" y="25769"/>
                  </a:lnTo>
                  <a:lnTo>
                    <a:pt x="47396" y="26035"/>
                  </a:lnTo>
                  <a:lnTo>
                    <a:pt x="47375" y="26281"/>
                  </a:lnTo>
                  <a:lnTo>
                    <a:pt x="47355" y="26548"/>
                  </a:lnTo>
                  <a:lnTo>
                    <a:pt x="47355" y="26794"/>
                  </a:lnTo>
                  <a:lnTo>
                    <a:pt x="47396" y="27040"/>
                  </a:lnTo>
                  <a:lnTo>
                    <a:pt x="47457" y="27286"/>
                  </a:lnTo>
                  <a:lnTo>
                    <a:pt x="47539" y="27511"/>
                  </a:lnTo>
                  <a:lnTo>
                    <a:pt x="47621" y="27737"/>
                  </a:lnTo>
                  <a:lnTo>
                    <a:pt x="47744" y="27942"/>
                  </a:lnTo>
                  <a:lnTo>
                    <a:pt x="47888" y="28147"/>
                  </a:lnTo>
                  <a:lnTo>
                    <a:pt x="48052" y="28311"/>
                  </a:lnTo>
                  <a:lnTo>
                    <a:pt x="48236" y="28475"/>
                  </a:lnTo>
                  <a:lnTo>
                    <a:pt x="48441" y="28618"/>
                  </a:lnTo>
                  <a:lnTo>
                    <a:pt x="48441" y="28618"/>
                  </a:lnTo>
                  <a:lnTo>
                    <a:pt x="62217" y="37146"/>
                  </a:lnTo>
                  <a:lnTo>
                    <a:pt x="76342" y="45900"/>
                  </a:lnTo>
                  <a:lnTo>
                    <a:pt x="92536" y="55965"/>
                  </a:lnTo>
                  <a:lnTo>
                    <a:pt x="108752" y="66051"/>
                  </a:lnTo>
                  <a:lnTo>
                    <a:pt x="116214" y="70725"/>
                  </a:lnTo>
                  <a:lnTo>
                    <a:pt x="122897" y="74928"/>
                  </a:lnTo>
                  <a:lnTo>
                    <a:pt x="128575" y="78515"/>
                  </a:lnTo>
                  <a:lnTo>
                    <a:pt x="132942" y="81324"/>
                  </a:lnTo>
                  <a:lnTo>
                    <a:pt x="134561" y="82369"/>
                  </a:lnTo>
                  <a:lnTo>
                    <a:pt x="135771" y="83189"/>
                  </a:lnTo>
                  <a:lnTo>
                    <a:pt x="136529" y="83702"/>
                  </a:lnTo>
                  <a:lnTo>
                    <a:pt x="136734" y="83866"/>
                  </a:lnTo>
                  <a:lnTo>
                    <a:pt x="136796" y="83948"/>
                  </a:lnTo>
                  <a:lnTo>
                    <a:pt x="49856" y="34625"/>
                  </a:lnTo>
                  <a:lnTo>
                    <a:pt x="49856" y="34625"/>
                  </a:lnTo>
                  <a:lnTo>
                    <a:pt x="49692" y="34543"/>
                  </a:lnTo>
                  <a:lnTo>
                    <a:pt x="49528" y="34481"/>
                  </a:lnTo>
                  <a:lnTo>
                    <a:pt x="49364" y="34420"/>
                  </a:lnTo>
                  <a:lnTo>
                    <a:pt x="49179" y="34399"/>
                  </a:lnTo>
                  <a:lnTo>
                    <a:pt x="49015" y="34379"/>
                  </a:lnTo>
                  <a:lnTo>
                    <a:pt x="48831" y="34379"/>
                  </a:lnTo>
                  <a:lnTo>
                    <a:pt x="48667" y="34399"/>
                  </a:lnTo>
                  <a:lnTo>
                    <a:pt x="48503" y="34420"/>
                  </a:lnTo>
                  <a:lnTo>
                    <a:pt x="48339" y="34481"/>
                  </a:lnTo>
                  <a:lnTo>
                    <a:pt x="48175" y="34543"/>
                  </a:lnTo>
                  <a:lnTo>
                    <a:pt x="48031" y="34625"/>
                  </a:lnTo>
                  <a:lnTo>
                    <a:pt x="47888" y="34727"/>
                  </a:lnTo>
                  <a:lnTo>
                    <a:pt x="47744" y="34830"/>
                  </a:lnTo>
                  <a:lnTo>
                    <a:pt x="47621" y="34953"/>
                  </a:lnTo>
                  <a:lnTo>
                    <a:pt x="47498" y="35096"/>
                  </a:lnTo>
                  <a:lnTo>
                    <a:pt x="47396" y="35240"/>
                  </a:lnTo>
                  <a:lnTo>
                    <a:pt x="47396" y="35240"/>
                  </a:lnTo>
                  <a:lnTo>
                    <a:pt x="47314" y="35404"/>
                  </a:lnTo>
                  <a:lnTo>
                    <a:pt x="47252" y="35568"/>
                  </a:lnTo>
                  <a:lnTo>
                    <a:pt x="47191" y="35732"/>
                  </a:lnTo>
                  <a:lnTo>
                    <a:pt x="47170" y="35916"/>
                  </a:lnTo>
                  <a:lnTo>
                    <a:pt x="47150" y="36080"/>
                  </a:lnTo>
                  <a:lnTo>
                    <a:pt x="47150" y="36265"/>
                  </a:lnTo>
                  <a:lnTo>
                    <a:pt x="47170" y="36429"/>
                  </a:lnTo>
                  <a:lnTo>
                    <a:pt x="47191" y="36593"/>
                  </a:lnTo>
                  <a:lnTo>
                    <a:pt x="47252" y="36757"/>
                  </a:lnTo>
                  <a:lnTo>
                    <a:pt x="47314" y="36921"/>
                  </a:lnTo>
                  <a:lnTo>
                    <a:pt x="47396" y="37085"/>
                  </a:lnTo>
                  <a:lnTo>
                    <a:pt x="47498" y="37228"/>
                  </a:lnTo>
                  <a:lnTo>
                    <a:pt x="47601" y="37351"/>
                  </a:lnTo>
                  <a:lnTo>
                    <a:pt x="47724" y="37474"/>
                  </a:lnTo>
                  <a:lnTo>
                    <a:pt x="47867" y="37597"/>
                  </a:lnTo>
                  <a:lnTo>
                    <a:pt x="48011" y="37700"/>
                  </a:lnTo>
                  <a:lnTo>
                    <a:pt x="134049" y="90323"/>
                  </a:lnTo>
                  <a:lnTo>
                    <a:pt x="134049" y="90323"/>
                  </a:lnTo>
                  <a:lnTo>
                    <a:pt x="133946" y="90303"/>
                  </a:lnTo>
                  <a:lnTo>
                    <a:pt x="133721" y="90200"/>
                  </a:lnTo>
                  <a:lnTo>
                    <a:pt x="132880" y="89790"/>
                  </a:lnTo>
                  <a:lnTo>
                    <a:pt x="131589" y="89134"/>
                  </a:lnTo>
                  <a:lnTo>
                    <a:pt x="129846" y="88232"/>
                  </a:lnTo>
                  <a:lnTo>
                    <a:pt x="125193" y="85752"/>
                  </a:lnTo>
                  <a:lnTo>
                    <a:pt x="119207" y="82513"/>
                  </a:lnTo>
                  <a:lnTo>
                    <a:pt x="112155" y="78679"/>
                  </a:lnTo>
                  <a:lnTo>
                    <a:pt x="104303" y="74395"/>
                  </a:lnTo>
                  <a:lnTo>
                    <a:pt x="87268" y="65067"/>
                  </a:lnTo>
                  <a:lnTo>
                    <a:pt x="70274" y="55719"/>
                  </a:lnTo>
                  <a:lnTo>
                    <a:pt x="55452" y="47540"/>
                  </a:lnTo>
                  <a:lnTo>
                    <a:pt x="41020" y="39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extrusionOk="0">
                  <a:moveTo>
                    <a:pt x="16790" y="1"/>
                  </a:move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fill="none" extrusionOk="0">
                  <a:moveTo>
                    <a:pt x="8201" y="31325"/>
                  </a:move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extrusionOk="0">
                  <a:moveTo>
                    <a:pt x="14617" y="0"/>
                  </a:move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fill="none" extrusionOk="0">
                  <a:moveTo>
                    <a:pt x="7135" y="27286"/>
                  </a:move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extrusionOk="0">
                  <a:moveTo>
                    <a:pt x="9574" y="0"/>
                  </a:move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fill="none" extrusionOk="0">
                  <a:moveTo>
                    <a:pt x="9574" y="0"/>
                  </a:moveTo>
                  <a:lnTo>
                    <a:pt x="9574" y="0"/>
                  </a:ln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extrusionOk="0">
                  <a:moveTo>
                    <a:pt x="4879" y="1"/>
                  </a:move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fill="none" extrusionOk="0">
                  <a:moveTo>
                    <a:pt x="4879" y="1"/>
                  </a:moveTo>
                  <a:lnTo>
                    <a:pt x="4879" y="1"/>
                  </a:ln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lnTo>
                    <a:pt x="48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588807" y="873324"/>
              <a:ext cx="193092" cy="111616"/>
            </a:xfrm>
            <a:custGeom>
              <a:avLst/>
              <a:gdLst/>
              <a:ahLst/>
              <a:cxnLst/>
              <a:rect l="l" t="t" r="r" b="b"/>
              <a:pathLst>
                <a:path w="28906" h="16709" extrusionOk="0">
                  <a:moveTo>
                    <a:pt x="27675" y="1"/>
                  </a:moveTo>
                  <a:lnTo>
                    <a:pt x="27573" y="718"/>
                  </a:lnTo>
                  <a:lnTo>
                    <a:pt x="27450" y="1456"/>
                  </a:lnTo>
                  <a:lnTo>
                    <a:pt x="27286" y="2235"/>
                  </a:lnTo>
                  <a:lnTo>
                    <a:pt x="27101" y="3014"/>
                  </a:lnTo>
                  <a:lnTo>
                    <a:pt x="26876" y="3773"/>
                  </a:lnTo>
                  <a:lnTo>
                    <a:pt x="26753" y="4162"/>
                  </a:lnTo>
                  <a:lnTo>
                    <a:pt x="26609" y="4531"/>
                  </a:lnTo>
                  <a:lnTo>
                    <a:pt x="26466" y="4900"/>
                  </a:lnTo>
                  <a:lnTo>
                    <a:pt x="26302" y="5249"/>
                  </a:lnTo>
                  <a:lnTo>
                    <a:pt x="26117" y="5597"/>
                  </a:lnTo>
                  <a:lnTo>
                    <a:pt x="25912" y="5925"/>
                  </a:lnTo>
                  <a:lnTo>
                    <a:pt x="25502" y="6540"/>
                  </a:lnTo>
                  <a:lnTo>
                    <a:pt x="25072" y="7114"/>
                  </a:lnTo>
                  <a:lnTo>
                    <a:pt x="24600" y="7647"/>
                  </a:lnTo>
                  <a:lnTo>
                    <a:pt x="24129" y="8139"/>
                  </a:lnTo>
                  <a:lnTo>
                    <a:pt x="23637" y="8611"/>
                  </a:lnTo>
                  <a:lnTo>
                    <a:pt x="23124" y="9041"/>
                  </a:lnTo>
                  <a:lnTo>
                    <a:pt x="22612" y="9431"/>
                  </a:lnTo>
                  <a:lnTo>
                    <a:pt x="22058" y="9779"/>
                  </a:lnTo>
                  <a:lnTo>
                    <a:pt x="21505" y="10107"/>
                  </a:lnTo>
                  <a:lnTo>
                    <a:pt x="20931" y="10394"/>
                  </a:lnTo>
                  <a:lnTo>
                    <a:pt x="20336" y="10661"/>
                  </a:lnTo>
                  <a:lnTo>
                    <a:pt x="19742" y="10886"/>
                  </a:lnTo>
                  <a:lnTo>
                    <a:pt x="19127" y="11071"/>
                  </a:lnTo>
                  <a:lnTo>
                    <a:pt x="18512" y="11235"/>
                  </a:lnTo>
                  <a:lnTo>
                    <a:pt x="17897" y="11378"/>
                  </a:lnTo>
                  <a:lnTo>
                    <a:pt x="17241" y="11460"/>
                  </a:lnTo>
                  <a:lnTo>
                    <a:pt x="16606" y="11542"/>
                  </a:lnTo>
                  <a:lnTo>
                    <a:pt x="15950" y="11563"/>
                  </a:lnTo>
                  <a:lnTo>
                    <a:pt x="15294" y="11583"/>
                  </a:lnTo>
                  <a:lnTo>
                    <a:pt x="14638" y="11542"/>
                  </a:lnTo>
                  <a:lnTo>
                    <a:pt x="13961" y="11501"/>
                  </a:lnTo>
                  <a:lnTo>
                    <a:pt x="13285" y="11419"/>
                  </a:lnTo>
                  <a:lnTo>
                    <a:pt x="12608" y="11296"/>
                  </a:lnTo>
                  <a:lnTo>
                    <a:pt x="11952" y="11173"/>
                  </a:lnTo>
                  <a:lnTo>
                    <a:pt x="11276" y="11009"/>
                  </a:lnTo>
                  <a:lnTo>
                    <a:pt x="10599" y="10804"/>
                  </a:lnTo>
                  <a:lnTo>
                    <a:pt x="9923" y="10579"/>
                  </a:lnTo>
                  <a:lnTo>
                    <a:pt x="9246" y="10333"/>
                  </a:lnTo>
                  <a:lnTo>
                    <a:pt x="8570" y="10066"/>
                  </a:lnTo>
                  <a:lnTo>
                    <a:pt x="7914" y="9759"/>
                  </a:lnTo>
                  <a:lnTo>
                    <a:pt x="7258" y="9431"/>
                  </a:lnTo>
                  <a:lnTo>
                    <a:pt x="6602" y="9082"/>
                  </a:lnTo>
                  <a:lnTo>
                    <a:pt x="6007" y="8734"/>
                  </a:lnTo>
                  <a:lnTo>
                    <a:pt x="5413" y="8344"/>
                  </a:lnTo>
                  <a:lnTo>
                    <a:pt x="4859" y="7934"/>
                  </a:lnTo>
                  <a:lnTo>
                    <a:pt x="4347" y="7504"/>
                  </a:lnTo>
                  <a:lnTo>
                    <a:pt x="3834" y="7073"/>
                  </a:lnTo>
                  <a:lnTo>
                    <a:pt x="3363" y="6602"/>
                  </a:lnTo>
                  <a:lnTo>
                    <a:pt x="2932" y="6110"/>
                  </a:lnTo>
                  <a:lnTo>
                    <a:pt x="2502" y="5618"/>
                  </a:lnTo>
                  <a:lnTo>
                    <a:pt x="2112" y="5085"/>
                  </a:lnTo>
                  <a:lnTo>
                    <a:pt x="1743" y="4552"/>
                  </a:lnTo>
                  <a:lnTo>
                    <a:pt x="1415" y="4019"/>
                  </a:lnTo>
                  <a:lnTo>
                    <a:pt x="1108" y="3445"/>
                  </a:lnTo>
                  <a:lnTo>
                    <a:pt x="821" y="2871"/>
                  </a:lnTo>
                  <a:lnTo>
                    <a:pt x="575" y="2297"/>
                  </a:lnTo>
                  <a:lnTo>
                    <a:pt x="349" y="1682"/>
                  </a:lnTo>
                  <a:lnTo>
                    <a:pt x="144" y="1087"/>
                  </a:lnTo>
                  <a:lnTo>
                    <a:pt x="83" y="1579"/>
                  </a:lnTo>
                  <a:lnTo>
                    <a:pt x="42" y="2092"/>
                  </a:lnTo>
                  <a:lnTo>
                    <a:pt x="21" y="2584"/>
                  </a:lnTo>
                  <a:lnTo>
                    <a:pt x="1" y="3096"/>
                  </a:lnTo>
                  <a:lnTo>
                    <a:pt x="21" y="3588"/>
                  </a:lnTo>
                  <a:lnTo>
                    <a:pt x="42" y="4101"/>
                  </a:lnTo>
                  <a:lnTo>
                    <a:pt x="103" y="4593"/>
                  </a:lnTo>
                  <a:lnTo>
                    <a:pt x="165" y="5085"/>
                  </a:lnTo>
                  <a:lnTo>
                    <a:pt x="247" y="5577"/>
                  </a:lnTo>
                  <a:lnTo>
                    <a:pt x="349" y="6069"/>
                  </a:lnTo>
                  <a:lnTo>
                    <a:pt x="472" y="6540"/>
                  </a:lnTo>
                  <a:lnTo>
                    <a:pt x="616" y="7012"/>
                  </a:lnTo>
                  <a:lnTo>
                    <a:pt x="780" y="7483"/>
                  </a:lnTo>
                  <a:lnTo>
                    <a:pt x="944" y="7955"/>
                  </a:lnTo>
                  <a:lnTo>
                    <a:pt x="1128" y="8406"/>
                  </a:lnTo>
                  <a:lnTo>
                    <a:pt x="1354" y="8877"/>
                  </a:lnTo>
                  <a:lnTo>
                    <a:pt x="1579" y="9308"/>
                  </a:lnTo>
                  <a:lnTo>
                    <a:pt x="1825" y="9759"/>
                  </a:lnTo>
                  <a:lnTo>
                    <a:pt x="2092" y="10189"/>
                  </a:lnTo>
                  <a:lnTo>
                    <a:pt x="2358" y="10599"/>
                  </a:lnTo>
                  <a:lnTo>
                    <a:pt x="2666" y="11009"/>
                  </a:lnTo>
                  <a:lnTo>
                    <a:pt x="2973" y="11419"/>
                  </a:lnTo>
                  <a:lnTo>
                    <a:pt x="3301" y="11809"/>
                  </a:lnTo>
                  <a:lnTo>
                    <a:pt x="3650" y="12198"/>
                  </a:lnTo>
                  <a:lnTo>
                    <a:pt x="4019" y="12567"/>
                  </a:lnTo>
                  <a:lnTo>
                    <a:pt x="4388" y="12916"/>
                  </a:lnTo>
                  <a:lnTo>
                    <a:pt x="4777" y="13264"/>
                  </a:lnTo>
                  <a:lnTo>
                    <a:pt x="5208" y="13592"/>
                  </a:lnTo>
                  <a:lnTo>
                    <a:pt x="5618" y="13920"/>
                  </a:lnTo>
                  <a:lnTo>
                    <a:pt x="6069" y="14228"/>
                  </a:lnTo>
                  <a:lnTo>
                    <a:pt x="6520" y="14515"/>
                  </a:lnTo>
                  <a:lnTo>
                    <a:pt x="7012" y="14781"/>
                  </a:lnTo>
                  <a:lnTo>
                    <a:pt x="7668" y="15130"/>
                  </a:lnTo>
                  <a:lnTo>
                    <a:pt x="8344" y="15437"/>
                  </a:lnTo>
                  <a:lnTo>
                    <a:pt x="9041" y="15724"/>
                  </a:lnTo>
                  <a:lnTo>
                    <a:pt x="9738" y="15950"/>
                  </a:lnTo>
                  <a:lnTo>
                    <a:pt x="10456" y="16155"/>
                  </a:lnTo>
                  <a:lnTo>
                    <a:pt x="11194" y="16339"/>
                  </a:lnTo>
                  <a:lnTo>
                    <a:pt x="11932" y="16462"/>
                  </a:lnTo>
                  <a:lnTo>
                    <a:pt x="12690" y="16585"/>
                  </a:lnTo>
                  <a:lnTo>
                    <a:pt x="13428" y="16647"/>
                  </a:lnTo>
                  <a:lnTo>
                    <a:pt x="14187" y="16688"/>
                  </a:lnTo>
                  <a:lnTo>
                    <a:pt x="14945" y="16708"/>
                  </a:lnTo>
                  <a:lnTo>
                    <a:pt x="15704" y="16688"/>
                  </a:lnTo>
                  <a:lnTo>
                    <a:pt x="16442" y="16626"/>
                  </a:lnTo>
                  <a:lnTo>
                    <a:pt x="17200" y="16544"/>
                  </a:lnTo>
                  <a:lnTo>
                    <a:pt x="17938" y="16442"/>
                  </a:lnTo>
                  <a:lnTo>
                    <a:pt x="18676" y="16319"/>
                  </a:lnTo>
                  <a:lnTo>
                    <a:pt x="19393" y="16155"/>
                  </a:lnTo>
                  <a:lnTo>
                    <a:pt x="20090" y="15970"/>
                  </a:lnTo>
                  <a:lnTo>
                    <a:pt x="20787" y="15745"/>
                  </a:lnTo>
                  <a:lnTo>
                    <a:pt x="21464" y="15519"/>
                  </a:lnTo>
                  <a:lnTo>
                    <a:pt x="22120" y="15253"/>
                  </a:lnTo>
                  <a:lnTo>
                    <a:pt x="22755" y="14966"/>
                  </a:lnTo>
                  <a:lnTo>
                    <a:pt x="23391" y="14658"/>
                  </a:lnTo>
                  <a:lnTo>
                    <a:pt x="23965" y="14310"/>
                  </a:lnTo>
                  <a:lnTo>
                    <a:pt x="24539" y="13961"/>
                  </a:lnTo>
                  <a:lnTo>
                    <a:pt x="25092" y="13592"/>
                  </a:lnTo>
                  <a:lnTo>
                    <a:pt x="25584" y="13182"/>
                  </a:lnTo>
                  <a:lnTo>
                    <a:pt x="26076" y="12772"/>
                  </a:lnTo>
                  <a:lnTo>
                    <a:pt x="26507" y="12321"/>
                  </a:lnTo>
                  <a:lnTo>
                    <a:pt x="26937" y="11870"/>
                  </a:lnTo>
                  <a:lnTo>
                    <a:pt x="27306" y="11399"/>
                  </a:lnTo>
                  <a:lnTo>
                    <a:pt x="27634" y="10886"/>
                  </a:lnTo>
                  <a:lnTo>
                    <a:pt x="27839" y="10558"/>
                  </a:lnTo>
                  <a:lnTo>
                    <a:pt x="28003" y="10230"/>
                  </a:lnTo>
                  <a:lnTo>
                    <a:pt x="28167" y="9902"/>
                  </a:lnTo>
                  <a:lnTo>
                    <a:pt x="28311" y="9554"/>
                  </a:lnTo>
                  <a:lnTo>
                    <a:pt x="28434" y="9226"/>
                  </a:lnTo>
                  <a:lnTo>
                    <a:pt x="28557" y="8877"/>
                  </a:lnTo>
                  <a:lnTo>
                    <a:pt x="28639" y="8549"/>
                  </a:lnTo>
                  <a:lnTo>
                    <a:pt x="28721" y="8201"/>
                  </a:lnTo>
                  <a:lnTo>
                    <a:pt x="28782" y="7873"/>
                  </a:lnTo>
                  <a:lnTo>
                    <a:pt x="28844" y="7524"/>
                  </a:lnTo>
                  <a:lnTo>
                    <a:pt x="28885" y="7176"/>
                  </a:lnTo>
                  <a:lnTo>
                    <a:pt x="28905" y="6848"/>
                  </a:lnTo>
                  <a:lnTo>
                    <a:pt x="28905" y="6151"/>
                  </a:lnTo>
                  <a:lnTo>
                    <a:pt x="28885" y="5474"/>
                  </a:lnTo>
                  <a:lnTo>
                    <a:pt x="28823" y="4777"/>
                  </a:lnTo>
                  <a:lnTo>
                    <a:pt x="28721" y="4101"/>
                  </a:lnTo>
                  <a:lnTo>
                    <a:pt x="28598" y="3404"/>
                  </a:lnTo>
                  <a:lnTo>
                    <a:pt x="28434" y="2727"/>
                  </a:lnTo>
                  <a:lnTo>
                    <a:pt x="28270" y="2030"/>
                  </a:lnTo>
                  <a:lnTo>
                    <a:pt x="28085" y="1354"/>
                  </a:lnTo>
                  <a:lnTo>
                    <a:pt x="2767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7665494" y="1084215"/>
              <a:ext cx="563097" cy="363579"/>
            </a:xfrm>
            <a:custGeom>
              <a:avLst/>
              <a:gdLst/>
              <a:ahLst/>
              <a:cxnLst/>
              <a:rect l="l" t="t" r="r" b="b"/>
              <a:pathLst>
                <a:path w="84296" h="54428" extrusionOk="0">
                  <a:moveTo>
                    <a:pt x="9287" y="1"/>
                  </a:moveTo>
                  <a:lnTo>
                    <a:pt x="8856" y="21"/>
                  </a:lnTo>
                  <a:lnTo>
                    <a:pt x="8405" y="62"/>
                  </a:lnTo>
                  <a:lnTo>
                    <a:pt x="7954" y="124"/>
                  </a:lnTo>
                  <a:lnTo>
                    <a:pt x="7503" y="185"/>
                  </a:lnTo>
                  <a:lnTo>
                    <a:pt x="7073" y="288"/>
                  </a:lnTo>
                  <a:lnTo>
                    <a:pt x="6642" y="411"/>
                  </a:lnTo>
                  <a:lnTo>
                    <a:pt x="6212" y="554"/>
                  </a:lnTo>
                  <a:lnTo>
                    <a:pt x="5802" y="718"/>
                  </a:lnTo>
                  <a:lnTo>
                    <a:pt x="5392" y="882"/>
                  </a:lnTo>
                  <a:lnTo>
                    <a:pt x="4982" y="1087"/>
                  </a:lnTo>
                  <a:lnTo>
                    <a:pt x="4593" y="1313"/>
                  </a:lnTo>
                  <a:lnTo>
                    <a:pt x="4203" y="1559"/>
                  </a:lnTo>
                  <a:lnTo>
                    <a:pt x="3834" y="1805"/>
                  </a:lnTo>
                  <a:lnTo>
                    <a:pt x="3465" y="2092"/>
                  </a:lnTo>
                  <a:lnTo>
                    <a:pt x="3117" y="2379"/>
                  </a:lnTo>
                  <a:lnTo>
                    <a:pt x="2789" y="2707"/>
                  </a:lnTo>
                  <a:lnTo>
                    <a:pt x="2461" y="3035"/>
                  </a:lnTo>
                  <a:lnTo>
                    <a:pt x="2153" y="3383"/>
                  </a:lnTo>
                  <a:lnTo>
                    <a:pt x="1866" y="3752"/>
                  </a:lnTo>
                  <a:lnTo>
                    <a:pt x="1600" y="4142"/>
                  </a:lnTo>
                  <a:lnTo>
                    <a:pt x="1333" y="4552"/>
                  </a:lnTo>
                  <a:lnTo>
                    <a:pt x="1108" y="4962"/>
                  </a:lnTo>
                  <a:lnTo>
                    <a:pt x="882" y="5392"/>
                  </a:lnTo>
                  <a:lnTo>
                    <a:pt x="698" y="5823"/>
                  </a:lnTo>
                  <a:lnTo>
                    <a:pt x="534" y="6253"/>
                  </a:lnTo>
                  <a:lnTo>
                    <a:pt x="390" y="6704"/>
                  </a:lnTo>
                  <a:lnTo>
                    <a:pt x="267" y="7155"/>
                  </a:lnTo>
                  <a:lnTo>
                    <a:pt x="165" y="7586"/>
                  </a:lnTo>
                  <a:lnTo>
                    <a:pt x="103" y="8037"/>
                  </a:lnTo>
                  <a:lnTo>
                    <a:pt x="42" y="8488"/>
                  </a:lnTo>
                  <a:lnTo>
                    <a:pt x="21" y="8939"/>
                  </a:lnTo>
                  <a:lnTo>
                    <a:pt x="1" y="9390"/>
                  </a:lnTo>
                  <a:lnTo>
                    <a:pt x="21" y="9841"/>
                  </a:lnTo>
                  <a:lnTo>
                    <a:pt x="62" y="10292"/>
                  </a:lnTo>
                  <a:lnTo>
                    <a:pt x="103" y="10743"/>
                  </a:lnTo>
                  <a:lnTo>
                    <a:pt x="185" y="11173"/>
                  </a:lnTo>
                  <a:lnTo>
                    <a:pt x="288" y="11624"/>
                  </a:lnTo>
                  <a:lnTo>
                    <a:pt x="411" y="12055"/>
                  </a:lnTo>
                  <a:lnTo>
                    <a:pt x="554" y="12485"/>
                  </a:lnTo>
                  <a:lnTo>
                    <a:pt x="698" y="12895"/>
                  </a:lnTo>
                  <a:lnTo>
                    <a:pt x="882" y="13305"/>
                  </a:lnTo>
                  <a:lnTo>
                    <a:pt x="1087" y="13715"/>
                  </a:lnTo>
                  <a:lnTo>
                    <a:pt x="1313" y="14105"/>
                  </a:lnTo>
                  <a:lnTo>
                    <a:pt x="1538" y="14494"/>
                  </a:lnTo>
                  <a:lnTo>
                    <a:pt x="1805" y="14863"/>
                  </a:lnTo>
                  <a:lnTo>
                    <a:pt x="2092" y="15212"/>
                  </a:lnTo>
                  <a:lnTo>
                    <a:pt x="2379" y="15560"/>
                  </a:lnTo>
                  <a:lnTo>
                    <a:pt x="2686" y="15909"/>
                  </a:lnTo>
                  <a:lnTo>
                    <a:pt x="3035" y="16237"/>
                  </a:lnTo>
                  <a:lnTo>
                    <a:pt x="3383" y="16524"/>
                  </a:lnTo>
                  <a:lnTo>
                    <a:pt x="3752" y="16831"/>
                  </a:lnTo>
                  <a:lnTo>
                    <a:pt x="4142" y="17098"/>
                  </a:lnTo>
                  <a:lnTo>
                    <a:pt x="4552" y="17364"/>
                  </a:lnTo>
                  <a:lnTo>
                    <a:pt x="6560" y="18553"/>
                  </a:lnTo>
                  <a:lnTo>
                    <a:pt x="8549" y="19681"/>
                  </a:lnTo>
                  <a:lnTo>
                    <a:pt x="10517" y="20788"/>
                  </a:lnTo>
                  <a:lnTo>
                    <a:pt x="12444" y="21833"/>
                  </a:lnTo>
                  <a:lnTo>
                    <a:pt x="14350" y="22838"/>
                  </a:lnTo>
                  <a:lnTo>
                    <a:pt x="16236" y="23781"/>
                  </a:lnTo>
                  <a:lnTo>
                    <a:pt x="18061" y="24683"/>
                  </a:lnTo>
                  <a:lnTo>
                    <a:pt x="19865" y="25544"/>
                  </a:lnTo>
                  <a:lnTo>
                    <a:pt x="21628" y="26343"/>
                  </a:lnTo>
                  <a:lnTo>
                    <a:pt x="23350" y="27081"/>
                  </a:lnTo>
                  <a:lnTo>
                    <a:pt x="25010" y="27778"/>
                  </a:lnTo>
                  <a:lnTo>
                    <a:pt x="26630" y="28414"/>
                  </a:lnTo>
                  <a:lnTo>
                    <a:pt x="28208" y="29008"/>
                  </a:lnTo>
                  <a:lnTo>
                    <a:pt x="29705" y="29541"/>
                  </a:lnTo>
                  <a:lnTo>
                    <a:pt x="31160" y="30013"/>
                  </a:lnTo>
                  <a:lnTo>
                    <a:pt x="32554" y="30443"/>
                  </a:lnTo>
                  <a:lnTo>
                    <a:pt x="32554" y="30443"/>
                  </a:lnTo>
                  <a:lnTo>
                    <a:pt x="20090" y="23268"/>
                  </a:lnTo>
                  <a:lnTo>
                    <a:pt x="19967" y="23207"/>
                  </a:lnTo>
                  <a:lnTo>
                    <a:pt x="19885" y="23104"/>
                  </a:lnTo>
                  <a:lnTo>
                    <a:pt x="19803" y="23022"/>
                  </a:lnTo>
                  <a:lnTo>
                    <a:pt x="19721" y="22920"/>
                  </a:lnTo>
                  <a:lnTo>
                    <a:pt x="19660" y="22817"/>
                  </a:lnTo>
                  <a:lnTo>
                    <a:pt x="19598" y="22694"/>
                  </a:lnTo>
                  <a:lnTo>
                    <a:pt x="19557" y="22571"/>
                  </a:lnTo>
                  <a:lnTo>
                    <a:pt x="19537" y="22448"/>
                  </a:lnTo>
                  <a:lnTo>
                    <a:pt x="19516" y="22182"/>
                  </a:lnTo>
                  <a:lnTo>
                    <a:pt x="19537" y="21915"/>
                  </a:lnTo>
                  <a:lnTo>
                    <a:pt x="19578" y="21792"/>
                  </a:lnTo>
                  <a:lnTo>
                    <a:pt x="19619" y="21649"/>
                  </a:lnTo>
                  <a:lnTo>
                    <a:pt x="19680" y="21526"/>
                  </a:lnTo>
                  <a:lnTo>
                    <a:pt x="19742" y="21403"/>
                  </a:lnTo>
                  <a:lnTo>
                    <a:pt x="19824" y="21280"/>
                  </a:lnTo>
                  <a:lnTo>
                    <a:pt x="19906" y="21157"/>
                  </a:lnTo>
                  <a:lnTo>
                    <a:pt x="20008" y="21054"/>
                  </a:lnTo>
                  <a:lnTo>
                    <a:pt x="20111" y="20972"/>
                  </a:lnTo>
                  <a:lnTo>
                    <a:pt x="20336" y="20808"/>
                  </a:lnTo>
                  <a:lnTo>
                    <a:pt x="20582" y="20706"/>
                  </a:lnTo>
                  <a:lnTo>
                    <a:pt x="20705" y="20685"/>
                  </a:lnTo>
                  <a:lnTo>
                    <a:pt x="20828" y="20665"/>
                  </a:lnTo>
                  <a:lnTo>
                    <a:pt x="20951" y="20644"/>
                  </a:lnTo>
                  <a:lnTo>
                    <a:pt x="21074" y="20644"/>
                  </a:lnTo>
                  <a:lnTo>
                    <a:pt x="21197" y="20665"/>
                  </a:lnTo>
                  <a:lnTo>
                    <a:pt x="21320" y="20706"/>
                  </a:lnTo>
                  <a:lnTo>
                    <a:pt x="21443" y="20747"/>
                  </a:lnTo>
                  <a:lnTo>
                    <a:pt x="21566" y="20808"/>
                  </a:lnTo>
                  <a:lnTo>
                    <a:pt x="31078" y="26077"/>
                  </a:lnTo>
                  <a:lnTo>
                    <a:pt x="52070" y="37680"/>
                  </a:lnTo>
                  <a:lnTo>
                    <a:pt x="63304" y="43871"/>
                  </a:lnTo>
                  <a:lnTo>
                    <a:pt x="73123" y="49242"/>
                  </a:lnTo>
                  <a:lnTo>
                    <a:pt x="77059" y="51394"/>
                  </a:lnTo>
                  <a:lnTo>
                    <a:pt x="80114" y="53034"/>
                  </a:lnTo>
                  <a:lnTo>
                    <a:pt x="82102" y="54080"/>
                  </a:lnTo>
                  <a:lnTo>
                    <a:pt x="82635" y="54346"/>
                  </a:lnTo>
                  <a:lnTo>
                    <a:pt x="82779" y="54428"/>
                  </a:lnTo>
                  <a:lnTo>
                    <a:pt x="82840" y="54428"/>
                  </a:lnTo>
                  <a:lnTo>
                    <a:pt x="25236" y="19824"/>
                  </a:lnTo>
                  <a:lnTo>
                    <a:pt x="25092" y="19701"/>
                  </a:lnTo>
                  <a:lnTo>
                    <a:pt x="24949" y="19578"/>
                  </a:lnTo>
                  <a:lnTo>
                    <a:pt x="24867" y="19414"/>
                  </a:lnTo>
                  <a:lnTo>
                    <a:pt x="24805" y="19250"/>
                  </a:lnTo>
                  <a:lnTo>
                    <a:pt x="24785" y="19066"/>
                  </a:lnTo>
                  <a:lnTo>
                    <a:pt x="24785" y="18881"/>
                  </a:lnTo>
                  <a:lnTo>
                    <a:pt x="24826" y="18697"/>
                  </a:lnTo>
                  <a:lnTo>
                    <a:pt x="24908" y="18533"/>
                  </a:lnTo>
                  <a:lnTo>
                    <a:pt x="25031" y="18389"/>
                  </a:lnTo>
                  <a:lnTo>
                    <a:pt x="25154" y="18266"/>
                  </a:lnTo>
                  <a:lnTo>
                    <a:pt x="25318" y="18164"/>
                  </a:lnTo>
                  <a:lnTo>
                    <a:pt x="25482" y="18102"/>
                  </a:lnTo>
                  <a:lnTo>
                    <a:pt x="25666" y="18082"/>
                  </a:lnTo>
                  <a:lnTo>
                    <a:pt x="25851" y="18082"/>
                  </a:lnTo>
                  <a:lnTo>
                    <a:pt x="26035" y="18123"/>
                  </a:lnTo>
                  <a:lnTo>
                    <a:pt x="26199" y="18205"/>
                  </a:lnTo>
                  <a:lnTo>
                    <a:pt x="84296" y="51087"/>
                  </a:lnTo>
                  <a:lnTo>
                    <a:pt x="84255" y="51046"/>
                  </a:lnTo>
                  <a:lnTo>
                    <a:pt x="84111" y="50943"/>
                  </a:lnTo>
                  <a:lnTo>
                    <a:pt x="83619" y="50615"/>
                  </a:lnTo>
                  <a:lnTo>
                    <a:pt x="81733" y="49406"/>
                  </a:lnTo>
                  <a:lnTo>
                    <a:pt x="78822" y="47602"/>
                  </a:lnTo>
                  <a:lnTo>
                    <a:pt x="75050" y="45265"/>
                  </a:lnTo>
                  <a:lnTo>
                    <a:pt x="65641" y="39484"/>
                  </a:lnTo>
                  <a:lnTo>
                    <a:pt x="54838" y="32903"/>
                  </a:lnTo>
                  <a:lnTo>
                    <a:pt x="34645" y="20624"/>
                  </a:lnTo>
                  <a:lnTo>
                    <a:pt x="25461" y="15048"/>
                  </a:lnTo>
                  <a:lnTo>
                    <a:pt x="25359" y="14986"/>
                  </a:lnTo>
                  <a:lnTo>
                    <a:pt x="25256" y="14884"/>
                  </a:lnTo>
                  <a:lnTo>
                    <a:pt x="25174" y="14802"/>
                  </a:lnTo>
                  <a:lnTo>
                    <a:pt x="25092" y="14699"/>
                  </a:lnTo>
                  <a:lnTo>
                    <a:pt x="25031" y="14597"/>
                  </a:lnTo>
                  <a:lnTo>
                    <a:pt x="24990" y="14474"/>
                  </a:lnTo>
                  <a:lnTo>
                    <a:pt x="24949" y="14351"/>
                  </a:lnTo>
                  <a:lnTo>
                    <a:pt x="24908" y="14228"/>
                  </a:lnTo>
                  <a:lnTo>
                    <a:pt x="24887" y="13961"/>
                  </a:lnTo>
                  <a:lnTo>
                    <a:pt x="24887" y="13818"/>
                  </a:lnTo>
                  <a:lnTo>
                    <a:pt x="24908" y="13695"/>
                  </a:lnTo>
                  <a:lnTo>
                    <a:pt x="24949" y="13551"/>
                  </a:lnTo>
                  <a:lnTo>
                    <a:pt x="24990" y="13428"/>
                  </a:lnTo>
                  <a:lnTo>
                    <a:pt x="25051" y="13285"/>
                  </a:lnTo>
                  <a:lnTo>
                    <a:pt x="25113" y="13162"/>
                  </a:lnTo>
                  <a:lnTo>
                    <a:pt x="25195" y="13039"/>
                  </a:lnTo>
                  <a:lnTo>
                    <a:pt x="25297" y="12916"/>
                  </a:lnTo>
                  <a:lnTo>
                    <a:pt x="25379" y="12813"/>
                  </a:lnTo>
                  <a:lnTo>
                    <a:pt x="25502" y="12731"/>
                  </a:lnTo>
                  <a:lnTo>
                    <a:pt x="25605" y="12649"/>
                  </a:lnTo>
                  <a:lnTo>
                    <a:pt x="25728" y="12567"/>
                  </a:lnTo>
                  <a:lnTo>
                    <a:pt x="25953" y="12465"/>
                  </a:lnTo>
                  <a:lnTo>
                    <a:pt x="26097" y="12424"/>
                  </a:lnTo>
                  <a:lnTo>
                    <a:pt x="26220" y="12403"/>
                  </a:lnTo>
                  <a:lnTo>
                    <a:pt x="26466" y="12403"/>
                  </a:lnTo>
                  <a:lnTo>
                    <a:pt x="26589" y="12424"/>
                  </a:lnTo>
                  <a:lnTo>
                    <a:pt x="26712" y="12465"/>
                  </a:lnTo>
                  <a:lnTo>
                    <a:pt x="26835" y="12506"/>
                  </a:lnTo>
                  <a:lnTo>
                    <a:pt x="26958" y="12567"/>
                  </a:lnTo>
                  <a:lnTo>
                    <a:pt x="36921" y="18143"/>
                  </a:lnTo>
                  <a:lnTo>
                    <a:pt x="36921" y="18143"/>
                  </a:lnTo>
                  <a:lnTo>
                    <a:pt x="35855" y="17159"/>
                  </a:lnTo>
                  <a:lnTo>
                    <a:pt x="34727" y="16134"/>
                  </a:lnTo>
                  <a:lnTo>
                    <a:pt x="33559" y="15109"/>
                  </a:lnTo>
                  <a:lnTo>
                    <a:pt x="32329" y="14064"/>
                  </a:lnTo>
                  <a:lnTo>
                    <a:pt x="31037" y="13018"/>
                  </a:lnTo>
                  <a:lnTo>
                    <a:pt x="29705" y="11973"/>
                  </a:lnTo>
                  <a:lnTo>
                    <a:pt x="28331" y="10907"/>
                  </a:lnTo>
                  <a:lnTo>
                    <a:pt x="26896" y="9820"/>
                  </a:lnTo>
                  <a:lnTo>
                    <a:pt x="25420" y="8754"/>
                  </a:lnTo>
                  <a:lnTo>
                    <a:pt x="23924" y="7688"/>
                  </a:lnTo>
                  <a:lnTo>
                    <a:pt x="22366" y="6602"/>
                  </a:lnTo>
                  <a:lnTo>
                    <a:pt x="20787" y="5536"/>
                  </a:lnTo>
                  <a:lnTo>
                    <a:pt x="19168" y="4470"/>
                  </a:lnTo>
                  <a:lnTo>
                    <a:pt x="17528" y="3424"/>
                  </a:lnTo>
                  <a:lnTo>
                    <a:pt x="15847" y="2379"/>
                  </a:lnTo>
                  <a:lnTo>
                    <a:pt x="14145" y="1333"/>
                  </a:lnTo>
                  <a:lnTo>
                    <a:pt x="13735" y="1108"/>
                  </a:lnTo>
                  <a:lnTo>
                    <a:pt x="13305" y="882"/>
                  </a:lnTo>
                  <a:lnTo>
                    <a:pt x="12874" y="698"/>
                  </a:lnTo>
                  <a:lnTo>
                    <a:pt x="12423" y="534"/>
                  </a:lnTo>
                  <a:lnTo>
                    <a:pt x="11993" y="390"/>
                  </a:lnTo>
                  <a:lnTo>
                    <a:pt x="11542" y="267"/>
                  </a:lnTo>
                  <a:lnTo>
                    <a:pt x="11091" y="185"/>
                  </a:lnTo>
                  <a:lnTo>
                    <a:pt x="10640" y="103"/>
                  </a:lnTo>
                  <a:lnTo>
                    <a:pt x="10189" y="42"/>
                  </a:lnTo>
                  <a:lnTo>
                    <a:pt x="9738" y="21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7667685" y="1085998"/>
              <a:ext cx="147080" cy="126673"/>
            </a:xfrm>
            <a:custGeom>
              <a:avLst/>
              <a:gdLst/>
              <a:ahLst/>
              <a:cxnLst/>
              <a:rect l="l" t="t" r="r" b="b"/>
              <a:pathLst>
                <a:path w="22018" h="18963" extrusionOk="0">
                  <a:moveTo>
                    <a:pt x="8405" y="0"/>
                  </a:moveTo>
                  <a:lnTo>
                    <a:pt x="7975" y="41"/>
                  </a:lnTo>
                  <a:lnTo>
                    <a:pt x="7565" y="82"/>
                  </a:lnTo>
                  <a:lnTo>
                    <a:pt x="7134" y="164"/>
                  </a:lnTo>
                  <a:lnTo>
                    <a:pt x="6724" y="267"/>
                  </a:lnTo>
                  <a:lnTo>
                    <a:pt x="6314" y="369"/>
                  </a:lnTo>
                  <a:lnTo>
                    <a:pt x="5905" y="513"/>
                  </a:lnTo>
                  <a:lnTo>
                    <a:pt x="5515" y="656"/>
                  </a:lnTo>
                  <a:lnTo>
                    <a:pt x="5126" y="820"/>
                  </a:lnTo>
                  <a:lnTo>
                    <a:pt x="4736" y="1025"/>
                  </a:lnTo>
                  <a:lnTo>
                    <a:pt x="4367" y="1230"/>
                  </a:lnTo>
                  <a:lnTo>
                    <a:pt x="3998" y="1456"/>
                  </a:lnTo>
                  <a:lnTo>
                    <a:pt x="3650" y="1702"/>
                  </a:lnTo>
                  <a:lnTo>
                    <a:pt x="3301" y="1968"/>
                  </a:lnTo>
                  <a:lnTo>
                    <a:pt x="2973" y="2235"/>
                  </a:lnTo>
                  <a:lnTo>
                    <a:pt x="2645" y="2542"/>
                  </a:lnTo>
                  <a:lnTo>
                    <a:pt x="2338" y="2850"/>
                  </a:lnTo>
                  <a:lnTo>
                    <a:pt x="2051" y="3198"/>
                  </a:lnTo>
                  <a:lnTo>
                    <a:pt x="1784" y="3547"/>
                  </a:lnTo>
                  <a:lnTo>
                    <a:pt x="1518" y="3916"/>
                  </a:lnTo>
                  <a:lnTo>
                    <a:pt x="1272" y="4305"/>
                  </a:lnTo>
                  <a:lnTo>
                    <a:pt x="1046" y="4695"/>
                  </a:lnTo>
                  <a:lnTo>
                    <a:pt x="841" y="5105"/>
                  </a:lnTo>
                  <a:lnTo>
                    <a:pt x="657" y="5515"/>
                  </a:lnTo>
                  <a:lnTo>
                    <a:pt x="513" y="5925"/>
                  </a:lnTo>
                  <a:lnTo>
                    <a:pt x="370" y="6335"/>
                  </a:lnTo>
                  <a:lnTo>
                    <a:pt x="267" y="6765"/>
                  </a:lnTo>
                  <a:lnTo>
                    <a:pt x="165" y="7196"/>
                  </a:lnTo>
                  <a:lnTo>
                    <a:pt x="103" y="7626"/>
                  </a:lnTo>
                  <a:lnTo>
                    <a:pt x="42" y="8036"/>
                  </a:lnTo>
                  <a:lnTo>
                    <a:pt x="21" y="8467"/>
                  </a:lnTo>
                  <a:lnTo>
                    <a:pt x="1" y="8897"/>
                  </a:lnTo>
                  <a:lnTo>
                    <a:pt x="21" y="9328"/>
                  </a:lnTo>
                  <a:lnTo>
                    <a:pt x="62" y="9758"/>
                  </a:lnTo>
                  <a:lnTo>
                    <a:pt x="103" y="10168"/>
                  </a:lnTo>
                  <a:lnTo>
                    <a:pt x="185" y="10599"/>
                  </a:lnTo>
                  <a:lnTo>
                    <a:pt x="267" y="11009"/>
                  </a:lnTo>
                  <a:lnTo>
                    <a:pt x="390" y="11419"/>
                  </a:lnTo>
                  <a:lnTo>
                    <a:pt x="513" y="11829"/>
                  </a:lnTo>
                  <a:lnTo>
                    <a:pt x="677" y="12218"/>
                  </a:lnTo>
                  <a:lnTo>
                    <a:pt x="841" y="12608"/>
                  </a:lnTo>
                  <a:lnTo>
                    <a:pt x="1026" y="12997"/>
                  </a:lnTo>
                  <a:lnTo>
                    <a:pt x="1251" y="13366"/>
                  </a:lnTo>
                  <a:lnTo>
                    <a:pt x="1477" y="13735"/>
                  </a:lnTo>
                  <a:lnTo>
                    <a:pt x="1723" y="14084"/>
                  </a:lnTo>
                  <a:lnTo>
                    <a:pt x="1989" y="14432"/>
                  </a:lnTo>
                  <a:lnTo>
                    <a:pt x="2256" y="14760"/>
                  </a:lnTo>
                  <a:lnTo>
                    <a:pt x="2563" y="15088"/>
                  </a:lnTo>
                  <a:lnTo>
                    <a:pt x="2871" y="15396"/>
                  </a:lnTo>
                  <a:lnTo>
                    <a:pt x="3219" y="15683"/>
                  </a:lnTo>
                  <a:lnTo>
                    <a:pt x="3568" y="15949"/>
                  </a:lnTo>
                  <a:lnTo>
                    <a:pt x="3937" y="16216"/>
                  </a:lnTo>
                  <a:lnTo>
                    <a:pt x="4326" y="16462"/>
                  </a:lnTo>
                  <a:lnTo>
                    <a:pt x="4736" y="16687"/>
                  </a:lnTo>
                  <a:lnTo>
                    <a:pt x="5167" y="16913"/>
                  </a:lnTo>
                  <a:lnTo>
                    <a:pt x="5659" y="17138"/>
                  </a:lnTo>
                  <a:lnTo>
                    <a:pt x="6150" y="17343"/>
                  </a:lnTo>
                  <a:lnTo>
                    <a:pt x="6683" y="17548"/>
                  </a:lnTo>
                  <a:lnTo>
                    <a:pt x="7237" y="17753"/>
                  </a:lnTo>
                  <a:lnTo>
                    <a:pt x="7811" y="17938"/>
                  </a:lnTo>
                  <a:lnTo>
                    <a:pt x="8405" y="18102"/>
                  </a:lnTo>
                  <a:lnTo>
                    <a:pt x="9020" y="18266"/>
                  </a:lnTo>
                  <a:lnTo>
                    <a:pt x="9635" y="18409"/>
                  </a:lnTo>
                  <a:lnTo>
                    <a:pt x="10271" y="18532"/>
                  </a:lnTo>
                  <a:lnTo>
                    <a:pt x="10906" y="18655"/>
                  </a:lnTo>
                  <a:lnTo>
                    <a:pt x="11562" y="18758"/>
                  </a:lnTo>
                  <a:lnTo>
                    <a:pt x="12218" y="18840"/>
                  </a:lnTo>
                  <a:lnTo>
                    <a:pt x="12854" y="18901"/>
                  </a:lnTo>
                  <a:lnTo>
                    <a:pt x="13510" y="18942"/>
                  </a:lnTo>
                  <a:lnTo>
                    <a:pt x="14145" y="18963"/>
                  </a:lnTo>
                  <a:lnTo>
                    <a:pt x="15416" y="18963"/>
                  </a:lnTo>
                  <a:lnTo>
                    <a:pt x="16031" y="18922"/>
                  </a:lnTo>
                  <a:lnTo>
                    <a:pt x="16626" y="18860"/>
                  </a:lnTo>
                  <a:lnTo>
                    <a:pt x="17200" y="18778"/>
                  </a:lnTo>
                  <a:lnTo>
                    <a:pt x="17753" y="18655"/>
                  </a:lnTo>
                  <a:lnTo>
                    <a:pt x="18286" y="18512"/>
                  </a:lnTo>
                  <a:lnTo>
                    <a:pt x="18799" y="18368"/>
                  </a:lnTo>
                  <a:lnTo>
                    <a:pt x="19291" y="18163"/>
                  </a:lnTo>
                  <a:lnTo>
                    <a:pt x="19742" y="17938"/>
                  </a:lnTo>
                  <a:lnTo>
                    <a:pt x="20152" y="17692"/>
                  </a:lnTo>
                  <a:lnTo>
                    <a:pt x="20541" y="17425"/>
                  </a:lnTo>
                  <a:lnTo>
                    <a:pt x="20705" y="17261"/>
                  </a:lnTo>
                  <a:lnTo>
                    <a:pt x="20869" y="17097"/>
                  </a:lnTo>
                  <a:lnTo>
                    <a:pt x="21033" y="16933"/>
                  </a:lnTo>
                  <a:lnTo>
                    <a:pt x="21177" y="16769"/>
                  </a:lnTo>
                  <a:lnTo>
                    <a:pt x="21320" y="16585"/>
                  </a:lnTo>
                  <a:lnTo>
                    <a:pt x="21443" y="16380"/>
                  </a:lnTo>
                  <a:lnTo>
                    <a:pt x="21546" y="16195"/>
                  </a:lnTo>
                  <a:lnTo>
                    <a:pt x="21648" y="15970"/>
                  </a:lnTo>
                  <a:lnTo>
                    <a:pt x="21730" y="15765"/>
                  </a:lnTo>
                  <a:lnTo>
                    <a:pt x="21812" y="15560"/>
                  </a:lnTo>
                  <a:lnTo>
                    <a:pt x="21874" y="15334"/>
                  </a:lnTo>
                  <a:lnTo>
                    <a:pt x="21915" y="15109"/>
                  </a:lnTo>
                  <a:lnTo>
                    <a:pt x="21997" y="14637"/>
                  </a:lnTo>
                  <a:lnTo>
                    <a:pt x="22017" y="14145"/>
                  </a:lnTo>
                  <a:lnTo>
                    <a:pt x="21997" y="13653"/>
                  </a:lnTo>
                  <a:lnTo>
                    <a:pt x="21935" y="13120"/>
                  </a:lnTo>
                  <a:lnTo>
                    <a:pt x="21833" y="12608"/>
                  </a:lnTo>
                  <a:lnTo>
                    <a:pt x="21710" y="12075"/>
                  </a:lnTo>
                  <a:lnTo>
                    <a:pt x="21546" y="11521"/>
                  </a:lnTo>
                  <a:lnTo>
                    <a:pt x="21341" y="10968"/>
                  </a:lnTo>
                  <a:lnTo>
                    <a:pt x="21115" y="10414"/>
                  </a:lnTo>
                  <a:lnTo>
                    <a:pt x="20869" y="9861"/>
                  </a:lnTo>
                  <a:lnTo>
                    <a:pt x="20582" y="9307"/>
                  </a:lnTo>
                  <a:lnTo>
                    <a:pt x="20275" y="8733"/>
                  </a:lnTo>
                  <a:lnTo>
                    <a:pt x="19947" y="8180"/>
                  </a:lnTo>
                  <a:lnTo>
                    <a:pt x="19598" y="7647"/>
                  </a:lnTo>
                  <a:lnTo>
                    <a:pt x="19250" y="7093"/>
                  </a:lnTo>
                  <a:lnTo>
                    <a:pt x="18860" y="6560"/>
                  </a:lnTo>
                  <a:lnTo>
                    <a:pt x="18471" y="6048"/>
                  </a:lnTo>
                  <a:lnTo>
                    <a:pt x="18061" y="5535"/>
                  </a:lnTo>
                  <a:lnTo>
                    <a:pt x="17651" y="5023"/>
                  </a:lnTo>
                  <a:lnTo>
                    <a:pt x="17241" y="4551"/>
                  </a:lnTo>
                  <a:lnTo>
                    <a:pt x="16810" y="4080"/>
                  </a:lnTo>
                  <a:lnTo>
                    <a:pt x="16380" y="3649"/>
                  </a:lnTo>
                  <a:lnTo>
                    <a:pt x="15949" y="3219"/>
                  </a:lnTo>
                  <a:lnTo>
                    <a:pt x="15519" y="2829"/>
                  </a:lnTo>
                  <a:lnTo>
                    <a:pt x="15088" y="2460"/>
                  </a:lnTo>
                  <a:lnTo>
                    <a:pt x="14658" y="2112"/>
                  </a:lnTo>
                  <a:lnTo>
                    <a:pt x="14248" y="1784"/>
                  </a:lnTo>
                  <a:lnTo>
                    <a:pt x="13838" y="1497"/>
                  </a:lnTo>
                  <a:lnTo>
                    <a:pt x="13428" y="1251"/>
                  </a:lnTo>
                  <a:lnTo>
                    <a:pt x="13038" y="1025"/>
                  </a:lnTo>
                  <a:lnTo>
                    <a:pt x="12628" y="820"/>
                  </a:lnTo>
                  <a:lnTo>
                    <a:pt x="12218" y="656"/>
                  </a:lnTo>
                  <a:lnTo>
                    <a:pt x="11808" y="492"/>
                  </a:lnTo>
                  <a:lnTo>
                    <a:pt x="11378" y="349"/>
                  </a:lnTo>
                  <a:lnTo>
                    <a:pt x="10968" y="246"/>
                  </a:lnTo>
                  <a:lnTo>
                    <a:pt x="10537" y="144"/>
                  </a:lnTo>
                  <a:lnTo>
                    <a:pt x="10107" y="82"/>
                  </a:lnTo>
                  <a:lnTo>
                    <a:pt x="9676" y="21"/>
                  </a:lnTo>
                  <a:lnTo>
                    <a:pt x="9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671934" y="1091476"/>
              <a:ext cx="109278" cy="104629"/>
            </a:xfrm>
            <a:custGeom>
              <a:avLst/>
              <a:gdLst/>
              <a:ahLst/>
              <a:cxnLst/>
              <a:rect l="l" t="t" r="r" b="b"/>
              <a:pathLst>
                <a:path w="16359" h="15663" extrusionOk="0">
                  <a:moveTo>
                    <a:pt x="7667" y="0"/>
                  </a:moveTo>
                  <a:lnTo>
                    <a:pt x="7298" y="21"/>
                  </a:lnTo>
                  <a:lnTo>
                    <a:pt x="6929" y="41"/>
                  </a:lnTo>
                  <a:lnTo>
                    <a:pt x="6560" y="82"/>
                  </a:lnTo>
                  <a:lnTo>
                    <a:pt x="6191" y="144"/>
                  </a:lnTo>
                  <a:lnTo>
                    <a:pt x="5842" y="226"/>
                  </a:lnTo>
                  <a:lnTo>
                    <a:pt x="5473" y="328"/>
                  </a:lnTo>
                  <a:lnTo>
                    <a:pt x="5125" y="451"/>
                  </a:lnTo>
                  <a:lnTo>
                    <a:pt x="4777" y="574"/>
                  </a:lnTo>
                  <a:lnTo>
                    <a:pt x="4449" y="738"/>
                  </a:lnTo>
                  <a:lnTo>
                    <a:pt x="4100" y="902"/>
                  </a:lnTo>
                  <a:lnTo>
                    <a:pt x="3793" y="1087"/>
                  </a:lnTo>
                  <a:lnTo>
                    <a:pt x="3465" y="1271"/>
                  </a:lnTo>
                  <a:lnTo>
                    <a:pt x="3157" y="1497"/>
                  </a:lnTo>
                  <a:lnTo>
                    <a:pt x="2850" y="1722"/>
                  </a:lnTo>
                  <a:lnTo>
                    <a:pt x="2563" y="1968"/>
                  </a:lnTo>
                  <a:lnTo>
                    <a:pt x="2296" y="2214"/>
                  </a:lnTo>
                  <a:lnTo>
                    <a:pt x="2030" y="2501"/>
                  </a:lnTo>
                  <a:lnTo>
                    <a:pt x="1784" y="2788"/>
                  </a:lnTo>
                  <a:lnTo>
                    <a:pt x="1538" y="3096"/>
                  </a:lnTo>
                  <a:lnTo>
                    <a:pt x="1312" y="3424"/>
                  </a:lnTo>
                  <a:lnTo>
                    <a:pt x="1087" y="3752"/>
                  </a:lnTo>
                  <a:lnTo>
                    <a:pt x="902" y="4100"/>
                  </a:lnTo>
                  <a:lnTo>
                    <a:pt x="718" y="4449"/>
                  </a:lnTo>
                  <a:lnTo>
                    <a:pt x="574" y="4797"/>
                  </a:lnTo>
                  <a:lnTo>
                    <a:pt x="431" y="5166"/>
                  </a:lnTo>
                  <a:lnTo>
                    <a:pt x="308" y="5535"/>
                  </a:lnTo>
                  <a:lnTo>
                    <a:pt x="205" y="5904"/>
                  </a:lnTo>
                  <a:lnTo>
                    <a:pt x="123" y="6273"/>
                  </a:lnTo>
                  <a:lnTo>
                    <a:pt x="62" y="6642"/>
                  </a:lnTo>
                  <a:lnTo>
                    <a:pt x="21" y="7011"/>
                  </a:lnTo>
                  <a:lnTo>
                    <a:pt x="0" y="7380"/>
                  </a:lnTo>
                  <a:lnTo>
                    <a:pt x="0" y="7770"/>
                  </a:lnTo>
                  <a:lnTo>
                    <a:pt x="0" y="8139"/>
                  </a:lnTo>
                  <a:lnTo>
                    <a:pt x="41" y="8508"/>
                  </a:lnTo>
                  <a:lnTo>
                    <a:pt x="82" y="8877"/>
                  </a:lnTo>
                  <a:lnTo>
                    <a:pt x="144" y="9225"/>
                  </a:lnTo>
                  <a:lnTo>
                    <a:pt x="226" y="9594"/>
                  </a:lnTo>
                  <a:lnTo>
                    <a:pt x="328" y="9963"/>
                  </a:lnTo>
                  <a:lnTo>
                    <a:pt x="451" y="10312"/>
                  </a:lnTo>
                  <a:lnTo>
                    <a:pt x="574" y="10660"/>
                  </a:lnTo>
                  <a:lnTo>
                    <a:pt x="718" y="10988"/>
                  </a:lnTo>
                  <a:lnTo>
                    <a:pt x="882" y="11316"/>
                  </a:lnTo>
                  <a:lnTo>
                    <a:pt x="1066" y="11644"/>
                  </a:lnTo>
                  <a:lnTo>
                    <a:pt x="1271" y="11972"/>
                  </a:lnTo>
                  <a:lnTo>
                    <a:pt x="1476" y="12280"/>
                  </a:lnTo>
                  <a:lnTo>
                    <a:pt x="1702" y="12567"/>
                  </a:lnTo>
                  <a:lnTo>
                    <a:pt x="1948" y="12854"/>
                  </a:lnTo>
                  <a:lnTo>
                    <a:pt x="2214" y="13141"/>
                  </a:lnTo>
                  <a:lnTo>
                    <a:pt x="2501" y="13407"/>
                  </a:lnTo>
                  <a:lnTo>
                    <a:pt x="2788" y="13653"/>
                  </a:lnTo>
                  <a:lnTo>
                    <a:pt x="3096" y="13899"/>
                  </a:lnTo>
                  <a:lnTo>
                    <a:pt x="3403" y="14125"/>
                  </a:lnTo>
                  <a:lnTo>
                    <a:pt x="3752" y="14350"/>
                  </a:lnTo>
                  <a:lnTo>
                    <a:pt x="4100" y="14535"/>
                  </a:lnTo>
                  <a:lnTo>
                    <a:pt x="4449" y="14719"/>
                  </a:lnTo>
                  <a:lnTo>
                    <a:pt x="4838" y="14883"/>
                  </a:lnTo>
                  <a:lnTo>
                    <a:pt x="5207" y="15027"/>
                  </a:lnTo>
                  <a:lnTo>
                    <a:pt x="5596" y="15170"/>
                  </a:lnTo>
                  <a:lnTo>
                    <a:pt x="6006" y="15293"/>
                  </a:lnTo>
                  <a:lnTo>
                    <a:pt x="6416" y="15396"/>
                  </a:lnTo>
                  <a:lnTo>
                    <a:pt x="6826" y="15478"/>
                  </a:lnTo>
                  <a:lnTo>
                    <a:pt x="7236" y="15539"/>
                  </a:lnTo>
                  <a:lnTo>
                    <a:pt x="7646" y="15601"/>
                  </a:lnTo>
                  <a:lnTo>
                    <a:pt x="8077" y="15642"/>
                  </a:lnTo>
                  <a:lnTo>
                    <a:pt x="8507" y="15662"/>
                  </a:lnTo>
                  <a:lnTo>
                    <a:pt x="8917" y="15662"/>
                  </a:lnTo>
                  <a:lnTo>
                    <a:pt x="9348" y="15642"/>
                  </a:lnTo>
                  <a:lnTo>
                    <a:pt x="9758" y="15601"/>
                  </a:lnTo>
                  <a:lnTo>
                    <a:pt x="10168" y="15560"/>
                  </a:lnTo>
                  <a:lnTo>
                    <a:pt x="10598" y="15498"/>
                  </a:lnTo>
                  <a:lnTo>
                    <a:pt x="10988" y="15416"/>
                  </a:lnTo>
                  <a:lnTo>
                    <a:pt x="11398" y="15314"/>
                  </a:lnTo>
                  <a:lnTo>
                    <a:pt x="11787" y="15191"/>
                  </a:lnTo>
                  <a:lnTo>
                    <a:pt x="12177" y="15068"/>
                  </a:lnTo>
                  <a:lnTo>
                    <a:pt x="12546" y="14904"/>
                  </a:lnTo>
                  <a:lnTo>
                    <a:pt x="12915" y="14740"/>
                  </a:lnTo>
                  <a:lnTo>
                    <a:pt x="13263" y="14555"/>
                  </a:lnTo>
                  <a:lnTo>
                    <a:pt x="13591" y="14350"/>
                  </a:lnTo>
                  <a:lnTo>
                    <a:pt x="13919" y="14125"/>
                  </a:lnTo>
                  <a:lnTo>
                    <a:pt x="14227" y="13879"/>
                  </a:lnTo>
                  <a:lnTo>
                    <a:pt x="14534" y="13612"/>
                  </a:lnTo>
                  <a:lnTo>
                    <a:pt x="14801" y="13346"/>
                  </a:lnTo>
                  <a:lnTo>
                    <a:pt x="15067" y="13038"/>
                  </a:lnTo>
                  <a:lnTo>
                    <a:pt x="15293" y="12731"/>
                  </a:lnTo>
                  <a:lnTo>
                    <a:pt x="15518" y="12403"/>
                  </a:lnTo>
                  <a:lnTo>
                    <a:pt x="15703" y="12054"/>
                  </a:lnTo>
                  <a:lnTo>
                    <a:pt x="15867" y="11685"/>
                  </a:lnTo>
                  <a:lnTo>
                    <a:pt x="16010" y="11316"/>
                  </a:lnTo>
                  <a:lnTo>
                    <a:pt x="16133" y="10947"/>
                  </a:lnTo>
                  <a:lnTo>
                    <a:pt x="16215" y="10578"/>
                  </a:lnTo>
                  <a:lnTo>
                    <a:pt x="16277" y="10189"/>
                  </a:lnTo>
                  <a:lnTo>
                    <a:pt x="16338" y="9799"/>
                  </a:lnTo>
                  <a:lnTo>
                    <a:pt x="16359" y="9389"/>
                  </a:lnTo>
                  <a:lnTo>
                    <a:pt x="16359" y="9000"/>
                  </a:lnTo>
                  <a:lnTo>
                    <a:pt x="16338" y="8590"/>
                  </a:lnTo>
                  <a:lnTo>
                    <a:pt x="16297" y="8200"/>
                  </a:lnTo>
                  <a:lnTo>
                    <a:pt x="16236" y="7790"/>
                  </a:lnTo>
                  <a:lnTo>
                    <a:pt x="16154" y="7401"/>
                  </a:lnTo>
                  <a:lnTo>
                    <a:pt x="16051" y="6991"/>
                  </a:lnTo>
                  <a:lnTo>
                    <a:pt x="15928" y="6601"/>
                  </a:lnTo>
                  <a:lnTo>
                    <a:pt x="15785" y="6191"/>
                  </a:lnTo>
                  <a:lnTo>
                    <a:pt x="15641" y="5802"/>
                  </a:lnTo>
                  <a:lnTo>
                    <a:pt x="15457" y="5433"/>
                  </a:lnTo>
                  <a:lnTo>
                    <a:pt x="15272" y="5043"/>
                  </a:lnTo>
                  <a:lnTo>
                    <a:pt x="15088" y="4674"/>
                  </a:lnTo>
                  <a:lnTo>
                    <a:pt x="14862" y="4305"/>
                  </a:lnTo>
                  <a:lnTo>
                    <a:pt x="14637" y="3957"/>
                  </a:lnTo>
                  <a:lnTo>
                    <a:pt x="14391" y="3608"/>
                  </a:lnTo>
                  <a:lnTo>
                    <a:pt x="14124" y="3280"/>
                  </a:lnTo>
                  <a:lnTo>
                    <a:pt x="13858" y="2952"/>
                  </a:lnTo>
                  <a:lnTo>
                    <a:pt x="13571" y="2645"/>
                  </a:lnTo>
                  <a:lnTo>
                    <a:pt x="13284" y="2358"/>
                  </a:lnTo>
                  <a:lnTo>
                    <a:pt x="12976" y="2071"/>
                  </a:lnTo>
                  <a:lnTo>
                    <a:pt x="12669" y="1804"/>
                  </a:lnTo>
                  <a:lnTo>
                    <a:pt x="12341" y="1558"/>
                  </a:lnTo>
                  <a:lnTo>
                    <a:pt x="12013" y="1312"/>
                  </a:lnTo>
                  <a:lnTo>
                    <a:pt x="11685" y="1107"/>
                  </a:lnTo>
                  <a:lnTo>
                    <a:pt x="11336" y="902"/>
                  </a:lnTo>
                  <a:lnTo>
                    <a:pt x="10988" y="738"/>
                  </a:lnTo>
                  <a:lnTo>
                    <a:pt x="10619" y="574"/>
                  </a:lnTo>
                  <a:lnTo>
                    <a:pt x="10270" y="431"/>
                  </a:lnTo>
                  <a:lnTo>
                    <a:pt x="9901" y="328"/>
                  </a:lnTo>
                  <a:lnTo>
                    <a:pt x="9532" y="226"/>
                  </a:lnTo>
                  <a:lnTo>
                    <a:pt x="9163" y="144"/>
                  </a:lnTo>
                  <a:lnTo>
                    <a:pt x="8794" y="82"/>
                  </a:lnTo>
                  <a:lnTo>
                    <a:pt x="8425" y="41"/>
                  </a:lnTo>
                  <a:lnTo>
                    <a:pt x="80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7687131" y="1095584"/>
              <a:ext cx="56286" cy="39445"/>
            </a:xfrm>
            <a:custGeom>
              <a:avLst/>
              <a:gdLst/>
              <a:ahLst/>
              <a:cxnLst/>
              <a:rect l="l" t="t" r="r" b="b"/>
              <a:pathLst>
                <a:path w="8426" h="5905" extrusionOk="0">
                  <a:moveTo>
                    <a:pt x="4797" y="0"/>
                  </a:moveTo>
                  <a:lnTo>
                    <a:pt x="4387" y="21"/>
                  </a:lnTo>
                  <a:lnTo>
                    <a:pt x="3957" y="82"/>
                  </a:lnTo>
                  <a:lnTo>
                    <a:pt x="3526" y="185"/>
                  </a:lnTo>
                  <a:lnTo>
                    <a:pt x="3096" y="308"/>
                  </a:lnTo>
                  <a:lnTo>
                    <a:pt x="2707" y="451"/>
                  </a:lnTo>
                  <a:lnTo>
                    <a:pt x="2317" y="615"/>
                  </a:lnTo>
                  <a:lnTo>
                    <a:pt x="1969" y="800"/>
                  </a:lnTo>
                  <a:lnTo>
                    <a:pt x="1620" y="1005"/>
                  </a:lnTo>
                  <a:lnTo>
                    <a:pt x="1313" y="1230"/>
                  </a:lnTo>
                  <a:lnTo>
                    <a:pt x="1046" y="1476"/>
                  </a:lnTo>
                  <a:lnTo>
                    <a:pt x="800" y="1722"/>
                  </a:lnTo>
                  <a:lnTo>
                    <a:pt x="575" y="1989"/>
                  </a:lnTo>
                  <a:lnTo>
                    <a:pt x="390" y="2255"/>
                  </a:lnTo>
                  <a:lnTo>
                    <a:pt x="226" y="2542"/>
                  </a:lnTo>
                  <a:lnTo>
                    <a:pt x="124" y="2829"/>
                  </a:lnTo>
                  <a:lnTo>
                    <a:pt x="42" y="3116"/>
                  </a:lnTo>
                  <a:lnTo>
                    <a:pt x="1" y="3403"/>
                  </a:lnTo>
                  <a:lnTo>
                    <a:pt x="21" y="3711"/>
                  </a:lnTo>
                  <a:lnTo>
                    <a:pt x="62" y="3998"/>
                  </a:lnTo>
                  <a:lnTo>
                    <a:pt x="165" y="4264"/>
                  </a:lnTo>
                  <a:lnTo>
                    <a:pt x="288" y="4531"/>
                  </a:lnTo>
                  <a:lnTo>
                    <a:pt x="452" y="4777"/>
                  </a:lnTo>
                  <a:lnTo>
                    <a:pt x="657" y="4982"/>
                  </a:lnTo>
                  <a:lnTo>
                    <a:pt x="903" y="5187"/>
                  </a:lnTo>
                  <a:lnTo>
                    <a:pt x="1169" y="5371"/>
                  </a:lnTo>
                  <a:lnTo>
                    <a:pt x="1456" y="5515"/>
                  </a:lnTo>
                  <a:lnTo>
                    <a:pt x="1764" y="5638"/>
                  </a:lnTo>
                  <a:lnTo>
                    <a:pt x="2112" y="5761"/>
                  </a:lnTo>
                  <a:lnTo>
                    <a:pt x="2481" y="5822"/>
                  </a:lnTo>
                  <a:lnTo>
                    <a:pt x="2850" y="5884"/>
                  </a:lnTo>
                  <a:lnTo>
                    <a:pt x="3239" y="5904"/>
                  </a:lnTo>
                  <a:lnTo>
                    <a:pt x="3649" y="5904"/>
                  </a:lnTo>
                  <a:lnTo>
                    <a:pt x="4059" y="5884"/>
                  </a:lnTo>
                  <a:lnTo>
                    <a:pt x="4490" y="5822"/>
                  </a:lnTo>
                  <a:lnTo>
                    <a:pt x="4920" y="5720"/>
                  </a:lnTo>
                  <a:lnTo>
                    <a:pt x="5330" y="5597"/>
                  </a:lnTo>
                  <a:lnTo>
                    <a:pt x="5740" y="5453"/>
                  </a:lnTo>
                  <a:lnTo>
                    <a:pt x="6130" y="5289"/>
                  </a:lnTo>
                  <a:lnTo>
                    <a:pt x="6478" y="5105"/>
                  </a:lnTo>
                  <a:lnTo>
                    <a:pt x="6806" y="4900"/>
                  </a:lnTo>
                  <a:lnTo>
                    <a:pt x="7114" y="4674"/>
                  </a:lnTo>
                  <a:lnTo>
                    <a:pt x="7401" y="4428"/>
                  </a:lnTo>
                  <a:lnTo>
                    <a:pt x="7647" y="4182"/>
                  </a:lnTo>
                  <a:lnTo>
                    <a:pt x="7872" y="3916"/>
                  </a:lnTo>
                  <a:lnTo>
                    <a:pt x="8057" y="3629"/>
                  </a:lnTo>
                  <a:lnTo>
                    <a:pt x="8200" y="3362"/>
                  </a:lnTo>
                  <a:lnTo>
                    <a:pt x="8323" y="3075"/>
                  </a:lnTo>
                  <a:lnTo>
                    <a:pt x="8405" y="2788"/>
                  </a:lnTo>
                  <a:lnTo>
                    <a:pt x="8426" y="2481"/>
                  </a:lnTo>
                  <a:lnTo>
                    <a:pt x="8426" y="2194"/>
                  </a:lnTo>
                  <a:lnTo>
                    <a:pt x="8385" y="1907"/>
                  </a:lnTo>
                  <a:lnTo>
                    <a:pt x="8282" y="1640"/>
                  </a:lnTo>
                  <a:lnTo>
                    <a:pt x="8159" y="1374"/>
                  </a:lnTo>
                  <a:lnTo>
                    <a:pt x="7995" y="1128"/>
                  </a:lnTo>
                  <a:lnTo>
                    <a:pt x="7790" y="923"/>
                  </a:lnTo>
                  <a:lnTo>
                    <a:pt x="7544" y="718"/>
                  </a:lnTo>
                  <a:lnTo>
                    <a:pt x="7278" y="533"/>
                  </a:lnTo>
                  <a:lnTo>
                    <a:pt x="6991" y="390"/>
                  </a:lnTo>
                  <a:lnTo>
                    <a:pt x="6663" y="246"/>
                  </a:lnTo>
                  <a:lnTo>
                    <a:pt x="6335" y="144"/>
                  </a:lnTo>
                  <a:lnTo>
                    <a:pt x="5966" y="62"/>
                  </a:lnTo>
                  <a:lnTo>
                    <a:pt x="5597" y="21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738481" y="1116126"/>
              <a:ext cx="28630" cy="20274"/>
            </a:xfrm>
            <a:custGeom>
              <a:avLst/>
              <a:gdLst/>
              <a:ahLst/>
              <a:cxnLst/>
              <a:rect l="l" t="t" r="r" b="b"/>
              <a:pathLst>
                <a:path w="4286" h="3035" extrusionOk="0">
                  <a:moveTo>
                    <a:pt x="2440" y="0"/>
                  </a:moveTo>
                  <a:lnTo>
                    <a:pt x="2215" y="21"/>
                  </a:lnTo>
                  <a:lnTo>
                    <a:pt x="2010" y="62"/>
                  </a:lnTo>
                  <a:lnTo>
                    <a:pt x="1784" y="103"/>
                  </a:lnTo>
                  <a:lnTo>
                    <a:pt x="1579" y="164"/>
                  </a:lnTo>
                  <a:lnTo>
                    <a:pt x="1374" y="246"/>
                  </a:lnTo>
                  <a:lnTo>
                    <a:pt x="1169" y="328"/>
                  </a:lnTo>
                  <a:lnTo>
                    <a:pt x="985" y="431"/>
                  </a:lnTo>
                  <a:lnTo>
                    <a:pt x="821" y="533"/>
                  </a:lnTo>
                  <a:lnTo>
                    <a:pt x="657" y="636"/>
                  </a:lnTo>
                  <a:lnTo>
                    <a:pt x="513" y="759"/>
                  </a:lnTo>
                  <a:lnTo>
                    <a:pt x="390" y="902"/>
                  </a:lnTo>
                  <a:lnTo>
                    <a:pt x="288" y="1025"/>
                  </a:lnTo>
                  <a:lnTo>
                    <a:pt x="185" y="1169"/>
                  </a:lnTo>
                  <a:lnTo>
                    <a:pt x="103" y="1312"/>
                  </a:lnTo>
                  <a:lnTo>
                    <a:pt x="42" y="1456"/>
                  </a:lnTo>
                  <a:lnTo>
                    <a:pt x="21" y="1599"/>
                  </a:lnTo>
                  <a:lnTo>
                    <a:pt x="1" y="1763"/>
                  </a:lnTo>
                  <a:lnTo>
                    <a:pt x="1" y="1907"/>
                  </a:lnTo>
                  <a:lnTo>
                    <a:pt x="21" y="2050"/>
                  </a:lnTo>
                  <a:lnTo>
                    <a:pt x="62" y="2194"/>
                  </a:lnTo>
                  <a:lnTo>
                    <a:pt x="144" y="2317"/>
                  </a:lnTo>
                  <a:lnTo>
                    <a:pt x="226" y="2440"/>
                  </a:lnTo>
                  <a:lnTo>
                    <a:pt x="329" y="2563"/>
                  </a:lnTo>
                  <a:lnTo>
                    <a:pt x="452" y="2665"/>
                  </a:lnTo>
                  <a:lnTo>
                    <a:pt x="575" y="2747"/>
                  </a:lnTo>
                  <a:lnTo>
                    <a:pt x="739" y="2829"/>
                  </a:lnTo>
                  <a:lnTo>
                    <a:pt x="903" y="2891"/>
                  </a:lnTo>
                  <a:lnTo>
                    <a:pt x="1067" y="2952"/>
                  </a:lnTo>
                  <a:lnTo>
                    <a:pt x="1251" y="2993"/>
                  </a:lnTo>
                  <a:lnTo>
                    <a:pt x="1436" y="3014"/>
                  </a:lnTo>
                  <a:lnTo>
                    <a:pt x="1641" y="3034"/>
                  </a:lnTo>
                  <a:lnTo>
                    <a:pt x="1846" y="3034"/>
                  </a:lnTo>
                  <a:lnTo>
                    <a:pt x="2071" y="3014"/>
                  </a:lnTo>
                  <a:lnTo>
                    <a:pt x="2276" y="2973"/>
                  </a:lnTo>
                  <a:lnTo>
                    <a:pt x="2502" y="2932"/>
                  </a:lnTo>
                  <a:lnTo>
                    <a:pt x="2707" y="2870"/>
                  </a:lnTo>
                  <a:lnTo>
                    <a:pt x="2912" y="2788"/>
                  </a:lnTo>
                  <a:lnTo>
                    <a:pt x="3117" y="2706"/>
                  </a:lnTo>
                  <a:lnTo>
                    <a:pt x="3301" y="2624"/>
                  </a:lnTo>
                  <a:lnTo>
                    <a:pt x="3465" y="2501"/>
                  </a:lnTo>
                  <a:lnTo>
                    <a:pt x="3629" y="2399"/>
                  </a:lnTo>
                  <a:lnTo>
                    <a:pt x="3773" y="2276"/>
                  </a:lnTo>
                  <a:lnTo>
                    <a:pt x="3896" y="2153"/>
                  </a:lnTo>
                  <a:lnTo>
                    <a:pt x="3998" y="2009"/>
                  </a:lnTo>
                  <a:lnTo>
                    <a:pt x="4101" y="1866"/>
                  </a:lnTo>
                  <a:lnTo>
                    <a:pt x="4183" y="1722"/>
                  </a:lnTo>
                  <a:lnTo>
                    <a:pt x="4244" y="1579"/>
                  </a:lnTo>
                  <a:lnTo>
                    <a:pt x="4285" y="1435"/>
                  </a:lnTo>
                  <a:lnTo>
                    <a:pt x="4285" y="1292"/>
                  </a:lnTo>
                  <a:lnTo>
                    <a:pt x="4285" y="1128"/>
                  </a:lnTo>
                  <a:lnTo>
                    <a:pt x="4265" y="984"/>
                  </a:lnTo>
                  <a:lnTo>
                    <a:pt x="4224" y="841"/>
                  </a:lnTo>
                  <a:lnTo>
                    <a:pt x="4142" y="718"/>
                  </a:lnTo>
                  <a:lnTo>
                    <a:pt x="4060" y="595"/>
                  </a:lnTo>
                  <a:lnTo>
                    <a:pt x="3957" y="472"/>
                  </a:lnTo>
                  <a:lnTo>
                    <a:pt x="3834" y="369"/>
                  </a:lnTo>
                  <a:lnTo>
                    <a:pt x="3711" y="287"/>
                  </a:lnTo>
                  <a:lnTo>
                    <a:pt x="3547" y="205"/>
                  </a:lnTo>
                  <a:lnTo>
                    <a:pt x="3404" y="144"/>
                  </a:lnTo>
                  <a:lnTo>
                    <a:pt x="3219" y="82"/>
                  </a:lnTo>
                  <a:lnTo>
                    <a:pt x="3035" y="41"/>
                  </a:lnTo>
                  <a:lnTo>
                    <a:pt x="2850" y="21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75494" y="1134062"/>
              <a:ext cx="101476" cy="58617"/>
            </a:xfrm>
            <a:custGeom>
              <a:avLst/>
              <a:gdLst/>
              <a:ahLst/>
              <a:cxnLst/>
              <a:rect l="l" t="t" r="r" b="b"/>
              <a:pathLst>
                <a:path w="15191" h="8775" extrusionOk="0">
                  <a:moveTo>
                    <a:pt x="14555" y="1"/>
                  </a:moveTo>
                  <a:lnTo>
                    <a:pt x="14432" y="759"/>
                  </a:lnTo>
                  <a:lnTo>
                    <a:pt x="14350" y="1169"/>
                  </a:lnTo>
                  <a:lnTo>
                    <a:pt x="14247" y="1579"/>
                  </a:lnTo>
                  <a:lnTo>
                    <a:pt x="14124" y="1989"/>
                  </a:lnTo>
                  <a:lnTo>
                    <a:pt x="13981" y="2379"/>
                  </a:lnTo>
                  <a:lnTo>
                    <a:pt x="13817" y="2748"/>
                  </a:lnTo>
                  <a:lnTo>
                    <a:pt x="13612" y="3096"/>
                  </a:lnTo>
                  <a:lnTo>
                    <a:pt x="13407" y="3424"/>
                  </a:lnTo>
                  <a:lnTo>
                    <a:pt x="13181" y="3732"/>
                  </a:lnTo>
                  <a:lnTo>
                    <a:pt x="12935" y="3998"/>
                  </a:lnTo>
                  <a:lnTo>
                    <a:pt x="12689" y="4265"/>
                  </a:lnTo>
                  <a:lnTo>
                    <a:pt x="12423" y="4511"/>
                  </a:lnTo>
                  <a:lnTo>
                    <a:pt x="12156" y="4736"/>
                  </a:lnTo>
                  <a:lnTo>
                    <a:pt x="11890" y="4941"/>
                  </a:lnTo>
                  <a:lnTo>
                    <a:pt x="11603" y="5126"/>
                  </a:lnTo>
                  <a:lnTo>
                    <a:pt x="11295" y="5310"/>
                  </a:lnTo>
                  <a:lnTo>
                    <a:pt x="11008" y="5454"/>
                  </a:lnTo>
                  <a:lnTo>
                    <a:pt x="10701" y="5597"/>
                  </a:lnTo>
                  <a:lnTo>
                    <a:pt x="10373" y="5720"/>
                  </a:lnTo>
                  <a:lnTo>
                    <a:pt x="10065" y="5823"/>
                  </a:lnTo>
                  <a:lnTo>
                    <a:pt x="9737" y="5905"/>
                  </a:lnTo>
                  <a:lnTo>
                    <a:pt x="9409" y="5966"/>
                  </a:lnTo>
                  <a:lnTo>
                    <a:pt x="9061" y="6028"/>
                  </a:lnTo>
                  <a:lnTo>
                    <a:pt x="8733" y="6048"/>
                  </a:lnTo>
                  <a:lnTo>
                    <a:pt x="8384" y="6069"/>
                  </a:lnTo>
                  <a:lnTo>
                    <a:pt x="7687" y="6069"/>
                  </a:lnTo>
                  <a:lnTo>
                    <a:pt x="7339" y="6028"/>
                  </a:lnTo>
                  <a:lnTo>
                    <a:pt x="6990" y="5987"/>
                  </a:lnTo>
                  <a:lnTo>
                    <a:pt x="6642" y="5925"/>
                  </a:lnTo>
                  <a:lnTo>
                    <a:pt x="6273" y="5864"/>
                  </a:lnTo>
                  <a:lnTo>
                    <a:pt x="5924" y="5782"/>
                  </a:lnTo>
                  <a:lnTo>
                    <a:pt x="5576" y="5679"/>
                  </a:lnTo>
                  <a:lnTo>
                    <a:pt x="5207" y="5556"/>
                  </a:lnTo>
                  <a:lnTo>
                    <a:pt x="4858" y="5433"/>
                  </a:lnTo>
                  <a:lnTo>
                    <a:pt x="4510" y="5290"/>
                  </a:lnTo>
                  <a:lnTo>
                    <a:pt x="4162" y="5126"/>
                  </a:lnTo>
                  <a:lnTo>
                    <a:pt x="3813" y="4941"/>
                  </a:lnTo>
                  <a:lnTo>
                    <a:pt x="3465" y="4757"/>
                  </a:lnTo>
                  <a:lnTo>
                    <a:pt x="3157" y="4572"/>
                  </a:lnTo>
                  <a:lnTo>
                    <a:pt x="2850" y="4367"/>
                  </a:lnTo>
                  <a:lnTo>
                    <a:pt x="2563" y="4162"/>
                  </a:lnTo>
                  <a:lnTo>
                    <a:pt x="2276" y="3937"/>
                  </a:lnTo>
                  <a:lnTo>
                    <a:pt x="2030" y="3711"/>
                  </a:lnTo>
                  <a:lnTo>
                    <a:pt x="1763" y="3465"/>
                  </a:lnTo>
                  <a:lnTo>
                    <a:pt x="1538" y="3199"/>
                  </a:lnTo>
                  <a:lnTo>
                    <a:pt x="1312" y="2932"/>
                  </a:lnTo>
                  <a:lnTo>
                    <a:pt x="1107" y="2666"/>
                  </a:lnTo>
                  <a:lnTo>
                    <a:pt x="923" y="2379"/>
                  </a:lnTo>
                  <a:lnTo>
                    <a:pt x="738" y="2092"/>
                  </a:lnTo>
                  <a:lnTo>
                    <a:pt x="574" y="1805"/>
                  </a:lnTo>
                  <a:lnTo>
                    <a:pt x="431" y="1497"/>
                  </a:lnTo>
                  <a:lnTo>
                    <a:pt x="308" y="1190"/>
                  </a:lnTo>
                  <a:lnTo>
                    <a:pt x="185" y="882"/>
                  </a:lnTo>
                  <a:lnTo>
                    <a:pt x="82" y="554"/>
                  </a:lnTo>
                  <a:lnTo>
                    <a:pt x="21" y="1087"/>
                  </a:lnTo>
                  <a:lnTo>
                    <a:pt x="0" y="1620"/>
                  </a:lnTo>
                  <a:lnTo>
                    <a:pt x="21" y="2153"/>
                  </a:lnTo>
                  <a:lnTo>
                    <a:pt x="82" y="2666"/>
                  </a:lnTo>
                  <a:lnTo>
                    <a:pt x="185" y="3178"/>
                  </a:lnTo>
                  <a:lnTo>
                    <a:pt x="328" y="3691"/>
                  </a:lnTo>
                  <a:lnTo>
                    <a:pt x="492" y="4183"/>
                  </a:lnTo>
                  <a:lnTo>
                    <a:pt x="718" y="4654"/>
                  </a:lnTo>
                  <a:lnTo>
                    <a:pt x="964" y="5126"/>
                  </a:lnTo>
                  <a:lnTo>
                    <a:pt x="1251" y="5556"/>
                  </a:lnTo>
                  <a:lnTo>
                    <a:pt x="1558" y="5987"/>
                  </a:lnTo>
                  <a:lnTo>
                    <a:pt x="1927" y="6397"/>
                  </a:lnTo>
                  <a:lnTo>
                    <a:pt x="2317" y="6786"/>
                  </a:lnTo>
                  <a:lnTo>
                    <a:pt x="2727" y="7135"/>
                  </a:lnTo>
                  <a:lnTo>
                    <a:pt x="3198" y="7463"/>
                  </a:lnTo>
                  <a:lnTo>
                    <a:pt x="3690" y="7770"/>
                  </a:lnTo>
                  <a:lnTo>
                    <a:pt x="4039" y="7955"/>
                  </a:lnTo>
                  <a:lnTo>
                    <a:pt x="4387" y="8119"/>
                  </a:lnTo>
                  <a:lnTo>
                    <a:pt x="4756" y="8262"/>
                  </a:lnTo>
                  <a:lnTo>
                    <a:pt x="5125" y="8385"/>
                  </a:lnTo>
                  <a:lnTo>
                    <a:pt x="5494" y="8488"/>
                  </a:lnTo>
                  <a:lnTo>
                    <a:pt x="5883" y="8570"/>
                  </a:lnTo>
                  <a:lnTo>
                    <a:pt x="6273" y="8652"/>
                  </a:lnTo>
                  <a:lnTo>
                    <a:pt x="6662" y="8713"/>
                  </a:lnTo>
                  <a:lnTo>
                    <a:pt x="7072" y="8734"/>
                  </a:lnTo>
                  <a:lnTo>
                    <a:pt x="7462" y="8754"/>
                  </a:lnTo>
                  <a:lnTo>
                    <a:pt x="7851" y="8775"/>
                  </a:lnTo>
                  <a:lnTo>
                    <a:pt x="8261" y="8754"/>
                  </a:lnTo>
                  <a:lnTo>
                    <a:pt x="8651" y="8734"/>
                  </a:lnTo>
                  <a:lnTo>
                    <a:pt x="9040" y="8693"/>
                  </a:lnTo>
                  <a:lnTo>
                    <a:pt x="9430" y="8631"/>
                  </a:lnTo>
                  <a:lnTo>
                    <a:pt x="9819" y="8570"/>
                  </a:lnTo>
                  <a:lnTo>
                    <a:pt x="10188" y="8488"/>
                  </a:lnTo>
                  <a:lnTo>
                    <a:pt x="10557" y="8385"/>
                  </a:lnTo>
                  <a:lnTo>
                    <a:pt x="10926" y="8262"/>
                  </a:lnTo>
                  <a:lnTo>
                    <a:pt x="11275" y="8139"/>
                  </a:lnTo>
                  <a:lnTo>
                    <a:pt x="11623" y="8016"/>
                  </a:lnTo>
                  <a:lnTo>
                    <a:pt x="11972" y="7852"/>
                  </a:lnTo>
                  <a:lnTo>
                    <a:pt x="12300" y="7688"/>
                  </a:lnTo>
                  <a:lnTo>
                    <a:pt x="12607" y="7524"/>
                  </a:lnTo>
                  <a:lnTo>
                    <a:pt x="12894" y="7319"/>
                  </a:lnTo>
                  <a:lnTo>
                    <a:pt x="13181" y="7135"/>
                  </a:lnTo>
                  <a:lnTo>
                    <a:pt x="13448" y="6930"/>
                  </a:lnTo>
                  <a:lnTo>
                    <a:pt x="13694" y="6704"/>
                  </a:lnTo>
                  <a:lnTo>
                    <a:pt x="13940" y="6479"/>
                  </a:lnTo>
                  <a:lnTo>
                    <a:pt x="14145" y="6233"/>
                  </a:lnTo>
                  <a:lnTo>
                    <a:pt x="14350" y="5987"/>
                  </a:lnTo>
                  <a:lnTo>
                    <a:pt x="14534" y="5720"/>
                  </a:lnTo>
                  <a:lnTo>
                    <a:pt x="14719" y="5372"/>
                  </a:lnTo>
                  <a:lnTo>
                    <a:pt x="14883" y="5023"/>
                  </a:lnTo>
                  <a:lnTo>
                    <a:pt x="15006" y="4654"/>
                  </a:lnTo>
                  <a:lnTo>
                    <a:pt x="15088" y="4306"/>
                  </a:lnTo>
                  <a:lnTo>
                    <a:pt x="15149" y="3937"/>
                  </a:lnTo>
                  <a:lnTo>
                    <a:pt x="15190" y="3588"/>
                  </a:lnTo>
                  <a:lnTo>
                    <a:pt x="15190" y="3219"/>
                  </a:lnTo>
                  <a:lnTo>
                    <a:pt x="15190" y="2871"/>
                  </a:lnTo>
                  <a:lnTo>
                    <a:pt x="15149" y="2502"/>
                  </a:lnTo>
                  <a:lnTo>
                    <a:pt x="15088" y="2153"/>
                  </a:lnTo>
                  <a:lnTo>
                    <a:pt x="15026" y="1784"/>
                  </a:lnTo>
                  <a:lnTo>
                    <a:pt x="14944" y="1415"/>
                  </a:lnTo>
                  <a:lnTo>
                    <a:pt x="14760" y="698"/>
                  </a:lnTo>
                  <a:lnTo>
                    <a:pt x="1455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4"/>
          <p:cNvSpPr/>
          <p:nvPr/>
        </p:nvSpPr>
        <p:spPr>
          <a:xfrm>
            <a:off x="7912000" y="17750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1413050" y="27015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"/>
          <p:cNvSpPr/>
          <p:nvPr/>
        </p:nvSpPr>
        <p:spPr>
          <a:xfrm>
            <a:off x="4041950" y="17750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313175" y="216200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9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9"/>
          <p:cNvGrpSpPr/>
          <p:nvPr/>
        </p:nvGrpSpPr>
        <p:grpSpPr>
          <a:xfrm>
            <a:off x="284075" y="3739625"/>
            <a:ext cx="2376325" cy="802725"/>
            <a:chOff x="303125" y="3663025"/>
            <a:chExt cx="2376325" cy="802725"/>
          </a:xfrm>
        </p:grpSpPr>
        <p:sp>
          <p:nvSpPr>
            <p:cNvPr id="435" name="Google Shape;435;p9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9"/>
          <p:cNvGrpSpPr/>
          <p:nvPr/>
        </p:nvGrpSpPr>
        <p:grpSpPr>
          <a:xfrm>
            <a:off x="5095475" y="3764575"/>
            <a:ext cx="661125" cy="579575"/>
            <a:chOff x="4714375" y="3682050"/>
            <a:chExt cx="661125" cy="579575"/>
          </a:xfrm>
        </p:grpSpPr>
        <p:sp>
          <p:nvSpPr>
            <p:cNvPr id="439" name="Google Shape;439;p9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9"/>
          <p:cNvGrpSpPr/>
          <p:nvPr/>
        </p:nvGrpSpPr>
        <p:grpSpPr>
          <a:xfrm>
            <a:off x="8065191" y="3566373"/>
            <a:ext cx="955203" cy="975983"/>
            <a:chOff x="7515950" y="3441675"/>
            <a:chExt cx="1133100" cy="1157750"/>
          </a:xfrm>
        </p:grpSpPr>
        <p:sp>
          <p:nvSpPr>
            <p:cNvPr id="444" name="Google Shape;444;p9"/>
            <p:cNvSpPr/>
            <p:nvPr/>
          </p:nvSpPr>
          <p:spPr>
            <a:xfrm>
              <a:off x="7515950" y="3441675"/>
              <a:ext cx="1133100" cy="1157750"/>
            </a:xfrm>
            <a:custGeom>
              <a:avLst/>
              <a:gdLst/>
              <a:ahLst/>
              <a:cxnLst/>
              <a:rect l="l" t="t" r="r" b="b"/>
              <a:pathLst>
                <a:path w="45324" h="46310" extrusionOk="0">
                  <a:moveTo>
                    <a:pt x="20367" y="0"/>
                  </a:moveTo>
                  <a:lnTo>
                    <a:pt x="19812" y="54"/>
                  </a:lnTo>
                  <a:lnTo>
                    <a:pt x="19543" y="90"/>
                  </a:lnTo>
                  <a:lnTo>
                    <a:pt x="19292" y="126"/>
                  </a:lnTo>
                  <a:lnTo>
                    <a:pt x="19041" y="179"/>
                  </a:lnTo>
                  <a:lnTo>
                    <a:pt x="18808" y="233"/>
                  </a:lnTo>
                  <a:lnTo>
                    <a:pt x="18592" y="305"/>
                  </a:lnTo>
                  <a:lnTo>
                    <a:pt x="18377" y="377"/>
                  </a:lnTo>
                  <a:lnTo>
                    <a:pt x="18180" y="466"/>
                  </a:lnTo>
                  <a:lnTo>
                    <a:pt x="18001" y="556"/>
                  </a:lnTo>
                  <a:lnTo>
                    <a:pt x="17821" y="646"/>
                  </a:lnTo>
                  <a:lnTo>
                    <a:pt x="17660" y="753"/>
                  </a:lnTo>
                  <a:lnTo>
                    <a:pt x="17499" y="861"/>
                  </a:lnTo>
                  <a:lnTo>
                    <a:pt x="17355" y="986"/>
                  </a:lnTo>
                  <a:lnTo>
                    <a:pt x="17104" y="1237"/>
                  </a:lnTo>
                  <a:lnTo>
                    <a:pt x="16871" y="1488"/>
                  </a:lnTo>
                  <a:lnTo>
                    <a:pt x="16692" y="1775"/>
                  </a:lnTo>
                  <a:lnTo>
                    <a:pt x="16531" y="2080"/>
                  </a:lnTo>
                  <a:lnTo>
                    <a:pt x="16405" y="2385"/>
                  </a:lnTo>
                  <a:lnTo>
                    <a:pt x="16298" y="2707"/>
                  </a:lnTo>
                  <a:lnTo>
                    <a:pt x="16226" y="3048"/>
                  </a:lnTo>
                  <a:lnTo>
                    <a:pt x="16154" y="3371"/>
                  </a:lnTo>
                  <a:lnTo>
                    <a:pt x="16118" y="3711"/>
                  </a:lnTo>
                  <a:lnTo>
                    <a:pt x="16082" y="4052"/>
                  </a:lnTo>
                  <a:lnTo>
                    <a:pt x="16064" y="4715"/>
                  </a:lnTo>
                  <a:lnTo>
                    <a:pt x="16082" y="5343"/>
                  </a:lnTo>
                  <a:lnTo>
                    <a:pt x="16100" y="5935"/>
                  </a:lnTo>
                  <a:lnTo>
                    <a:pt x="16100" y="6437"/>
                  </a:lnTo>
                  <a:lnTo>
                    <a:pt x="16100" y="6670"/>
                  </a:lnTo>
                  <a:lnTo>
                    <a:pt x="16082" y="6867"/>
                  </a:lnTo>
                  <a:lnTo>
                    <a:pt x="16047" y="7046"/>
                  </a:lnTo>
                  <a:lnTo>
                    <a:pt x="15993" y="7190"/>
                  </a:lnTo>
                  <a:lnTo>
                    <a:pt x="15921" y="7297"/>
                  </a:lnTo>
                  <a:lnTo>
                    <a:pt x="15831" y="7369"/>
                  </a:lnTo>
                  <a:lnTo>
                    <a:pt x="15778" y="7405"/>
                  </a:lnTo>
                  <a:lnTo>
                    <a:pt x="15509" y="7405"/>
                  </a:lnTo>
                  <a:lnTo>
                    <a:pt x="15437" y="7423"/>
                  </a:lnTo>
                  <a:lnTo>
                    <a:pt x="15383" y="7441"/>
                  </a:lnTo>
                  <a:lnTo>
                    <a:pt x="15329" y="7476"/>
                  </a:lnTo>
                  <a:lnTo>
                    <a:pt x="15276" y="7530"/>
                  </a:lnTo>
                  <a:lnTo>
                    <a:pt x="15240" y="7584"/>
                  </a:lnTo>
                  <a:lnTo>
                    <a:pt x="15168" y="7727"/>
                  </a:lnTo>
                  <a:lnTo>
                    <a:pt x="15114" y="7925"/>
                  </a:lnTo>
                  <a:lnTo>
                    <a:pt x="15078" y="8158"/>
                  </a:lnTo>
                  <a:lnTo>
                    <a:pt x="15060" y="8427"/>
                  </a:lnTo>
                  <a:lnTo>
                    <a:pt x="15043" y="8713"/>
                  </a:lnTo>
                  <a:lnTo>
                    <a:pt x="15060" y="9377"/>
                  </a:lnTo>
                  <a:lnTo>
                    <a:pt x="15096" y="10130"/>
                  </a:lnTo>
                  <a:lnTo>
                    <a:pt x="15132" y="10955"/>
                  </a:lnTo>
                  <a:lnTo>
                    <a:pt x="15168" y="11779"/>
                  </a:lnTo>
                  <a:lnTo>
                    <a:pt x="15186" y="12604"/>
                  </a:lnTo>
                  <a:lnTo>
                    <a:pt x="15186" y="12998"/>
                  </a:lnTo>
                  <a:lnTo>
                    <a:pt x="15168" y="13393"/>
                  </a:lnTo>
                  <a:lnTo>
                    <a:pt x="15132" y="13769"/>
                  </a:lnTo>
                  <a:lnTo>
                    <a:pt x="15078" y="14128"/>
                  </a:lnTo>
                  <a:lnTo>
                    <a:pt x="15007" y="14469"/>
                  </a:lnTo>
                  <a:lnTo>
                    <a:pt x="14917" y="14791"/>
                  </a:lnTo>
                  <a:lnTo>
                    <a:pt x="14809" y="15078"/>
                  </a:lnTo>
                  <a:lnTo>
                    <a:pt x="14684" y="15347"/>
                  </a:lnTo>
                  <a:lnTo>
                    <a:pt x="14523" y="15580"/>
                  </a:lnTo>
                  <a:lnTo>
                    <a:pt x="14433" y="15688"/>
                  </a:lnTo>
                  <a:lnTo>
                    <a:pt x="14343" y="15777"/>
                  </a:lnTo>
                  <a:lnTo>
                    <a:pt x="14236" y="15867"/>
                  </a:lnTo>
                  <a:lnTo>
                    <a:pt x="14128" y="15939"/>
                  </a:lnTo>
                  <a:lnTo>
                    <a:pt x="14003" y="16010"/>
                  </a:lnTo>
                  <a:lnTo>
                    <a:pt x="13877" y="16064"/>
                  </a:lnTo>
                  <a:lnTo>
                    <a:pt x="13734" y="16100"/>
                  </a:lnTo>
                  <a:lnTo>
                    <a:pt x="13590" y="16136"/>
                  </a:lnTo>
                  <a:lnTo>
                    <a:pt x="13447" y="16154"/>
                  </a:lnTo>
                  <a:lnTo>
                    <a:pt x="13268" y="16154"/>
                  </a:lnTo>
                  <a:lnTo>
                    <a:pt x="12945" y="16172"/>
                  </a:lnTo>
                  <a:lnTo>
                    <a:pt x="12622" y="16208"/>
                  </a:lnTo>
                  <a:lnTo>
                    <a:pt x="12317" y="16261"/>
                  </a:lnTo>
                  <a:lnTo>
                    <a:pt x="12013" y="16351"/>
                  </a:lnTo>
                  <a:lnTo>
                    <a:pt x="11726" y="16459"/>
                  </a:lnTo>
                  <a:lnTo>
                    <a:pt x="11457" y="16584"/>
                  </a:lnTo>
                  <a:lnTo>
                    <a:pt x="11206" y="16728"/>
                  </a:lnTo>
                  <a:lnTo>
                    <a:pt x="10955" y="16889"/>
                  </a:lnTo>
                  <a:lnTo>
                    <a:pt x="10722" y="17050"/>
                  </a:lnTo>
                  <a:lnTo>
                    <a:pt x="10489" y="17248"/>
                  </a:lnTo>
                  <a:lnTo>
                    <a:pt x="10274" y="17445"/>
                  </a:lnTo>
                  <a:lnTo>
                    <a:pt x="10076" y="17642"/>
                  </a:lnTo>
                  <a:lnTo>
                    <a:pt x="9879" y="17857"/>
                  </a:lnTo>
                  <a:lnTo>
                    <a:pt x="9700" y="18090"/>
                  </a:lnTo>
                  <a:lnTo>
                    <a:pt x="9521" y="18323"/>
                  </a:lnTo>
                  <a:lnTo>
                    <a:pt x="9359" y="18556"/>
                  </a:lnTo>
                  <a:lnTo>
                    <a:pt x="9072" y="19022"/>
                  </a:lnTo>
                  <a:lnTo>
                    <a:pt x="8821" y="19489"/>
                  </a:lnTo>
                  <a:lnTo>
                    <a:pt x="8606" y="19955"/>
                  </a:lnTo>
                  <a:lnTo>
                    <a:pt x="8445" y="20367"/>
                  </a:lnTo>
                  <a:lnTo>
                    <a:pt x="8319" y="20762"/>
                  </a:lnTo>
                  <a:lnTo>
                    <a:pt x="8212" y="21102"/>
                  </a:lnTo>
                  <a:lnTo>
                    <a:pt x="8158" y="21371"/>
                  </a:lnTo>
                  <a:lnTo>
                    <a:pt x="8140" y="21568"/>
                  </a:lnTo>
                  <a:lnTo>
                    <a:pt x="8140" y="21837"/>
                  </a:lnTo>
                  <a:lnTo>
                    <a:pt x="8176" y="22375"/>
                  </a:lnTo>
                  <a:lnTo>
                    <a:pt x="8248" y="23989"/>
                  </a:lnTo>
                  <a:lnTo>
                    <a:pt x="8283" y="25029"/>
                  </a:lnTo>
                  <a:lnTo>
                    <a:pt x="8301" y="26158"/>
                  </a:lnTo>
                  <a:lnTo>
                    <a:pt x="8301" y="27359"/>
                  </a:lnTo>
                  <a:lnTo>
                    <a:pt x="8266" y="28578"/>
                  </a:lnTo>
                  <a:lnTo>
                    <a:pt x="8248" y="29206"/>
                  </a:lnTo>
                  <a:lnTo>
                    <a:pt x="8212" y="29815"/>
                  </a:lnTo>
                  <a:lnTo>
                    <a:pt x="8158" y="30407"/>
                  </a:lnTo>
                  <a:lnTo>
                    <a:pt x="8086" y="30981"/>
                  </a:lnTo>
                  <a:lnTo>
                    <a:pt x="8015" y="31555"/>
                  </a:lnTo>
                  <a:lnTo>
                    <a:pt x="7925" y="32092"/>
                  </a:lnTo>
                  <a:lnTo>
                    <a:pt x="7817" y="32612"/>
                  </a:lnTo>
                  <a:lnTo>
                    <a:pt x="7692" y="33096"/>
                  </a:lnTo>
                  <a:lnTo>
                    <a:pt x="7548" y="33527"/>
                  </a:lnTo>
                  <a:lnTo>
                    <a:pt x="7387" y="33939"/>
                  </a:lnTo>
                  <a:lnTo>
                    <a:pt x="7208" y="34298"/>
                  </a:lnTo>
                  <a:lnTo>
                    <a:pt x="7100" y="34459"/>
                  </a:lnTo>
                  <a:lnTo>
                    <a:pt x="6993" y="34602"/>
                  </a:lnTo>
                  <a:lnTo>
                    <a:pt x="6885" y="34728"/>
                  </a:lnTo>
                  <a:lnTo>
                    <a:pt x="6777" y="34853"/>
                  </a:lnTo>
                  <a:lnTo>
                    <a:pt x="6652" y="34961"/>
                  </a:lnTo>
                  <a:lnTo>
                    <a:pt x="6526" y="35051"/>
                  </a:lnTo>
                  <a:lnTo>
                    <a:pt x="6401" y="35122"/>
                  </a:lnTo>
                  <a:lnTo>
                    <a:pt x="6258" y="35194"/>
                  </a:lnTo>
                  <a:lnTo>
                    <a:pt x="6114" y="35230"/>
                  </a:lnTo>
                  <a:lnTo>
                    <a:pt x="5953" y="35248"/>
                  </a:lnTo>
                  <a:lnTo>
                    <a:pt x="5648" y="35302"/>
                  </a:lnTo>
                  <a:lnTo>
                    <a:pt x="5343" y="35373"/>
                  </a:lnTo>
                  <a:lnTo>
                    <a:pt x="5038" y="35481"/>
                  </a:lnTo>
                  <a:lnTo>
                    <a:pt x="4752" y="35606"/>
                  </a:lnTo>
                  <a:lnTo>
                    <a:pt x="4465" y="35750"/>
                  </a:lnTo>
                  <a:lnTo>
                    <a:pt x="4178" y="35929"/>
                  </a:lnTo>
                  <a:lnTo>
                    <a:pt x="3891" y="36144"/>
                  </a:lnTo>
                  <a:lnTo>
                    <a:pt x="3604" y="36359"/>
                  </a:lnTo>
                  <a:lnTo>
                    <a:pt x="3335" y="36610"/>
                  </a:lnTo>
                  <a:lnTo>
                    <a:pt x="3084" y="36861"/>
                  </a:lnTo>
                  <a:lnTo>
                    <a:pt x="2833" y="37148"/>
                  </a:lnTo>
                  <a:lnTo>
                    <a:pt x="2582" y="37435"/>
                  </a:lnTo>
                  <a:lnTo>
                    <a:pt x="2331" y="37740"/>
                  </a:lnTo>
                  <a:lnTo>
                    <a:pt x="2116" y="38063"/>
                  </a:lnTo>
                  <a:lnTo>
                    <a:pt x="1883" y="38403"/>
                  </a:lnTo>
                  <a:lnTo>
                    <a:pt x="1668" y="38744"/>
                  </a:lnTo>
                  <a:lnTo>
                    <a:pt x="1471" y="39103"/>
                  </a:lnTo>
                  <a:lnTo>
                    <a:pt x="1291" y="39461"/>
                  </a:lnTo>
                  <a:lnTo>
                    <a:pt x="1112" y="39838"/>
                  </a:lnTo>
                  <a:lnTo>
                    <a:pt x="933" y="40196"/>
                  </a:lnTo>
                  <a:lnTo>
                    <a:pt x="789" y="40573"/>
                  </a:lnTo>
                  <a:lnTo>
                    <a:pt x="646" y="40967"/>
                  </a:lnTo>
                  <a:lnTo>
                    <a:pt x="520" y="41344"/>
                  </a:lnTo>
                  <a:lnTo>
                    <a:pt x="395" y="41720"/>
                  </a:lnTo>
                  <a:lnTo>
                    <a:pt x="287" y="42097"/>
                  </a:lnTo>
                  <a:lnTo>
                    <a:pt x="198" y="42473"/>
                  </a:lnTo>
                  <a:lnTo>
                    <a:pt x="126" y="42850"/>
                  </a:lnTo>
                  <a:lnTo>
                    <a:pt x="72" y="43208"/>
                  </a:lnTo>
                  <a:lnTo>
                    <a:pt x="36" y="43567"/>
                  </a:lnTo>
                  <a:lnTo>
                    <a:pt x="18" y="43925"/>
                  </a:lnTo>
                  <a:lnTo>
                    <a:pt x="0" y="44266"/>
                  </a:lnTo>
                  <a:lnTo>
                    <a:pt x="18" y="44589"/>
                  </a:lnTo>
                  <a:lnTo>
                    <a:pt x="5594" y="44929"/>
                  </a:lnTo>
                  <a:lnTo>
                    <a:pt x="11457" y="45252"/>
                  </a:lnTo>
                  <a:lnTo>
                    <a:pt x="18377" y="45611"/>
                  </a:lnTo>
                  <a:lnTo>
                    <a:pt x="21999" y="45790"/>
                  </a:lnTo>
                  <a:lnTo>
                    <a:pt x="25603" y="45951"/>
                  </a:lnTo>
                  <a:lnTo>
                    <a:pt x="29099" y="46095"/>
                  </a:lnTo>
                  <a:lnTo>
                    <a:pt x="32380" y="46202"/>
                  </a:lnTo>
                  <a:lnTo>
                    <a:pt x="35392" y="46274"/>
                  </a:lnTo>
                  <a:lnTo>
                    <a:pt x="37991" y="46310"/>
                  </a:lnTo>
                  <a:lnTo>
                    <a:pt x="39121" y="46310"/>
                  </a:lnTo>
                  <a:lnTo>
                    <a:pt x="40125" y="46292"/>
                  </a:lnTo>
                  <a:lnTo>
                    <a:pt x="40985" y="46256"/>
                  </a:lnTo>
                  <a:lnTo>
                    <a:pt x="41684" y="46220"/>
                  </a:lnTo>
                  <a:lnTo>
                    <a:pt x="41989" y="46184"/>
                  </a:lnTo>
                  <a:lnTo>
                    <a:pt x="42276" y="46148"/>
                  </a:lnTo>
                  <a:lnTo>
                    <a:pt x="42545" y="46095"/>
                  </a:lnTo>
                  <a:lnTo>
                    <a:pt x="42796" y="46041"/>
                  </a:lnTo>
                  <a:lnTo>
                    <a:pt x="43029" y="45969"/>
                  </a:lnTo>
                  <a:lnTo>
                    <a:pt x="43262" y="45897"/>
                  </a:lnTo>
                  <a:lnTo>
                    <a:pt x="43477" y="45808"/>
                  </a:lnTo>
                  <a:lnTo>
                    <a:pt x="43675" y="45718"/>
                  </a:lnTo>
                  <a:lnTo>
                    <a:pt x="43854" y="45629"/>
                  </a:lnTo>
                  <a:lnTo>
                    <a:pt x="44033" y="45521"/>
                  </a:lnTo>
                  <a:lnTo>
                    <a:pt x="44195" y="45413"/>
                  </a:lnTo>
                  <a:lnTo>
                    <a:pt x="44338" y="45288"/>
                  </a:lnTo>
                  <a:lnTo>
                    <a:pt x="44481" y="45162"/>
                  </a:lnTo>
                  <a:lnTo>
                    <a:pt x="44589" y="45037"/>
                  </a:lnTo>
                  <a:lnTo>
                    <a:pt x="44714" y="44893"/>
                  </a:lnTo>
                  <a:lnTo>
                    <a:pt x="44822" y="44750"/>
                  </a:lnTo>
                  <a:lnTo>
                    <a:pt x="44912" y="44607"/>
                  </a:lnTo>
                  <a:lnTo>
                    <a:pt x="44983" y="44463"/>
                  </a:lnTo>
                  <a:lnTo>
                    <a:pt x="45127" y="44140"/>
                  </a:lnTo>
                  <a:lnTo>
                    <a:pt x="45216" y="43800"/>
                  </a:lnTo>
                  <a:lnTo>
                    <a:pt x="45288" y="43459"/>
                  </a:lnTo>
                  <a:lnTo>
                    <a:pt x="45324" y="43101"/>
                  </a:lnTo>
                  <a:lnTo>
                    <a:pt x="45324" y="42724"/>
                  </a:lnTo>
                  <a:lnTo>
                    <a:pt x="45306" y="42348"/>
                  </a:lnTo>
                  <a:lnTo>
                    <a:pt x="45252" y="41953"/>
                  </a:lnTo>
                  <a:lnTo>
                    <a:pt x="45199" y="41559"/>
                  </a:lnTo>
                  <a:lnTo>
                    <a:pt x="45109" y="41164"/>
                  </a:lnTo>
                  <a:lnTo>
                    <a:pt x="45019" y="40788"/>
                  </a:lnTo>
                  <a:lnTo>
                    <a:pt x="44912" y="40393"/>
                  </a:lnTo>
                  <a:lnTo>
                    <a:pt x="44661" y="39622"/>
                  </a:lnTo>
                  <a:lnTo>
                    <a:pt x="44410" y="38905"/>
                  </a:lnTo>
                  <a:lnTo>
                    <a:pt x="43944" y="37632"/>
                  </a:lnTo>
                  <a:lnTo>
                    <a:pt x="43782" y="37130"/>
                  </a:lnTo>
                  <a:lnTo>
                    <a:pt x="43728" y="36897"/>
                  </a:lnTo>
                  <a:lnTo>
                    <a:pt x="43693" y="36718"/>
                  </a:lnTo>
                  <a:lnTo>
                    <a:pt x="43657" y="36306"/>
                  </a:lnTo>
                  <a:lnTo>
                    <a:pt x="43639" y="35786"/>
                  </a:lnTo>
                  <a:lnTo>
                    <a:pt x="43657" y="34495"/>
                  </a:lnTo>
                  <a:lnTo>
                    <a:pt x="43675" y="32989"/>
                  </a:lnTo>
                  <a:lnTo>
                    <a:pt x="43675" y="32218"/>
                  </a:lnTo>
                  <a:lnTo>
                    <a:pt x="43657" y="31447"/>
                  </a:lnTo>
                  <a:lnTo>
                    <a:pt x="43603" y="30712"/>
                  </a:lnTo>
                  <a:lnTo>
                    <a:pt x="43531" y="30031"/>
                  </a:lnTo>
                  <a:lnTo>
                    <a:pt x="43477" y="29708"/>
                  </a:lnTo>
                  <a:lnTo>
                    <a:pt x="43424" y="29403"/>
                  </a:lnTo>
                  <a:lnTo>
                    <a:pt x="43352" y="29134"/>
                  </a:lnTo>
                  <a:lnTo>
                    <a:pt x="43262" y="28883"/>
                  </a:lnTo>
                  <a:lnTo>
                    <a:pt x="43155" y="28650"/>
                  </a:lnTo>
                  <a:lnTo>
                    <a:pt x="43047" y="28453"/>
                  </a:lnTo>
                  <a:lnTo>
                    <a:pt x="42922" y="28292"/>
                  </a:lnTo>
                  <a:lnTo>
                    <a:pt x="42778" y="28166"/>
                  </a:lnTo>
                  <a:lnTo>
                    <a:pt x="42635" y="28076"/>
                  </a:lnTo>
                  <a:lnTo>
                    <a:pt x="42545" y="28041"/>
                  </a:lnTo>
                  <a:lnTo>
                    <a:pt x="42455" y="28023"/>
                  </a:lnTo>
                  <a:lnTo>
                    <a:pt x="42258" y="28023"/>
                  </a:lnTo>
                  <a:lnTo>
                    <a:pt x="42061" y="28058"/>
                  </a:lnTo>
                  <a:lnTo>
                    <a:pt x="41846" y="28094"/>
                  </a:lnTo>
                  <a:lnTo>
                    <a:pt x="41613" y="28112"/>
                  </a:lnTo>
                  <a:lnTo>
                    <a:pt x="41398" y="28094"/>
                  </a:lnTo>
                  <a:lnTo>
                    <a:pt x="41165" y="28058"/>
                  </a:lnTo>
                  <a:lnTo>
                    <a:pt x="40949" y="27987"/>
                  </a:lnTo>
                  <a:lnTo>
                    <a:pt x="40716" y="27897"/>
                  </a:lnTo>
                  <a:lnTo>
                    <a:pt x="40501" y="27772"/>
                  </a:lnTo>
                  <a:lnTo>
                    <a:pt x="40286" y="27628"/>
                  </a:lnTo>
                  <a:lnTo>
                    <a:pt x="40071" y="27467"/>
                  </a:lnTo>
                  <a:lnTo>
                    <a:pt x="39856" y="27288"/>
                  </a:lnTo>
                  <a:lnTo>
                    <a:pt x="39641" y="27090"/>
                  </a:lnTo>
                  <a:lnTo>
                    <a:pt x="39425" y="26893"/>
                  </a:lnTo>
                  <a:lnTo>
                    <a:pt x="39228" y="26660"/>
                  </a:lnTo>
                  <a:lnTo>
                    <a:pt x="39031" y="26427"/>
                  </a:lnTo>
                  <a:lnTo>
                    <a:pt x="38834" y="26176"/>
                  </a:lnTo>
                  <a:lnTo>
                    <a:pt x="38655" y="25907"/>
                  </a:lnTo>
                  <a:lnTo>
                    <a:pt x="38296" y="25369"/>
                  </a:lnTo>
                  <a:lnTo>
                    <a:pt x="37991" y="24795"/>
                  </a:lnTo>
                  <a:lnTo>
                    <a:pt x="37704" y="24222"/>
                  </a:lnTo>
                  <a:lnTo>
                    <a:pt x="37471" y="23648"/>
                  </a:lnTo>
                  <a:lnTo>
                    <a:pt x="37274" y="23092"/>
                  </a:lnTo>
                  <a:lnTo>
                    <a:pt x="37202" y="22823"/>
                  </a:lnTo>
                  <a:lnTo>
                    <a:pt x="37149" y="22554"/>
                  </a:lnTo>
                  <a:lnTo>
                    <a:pt x="37095" y="22303"/>
                  </a:lnTo>
                  <a:lnTo>
                    <a:pt x="37059" y="22052"/>
                  </a:lnTo>
                  <a:lnTo>
                    <a:pt x="37059" y="21819"/>
                  </a:lnTo>
                  <a:lnTo>
                    <a:pt x="37059" y="21604"/>
                  </a:lnTo>
                  <a:lnTo>
                    <a:pt x="37059" y="21156"/>
                  </a:lnTo>
                  <a:lnTo>
                    <a:pt x="37023" y="20672"/>
                  </a:lnTo>
                  <a:lnTo>
                    <a:pt x="36969" y="20170"/>
                  </a:lnTo>
                  <a:lnTo>
                    <a:pt x="36880" y="19632"/>
                  </a:lnTo>
                  <a:lnTo>
                    <a:pt x="36772" y="19076"/>
                  </a:lnTo>
                  <a:lnTo>
                    <a:pt x="36629" y="18520"/>
                  </a:lnTo>
                  <a:lnTo>
                    <a:pt x="36467" y="17983"/>
                  </a:lnTo>
                  <a:lnTo>
                    <a:pt x="36270" y="17463"/>
                  </a:lnTo>
                  <a:lnTo>
                    <a:pt x="36037" y="16979"/>
                  </a:lnTo>
                  <a:lnTo>
                    <a:pt x="35911" y="16746"/>
                  </a:lnTo>
                  <a:lnTo>
                    <a:pt x="35786" y="16530"/>
                  </a:lnTo>
                  <a:lnTo>
                    <a:pt x="35643" y="16315"/>
                  </a:lnTo>
                  <a:lnTo>
                    <a:pt x="35499" y="16118"/>
                  </a:lnTo>
                  <a:lnTo>
                    <a:pt x="35356" y="15939"/>
                  </a:lnTo>
                  <a:lnTo>
                    <a:pt x="35194" y="15777"/>
                  </a:lnTo>
                  <a:lnTo>
                    <a:pt x="35033" y="15634"/>
                  </a:lnTo>
                  <a:lnTo>
                    <a:pt x="34854" y="15508"/>
                  </a:lnTo>
                  <a:lnTo>
                    <a:pt x="34674" y="15401"/>
                  </a:lnTo>
                  <a:lnTo>
                    <a:pt x="34495" y="15329"/>
                  </a:lnTo>
                  <a:lnTo>
                    <a:pt x="34298" y="15257"/>
                  </a:lnTo>
                  <a:lnTo>
                    <a:pt x="34101" y="15222"/>
                  </a:lnTo>
                  <a:lnTo>
                    <a:pt x="33903" y="15204"/>
                  </a:lnTo>
                  <a:lnTo>
                    <a:pt x="33688" y="15222"/>
                  </a:lnTo>
                  <a:lnTo>
                    <a:pt x="33581" y="15240"/>
                  </a:lnTo>
                  <a:lnTo>
                    <a:pt x="33473" y="15222"/>
                  </a:lnTo>
                  <a:lnTo>
                    <a:pt x="33366" y="15222"/>
                  </a:lnTo>
                  <a:lnTo>
                    <a:pt x="33276" y="15186"/>
                  </a:lnTo>
                  <a:lnTo>
                    <a:pt x="33186" y="15150"/>
                  </a:lnTo>
                  <a:lnTo>
                    <a:pt x="33097" y="15096"/>
                  </a:lnTo>
                  <a:lnTo>
                    <a:pt x="32917" y="14971"/>
                  </a:lnTo>
                  <a:lnTo>
                    <a:pt x="32756" y="14809"/>
                  </a:lnTo>
                  <a:lnTo>
                    <a:pt x="32613" y="14612"/>
                  </a:lnTo>
                  <a:lnTo>
                    <a:pt x="32469" y="14379"/>
                  </a:lnTo>
                  <a:lnTo>
                    <a:pt x="32344" y="14128"/>
                  </a:lnTo>
                  <a:lnTo>
                    <a:pt x="32236" y="13841"/>
                  </a:lnTo>
                  <a:lnTo>
                    <a:pt x="32129" y="13536"/>
                  </a:lnTo>
                  <a:lnTo>
                    <a:pt x="32021" y="13196"/>
                  </a:lnTo>
                  <a:lnTo>
                    <a:pt x="31931" y="12855"/>
                  </a:lnTo>
                  <a:lnTo>
                    <a:pt x="31860" y="12496"/>
                  </a:lnTo>
                  <a:lnTo>
                    <a:pt x="31788" y="12120"/>
                  </a:lnTo>
                  <a:lnTo>
                    <a:pt x="31662" y="11331"/>
                  </a:lnTo>
                  <a:lnTo>
                    <a:pt x="31573" y="10542"/>
                  </a:lnTo>
                  <a:lnTo>
                    <a:pt x="31501" y="9753"/>
                  </a:lnTo>
                  <a:lnTo>
                    <a:pt x="31447" y="8982"/>
                  </a:lnTo>
                  <a:lnTo>
                    <a:pt x="31411" y="8265"/>
                  </a:lnTo>
                  <a:lnTo>
                    <a:pt x="31393" y="7620"/>
                  </a:lnTo>
                  <a:lnTo>
                    <a:pt x="31393" y="7064"/>
                  </a:lnTo>
                  <a:lnTo>
                    <a:pt x="31393" y="6329"/>
                  </a:lnTo>
                  <a:lnTo>
                    <a:pt x="31393" y="6221"/>
                  </a:lnTo>
                  <a:lnTo>
                    <a:pt x="31376" y="6114"/>
                  </a:lnTo>
                  <a:lnTo>
                    <a:pt x="31340" y="6006"/>
                  </a:lnTo>
                  <a:lnTo>
                    <a:pt x="31304" y="5899"/>
                  </a:lnTo>
                  <a:lnTo>
                    <a:pt x="31232" y="5791"/>
                  </a:lnTo>
                  <a:lnTo>
                    <a:pt x="31160" y="5684"/>
                  </a:lnTo>
                  <a:lnTo>
                    <a:pt x="30981" y="5486"/>
                  </a:lnTo>
                  <a:lnTo>
                    <a:pt x="30748" y="5307"/>
                  </a:lnTo>
                  <a:lnTo>
                    <a:pt x="30479" y="5128"/>
                  </a:lnTo>
                  <a:lnTo>
                    <a:pt x="30156" y="4966"/>
                  </a:lnTo>
                  <a:lnTo>
                    <a:pt x="29816" y="4823"/>
                  </a:lnTo>
                  <a:lnTo>
                    <a:pt x="29439" y="4697"/>
                  </a:lnTo>
                  <a:lnTo>
                    <a:pt x="29027" y="4590"/>
                  </a:lnTo>
                  <a:lnTo>
                    <a:pt x="28597" y="4500"/>
                  </a:lnTo>
                  <a:lnTo>
                    <a:pt x="28148" y="4429"/>
                  </a:lnTo>
                  <a:lnTo>
                    <a:pt x="27682" y="4393"/>
                  </a:lnTo>
                  <a:lnTo>
                    <a:pt x="27198" y="4357"/>
                  </a:lnTo>
                  <a:lnTo>
                    <a:pt x="26714" y="4375"/>
                  </a:lnTo>
                  <a:lnTo>
                    <a:pt x="26212" y="4411"/>
                  </a:lnTo>
                  <a:lnTo>
                    <a:pt x="25997" y="4411"/>
                  </a:lnTo>
                  <a:lnTo>
                    <a:pt x="25782" y="4393"/>
                  </a:lnTo>
                  <a:lnTo>
                    <a:pt x="25603" y="4357"/>
                  </a:lnTo>
                  <a:lnTo>
                    <a:pt x="25441" y="4285"/>
                  </a:lnTo>
                  <a:lnTo>
                    <a:pt x="25298" y="4195"/>
                  </a:lnTo>
                  <a:lnTo>
                    <a:pt x="25172" y="4070"/>
                  </a:lnTo>
                  <a:lnTo>
                    <a:pt x="25065" y="3944"/>
                  </a:lnTo>
                  <a:lnTo>
                    <a:pt x="24957" y="3801"/>
                  </a:lnTo>
                  <a:lnTo>
                    <a:pt x="24867" y="3622"/>
                  </a:lnTo>
                  <a:lnTo>
                    <a:pt x="24796" y="3442"/>
                  </a:lnTo>
                  <a:lnTo>
                    <a:pt x="24634" y="3066"/>
                  </a:lnTo>
                  <a:lnTo>
                    <a:pt x="24473" y="2636"/>
                  </a:lnTo>
                  <a:lnTo>
                    <a:pt x="24312" y="2205"/>
                  </a:lnTo>
                  <a:lnTo>
                    <a:pt x="24204" y="1972"/>
                  </a:lnTo>
                  <a:lnTo>
                    <a:pt x="24079" y="1739"/>
                  </a:lnTo>
                  <a:lnTo>
                    <a:pt x="23953" y="1524"/>
                  </a:lnTo>
                  <a:lnTo>
                    <a:pt x="23810" y="1309"/>
                  </a:lnTo>
                  <a:lnTo>
                    <a:pt x="23648" y="1094"/>
                  </a:lnTo>
                  <a:lnTo>
                    <a:pt x="23469" y="897"/>
                  </a:lnTo>
                  <a:lnTo>
                    <a:pt x="23254" y="717"/>
                  </a:lnTo>
                  <a:lnTo>
                    <a:pt x="23021" y="538"/>
                  </a:lnTo>
                  <a:lnTo>
                    <a:pt x="22752" y="395"/>
                  </a:lnTo>
                  <a:lnTo>
                    <a:pt x="22447" y="269"/>
                  </a:lnTo>
                  <a:lnTo>
                    <a:pt x="22106" y="162"/>
                  </a:lnTo>
                  <a:lnTo>
                    <a:pt x="21730" y="72"/>
                  </a:lnTo>
                  <a:lnTo>
                    <a:pt x="21318" y="18"/>
                  </a:lnTo>
                  <a:lnTo>
                    <a:pt x="2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7515950" y="3441675"/>
              <a:ext cx="1133100" cy="1157750"/>
            </a:xfrm>
            <a:custGeom>
              <a:avLst/>
              <a:gdLst/>
              <a:ahLst/>
              <a:cxnLst/>
              <a:rect l="l" t="t" r="r" b="b"/>
              <a:pathLst>
                <a:path w="45324" h="46310" fill="none" extrusionOk="0">
                  <a:moveTo>
                    <a:pt x="18" y="44589"/>
                  </a:moveTo>
                  <a:lnTo>
                    <a:pt x="18" y="44589"/>
                  </a:lnTo>
                  <a:lnTo>
                    <a:pt x="0" y="44266"/>
                  </a:lnTo>
                  <a:lnTo>
                    <a:pt x="18" y="43925"/>
                  </a:lnTo>
                  <a:lnTo>
                    <a:pt x="36" y="43567"/>
                  </a:lnTo>
                  <a:lnTo>
                    <a:pt x="72" y="43208"/>
                  </a:lnTo>
                  <a:lnTo>
                    <a:pt x="126" y="42850"/>
                  </a:lnTo>
                  <a:lnTo>
                    <a:pt x="198" y="42473"/>
                  </a:lnTo>
                  <a:lnTo>
                    <a:pt x="287" y="42097"/>
                  </a:lnTo>
                  <a:lnTo>
                    <a:pt x="395" y="41720"/>
                  </a:lnTo>
                  <a:lnTo>
                    <a:pt x="520" y="41344"/>
                  </a:lnTo>
                  <a:lnTo>
                    <a:pt x="646" y="40967"/>
                  </a:lnTo>
                  <a:lnTo>
                    <a:pt x="789" y="40573"/>
                  </a:lnTo>
                  <a:lnTo>
                    <a:pt x="933" y="40196"/>
                  </a:lnTo>
                  <a:lnTo>
                    <a:pt x="1112" y="39838"/>
                  </a:lnTo>
                  <a:lnTo>
                    <a:pt x="1291" y="39461"/>
                  </a:lnTo>
                  <a:lnTo>
                    <a:pt x="1471" y="39103"/>
                  </a:lnTo>
                  <a:lnTo>
                    <a:pt x="1668" y="38744"/>
                  </a:lnTo>
                  <a:lnTo>
                    <a:pt x="1883" y="38403"/>
                  </a:lnTo>
                  <a:lnTo>
                    <a:pt x="2116" y="38063"/>
                  </a:lnTo>
                  <a:lnTo>
                    <a:pt x="2331" y="37740"/>
                  </a:lnTo>
                  <a:lnTo>
                    <a:pt x="2582" y="37435"/>
                  </a:lnTo>
                  <a:lnTo>
                    <a:pt x="2833" y="37148"/>
                  </a:lnTo>
                  <a:lnTo>
                    <a:pt x="3084" y="36861"/>
                  </a:lnTo>
                  <a:lnTo>
                    <a:pt x="3335" y="36610"/>
                  </a:lnTo>
                  <a:lnTo>
                    <a:pt x="3604" y="36359"/>
                  </a:lnTo>
                  <a:lnTo>
                    <a:pt x="3891" y="36144"/>
                  </a:lnTo>
                  <a:lnTo>
                    <a:pt x="4178" y="35929"/>
                  </a:lnTo>
                  <a:lnTo>
                    <a:pt x="4465" y="35750"/>
                  </a:lnTo>
                  <a:lnTo>
                    <a:pt x="4752" y="35606"/>
                  </a:lnTo>
                  <a:lnTo>
                    <a:pt x="5038" y="35481"/>
                  </a:lnTo>
                  <a:lnTo>
                    <a:pt x="5343" y="35373"/>
                  </a:lnTo>
                  <a:lnTo>
                    <a:pt x="5648" y="35302"/>
                  </a:lnTo>
                  <a:lnTo>
                    <a:pt x="5953" y="35248"/>
                  </a:lnTo>
                  <a:lnTo>
                    <a:pt x="5953" y="35248"/>
                  </a:lnTo>
                  <a:lnTo>
                    <a:pt x="6114" y="35230"/>
                  </a:lnTo>
                  <a:lnTo>
                    <a:pt x="6258" y="35194"/>
                  </a:lnTo>
                  <a:lnTo>
                    <a:pt x="6401" y="35122"/>
                  </a:lnTo>
                  <a:lnTo>
                    <a:pt x="6526" y="35051"/>
                  </a:lnTo>
                  <a:lnTo>
                    <a:pt x="6652" y="34961"/>
                  </a:lnTo>
                  <a:lnTo>
                    <a:pt x="6777" y="34853"/>
                  </a:lnTo>
                  <a:lnTo>
                    <a:pt x="6885" y="34728"/>
                  </a:lnTo>
                  <a:lnTo>
                    <a:pt x="6993" y="34602"/>
                  </a:lnTo>
                  <a:lnTo>
                    <a:pt x="7100" y="34459"/>
                  </a:lnTo>
                  <a:lnTo>
                    <a:pt x="7208" y="34298"/>
                  </a:lnTo>
                  <a:lnTo>
                    <a:pt x="7387" y="33939"/>
                  </a:lnTo>
                  <a:lnTo>
                    <a:pt x="7548" y="33527"/>
                  </a:lnTo>
                  <a:lnTo>
                    <a:pt x="7692" y="33096"/>
                  </a:lnTo>
                  <a:lnTo>
                    <a:pt x="7817" y="32612"/>
                  </a:lnTo>
                  <a:lnTo>
                    <a:pt x="7925" y="32092"/>
                  </a:lnTo>
                  <a:lnTo>
                    <a:pt x="8015" y="31555"/>
                  </a:lnTo>
                  <a:lnTo>
                    <a:pt x="8086" y="30981"/>
                  </a:lnTo>
                  <a:lnTo>
                    <a:pt x="8158" y="30407"/>
                  </a:lnTo>
                  <a:lnTo>
                    <a:pt x="8212" y="29815"/>
                  </a:lnTo>
                  <a:lnTo>
                    <a:pt x="8248" y="29206"/>
                  </a:lnTo>
                  <a:lnTo>
                    <a:pt x="8266" y="28578"/>
                  </a:lnTo>
                  <a:lnTo>
                    <a:pt x="8301" y="27359"/>
                  </a:lnTo>
                  <a:lnTo>
                    <a:pt x="8301" y="26158"/>
                  </a:lnTo>
                  <a:lnTo>
                    <a:pt x="8283" y="25029"/>
                  </a:lnTo>
                  <a:lnTo>
                    <a:pt x="8248" y="23989"/>
                  </a:lnTo>
                  <a:lnTo>
                    <a:pt x="8176" y="22375"/>
                  </a:lnTo>
                  <a:lnTo>
                    <a:pt x="8140" y="21837"/>
                  </a:lnTo>
                  <a:lnTo>
                    <a:pt x="8140" y="21568"/>
                  </a:lnTo>
                  <a:lnTo>
                    <a:pt x="8140" y="21568"/>
                  </a:lnTo>
                  <a:lnTo>
                    <a:pt x="8158" y="21371"/>
                  </a:lnTo>
                  <a:lnTo>
                    <a:pt x="8212" y="21102"/>
                  </a:lnTo>
                  <a:lnTo>
                    <a:pt x="8319" y="20762"/>
                  </a:lnTo>
                  <a:lnTo>
                    <a:pt x="8445" y="20367"/>
                  </a:lnTo>
                  <a:lnTo>
                    <a:pt x="8606" y="19955"/>
                  </a:lnTo>
                  <a:lnTo>
                    <a:pt x="8821" y="19489"/>
                  </a:lnTo>
                  <a:lnTo>
                    <a:pt x="9072" y="19022"/>
                  </a:lnTo>
                  <a:lnTo>
                    <a:pt x="9359" y="18556"/>
                  </a:lnTo>
                  <a:lnTo>
                    <a:pt x="9521" y="18323"/>
                  </a:lnTo>
                  <a:lnTo>
                    <a:pt x="9700" y="18090"/>
                  </a:lnTo>
                  <a:lnTo>
                    <a:pt x="9879" y="17857"/>
                  </a:lnTo>
                  <a:lnTo>
                    <a:pt x="10076" y="17642"/>
                  </a:lnTo>
                  <a:lnTo>
                    <a:pt x="10274" y="17445"/>
                  </a:lnTo>
                  <a:lnTo>
                    <a:pt x="10489" y="17248"/>
                  </a:lnTo>
                  <a:lnTo>
                    <a:pt x="10722" y="17050"/>
                  </a:lnTo>
                  <a:lnTo>
                    <a:pt x="10955" y="16889"/>
                  </a:lnTo>
                  <a:lnTo>
                    <a:pt x="11206" y="16728"/>
                  </a:lnTo>
                  <a:lnTo>
                    <a:pt x="11457" y="16584"/>
                  </a:lnTo>
                  <a:lnTo>
                    <a:pt x="11726" y="16459"/>
                  </a:lnTo>
                  <a:lnTo>
                    <a:pt x="12013" y="16351"/>
                  </a:lnTo>
                  <a:lnTo>
                    <a:pt x="12317" y="16261"/>
                  </a:lnTo>
                  <a:lnTo>
                    <a:pt x="12622" y="16208"/>
                  </a:lnTo>
                  <a:lnTo>
                    <a:pt x="12945" y="16172"/>
                  </a:lnTo>
                  <a:lnTo>
                    <a:pt x="13268" y="16154"/>
                  </a:lnTo>
                  <a:lnTo>
                    <a:pt x="13268" y="16154"/>
                  </a:lnTo>
                  <a:lnTo>
                    <a:pt x="13447" y="16154"/>
                  </a:lnTo>
                  <a:lnTo>
                    <a:pt x="13590" y="16136"/>
                  </a:lnTo>
                  <a:lnTo>
                    <a:pt x="13734" y="16100"/>
                  </a:lnTo>
                  <a:lnTo>
                    <a:pt x="13877" y="16064"/>
                  </a:lnTo>
                  <a:lnTo>
                    <a:pt x="14003" y="16010"/>
                  </a:lnTo>
                  <a:lnTo>
                    <a:pt x="14128" y="15939"/>
                  </a:lnTo>
                  <a:lnTo>
                    <a:pt x="14236" y="15867"/>
                  </a:lnTo>
                  <a:lnTo>
                    <a:pt x="14343" y="15777"/>
                  </a:lnTo>
                  <a:lnTo>
                    <a:pt x="14433" y="15688"/>
                  </a:lnTo>
                  <a:lnTo>
                    <a:pt x="14523" y="15580"/>
                  </a:lnTo>
                  <a:lnTo>
                    <a:pt x="14684" y="15347"/>
                  </a:lnTo>
                  <a:lnTo>
                    <a:pt x="14809" y="15078"/>
                  </a:lnTo>
                  <a:lnTo>
                    <a:pt x="14917" y="14791"/>
                  </a:lnTo>
                  <a:lnTo>
                    <a:pt x="15007" y="14469"/>
                  </a:lnTo>
                  <a:lnTo>
                    <a:pt x="15078" y="14128"/>
                  </a:lnTo>
                  <a:lnTo>
                    <a:pt x="15132" y="13769"/>
                  </a:lnTo>
                  <a:lnTo>
                    <a:pt x="15168" y="13393"/>
                  </a:lnTo>
                  <a:lnTo>
                    <a:pt x="15186" y="12998"/>
                  </a:lnTo>
                  <a:lnTo>
                    <a:pt x="15186" y="12604"/>
                  </a:lnTo>
                  <a:lnTo>
                    <a:pt x="15168" y="11779"/>
                  </a:lnTo>
                  <a:lnTo>
                    <a:pt x="15168" y="11779"/>
                  </a:lnTo>
                  <a:lnTo>
                    <a:pt x="15132" y="10955"/>
                  </a:lnTo>
                  <a:lnTo>
                    <a:pt x="15096" y="10130"/>
                  </a:lnTo>
                  <a:lnTo>
                    <a:pt x="15060" y="9377"/>
                  </a:lnTo>
                  <a:lnTo>
                    <a:pt x="15043" y="8713"/>
                  </a:lnTo>
                  <a:lnTo>
                    <a:pt x="15060" y="8427"/>
                  </a:lnTo>
                  <a:lnTo>
                    <a:pt x="15078" y="8158"/>
                  </a:lnTo>
                  <a:lnTo>
                    <a:pt x="15114" y="7925"/>
                  </a:lnTo>
                  <a:lnTo>
                    <a:pt x="15168" y="7727"/>
                  </a:lnTo>
                  <a:lnTo>
                    <a:pt x="15240" y="7584"/>
                  </a:lnTo>
                  <a:lnTo>
                    <a:pt x="15276" y="7530"/>
                  </a:lnTo>
                  <a:lnTo>
                    <a:pt x="15329" y="7476"/>
                  </a:lnTo>
                  <a:lnTo>
                    <a:pt x="15383" y="7441"/>
                  </a:lnTo>
                  <a:lnTo>
                    <a:pt x="15437" y="7423"/>
                  </a:lnTo>
                  <a:lnTo>
                    <a:pt x="15509" y="7405"/>
                  </a:lnTo>
                  <a:lnTo>
                    <a:pt x="15580" y="7405"/>
                  </a:lnTo>
                  <a:lnTo>
                    <a:pt x="15580" y="7405"/>
                  </a:lnTo>
                  <a:lnTo>
                    <a:pt x="15724" y="7405"/>
                  </a:lnTo>
                  <a:lnTo>
                    <a:pt x="15778" y="7405"/>
                  </a:lnTo>
                  <a:lnTo>
                    <a:pt x="15831" y="7369"/>
                  </a:lnTo>
                  <a:lnTo>
                    <a:pt x="15921" y="7297"/>
                  </a:lnTo>
                  <a:lnTo>
                    <a:pt x="15993" y="7190"/>
                  </a:lnTo>
                  <a:lnTo>
                    <a:pt x="16047" y="7046"/>
                  </a:lnTo>
                  <a:lnTo>
                    <a:pt x="16082" y="6867"/>
                  </a:lnTo>
                  <a:lnTo>
                    <a:pt x="16100" y="6670"/>
                  </a:lnTo>
                  <a:lnTo>
                    <a:pt x="16100" y="6437"/>
                  </a:lnTo>
                  <a:lnTo>
                    <a:pt x="16100" y="5935"/>
                  </a:lnTo>
                  <a:lnTo>
                    <a:pt x="16082" y="5343"/>
                  </a:lnTo>
                  <a:lnTo>
                    <a:pt x="16064" y="4715"/>
                  </a:lnTo>
                  <a:lnTo>
                    <a:pt x="16082" y="4052"/>
                  </a:lnTo>
                  <a:lnTo>
                    <a:pt x="16118" y="3711"/>
                  </a:lnTo>
                  <a:lnTo>
                    <a:pt x="16154" y="3371"/>
                  </a:lnTo>
                  <a:lnTo>
                    <a:pt x="16226" y="3048"/>
                  </a:lnTo>
                  <a:lnTo>
                    <a:pt x="16298" y="2707"/>
                  </a:lnTo>
                  <a:lnTo>
                    <a:pt x="16405" y="2385"/>
                  </a:lnTo>
                  <a:lnTo>
                    <a:pt x="16531" y="2080"/>
                  </a:lnTo>
                  <a:lnTo>
                    <a:pt x="16692" y="1775"/>
                  </a:lnTo>
                  <a:lnTo>
                    <a:pt x="16871" y="1488"/>
                  </a:lnTo>
                  <a:lnTo>
                    <a:pt x="17104" y="1237"/>
                  </a:lnTo>
                  <a:lnTo>
                    <a:pt x="17355" y="986"/>
                  </a:lnTo>
                  <a:lnTo>
                    <a:pt x="17499" y="861"/>
                  </a:lnTo>
                  <a:lnTo>
                    <a:pt x="17660" y="753"/>
                  </a:lnTo>
                  <a:lnTo>
                    <a:pt x="17821" y="646"/>
                  </a:lnTo>
                  <a:lnTo>
                    <a:pt x="18001" y="556"/>
                  </a:lnTo>
                  <a:lnTo>
                    <a:pt x="18180" y="466"/>
                  </a:lnTo>
                  <a:lnTo>
                    <a:pt x="18377" y="377"/>
                  </a:lnTo>
                  <a:lnTo>
                    <a:pt x="18592" y="305"/>
                  </a:lnTo>
                  <a:lnTo>
                    <a:pt x="18808" y="233"/>
                  </a:lnTo>
                  <a:lnTo>
                    <a:pt x="19041" y="179"/>
                  </a:lnTo>
                  <a:lnTo>
                    <a:pt x="19292" y="126"/>
                  </a:lnTo>
                  <a:lnTo>
                    <a:pt x="19543" y="90"/>
                  </a:lnTo>
                  <a:lnTo>
                    <a:pt x="19812" y="54"/>
                  </a:lnTo>
                  <a:lnTo>
                    <a:pt x="19812" y="54"/>
                  </a:lnTo>
                  <a:lnTo>
                    <a:pt x="20367" y="0"/>
                  </a:lnTo>
                  <a:lnTo>
                    <a:pt x="20869" y="0"/>
                  </a:lnTo>
                  <a:lnTo>
                    <a:pt x="21318" y="18"/>
                  </a:lnTo>
                  <a:lnTo>
                    <a:pt x="21730" y="72"/>
                  </a:lnTo>
                  <a:lnTo>
                    <a:pt x="22106" y="162"/>
                  </a:lnTo>
                  <a:lnTo>
                    <a:pt x="22447" y="269"/>
                  </a:lnTo>
                  <a:lnTo>
                    <a:pt x="22752" y="395"/>
                  </a:lnTo>
                  <a:lnTo>
                    <a:pt x="23021" y="538"/>
                  </a:lnTo>
                  <a:lnTo>
                    <a:pt x="23254" y="717"/>
                  </a:lnTo>
                  <a:lnTo>
                    <a:pt x="23469" y="897"/>
                  </a:lnTo>
                  <a:lnTo>
                    <a:pt x="23648" y="1094"/>
                  </a:lnTo>
                  <a:lnTo>
                    <a:pt x="23810" y="1309"/>
                  </a:lnTo>
                  <a:lnTo>
                    <a:pt x="23953" y="1524"/>
                  </a:lnTo>
                  <a:lnTo>
                    <a:pt x="24079" y="1739"/>
                  </a:lnTo>
                  <a:lnTo>
                    <a:pt x="24204" y="1972"/>
                  </a:lnTo>
                  <a:lnTo>
                    <a:pt x="24312" y="2205"/>
                  </a:lnTo>
                  <a:lnTo>
                    <a:pt x="24312" y="2205"/>
                  </a:lnTo>
                  <a:lnTo>
                    <a:pt x="24473" y="2636"/>
                  </a:lnTo>
                  <a:lnTo>
                    <a:pt x="24634" y="3066"/>
                  </a:lnTo>
                  <a:lnTo>
                    <a:pt x="24796" y="3442"/>
                  </a:lnTo>
                  <a:lnTo>
                    <a:pt x="24867" y="3622"/>
                  </a:lnTo>
                  <a:lnTo>
                    <a:pt x="24957" y="3801"/>
                  </a:lnTo>
                  <a:lnTo>
                    <a:pt x="25065" y="3944"/>
                  </a:lnTo>
                  <a:lnTo>
                    <a:pt x="25172" y="4070"/>
                  </a:lnTo>
                  <a:lnTo>
                    <a:pt x="25298" y="4195"/>
                  </a:lnTo>
                  <a:lnTo>
                    <a:pt x="25441" y="4285"/>
                  </a:lnTo>
                  <a:lnTo>
                    <a:pt x="25603" y="4357"/>
                  </a:lnTo>
                  <a:lnTo>
                    <a:pt x="25782" y="4393"/>
                  </a:lnTo>
                  <a:lnTo>
                    <a:pt x="25997" y="4411"/>
                  </a:lnTo>
                  <a:lnTo>
                    <a:pt x="26212" y="4411"/>
                  </a:lnTo>
                  <a:lnTo>
                    <a:pt x="26212" y="4411"/>
                  </a:lnTo>
                  <a:lnTo>
                    <a:pt x="26714" y="4375"/>
                  </a:lnTo>
                  <a:lnTo>
                    <a:pt x="27198" y="4357"/>
                  </a:lnTo>
                  <a:lnTo>
                    <a:pt x="27682" y="4393"/>
                  </a:lnTo>
                  <a:lnTo>
                    <a:pt x="28148" y="4429"/>
                  </a:lnTo>
                  <a:lnTo>
                    <a:pt x="28597" y="4500"/>
                  </a:lnTo>
                  <a:lnTo>
                    <a:pt x="29027" y="4590"/>
                  </a:lnTo>
                  <a:lnTo>
                    <a:pt x="29439" y="4697"/>
                  </a:lnTo>
                  <a:lnTo>
                    <a:pt x="29816" y="4823"/>
                  </a:lnTo>
                  <a:lnTo>
                    <a:pt x="30156" y="4966"/>
                  </a:lnTo>
                  <a:lnTo>
                    <a:pt x="30479" y="5128"/>
                  </a:lnTo>
                  <a:lnTo>
                    <a:pt x="30748" y="5307"/>
                  </a:lnTo>
                  <a:lnTo>
                    <a:pt x="30981" y="5486"/>
                  </a:lnTo>
                  <a:lnTo>
                    <a:pt x="31160" y="5684"/>
                  </a:lnTo>
                  <a:lnTo>
                    <a:pt x="31232" y="5791"/>
                  </a:lnTo>
                  <a:lnTo>
                    <a:pt x="31304" y="5899"/>
                  </a:lnTo>
                  <a:lnTo>
                    <a:pt x="31340" y="6006"/>
                  </a:lnTo>
                  <a:lnTo>
                    <a:pt x="31376" y="6114"/>
                  </a:lnTo>
                  <a:lnTo>
                    <a:pt x="31393" y="6221"/>
                  </a:lnTo>
                  <a:lnTo>
                    <a:pt x="31393" y="6329"/>
                  </a:lnTo>
                  <a:lnTo>
                    <a:pt x="31393" y="6329"/>
                  </a:lnTo>
                  <a:lnTo>
                    <a:pt x="31393" y="7064"/>
                  </a:lnTo>
                  <a:lnTo>
                    <a:pt x="31393" y="7620"/>
                  </a:lnTo>
                  <a:lnTo>
                    <a:pt x="31411" y="8265"/>
                  </a:lnTo>
                  <a:lnTo>
                    <a:pt x="31447" y="8982"/>
                  </a:lnTo>
                  <a:lnTo>
                    <a:pt x="31501" y="9753"/>
                  </a:lnTo>
                  <a:lnTo>
                    <a:pt x="31573" y="10542"/>
                  </a:lnTo>
                  <a:lnTo>
                    <a:pt x="31662" y="11331"/>
                  </a:lnTo>
                  <a:lnTo>
                    <a:pt x="31788" y="12120"/>
                  </a:lnTo>
                  <a:lnTo>
                    <a:pt x="31860" y="12496"/>
                  </a:lnTo>
                  <a:lnTo>
                    <a:pt x="31931" y="12855"/>
                  </a:lnTo>
                  <a:lnTo>
                    <a:pt x="32021" y="13196"/>
                  </a:lnTo>
                  <a:lnTo>
                    <a:pt x="32129" y="13536"/>
                  </a:lnTo>
                  <a:lnTo>
                    <a:pt x="32236" y="13841"/>
                  </a:lnTo>
                  <a:lnTo>
                    <a:pt x="32344" y="14128"/>
                  </a:lnTo>
                  <a:lnTo>
                    <a:pt x="32469" y="14379"/>
                  </a:lnTo>
                  <a:lnTo>
                    <a:pt x="32613" y="14612"/>
                  </a:lnTo>
                  <a:lnTo>
                    <a:pt x="32756" y="14809"/>
                  </a:lnTo>
                  <a:lnTo>
                    <a:pt x="32917" y="14971"/>
                  </a:lnTo>
                  <a:lnTo>
                    <a:pt x="33097" y="15096"/>
                  </a:lnTo>
                  <a:lnTo>
                    <a:pt x="33186" y="15150"/>
                  </a:lnTo>
                  <a:lnTo>
                    <a:pt x="33276" y="15186"/>
                  </a:lnTo>
                  <a:lnTo>
                    <a:pt x="33366" y="15222"/>
                  </a:lnTo>
                  <a:lnTo>
                    <a:pt x="33473" y="15222"/>
                  </a:lnTo>
                  <a:lnTo>
                    <a:pt x="33581" y="15240"/>
                  </a:lnTo>
                  <a:lnTo>
                    <a:pt x="33688" y="15222"/>
                  </a:lnTo>
                  <a:lnTo>
                    <a:pt x="33688" y="15222"/>
                  </a:lnTo>
                  <a:lnTo>
                    <a:pt x="33903" y="15204"/>
                  </a:lnTo>
                  <a:lnTo>
                    <a:pt x="34101" y="15222"/>
                  </a:lnTo>
                  <a:lnTo>
                    <a:pt x="34298" y="15257"/>
                  </a:lnTo>
                  <a:lnTo>
                    <a:pt x="34495" y="15329"/>
                  </a:lnTo>
                  <a:lnTo>
                    <a:pt x="34674" y="15401"/>
                  </a:lnTo>
                  <a:lnTo>
                    <a:pt x="34854" y="15508"/>
                  </a:lnTo>
                  <a:lnTo>
                    <a:pt x="35033" y="15634"/>
                  </a:lnTo>
                  <a:lnTo>
                    <a:pt x="35194" y="15777"/>
                  </a:lnTo>
                  <a:lnTo>
                    <a:pt x="35356" y="15939"/>
                  </a:lnTo>
                  <a:lnTo>
                    <a:pt x="35499" y="16118"/>
                  </a:lnTo>
                  <a:lnTo>
                    <a:pt x="35643" y="16315"/>
                  </a:lnTo>
                  <a:lnTo>
                    <a:pt x="35786" y="16530"/>
                  </a:lnTo>
                  <a:lnTo>
                    <a:pt x="35911" y="16746"/>
                  </a:lnTo>
                  <a:lnTo>
                    <a:pt x="36037" y="16979"/>
                  </a:lnTo>
                  <a:lnTo>
                    <a:pt x="36270" y="17463"/>
                  </a:lnTo>
                  <a:lnTo>
                    <a:pt x="36467" y="17983"/>
                  </a:lnTo>
                  <a:lnTo>
                    <a:pt x="36629" y="18520"/>
                  </a:lnTo>
                  <a:lnTo>
                    <a:pt x="36772" y="19076"/>
                  </a:lnTo>
                  <a:lnTo>
                    <a:pt x="36880" y="19632"/>
                  </a:lnTo>
                  <a:lnTo>
                    <a:pt x="36969" y="20170"/>
                  </a:lnTo>
                  <a:lnTo>
                    <a:pt x="37023" y="20672"/>
                  </a:lnTo>
                  <a:lnTo>
                    <a:pt x="37059" y="21156"/>
                  </a:lnTo>
                  <a:lnTo>
                    <a:pt x="37059" y="21604"/>
                  </a:lnTo>
                  <a:lnTo>
                    <a:pt x="37059" y="21604"/>
                  </a:lnTo>
                  <a:lnTo>
                    <a:pt x="37059" y="21819"/>
                  </a:lnTo>
                  <a:lnTo>
                    <a:pt x="37059" y="22052"/>
                  </a:lnTo>
                  <a:lnTo>
                    <a:pt x="37095" y="22303"/>
                  </a:lnTo>
                  <a:lnTo>
                    <a:pt x="37149" y="22554"/>
                  </a:lnTo>
                  <a:lnTo>
                    <a:pt x="37202" y="22823"/>
                  </a:lnTo>
                  <a:lnTo>
                    <a:pt x="37274" y="23092"/>
                  </a:lnTo>
                  <a:lnTo>
                    <a:pt x="37471" y="23648"/>
                  </a:lnTo>
                  <a:lnTo>
                    <a:pt x="37704" y="24222"/>
                  </a:lnTo>
                  <a:lnTo>
                    <a:pt x="37991" y="24795"/>
                  </a:lnTo>
                  <a:lnTo>
                    <a:pt x="38296" y="25369"/>
                  </a:lnTo>
                  <a:lnTo>
                    <a:pt x="38655" y="25907"/>
                  </a:lnTo>
                  <a:lnTo>
                    <a:pt x="38834" y="26176"/>
                  </a:lnTo>
                  <a:lnTo>
                    <a:pt x="39031" y="26427"/>
                  </a:lnTo>
                  <a:lnTo>
                    <a:pt x="39228" y="26660"/>
                  </a:lnTo>
                  <a:lnTo>
                    <a:pt x="39425" y="26893"/>
                  </a:lnTo>
                  <a:lnTo>
                    <a:pt x="39641" y="27090"/>
                  </a:lnTo>
                  <a:lnTo>
                    <a:pt x="39856" y="27288"/>
                  </a:lnTo>
                  <a:lnTo>
                    <a:pt x="40071" y="27467"/>
                  </a:lnTo>
                  <a:lnTo>
                    <a:pt x="40286" y="27628"/>
                  </a:lnTo>
                  <a:lnTo>
                    <a:pt x="40501" y="27772"/>
                  </a:lnTo>
                  <a:lnTo>
                    <a:pt x="40716" y="27897"/>
                  </a:lnTo>
                  <a:lnTo>
                    <a:pt x="40949" y="27987"/>
                  </a:lnTo>
                  <a:lnTo>
                    <a:pt x="41165" y="28058"/>
                  </a:lnTo>
                  <a:lnTo>
                    <a:pt x="41398" y="28094"/>
                  </a:lnTo>
                  <a:lnTo>
                    <a:pt x="41613" y="28112"/>
                  </a:lnTo>
                  <a:lnTo>
                    <a:pt x="41846" y="28094"/>
                  </a:lnTo>
                  <a:lnTo>
                    <a:pt x="42061" y="28058"/>
                  </a:lnTo>
                  <a:lnTo>
                    <a:pt x="42061" y="28058"/>
                  </a:lnTo>
                  <a:lnTo>
                    <a:pt x="42258" y="28023"/>
                  </a:lnTo>
                  <a:lnTo>
                    <a:pt x="42366" y="28023"/>
                  </a:lnTo>
                  <a:lnTo>
                    <a:pt x="42455" y="28023"/>
                  </a:lnTo>
                  <a:lnTo>
                    <a:pt x="42545" y="28041"/>
                  </a:lnTo>
                  <a:lnTo>
                    <a:pt x="42635" y="28076"/>
                  </a:lnTo>
                  <a:lnTo>
                    <a:pt x="42778" y="28166"/>
                  </a:lnTo>
                  <a:lnTo>
                    <a:pt x="42922" y="28292"/>
                  </a:lnTo>
                  <a:lnTo>
                    <a:pt x="43047" y="28453"/>
                  </a:lnTo>
                  <a:lnTo>
                    <a:pt x="43155" y="28650"/>
                  </a:lnTo>
                  <a:lnTo>
                    <a:pt x="43262" y="28883"/>
                  </a:lnTo>
                  <a:lnTo>
                    <a:pt x="43352" y="29134"/>
                  </a:lnTo>
                  <a:lnTo>
                    <a:pt x="43424" y="29403"/>
                  </a:lnTo>
                  <a:lnTo>
                    <a:pt x="43477" y="29708"/>
                  </a:lnTo>
                  <a:lnTo>
                    <a:pt x="43531" y="30031"/>
                  </a:lnTo>
                  <a:lnTo>
                    <a:pt x="43603" y="30712"/>
                  </a:lnTo>
                  <a:lnTo>
                    <a:pt x="43657" y="31447"/>
                  </a:lnTo>
                  <a:lnTo>
                    <a:pt x="43675" y="32218"/>
                  </a:lnTo>
                  <a:lnTo>
                    <a:pt x="43675" y="32989"/>
                  </a:lnTo>
                  <a:lnTo>
                    <a:pt x="43657" y="34495"/>
                  </a:lnTo>
                  <a:lnTo>
                    <a:pt x="43639" y="35786"/>
                  </a:lnTo>
                  <a:lnTo>
                    <a:pt x="43657" y="36306"/>
                  </a:lnTo>
                  <a:lnTo>
                    <a:pt x="43693" y="36718"/>
                  </a:lnTo>
                  <a:lnTo>
                    <a:pt x="43693" y="36718"/>
                  </a:lnTo>
                  <a:lnTo>
                    <a:pt x="43728" y="36897"/>
                  </a:lnTo>
                  <a:lnTo>
                    <a:pt x="43782" y="37130"/>
                  </a:lnTo>
                  <a:lnTo>
                    <a:pt x="43944" y="37632"/>
                  </a:lnTo>
                  <a:lnTo>
                    <a:pt x="44410" y="38905"/>
                  </a:lnTo>
                  <a:lnTo>
                    <a:pt x="44661" y="39622"/>
                  </a:lnTo>
                  <a:lnTo>
                    <a:pt x="44912" y="40393"/>
                  </a:lnTo>
                  <a:lnTo>
                    <a:pt x="45019" y="40788"/>
                  </a:lnTo>
                  <a:lnTo>
                    <a:pt x="45109" y="41164"/>
                  </a:lnTo>
                  <a:lnTo>
                    <a:pt x="45199" y="41559"/>
                  </a:lnTo>
                  <a:lnTo>
                    <a:pt x="45252" y="41953"/>
                  </a:lnTo>
                  <a:lnTo>
                    <a:pt x="45306" y="42348"/>
                  </a:lnTo>
                  <a:lnTo>
                    <a:pt x="45324" y="42724"/>
                  </a:lnTo>
                  <a:lnTo>
                    <a:pt x="45324" y="43101"/>
                  </a:lnTo>
                  <a:lnTo>
                    <a:pt x="45288" y="43459"/>
                  </a:lnTo>
                  <a:lnTo>
                    <a:pt x="45216" y="43800"/>
                  </a:lnTo>
                  <a:lnTo>
                    <a:pt x="45127" y="44140"/>
                  </a:lnTo>
                  <a:lnTo>
                    <a:pt x="44983" y="44463"/>
                  </a:lnTo>
                  <a:lnTo>
                    <a:pt x="44912" y="44607"/>
                  </a:lnTo>
                  <a:lnTo>
                    <a:pt x="44822" y="44750"/>
                  </a:lnTo>
                  <a:lnTo>
                    <a:pt x="44714" y="44893"/>
                  </a:lnTo>
                  <a:lnTo>
                    <a:pt x="44589" y="45037"/>
                  </a:lnTo>
                  <a:lnTo>
                    <a:pt x="44481" y="45162"/>
                  </a:lnTo>
                  <a:lnTo>
                    <a:pt x="44338" y="45288"/>
                  </a:lnTo>
                  <a:lnTo>
                    <a:pt x="44195" y="45413"/>
                  </a:lnTo>
                  <a:lnTo>
                    <a:pt x="44033" y="45521"/>
                  </a:lnTo>
                  <a:lnTo>
                    <a:pt x="43854" y="45629"/>
                  </a:lnTo>
                  <a:lnTo>
                    <a:pt x="43675" y="45718"/>
                  </a:lnTo>
                  <a:lnTo>
                    <a:pt x="43477" y="45808"/>
                  </a:lnTo>
                  <a:lnTo>
                    <a:pt x="43262" y="45897"/>
                  </a:lnTo>
                  <a:lnTo>
                    <a:pt x="43029" y="45969"/>
                  </a:lnTo>
                  <a:lnTo>
                    <a:pt x="42796" y="46041"/>
                  </a:lnTo>
                  <a:lnTo>
                    <a:pt x="42545" y="46095"/>
                  </a:lnTo>
                  <a:lnTo>
                    <a:pt x="42276" y="46148"/>
                  </a:lnTo>
                  <a:lnTo>
                    <a:pt x="41989" y="46184"/>
                  </a:lnTo>
                  <a:lnTo>
                    <a:pt x="41684" y="46220"/>
                  </a:lnTo>
                  <a:lnTo>
                    <a:pt x="41684" y="46220"/>
                  </a:lnTo>
                  <a:lnTo>
                    <a:pt x="40985" y="46256"/>
                  </a:lnTo>
                  <a:lnTo>
                    <a:pt x="40125" y="46292"/>
                  </a:lnTo>
                  <a:lnTo>
                    <a:pt x="39121" y="46310"/>
                  </a:lnTo>
                  <a:lnTo>
                    <a:pt x="37991" y="46310"/>
                  </a:lnTo>
                  <a:lnTo>
                    <a:pt x="35392" y="46274"/>
                  </a:lnTo>
                  <a:lnTo>
                    <a:pt x="32380" y="46202"/>
                  </a:lnTo>
                  <a:lnTo>
                    <a:pt x="29099" y="46095"/>
                  </a:lnTo>
                  <a:lnTo>
                    <a:pt x="25603" y="45951"/>
                  </a:lnTo>
                  <a:lnTo>
                    <a:pt x="21999" y="45790"/>
                  </a:lnTo>
                  <a:lnTo>
                    <a:pt x="18377" y="45611"/>
                  </a:lnTo>
                  <a:lnTo>
                    <a:pt x="11457" y="45252"/>
                  </a:lnTo>
                  <a:lnTo>
                    <a:pt x="5594" y="44929"/>
                  </a:lnTo>
                  <a:lnTo>
                    <a:pt x="18" y="445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00475" y="3441675"/>
              <a:ext cx="607800" cy="917525"/>
            </a:xfrm>
            <a:custGeom>
              <a:avLst/>
              <a:gdLst/>
              <a:ahLst/>
              <a:cxnLst/>
              <a:rect l="l" t="t" r="r" b="b"/>
              <a:pathLst>
                <a:path w="24312" h="36701" extrusionOk="0">
                  <a:moveTo>
                    <a:pt x="24312" y="36700"/>
                  </a:moveTo>
                  <a:lnTo>
                    <a:pt x="24312" y="36700"/>
                  </a:lnTo>
                  <a:lnTo>
                    <a:pt x="24312" y="36700"/>
                  </a:lnTo>
                  <a:lnTo>
                    <a:pt x="24312" y="36700"/>
                  </a:lnTo>
                  <a:lnTo>
                    <a:pt x="24312" y="36700"/>
                  </a:lnTo>
                  <a:close/>
                  <a:moveTo>
                    <a:pt x="22250" y="28112"/>
                  </a:moveTo>
                  <a:lnTo>
                    <a:pt x="22250" y="28112"/>
                  </a:lnTo>
                  <a:lnTo>
                    <a:pt x="22250" y="28112"/>
                  </a:lnTo>
                  <a:lnTo>
                    <a:pt x="22250" y="28112"/>
                  </a:lnTo>
                  <a:lnTo>
                    <a:pt x="22250" y="28112"/>
                  </a:lnTo>
                  <a:lnTo>
                    <a:pt x="22250" y="28112"/>
                  </a:lnTo>
                  <a:close/>
                  <a:moveTo>
                    <a:pt x="22680" y="28058"/>
                  </a:moveTo>
                  <a:lnTo>
                    <a:pt x="22680" y="28058"/>
                  </a:lnTo>
                  <a:lnTo>
                    <a:pt x="22680" y="28058"/>
                  </a:lnTo>
                  <a:lnTo>
                    <a:pt x="22465" y="28094"/>
                  </a:lnTo>
                  <a:lnTo>
                    <a:pt x="22250" y="28112"/>
                  </a:lnTo>
                  <a:lnTo>
                    <a:pt x="22250" y="28112"/>
                  </a:lnTo>
                  <a:lnTo>
                    <a:pt x="22465" y="28094"/>
                  </a:lnTo>
                  <a:lnTo>
                    <a:pt x="22680" y="28058"/>
                  </a:lnTo>
                  <a:lnTo>
                    <a:pt x="22680" y="28058"/>
                  </a:lnTo>
                  <a:close/>
                  <a:moveTo>
                    <a:pt x="22949" y="28023"/>
                  </a:moveTo>
                  <a:lnTo>
                    <a:pt x="22949" y="28023"/>
                  </a:lnTo>
                  <a:lnTo>
                    <a:pt x="22823" y="28023"/>
                  </a:lnTo>
                  <a:lnTo>
                    <a:pt x="22680" y="28058"/>
                  </a:lnTo>
                  <a:lnTo>
                    <a:pt x="22680" y="28058"/>
                  </a:lnTo>
                  <a:lnTo>
                    <a:pt x="22823" y="28023"/>
                  </a:lnTo>
                  <a:lnTo>
                    <a:pt x="22949" y="28023"/>
                  </a:lnTo>
                  <a:close/>
                  <a:moveTo>
                    <a:pt x="22949" y="28023"/>
                  </a:moveTo>
                  <a:lnTo>
                    <a:pt x="22949" y="28023"/>
                  </a:lnTo>
                  <a:lnTo>
                    <a:pt x="22949" y="28023"/>
                  </a:lnTo>
                  <a:lnTo>
                    <a:pt x="22949" y="28023"/>
                  </a:lnTo>
                  <a:lnTo>
                    <a:pt x="22949" y="28023"/>
                  </a:lnTo>
                  <a:lnTo>
                    <a:pt x="22949" y="28023"/>
                  </a:lnTo>
                  <a:close/>
                  <a:moveTo>
                    <a:pt x="17678" y="21604"/>
                  </a:moveTo>
                  <a:lnTo>
                    <a:pt x="17678" y="21604"/>
                  </a:lnTo>
                  <a:lnTo>
                    <a:pt x="17678" y="21640"/>
                  </a:lnTo>
                  <a:lnTo>
                    <a:pt x="17678" y="21640"/>
                  </a:lnTo>
                  <a:lnTo>
                    <a:pt x="17678" y="21604"/>
                  </a:lnTo>
                  <a:close/>
                  <a:moveTo>
                    <a:pt x="17678" y="21586"/>
                  </a:moveTo>
                  <a:lnTo>
                    <a:pt x="17678" y="21586"/>
                  </a:lnTo>
                  <a:lnTo>
                    <a:pt x="17678" y="21604"/>
                  </a:lnTo>
                  <a:lnTo>
                    <a:pt x="17678" y="21604"/>
                  </a:lnTo>
                  <a:lnTo>
                    <a:pt x="17678" y="21586"/>
                  </a:lnTo>
                  <a:close/>
                  <a:moveTo>
                    <a:pt x="14182" y="15240"/>
                  </a:moveTo>
                  <a:lnTo>
                    <a:pt x="14182" y="15240"/>
                  </a:lnTo>
                  <a:lnTo>
                    <a:pt x="14182" y="15240"/>
                  </a:lnTo>
                  <a:lnTo>
                    <a:pt x="14182" y="15240"/>
                  </a:lnTo>
                  <a:lnTo>
                    <a:pt x="14182" y="15240"/>
                  </a:lnTo>
                  <a:lnTo>
                    <a:pt x="14182" y="15240"/>
                  </a:lnTo>
                  <a:close/>
                  <a:moveTo>
                    <a:pt x="14307" y="15222"/>
                  </a:moveTo>
                  <a:lnTo>
                    <a:pt x="14307" y="15222"/>
                  </a:lnTo>
                  <a:lnTo>
                    <a:pt x="14182" y="15240"/>
                  </a:lnTo>
                  <a:lnTo>
                    <a:pt x="14182" y="15240"/>
                  </a:lnTo>
                  <a:lnTo>
                    <a:pt x="14307" y="15222"/>
                  </a:lnTo>
                  <a:close/>
                  <a:moveTo>
                    <a:pt x="14522" y="15204"/>
                  </a:moveTo>
                  <a:lnTo>
                    <a:pt x="14522" y="15204"/>
                  </a:lnTo>
                  <a:lnTo>
                    <a:pt x="14307" y="15222"/>
                  </a:lnTo>
                  <a:lnTo>
                    <a:pt x="14307" y="15222"/>
                  </a:lnTo>
                  <a:lnTo>
                    <a:pt x="14307" y="15222"/>
                  </a:lnTo>
                  <a:lnTo>
                    <a:pt x="14307" y="15222"/>
                  </a:lnTo>
                  <a:lnTo>
                    <a:pt x="14522" y="15204"/>
                  </a:lnTo>
                  <a:close/>
                  <a:moveTo>
                    <a:pt x="14522" y="15204"/>
                  </a:moveTo>
                  <a:lnTo>
                    <a:pt x="14522" y="15204"/>
                  </a:lnTo>
                  <a:lnTo>
                    <a:pt x="14522" y="15204"/>
                  </a:lnTo>
                  <a:lnTo>
                    <a:pt x="14522" y="15204"/>
                  </a:lnTo>
                  <a:lnTo>
                    <a:pt x="14522" y="15204"/>
                  </a:lnTo>
                  <a:lnTo>
                    <a:pt x="14522" y="15204"/>
                  </a:lnTo>
                  <a:close/>
                  <a:moveTo>
                    <a:pt x="12012" y="6329"/>
                  </a:moveTo>
                  <a:lnTo>
                    <a:pt x="12012" y="6329"/>
                  </a:lnTo>
                  <a:lnTo>
                    <a:pt x="12012" y="6347"/>
                  </a:lnTo>
                  <a:lnTo>
                    <a:pt x="12012" y="6347"/>
                  </a:lnTo>
                  <a:lnTo>
                    <a:pt x="12012" y="6329"/>
                  </a:lnTo>
                  <a:close/>
                  <a:moveTo>
                    <a:pt x="6652" y="4411"/>
                  </a:moveTo>
                  <a:lnTo>
                    <a:pt x="6652" y="4411"/>
                  </a:lnTo>
                  <a:lnTo>
                    <a:pt x="6652" y="4411"/>
                  </a:lnTo>
                  <a:lnTo>
                    <a:pt x="6652" y="4411"/>
                  </a:lnTo>
                  <a:lnTo>
                    <a:pt x="6652" y="4411"/>
                  </a:lnTo>
                  <a:lnTo>
                    <a:pt x="6652" y="4411"/>
                  </a:lnTo>
                  <a:close/>
                  <a:moveTo>
                    <a:pt x="6831" y="4411"/>
                  </a:moveTo>
                  <a:lnTo>
                    <a:pt x="6831" y="4411"/>
                  </a:lnTo>
                  <a:lnTo>
                    <a:pt x="6652" y="4411"/>
                  </a:lnTo>
                  <a:lnTo>
                    <a:pt x="6652" y="4411"/>
                  </a:lnTo>
                  <a:lnTo>
                    <a:pt x="6831" y="4411"/>
                  </a:lnTo>
                  <a:close/>
                  <a:moveTo>
                    <a:pt x="7710" y="4357"/>
                  </a:moveTo>
                  <a:lnTo>
                    <a:pt x="7710" y="4357"/>
                  </a:lnTo>
                  <a:lnTo>
                    <a:pt x="7297" y="4375"/>
                  </a:lnTo>
                  <a:lnTo>
                    <a:pt x="6885" y="4411"/>
                  </a:lnTo>
                  <a:lnTo>
                    <a:pt x="6885" y="4411"/>
                  </a:lnTo>
                  <a:lnTo>
                    <a:pt x="7297" y="4375"/>
                  </a:lnTo>
                  <a:lnTo>
                    <a:pt x="7710" y="4357"/>
                  </a:lnTo>
                  <a:close/>
                  <a:moveTo>
                    <a:pt x="7710" y="4357"/>
                  </a:moveTo>
                  <a:lnTo>
                    <a:pt x="7710" y="4357"/>
                  </a:lnTo>
                  <a:lnTo>
                    <a:pt x="7710" y="4357"/>
                  </a:lnTo>
                  <a:lnTo>
                    <a:pt x="7710" y="4357"/>
                  </a:lnTo>
                  <a:lnTo>
                    <a:pt x="7710" y="4357"/>
                  </a:lnTo>
                  <a:lnTo>
                    <a:pt x="7710" y="4357"/>
                  </a:lnTo>
                  <a:close/>
                  <a:moveTo>
                    <a:pt x="4931" y="2223"/>
                  </a:moveTo>
                  <a:lnTo>
                    <a:pt x="4931" y="2223"/>
                  </a:lnTo>
                  <a:lnTo>
                    <a:pt x="4931" y="2223"/>
                  </a:lnTo>
                  <a:lnTo>
                    <a:pt x="4931" y="2223"/>
                  </a:lnTo>
                  <a:lnTo>
                    <a:pt x="4931" y="2223"/>
                  </a:lnTo>
                  <a:close/>
                  <a:moveTo>
                    <a:pt x="4931" y="2205"/>
                  </a:moveTo>
                  <a:lnTo>
                    <a:pt x="4931" y="2205"/>
                  </a:lnTo>
                  <a:lnTo>
                    <a:pt x="4931" y="2205"/>
                  </a:lnTo>
                  <a:lnTo>
                    <a:pt x="4931" y="2223"/>
                  </a:lnTo>
                  <a:lnTo>
                    <a:pt x="4931" y="2223"/>
                  </a:lnTo>
                  <a:lnTo>
                    <a:pt x="4931" y="2205"/>
                  </a:lnTo>
                  <a:lnTo>
                    <a:pt x="4931" y="2205"/>
                  </a:lnTo>
                  <a:close/>
                  <a:moveTo>
                    <a:pt x="4913" y="2187"/>
                  </a:moveTo>
                  <a:lnTo>
                    <a:pt x="4913" y="2187"/>
                  </a:lnTo>
                  <a:lnTo>
                    <a:pt x="4913" y="2205"/>
                  </a:lnTo>
                  <a:lnTo>
                    <a:pt x="4913" y="2205"/>
                  </a:lnTo>
                  <a:lnTo>
                    <a:pt x="4913" y="2187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18" y="108"/>
                  </a:move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close/>
                  <a:moveTo>
                    <a:pt x="36" y="108"/>
                  </a:moveTo>
                  <a:lnTo>
                    <a:pt x="36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36" y="108"/>
                  </a:lnTo>
                  <a:close/>
                  <a:moveTo>
                    <a:pt x="54" y="108"/>
                  </a:moveTo>
                  <a:lnTo>
                    <a:pt x="54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54" y="108"/>
                  </a:lnTo>
                  <a:close/>
                  <a:moveTo>
                    <a:pt x="54" y="108"/>
                  </a:moveTo>
                  <a:lnTo>
                    <a:pt x="54" y="108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4" y="108"/>
                  </a:lnTo>
                  <a:close/>
                  <a:moveTo>
                    <a:pt x="72" y="90"/>
                  </a:moveTo>
                  <a:lnTo>
                    <a:pt x="72" y="90"/>
                  </a:lnTo>
                  <a:lnTo>
                    <a:pt x="72" y="90"/>
                  </a:lnTo>
                  <a:lnTo>
                    <a:pt x="72" y="90"/>
                  </a:lnTo>
                  <a:lnTo>
                    <a:pt x="72" y="90"/>
                  </a:lnTo>
                  <a:close/>
                  <a:moveTo>
                    <a:pt x="90" y="90"/>
                  </a:moveTo>
                  <a:lnTo>
                    <a:pt x="90" y="9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0" y="90"/>
                  </a:lnTo>
                  <a:close/>
                  <a:moveTo>
                    <a:pt x="126" y="90"/>
                  </a:move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close/>
                  <a:moveTo>
                    <a:pt x="144" y="90"/>
                  </a:moveTo>
                  <a:lnTo>
                    <a:pt x="144" y="90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4" y="90"/>
                  </a:lnTo>
                  <a:close/>
                  <a:moveTo>
                    <a:pt x="162" y="90"/>
                  </a:moveTo>
                  <a:lnTo>
                    <a:pt x="162" y="90"/>
                  </a:lnTo>
                  <a:lnTo>
                    <a:pt x="162" y="90"/>
                  </a:lnTo>
                  <a:lnTo>
                    <a:pt x="162" y="90"/>
                  </a:lnTo>
                  <a:lnTo>
                    <a:pt x="162" y="90"/>
                  </a:lnTo>
                  <a:close/>
                  <a:moveTo>
                    <a:pt x="180" y="90"/>
                  </a:moveTo>
                  <a:lnTo>
                    <a:pt x="180" y="90"/>
                  </a:lnTo>
                  <a:lnTo>
                    <a:pt x="180" y="90"/>
                  </a:lnTo>
                  <a:lnTo>
                    <a:pt x="180" y="90"/>
                  </a:lnTo>
                  <a:lnTo>
                    <a:pt x="180" y="90"/>
                  </a:lnTo>
                  <a:close/>
                  <a:moveTo>
                    <a:pt x="197" y="72"/>
                  </a:moveTo>
                  <a:lnTo>
                    <a:pt x="197" y="72"/>
                  </a:lnTo>
                  <a:lnTo>
                    <a:pt x="180" y="72"/>
                  </a:lnTo>
                  <a:lnTo>
                    <a:pt x="180" y="72"/>
                  </a:lnTo>
                  <a:lnTo>
                    <a:pt x="197" y="72"/>
                  </a:lnTo>
                  <a:close/>
                  <a:moveTo>
                    <a:pt x="215" y="72"/>
                  </a:moveTo>
                  <a:lnTo>
                    <a:pt x="215" y="72"/>
                  </a:lnTo>
                  <a:lnTo>
                    <a:pt x="197" y="72"/>
                  </a:lnTo>
                  <a:lnTo>
                    <a:pt x="197" y="72"/>
                  </a:lnTo>
                  <a:lnTo>
                    <a:pt x="215" y="72"/>
                  </a:lnTo>
                  <a:close/>
                  <a:moveTo>
                    <a:pt x="233" y="72"/>
                  </a:moveTo>
                  <a:lnTo>
                    <a:pt x="233" y="72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233" y="72"/>
                  </a:lnTo>
                  <a:close/>
                  <a:moveTo>
                    <a:pt x="251" y="72"/>
                  </a:moveTo>
                  <a:lnTo>
                    <a:pt x="251" y="72"/>
                  </a:lnTo>
                  <a:lnTo>
                    <a:pt x="233" y="72"/>
                  </a:lnTo>
                  <a:lnTo>
                    <a:pt x="233" y="72"/>
                  </a:lnTo>
                  <a:lnTo>
                    <a:pt x="251" y="72"/>
                  </a:lnTo>
                  <a:close/>
                  <a:moveTo>
                    <a:pt x="269" y="72"/>
                  </a:moveTo>
                  <a:lnTo>
                    <a:pt x="269" y="72"/>
                  </a:lnTo>
                  <a:lnTo>
                    <a:pt x="251" y="72"/>
                  </a:lnTo>
                  <a:lnTo>
                    <a:pt x="251" y="72"/>
                  </a:lnTo>
                  <a:lnTo>
                    <a:pt x="269" y="72"/>
                  </a:lnTo>
                  <a:close/>
                  <a:moveTo>
                    <a:pt x="287" y="72"/>
                  </a:moveTo>
                  <a:lnTo>
                    <a:pt x="287" y="72"/>
                  </a:lnTo>
                  <a:lnTo>
                    <a:pt x="269" y="72"/>
                  </a:lnTo>
                  <a:lnTo>
                    <a:pt x="269" y="72"/>
                  </a:lnTo>
                  <a:lnTo>
                    <a:pt x="287" y="72"/>
                  </a:lnTo>
                  <a:close/>
                  <a:moveTo>
                    <a:pt x="305" y="72"/>
                  </a:moveTo>
                  <a:lnTo>
                    <a:pt x="305" y="72"/>
                  </a:lnTo>
                  <a:lnTo>
                    <a:pt x="287" y="72"/>
                  </a:lnTo>
                  <a:lnTo>
                    <a:pt x="287" y="72"/>
                  </a:lnTo>
                  <a:lnTo>
                    <a:pt x="305" y="72"/>
                  </a:lnTo>
                  <a:close/>
                  <a:moveTo>
                    <a:pt x="305" y="72"/>
                  </a:moveTo>
                  <a:lnTo>
                    <a:pt x="305" y="72"/>
                  </a:lnTo>
                  <a:lnTo>
                    <a:pt x="305" y="72"/>
                  </a:lnTo>
                  <a:lnTo>
                    <a:pt x="305" y="72"/>
                  </a:lnTo>
                  <a:lnTo>
                    <a:pt x="305" y="72"/>
                  </a:lnTo>
                  <a:close/>
                  <a:moveTo>
                    <a:pt x="323" y="54"/>
                  </a:moveTo>
                  <a:lnTo>
                    <a:pt x="323" y="54"/>
                  </a:lnTo>
                  <a:lnTo>
                    <a:pt x="323" y="54"/>
                  </a:lnTo>
                  <a:lnTo>
                    <a:pt x="323" y="54"/>
                  </a:lnTo>
                  <a:lnTo>
                    <a:pt x="323" y="54"/>
                  </a:lnTo>
                  <a:close/>
                  <a:moveTo>
                    <a:pt x="341" y="54"/>
                  </a:moveTo>
                  <a:lnTo>
                    <a:pt x="341" y="54"/>
                  </a:lnTo>
                  <a:lnTo>
                    <a:pt x="341" y="54"/>
                  </a:lnTo>
                  <a:lnTo>
                    <a:pt x="341" y="54"/>
                  </a:lnTo>
                  <a:lnTo>
                    <a:pt x="341" y="54"/>
                  </a:lnTo>
                  <a:close/>
                  <a:moveTo>
                    <a:pt x="359" y="54"/>
                  </a:moveTo>
                  <a:lnTo>
                    <a:pt x="359" y="54"/>
                  </a:lnTo>
                  <a:lnTo>
                    <a:pt x="359" y="54"/>
                  </a:lnTo>
                  <a:lnTo>
                    <a:pt x="359" y="54"/>
                  </a:lnTo>
                  <a:lnTo>
                    <a:pt x="359" y="54"/>
                  </a:lnTo>
                  <a:close/>
                  <a:moveTo>
                    <a:pt x="377" y="54"/>
                  </a:moveTo>
                  <a:lnTo>
                    <a:pt x="377" y="54"/>
                  </a:lnTo>
                  <a:lnTo>
                    <a:pt x="377" y="54"/>
                  </a:lnTo>
                  <a:lnTo>
                    <a:pt x="377" y="54"/>
                  </a:lnTo>
                  <a:lnTo>
                    <a:pt x="377" y="54"/>
                  </a:lnTo>
                  <a:close/>
                  <a:moveTo>
                    <a:pt x="395" y="54"/>
                  </a:moveTo>
                  <a:lnTo>
                    <a:pt x="395" y="54"/>
                  </a:lnTo>
                  <a:lnTo>
                    <a:pt x="395" y="54"/>
                  </a:lnTo>
                  <a:lnTo>
                    <a:pt x="395" y="54"/>
                  </a:lnTo>
                  <a:lnTo>
                    <a:pt x="395" y="54"/>
                  </a:lnTo>
                  <a:close/>
                  <a:moveTo>
                    <a:pt x="413" y="54"/>
                  </a:moveTo>
                  <a:lnTo>
                    <a:pt x="413" y="54"/>
                  </a:lnTo>
                  <a:lnTo>
                    <a:pt x="395" y="54"/>
                  </a:lnTo>
                  <a:lnTo>
                    <a:pt x="395" y="54"/>
                  </a:lnTo>
                  <a:lnTo>
                    <a:pt x="413" y="54"/>
                  </a:lnTo>
                  <a:close/>
                  <a:moveTo>
                    <a:pt x="431" y="54"/>
                  </a:moveTo>
                  <a:lnTo>
                    <a:pt x="431" y="54"/>
                  </a:lnTo>
                  <a:lnTo>
                    <a:pt x="431" y="54"/>
                  </a:lnTo>
                  <a:lnTo>
                    <a:pt x="413" y="54"/>
                  </a:lnTo>
                  <a:lnTo>
                    <a:pt x="413" y="54"/>
                  </a:lnTo>
                  <a:lnTo>
                    <a:pt x="431" y="54"/>
                  </a:lnTo>
                  <a:lnTo>
                    <a:pt x="431" y="54"/>
                  </a:lnTo>
                  <a:close/>
                  <a:moveTo>
                    <a:pt x="1363" y="0"/>
                  </a:moveTo>
                  <a:lnTo>
                    <a:pt x="1363" y="0"/>
                  </a:lnTo>
                  <a:lnTo>
                    <a:pt x="933" y="18"/>
                  </a:lnTo>
                  <a:lnTo>
                    <a:pt x="448" y="54"/>
                  </a:lnTo>
                  <a:lnTo>
                    <a:pt x="448" y="54"/>
                  </a:lnTo>
                  <a:lnTo>
                    <a:pt x="933" y="18"/>
                  </a:lnTo>
                  <a:lnTo>
                    <a:pt x="1363" y="0"/>
                  </a:lnTo>
                  <a:close/>
                  <a:moveTo>
                    <a:pt x="1363" y="0"/>
                  </a:moveTo>
                  <a:lnTo>
                    <a:pt x="1363" y="0"/>
                  </a:lnTo>
                  <a:lnTo>
                    <a:pt x="1363" y="0"/>
                  </a:lnTo>
                  <a:lnTo>
                    <a:pt x="1363" y="0"/>
                  </a:lnTo>
                  <a:lnTo>
                    <a:pt x="1363" y="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D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608250" y="4359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556700" y="4144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556700" y="4143125"/>
              <a:ext cx="10775" cy="1375"/>
            </a:xfrm>
            <a:custGeom>
              <a:avLst/>
              <a:gdLst/>
              <a:ahLst/>
              <a:cxnLst/>
              <a:rect l="l" t="t" r="r" b="b"/>
              <a:pathLst>
                <a:path w="431" h="55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216" y="36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216" y="36"/>
                  </a:lnTo>
                  <a:lnTo>
                    <a:pt x="431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567450" y="4142225"/>
              <a:ext cx="6750" cy="925"/>
            </a:xfrm>
            <a:custGeom>
              <a:avLst/>
              <a:gdLst/>
              <a:ahLst/>
              <a:cxnLst/>
              <a:rect l="l" t="t" r="r" b="b"/>
              <a:pathLst>
                <a:path w="270" h="37" fill="none" extrusionOk="0">
                  <a:moveTo>
                    <a:pt x="270" y="1"/>
                  </a:moveTo>
                  <a:lnTo>
                    <a:pt x="270" y="1"/>
                  </a:lnTo>
                  <a:lnTo>
                    <a:pt x="144" y="1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44" y="1"/>
                  </a:lnTo>
                  <a:lnTo>
                    <a:pt x="2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8574175" y="4142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8442400" y="398177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8442400" y="39813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8355000" y="3822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355000" y="3822200"/>
              <a:ext cx="3175" cy="475"/>
            </a:xfrm>
            <a:custGeom>
              <a:avLst/>
              <a:gdLst/>
              <a:ahLst/>
              <a:cxnLst/>
              <a:rect l="l" t="t" r="r" b="b"/>
              <a:pathLst>
                <a:path w="127" h="19" fill="none" extrusionOk="0">
                  <a:moveTo>
                    <a:pt x="126" y="1"/>
                  </a:moveTo>
                  <a:lnTo>
                    <a:pt x="126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358150" y="3821750"/>
              <a:ext cx="5400" cy="475"/>
            </a:xfrm>
            <a:custGeom>
              <a:avLst/>
              <a:gdLst/>
              <a:ahLst/>
              <a:cxnLst/>
              <a:rect l="l" t="t" r="r" b="b"/>
              <a:pathLst>
                <a:path w="216" h="19" fill="none" extrusionOk="0">
                  <a:moveTo>
                    <a:pt x="215" y="1"/>
                  </a:moveTo>
                  <a:lnTo>
                    <a:pt x="215" y="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363525" y="3821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300775" y="359987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8166750" y="3551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8166750" y="3551925"/>
              <a:ext cx="4525" cy="25"/>
            </a:xfrm>
            <a:custGeom>
              <a:avLst/>
              <a:gdLst/>
              <a:ahLst/>
              <a:cxnLst/>
              <a:rect l="l" t="t" r="r" b="b"/>
              <a:pathLst>
                <a:path w="181" h="1" fill="none" extrusionOk="0">
                  <a:moveTo>
                    <a:pt x="180" y="1"/>
                  </a:moveTo>
                  <a:lnTo>
                    <a:pt x="18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8172575" y="3550575"/>
              <a:ext cx="20650" cy="1375"/>
            </a:xfrm>
            <a:custGeom>
              <a:avLst/>
              <a:gdLst/>
              <a:ahLst/>
              <a:cxnLst/>
              <a:rect l="l" t="t" r="r" b="b"/>
              <a:pathLst>
                <a:path w="826" h="55" fill="none" extrusionOk="0">
                  <a:moveTo>
                    <a:pt x="826" y="1"/>
                  </a:moveTo>
                  <a:lnTo>
                    <a:pt x="826" y="1"/>
                  </a:lnTo>
                  <a:lnTo>
                    <a:pt x="413" y="19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413" y="19"/>
                  </a:lnTo>
                  <a:lnTo>
                    <a:pt x="8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8193200" y="355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8123725" y="3497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8123725" y="349680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8123275" y="349635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800047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800092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800137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8001375" y="34443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800182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800225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800270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800360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800405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800450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00495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0049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0540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0058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00630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0067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00720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80076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8008100" y="3443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00852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800897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800942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800987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01032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010325" y="34430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010775" y="34430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011675" y="3441675"/>
              <a:ext cx="22875" cy="1350"/>
            </a:xfrm>
            <a:custGeom>
              <a:avLst/>
              <a:gdLst/>
              <a:ahLst/>
              <a:cxnLst/>
              <a:rect l="l" t="t" r="r" b="b"/>
              <a:pathLst>
                <a:path w="915" h="54" fill="none" extrusionOk="0">
                  <a:moveTo>
                    <a:pt x="915" y="0"/>
                  </a:moveTo>
                  <a:lnTo>
                    <a:pt x="915" y="0"/>
                  </a:lnTo>
                  <a:lnTo>
                    <a:pt x="485" y="1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485" y="18"/>
                  </a:lnTo>
                  <a:lnTo>
                    <a:pt x="9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034525" y="344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19350" y="3441675"/>
              <a:ext cx="729700" cy="1157750"/>
            </a:xfrm>
            <a:custGeom>
              <a:avLst/>
              <a:gdLst/>
              <a:ahLst/>
              <a:cxnLst/>
              <a:rect l="l" t="t" r="r" b="b"/>
              <a:pathLst>
                <a:path w="29188" h="46310" extrusionOk="0">
                  <a:moveTo>
                    <a:pt x="4608" y="0"/>
                  </a:moveTo>
                  <a:lnTo>
                    <a:pt x="4178" y="18"/>
                  </a:lnTo>
                  <a:lnTo>
                    <a:pt x="3693" y="54"/>
                  </a:lnTo>
                  <a:lnTo>
                    <a:pt x="3568" y="54"/>
                  </a:lnTo>
                  <a:lnTo>
                    <a:pt x="3550" y="72"/>
                  </a:lnTo>
                  <a:lnTo>
                    <a:pt x="3425" y="72"/>
                  </a:lnTo>
                  <a:lnTo>
                    <a:pt x="3425" y="90"/>
                  </a:lnTo>
                  <a:lnTo>
                    <a:pt x="3317" y="90"/>
                  </a:lnTo>
                  <a:lnTo>
                    <a:pt x="3299" y="108"/>
                  </a:lnTo>
                  <a:lnTo>
                    <a:pt x="3245" y="108"/>
                  </a:lnTo>
                  <a:lnTo>
                    <a:pt x="2833" y="197"/>
                  </a:lnTo>
                  <a:lnTo>
                    <a:pt x="2456" y="305"/>
                  </a:lnTo>
                  <a:lnTo>
                    <a:pt x="2116" y="430"/>
                  </a:lnTo>
                  <a:lnTo>
                    <a:pt x="1793" y="592"/>
                  </a:lnTo>
                  <a:lnTo>
                    <a:pt x="1506" y="771"/>
                  </a:lnTo>
                  <a:lnTo>
                    <a:pt x="1255" y="950"/>
                  </a:lnTo>
                  <a:lnTo>
                    <a:pt x="1040" y="1148"/>
                  </a:lnTo>
                  <a:lnTo>
                    <a:pt x="843" y="1381"/>
                  </a:lnTo>
                  <a:lnTo>
                    <a:pt x="664" y="1614"/>
                  </a:lnTo>
                  <a:lnTo>
                    <a:pt x="520" y="1847"/>
                  </a:lnTo>
                  <a:lnTo>
                    <a:pt x="395" y="2098"/>
                  </a:lnTo>
                  <a:lnTo>
                    <a:pt x="269" y="2367"/>
                  </a:lnTo>
                  <a:lnTo>
                    <a:pt x="179" y="2636"/>
                  </a:lnTo>
                  <a:lnTo>
                    <a:pt x="108" y="2923"/>
                  </a:lnTo>
                  <a:lnTo>
                    <a:pt x="54" y="3191"/>
                  </a:lnTo>
                  <a:lnTo>
                    <a:pt x="0" y="3478"/>
                  </a:lnTo>
                  <a:lnTo>
                    <a:pt x="269" y="3568"/>
                  </a:lnTo>
                  <a:lnTo>
                    <a:pt x="502" y="3676"/>
                  </a:lnTo>
                  <a:lnTo>
                    <a:pt x="717" y="3783"/>
                  </a:lnTo>
                  <a:lnTo>
                    <a:pt x="915" y="3909"/>
                  </a:lnTo>
                  <a:lnTo>
                    <a:pt x="1094" y="4052"/>
                  </a:lnTo>
                  <a:lnTo>
                    <a:pt x="1255" y="4213"/>
                  </a:lnTo>
                  <a:lnTo>
                    <a:pt x="1417" y="4375"/>
                  </a:lnTo>
                  <a:lnTo>
                    <a:pt x="1542" y="4536"/>
                  </a:lnTo>
                  <a:lnTo>
                    <a:pt x="1668" y="4715"/>
                  </a:lnTo>
                  <a:lnTo>
                    <a:pt x="1775" y="4895"/>
                  </a:lnTo>
                  <a:lnTo>
                    <a:pt x="1972" y="5253"/>
                  </a:lnTo>
                  <a:lnTo>
                    <a:pt x="2134" y="5630"/>
                  </a:lnTo>
                  <a:lnTo>
                    <a:pt x="2277" y="6024"/>
                  </a:lnTo>
                  <a:lnTo>
                    <a:pt x="2528" y="6741"/>
                  </a:lnTo>
                  <a:lnTo>
                    <a:pt x="2672" y="7046"/>
                  </a:lnTo>
                  <a:lnTo>
                    <a:pt x="2743" y="7207"/>
                  </a:lnTo>
                  <a:lnTo>
                    <a:pt x="2833" y="7333"/>
                  </a:lnTo>
                  <a:lnTo>
                    <a:pt x="2923" y="7458"/>
                  </a:lnTo>
                  <a:lnTo>
                    <a:pt x="3012" y="7566"/>
                  </a:lnTo>
                  <a:lnTo>
                    <a:pt x="3120" y="7674"/>
                  </a:lnTo>
                  <a:lnTo>
                    <a:pt x="3245" y="7745"/>
                  </a:lnTo>
                  <a:lnTo>
                    <a:pt x="3371" y="7817"/>
                  </a:lnTo>
                  <a:lnTo>
                    <a:pt x="3514" y="7871"/>
                  </a:lnTo>
                  <a:lnTo>
                    <a:pt x="3676" y="7889"/>
                  </a:lnTo>
                  <a:lnTo>
                    <a:pt x="3837" y="7907"/>
                  </a:lnTo>
                  <a:lnTo>
                    <a:pt x="4034" y="7889"/>
                  </a:lnTo>
                  <a:lnTo>
                    <a:pt x="4482" y="7853"/>
                  </a:lnTo>
                  <a:lnTo>
                    <a:pt x="5343" y="7853"/>
                  </a:lnTo>
                  <a:lnTo>
                    <a:pt x="5773" y="7889"/>
                  </a:lnTo>
                  <a:lnTo>
                    <a:pt x="6168" y="7943"/>
                  </a:lnTo>
                  <a:lnTo>
                    <a:pt x="6562" y="8014"/>
                  </a:lnTo>
                  <a:lnTo>
                    <a:pt x="6939" y="8104"/>
                  </a:lnTo>
                  <a:lnTo>
                    <a:pt x="7297" y="8211"/>
                  </a:lnTo>
                  <a:lnTo>
                    <a:pt x="7638" y="8319"/>
                  </a:lnTo>
                  <a:lnTo>
                    <a:pt x="7943" y="8462"/>
                  </a:lnTo>
                  <a:lnTo>
                    <a:pt x="8229" y="8606"/>
                  </a:lnTo>
                  <a:lnTo>
                    <a:pt x="8480" y="8767"/>
                  </a:lnTo>
                  <a:lnTo>
                    <a:pt x="8696" y="8929"/>
                  </a:lnTo>
                  <a:lnTo>
                    <a:pt x="8875" y="9108"/>
                  </a:lnTo>
                  <a:lnTo>
                    <a:pt x="9036" y="9305"/>
                  </a:lnTo>
                  <a:lnTo>
                    <a:pt x="9126" y="9502"/>
                  </a:lnTo>
                  <a:lnTo>
                    <a:pt x="9180" y="9592"/>
                  </a:lnTo>
                  <a:lnTo>
                    <a:pt x="9198" y="9700"/>
                  </a:lnTo>
                  <a:lnTo>
                    <a:pt x="9216" y="9789"/>
                  </a:lnTo>
                  <a:lnTo>
                    <a:pt x="9216" y="9897"/>
                  </a:lnTo>
                  <a:lnTo>
                    <a:pt x="9198" y="10650"/>
                  </a:lnTo>
                  <a:lnTo>
                    <a:pt x="9216" y="11869"/>
                  </a:lnTo>
                  <a:lnTo>
                    <a:pt x="9251" y="12604"/>
                  </a:lnTo>
                  <a:lnTo>
                    <a:pt x="9287" y="13393"/>
                  </a:lnTo>
                  <a:lnTo>
                    <a:pt x="9359" y="14200"/>
                  </a:lnTo>
                  <a:lnTo>
                    <a:pt x="9449" y="15024"/>
                  </a:lnTo>
                  <a:lnTo>
                    <a:pt x="9556" y="15831"/>
                  </a:lnTo>
                  <a:lnTo>
                    <a:pt x="9700" y="16602"/>
                  </a:lnTo>
                  <a:lnTo>
                    <a:pt x="9789" y="16961"/>
                  </a:lnTo>
                  <a:lnTo>
                    <a:pt x="9879" y="17301"/>
                  </a:lnTo>
                  <a:lnTo>
                    <a:pt x="9986" y="17624"/>
                  </a:lnTo>
                  <a:lnTo>
                    <a:pt x="10094" y="17929"/>
                  </a:lnTo>
                  <a:lnTo>
                    <a:pt x="10202" y="18216"/>
                  </a:lnTo>
                  <a:lnTo>
                    <a:pt x="10345" y="18467"/>
                  </a:lnTo>
                  <a:lnTo>
                    <a:pt x="10488" y="18682"/>
                  </a:lnTo>
                  <a:lnTo>
                    <a:pt x="10632" y="18861"/>
                  </a:lnTo>
                  <a:lnTo>
                    <a:pt x="10793" y="19022"/>
                  </a:lnTo>
                  <a:lnTo>
                    <a:pt x="10973" y="19130"/>
                  </a:lnTo>
                  <a:lnTo>
                    <a:pt x="11062" y="19166"/>
                  </a:lnTo>
                  <a:lnTo>
                    <a:pt x="11152" y="19202"/>
                  </a:lnTo>
                  <a:lnTo>
                    <a:pt x="11259" y="19220"/>
                  </a:lnTo>
                  <a:lnTo>
                    <a:pt x="11475" y="19220"/>
                  </a:lnTo>
                  <a:lnTo>
                    <a:pt x="11690" y="19202"/>
                  </a:lnTo>
                  <a:lnTo>
                    <a:pt x="11905" y="19202"/>
                  </a:lnTo>
                  <a:lnTo>
                    <a:pt x="12084" y="19256"/>
                  </a:lnTo>
                  <a:lnTo>
                    <a:pt x="12281" y="19309"/>
                  </a:lnTo>
                  <a:lnTo>
                    <a:pt x="12461" y="19399"/>
                  </a:lnTo>
                  <a:lnTo>
                    <a:pt x="12622" y="19489"/>
                  </a:lnTo>
                  <a:lnTo>
                    <a:pt x="12801" y="19614"/>
                  </a:lnTo>
                  <a:lnTo>
                    <a:pt x="12963" y="19758"/>
                  </a:lnTo>
                  <a:lnTo>
                    <a:pt x="13106" y="19919"/>
                  </a:lnTo>
                  <a:lnTo>
                    <a:pt x="13267" y="20098"/>
                  </a:lnTo>
                  <a:lnTo>
                    <a:pt x="13393" y="20295"/>
                  </a:lnTo>
                  <a:lnTo>
                    <a:pt x="13536" y="20493"/>
                  </a:lnTo>
                  <a:lnTo>
                    <a:pt x="13662" y="20726"/>
                  </a:lnTo>
                  <a:lnTo>
                    <a:pt x="13895" y="21192"/>
                  </a:lnTo>
                  <a:lnTo>
                    <a:pt x="14110" y="21694"/>
                  </a:lnTo>
                  <a:lnTo>
                    <a:pt x="14289" y="22232"/>
                  </a:lnTo>
                  <a:lnTo>
                    <a:pt x="14451" y="22770"/>
                  </a:lnTo>
                  <a:lnTo>
                    <a:pt x="14576" y="23325"/>
                  </a:lnTo>
                  <a:lnTo>
                    <a:pt x="14684" y="23881"/>
                  </a:lnTo>
                  <a:lnTo>
                    <a:pt x="14755" y="24437"/>
                  </a:lnTo>
                  <a:lnTo>
                    <a:pt x="14809" y="24957"/>
                  </a:lnTo>
                  <a:lnTo>
                    <a:pt x="14845" y="25441"/>
                  </a:lnTo>
                  <a:lnTo>
                    <a:pt x="14827" y="25889"/>
                  </a:lnTo>
                  <a:lnTo>
                    <a:pt x="14827" y="26104"/>
                  </a:lnTo>
                  <a:lnTo>
                    <a:pt x="14845" y="26337"/>
                  </a:lnTo>
                  <a:lnTo>
                    <a:pt x="14881" y="26570"/>
                  </a:lnTo>
                  <a:lnTo>
                    <a:pt x="14917" y="26821"/>
                  </a:lnTo>
                  <a:lnTo>
                    <a:pt x="15024" y="27341"/>
                  </a:lnTo>
                  <a:lnTo>
                    <a:pt x="15204" y="27879"/>
                  </a:lnTo>
                  <a:lnTo>
                    <a:pt x="15401" y="28435"/>
                  </a:lnTo>
                  <a:lnTo>
                    <a:pt x="15652" y="29009"/>
                  </a:lnTo>
                  <a:lnTo>
                    <a:pt x="15939" y="29564"/>
                  </a:lnTo>
                  <a:lnTo>
                    <a:pt x="16244" y="30120"/>
                  </a:lnTo>
                  <a:lnTo>
                    <a:pt x="16584" y="30640"/>
                  </a:lnTo>
                  <a:lnTo>
                    <a:pt x="16961" y="31124"/>
                  </a:lnTo>
                  <a:lnTo>
                    <a:pt x="17140" y="31339"/>
                  </a:lnTo>
                  <a:lnTo>
                    <a:pt x="17337" y="31555"/>
                  </a:lnTo>
                  <a:lnTo>
                    <a:pt x="17534" y="31752"/>
                  </a:lnTo>
                  <a:lnTo>
                    <a:pt x="17732" y="31949"/>
                  </a:lnTo>
                  <a:lnTo>
                    <a:pt x="17947" y="32110"/>
                  </a:lnTo>
                  <a:lnTo>
                    <a:pt x="18144" y="32254"/>
                  </a:lnTo>
                  <a:lnTo>
                    <a:pt x="18359" y="32379"/>
                  </a:lnTo>
                  <a:lnTo>
                    <a:pt x="18556" y="32487"/>
                  </a:lnTo>
                  <a:lnTo>
                    <a:pt x="18771" y="32577"/>
                  </a:lnTo>
                  <a:lnTo>
                    <a:pt x="18987" y="32648"/>
                  </a:lnTo>
                  <a:lnTo>
                    <a:pt x="19184" y="32684"/>
                  </a:lnTo>
                  <a:lnTo>
                    <a:pt x="19399" y="32702"/>
                  </a:lnTo>
                  <a:lnTo>
                    <a:pt x="19614" y="32684"/>
                  </a:lnTo>
                  <a:lnTo>
                    <a:pt x="19829" y="32630"/>
                  </a:lnTo>
                  <a:lnTo>
                    <a:pt x="19973" y="32594"/>
                  </a:lnTo>
                  <a:lnTo>
                    <a:pt x="20188" y="32594"/>
                  </a:lnTo>
                  <a:lnTo>
                    <a:pt x="20277" y="32612"/>
                  </a:lnTo>
                  <a:lnTo>
                    <a:pt x="20439" y="32666"/>
                  </a:lnTo>
                  <a:lnTo>
                    <a:pt x="20582" y="32774"/>
                  </a:lnTo>
                  <a:lnTo>
                    <a:pt x="20708" y="32899"/>
                  </a:lnTo>
                  <a:lnTo>
                    <a:pt x="20833" y="33079"/>
                  </a:lnTo>
                  <a:lnTo>
                    <a:pt x="20941" y="33276"/>
                  </a:lnTo>
                  <a:lnTo>
                    <a:pt x="21030" y="33509"/>
                  </a:lnTo>
                  <a:lnTo>
                    <a:pt x="21120" y="33760"/>
                  </a:lnTo>
                  <a:lnTo>
                    <a:pt x="21174" y="34029"/>
                  </a:lnTo>
                  <a:lnTo>
                    <a:pt x="21246" y="34334"/>
                  </a:lnTo>
                  <a:lnTo>
                    <a:pt x="21299" y="34656"/>
                  </a:lnTo>
                  <a:lnTo>
                    <a:pt x="21335" y="34979"/>
                  </a:lnTo>
                  <a:lnTo>
                    <a:pt x="21389" y="35696"/>
                  </a:lnTo>
                  <a:lnTo>
                    <a:pt x="21425" y="36449"/>
                  </a:lnTo>
                  <a:lnTo>
                    <a:pt x="21443" y="37220"/>
                  </a:lnTo>
                  <a:lnTo>
                    <a:pt x="21443" y="38009"/>
                  </a:lnTo>
                  <a:lnTo>
                    <a:pt x="21407" y="39497"/>
                  </a:lnTo>
                  <a:lnTo>
                    <a:pt x="21407" y="40770"/>
                  </a:lnTo>
                  <a:lnTo>
                    <a:pt x="21407" y="41290"/>
                  </a:lnTo>
                  <a:lnTo>
                    <a:pt x="21443" y="41702"/>
                  </a:lnTo>
                  <a:lnTo>
                    <a:pt x="21479" y="41864"/>
                  </a:lnTo>
                  <a:lnTo>
                    <a:pt x="21515" y="42061"/>
                  </a:lnTo>
                  <a:lnTo>
                    <a:pt x="21658" y="42509"/>
                  </a:lnTo>
                  <a:lnTo>
                    <a:pt x="22034" y="43603"/>
                  </a:lnTo>
                  <a:lnTo>
                    <a:pt x="22250" y="44230"/>
                  </a:lnTo>
                  <a:lnTo>
                    <a:pt x="22465" y="44911"/>
                  </a:lnTo>
                  <a:lnTo>
                    <a:pt x="22662" y="45593"/>
                  </a:lnTo>
                  <a:lnTo>
                    <a:pt x="22841" y="46310"/>
                  </a:lnTo>
                  <a:lnTo>
                    <a:pt x="24383" y="46274"/>
                  </a:lnTo>
                  <a:lnTo>
                    <a:pt x="25011" y="46256"/>
                  </a:lnTo>
                  <a:lnTo>
                    <a:pt x="25548" y="46220"/>
                  </a:lnTo>
                  <a:lnTo>
                    <a:pt x="26050" y="46148"/>
                  </a:lnTo>
                  <a:lnTo>
                    <a:pt x="26517" y="46077"/>
                  </a:lnTo>
                  <a:lnTo>
                    <a:pt x="26929" y="45969"/>
                  </a:lnTo>
                  <a:lnTo>
                    <a:pt x="27306" y="45826"/>
                  </a:lnTo>
                  <a:lnTo>
                    <a:pt x="27646" y="45664"/>
                  </a:lnTo>
                  <a:lnTo>
                    <a:pt x="27933" y="45485"/>
                  </a:lnTo>
                  <a:lnTo>
                    <a:pt x="28202" y="45288"/>
                  </a:lnTo>
                  <a:lnTo>
                    <a:pt x="28417" y="45073"/>
                  </a:lnTo>
                  <a:lnTo>
                    <a:pt x="28614" y="44840"/>
                  </a:lnTo>
                  <a:lnTo>
                    <a:pt x="28776" y="44589"/>
                  </a:lnTo>
                  <a:lnTo>
                    <a:pt x="28901" y="44338"/>
                  </a:lnTo>
                  <a:lnTo>
                    <a:pt x="29009" y="44051"/>
                  </a:lnTo>
                  <a:lnTo>
                    <a:pt x="29098" y="43764"/>
                  </a:lnTo>
                  <a:lnTo>
                    <a:pt x="29152" y="43459"/>
                  </a:lnTo>
                  <a:lnTo>
                    <a:pt x="29170" y="43154"/>
                  </a:lnTo>
                  <a:lnTo>
                    <a:pt x="29188" y="42850"/>
                  </a:lnTo>
                  <a:lnTo>
                    <a:pt x="29170" y="42401"/>
                  </a:lnTo>
                  <a:lnTo>
                    <a:pt x="29116" y="41971"/>
                  </a:lnTo>
                  <a:lnTo>
                    <a:pt x="29045" y="41523"/>
                  </a:lnTo>
                  <a:lnTo>
                    <a:pt x="28955" y="41075"/>
                  </a:lnTo>
                  <a:lnTo>
                    <a:pt x="28829" y="40626"/>
                  </a:lnTo>
                  <a:lnTo>
                    <a:pt x="28704" y="40178"/>
                  </a:lnTo>
                  <a:lnTo>
                    <a:pt x="28435" y="39318"/>
                  </a:lnTo>
                  <a:lnTo>
                    <a:pt x="28130" y="38529"/>
                  </a:lnTo>
                  <a:lnTo>
                    <a:pt x="27879" y="37794"/>
                  </a:lnTo>
                  <a:lnTo>
                    <a:pt x="27664" y="37184"/>
                  </a:lnTo>
                  <a:lnTo>
                    <a:pt x="27592" y="36933"/>
                  </a:lnTo>
                  <a:lnTo>
                    <a:pt x="27557" y="36718"/>
                  </a:lnTo>
                  <a:lnTo>
                    <a:pt x="27557" y="36700"/>
                  </a:lnTo>
                  <a:lnTo>
                    <a:pt x="27521" y="36288"/>
                  </a:lnTo>
                  <a:lnTo>
                    <a:pt x="27503" y="35804"/>
                  </a:lnTo>
                  <a:lnTo>
                    <a:pt x="27521" y="34567"/>
                  </a:lnTo>
                  <a:lnTo>
                    <a:pt x="27539" y="33150"/>
                  </a:lnTo>
                  <a:lnTo>
                    <a:pt x="27539" y="32415"/>
                  </a:lnTo>
                  <a:lnTo>
                    <a:pt x="27521" y="31680"/>
                  </a:lnTo>
                  <a:lnTo>
                    <a:pt x="27485" y="30963"/>
                  </a:lnTo>
                  <a:lnTo>
                    <a:pt x="27431" y="30282"/>
                  </a:lnTo>
                  <a:lnTo>
                    <a:pt x="27377" y="29959"/>
                  </a:lnTo>
                  <a:lnTo>
                    <a:pt x="27341" y="29672"/>
                  </a:lnTo>
                  <a:lnTo>
                    <a:pt x="27270" y="29385"/>
                  </a:lnTo>
                  <a:lnTo>
                    <a:pt x="27198" y="29116"/>
                  </a:lnTo>
                  <a:lnTo>
                    <a:pt x="27126" y="28883"/>
                  </a:lnTo>
                  <a:lnTo>
                    <a:pt x="27037" y="28668"/>
                  </a:lnTo>
                  <a:lnTo>
                    <a:pt x="26929" y="28471"/>
                  </a:lnTo>
                  <a:lnTo>
                    <a:pt x="26803" y="28309"/>
                  </a:lnTo>
                  <a:lnTo>
                    <a:pt x="26678" y="28184"/>
                  </a:lnTo>
                  <a:lnTo>
                    <a:pt x="26535" y="28094"/>
                  </a:lnTo>
                  <a:lnTo>
                    <a:pt x="26373" y="28041"/>
                  </a:lnTo>
                  <a:lnTo>
                    <a:pt x="26194" y="28023"/>
                  </a:lnTo>
                  <a:lnTo>
                    <a:pt x="26068" y="28023"/>
                  </a:lnTo>
                  <a:lnTo>
                    <a:pt x="25925" y="28058"/>
                  </a:lnTo>
                  <a:lnTo>
                    <a:pt x="25710" y="28094"/>
                  </a:lnTo>
                  <a:lnTo>
                    <a:pt x="25495" y="28112"/>
                  </a:lnTo>
                  <a:lnTo>
                    <a:pt x="25280" y="28094"/>
                  </a:lnTo>
                  <a:lnTo>
                    <a:pt x="25082" y="28058"/>
                  </a:lnTo>
                  <a:lnTo>
                    <a:pt x="24867" y="28005"/>
                  </a:lnTo>
                  <a:lnTo>
                    <a:pt x="24652" y="27915"/>
                  </a:lnTo>
                  <a:lnTo>
                    <a:pt x="24455" y="27825"/>
                  </a:lnTo>
                  <a:lnTo>
                    <a:pt x="24240" y="27700"/>
                  </a:lnTo>
                  <a:lnTo>
                    <a:pt x="24042" y="27556"/>
                  </a:lnTo>
                  <a:lnTo>
                    <a:pt x="23827" y="27395"/>
                  </a:lnTo>
                  <a:lnTo>
                    <a:pt x="23630" y="27216"/>
                  </a:lnTo>
                  <a:lnTo>
                    <a:pt x="23433" y="27037"/>
                  </a:lnTo>
                  <a:lnTo>
                    <a:pt x="23254" y="26839"/>
                  </a:lnTo>
                  <a:lnTo>
                    <a:pt x="23056" y="26624"/>
                  </a:lnTo>
                  <a:lnTo>
                    <a:pt x="22698" y="26158"/>
                  </a:lnTo>
                  <a:lnTo>
                    <a:pt x="22357" y="25674"/>
                  </a:lnTo>
                  <a:lnTo>
                    <a:pt x="22034" y="25154"/>
                  </a:lnTo>
                  <a:lnTo>
                    <a:pt x="21748" y="24616"/>
                  </a:lnTo>
                  <a:lnTo>
                    <a:pt x="21515" y="24078"/>
                  </a:lnTo>
                  <a:lnTo>
                    <a:pt x="21299" y="23540"/>
                  </a:lnTo>
                  <a:lnTo>
                    <a:pt x="21120" y="23021"/>
                  </a:lnTo>
                  <a:lnTo>
                    <a:pt x="21013" y="22519"/>
                  </a:lnTo>
                  <a:lnTo>
                    <a:pt x="20959" y="22285"/>
                  </a:lnTo>
                  <a:lnTo>
                    <a:pt x="20941" y="22052"/>
                  </a:lnTo>
                  <a:lnTo>
                    <a:pt x="20923" y="21837"/>
                  </a:lnTo>
                  <a:lnTo>
                    <a:pt x="20923" y="21640"/>
                  </a:lnTo>
                  <a:lnTo>
                    <a:pt x="20923" y="21604"/>
                  </a:lnTo>
                  <a:lnTo>
                    <a:pt x="20923" y="21586"/>
                  </a:lnTo>
                  <a:lnTo>
                    <a:pt x="20923" y="21156"/>
                  </a:lnTo>
                  <a:lnTo>
                    <a:pt x="20887" y="20690"/>
                  </a:lnTo>
                  <a:lnTo>
                    <a:pt x="20833" y="20188"/>
                  </a:lnTo>
                  <a:lnTo>
                    <a:pt x="20762" y="19668"/>
                  </a:lnTo>
                  <a:lnTo>
                    <a:pt x="20654" y="19148"/>
                  </a:lnTo>
                  <a:lnTo>
                    <a:pt x="20528" y="18610"/>
                  </a:lnTo>
                  <a:lnTo>
                    <a:pt x="20367" y="18090"/>
                  </a:lnTo>
                  <a:lnTo>
                    <a:pt x="20170" y="17588"/>
                  </a:lnTo>
                  <a:lnTo>
                    <a:pt x="19973" y="17104"/>
                  </a:lnTo>
                  <a:lnTo>
                    <a:pt x="19722" y="16656"/>
                  </a:lnTo>
                  <a:lnTo>
                    <a:pt x="19596" y="16441"/>
                  </a:lnTo>
                  <a:lnTo>
                    <a:pt x="19471" y="16244"/>
                  </a:lnTo>
                  <a:lnTo>
                    <a:pt x="19327" y="16064"/>
                  </a:lnTo>
                  <a:lnTo>
                    <a:pt x="19184" y="15903"/>
                  </a:lnTo>
                  <a:lnTo>
                    <a:pt x="19022" y="15742"/>
                  </a:lnTo>
                  <a:lnTo>
                    <a:pt x="18861" y="15616"/>
                  </a:lnTo>
                  <a:lnTo>
                    <a:pt x="18700" y="15491"/>
                  </a:lnTo>
                  <a:lnTo>
                    <a:pt x="18520" y="15401"/>
                  </a:lnTo>
                  <a:lnTo>
                    <a:pt x="18341" y="15311"/>
                  </a:lnTo>
                  <a:lnTo>
                    <a:pt x="18162" y="15257"/>
                  </a:lnTo>
                  <a:lnTo>
                    <a:pt x="17965" y="15222"/>
                  </a:lnTo>
                  <a:lnTo>
                    <a:pt x="17767" y="15204"/>
                  </a:lnTo>
                  <a:lnTo>
                    <a:pt x="17552" y="15222"/>
                  </a:lnTo>
                  <a:lnTo>
                    <a:pt x="17427" y="15240"/>
                  </a:lnTo>
                  <a:lnTo>
                    <a:pt x="17319" y="15222"/>
                  </a:lnTo>
                  <a:lnTo>
                    <a:pt x="17230" y="15204"/>
                  </a:lnTo>
                  <a:lnTo>
                    <a:pt x="17050" y="15150"/>
                  </a:lnTo>
                  <a:lnTo>
                    <a:pt x="16871" y="15042"/>
                  </a:lnTo>
                  <a:lnTo>
                    <a:pt x="16710" y="14899"/>
                  </a:lnTo>
                  <a:lnTo>
                    <a:pt x="16548" y="14720"/>
                  </a:lnTo>
                  <a:lnTo>
                    <a:pt x="16423" y="14522"/>
                  </a:lnTo>
                  <a:lnTo>
                    <a:pt x="16279" y="14289"/>
                  </a:lnTo>
                  <a:lnTo>
                    <a:pt x="16172" y="14020"/>
                  </a:lnTo>
                  <a:lnTo>
                    <a:pt x="16046" y="13734"/>
                  </a:lnTo>
                  <a:lnTo>
                    <a:pt x="15957" y="13429"/>
                  </a:lnTo>
                  <a:lnTo>
                    <a:pt x="15867" y="13088"/>
                  </a:lnTo>
                  <a:lnTo>
                    <a:pt x="15777" y="12747"/>
                  </a:lnTo>
                  <a:lnTo>
                    <a:pt x="15634" y="12030"/>
                  </a:lnTo>
                  <a:lnTo>
                    <a:pt x="15508" y="11259"/>
                  </a:lnTo>
                  <a:lnTo>
                    <a:pt x="15419" y="10488"/>
                  </a:lnTo>
                  <a:lnTo>
                    <a:pt x="15347" y="9700"/>
                  </a:lnTo>
                  <a:lnTo>
                    <a:pt x="15311" y="8964"/>
                  </a:lnTo>
                  <a:lnTo>
                    <a:pt x="15275" y="8265"/>
                  </a:lnTo>
                  <a:lnTo>
                    <a:pt x="15257" y="7100"/>
                  </a:lnTo>
                  <a:lnTo>
                    <a:pt x="15257" y="6347"/>
                  </a:lnTo>
                  <a:lnTo>
                    <a:pt x="15257" y="6329"/>
                  </a:lnTo>
                  <a:lnTo>
                    <a:pt x="15257" y="6239"/>
                  </a:lnTo>
                  <a:lnTo>
                    <a:pt x="15257" y="6132"/>
                  </a:lnTo>
                  <a:lnTo>
                    <a:pt x="15222" y="6042"/>
                  </a:lnTo>
                  <a:lnTo>
                    <a:pt x="15186" y="5935"/>
                  </a:lnTo>
                  <a:lnTo>
                    <a:pt x="15078" y="5755"/>
                  </a:lnTo>
                  <a:lnTo>
                    <a:pt x="14935" y="5576"/>
                  </a:lnTo>
                  <a:lnTo>
                    <a:pt x="14755" y="5397"/>
                  </a:lnTo>
                  <a:lnTo>
                    <a:pt x="14522" y="5235"/>
                  </a:lnTo>
                  <a:lnTo>
                    <a:pt x="14271" y="5092"/>
                  </a:lnTo>
                  <a:lnTo>
                    <a:pt x="13985" y="4948"/>
                  </a:lnTo>
                  <a:lnTo>
                    <a:pt x="13680" y="4823"/>
                  </a:lnTo>
                  <a:lnTo>
                    <a:pt x="13339" y="4715"/>
                  </a:lnTo>
                  <a:lnTo>
                    <a:pt x="12981" y="4608"/>
                  </a:lnTo>
                  <a:lnTo>
                    <a:pt x="12604" y="4518"/>
                  </a:lnTo>
                  <a:lnTo>
                    <a:pt x="12210" y="4446"/>
                  </a:lnTo>
                  <a:lnTo>
                    <a:pt x="11815" y="4411"/>
                  </a:lnTo>
                  <a:lnTo>
                    <a:pt x="11385" y="4375"/>
                  </a:lnTo>
                  <a:lnTo>
                    <a:pt x="10955" y="4357"/>
                  </a:lnTo>
                  <a:lnTo>
                    <a:pt x="10542" y="4375"/>
                  </a:lnTo>
                  <a:lnTo>
                    <a:pt x="10130" y="4411"/>
                  </a:lnTo>
                  <a:lnTo>
                    <a:pt x="9700" y="4411"/>
                  </a:lnTo>
                  <a:lnTo>
                    <a:pt x="9520" y="4375"/>
                  </a:lnTo>
                  <a:lnTo>
                    <a:pt x="9359" y="4303"/>
                  </a:lnTo>
                  <a:lnTo>
                    <a:pt x="9233" y="4231"/>
                  </a:lnTo>
                  <a:lnTo>
                    <a:pt x="9108" y="4124"/>
                  </a:lnTo>
                  <a:lnTo>
                    <a:pt x="8982" y="4016"/>
                  </a:lnTo>
                  <a:lnTo>
                    <a:pt x="8893" y="3873"/>
                  </a:lnTo>
                  <a:lnTo>
                    <a:pt x="8785" y="3729"/>
                  </a:lnTo>
                  <a:lnTo>
                    <a:pt x="8714" y="3568"/>
                  </a:lnTo>
                  <a:lnTo>
                    <a:pt x="8624" y="3407"/>
                  </a:lnTo>
                  <a:lnTo>
                    <a:pt x="8480" y="3030"/>
                  </a:lnTo>
                  <a:lnTo>
                    <a:pt x="8337" y="2636"/>
                  </a:lnTo>
                  <a:lnTo>
                    <a:pt x="8176" y="2223"/>
                  </a:lnTo>
                  <a:lnTo>
                    <a:pt x="8176" y="2205"/>
                  </a:lnTo>
                  <a:lnTo>
                    <a:pt x="8158" y="2205"/>
                  </a:lnTo>
                  <a:lnTo>
                    <a:pt x="8158" y="2187"/>
                  </a:lnTo>
                  <a:lnTo>
                    <a:pt x="7961" y="1775"/>
                  </a:lnTo>
                  <a:lnTo>
                    <a:pt x="7853" y="1578"/>
                  </a:lnTo>
                  <a:lnTo>
                    <a:pt x="7727" y="1381"/>
                  </a:lnTo>
                  <a:lnTo>
                    <a:pt x="7602" y="1201"/>
                  </a:lnTo>
                  <a:lnTo>
                    <a:pt x="7441" y="1004"/>
                  </a:lnTo>
                  <a:lnTo>
                    <a:pt x="7279" y="843"/>
                  </a:lnTo>
                  <a:lnTo>
                    <a:pt x="7082" y="681"/>
                  </a:lnTo>
                  <a:lnTo>
                    <a:pt x="6867" y="538"/>
                  </a:lnTo>
                  <a:lnTo>
                    <a:pt x="6634" y="395"/>
                  </a:lnTo>
                  <a:lnTo>
                    <a:pt x="6365" y="287"/>
                  </a:lnTo>
                  <a:lnTo>
                    <a:pt x="6078" y="179"/>
                  </a:lnTo>
                  <a:lnTo>
                    <a:pt x="5755" y="108"/>
                  </a:lnTo>
                  <a:lnTo>
                    <a:pt x="5415" y="54"/>
                  </a:lnTo>
                  <a:lnTo>
                    <a:pt x="5038" y="18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19350" y="3441675"/>
              <a:ext cx="729700" cy="1157750"/>
            </a:xfrm>
            <a:custGeom>
              <a:avLst/>
              <a:gdLst/>
              <a:ahLst/>
              <a:cxnLst/>
              <a:rect l="l" t="t" r="r" b="b"/>
              <a:pathLst>
                <a:path w="29188" h="46310" fill="none" extrusionOk="0">
                  <a:moveTo>
                    <a:pt x="4608" y="0"/>
                  </a:moveTo>
                  <a:lnTo>
                    <a:pt x="4608" y="0"/>
                  </a:lnTo>
                  <a:lnTo>
                    <a:pt x="4608" y="0"/>
                  </a:lnTo>
                  <a:lnTo>
                    <a:pt x="4608" y="0"/>
                  </a:lnTo>
                  <a:lnTo>
                    <a:pt x="4178" y="18"/>
                  </a:lnTo>
                  <a:lnTo>
                    <a:pt x="3693" y="54"/>
                  </a:lnTo>
                  <a:lnTo>
                    <a:pt x="3693" y="54"/>
                  </a:lnTo>
                  <a:lnTo>
                    <a:pt x="3676" y="54"/>
                  </a:lnTo>
                  <a:lnTo>
                    <a:pt x="3676" y="54"/>
                  </a:lnTo>
                  <a:lnTo>
                    <a:pt x="3676" y="54"/>
                  </a:lnTo>
                  <a:lnTo>
                    <a:pt x="3658" y="54"/>
                  </a:lnTo>
                  <a:lnTo>
                    <a:pt x="3658" y="54"/>
                  </a:lnTo>
                  <a:lnTo>
                    <a:pt x="3658" y="54"/>
                  </a:lnTo>
                  <a:lnTo>
                    <a:pt x="3658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22" y="54"/>
                  </a:lnTo>
                  <a:lnTo>
                    <a:pt x="3622" y="54"/>
                  </a:lnTo>
                  <a:lnTo>
                    <a:pt x="3622" y="54"/>
                  </a:lnTo>
                  <a:lnTo>
                    <a:pt x="3622" y="54"/>
                  </a:lnTo>
                  <a:lnTo>
                    <a:pt x="3604" y="54"/>
                  </a:lnTo>
                  <a:lnTo>
                    <a:pt x="3604" y="54"/>
                  </a:lnTo>
                  <a:lnTo>
                    <a:pt x="3604" y="54"/>
                  </a:lnTo>
                  <a:lnTo>
                    <a:pt x="3604" y="54"/>
                  </a:lnTo>
                  <a:lnTo>
                    <a:pt x="3586" y="54"/>
                  </a:lnTo>
                  <a:lnTo>
                    <a:pt x="3586" y="54"/>
                  </a:lnTo>
                  <a:lnTo>
                    <a:pt x="3586" y="54"/>
                  </a:lnTo>
                  <a:lnTo>
                    <a:pt x="3586" y="54"/>
                  </a:lnTo>
                  <a:lnTo>
                    <a:pt x="3568" y="54"/>
                  </a:lnTo>
                  <a:lnTo>
                    <a:pt x="3568" y="54"/>
                  </a:lnTo>
                  <a:lnTo>
                    <a:pt x="3568" y="54"/>
                  </a:lnTo>
                  <a:lnTo>
                    <a:pt x="3568" y="54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32" y="72"/>
                  </a:lnTo>
                  <a:lnTo>
                    <a:pt x="3532" y="72"/>
                  </a:lnTo>
                  <a:lnTo>
                    <a:pt x="3532" y="72"/>
                  </a:lnTo>
                  <a:lnTo>
                    <a:pt x="3532" y="72"/>
                  </a:lnTo>
                  <a:lnTo>
                    <a:pt x="3514" y="72"/>
                  </a:lnTo>
                  <a:lnTo>
                    <a:pt x="3514" y="72"/>
                  </a:lnTo>
                  <a:lnTo>
                    <a:pt x="3514" y="72"/>
                  </a:lnTo>
                  <a:lnTo>
                    <a:pt x="3514" y="72"/>
                  </a:lnTo>
                  <a:lnTo>
                    <a:pt x="3496" y="72"/>
                  </a:lnTo>
                  <a:lnTo>
                    <a:pt x="3496" y="72"/>
                  </a:lnTo>
                  <a:lnTo>
                    <a:pt x="3496" y="72"/>
                  </a:lnTo>
                  <a:lnTo>
                    <a:pt x="3496" y="72"/>
                  </a:lnTo>
                  <a:lnTo>
                    <a:pt x="3478" y="72"/>
                  </a:lnTo>
                  <a:lnTo>
                    <a:pt x="3478" y="72"/>
                  </a:lnTo>
                  <a:lnTo>
                    <a:pt x="3478" y="72"/>
                  </a:lnTo>
                  <a:lnTo>
                    <a:pt x="3478" y="72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42" y="72"/>
                  </a:lnTo>
                  <a:lnTo>
                    <a:pt x="3442" y="72"/>
                  </a:lnTo>
                  <a:lnTo>
                    <a:pt x="3442" y="72"/>
                  </a:lnTo>
                  <a:lnTo>
                    <a:pt x="3442" y="72"/>
                  </a:lnTo>
                  <a:lnTo>
                    <a:pt x="3425" y="72"/>
                  </a:lnTo>
                  <a:lnTo>
                    <a:pt x="3425" y="72"/>
                  </a:lnTo>
                  <a:lnTo>
                    <a:pt x="3425" y="90"/>
                  </a:lnTo>
                  <a:lnTo>
                    <a:pt x="3425" y="90"/>
                  </a:lnTo>
                  <a:lnTo>
                    <a:pt x="3425" y="90"/>
                  </a:lnTo>
                  <a:lnTo>
                    <a:pt x="3425" y="90"/>
                  </a:lnTo>
                  <a:lnTo>
                    <a:pt x="3407" y="90"/>
                  </a:lnTo>
                  <a:lnTo>
                    <a:pt x="3407" y="90"/>
                  </a:lnTo>
                  <a:lnTo>
                    <a:pt x="3407" y="90"/>
                  </a:lnTo>
                  <a:lnTo>
                    <a:pt x="3407" y="90"/>
                  </a:lnTo>
                  <a:lnTo>
                    <a:pt x="3389" y="90"/>
                  </a:lnTo>
                  <a:lnTo>
                    <a:pt x="3389" y="90"/>
                  </a:lnTo>
                  <a:lnTo>
                    <a:pt x="3389" y="90"/>
                  </a:lnTo>
                  <a:lnTo>
                    <a:pt x="3389" y="90"/>
                  </a:lnTo>
                  <a:lnTo>
                    <a:pt x="3371" y="90"/>
                  </a:lnTo>
                  <a:lnTo>
                    <a:pt x="3371" y="90"/>
                  </a:lnTo>
                  <a:lnTo>
                    <a:pt x="3371" y="90"/>
                  </a:lnTo>
                  <a:lnTo>
                    <a:pt x="3371" y="90"/>
                  </a:lnTo>
                  <a:lnTo>
                    <a:pt x="3335" y="90"/>
                  </a:lnTo>
                  <a:lnTo>
                    <a:pt x="3335" y="90"/>
                  </a:lnTo>
                  <a:lnTo>
                    <a:pt x="3335" y="90"/>
                  </a:lnTo>
                  <a:lnTo>
                    <a:pt x="3335" y="90"/>
                  </a:lnTo>
                  <a:lnTo>
                    <a:pt x="3317" y="90"/>
                  </a:lnTo>
                  <a:lnTo>
                    <a:pt x="3317" y="90"/>
                  </a:lnTo>
                  <a:lnTo>
                    <a:pt x="3317" y="90"/>
                  </a:lnTo>
                  <a:lnTo>
                    <a:pt x="3317" y="90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63" y="108"/>
                  </a:lnTo>
                  <a:lnTo>
                    <a:pt x="3263" y="108"/>
                  </a:lnTo>
                  <a:lnTo>
                    <a:pt x="3263" y="108"/>
                  </a:lnTo>
                  <a:lnTo>
                    <a:pt x="3263" y="108"/>
                  </a:lnTo>
                  <a:lnTo>
                    <a:pt x="3245" y="108"/>
                  </a:lnTo>
                  <a:lnTo>
                    <a:pt x="3245" y="108"/>
                  </a:lnTo>
                  <a:lnTo>
                    <a:pt x="3245" y="108"/>
                  </a:lnTo>
                  <a:lnTo>
                    <a:pt x="3245" y="108"/>
                  </a:lnTo>
                  <a:lnTo>
                    <a:pt x="2833" y="197"/>
                  </a:lnTo>
                  <a:lnTo>
                    <a:pt x="2456" y="305"/>
                  </a:lnTo>
                  <a:lnTo>
                    <a:pt x="2116" y="430"/>
                  </a:lnTo>
                  <a:lnTo>
                    <a:pt x="1793" y="592"/>
                  </a:lnTo>
                  <a:lnTo>
                    <a:pt x="1506" y="771"/>
                  </a:lnTo>
                  <a:lnTo>
                    <a:pt x="1255" y="950"/>
                  </a:lnTo>
                  <a:lnTo>
                    <a:pt x="1040" y="1148"/>
                  </a:lnTo>
                  <a:lnTo>
                    <a:pt x="843" y="1381"/>
                  </a:lnTo>
                  <a:lnTo>
                    <a:pt x="664" y="1614"/>
                  </a:lnTo>
                  <a:lnTo>
                    <a:pt x="520" y="1847"/>
                  </a:lnTo>
                  <a:lnTo>
                    <a:pt x="395" y="2098"/>
                  </a:lnTo>
                  <a:lnTo>
                    <a:pt x="269" y="2367"/>
                  </a:lnTo>
                  <a:lnTo>
                    <a:pt x="179" y="2636"/>
                  </a:lnTo>
                  <a:lnTo>
                    <a:pt x="108" y="2923"/>
                  </a:lnTo>
                  <a:lnTo>
                    <a:pt x="54" y="3191"/>
                  </a:lnTo>
                  <a:lnTo>
                    <a:pt x="0" y="3478"/>
                  </a:lnTo>
                  <a:lnTo>
                    <a:pt x="0" y="3478"/>
                  </a:lnTo>
                  <a:lnTo>
                    <a:pt x="269" y="3568"/>
                  </a:lnTo>
                  <a:lnTo>
                    <a:pt x="502" y="3676"/>
                  </a:lnTo>
                  <a:lnTo>
                    <a:pt x="717" y="3783"/>
                  </a:lnTo>
                  <a:lnTo>
                    <a:pt x="915" y="3909"/>
                  </a:lnTo>
                  <a:lnTo>
                    <a:pt x="1094" y="4052"/>
                  </a:lnTo>
                  <a:lnTo>
                    <a:pt x="1255" y="4213"/>
                  </a:lnTo>
                  <a:lnTo>
                    <a:pt x="1417" y="4375"/>
                  </a:lnTo>
                  <a:lnTo>
                    <a:pt x="1542" y="4536"/>
                  </a:lnTo>
                  <a:lnTo>
                    <a:pt x="1668" y="4715"/>
                  </a:lnTo>
                  <a:lnTo>
                    <a:pt x="1775" y="4895"/>
                  </a:lnTo>
                  <a:lnTo>
                    <a:pt x="1972" y="5253"/>
                  </a:lnTo>
                  <a:lnTo>
                    <a:pt x="2134" y="5630"/>
                  </a:lnTo>
                  <a:lnTo>
                    <a:pt x="2277" y="6024"/>
                  </a:lnTo>
                  <a:lnTo>
                    <a:pt x="2528" y="6741"/>
                  </a:lnTo>
                  <a:lnTo>
                    <a:pt x="2672" y="7046"/>
                  </a:lnTo>
                  <a:lnTo>
                    <a:pt x="2743" y="7207"/>
                  </a:lnTo>
                  <a:lnTo>
                    <a:pt x="2833" y="7333"/>
                  </a:lnTo>
                  <a:lnTo>
                    <a:pt x="2923" y="7458"/>
                  </a:lnTo>
                  <a:lnTo>
                    <a:pt x="3012" y="7566"/>
                  </a:lnTo>
                  <a:lnTo>
                    <a:pt x="3120" y="7674"/>
                  </a:lnTo>
                  <a:lnTo>
                    <a:pt x="3245" y="7745"/>
                  </a:lnTo>
                  <a:lnTo>
                    <a:pt x="3371" y="7817"/>
                  </a:lnTo>
                  <a:lnTo>
                    <a:pt x="3514" y="7871"/>
                  </a:lnTo>
                  <a:lnTo>
                    <a:pt x="3676" y="7889"/>
                  </a:lnTo>
                  <a:lnTo>
                    <a:pt x="3837" y="7907"/>
                  </a:lnTo>
                  <a:lnTo>
                    <a:pt x="3837" y="7907"/>
                  </a:lnTo>
                  <a:lnTo>
                    <a:pt x="4034" y="7889"/>
                  </a:lnTo>
                  <a:lnTo>
                    <a:pt x="4034" y="7889"/>
                  </a:lnTo>
                  <a:lnTo>
                    <a:pt x="4482" y="7853"/>
                  </a:lnTo>
                  <a:lnTo>
                    <a:pt x="4913" y="7853"/>
                  </a:lnTo>
                  <a:lnTo>
                    <a:pt x="4913" y="7853"/>
                  </a:lnTo>
                  <a:lnTo>
                    <a:pt x="5343" y="7853"/>
                  </a:lnTo>
                  <a:lnTo>
                    <a:pt x="5773" y="7889"/>
                  </a:lnTo>
                  <a:lnTo>
                    <a:pt x="6168" y="7943"/>
                  </a:lnTo>
                  <a:lnTo>
                    <a:pt x="6562" y="8014"/>
                  </a:lnTo>
                  <a:lnTo>
                    <a:pt x="6939" y="8104"/>
                  </a:lnTo>
                  <a:lnTo>
                    <a:pt x="7297" y="8211"/>
                  </a:lnTo>
                  <a:lnTo>
                    <a:pt x="7638" y="8319"/>
                  </a:lnTo>
                  <a:lnTo>
                    <a:pt x="7943" y="8462"/>
                  </a:lnTo>
                  <a:lnTo>
                    <a:pt x="8229" y="8606"/>
                  </a:lnTo>
                  <a:lnTo>
                    <a:pt x="8480" y="8767"/>
                  </a:lnTo>
                  <a:lnTo>
                    <a:pt x="8696" y="8929"/>
                  </a:lnTo>
                  <a:lnTo>
                    <a:pt x="8875" y="9108"/>
                  </a:lnTo>
                  <a:lnTo>
                    <a:pt x="9036" y="9305"/>
                  </a:lnTo>
                  <a:lnTo>
                    <a:pt x="9126" y="9502"/>
                  </a:lnTo>
                  <a:lnTo>
                    <a:pt x="9180" y="9592"/>
                  </a:lnTo>
                  <a:lnTo>
                    <a:pt x="9198" y="9700"/>
                  </a:lnTo>
                  <a:lnTo>
                    <a:pt x="9216" y="9789"/>
                  </a:lnTo>
                  <a:lnTo>
                    <a:pt x="9216" y="9897"/>
                  </a:lnTo>
                  <a:lnTo>
                    <a:pt x="9216" y="9897"/>
                  </a:lnTo>
                  <a:lnTo>
                    <a:pt x="9198" y="10650"/>
                  </a:lnTo>
                  <a:lnTo>
                    <a:pt x="9216" y="11869"/>
                  </a:lnTo>
                  <a:lnTo>
                    <a:pt x="9251" y="12604"/>
                  </a:lnTo>
                  <a:lnTo>
                    <a:pt x="9287" y="13393"/>
                  </a:lnTo>
                  <a:lnTo>
                    <a:pt x="9359" y="14200"/>
                  </a:lnTo>
                  <a:lnTo>
                    <a:pt x="9449" y="15024"/>
                  </a:lnTo>
                  <a:lnTo>
                    <a:pt x="9556" y="15831"/>
                  </a:lnTo>
                  <a:lnTo>
                    <a:pt x="9700" y="16602"/>
                  </a:lnTo>
                  <a:lnTo>
                    <a:pt x="9789" y="16961"/>
                  </a:lnTo>
                  <a:lnTo>
                    <a:pt x="9879" y="17301"/>
                  </a:lnTo>
                  <a:lnTo>
                    <a:pt x="9986" y="17624"/>
                  </a:lnTo>
                  <a:lnTo>
                    <a:pt x="10094" y="17929"/>
                  </a:lnTo>
                  <a:lnTo>
                    <a:pt x="10202" y="18216"/>
                  </a:lnTo>
                  <a:lnTo>
                    <a:pt x="10345" y="18467"/>
                  </a:lnTo>
                  <a:lnTo>
                    <a:pt x="10488" y="18682"/>
                  </a:lnTo>
                  <a:lnTo>
                    <a:pt x="10632" y="18861"/>
                  </a:lnTo>
                  <a:lnTo>
                    <a:pt x="10793" y="19022"/>
                  </a:lnTo>
                  <a:lnTo>
                    <a:pt x="10973" y="19130"/>
                  </a:lnTo>
                  <a:lnTo>
                    <a:pt x="11062" y="19166"/>
                  </a:lnTo>
                  <a:lnTo>
                    <a:pt x="11152" y="19202"/>
                  </a:lnTo>
                  <a:lnTo>
                    <a:pt x="11259" y="19220"/>
                  </a:lnTo>
                  <a:lnTo>
                    <a:pt x="11349" y="19220"/>
                  </a:lnTo>
                  <a:lnTo>
                    <a:pt x="11349" y="19220"/>
                  </a:lnTo>
                  <a:lnTo>
                    <a:pt x="11475" y="19220"/>
                  </a:lnTo>
                  <a:lnTo>
                    <a:pt x="11475" y="19220"/>
                  </a:lnTo>
                  <a:lnTo>
                    <a:pt x="11690" y="19202"/>
                  </a:lnTo>
                  <a:lnTo>
                    <a:pt x="11690" y="19202"/>
                  </a:lnTo>
                  <a:lnTo>
                    <a:pt x="11905" y="19202"/>
                  </a:lnTo>
                  <a:lnTo>
                    <a:pt x="12084" y="19256"/>
                  </a:lnTo>
                  <a:lnTo>
                    <a:pt x="12281" y="19309"/>
                  </a:lnTo>
                  <a:lnTo>
                    <a:pt x="12461" y="19399"/>
                  </a:lnTo>
                  <a:lnTo>
                    <a:pt x="12622" y="19489"/>
                  </a:lnTo>
                  <a:lnTo>
                    <a:pt x="12801" y="19614"/>
                  </a:lnTo>
                  <a:lnTo>
                    <a:pt x="12963" y="19758"/>
                  </a:lnTo>
                  <a:lnTo>
                    <a:pt x="13106" y="19919"/>
                  </a:lnTo>
                  <a:lnTo>
                    <a:pt x="13267" y="20098"/>
                  </a:lnTo>
                  <a:lnTo>
                    <a:pt x="13393" y="20295"/>
                  </a:lnTo>
                  <a:lnTo>
                    <a:pt x="13536" y="20493"/>
                  </a:lnTo>
                  <a:lnTo>
                    <a:pt x="13662" y="20726"/>
                  </a:lnTo>
                  <a:lnTo>
                    <a:pt x="13895" y="21192"/>
                  </a:lnTo>
                  <a:lnTo>
                    <a:pt x="14110" y="21694"/>
                  </a:lnTo>
                  <a:lnTo>
                    <a:pt x="14289" y="22232"/>
                  </a:lnTo>
                  <a:lnTo>
                    <a:pt x="14451" y="22770"/>
                  </a:lnTo>
                  <a:lnTo>
                    <a:pt x="14576" y="23325"/>
                  </a:lnTo>
                  <a:lnTo>
                    <a:pt x="14684" y="23881"/>
                  </a:lnTo>
                  <a:lnTo>
                    <a:pt x="14755" y="24437"/>
                  </a:lnTo>
                  <a:lnTo>
                    <a:pt x="14809" y="24957"/>
                  </a:lnTo>
                  <a:lnTo>
                    <a:pt x="14845" y="25441"/>
                  </a:lnTo>
                  <a:lnTo>
                    <a:pt x="14827" y="25889"/>
                  </a:lnTo>
                  <a:lnTo>
                    <a:pt x="14827" y="25889"/>
                  </a:lnTo>
                  <a:lnTo>
                    <a:pt x="14827" y="26104"/>
                  </a:lnTo>
                  <a:lnTo>
                    <a:pt x="14845" y="26337"/>
                  </a:lnTo>
                  <a:lnTo>
                    <a:pt x="14881" y="26570"/>
                  </a:lnTo>
                  <a:lnTo>
                    <a:pt x="14917" y="26821"/>
                  </a:lnTo>
                  <a:lnTo>
                    <a:pt x="15024" y="27341"/>
                  </a:lnTo>
                  <a:lnTo>
                    <a:pt x="15204" y="27879"/>
                  </a:lnTo>
                  <a:lnTo>
                    <a:pt x="15401" y="28435"/>
                  </a:lnTo>
                  <a:lnTo>
                    <a:pt x="15652" y="29009"/>
                  </a:lnTo>
                  <a:lnTo>
                    <a:pt x="15939" y="29564"/>
                  </a:lnTo>
                  <a:lnTo>
                    <a:pt x="16244" y="30120"/>
                  </a:lnTo>
                  <a:lnTo>
                    <a:pt x="16584" y="30640"/>
                  </a:lnTo>
                  <a:lnTo>
                    <a:pt x="16961" y="31124"/>
                  </a:lnTo>
                  <a:lnTo>
                    <a:pt x="17140" y="31339"/>
                  </a:lnTo>
                  <a:lnTo>
                    <a:pt x="17337" y="31555"/>
                  </a:lnTo>
                  <a:lnTo>
                    <a:pt x="17534" y="31752"/>
                  </a:lnTo>
                  <a:lnTo>
                    <a:pt x="17732" y="31949"/>
                  </a:lnTo>
                  <a:lnTo>
                    <a:pt x="17947" y="32110"/>
                  </a:lnTo>
                  <a:lnTo>
                    <a:pt x="18144" y="32254"/>
                  </a:lnTo>
                  <a:lnTo>
                    <a:pt x="18359" y="32379"/>
                  </a:lnTo>
                  <a:lnTo>
                    <a:pt x="18556" y="32487"/>
                  </a:lnTo>
                  <a:lnTo>
                    <a:pt x="18771" y="32577"/>
                  </a:lnTo>
                  <a:lnTo>
                    <a:pt x="18987" y="32648"/>
                  </a:lnTo>
                  <a:lnTo>
                    <a:pt x="19184" y="32684"/>
                  </a:lnTo>
                  <a:lnTo>
                    <a:pt x="19399" y="32702"/>
                  </a:lnTo>
                  <a:lnTo>
                    <a:pt x="19399" y="32702"/>
                  </a:lnTo>
                  <a:lnTo>
                    <a:pt x="19614" y="32684"/>
                  </a:lnTo>
                  <a:lnTo>
                    <a:pt x="19829" y="32630"/>
                  </a:lnTo>
                  <a:lnTo>
                    <a:pt x="19829" y="32630"/>
                  </a:lnTo>
                  <a:lnTo>
                    <a:pt x="19973" y="32594"/>
                  </a:lnTo>
                  <a:lnTo>
                    <a:pt x="20098" y="32594"/>
                  </a:lnTo>
                  <a:lnTo>
                    <a:pt x="20098" y="32594"/>
                  </a:lnTo>
                  <a:lnTo>
                    <a:pt x="20188" y="32594"/>
                  </a:lnTo>
                  <a:lnTo>
                    <a:pt x="20277" y="32612"/>
                  </a:lnTo>
                  <a:lnTo>
                    <a:pt x="20439" y="32666"/>
                  </a:lnTo>
                  <a:lnTo>
                    <a:pt x="20582" y="32774"/>
                  </a:lnTo>
                  <a:lnTo>
                    <a:pt x="20708" y="32899"/>
                  </a:lnTo>
                  <a:lnTo>
                    <a:pt x="20833" y="33079"/>
                  </a:lnTo>
                  <a:lnTo>
                    <a:pt x="20941" y="33276"/>
                  </a:lnTo>
                  <a:lnTo>
                    <a:pt x="21030" y="33509"/>
                  </a:lnTo>
                  <a:lnTo>
                    <a:pt x="21120" y="33760"/>
                  </a:lnTo>
                  <a:lnTo>
                    <a:pt x="21174" y="34029"/>
                  </a:lnTo>
                  <a:lnTo>
                    <a:pt x="21246" y="34334"/>
                  </a:lnTo>
                  <a:lnTo>
                    <a:pt x="21299" y="34656"/>
                  </a:lnTo>
                  <a:lnTo>
                    <a:pt x="21335" y="34979"/>
                  </a:lnTo>
                  <a:lnTo>
                    <a:pt x="21389" y="35696"/>
                  </a:lnTo>
                  <a:lnTo>
                    <a:pt x="21425" y="36449"/>
                  </a:lnTo>
                  <a:lnTo>
                    <a:pt x="21443" y="37220"/>
                  </a:lnTo>
                  <a:lnTo>
                    <a:pt x="21443" y="38009"/>
                  </a:lnTo>
                  <a:lnTo>
                    <a:pt x="21407" y="39497"/>
                  </a:lnTo>
                  <a:lnTo>
                    <a:pt x="21407" y="40770"/>
                  </a:lnTo>
                  <a:lnTo>
                    <a:pt x="21407" y="41290"/>
                  </a:lnTo>
                  <a:lnTo>
                    <a:pt x="21443" y="41702"/>
                  </a:lnTo>
                  <a:lnTo>
                    <a:pt x="21443" y="41702"/>
                  </a:lnTo>
                  <a:lnTo>
                    <a:pt x="21479" y="41864"/>
                  </a:lnTo>
                  <a:lnTo>
                    <a:pt x="21515" y="42061"/>
                  </a:lnTo>
                  <a:lnTo>
                    <a:pt x="21658" y="42509"/>
                  </a:lnTo>
                  <a:lnTo>
                    <a:pt x="22034" y="43603"/>
                  </a:lnTo>
                  <a:lnTo>
                    <a:pt x="22250" y="44230"/>
                  </a:lnTo>
                  <a:lnTo>
                    <a:pt x="22465" y="44911"/>
                  </a:lnTo>
                  <a:lnTo>
                    <a:pt x="22662" y="45593"/>
                  </a:lnTo>
                  <a:lnTo>
                    <a:pt x="22841" y="46310"/>
                  </a:lnTo>
                  <a:lnTo>
                    <a:pt x="22841" y="46310"/>
                  </a:lnTo>
                  <a:lnTo>
                    <a:pt x="24383" y="46274"/>
                  </a:lnTo>
                  <a:lnTo>
                    <a:pt x="25011" y="46256"/>
                  </a:lnTo>
                  <a:lnTo>
                    <a:pt x="25548" y="46220"/>
                  </a:lnTo>
                  <a:lnTo>
                    <a:pt x="25548" y="46220"/>
                  </a:lnTo>
                  <a:lnTo>
                    <a:pt x="26050" y="46148"/>
                  </a:lnTo>
                  <a:lnTo>
                    <a:pt x="26517" y="46077"/>
                  </a:lnTo>
                  <a:lnTo>
                    <a:pt x="26929" y="45969"/>
                  </a:lnTo>
                  <a:lnTo>
                    <a:pt x="27306" y="45826"/>
                  </a:lnTo>
                  <a:lnTo>
                    <a:pt x="27646" y="45664"/>
                  </a:lnTo>
                  <a:lnTo>
                    <a:pt x="27933" y="45485"/>
                  </a:lnTo>
                  <a:lnTo>
                    <a:pt x="28202" y="45288"/>
                  </a:lnTo>
                  <a:lnTo>
                    <a:pt x="28417" y="45073"/>
                  </a:lnTo>
                  <a:lnTo>
                    <a:pt x="28614" y="44840"/>
                  </a:lnTo>
                  <a:lnTo>
                    <a:pt x="28776" y="44589"/>
                  </a:lnTo>
                  <a:lnTo>
                    <a:pt x="28901" y="44338"/>
                  </a:lnTo>
                  <a:lnTo>
                    <a:pt x="29009" y="44051"/>
                  </a:lnTo>
                  <a:lnTo>
                    <a:pt x="29098" y="43764"/>
                  </a:lnTo>
                  <a:lnTo>
                    <a:pt x="29152" y="43459"/>
                  </a:lnTo>
                  <a:lnTo>
                    <a:pt x="29170" y="43154"/>
                  </a:lnTo>
                  <a:lnTo>
                    <a:pt x="29188" y="42850"/>
                  </a:lnTo>
                  <a:lnTo>
                    <a:pt x="29188" y="42850"/>
                  </a:lnTo>
                  <a:lnTo>
                    <a:pt x="29170" y="42401"/>
                  </a:lnTo>
                  <a:lnTo>
                    <a:pt x="29116" y="41971"/>
                  </a:lnTo>
                  <a:lnTo>
                    <a:pt x="29045" y="41523"/>
                  </a:lnTo>
                  <a:lnTo>
                    <a:pt x="28955" y="41075"/>
                  </a:lnTo>
                  <a:lnTo>
                    <a:pt x="28829" y="40626"/>
                  </a:lnTo>
                  <a:lnTo>
                    <a:pt x="28704" y="40178"/>
                  </a:lnTo>
                  <a:lnTo>
                    <a:pt x="28435" y="39318"/>
                  </a:lnTo>
                  <a:lnTo>
                    <a:pt x="28130" y="38529"/>
                  </a:lnTo>
                  <a:lnTo>
                    <a:pt x="27879" y="37794"/>
                  </a:lnTo>
                  <a:lnTo>
                    <a:pt x="27664" y="37184"/>
                  </a:lnTo>
                  <a:lnTo>
                    <a:pt x="27592" y="36933"/>
                  </a:lnTo>
                  <a:lnTo>
                    <a:pt x="27557" y="36718"/>
                  </a:lnTo>
                  <a:lnTo>
                    <a:pt x="27557" y="36718"/>
                  </a:lnTo>
                  <a:lnTo>
                    <a:pt x="27557" y="36718"/>
                  </a:lnTo>
                  <a:lnTo>
                    <a:pt x="27557" y="36700"/>
                  </a:lnTo>
                  <a:lnTo>
                    <a:pt x="27557" y="36700"/>
                  </a:lnTo>
                  <a:lnTo>
                    <a:pt x="27557" y="36700"/>
                  </a:lnTo>
                  <a:lnTo>
                    <a:pt x="27557" y="36700"/>
                  </a:lnTo>
                  <a:lnTo>
                    <a:pt x="27521" y="36288"/>
                  </a:lnTo>
                  <a:lnTo>
                    <a:pt x="27503" y="35804"/>
                  </a:lnTo>
                  <a:lnTo>
                    <a:pt x="27521" y="34567"/>
                  </a:lnTo>
                  <a:lnTo>
                    <a:pt x="27539" y="33150"/>
                  </a:lnTo>
                  <a:lnTo>
                    <a:pt x="27539" y="32415"/>
                  </a:lnTo>
                  <a:lnTo>
                    <a:pt x="27521" y="31680"/>
                  </a:lnTo>
                  <a:lnTo>
                    <a:pt x="27485" y="30963"/>
                  </a:lnTo>
                  <a:lnTo>
                    <a:pt x="27431" y="30282"/>
                  </a:lnTo>
                  <a:lnTo>
                    <a:pt x="27377" y="29959"/>
                  </a:lnTo>
                  <a:lnTo>
                    <a:pt x="27341" y="29672"/>
                  </a:lnTo>
                  <a:lnTo>
                    <a:pt x="27270" y="29385"/>
                  </a:lnTo>
                  <a:lnTo>
                    <a:pt x="27198" y="29116"/>
                  </a:lnTo>
                  <a:lnTo>
                    <a:pt x="27126" y="28883"/>
                  </a:lnTo>
                  <a:lnTo>
                    <a:pt x="27037" y="28668"/>
                  </a:lnTo>
                  <a:lnTo>
                    <a:pt x="26929" y="28471"/>
                  </a:lnTo>
                  <a:lnTo>
                    <a:pt x="26803" y="28309"/>
                  </a:lnTo>
                  <a:lnTo>
                    <a:pt x="26678" y="28184"/>
                  </a:lnTo>
                  <a:lnTo>
                    <a:pt x="26535" y="28094"/>
                  </a:lnTo>
                  <a:lnTo>
                    <a:pt x="26373" y="28041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068" y="28023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710" y="28094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280" y="28094"/>
                  </a:lnTo>
                  <a:lnTo>
                    <a:pt x="25082" y="28058"/>
                  </a:lnTo>
                  <a:lnTo>
                    <a:pt x="24867" y="28005"/>
                  </a:lnTo>
                  <a:lnTo>
                    <a:pt x="24652" y="27915"/>
                  </a:lnTo>
                  <a:lnTo>
                    <a:pt x="24455" y="27825"/>
                  </a:lnTo>
                  <a:lnTo>
                    <a:pt x="24240" y="27700"/>
                  </a:lnTo>
                  <a:lnTo>
                    <a:pt x="24042" y="27556"/>
                  </a:lnTo>
                  <a:lnTo>
                    <a:pt x="23827" y="27395"/>
                  </a:lnTo>
                  <a:lnTo>
                    <a:pt x="23630" y="27216"/>
                  </a:lnTo>
                  <a:lnTo>
                    <a:pt x="23433" y="27037"/>
                  </a:lnTo>
                  <a:lnTo>
                    <a:pt x="23254" y="26839"/>
                  </a:lnTo>
                  <a:lnTo>
                    <a:pt x="23056" y="26624"/>
                  </a:lnTo>
                  <a:lnTo>
                    <a:pt x="22698" y="26158"/>
                  </a:lnTo>
                  <a:lnTo>
                    <a:pt x="22357" y="25674"/>
                  </a:lnTo>
                  <a:lnTo>
                    <a:pt x="22034" y="25154"/>
                  </a:lnTo>
                  <a:lnTo>
                    <a:pt x="21748" y="24616"/>
                  </a:lnTo>
                  <a:lnTo>
                    <a:pt x="21515" y="24078"/>
                  </a:lnTo>
                  <a:lnTo>
                    <a:pt x="21299" y="23540"/>
                  </a:lnTo>
                  <a:lnTo>
                    <a:pt x="21120" y="23021"/>
                  </a:lnTo>
                  <a:lnTo>
                    <a:pt x="21013" y="22519"/>
                  </a:lnTo>
                  <a:lnTo>
                    <a:pt x="20959" y="22285"/>
                  </a:lnTo>
                  <a:lnTo>
                    <a:pt x="20941" y="22052"/>
                  </a:lnTo>
                  <a:lnTo>
                    <a:pt x="20923" y="21837"/>
                  </a:lnTo>
                  <a:lnTo>
                    <a:pt x="20923" y="21640"/>
                  </a:lnTo>
                  <a:lnTo>
                    <a:pt x="20923" y="21640"/>
                  </a:lnTo>
                  <a:lnTo>
                    <a:pt x="20923" y="21604"/>
                  </a:lnTo>
                  <a:lnTo>
                    <a:pt x="20923" y="21604"/>
                  </a:lnTo>
                  <a:lnTo>
                    <a:pt x="20923" y="21604"/>
                  </a:lnTo>
                  <a:lnTo>
                    <a:pt x="20923" y="21604"/>
                  </a:lnTo>
                  <a:lnTo>
                    <a:pt x="20923" y="21586"/>
                  </a:lnTo>
                  <a:lnTo>
                    <a:pt x="20923" y="21586"/>
                  </a:lnTo>
                  <a:lnTo>
                    <a:pt x="20923" y="21156"/>
                  </a:lnTo>
                  <a:lnTo>
                    <a:pt x="20887" y="20690"/>
                  </a:lnTo>
                  <a:lnTo>
                    <a:pt x="20833" y="20188"/>
                  </a:lnTo>
                  <a:lnTo>
                    <a:pt x="20762" y="19668"/>
                  </a:lnTo>
                  <a:lnTo>
                    <a:pt x="20654" y="19148"/>
                  </a:lnTo>
                  <a:lnTo>
                    <a:pt x="20528" y="18610"/>
                  </a:lnTo>
                  <a:lnTo>
                    <a:pt x="20367" y="18090"/>
                  </a:lnTo>
                  <a:lnTo>
                    <a:pt x="20170" y="17588"/>
                  </a:lnTo>
                  <a:lnTo>
                    <a:pt x="19973" y="17104"/>
                  </a:lnTo>
                  <a:lnTo>
                    <a:pt x="19722" y="16656"/>
                  </a:lnTo>
                  <a:lnTo>
                    <a:pt x="19596" y="16441"/>
                  </a:lnTo>
                  <a:lnTo>
                    <a:pt x="19471" y="16244"/>
                  </a:lnTo>
                  <a:lnTo>
                    <a:pt x="19327" y="16064"/>
                  </a:lnTo>
                  <a:lnTo>
                    <a:pt x="19184" y="15903"/>
                  </a:lnTo>
                  <a:lnTo>
                    <a:pt x="19022" y="15742"/>
                  </a:lnTo>
                  <a:lnTo>
                    <a:pt x="18861" y="15616"/>
                  </a:lnTo>
                  <a:lnTo>
                    <a:pt x="18700" y="15491"/>
                  </a:lnTo>
                  <a:lnTo>
                    <a:pt x="18520" y="15401"/>
                  </a:lnTo>
                  <a:lnTo>
                    <a:pt x="18341" y="15311"/>
                  </a:lnTo>
                  <a:lnTo>
                    <a:pt x="18162" y="15257"/>
                  </a:lnTo>
                  <a:lnTo>
                    <a:pt x="17965" y="15222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319" y="15222"/>
                  </a:lnTo>
                  <a:lnTo>
                    <a:pt x="17230" y="15204"/>
                  </a:lnTo>
                  <a:lnTo>
                    <a:pt x="17050" y="15150"/>
                  </a:lnTo>
                  <a:lnTo>
                    <a:pt x="16871" y="15042"/>
                  </a:lnTo>
                  <a:lnTo>
                    <a:pt x="16710" y="14899"/>
                  </a:lnTo>
                  <a:lnTo>
                    <a:pt x="16548" y="14720"/>
                  </a:lnTo>
                  <a:lnTo>
                    <a:pt x="16423" y="14522"/>
                  </a:lnTo>
                  <a:lnTo>
                    <a:pt x="16279" y="14289"/>
                  </a:lnTo>
                  <a:lnTo>
                    <a:pt x="16172" y="14020"/>
                  </a:lnTo>
                  <a:lnTo>
                    <a:pt x="16046" y="13734"/>
                  </a:lnTo>
                  <a:lnTo>
                    <a:pt x="15957" y="13429"/>
                  </a:lnTo>
                  <a:lnTo>
                    <a:pt x="15867" y="13088"/>
                  </a:lnTo>
                  <a:lnTo>
                    <a:pt x="15777" y="12747"/>
                  </a:lnTo>
                  <a:lnTo>
                    <a:pt x="15634" y="12030"/>
                  </a:lnTo>
                  <a:lnTo>
                    <a:pt x="15508" y="11259"/>
                  </a:lnTo>
                  <a:lnTo>
                    <a:pt x="15419" y="10488"/>
                  </a:lnTo>
                  <a:lnTo>
                    <a:pt x="15347" y="9700"/>
                  </a:lnTo>
                  <a:lnTo>
                    <a:pt x="15311" y="8964"/>
                  </a:lnTo>
                  <a:lnTo>
                    <a:pt x="15275" y="8265"/>
                  </a:lnTo>
                  <a:lnTo>
                    <a:pt x="15257" y="7100"/>
                  </a:lnTo>
                  <a:lnTo>
                    <a:pt x="15257" y="6347"/>
                  </a:lnTo>
                  <a:lnTo>
                    <a:pt x="15257" y="6347"/>
                  </a:lnTo>
                  <a:lnTo>
                    <a:pt x="15257" y="6329"/>
                  </a:lnTo>
                  <a:lnTo>
                    <a:pt x="15257" y="6329"/>
                  </a:lnTo>
                  <a:lnTo>
                    <a:pt x="15257" y="6329"/>
                  </a:lnTo>
                  <a:lnTo>
                    <a:pt x="15257" y="6239"/>
                  </a:lnTo>
                  <a:lnTo>
                    <a:pt x="15257" y="6132"/>
                  </a:lnTo>
                  <a:lnTo>
                    <a:pt x="15222" y="6042"/>
                  </a:lnTo>
                  <a:lnTo>
                    <a:pt x="15186" y="5935"/>
                  </a:lnTo>
                  <a:lnTo>
                    <a:pt x="15078" y="5755"/>
                  </a:lnTo>
                  <a:lnTo>
                    <a:pt x="14935" y="5576"/>
                  </a:lnTo>
                  <a:lnTo>
                    <a:pt x="14755" y="5397"/>
                  </a:lnTo>
                  <a:lnTo>
                    <a:pt x="14522" y="5235"/>
                  </a:lnTo>
                  <a:lnTo>
                    <a:pt x="14271" y="5092"/>
                  </a:lnTo>
                  <a:lnTo>
                    <a:pt x="13985" y="4948"/>
                  </a:lnTo>
                  <a:lnTo>
                    <a:pt x="13680" y="4823"/>
                  </a:lnTo>
                  <a:lnTo>
                    <a:pt x="13339" y="4715"/>
                  </a:lnTo>
                  <a:lnTo>
                    <a:pt x="12981" y="4608"/>
                  </a:lnTo>
                  <a:lnTo>
                    <a:pt x="12604" y="4518"/>
                  </a:lnTo>
                  <a:lnTo>
                    <a:pt x="12210" y="4446"/>
                  </a:lnTo>
                  <a:lnTo>
                    <a:pt x="11815" y="4411"/>
                  </a:lnTo>
                  <a:lnTo>
                    <a:pt x="11385" y="4375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542" y="4375"/>
                  </a:lnTo>
                  <a:lnTo>
                    <a:pt x="10130" y="4411"/>
                  </a:lnTo>
                  <a:lnTo>
                    <a:pt x="10130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700" y="4411"/>
                  </a:lnTo>
                  <a:lnTo>
                    <a:pt x="9520" y="4375"/>
                  </a:lnTo>
                  <a:lnTo>
                    <a:pt x="9359" y="4303"/>
                  </a:lnTo>
                  <a:lnTo>
                    <a:pt x="9233" y="4231"/>
                  </a:lnTo>
                  <a:lnTo>
                    <a:pt x="9108" y="4124"/>
                  </a:lnTo>
                  <a:lnTo>
                    <a:pt x="8982" y="4016"/>
                  </a:lnTo>
                  <a:lnTo>
                    <a:pt x="8893" y="3873"/>
                  </a:lnTo>
                  <a:lnTo>
                    <a:pt x="8785" y="3729"/>
                  </a:lnTo>
                  <a:lnTo>
                    <a:pt x="8714" y="3568"/>
                  </a:lnTo>
                  <a:lnTo>
                    <a:pt x="8624" y="3407"/>
                  </a:lnTo>
                  <a:lnTo>
                    <a:pt x="8480" y="3030"/>
                  </a:lnTo>
                  <a:lnTo>
                    <a:pt x="8337" y="2636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05"/>
                  </a:lnTo>
                  <a:lnTo>
                    <a:pt x="8176" y="2205"/>
                  </a:lnTo>
                  <a:lnTo>
                    <a:pt x="8176" y="2205"/>
                  </a:lnTo>
                  <a:lnTo>
                    <a:pt x="8158" y="2205"/>
                  </a:lnTo>
                  <a:lnTo>
                    <a:pt x="8158" y="2205"/>
                  </a:lnTo>
                  <a:lnTo>
                    <a:pt x="8158" y="2187"/>
                  </a:lnTo>
                  <a:lnTo>
                    <a:pt x="8158" y="2187"/>
                  </a:lnTo>
                  <a:lnTo>
                    <a:pt x="7961" y="1775"/>
                  </a:lnTo>
                  <a:lnTo>
                    <a:pt x="7853" y="1578"/>
                  </a:lnTo>
                  <a:lnTo>
                    <a:pt x="7727" y="1381"/>
                  </a:lnTo>
                  <a:lnTo>
                    <a:pt x="7602" y="1201"/>
                  </a:lnTo>
                  <a:lnTo>
                    <a:pt x="7441" y="1004"/>
                  </a:lnTo>
                  <a:lnTo>
                    <a:pt x="7279" y="843"/>
                  </a:lnTo>
                  <a:lnTo>
                    <a:pt x="7082" y="681"/>
                  </a:lnTo>
                  <a:lnTo>
                    <a:pt x="6867" y="538"/>
                  </a:lnTo>
                  <a:lnTo>
                    <a:pt x="6634" y="395"/>
                  </a:lnTo>
                  <a:lnTo>
                    <a:pt x="6365" y="287"/>
                  </a:lnTo>
                  <a:lnTo>
                    <a:pt x="6078" y="179"/>
                  </a:lnTo>
                  <a:lnTo>
                    <a:pt x="5755" y="108"/>
                  </a:lnTo>
                  <a:lnTo>
                    <a:pt x="5415" y="54"/>
                  </a:lnTo>
                  <a:lnTo>
                    <a:pt x="5038" y="18"/>
                  </a:lnTo>
                  <a:lnTo>
                    <a:pt x="4608" y="0"/>
                  </a:lnTo>
                  <a:lnTo>
                    <a:pt x="4608" y="0"/>
                  </a:lnTo>
                  <a:lnTo>
                    <a:pt x="46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7756650" y="4272650"/>
              <a:ext cx="581350" cy="71300"/>
            </a:xfrm>
            <a:custGeom>
              <a:avLst/>
              <a:gdLst/>
              <a:ahLst/>
              <a:cxnLst/>
              <a:rect l="l" t="t" r="r" b="b"/>
              <a:pathLst>
                <a:path w="23254" h="2852" extrusionOk="0">
                  <a:moveTo>
                    <a:pt x="12783" y="1"/>
                  </a:moveTo>
                  <a:lnTo>
                    <a:pt x="12389" y="37"/>
                  </a:lnTo>
                  <a:lnTo>
                    <a:pt x="12012" y="73"/>
                  </a:lnTo>
                  <a:lnTo>
                    <a:pt x="11636" y="108"/>
                  </a:lnTo>
                  <a:lnTo>
                    <a:pt x="11259" y="180"/>
                  </a:lnTo>
                  <a:lnTo>
                    <a:pt x="10901" y="270"/>
                  </a:lnTo>
                  <a:lnTo>
                    <a:pt x="10542" y="359"/>
                  </a:lnTo>
                  <a:lnTo>
                    <a:pt x="10201" y="485"/>
                  </a:lnTo>
                  <a:lnTo>
                    <a:pt x="9646" y="682"/>
                  </a:lnTo>
                  <a:lnTo>
                    <a:pt x="9108" y="844"/>
                  </a:lnTo>
                  <a:lnTo>
                    <a:pt x="8588" y="969"/>
                  </a:lnTo>
                  <a:lnTo>
                    <a:pt x="8086" y="1077"/>
                  </a:lnTo>
                  <a:lnTo>
                    <a:pt x="7584" y="1148"/>
                  </a:lnTo>
                  <a:lnTo>
                    <a:pt x="7118" y="1202"/>
                  </a:lnTo>
                  <a:lnTo>
                    <a:pt x="6652" y="1238"/>
                  </a:lnTo>
                  <a:lnTo>
                    <a:pt x="5701" y="1238"/>
                  </a:lnTo>
                  <a:lnTo>
                    <a:pt x="5217" y="1202"/>
                  </a:lnTo>
                  <a:lnTo>
                    <a:pt x="4751" y="1148"/>
                  </a:lnTo>
                  <a:lnTo>
                    <a:pt x="4321" y="1077"/>
                  </a:lnTo>
                  <a:lnTo>
                    <a:pt x="3926" y="987"/>
                  </a:lnTo>
                  <a:lnTo>
                    <a:pt x="3550" y="897"/>
                  </a:lnTo>
                  <a:lnTo>
                    <a:pt x="3209" y="808"/>
                  </a:lnTo>
                  <a:lnTo>
                    <a:pt x="2905" y="700"/>
                  </a:lnTo>
                  <a:lnTo>
                    <a:pt x="2367" y="503"/>
                  </a:lnTo>
                  <a:lnTo>
                    <a:pt x="1990" y="324"/>
                  </a:lnTo>
                  <a:lnTo>
                    <a:pt x="1739" y="198"/>
                  </a:lnTo>
                  <a:lnTo>
                    <a:pt x="1667" y="162"/>
                  </a:lnTo>
                  <a:lnTo>
                    <a:pt x="1291" y="270"/>
                  </a:lnTo>
                  <a:lnTo>
                    <a:pt x="950" y="377"/>
                  </a:lnTo>
                  <a:lnTo>
                    <a:pt x="646" y="485"/>
                  </a:lnTo>
                  <a:lnTo>
                    <a:pt x="377" y="610"/>
                  </a:lnTo>
                  <a:lnTo>
                    <a:pt x="179" y="754"/>
                  </a:lnTo>
                  <a:lnTo>
                    <a:pt x="108" y="808"/>
                  </a:lnTo>
                  <a:lnTo>
                    <a:pt x="54" y="879"/>
                  </a:lnTo>
                  <a:lnTo>
                    <a:pt x="18" y="951"/>
                  </a:lnTo>
                  <a:lnTo>
                    <a:pt x="0" y="1023"/>
                  </a:lnTo>
                  <a:lnTo>
                    <a:pt x="18" y="1095"/>
                  </a:lnTo>
                  <a:lnTo>
                    <a:pt x="54" y="1166"/>
                  </a:lnTo>
                  <a:lnTo>
                    <a:pt x="108" y="1238"/>
                  </a:lnTo>
                  <a:lnTo>
                    <a:pt x="197" y="1310"/>
                  </a:lnTo>
                  <a:lnTo>
                    <a:pt x="323" y="1381"/>
                  </a:lnTo>
                  <a:lnTo>
                    <a:pt x="466" y="1453"/>
                  </a:lnTo>
                  <a:lnTo>
                    <a:pt x="663" y="1525"/>
                  </a:lnTo>
                  <a:lnTo>
                    <a:pt x="879" y="1597"/>
                  </a:lnTo>
                  <a:lnTo>
                    <a:pt x="1416" y="1758"/>
                  </a:lnTo>
                  <a:lnTo>
                    <a:pt x="2116" y="1901"/>
                  </a:lnTo>
                  <a:lnTo>
                    <a:pt x="2994" y="2063"/>
                  </a:lnTo>
                  <a:lnTo>
                    <a:pt x="4034" y="2206"/>
                  </a:lnTo>
                  <a:lnTo>
                    <a:pt x="5271" y="2367"/>
                  </a:lnTo>
                  <a:lnTo>
                    <a:pt x="6616" y="2493"/>
                  </a:lnTo>
                  <a:lnTo>
                    <a:pt x="8050" y="2601"/>
                  </a:lnTo>
                  <a:lnTo>
                    <a:pt x="9502" y="2690"/>
                  </a:lnTo>
                  <a:lnTo>
                    <a:pt x="11008" y="2762"/>
                  </a:lnTo>
                  <a:lnTo>
                    <a:pt x="12496" y="2798"/>
                  </a:lnTo>
                  <a:lnTo>
                    <a:pt x="13967" y="2834"/>
                  </a:lnTo>
                  <a:lnTo>
                    <a:pt x="15401" y="2852"/>
                  </a:lnTo>
                  <a:lnTo>
                    <a:pt x="16781" y="2852"/>
                  </a:lnTo>
                  <a:lnTo>
                    <a:pt x="19345" y="2834"/>
                  </a:lnTo>
                  <a:lnTo>
                    <a:pt x="21389" y="2798"/>
                  </a:lnTo>
                  <a:lnTo>
                    <a:pt x="23254" y="2744"/>
                  </a:lnTo>
                  <a:lnTo>
                    <a:pt x="23003" y="2636"/>
                  </a:lnTo>
                  <a:lnTo>
                    <a:pt x="22339" y="2332"/>
                  </a:lnTo>
                  <a:lnTo>
                    <a:pt x="21855" y="2116"/>
                  </a:lnTo>
                  <a:lnTo>
                    <a:pt x="21299" y="1883"/>
                  </a:lnTo>
                  <a:lnTo>
                    <a:pt x="20654" y="1632"/>
                  </a:lnTo>
                  <a:lnTo>
                    <a:pt x="19955" y="1381"/>
                  </a:lnTo>
                  <a:lnTo>
                    <a:pt x="19220" y="1112"/>
                  </a:lnTo>
                  <a:lnTo>
                    <a:pt x="18413" y="879"/>
                  </a:lnTo>
                  <a:lnTo>
                    <a:pt x="17588" y="646"/>
                  </a:lnTo>
                  <a:lnTo>
                    <a:pt x="16710" y="431"/>
                  </a:lnTo>
                  <a:lnTo>
                    <a:pt x="15831" y="252"/>
                  </a:lnTo>
                  <a:lnTo>
                    <a:pt x="15401" y="180"/>
                  </a:lnTo>
                  <a:lnTo>
                    <a:pt x="14953" y="126"/>
                  </a:lnTo>
                  <a:lnTo>
                    <a:pt x="14504" y="73"/>
                  </a:lnTo>
                  <a:lnTo>
                    <a:pt x="14056" y="37"/>
                  </a:lnTo>
                  <a:lnTo>
                    <a:pt x="13608" y="19"/>
                  </a:lnTo>
                  <a:lnTo>
                    <a:pt x="13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7756650" y="4272650"/>
              <a:ext cx="581350" cy="71300"/>
            </a:xfrm>
            <a:custGeom>
              <a:avLst/>
              <a:gdLst/>
              <a:ahLst/>
              <a:cxnLst/>
              <a:rect l="l" t="t" r="r" b="b"/>
              <a:pathLst>
                <a:path w="23254" h="2852" fill="none" extrusionOk="0">
                  <a:moveTo>
                    <a:pt x="13178" y="1"/>
                  </a:moveTo>
                  <a:lnTo>
                    <a:pt x="13178" y="1"/>
                  </a:lnTo>
                  <a:lnTo>
                    <a:pt x="12783" y="1"/>
                  </a:lnTo>
                  <a:lnTo>
                    <a:pt x="12389" y="37"/>
                  </a:lnTo>
                  <a:lnTo>
                    <a:pt x="12012" y="73"/>
                  </a:lnTo>
                  <a:lnTo>
                    <a:pt x="11636" y="108"/>
                  </a:lnTo>
                  <a:lnTo>
                    <a:pt x="11259" y="180"/>
                  </a:lnTo>
                  <a:lnTo>
                    <a:pt x="10901" y="270"/>
                  </a:lnTo>
                  <a:lnTo>
                    <a:pt x="10542" y="359"/>
                  </a:lnTo>
                  <a:lnTo>
                    <a:pt x="10201" y="485"/>
                  </a:lnTo>
                  <a:lnTo>
                    <a:pt x="10201" y="485"/>
                  </a:lnTo>
                  <a:lnTo>
                    <a:pt x="9646" y="682"/>
                  </a:lnTo>
                  <a:lnTo>
                    <a:pt x="9108" y="844"/>
                  </a:lnTo>
                  <a:lnTo>
                    <a:pt x="8588" y="969"/>
                  </a:lnTo>
                  <a:lnTo>
                    <a:pt x="8086" y="1077"/>
                  </a:lnTo>
                  <a:lnTo>
                    <a:pt x="7584" y="1148"/>
                  </a:lnTo>
                  <a:lnTo>
                    <a:pt x="7118" y="1202"/>
                  </a:lnTo>
                  <a:lnTo>
                    <a:pt x="6652" y="1238"/>
                  </a:lnTo>
                  <a:lnTo>
                    <a:pt x="6203" y="1238"/>
                  </a:lnTo>
                  <a:lnTo>
                    <a:pt x="6203" y="1238"/>
                  </a:lnTo>
                  <a:lnTo>
                    <a:pt x="5701" y="1238"/>
                  </a:lnTo>
                  <a:lnTo>
                    <a:pt x="5217" y="1202"/>
                  </a:lnTo>
                  <a:lnTo>
                    <a:pt x="4751" y="1148"/>
                  </a:lnTo>
                  <a:lnTo>
                    <a:pt x="4321" y="1077"/>
                  </a:lnTo>
                  <a:lnTo>
                    <a:pt x="3926" y="987"/>
                  </a:lnTo>
                  <a:lnTo>
                    <a:pt x="3550" y="897"/>
                  </a:lnTo>
                  <a:lnTo>
                    <a:pt x="3209" y="808"/>
                  </a:lnTo>
                  <a:lnTo>
                    <a:pt x="2905" y="700"/>
                  </a:lnTo>
                  <a:lnTo>
                    <a:pt x="2367" y="503"/>
                  </a:lnTo>
                  <a:lnTo>
                    <a:pt x="1990" y="324"/>
                  </a:lnTo>
                  <a:lnTo>
                    <a:pt x="1739" y="198"/>
                  </a:lnTo>
                  <a:lnTo>
                    <a:pt x="1667" y="162"/>
                  </a:lnTo>
                  <a:lnTo>
                    <a:pt x="1667" y="162"/>
                  </a:lnTo>
                  <a:lnTo>
                    <a:pt x="1291" y="270"/>
                  </a:lnTo>
                  <a:lnTo>
                    <a:pt x="950" y="377"/>
                  </a:lnTo>
                  <a:lnTo>
                    <a:pt x="646" y="485"/>
                  </a:lnTo>
                  <a:lnTo>
                    <a:pt x="377" y="610"/>
                  </a:lnTo>
                  <a:lnTo>
                    <a:pt x="179" y="754"/>
                  </a:lnTo>
                  <a:lnTo>
                    <a:pt x="108" y="808"/>
                  </a:lnTo>
                  <a:lnTo>
                    <a:pt x="54" y="879"/>
                  </a:lnTo>
                  <a:lnTo>
                    <a:pt x="18" y="951"/>
                  </a:lnTo>
                  <a:lnTo>
                    <a:pt x="0" y="1023"/>
                  </a:lnTo>
                  <a:lnTo>
                    <a:pt x="18" y="1095"/>
                  </a:lnTo>
                  <a:lnTo>
                    <a:pt x="54" y="1166"/>
                  </a:lnTo>
                  <a:lnTo>
                    <a:pt x="108" y="1238"/>
                  </a:lnTo>
                  <a:lnTo>
                    <a:pt x="197" y="1310"/>
                  </a:lnTo>
                  <a:lnTo>
                    <a:pt x="323" y="1381"/>
                  </a:lnTo>
                  <a:lnTo>
                    <a:pt x="466" y="1453"/>
                  </a:lnTo>
                  <a:lnTo>
                    <a:pt x="663" y="1525"/>
                  </a:lnTo>
                  <a:lnTo>
                    <a:pt x="879" y="1597"/>
                  </a:lnTo>
                  <a:lnTo>
                    <a:pt x="1416" y="1758"/>
                  </a:lnTo>
                  <a:lnTo>
                    <a:pt x="2116" y="1901"/>
                  </a:lnTo>
                  <a:lnTo>
                    <a:pt x="2994" y="2063"/>
                  </a:lnTo>
                  <a:lnTo>
                    <a:pt x="4034" y="2206"/>
                  </a:lnTo>
                  <a:lnTo>
                    <a:pt x="5271" y="2367"/>
                  </a:lnTo>
                  <a:lnTo>
                    <a:pt x="5271" y="2367"/>
                  </a:lnTo>
                  <a:lnTo>
                    <a:pt x="6616" y="2493"/>
                  </a:lnTo>
                  <a:lnTo>
                    <a:pt x="8050" y="2601"/>
                  </a:lnTo>
                  <a:lnTo>
                    <a:pt x="9502" y="2690"/>
                  </a:lnTo>
                  <a:lnTo>
                    <a:pt x="11008" y="2762"/>
                  </a:lnTo>
                  <a:lnTo>
                    <a:pt x="12496" y="2798"/>
                  </a:lnTo>
                  <a:lnTo>
                    <a:pt x="13967" y="2834"/>
                  </a:lnTo>
                  <a:lnTo>
                    <a:pt x="15401" y="2852"/>
                  </a:lnTo>
                  <a:lnTo>
                    <a:pt x="16781" y="2852"/>
                  </a:lnTo>
                  <a:lnTo>
                    <a:pt x="16781" y="2852"/>
                  </a:lnTo>
                  <a:lnTo>
                    <a:pt x="19345" y="2834"/>
                  </a:lnTo>
                  <a:lnTo>
                    <a:pt x="21389" y="2798"/>
                  </a:lnTo>
                  <a:lnTo>
                    <a:pt x="23254" y="2744"/>
                  </a:lnTo>
                  <a:lnTo>
                    <a:pt x="23254" y="2744"/>
                  </a:lnTo>
                  <a:lnTo>
                    <a:pt x="23003" y="2636"/>
                  </a:lnTo>
                  <a:lnTo>
                    <a:pt x="22339" y="2332"/>
                  </a:lnTo>
                  <a:lnTo>
                    <a:pt x="21855" y="2116"/>
                  </a:lnTo>
                  <a:lnTo>
                    <a:pt x="21299" y="1883"/>
                  </a:lnTo>
                  <a:lnTo>
                    <a:pt x="20654" y="1632"/>
                  </a:lnTo>
                  <a:lnTo>
                    <a:pt x="19955" y="1381"/>
                  </a:lnTo>
                  <a:lnTo>
                    <a:pt x="19220" y="1112"/>
                  </a:lnTo>
                  <a:lnTo>
                    <a:pt x="18413" y="879"/>
                  </a:lnTo>
                  <a:lnTo>
                    <a:pt x="17588" y="646"/>
                  </a:lnTo>
                  <a:lnTo>
                    <a:pt x="16710" y="431"/>
                  </a:lnTo>
                  <a:lnTo>
                    <a:pt x="15831" y="252"/>
                  </a:lnTo>
                  <a:lnTo>
                    <a:pt x="15401" y="180"/>
                  </a:lnTo>
                  <a:lnTo>
                    <a:pt x="14953" y="126"/>
                  </a:lnTo>
                  <a:lnTo>
                    <a:pt x="14504" y="73"/>
                  </a:lnTo>
                  <a:lnTo>
                    <a:pt x="14056" y="37"/>
                  </a:lnTo>
                  <a:lnTo>
                    <a:pt x="13608" y="19"/>
                  </a:lnTo>
                  <a:lnTo>
                    <a:pt x="13178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9"/>
          <p:cNvSpPr txBox="1">
            <a:spLocks noGrp="1"/>
          </p:cNvSpPr>
          <p:nvPr>
            <p:ph type="title"/>
          </p:nvPr>
        </p:nvSpPr>
        <p:spPr>
          <a:xfrm>
            <a:off x="702000" y="1611000"/>
            <a:ext cx="53844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9"/>
          <p:cNvSpPr txBox="1">
            <a:spLocks noGrp="1"/>
          </p:cNvSpPr>
          <p:nvPr>
            <p:ph type="subTitle" idx="1"/>
          </p:nvPr>
        </p:nvSpPr>
        <p:spPr>
          <a:xfrm>
            <a:off x="702000" y="2435096"/>
            <a:ext cx="5384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500" name="Google Shape;500;p9"/>
          <p:cNvGrpSpPr/>
          <p:nvPr/>
        </p:nvGrpSpPr>
        <p:grpSpPr>
          <a:xfrm>
            <a:off x="0" y="4065100"/>
            <a:ext cx="9144000" cy="1078400"/>
            <a:chOff x="0" y="4065100"/>
            <a:chExt cx="9144000" cy="1078400"/>
          </a:xfrm>
        </p:grpSpPr>
        <p:sp>
          <p:nvSpPr>
            <p:cNvPr id="501" name="Google Shape;501;p9"/>
            <p:cNvSpPr/>
            <p:nvPr/>
          </p:nvSpPr>
          <p:spPr>
            <a:xfrm>
              <a:off x="0" y="4065100"/>
              <a:ext cx="9144000" cy="576800"/>
            </a:xfrm>
            <a:custGeom>
              <a:avLst/>
              <a:gdLst/>
              <a:ahLst/>
              <a:cxnLst/>
              <a:rect l="l" t="t" r="r" b="b"/>
              <a:pathLst>
                <a:path w="285750" h="18025" extrusionOk="0">
                  <a:moveTo>
                    <a:pt x="126038" y="0"/>
                  </a:moveTo>
                  <a:lnTo>
                    <a:pt x="0" y="14699"/>
                  </a:lnTo>
                  <a:lnTo>
                    <a:pt x="0" y="18024"/>
                  </a:lnTo>
                  <a:lnTo>
                    <a:pt x="285750" y="17787"/>
                  </a:lnTo>
                  <a:lnTo>
                    <a:pt x="285750" y="13327"/>
                  </a:lnTo>
                  <a:lnTo>
                    <a:pt x="126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3269792" y="4125900"/>
              <a:ext cx="5874208" cy="365664"/>
            </a:xfrm>
            <a:custGeom>
              <a:avLst/>
              <a:gdLst/>
              <a:ahLst/>
              <a:cxnLst/>
              <a:rect l="l" t="t" r="r" b="b"/>
              <a:pathLst>
                <a:path w="183569" h="11427" extrusionOk="0">
                  <a:moveTo>
                    <a:pt x="56370" y="0"/>
                  </a:moveTo>
                  <a:lnTo>
                    <a:pt x="1" y="8867"/>
                  </a:lnTo>
                  <a:lnTo>
                    <a:pt x="86876" y="9870"/>
                  </a:lnTo>
                  <a:lnTo>
                    <a:pt x="183569" y="11427"/>
                  </a:lnTo>
                  <a:lnTo>
                    <a:pt x="563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0" y="4313356"/>
              <a:ext cx="6664640" cy="328544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0" y="4429068"/>
              <a:ext cx="9144000" cy="714432"/>
            </a:xfrm>
            <a:custGeom>
              <a:avLst/>
              <a:gdLst/>
              <a:ahLst/>
              <a:cxnLst/>
              <a:rect l="l" t="t" r="r" b="b"/>
              <a:pathLst>
                <a:path w="285750" h="22326" extrusionOk="0">
                  <a:moveTo>
                    <a:pt x="0" y="0"/>
                  </a:moveTo>
                  <a:lnTo>
                    <a:pt x="0" y="22326"/>
                  </a:lnTo>
                  <a:lnTo>
                    <a:pt x="285750" y="22326"/>
                  </a:lnTo>
                  <a:lnTo>
                    <a:pt x="285750" y="3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4993376" y="4500180"/>
              <a:ext cx="2010720" cy="89568"/>
            </a:xfrm>
            <a:custGeom>
              <a:avLst/>
              <a:gdLst/>
              <a:ahLst/>
              <a:cxnLst/>
              <a:rect l="l" t="t" r="r" b="b"/>
              <a:pathLst>
                <a:path w="62835" h="2799" extrusionOk="0">
                  <a:moveTo>
                    <a:pt x="35759" y="1"/>
                  </a:moveTo>
                  <a:lnTo>
                    <a:pt x="32064" y="27"/>
                  </a:lnTo>
                  <a:lnTo>
                    <a:pt x="28343" y="53"/>
                  </a:lnTo>
                  <a:lnTo>
                    <a:pt x="24596" y="159"/>
                  </a:lnTo>
                  <a:lnTo>
                    <a:pt x="20769" y="291"/>
                  </a:lnTo>
                  <a:lnTo>
                    <a:pt x="16864" y="476"/>
                  </a:lnTo>
                  <a:lnTo>
                    <a:pt x="12852" y="687"/>
                  </a:lnTo>
                  <a:lnTo>
                    <a:pt x="8736" y="951"/>
                  </a:lnTo>
                  <a:lnTo>
                    <a:pt x="4434" y="1267"/>
                  </a:lnTo>
                  <a:lnTo>
                    <a:pt x="1" y="1637"/>
                  </a:lnTo>
                  <a:lnTo>
                    <a:pt x="40615" y="2798"/>
                  </a:lnTo>
                  <a:lnTo>
                    <a:pt x="62835" y="1030"/>
                  </a:lnTo>
                  <a:lnTo>
                    <a:pt x="58692" y="766"/>
                  </a:lnTo>
                  <a:lnTo>
                    <a:pt x="54654" y="555"/>
                  </a:lnTo>
                  <a:lnTo>
                    <a:pt x="50748" y="370"/>
                  </a:lnTo>
                  <a:lnTo>
                    <a:pt x="46948" y="212"/>
                  </a:lnTo>
                  <a:lnTo>
                    <a:pt x="43174" y="106"/>
                  </a:lnTo>
                  <a:lnTo>
                    <a:pt x="39453" y="53"/>
                  </a:lnTo>
                  <a:lnTo>
                    <a:pt x="35759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0" y="4710252"/>
              <a:ext cx="9144000" cy="433248"/>
            </a:xfrm>
            <a:custGeom>
              <a:avLst/>
              <a:gdLst/>
              <a:ahLst/>
              <a:cxnLst/>
              <a:rect l="l" t="t" r="r" b="b"/>
              <a:pathLst>
                <a:path w="285750" h="13539" extrusionOk="0">
                  <a:moveTo>
                    <a:pt x="285750" y="1"/>
                  </a:moveTo>
                  <a:lnTo>
                    <a:pt x="136357" y="9026"/>
                  </a:lnTo>
                  <a:lnTo>
                    <a:pt x="0" y="13539"/>
                  </a:lnTo>
                  <a:lnTo>
                    <a:pt x="285750" y="13539"/>
                  </a:lnTo>
                  <a:lnTo>
                    <a:pt x="285750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9"/>
          <p:cNvGrpSpPr/>
          <p:nvPr/>
        </p:nvGrpSpPr>
        <p:grpSpPr>
          <a:xfrm>
            <a:off x="4124081" y="4553739"/>
            <a:ext cx="273772" cy="240002"/>
            <a:chOff x="4714375" y="3682050"/>
            <a:chExt cx="661125" cy="579575"/>
          </a:xfrm>
        </p:grpSpPr>
        <p:sp>
          <p:nvSpPr>
            <p:cNvPr id="508" name="Google Shape;508;p9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9"/>
          <p:cNvGrpSpPr/>
          <p:nvPr/>
        </p:nvGrpSpPr>
        <p:grpSpPr>
          <a:xfrm>
            <a:off x="1105851" y="4542361"/>
            <a:ext cx="606652" cy="264121"/>
            <a:chOff x="381950" y="3846025"/>
            <a:chExt cx="1594775" cy="694325"/>
          </a:xfrm>
        </p:grpSpPr>
        <p:sp>
          <p:nvSpPr>
            <p:cNvPr id="513" name="Google Shape;513;p9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extrusionOk="0">
                  <a:moveTo>
                    <a:pt x="20600" y="1"/>
                  </a:moveTo>
                  <a:lnTo>
                    <a:pt x="20439" y="19"/>
                  </a:lnTo>
                  <a:lnTo>
                    <a:pt x="20295" y="36"/>
                  </a:lnTo>
                  <a:lnTo>
                    <a:pt x="20152" y="90"/>
                  </a:lnTo>
                  <a:lnTo>
                    <a:pt x="20008" y="144"/>
                  </a:lnTo>
                  <a:lnTo>
                    <a:pt x="19865" y="198"/>
                  </a:lnTo>
                  <a:lnTo>
                    <a:pt x="19722" y="287"/>
                  </a:lnTo>
                  <a:lnTo>
                    <a:pt x="19435" y="485"/>
                  </a:lnTo>
                  <a:lnTo>
                    <a:pt x="19166" y="736"/>
                  </a:lnTo>
                  <a:lnTo>
                    <a:pt x="18897" y="1005"/>
                  </a:lnTo>
                  <a:lnTo>
                    <a:pt x="18628" y="1327"/>
                  </a:lnTo>
                  <a:lnTo>
                    <a:pt x="18413" y="1650"/>
                  </a:lnTo>
                  <a:lnTo>
                    <a:pt x="18180" y="1973"/>
                  </a:lnTo>
                  <a:lnTo>
                    <a:pt x="17965" y="2331"/>
                  </a:lnTo>
                  <a:lnTo>
                    <a:pt x="17767" y="2690"/>
                  </a:lnTo>
                  <a:lnTo>
                    <a:pt x="17570" y="3066"/>
                  </a:lnTo>
                  <a:lnTo>
                    <a:pt x="17373" y="3443"/>
                  </a:lnTo>
                  <a:lnTo>
                    <a:pt x="17032" y="4214"/>
                  </a:lnTo>
                  <a:lnTo>
                    <a:pt x="16710" y="4967"/>
                  </a:lnTo>
                  <a:lnTo>
                    <a:pt x="16441" y="5684"/>
                  </a:lnTo>
                  <a:lnTo>
                    <a:pt x="16208" y="6311"/>
                  </a:lnTo>
                  <a:lnTo>
                    <a:pt x="16028" y="6849"/>
                  </a:lnTo>
                  <a:lnTo>
                    <a:pt x="15939" y="7064"/>
                  </a:lnTo>
                  <a:lnTo>
                    <a:pt x="15759" y="7333"/>
                  </a:lnTo>
                  <a:lnTo>
                    <a:pt x="15526" y="7674"/>
                  </a:lnTo>
                  <a:lnTo>
                    <a:pt x="15239" y="8068"/>
                  </a:lnTo>
                  <a:lnTo>
                    <a:pt x="14881" y="8517"/>
                  </a:lnTo>
                  <a:lnTo>
                    <a:pt x="14486" y="9001"/>
                  </a:lnTo>
                  <a:lnTo>
                    <a:pt x="13536" y="10112"/>
                  </a:lnTo>
                  <a:lnTo>
                    <a:pt x="12443" y="11367"/>
                  </a:lnTo>
                  <a:lnTo>
                    <a:pt x="11223" y="12712"/>
                  </a:lnTo>
                  <a:lnTo>
                    <a:pt x="9933" y="14128"/>
                  </a:lnTo>
                  <a:lnTo>
                    <a:pt x="8588" y="15563"/>
                  </a:lnTo>
                  <a:lnTo>
                    <a:pt x="5899" y="18413"/>
                  </a:lnTo>
                  <a:lnTo>
                    <a:pt x="3442" y="20995"/>
                  </a:lnTo>
                  <a:lnTo>
                    <a:pt x="377" y="24150"/>
                  </a:lnTo>
                  <a:lnTo>
                    <a:pt x="215" y="24330"/>
                  </a:lnTo>
                  <a:lnTo>
                    <a:pt x="108" y="24509"/>
                  </a:lnTo>
                  <a:lnTo>
                    <a:pt x="36" y="24670"/>
                  </a:lnTo>
                  <a:lnTo>
                    <a:pt x="0" y="24814"/>
                  </a:lnTo>
                  <a:lnTo>
                    <a:pt x="18" y="24957"/>
                  </a:lnTo>
                  <a:lnTo>
                    <a:pt x="72" y="25101"/>
                  </a:lnTo>
                  <a:lnTo>
                    <a:pt x="144" y="25226"/>
                  </a:lnTo>
                  <a:lnTo>
                    <a:pt x="269" y="25352"/>
                  </a:lnTo>
                  <a:lnTo>
                    <a:pt x="412" y="25477"/>
                  </a:lnTo>
                  <a:lnTo>
                    <a:pt x="610" y="25585"/>
                  </a:lnTo>
                  <a:lnTo>
                    <a:pt x="825" y="25692"/>
                  </a:lnTo>
                  <a:lnTo>
                    <a:pt x="1076" y="25782"/>
                  </a:lnTo>
                  <a:lnTo>
                    <a:pt x="1363" y="25890"/>
                  </a:lnTo>
                  <a:lnTo>
                    <a:pt x="1667" y="25961"/>
                  </a:lnTo>
                  <a:lnTo>
                    <a:pt x="2008" y="26051"/>
                  </a:lnTo>
                  <a:lnTo>
                    <a:pt x="2367" y="26123"/>
                  </a:lnTo>
                  <a:lnTo>
                    <a:pt x="3173" y="26266"/>
                  </a:lnTo>
                  <a:lnTo>
                    <a:pt x="4052" y="26374"/>
                  </a:lnTo>
                  <a:lnTo>
                    <a:pt x="5038" y="26481"/>
                  </a:lnTo>
                  <a:lnTo>
                    <a:pt x="6096" y="26553"/>
                  </a:lnTo>
                  <a:lnTo>
                    <a:pt x="7225" y="26607"/>
                  </a:lnTo>
                  <a:lnTo>
                    <a:pt x="8409" y="26660"/>
                  </a:lnTo>
                  <a:lnTo>
                    <a:pt x="9646" y="26696"/>
                  </a:lnTo>
                  <a:lnTo>
                    <a:pt x="10919" y="26714"/>
                  </a:lnTo>
                  <a:lnTo>
                    <a:pt x="13554" y="26714"/>
                  </a:lnTo>
                  <a:lnTo>
                    <a:pt x="16243" y="26678"/>
                  </a:lnTo>
                  <a:lnTo>
                    <a:pt x="18933" y="26625"/>
                  </a:lnTo>
                  <a:lnTo>
                    <a:pt x="21550" y="26553"/>
                  </a:lnTo>
                  <a:lnTo>
                    <a:pt x="26266" y="26374"/>
                  </a:lnTo>
                  <a:lnTo>
                    <a:pt x="28220" y="26320"/>
                  </a:lnTo>
                  <a:lnTo>
                    <a:pt x="29833" y="26266"/>
                  </a:lnTo>
                  <a:lnTo>
                    <a:pt x="31070" y="26266"/>
                  </a:lnTo>
                  <a:lnTo>
                    <a:pt x="32576" y="26302"/>
                  </a:lnTo>
                  <a:lnTo>
                    <a:pt x="34315" y="26374"/>
                  </a:lnTo>
                  <a:lnTo>
                    <a:pt x="36234" y="26463"/>
                  </a:lnTo>
                  <a:lnTo>
                    <a:pt x="40501" y="26732"/>
                  </a:lnTo>
                  <a:lnTo>
                    <a:pt x="45091" y="27019"/>
                  </a:lnTo>
                  <a:lnTo>
                    <a:pt x="49662" y="27324"/>
                  </a:lnTo>
                  <a:lnTo>
                    <a:pt x="51886" y="27449"/>
                  </a:lnTo>
                  <a:lnTo>
                    <a:pt x="54019" y="27575"/>
                  </a:lnTo>
                  <a:lnTo>
                    <a:pt x="56027" y="27665"/>
                  </a:lnTo>
                  <a:lnTo>
                    <a:pt x="57874" y="27736"/>
                  </a:lnTo>
                  <a:lnTo>
                    <a:pt x="59523" y="27772"/>
                  </a:lnTo>
                  <a:lnTo>
                    <a:pt x="60957" y="27772"/>
                  </a:lnTo>
                  <a:lnTo>
                    <a:pt x="61657" y="27754"/>
                  </a:lnTo>
                  <a:lnTo>
                    <a:pt x="62248" y="27736"/>
                  </a:lnTo>
                  <a:lnTo>
                    <a:pt x="62768" y="27682"/>
                  </a:lnTo>
                  <a:lnTo>
                    <a:pt x="63181" y="27629"/>
                  </a:lnTo>
                  <a:lnTo>
                    <a:pt x="63503" y="27557"/>
                  </a:lnTo>
                  <a:lnTo>
                    <a:pt x="63611" y="27503"/>
                  </a:lnTo>
                  <a:lnTo>
                    <a:pt x="63701" y="27449"/>
                  </a:lnTo>
                  <a:lnTo>
                    <a:pt x="63754" y="27396"/>
                  </a:lnTo>
                  <a:lnTo>
                    <a:pt x="63790" y="27342"/>
                  </a:lnTo>
                  <a:lnTo>
                    <a:pt x="63790" y="27288"/>
                  </a:lnTo>
                  <a:lnTo>
                    <a:pt x="63754" y="27216"/>
                  </a:lnTo>
                  <a:lnTo>
                    <a:pt x="63647" y="27091"/>
                  </a:lnTo>
                  <a:lnTo>
                    <a:pt x="63485" y="26929"/>
                  </a:lnTo>
                  <a:lnTo>
                    <a:pt x="63234" y="26714"/>
                  </a:lnTo>
                  <a:lnTo>
                    <a:pt x="62912" y="26445"/>
                  </a:lnTo>
                  <a:lnTo>
                    <a:pt x="62087" y="25818"/>
                  </a:lnTo>
                  <a:lnTo>
                    <a:pt x="61011" y="25029"/>
                  </a:lnTo>
                  <a:lnTo>
                    <a:pt x="59702" y="24133"/>
                  </a:lnTo>
                  <a:lnTo>
                    <a:pt x="58178" y="23111"/>
                  </a:lnTo>
                  <a:lnTo>
                    <a:pt x="56475" y="22017"/>
                  </a:lnTo>
                  <a:lnTo>
                    <a:pt x="54593" y="20852"/>
                  </a:lnTo>
                  <a:lnTo>
                    <a:pt x="52567" y="19650"/>
                  </a:lnTo>
                  <a:lnTo>
                    <a:pt x="51509" y="19041"/>
                  </a:lnTo>
                  <a:lnTo>
                    <a:pt x="50415" y="18413"/>
                  </a:lnTo>
                  <a:lnTo>
                    <a:pt x="49286" y="17786"/>
                  </a:lnTo>
                  <a:lnTo>
                    <a:pt x="48138" y="17176"/>
                  </a:lnTo>
                  <a:lnTo>
                    <a:pt x="46955" y="16549"/>
                  </a:lnTo>
                  <a:lnTo>
                    <a:pt x="45772" y="15939"/>
                  </a:lnTo>
                  <a:lnTo>
                    <a:pt x="44553" y="15348"/>
                  </a:lnTo>
                  <a:lnTo>
                    <a:pt x="43334" y="14756"/>
                  </a:lnTo>
                  <a:lnTo>
                    <a:pt x="42097" y="14164"/>
                  </a:lnTo>
                  <a:lnTo>
                    <a:pt x="40842" y="13608"/>
                  </a:lnTo>
                  <a:lnTo>
                    <a:pt x="39587" y="13053"/>
                  </a:lnTo>
                  <a:lnTo>
                    <a:pt x="38314" y="12533"/>
                  </a:lnTo>
                  <a:lnTo>
                    <a:pt x="37041" y="12031"/>
                  </a:lnTo>
                  <a:lnTo>
                    <a:pt x="35786" y="11565"/>
                  </a:lnTo>
                  <a:lnTo>
                    <a:pt x="34997" y="11063"/>
                  </a:lnTo>
                  <a:lnTo>
                    <a:pt x="34226" y="10561"/>
                  </a:lnTo>
                  <a:lnTo>
                    <a:pt x="33491" y="10059"/>
                  </a:lnTo>
                  <a:lnTo>
                    <a:pt x="32756" y="9557"/>
                  </a:lnTo>
                  <a:lnTo>
                    <a:pt x="31357" y="8553"/>
                  </a:lnTo>
                  <a:lnTo>
                    <a:pt x="30031" y="7549"/>
                  </a:lnTo>
                  <a:lnTo>
                    <a:pt x="28776" y="6580"/>
                  </a:lnTo>
                  <a:lnTo>
                    <a:pt x="27610" y="5630"/>
                  </a:lnTo>
                  <a:lnTo>
                    <a:pt x="26534" y="4734"/>
                  </a:lnTo>
                  <a:lnTo>
                    <a:pt x="25530" y="3891"/>
                  </a:lnTo>
                  <a:lnTo>
                    <a:pt x="23809" y="2367"/>
                  </a:lnTo>
                  <a:lnTo>
                    <a:pt x="22447" y="1166"/>
                  </a:lnTo>
                  <a:lnTo>
                    <a:pt x="21909" y="718"/>
                  </a:lnTo>
                  <a:lnTo>
                    <a:pt x="21461" y="359"/>
                  </a:lnTo>
                  <a:lnTo>
                    <a:pt x="21281" y="234"/>
                  </a:lnTo>
                  <a:lnTo>
                    <a:pt x="21138" y="144"/>
                  </a:lnTo>
                  <a:lnTo>
                    <a:pt x="20995" y="72"/>
                  </a:lnTo>
                  <a:lnTo>
                    <a:pt x="20905" y="36"/>
                  </a:lnTo>
                  <a:lnTo>
                    <a:pt x="20744" y="19"/>
                  </a:lnTo>
                  <a:lnTo>
                    <a:pt x="2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fill="none" extrusionOk="0">
                  <a:moveTo>
                    <a:pt x="60957" y="27772"/>
                  </a:moveTo>
                  <a:lnTo>
                    <a:pt x="60957" y="27772"/>
                  </a:lnTo>
                  <a:lnTo>
                    <a:pt x="59523" y="27772"/>
                  </a:lnTo>
                  <a:lnTo>
                    <a:pt x="57874" y="27736"/>
                  </a:lnTo>
                  <a:lnTo>
                    <a:pt x="56027" y="27665"/>
                  </a:lnTo>
                  <a:lnTo>
                    <a:pt x="54019" y="27575"/>
                  </a:lnTo>
                  <a:lnTo>
                    <a:pt x="51886" y="27449"/>
                  </a:lnTo>
                  <a:lnTo>
                    <a:pt x="49662" y="27324"/>
                  </a:lnTo>
                  <a:lnTo>
                    <a:pt x="45091" y="27019"/>
                  </a:lnTo>
                  <a:lnTo>
                    <a:pt x="45091" y="27019"/>
                  </a:lnTo>
                  <a:lnTo>
                    <a:pt x="40501" y="26732"/>
                  </a:lnTo>
                  <a:lnTo>
                    <a:pt x="36234" y="26463"/>
                  </a:lnTo>
                  <a:lnTo>
                    <a:pt x="34315" y="26374"/>
                  </a:lnTo>
                  <a:lnTo>
                    <a:pt x="32576" y="26302"/>
                  </a:lnTo>
                  <a:lnTo>
                    <a:pt x="31070" y="26266"/>
                  </a:lnTo>
                  <a:lnTo>
                    <a:pt x="29833" y="26266"/>
                  </a:lnTo>
                  <a:lnTo>
                    <a:pt x="29833" y="26266"/>
                  </a:lnTo>
                  <a:lnTo>
                    <a:pt x="28220" y="26320"/>
                  </a:lnTo>
                  <a:lnTo>
                    <a:pt x="26266" y="26374"/>
                  </a:lnTo>
                  <a:lnTo>
                    <a:pt x="21550" y="26553"/>
                  </a:lnTo>
                  <a:lnTo>
                    <a:pt x="18933" y="26625"/>
                  </a:lnTo>
                  <a:lnTo>
                    <a:pt x="16243" y="26678"/>
                  </a:lnTo>
                  <a:lnTo>
                    <a:pt x="13554" y="26714"/>
                  </a:lnTo>
                  <a:lnTo>
                    <a:pt x="12227" y="26714"/>
                  </a:lnTo>
                  <a:lnTo>
                    <a:pt x="10919" y="26714"/>
                  </a:lnTo>
                  <a:lnTo>
                    <a:pt x="9646" y="26696"/>
                  </a:lnTo>
                  <a:lnTo>
                    <a:pt x="8409" y="26660"/>
                  </a:lnTo>
                  <a:lnTo>
                    <a:pt x="7225" y="26607"/>
                  </a:lnTo>
                  <a:lnTo>
                    <a:pt x="6096" y="26553"/>
                  </a:lnTo>
                  <a:lnTo>
                    <a:pt x="5038" y="26481"/>
                  </a:lnTo>
                  <a:lnTo>
                    <a:pt x="4052" y="26374"/>
                  </a:lnTo>
                  <a:lnTo>
                    <a:pt x="3173" y="26266"/>
                  </a:lnTo>
                  <a:lnTo>
                    <a:pt x="2367" y="26123"/>
                  </a:lnTo>
                  <a:lnTo>
                    <a:pt x="2008" y="26051"/>
                  </a:lnTo>
                  <a:lnTo>
                    <a:pt x="1667" y="25961"/>
                  </a:lnTo>
                  <a:lnTo>
                    <a:pt x="1363" y="25890"/>
                  </a:lnTo>
                  <a:lnTo>
                    <a:pt x="1076" y="25782"/>
                  </a:lnTo>
                  <a:lnTo>
                    <a:pt x="825" y="25692"/>
                  </a:lnTo>
                  <a:lnTo>
                    <a:pt x="610" y="25585"/>
                  </a:lnTo>
                  <a:lnTo>
                    <a:pt x="412" y="25477"/>
                  </a:lnTo>
                  <a:lnTo>
                    <a:pt x="269" y="25352"/>
                  </a:lnTo>
                  <a:lnTo>
                    <a:pt x="144" y="25226"/>
                  </a:lnTo>
                  <a:lnTo>
                    <a:pt x="72" y="25101"/>
                  </a:lnTo>
                  <a:lnTo>
                    <a:pt x="18" y="24957"/>
                  </a:lnTo>
                  <a:lnTo>
                    <a:pt x="0" y="24814"/>
                  </a:lnTo>
                  <a:lnTo>
                    <a:pt x="36" y="24670"/>
                  </a:lnTo>
                  <a:lnTo>
                    <a:pt x="108" y="24509"/>
                  </a:lnTo>
                  <a:lnTo>
                    <a:pt x="215" y="24330"/>
                  </a:lnTo>
                  <a:lnTo>
                    <a:pt x="377" y="24150"/>
                  </a:lnTo>
                  <a:lnTo>
                    <a:pt x="377" y="24150"/>
                  </a:lnTo>
                  <a:lnTo>
                    <a:pt x="3442" y="20995"/>
                  </a:lnTo>
                  <a:lnTo>
                    <a:pt x="5899" y="18413"/>
                  </a:lnTo>
                  <a:lnTo>
                    <a:pt x="8588" y="15563"/>
                  </a:lnTo>
                  <a:lnTo>
                    <a:pt x="9933" y="14128"/>
                  </a:lnTo>
                  <a:lnTo>
                    <a:pt x="11223" y="12712"/>
                  </a:lnTo>
                  <a:lnTo>
                    <a:pt x="12443" y="11367"/>
                  </a:lnTo>
                  <a:lnTo>
                    <a:pt x="13536" y="10112"/>
                  </a:lnTo>
                  <a:lnTo>
                    <a:pt x="14486" y="9001"/>
                  </a:lnTo>
                  <a:lnTo>
                    <a:pt x="14881" y="8517"/>
                  </a:lnTo>
                  <a:lnTo>
                    <a:pt x="15239" y="8068"/>
                  </a:lnTo>
                  <a:lnTo>
                    <a:pt x="15526" y="7674"/>
                  </a:lnTo>
                  <a:lnTo>
                    <a:pt x="15759" y="7333"/>
                  </a:lnTo>
                  <a:lnTo>
                    <a:pt x="15939" y="7064"/>
                  </a:lnTo>
                  <a:lnTo>
                    <a:pt x="16028" y="6849"/>
                  </a:lnTo>
                  <a:lnTo>
                    <a:pt x="16028" y="6849"/>
                  </a:lnTo>
                  <a:lnTo>
                    <a:pt x="16208" y="6311"/>
                  </a:lnTo>
                  <a:lnTo>
                    <a:pt x="16441" y="5684"/>
                  </a:lnTo>
                  <a:lnTo>
                    <a:pt x="16710" y="4967"/>
                  </a:lnTo>
                  <a:lnTo>
                    <a:pt x="17032" y="4214"/>
                  </a:lnTo>
                  <a:lnTo>
                    <a:pt x="17373" y="3443"/>
                  </a:lnTo>
                  <a:lnTo>
                    <a:pt x="17570" y="3066"/>
                  </a:lnTo>
                  <a:lnTo>
                    <a:pt x="17767" y="2690"/>
                  </a:lnTo>
                  <a:lnTo>
                    <a:pt x="17965" y="2331"/>
                  </a:lnTo>
                  <a:lnTo>
                    <a:pt x="18180" y="1973"/>
                  </a:lnTo>
                  <a:lnTo>
                    <a:pt x="18413" y="1650"/>
                  </a:lnTo>
                  <a:lnTo>
                    <a:pt x="18628" y="1327"/>
                  </a:lnTo>
                  <a:lnTo>
                    <a:pt x="18628" y="1327"/>
                  </a:lnTo>
                  <a:lnTo>
                    <a:pt x="18897" y="1005"/>
                  </a:lnTo>
                  <a:lnTo>
                    <a:pt x="19166" y="736"/>
                  </a:lnTo>
                  <a:lnTo>
                    <a:pt x="19435" y="485"/>
                  </a:lnTo>
                  <a:lnTo>
                    <a:pt x="19722" y="287"/>
                  </a:lnTo>
                  <a:lnTo>
                    <a:pt x="19865" y="198"/>
                  </a:lnTo>
                  <a:lnTo>
                    <a:pt x="20008" y="144"/>
                  </a:lnTo>
                  <a:lnTo>
                    <a:pt x="20152" y="90"/>
                  </a:lnTo>
                  <a:lnTo>
                    <a:pt x="20295" y="36"/>
                  </a:lnTo>
                  <a:lnTo>
                    <a:pt x="20439" y="19"/>
                  </a:lnTo>
                  <a:lnTo>
                    <a:pt x="20600" y="1"/>
                  </a:lnTo>
                  <a:lnTo>
                    <a:pt x="20744" y="19"/>
                  </a:lnTo>
                  <a:lnTo>
                    <a:pt x="20905" y="36"/>
                  </a:lnTo>
                  <a:lnTo>
                    <a:pt x="20905" y="36"/>
                  </a:lnTo>
                  <a:lnTo>
                    <a:pt x="20995" y="72"/>
                  </a:lnTo>
                  <a:lnTo>
                    <a:pt x="21138" y="144"/>
                  </a:lnTo>
                  <a:lnTo>
                    <a:pt x="21281" y="234"/>
                  </a:lnTo>
                  <a:lnTo>
                    <a:pt x="21461" y="359"/>
                  </a:lnTo>
                  <a:lnTo>
                    <a:pt x="21909" y="718"/>
                  </a:lnTo>
                  <a:lnTo>
                    <a:pt x="22447" y="1166"/>
                  </a:lnTo>
                  <a:lnTo>
                    <a:pt x="23809" y="2367"/>
                  </a:lnTo>
                  <a:lnTo>
                    <a:pt x="25530" y="3891"/>
                  </a:lnTo>
                  <a:lnTo>
                    <a:pt x="26534" y="4734"/>
                  </a:lnTo>
                  <a:lnTo>
                    <a:pt x="27610" y="5630"/>
                  </a:lnTo>
                  <a:lnTo>
                    <a:pt x="28776" y="6580"/>
                  </a:lnTo>
                  <a:lnTo>
                    <a:pt x="30031" y="7549"/>
                  </a:lnTo>
                  <a:lnTo>
                    <a:pt x="31357" y="8553"/>
                  </a:lnTo>
                  <a:lnTo>
                    <a:pt x="32756" y="9557"/>
                  </a:lnTo>
                  <a:lnTo>
                    <a:pt x="33491" y="10059"/>
                  </a:lnTo>
                  <a:lnTo>
                    <a:pt x="34226" y="10561"/>
                  </a:lnTo>
                  <a:lnTo>
                    <a:pt x="34997" y="11063"/>
                  </a:lnTo>
                  <a:lnTo>
                    <a:pt x="35786" y="11565"/>
                  </a:lnTo>
                  <a:lnTo>
                    <a:pt x="35786" y="11565"/>
                  </a:lnTo>
                  <a:lnTo>
                    <a:pt x="37041" y="12031"/>
                  </a:lnTo>
                  <a:lnTo>
                    <a:pt x="38314" y="12533"/>
                  </a:lnTo>
                  <a:lnTo>
                    <a:pt x="39587" y="13053"/>
                  </a:lnTo>
                  <a:lnTo>
                    <a:pt x="40842" y="13608"/>
                  </a:lnTo>
                  <a:lnTo>
                    <a:pt x="42097" y="14164"/>
                  </a:lnTo>
                  <a:lnTo>
                    <a:pt x="43334" y="14756"/>
                  </a:lnTo>
                  <a:lnTo>
                    <a:pt x="44553" y="15348"/>
                  </a:lnTo>
                  <a:lnTo>
                    <a:pt x="45772" y="15939"/>
                  </a:lnTo>
                  <a:lnTo>
                    <a:pt x="46955" y="16549"/>
                  </a:lnTo>
                  <a:lnTo>
                    <a:pt x="48138" y="17176"/>
                  </a:lnTo>
                  <a:lnTo>
                    <a:pt x="49286" y="17786"/>
                  </a:lnTo>
                  <a:lnTo>
                    <a:pt x="50415" y="18413"/>
                  </a:lnTo>
                  <a:lnTo>
                    <a:pt x="51509" y="19041"/>
                  </a:lnTo>
                  <a:lnTo>
                    <a:pt x="52567" y="19650"/>
                  </a:lnTo>
                  <a:lnTo>
                    <a:pt x="54593" y="20852"/>
                  </a:lnTo>
                  <a:lnTo>
                    <a:pt x="56475" y="22017"/>
                  </a:lnTo>
                  <a:lnTo>
                    <a:pt x="58178" y="23111"/>
                  </a:lnTo>
                  <a:lnTo>
                    <a:pt x="59702" y="24133"/>
                  </a:lnTo>
                  <a:lnTo>
                    <a:pt x="61011" y="25029"/>
                  </a:lnTo>
                  <a:lnTo>
                    <a:pt x="62087" y="25818"/>
                  </a:lnTo>
                  <a:lnTo>
                    <a:pt x="62912" y="26445"/>
                  </a:lnTo>
                  <a:lnTo>
                    <a:pt x="63234" y="26714"/>
                  </a:lnTo>
                  <a:lnTo>
                    <a:pt x="63485" y="26929"/>
                  </a:lnTo>
                  <a:lnTo>
                    <a:pt x="63647" y="27091"/>
                  </a:lnTo>
                  <a:lnTo>
                    <a:pt x="63754" y="27216"/>
                  </a:lnTo>
                  <a:lnTo>
                    <a:pt x="63754" y="27216"/>
                  </a:lnTo>
                  <a:lnTo>
                    <a:pt x="63790" y="27288"/>
                  </a:lnTo>
                  <a:lnTo>
                    <a:pt x="63790" y="27342"/>
                  </a:lnTo>
                  <a:lnTo>
                    <a:pt x="63754" y="27396"/>
                  </a:lnTo>
                  <a:lnTo>
                    <a:pt x="63701" y="27449"/>
                  </a:lnTo>
                  <a:lnTo>
                    <a:pt x="63611" y="27503"/>
                  </a:lnTo>
                  <a:lnTo>
                    <a:pt x="63503" y="27557"/>
                  </a:lnTo>
                  <a:lnTo>
                    <a:pt x="63181" y="27629"/>
                  </a:lnTo>
                  <a:lnTo>
                    <a:pt x="62768" y="27682"/>
                  </a:lnTo>
                  <a:lnTo>
                    <a:pt x="62248" y="27736"/>
                  </a:lnTo>
                  <a:lnTo>
                    <a:pt x="61657" y="27754"/>
                  </a:lnTo>
                  <a:lnTo>
                    <a:pt x="60957" y="277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847625" y="3846025"/>
              <a:ext cx="1129100" cy="694325"/>
            </a:xfrm>
            <a:custGeom>
              <a:avLst/>
              <a:gdLst/>
              <a:ahLst/>
              <a:cxnLst/>
              <a:rect l="l" t="t" r="r" b="b"/>
              <a:pathLst>
                <a:path w="45164" h="27773" extrusionOk="0">
                  <a:moveTo>
                    <a:pt x="1991" y="1"/>
                  </a:moveTo>
                  <a:lnTo>
                    <a:pt x="1866" y="19"/>
                  </a:lnTo>
                  <a:lnTo>
                    <a:pt x="1722" y="36"/>
                  </a:lnTo>
                  <a:lnTo>
                    <a:pt x="1597" y="54"/>
                  </a:lnTo>
                  <a:lnTo>
                    <a:pt x="1471" y="108"/>
                  </a:lnTo>
                  <a:lnTo>
                    <a:pt x="1220" y="216"/>
                  </a:lnTo>
                  <a:lnTo>
                    <a:pt x="969" y="377"/>
                  </a:lnTo>
                  <a:lnTo>
                    <a:pt x="718" y="556"/>
                  </a:lnTo>
                  <a:lnTo>
                    <a:pt x="467" y="789"/>
                  </a:lnTo>
                  <a:lnTo>
                    <a:pt x="234" y="1040"/>
                  </a:lnTo>
                  <a:lnTo>
                    <a:pt x="1" y="1327"/>
                  </a:lnTo>
                  <a:lnTo>
                    <a:pt x="144" y="1722"/>
                  </a:lnTo>
                  <a:lnTo>
                    <a:pt x="306" y="2098"/>
                  </a:lnTo>
                  <a:lnTo>
                    <a:pt x="485" y="2457"/>
                  </a:lnTo>
                  <a:lnTo>
                    <a:pt x="682" y="2780"/>
                  </a:lnTo>
                  <a:lnTo>
                    <a:pt x="897" y="3066"/>
                  </a:lnTo>
                  <a:lnTo>
                    <a:pt x="1130" y="3317"/>
                  </a:lnTo>
                  <a:lnTo>
                    <a:pt x="1256" y="3425"/>
                  </a:lnTo>
                  <a:lnTo>
                    <a:pt x="1399" y="3533"/>
                  </a:lnTo>
                  <a:lnTo>
                    <a:pt x="1525" y="3604"/>
                  </a:lnTo>
                  <a:lnTo>
                    <a:pt x="1668" y="3694"/>
                  </a:lnTo>
                  <a:lnTo>
                    <a:pt x="2852" y="4268"/>
                  </a:lnTo>
                  <a:lnTo>
                    <a:pt x="4089" y="4841"/>
                  </a:lnTo>
                  <a:lnTo>
                    <a:pt x="5326" y="5433"/>
                  </a:lnTo>
                  <a:lnTo>
                    <a:pt x="5917" y="5738"/>
                  </a:lnTo>
                  <a:lnTo>
                    <a:pt x="6491" y="6043"/>
                  </a:lnTo>
                  <a:lnTo>
                    <a:pt x="7029" y="6365"/>
                  </a:lnTo>
                  <a:lnTo>
                    <a:pt x="7531" y="6688"/>
                  </a:lnTo>
                  <a:lnTo>
                    <a:pt x="7979" y="7011"/>
                  </a:lnTo>
                  <a:lnTo>
                    <a:pt x="8176" y="7190"/>
                  </a:lnTo>
                  <a:lnTo>
                    <a:pt x="8356" y="7351"/>
                  </a:lnTo>
                  <a:lnTo>
                    <a:pt x="8535" y="7531"/>
                  </a:lnTo>
                  <a:lnTo>
                    <a:pt x="8678" y="7692"/>
                  </a:lnTo>
                  <a:lnTo>
                    <a:pt x="8822" y="7871"/>
                  </a:lnTo>
                  <a:lnTo>
                    <a:pt x="8929" y="8051"/>
                  </a:lnTo>
                  <a:lnTo>
                    <a:pt x="9037" y="8230"/>
                  </a:lnTo>
                  <a:lnTo>
                    <a:pt x="9109" y="8409"/>
                  </a:lnTo>
                  <a:lnTo>
                    <a:pt x="9162" y="8588"/>
                  </a:lnTo>
                  <a:lnTo>
                    <a:pt x="9180" y="8786"/>
                  </a:lnTo>
                  <a:lnTo>
                    <a:pt x="9198" y="8875"/>
                  </a:lnTo>
                  <a:lnTo>
                    <a:pt x="9234" y="8983"/>
                  </a:lnTo>
                  <a:lnTo>
                    <a:pt x="9342" y="9216"/>
                  </a:lnTo>
                  <a:lnTo>
                    <a:pt x="9503" y="9503"/>
                  </a:lnTo>
                  <a:lnTo>
                    <a:pt x="9736" y="9790"/>
                  </a:lnTo>
                  <a:lnTo>
                    <a:pt x="10005" y="10130"/>
                  </a:lnTo>
                  <a:lnTo>
                    <a:pt x="10328" y="10471"/>
                  </a:lnTo>
                  <a:lnTo>
                    <a:pt x="10686" y="10847"/>
                  </a:lnTo>
                  <a:lnTo>
                    <a:pt x="11099" y="11242"/>
                  </a:lnTo>
                  <a:lnTo>
                    <a:pt x="11547" y="11636"/>
                  </a:lnTo>
                  <a:lnTo>
                    <a:pt x="12013" y="12067"/>
                  </a:lnTo>
                  <a:lnTo>
                    <a:pt x="12515" y="12497"/>
                  </a:lnTo>
                  <a:lnTo>
                    <a:pt x="13053" y="12927"/>
                  </a:lnTo>
                  <a:lnTo>
                    <a:pt x="14182" y="13806"/>
                  </a:lnTo>
                  <a:lnTo>
                    <a:pt x="15384" y="14702"/>
                  </a:lnTo>
                  <a:lnTo>
                    <a:pt x="16621" y="15563"/>
                  </a:lnTo>
                  <a:lnTo>
                    <a:pt x="17230" y="15975"/>
                  </a:lnTo>
                  <a:lnTo>
                    <a:pt x="17858" y="16369"/>
                  </a:lnTo>
                  <a:lnTo>
                    <a:pt x="18467" y="16764"/>
                  </a:lnTo>
                  <a:lnTo>
                    <a:pt x="19077" y="17122"/>
                  </a:lnTo>
                  <a:lnTo>
                    <a:pt x="19669" y="17481"/>
                  </a:lnTo>
                  <a:lnTo>
                    <a:pt x="20260" y="17786"/>
                  </a:lnTo>
                  <a:lnTo>
                    <a:pt x="20816" y="18091"/>
                  </a:lnTo>
                  <a:lnTo>
                    <a:pt x="21354" y="18342"/>
                  </a:lnTo>
                  <a:lnTo>
                    <a:pt x="21874" y="18575"/>
                  </a:lnTo>
                  <a:lnTo>
                    <a:pt x="22358" y="18772"/>
                  </a:lnTo>
                  <a:lnTo>
                    <a:pt x="22806" y="18933"/>
                  </a:lnTo>
                  <a:lnTo>
                    <a:pt x="23236" y="19041"/>
                  </a:lnTo>
                  <a:lnTo>
                    <a:pt x="23613" y="19113"/>
                  </a:lnTo>
                  <a:lnTo>
                    <a:pt x="23792" y="19130"/>
                  </a:lnTo>
                  <a:lnTo>
                    <a:pt x="23954" y="19148"/>
                  </a:lnTo>
                  <a:lnTo>
                    <a:pt x="24151" y="19166"/>
                  </a:lnTo>
                  <a:lnTo>
                    <a:pt x="24402" y="19202"/>
                  </a:lnTo>
                  <a:lnTo>
                    <a:pt x="24671" y="19274"/>
                  </a:lnTo>
                  <a:lnTo>
                    <a:pt x="24993" y="19364"/>
                  </a:lnTo>
                  <a:lnTo>
                    <a:pt x="25352" y="19489"/>
                  </a:lnTo>
                  <a:lnTo>
                    <a:pt x="25729" y="19632"/>
                  </a:lnTo>
                  <a:lnTo>
                    <a:pt x="26607" y="19973"/>
                  </a:lnTo>
                  <a:lnTo>
                    <a:pt x="27575" y="20403"/>
                  </a:lnTo>
                  <a:lnTo>
                    <a:pt x="28669" y="20887"/>
                  </a:lnTo>
                  <a:lnTo>
                    <a:pt x="29834" y="21461"/>
                  </a:lnTo>
                  <a:lnTo>
                    <a:pt x="31071" y="22053"/>
                  </a:lnTo>
                  <a:lnTo>
                    <a:pt x="33761" y="23397"/>
                  </a:lnTo>
                  <a:lnTo>
                    <a:pt x="36593" y="24850"/>
                  </a:lnTo>
                  <a:lnTo>
                    <a:pt x="39480" y="26338"/>
                  </a:lnTo>
                  <a:lnTo>
                    <a:pt x="42330" y="27772"/>
                  </a:lnTo>
                  <a:lnTo>
                    <a:pt x="42958" y="27772"/>
                  </a:lnTo>
                  <a:lnTo>
                    <a:pt x="43514" y="27736"/>
                  </a:lnTo>
                  <a:lnTo>
                    <a:pt x="43998" y="27700"/>
                  </a:lnTo>
                  <a:lnTo>
                    <a:pt x="44410" y="27647"/>
                  </a:lnTo>
                  <a:lnTo>
                    <a:pt x="44733" y="27593"/>
                  </a:lnTo>
                  <a:lnTo>
                    <a:pt x="44966" y="27521"/>
                  </a:lnTo>
                  <a:lnTo>
                    <a:pt x="45056" y="27467"/>
                  </a:lnTo>
                  <a:lnTo>
                    <a:pt x="45109" y="27431"/>
                  </a:lnTo>
                  <a:lnTo>
                    <a:pt x="45145" y="27378"/>
                  </a:lnTo>
                  <a:lnTo>
                    <a:pt x="45163" y="27324"/>
                  </a:lnTo>
                  <a:lnTo>
                    <a:pt x="45145" y="27270"/>
                  </a:lnTo>
                  <a:lnTo>
                    <a:pt x="45127" y="27216"/>
                  </a:lnTo>
                  <a:lnTo>
                    <a:pt x="45020" y="27091"/>
                  </a:lnTo>
                  <a:lnTo>
                    <a:pt x="44858" y="26929"/>
                  </a:lnTo>
                  <a:lnTo>
                    <a:pt x="44607" y="26714"/>
                  </a:lnTo>
                  <a:lnTo>
                    <a:pt x="44285" y="26445"/>
                  </a:lnTo>
                  <a:lnTo>
                    <a:pt x="43460" y="25818"/>
                  </a:lnTo>
                  <a:lnTo>
                    <a:pt x="42384" y="25029"/>
                  </a:lnTo>
                  <a:lnTo>
                    <a:pt x="41075" y="24133"/>
                  </a:lnTo>
                  <a:lnTo>
                    <a:pt x="39551" y="23111"/>
                  </a:lnTo>
                  <a:lnTo>
                    <a:pt x="37848" y="22017"/>
                  </a:lnTo>
                  <a:lnTo>
                    <a:pt x="35966" y="20852"/>
                  </a:lnTo>
                  <a:lnTo>
                    <a:pt x="33940" y="19650"/>
                  </a:lnTo>
                  <a:lnTo>
                    <a:pt x="32882" y="19041"/>
                  </a:lnTo>
                  <a:lnTo>
                    <a:pt x="31788" y="18413"/>
                  </a:lnTo>
                  <a:lnTo>
                    <a:pt x="30659" y="17786"/>
                  </a:lnTo>
                  <a:lnTo>
                    <a:pt x="29511" y="17176"/>
                  </a:lnTo>
                  <a:lnTo>
                    <a:pt x="28328" y="16549"/>
                  </a:lnTo>
                  <a:lnTo>
                    <a:pt x="27145" y="15939"/>
                  </a:lnTo>
                  <a:lnTo>
                    <a:pt x="25926" y="15348"/>
                  </a:lnTo>
                  <a:lnTo>
                    <a:pt x="24707" y="14756"/>
                  </a:lnTo>
                  <a:lnTo>
                    <a:pt x="23470" y="14164"/>
                  </a:lnTo>
                  <a:lnTo>
                    <a:pt x="22215" y="13608"/>
                  </a:lnTo>
                  <a:lnTo>
                    <a:pt x="20960" y="13053"/>
                  </a:lnTo>
                  <a:lnTo>
                    <a:pt x="19687" y="12533"/>
                  </a:lnTo>
                  <a:lnTo>
                    <a:pt x="18414" y="12031"/>
                  </a:lnTo>
                  <a:lnTo>
                    <a:pt x="17159" y="11565"/>
                  </a:lnTo>
                  <a:lnTo>
                    <a:pt x="16370" y="11063"/>
                  </a:lnTo>
                  <a:lnTo>
                    <a:pt x="15599" y="10561"/>
                  </a:lnTo>
                  <a:lnTo>
                    <a:pt x="14864" y="10059"/>
                  </a:lnTo>
                  <a:lnTo>
                    <a:pt x="14129" y="9557"/>
                  </a:lnTo>
                  <a:lnTo>
                    <a:pt x="12730" y="8553"/>
                  </a:lnTo>
                  <a:lnTo>
                    <a:pt x="11404" y="7549"/>
                  </a:lnTo>
                  <a:lnTo>
                    <a:pt x="10149" y="6580"/>
                  </a:lnTo>
                  <a:lnTo>
                    <a:pt x="8983" y="5630"/>
                  </a:lnTo>
                  <a:lnTo>
                    <a:pt x="7907" y="4734"/>
                  </a:lnTo>
                  <a:lnTo>
                    <a:pt x="6903" y="3891"/>
                  </a:lnTo>
                  <a:lnTo>
                    <a:pt x="5182" y="2367"/>
                  </a:lnTo>
                  <a:lnTo>
                    <a:pt x="3820" y="1166"/>
                  </a:lnTo>
                  <a:lnTo>
                    <a:pt x="3282" y="718"/>
                  </a:lnTo>
                  <a:lnTo>
                    <a:pt x="2834" y="359"/>
                  </a:lnTo>
                  <a:lnTo>
                    <a:pt x="2654" y="234"/>
                  </a:lnTo>
                  <a:lnTo>
                    <a:pt x="2511" y="144"/>
                  </a:lnTo>
                  <a:lnTo>
                    <a:pt x="2368" y="72"/>
                  </a:lnTo>
                  <a:lnTo>
                    <a:pt x="2278" y="36"/>
                  </a:lnTo>
                  <a:lnTo>
                    <a:pt x="2134" y="19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9"/>
          <p:cNvGrpSpPr/>
          <p:nvPr/>
        </p:nvGrpSpPr>
        <p:grpSpPr>
          <a:xfrm>
            <a:off x="3419231" y="4553739"/>
            <a:ext cx="273772" cy="240002"/>
            <a:chOff x="4714375" y="3682050"/>
            <a:chExt cx="661125" cy="579575"/>
          </a:xfrm>
        </p:grpSpPr>
        <p:sp>
          <p:nvSpPr>
            <p:cNvPr id="517" name="Google Shape;517;p9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9"/>
          <p:cNvSpPr/>
          <p:nvPr/>
        </p:nvSpPr>
        <p:spPr>
          <a:xfrm>
            <a:off x="8661575" y="19655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9"/>
          <p:cNvSpPr/>
          <p:nvPr/>
        </p:nvSpPr>
        <p:spPr>
          <a:xfrm>
            <a:off x="136700" y="18634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/>
          </p:nvPr>
        </p:nvSpPr>
        <p:spPr>
          <a:xfrm>
            <a:off x="2025744" y="1558750"/>
            <a:ext cx="235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2025744" y="1924889"/>
            <a:ext cx="2354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title" idx="2"/>
          </p:nvPr>
        </p:nvSpPr>
        <p:spPr>
          <a:xfrm flipH="1">
            <a:off x="5676950" y="1558754"/>
            <a:ext cx="235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subTitle" idx="3"/>
          </p:nvPr>
        </p:nvSpPr>
        <p:spPr>
          <a:xfrm flipH="1">
            <a:off x="5676950" y="1924896"/>
            <a:ext cx="2354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13"/>
          <p:cNvSpPr txBox="1">
            <a:spLocks noGrp="1"/>
          </p:cNvSpPr>
          <p:nvPr>
            <p:ph type="title" idx="4" hasCustomPrompt="1"/>
          </p:nvPr>
        </p:nvSpPr>
        <p:spPr>
          <a:xfrm>
            <a:off x="1176250" y="1833325"/>
            <a:ext cx="603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2" name="Google Shape;562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861060" y="1833325"/>
            <a:ext cx="603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13"/>
          <p:cNvSpPr txBox="1">
            <a:spLocks noGrp="1"/>
          </p:cNvSpPr>
          <p:nvPr>
            <p:ph type="title" idx="7"/>
          </p:nvPr>
        </p:nvSpPr>
        <p:spPr>
          <a:xfrm>
            <a:off x="2006469" y="3082135"/>
            <a:ext cx="235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2006469" y="3449512"/>
            <a:ext cx="2355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/>
          </p:nvPr>
        </p:nvSpPr>
        <p:spPr>
          <a:xfrm flipH="1">
            <a:off x="5673700" y="3082135"/>
            <a:ext cx="235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 flipH="1">
            <a:off x="5673700" y="3449512"/>
            <a:ext cx="2354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title" idx="14" hasCustomPrompt="1"/>
          </p:nvPr>
        </p:nvSpPr>
        <p:spPr>
          <a:xfrm>
            <a:off x="1176250" y="3357325"/>
            <a:ext cx="603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861060" y="3357325"/>
            <a:ext cx="603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70" name="Google Shape;570;p13"/>
          <p:cNvGrpSpPr/>
          <p:nvPr/>
        </p:nvGrpSpPr>
        <p:grpSpPr>
          <a:xfrm flipH="1">
            <a:off x="28575" y="4214175"/>
            <a:ext cx="2376325" cy="802725"/>
            <a:chOff x="303125" y="3663025"/>
            <a:chExt cx="2376325" cy="802725"/>
          </a:xfrm>
        </p:grpSpPr>
        <p:sp>
          <p:nvSpPr>
            <p:cNvPr id="571" name="Google Shape;571;p13"/>
            <p:cNvSpPr/>
            <p:nvPr/>
          </p:nvSpPr>
          <p:spPr>
            <a:xfrm>
              <a:off x="303125" y="3663025"/>
              <a:ext cx="2376325" cy="802725"/>
            </a:xfrm>
            <a:custGeom>
              <a:avLst/>
              <a:gdLst/>
              <a:ahLst/>
              <a:cxnLst/>
              <a:rect l="l" t="t" r="r" b="b"/>
              <a:pathLst>
                <a:path w="95053" h="32109" extrusionOk="0">
                  <a:moveTo>
                    <a:pt x="0" y="32108"/>
                  </a:moveTo>
                  <a:lnTo>
                    <a:pt x="13778" y="22883"/>
                  </a:lnTo>
                  <a:lnTo>
                    <a:pt x="15806" y="24494"/>
                  </a:lnTo>
                  <a:lnTo>
                    <a:pt x="26462" y="14931"/>
                  </a:lnTo>
                  <a:lnTo>
                    <a:pt x="28291" y="16979"/>
                  </a:lnTo>
                  <a:lnTo>
                    <a:pt x="40975" y="4732"/>
                  </a:lnTo>
                  <a:lnTo>
                    <a:pt x="42586" y="6004"/>
                  </a:lnTo>
                  <a:lnTo>
                    <a:pt x="49465" y="0"/>
                  </a:lnTo>
                  <a:lnTo>
                    <a:pt x="59366" y="9782"/>
                  </a:lnTo>
                  <a:lnTo>
                    <a:pt x="62149" y="7416"/>
                  </a:lnTo>
                  <a:lnTo>
                    <a:pt x="70976" y="15786"/>
                  </a:lnTo>
                  <a:lnTo>
                    <a:pt x="76921" y="11571"/>
                  </a:lnTo>
                  <a:lnTo>
                    <a:pt x="95053" y="32009"/>
                  </a:lnTo>
                  <a:lnTo>
                    <a:pt x="0" y="32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1606825" y="3838975"/>
              <a:ext cx="938425" cy="472700"/>
            </a:xfrm>
            <a:custGeom>
              <a:avLst/>
              <a:gdLst/>
              <a:ahLst/>
              <a:cxnLst/>
              <a:rect l="l" t="t" r="r" b="b"/>
              <a:pathLst>
                <a:path w="37537" h="18908" extrusionOk="0">
                  <a:moveTo>
                    <a:pt x="9782" y="0"/>
                  </a:moveTo>
                  <a:lnTo>
                    <a:pt x="18948" y="8609"/>
                  </a:lnTo>
                  <a:lnTo>
                    <a:pt x="24713" y="4275"/>
                  </a:lnTo>
                  <a:lnTo>
                    <a:pt x="37537" y="18907"/>
                  </a:lnTo>
                  <a:lnTo>
                    <a:pt x="29147" y="15170"/>
                  </a:lnTo>
                  <a:lnTo>
                    <a:pt x="20658" y="18510"/>
                  </a:lnTo>
                  <a:lnTo>
                    <a:pt x="27318" y="13002"/>
                  </a:lnTo>
                  <a:lnTo>
                    <a:pt x="23342" y="11710"/>
                  </a:lnTo>
                  <a:lnTo>
                    <a:pt x="18510" y="13758"/>
                  </a:lnTo>
                  <a:lnTo>
                    <a:pt x="20439" y="10855"/>
                  </a:lnTo>
                  <a:lnTo>
                    <a:pt x="9902" y="17297"/>
                  </a:lnTo>
                  <a:lnTo>
                    <a:pt x="16244" y="10318"/>
                  </a:lnTo>
                  <a:lnTo>
                    <a:pt x="12148" y="6998"/>
                  </a:lnTo>
                  <a:lnTo>
                    <a:pt x="6681" y="8927"/>
                  </a:lnTo>
                  <a:lnTo>
                    <a:pt x="9584" y="4195"/>
                  </a:lnTo>
                  <a:lnTo>
                    <a:pt x="9584" y="4195"/>
                  </a:lnTo>
                  <a:lnTo>
                    <a:pt x="9047" y="4593"/>
                  </a:lnTo>
                  <a:lnTo>
                    <a:pt x="8510" y="4970"/>
                  </a:lnTo>
                  <a:lnTo>
                    <a:pt x="7953" y="5328"/>
                  </a:lnTo>
                  <a:lnTo>
                    <a:pt x="7397" y="5686"/>
                  </a:lnTo>
                  <a:lnTo>
                    <a:pt x="6820" y="6044"/>
                  </a:lnTo>
                  <a:lnTo>
                    <a:pt x="6244" y="6382"/>
                  </a:lnTo>
                  <a:lnTo>
                    <a:pt x="5051" y="7038"/>
                  </a:lnTo>
                  <a:lnTo>
                    <a:pt x="3838" y="7654"/>
                  </a:lnTo>
                  <a:lnTo>
                    <a:pt x="2585" y="8251"/>
                  </a:lnTo>
                  <a:lnTo>
                    <a:pt x="1313" y="8807"/>
                  </a:lnTo>
                  <a:lnTo>
                    <a:pt x="1" y="9364"/>
                  </a:lnTo>
                  <a:lnTo>
                    <a:pt x="978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696775" y="3663500"/>
              <a:ext cx="842975" cy="676500"/>
            </a:xfrm>
            <a:custGeom>
              <a:avLst/>
              <a:gdLst/>
              <a:ahLst/>
              <a:cxnLst/>
              <a:rect l="l" t="t" r="r" b="b"/>
              <a:pathLst>
                <a:path w="33719" h="27060" extrusionOk="0">
                  <a:moveTo>
                    <a:pt x="33719" y="1"/>
                  </a:moveTo>
                  <a:lnTo>
                    <a:pt x="27059" y="5806"/>
                  </a:lnTo>
                  <a:lnTo>
                    <a:pt x="25110" y="4395"/>
                  </a:lnTo>
                  <a:lnTo>
                    <a:pt x="12645" y="16522"/>
                  </a:lnTo>
                  <a:lnTo>
                    <a:pt x="10597" y="14693"/>
                  </a:lnTo>
                  <a:lnTo>
                    <a:pt x="0" y="24435"/>
                  </a:lnTo>
                  <a:lnTo>
                    <a:pt x="0" y="24435"/>
                  </a:lnTo>
                  <a:lnTo>
                    <a:pt x="835" y="23878"/>
                  </a:lnTo>
                  <a:lnTo>
                    <a:pt x="1610" y="23362"/>
                  </a:lnTo>
                  <a:lnTo>
                    <a:pt x="2366" y="22884"/>
                  </a:lnTo>
                  <a:lnTo>
                    <a:pt x="3082" y="22447"/>
                  </a:lnTo>
                  <a:lnTo>
                    <a:pt x="3758" y="22049"/>
                  </a:lnTo>
                  <a:lnTo>
                    <a:pt x="4394" y="21691"/>
                  </a:lnTo>
                  <a:lnTo>
                    <a:pt x="4990" y="21354"/>
                  </a:lnTo>
                  <a:lnTo>
                    <a:pt x="5567" y="21075"/>
                  </a:lnTo>
                  <a:lnTo>
                    <a:pt x="6123" y="20797"/>
                  </a:lnTo>
                  <a:lnTo>
                    <a:pt x="6640" y="20558"/>
                  </a:lnTo>
                  <a:lnTo>
                    <a:pt x="7118" y="20359"/>
                  </a:lnTo>
                  <a:lnTo>
                    <a:pt x="7595" y="20161"/>
                  </a:lnTo>
                  <a:lnTo>
                    <a:pt x="8052" y="20002"/>
                  </a:lnTo>
                  <a:lnTo>
                    <a:pt x="8469" y="19862"/>
                  </a:lnTo>
                  <a:lnTo>
                    <a:pt x="8887" y="19743"/>
                  </a:lnTo>
                  <a:lnTo>
                    <a:pt x="9285" y="19624"/>
                  </a:lnTo>
                  <a:lnTo>
                    <a:pt x="10020" y="19465"/>
                  </a:lnTo>
                  <a:lnTo>
                    <a:pt x="10736" y="19326"/>
                  </a:lnTo>
                  <a:lnTo>
                    <a:pt x="11412" y="19226"/>
                  </a:lnTo>
                  <a:lnTo>
                    <a:pt x="12088" y="19127"/>
                  </a:lnTo>
                  <a:lnTo>
                    <a:pt x="12744" y="19047"/>
                  </a:lnTo>
                  <a:lnTo>
                    <a:pt x="13440" y="18928"/>
                  </a:lnTo>
                  <a:lnTo>
                    <a:pt x="14136" y="18769"/>
                  </a:lnTo>
                  <a:lnTo>
                    <a:pt x="14911" y="18570"/>
                  </a:lnTo>
                  <a:lnTo>
                    <a:pt x="14911" y="18570"/>
                  </a:lnTo>
                  <a:lnTo>
                    <a:pt x="10597" y="25389"/>
                  </a:lnTo>
                  <a:lnTo>
                    <a:pt x="10597" y="25389"/>
                  </a:lnTo>
                  <a:lnTo>
                    <a:pt x="11134" y="24833"/>
                  </a:lnTo>
                  <a:lnTo>
                    <a:pt x="11670" y="24296"/>
                  </a:lnTo>
                  <a:lnTo>
                    <a:pt x="12187" y="23799"/>
                  </a:lnTo>
                  <a:lnTo>
                    <a:pt x="12704" y="23342"/>
                  </a:lnTo>
                  <a:lnTo>
                    <a:pt x="13201" y="22924"/>
                  </a:lnTo>
                  <a:lnTo>
                    <a:pt x="13678" y="22527"/>
                  </a:lnTo>
                  <a:lnTo>
                    <a:pt x="14156" y="22169"/>
                  </a:lnTo>
                  <a:lnTo>
                    <a:pt x="14633" y="21831"/>
                  </a:lnTo>
                  <a:lnTo>
                    <a:pt x="15090" y="21532"/>
                  </a:lnTo>
                  <a:lnTo>
                    <a:pt x="15547" y="21254"/>
                  </a:lnTo>
                  <a:lnTo>
                    <a:pt x="15985" y="21016"/>
                  </a:lnTo>
                  <a:lnTo>
                    <a:pt x="16422" y="20797"/>
                  </a:lnTo>
                  <a:lnTo>
                    <a:pt x="16840" y="20598"/>
                  </a:lnTo>
                  <a:lnTo>
                    <a:pt x="17257" y="20419"/>
                  </a:lnTo>
                  <a:lnTo>
                    <a:pt x="17675" y="20280"/>
                  </a:lnTo>
                  <a:lnTo>
                    <a:pt x="18072" y="20141"/>
                  </a:lnTo>
                  <a:lnTo>
                    <a:pt x="18470" y="20021"/>
                  </a:lnTo>
                  <a:lnTo>
                    <a:pt x="18848" y="19942"/>
                  </a:lnTo>
                  <a:lnTo>
                    <a:pt x="19245" y="19862"/>
                  </a:lnTo>
                  <a:lnTo>
                    <a:pt x="19623" y="19803"/>
                  </a:lnTo>
                  <a:lnTo>
                    <a:pt x="19981" y="19763"/>
                  </a:lnTo>
                  <a:lnTo>
                    <a:pt x="20359" y="19723"/>
                  </a:lnTo>
                  <a:lnTo>
                    <a:pt x="21054" y="19703"/>
                  </a:lnTo>
                  <a:lnTo>
                    <a:pt x="21770" y="19723"/>
                  </a:lnTo>
                  <a:lnTo>
                    <a:pt x="22446" y="19763"/>
                  </a:lnTo>
                  <a:lnTo>
                    <a:pt x="23102" y="19823"/>
                  </a:lnTo>
                  <a:lnTo>
                    <a:pt x="23758" y="19922"/>
                  </a:lnTo>
                  <a:lnTo>
                    <a:pt x="18669" y="27059"/>
                  </a:lnTo>
                  <a:lnTo>
                    <a:pt x="30279" y="13739"/>
                  </a:lnTo>
                  <a:lnTo>
                    <a:pt x="26840" y="14375"/>
                  </a:lnTo>
                  <a:lnTo>
                    <a:pt x="26840" y="14375"/>
                  </a:lnTo>
                  <a:lnTo>
                    <a:pt x="26959" y="14117"/>
                  </a:lnTo>
                  <a:lnTo>
                    <a:pt x="27118" y="13838"/>
                  </a:lnTo>
                  <a:lnTo>
                    <a:pt x="27297" y="13560"/>
                  </a:lnTo>
                  <a:lnTo>
                    <a:pt x="27516" y="13262"/>
                  </a:lnTo>
                  <a:lnTo>
                    <a:pt x="27754" y="12944"/>
                  </a:lnTo>
                  <a:lnTo>
                    <a:pt x="28013" y="12626"/>
                  </a:lnTo>
                  <a:lnTo>
                    <a:pt x="28311" y="12288"/>
                  </a:lnTo>
                  <a:lnTo>
                    <a:pt x="28649" y="11950"/>
                  </a:lnTo>
                  <a:lnTo>
                    <a:pt x="29365" y="11234"/>
                  </a:lnTo>
                  <a:lnTo>
                    <a:pt x="30160" y="10498"/>
                  </a:lnTo>
                  <a:lnTo>
                    <a:pt x="31055" y="9703"/>
                  </a:lnTo>
                  <a:lnTo>
                    <a:pt x="32009" y="8908"/>
                  </a:lnTo>
                  <a:lnTo>
                    <a:pt x="28987" y="9544"/>
                  </a:lnTo>
                  <a:lnTo>
                    <a:pt x="3371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3"/>
          <p:cNvGrpSpPr/>
          <p:nvPr/>
        </p:nvGrpSpPr>
        <p:grpSpPr>
          <a:xfrm flipH="1">
            <a:off x="2925" y="4609582"/>
            <a:ext cx="9144000" cy="572018"/>
            <a:chOff x="0" y="4609582"/>
            <a:chExt cx="9144000" cy="572018"/>
          </a:xfrm>
        </p:grpSpPr>
        <p:sp>
          <p:nvSpPr>
            <p:cNvPr id="575" name="Google Shape;575;p13"/>
            <p:cNvSpPr/>
            <p:nvPr/>
          </p:nvSpPr>
          <p:spPr>
            <a:xfrm>
              <a:off x="3633800" y="4876800"/>
              <a:ext cx="5510200" cy="304800"/>
            </a:xfrm>
            <a:custGeom>
              <a:avLst/>
              <a:gdLst/>
              <a:ahLst/>
              <a:cxnLst/>
              <a:rect l="l" t="t" r="r" b="b"/>
              <a:pathLst>
                <a:path w="220408" h="12192" extrusionOk="0">
                  <a:moveTo>
                    <a:pt x="0" y="0"/>
                  </a:moveTo>
                  <a:lnTo>
                    <a:pt x="84010" y="4572"/>
                  </a:lnTo>
                  <a:lnTo>
                    <a:pt x="191452" y="1143"/>
                  </a:lnTo>
                  <a:lnTo>
                    <a:pt x="220408" y="5906"/>
                  </a:lnTo>
                  <a:lnTo>
                    <a:pt x="220218" y="12192"/>
                  </a:lnTo>
                  <a:lnTo>
                    <a:pt x="33337" y="112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576" name="Google Shape;576;p13"/>
            <p:cNvSpPr/>
            <p:nvPr/>
          </p:nvSpPr>
          <p:spPr>
            <a:xfrm>
              <a:off x="175697" y="4609582"/>
              <a:ext cx="647853" cy="424700"/>
            </a:xfrm>
            <a:custGeom>
              <a:avLst/>
              <a:gdLst/>
              <a:ahLst/>
              <a:cxnLst/>
              <a:rect l="l" t="t" r="r" b="b"/>
              <a:pathLst>
                <a:path w="23150" h="15176" extrusionOk="0">
                  <a:moveTo>
                    <a:pt x="21868" y="1"/>
                  </a:moveTo>
                  <a:lnTo>
                    <a:pt x="15515" y="736"/>
                  </a:lnTo>
                  <a:lnTo>
                    <a:pt x="7974" y="4299"/>
                  </a:lnTo>
                  <a:lnTo>
                    <a:pt x="3959" y="8634"/>
                  </a:lnTo>
                  <a:lnTo>
                    <a:pt x="0" y="15176"/>
                  </a:lnTo>
                  <a:lnTo>
                    <a:pt x="18682" y="12801"/>
                  </a:lnTo>
                  <a:lnTo>
                    <a:pt x="14422" y="6467"/>
                  </a:lnTo>
                  <a:lnTo>
                    <a:pt x="16080" y="3300"/>
                  </a:lnTo>
                  <a:lnTo>
                    <a:pt x="18060" y="1923"/>
                  </a:lnTo>
                  <a:lnTo>
                    <a:pt x="22264" y="1810"/>
                  </a:lnTo>
                  <a:lnTo>
                    <a:pt x="23150" y="698"/>
                  </a:lnTo>
                  <a:lnTo>
                    <a:pt x="2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525467" y="4629620"/>
              <a:ext cx="1059344" cy="261716"/>
            </a:xfrm>
            <a:custGeom>
              <a:avLst/>
              <a:gdLst/>
              <a:ahLst/>
              <a:cxnLst/>
              <a:rect l="l" t="t" r="r" b="b"/>
              <a:pathLst>
                <a:path w="37854" h="9352" extrusionOk="0">
                  <a:moveTo>
                    <a:pt x="3130" y="1"/>
                  </a:moveTo>
                  <a:lnTo>
                    <a:pt x="1" y="1811"/>
                  </a:lnTo>
                  <a:lnTo>
                    <a:pt x="2187" y="2414"/>
                  </a:lnTo>
                  <a:lnTo>
                    <a:pt x="5675" y="1189"/>
                  </a:lnTo>
                  <a:lnTo>
                    <a:pt x="8899" y="1660"/>
                  </a:lnTo>
                  <a:lnTo>
                    <a:pt x="16288" y="3903"/>
                  </a:lnTo>
                  <a:lnTo>
                    <a:pt x="25978" y="9351"/>
                  </a:lnTo>
                  <a:lnTo>
                    <a:pt x="37854" y="7259"/>
                  </a:lnTo>
                  <a:lnTo>
                    <a:pt x="23320" y="2037"/>
                  </a:lnTo>
                  <a:lnTo>
                    <a:pt x="15911" y="20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380919" y="4728299"/>
              <a:ext cx="2763351" cy="377210"/>
            </a:xfrm>
            <a:custGeom>
              <a:avLst/>
              <a:gdLst/>
              <a:ahLst/>
              <a:cxnLst/>
              <a:rect l="l" t="t" r="r" b="b"/>
              <a:pathLst>
                <a:path w="98744" h="13479" extrusionOk="0">
                  <a:moveTo>
                    <a:pt x="79006" y="0"/>
                  </a:moveTo>
                  <a:lnTo>
                    <a:pt x="5467" y="2206"/>
                  </a:lnTo>
                  <a:lnTo>
                    <a:pt x="1" y="13479"/>
                  </a:lnTo>
                  <a:lnTo>
                    <a:pt x="1" y="13479"/>
                  </a:lnTo>
                  <a:lnTo>
                    <a:pt x="98743" y="9803"/>
                  </a:lnTo>
                  <a:lnTo>
                    <a:pt x="790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0" y="4677644"/>
              <a:ext cx="4498477" cy="465838"/>
            </a:xfrm>
            <a:custGeom>
              <a:avLst/>
              <a:gdLst/>
              <a:ahLst/>
              <a:cxnLst/>
              <a:rect l="l" t="t" r="r" b="b"/>
              <a:pathLst>
                <a:path w="160746" h="16646" extrusionOk="0">
                  <a:moveTo>
                    <a:pt x="94408" y="0"/>
                  </a:moveTo>
                  <a:lnTo>
                    <a:pt x="1" y="12291"/>
                  </a:lnTo>
                  <a:lnTo>
                    <a:pt x="1" y="16420"/>
                  </a:lnTo>
                  <a:lnTo>
                    <a:pt x="160745" y="16646"/>
                  </a:lnTo>
                  <a:lnTo>
                    <a:pt x="160745" y="13573"/>
                  </a:lnTo>
                  <a:lnTo>
                    <a:pt x="94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0" y="4790997"/>
              <a:ext cx="3257678" cy="294934"/>
            </a:xfrm>
            <a:custGeom>
              <a:avLst/>
              <a:gdLst/>
              <a:ahLst/>
              <a:cxnLst/>
              <a:rect l="l" t="t" r="r" b="b"/>
              <a:pathLst>
                <a:path w="116408" h="10539" extrusionOk="0">
                  <a:moveTo>
                    <a:pt x="64434" y="1"/>
                  </a:moveTo>
                  <a:lnTo>
                    <a:pt x="1" y="10538"/>
                  </a:lnTo>
                  <a:lnTo>
                    <a:pt x="39947" y="6485"/>
                  </a:lnTo>
                  <a:lnTo>
                    <a:pt x="116407" y="8201"/>
                  </a:lnTo>
                  <a:lnTo>
                    <a:pt x="116407" y="8201"/>
                  </a:lnTo>
                  <a:lnTo>
                    <a:pt x="64434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3409950" y="4974900"/>
              <a:ext cx="2202976" cy="108599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13"/>
          <p:cNvSpPr/>
          <p:nvPr/>
        </p:nvSpPr>
        <p:spPr>
          <a:xfrm>
            <a:off x="2103875" y="1232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3"/>
          <p:cNvSpPr/>
          <p:nvPr/>
        </p:nvSpPr>
        <p:spPr>
          <a:xfrm>
            <a:off x="7909100" y="1856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3"/>
          <p:cNvSpPr/>
          <p:nvPr/>
        </p:nvSpPr>
        <p:spPr>
          <a:xfrm>
            <a:off x="3946700" y="215879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18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18"/>
          <p:cNvSpPr txBox="1">
            <a:spLocks noGrp="1"/>
          </p:cNvSpPr>
          <p:nvPr>
            <p:ph type="title"/>
          </p:nvPr>
        </p:nvSpPr>
        <p:spPr>
          <a:xfrm>
            <a:off x="954715" y="1565850"/>
            <a:ext cx="35079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18"/>
          <p:cNvSpPr txBox="1">
            <a:spLocks noGrp="1"/>
          </p:cNvSpPr>
          <p:nvPr>
            <p:ph type="subTitle" idx="1"/>
          </p:nvPr>
        </p:nvSpPr>
        <p:spPr>
          <a:xfrm>
            <a:off x="955411" y="2114550"/>
            <a:ext cx="3506400" cy="14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827" name="Google Shape;827;p18"/>
          <p:cNvGrpSpPr/>
          <p:nvPr/>
        </p:nvGrpSpPr>
        <p:grpSpPr>
          <a:xfrm>
            <a:off x="0" y="3581400"/>
            <a:ext cx="9144490" cy="1562100"/>
            <a:chOff x="0" y="3581400"/>
            <a:chExt cx="9144490" cy="1562100"/>
          </a:xfrm>
        </p:grpSpPr>
        <p:sp>
          <p:nvSpPr>
            <p:cNvPr id="828" name="Google Shape;828;p18"/>
            <p:cNvSpPr/>
            <p:nvPr/>
          </p:nvSpPr>
          <p:spPr>
            <a:xfrm>
              <a:off x="4010024" y="3581400"/>
              <a:ext cx="5134466" cy="1114425"/>
            </a:xfrm>
            <a:custGeom>
              <a:avLst/>
              <a:gdLst/>
              <a:ahLst/>
              <a:cxnLst/>
              <a:rect l="l" t="t" r="r" b="b"/>
              <a:pathLst>
                <a:path w="241935" h="44577" extrusionOk="0">
                  <a:moveTo>
                    <a:pt x="15621" y="20955"/>
                  </a:moveTo>
                  <a:lnTo>
                    <a:pt x="80391" y="0"/>
                  </a:lnTo>
                  <a:lnTo>
                    <a:pt x="145923" y="1524"/>
                  </a:lnTo>
                  <a:lnTo>
                    <a:pt x="241935" y="43434"/>
                  </a:lnTo>
                  <a:lnTo>
                    <a:pt x="166497" y="44577"/>
                  </a:lnTo>
                  <a:lnTo>
                    <a:pt x="0" y="40767"/>
                  </a:lnTo>
                  <a:lnTo>
                    <a:pt x="19812" y="209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grpSp>
          <p:nvGrpSpPr>
            <p:cNvPr id="829" name="Google Shape;829;p18"/>
            <p:cNvGrpSpPr/>
            <p:nvPr/>
          </p:nvGrpSpPr>
          <p:grpSpPr>
            <a:xfrm>
              <a:off x="0" y="4065100"/>
              <a:ext cx="9144000" cy="1078400"/>
              <a:chOff x="0" y="4065100"/>
              <a:chExt cx="9144000" cy="1078400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0" y="4429068"/>
                <a:ext cx="9144000" cy="714432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2326" extrusionOk="0">
                    <a:moveTo>
                      <a:pt x="0" y="0"/>
                    </a:moveTo>
                    <a:lnTo>
                      <a:pt x="0" y="22326"/>
                    </a:lnTo>
                    <a:lnTo>
                      <a:pt x="285750" y="22326"/>
                    </a:lnTo>
                    <a:lnTo>
                      <a:pt x="285750" y="3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0" y="4065100"/>
                <a:ext cx="9144000" cy="57680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18025" extrusionOk="0">
                    <a:moveTo>
                      <a:pt x="126038" y="0"/>
                    </a:moveTo>
                    <a:lnTo>
                      <a:pt x="0" y="14699"/>
                    </a:lnTo>
                    <a:lnTo>
                      <a:pt x="0" y="18024"/>
                    </a:lnTo>
                    <a:lnTo>
                      <a:pt x="285750" y="17787"/>
                    </a:lnTo>
                    <a:lnTo>
                      <a:pt x="285750" y="13327"/>
                    </a:lnTo>
                    <a:lnTo>
                      <a:pt x="1260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3269792" y="4125900"/>
                <a:ext cx="5874208" cy="365664"/>
              </a:xfrm>
              <a:custGeom>
                <a:avLst/>
                <a:gdLst/>
                <a:ahLst/>
                <a:cxnLst/>
                <a:rect l="l" t="t" r="r" b="b"/>
                <a:pathLst>
                  <a:path w="183569" h="11427" extrusionOk="0">
                    <a:moveTo>
                      <a:pt x="56370" y="0"/>
                    </a:moveTo>
                    <a:lnTo>
                      <a:pt x="1" y="8867"/>
                    </a:lnTo>
                    <a:lnTo>
                      <a:pt x="86876" y="9870"/>
                    </a:lnTo>
                    <a:lnTo>
                      <a:pt x="183569" y="11427"/>
                    </a:lnTo>
                    <a:lnTo>
                      <a:pt x="563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0" y="4313356"/>
                <a:ext cx="6664640" cy="328544"/>
              </a:xfrm>
              <a:custGeom>
                <a:avLst/>
                <a:gdLst/>
                <a:ahLst/>
                <a:cxnLst/>
                <a:rect l="l" t="t" r="r" b="b"/>
                <a:pathLst>
                  <a:path w="208270" h="10267" extrusionOk="0">
                    <a:moveTo>
                      <a:pt x="152217" y="1"/>
                    </a:moveTo>
                    <a:lnTo>
                      <a:pt x="92206" y="159"/>
                    </a:lnTo>
                    <a:lnTo>
                      <a:pt x="0" y="7205"/>
                    </a:lnTo>
                    <a:lnTo>
                      <a:pt x="0" y="10266"/>
                    </a:lnTo>
                    <a:lnTo>
                      <a:pt x="208269" y="4302"/>
                    </a:lnTo>
                    <a:lnTo>
                      <a:pt x="152217" y="1"/>
                    </a:lnTo>
                    <a:close/>
                  </a:path>
                </a:pathLst>
              </a:custGeom>
              <a:solidFill>
                <a:srgbClr val="26222E">
                  <a:alpha val="8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4993376" y="4500180"/>
                <a:ext cx="2010720" cy="89568"/>
              </a:xfrm>
              <a:custGeom>
                <a:avLst/>
                <a:gdLst/>
                <a:ahLst/>
                <a:cxnLst/>
                <a:rect l="l" t="t" r="r" b="b"/>
                <a:pathLst>
                  <a:path w="62835" h="2799" extrusionOk="0">
                    <a:moveTo>
                      <a:pt x="35759" y="1"/>
                    </a:moveTo>
                    <a:lnTo>
                      <a:pt x="32064" y="27"/>
                    </a:lnTo>
                    <a:lnTo>
                      <a:pt x="28343" y="53"/>
                    </a:lnTo>
                    <a:lnTo>
                      <a:pt x="24596" y="159"/>
                    </a:lnTo>
                    <a:lnTo>
                      <a:pt x="20769" y="291"/>
                    </a:lnTo>
                    <a:lnTo>
                      <a:pt x="16864" y="476"/>
                    </a:lnTo>
                    <a:lnTo>
                      <a:pt x="12852" y="687"/>
                    </a:lnTo>
                    <a:lnTo>
                      <a:pt x="8736" y="951"/>
                    </a:lnTo>
                    <a:lnTo>
                      <a:pt x="4434" y="1267"/>
                    </a:lnTo>
                    <a:lnTo>
                      <a:pt x="1" y="1637"/>
                    </a:lnTo>
                    <a:lnTo>
                      <a:pt x="40615" y="2798"/>
                    </a:lnTo>
                    <a:lnTo>
                      <a:pt x="62835" y="1030"/>
                    </a:lnTo>
                    <a:lnTo>
                      <a:pt x="58692" y="766"/>
                    </a:lnTo>
                    <a:lnTo>
                      <a:pt x="54654" y="555"/>
                    </a:lnTo>
                    <a:lnTo>
                      <a:pt x="50748" y="370"/>
                    </a:lnTo>
                    <a:lnTo>
                      <a:pt x="46948" y="212"/>
                    </a:lnTo>
                    <a:lnTo>
                      <a:pt x="43174" y="106"/>
                    </a:lnTo>
                    <a:lnTo>
                      <a:pt x="39453" y="53"/>
                    </a:lnTo>
                    <a:lnTo>
                      <a:pt x="35759" y="1"/>
                    </a:lnTo>
                    <a:close/>
                  </a:path>
                </a:pathLst>
              </a:custGeom>
              <a:solidFill>
                <a:srgbClr val="26222E">
                  <a:alpha val="8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8"/>
              <p:cNvSpPr/>
              <p:nvPr/>
            </p:nvSpPr>
            <p:spPr>
              <a:xfrm>
                <a:off x="0" y="4710252"/>
                <a:ext cx="9144000" cy="433248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13539" extrusionOk="0">
                    <a:moveTo>
                      <a:pt x="285750" y="1"/>
                    </a:moveTo>
                    <a:lnTo>
                      <a:pt x="136357" y="9026"/>
                    </a:lnTo>
                    <a:lnTo>
                      <a:pt x="0" y="13539"/>
                    </a:lnTo>
                    <a:lnTo>
                      <a:pt x="285750" y="13539"/>
                    </a:lnTo>
                    <a:lnTo>
                      <a:pt x="285750" y="1"/>
                    </a:lnTo>
                    <a:close/>
                  </a:path>
                </a:pathLst>
              </a:custGeom>
              <a:solidFill>
                <a:srgbClr val="26222E">
                  <a:alpha val="8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6" name="Google Shape;836;p18"/>
          <p:cNvGrpSpPr/>
          <p:nvPr/>
        </p:nvGrpSpPr>
        <p:grpSpPr>
          <a:xfrm>
            <a:off x="8025695" y="3705518"/>
            <a:ext cx="810166" cy="827791"/>
            <a:chOff x="7515950" y="3441675"/>
            <a:chExt cx="1133100" cy="1157750"/>
          </a:xfrm>
        </p:grpSpPr>
        <p:sp>
          <p:nvSpPr>
            <p:cNvPr id="837" name="Google Shape;837;p18"/>
            <p:cNvSpPr/>
            <p:nvPr/>
          </p:nvSpPr>
          <p:spPr>
            <a:xfrm>
              <a:off x="7515950" y="3441675"/>
              <a:ext cx="1133100" cy="1157750"/>
            </a:xfrm>
            <a:custGeom>
              <a:avLst/>
              <a:gdLst/>
              <a:ahLst/>
              <a:cxnLst/>
              <a:rect l="l" t="t" r="r" b="b"/>
              <a:pathLst>
                <a:path w="45324" h="46310" extrusionOk="0">
                  <a:moveTo>
                    <a:pt x="20367" y="0"/>
                  </a:moveTo>
                  <a:lnTo>
                    <a:pt x="19812" y="54"/>
                  </a:lnTo>
                  <a:lnTo>
                    <a:pt x="19543" y="90"/>
                  </a:lnTo>
                  <a:lnTo>
                    <a:pt x="19292" y="126"/>
                  </a:lnTo>
                  <a:lnTo>
                    <a:pt x="19041" y="179"/>
                  </a:lnTo>
                  <a:lnTo>
                    <a:pt x="18808" y="233"/>
                  </a:lnTo>
                  <a:lnTo>
                    <a:pt x="18592" y="305"/>
                  </a:lnTo>
                  <a:lnTo>
                    <a:pt x="18377" y="377"/>
                  </a:lnTo>
                  <a:lnTo>
                    <a:pt x="18180" y="466"/>
                  </a:lnTo>
                  <a:lnTo>
                    <a:pt x="18001" y="556"/>
                  </a:lnTo>
                  <a:lnTo>
                    <a:pt x="17821" y="646"/>
                  </a:lnTo>
                  <a:lnTo>
                    <a:pt x="17660" y="753"/>
                  </a:lnTo>
                  <a:lnTo>
                    <a:pt x="17499" y="861"/>
                  </a:lnTo>
                  <a:lnTo>
                    <a:pt x="17355" y="986"/>
                  </a:lnTo>
                  <a:lnTo>
                    <a:pt x="17104" y="1237"/>
                  </a:lnTo>
                  <a:lnTo>
                    <a:pt x="16871" y="1488"/>
                  </a:lnTo>
                  <a:lnTo>
                    <a:pt x="16692" y="1775"/>
                  </a:lnTo>
                  <a:lnTo>
                    <a:pt x="16531" y="2080"/>
                  </a:lnTo>
                  <a:lnTo>
                    <a:pt x="16405" y="2385"/>
                  </a:lnTo>
                  <a:lnTo>
                    <a:pt x="16298" y="2707"/>
                  </a:lnTo>
                  <a:lnTo>
                    <a:pt x="16226" y="3048"/>
                  </a:lnTo>
                  <a:lnTo>
                    <a:pt x="16154" y="3371"/>
                  </a:lnTo>
                  <a:lnTo>
                    <a:pt x="16118" y="3711"/>
                  </a:lnTo>
                  <a:lnTo>
                    <a:pt x="16082" y="4052"/>
                  </a:lnTo>
                  <a:lnTo>
                    <a:pt x="16064" y="4715"/>
                  </a:lnTo>
                  <a:lnTo>
                    <a:pt x="16082" y="5343"/>
                  </a:lnTo>
                  <a:lnTo>
                    <a:pt x="16100" y="5935"/>
                  </a:lnTo>
                  <a:lnTo>
                    <a:pt x="16100" y="6437"/>
                  </a:lnTo>
                  <a:lnTo>
                    <a:pt x="16100" y="6670"/>
                  </a:lnTo>
                  <a:lnTo>
                    <a:pt x="16082" y="6867"/>
                  </a:lnTo>
                  <a:lnTo>
                    <a:pt x="16047" y="7046"/>
                  </a:lnTo>
                  <a:lnTo>
                    <a:pt x="15993" y="7190"/>
                  </a:lnTo>
                  <a:lnTo>
                    <a:pt x="15921" y="7297"/>
                  </a:lnTo>
                  <a:lnTo>
                    <a:pt x="15831" y="7369"/>
                  </a:lnTo>
                  <a:lnTo>
                    <a:pt x="15778" y="7405"/>
                  </a:lnTo>
                  <a:lnTo>
                    <a:pt x="15509" y="7405"/>
                  </a:lnTo>
                  <a:lnTo>
                    <a:pt x="15437" y="7423"/>
                  </a:lnTo>
                  <a:lnTo>
                    <a:pt x="15383" y="7441"/>
                  </a:lnTo>
                  <a:lnTo>
                    <a:pt x="15329" y="7476"/>
                  </a:lnTo>
                  <a:lnTo>
                    <a:pt x="15276" y="7530"/>
                  </a:lnTo>
                  <a:lnTo>
                    <a:pt x="15240" y="7584"/>
                  </a:lnTo>
                  <a:lnTo>
                    <a:pt x="15168" y="7727"/>
                  </a:lnTo>
                  <a:lnTo>
                    <a:pt x="15114" y="7925"/>
                  </a:lnTo>
                  <a:lnTo>
                    <a:pt x="15078" y="8158"/>
                  </a:lnTo>
                  <a:lnTo>
                    <a:pt x="15060" y="8427"/>
                  </a:lnTo>
                  <a:lnTo>
                    <a:pt x="15043" y="8713"/>
                  </a:lnTo>
                  <a:lnTo>
                    <a:pt x="15060" y="9377"/>
                  </a:lnTo>
                  <a:lnTo>
                    <a:pt x="15096" y="10130"/>
                  </a:lnTo>
                  <a:lnTo>
                    <a:pt x="15132" y="10955"/>
                  </a:lnTo>
                  <a:lnTo>
                    <a:pt x="15168" y="11779"/>
                  </a:lnTo>
                  <a:lnTo>
                    <a:pt x="15186" y="12604"/>
                  </a:lnTo>
                  <a:lnTo>
                    <a:pt x="15186" y="12998"/>
                  </a:lnTo>
                  <a:lnTo>
                    <a:pt x="15168" y="13393"/>
                  </a:lnTo>
                  <a:lnTo>
                    <a:pt x="15132" y="13769"/>
                  </a:lnTo>
                  <a:lnTo>
                    <a:pt x="15078" y="14128"/>
                  </a:lnTo>
                  <a:lnTo>
                    <a:pt x="15007" y="14469"/>
                  </a:lnTo>
                  <a:lnTo>
                    <a:pt x="14917" y="14791"/>
                  </a:lnTo>
                  <a:lnTo>
                    <a:pt x="14809" y="15078"/>
                  </a:lnTo>
                  <a:lnTo>
                    <a:pt x="14684" y="15347"/>
                  </a:lnTo>
                  <a:lnTo>
                    <a:pt x="14523" y="15580"/>
                  </a:lnTo>
                  <a:lnTo>
                    <a:pt x="14433" y="15688"/>
                  </a:lnTo>
                  <a:lnTo>
                    <a:pt x="14343" y="15777"/>
                  </a:lnTo>
                  <a:lnTo>
                    <a:pt x="14236" y="15867"/>
                  </a:lnTo>
                  <a:lnTo>
                    <a:pt x="14128" y="15939"/>
                  </a:lnTo>
                  <a:lnTo>
                    <a:pt x="14003" y="16010"/>
                  </a:lnTo>
                  <a:lnTo>
                    <a:pt x="13877" y="16064"/>
                  </a:lnTo>
                  <a:lnTo>
                    <a:pt x="13734" y="16100"/>
                  </a:lnTo>
                  <a:lnTo>
                    <a:pt x="13590" y="16136"/>
                  </a:lnTo>
                  <a:lnTo>
                    <a:pt x="13447" y="16154"/>
                  </a:lnTo>
                  <a:lnTo>
                    <a:pt x="13268" y="16154"/>
                  </a:lnTo>
                  <a:lnTo>
                    <a:pt x="12945" y="16172"/>
                  </a:lnTo>
                  <a:lnTo>
                    <a:pt x="12622" y="16208"/>
                  </a:lnTo>
                  <a:lnTo>
                    <a:pt x="12317" y="16261"/>
                  </a:lnTo>
                  <a:lnTo>
                    <a:pt x="12013" y="16351"/>
                  </a:lnTo>
                  <a:lnTo>
                    <a:pt x="11726" y="16459"/>
                  </a:lnTo>
                  <a:lnTo>
                    <a:pt x="11457" y="16584"/>
                  </a:lnTo>
                  <a:lnTo>
                    <a:pt x="11206" y="16728"/>
                  </a:lnTo>
                  <a:lnTo>
                    <a:pt x="10955" y="16889"/>
                  </a:lnTo>
                  <a:lnTo>
                    <a:pt x="10722" y="17050"/>
                  </a:lnTo>
                  <a:lnTo>
                    <a:pt x="10489" y="17248"/>
                  </a:lnTo>
                  <a:lnTo>
                    <a:pt x="10274" y="17445"/>
                  </a:lnTo>
                  <a:lnTo>
                    <a:pt x="10076" y="17642"/>
                  </a:lnTo>
                  <a:lnTo>
                    <a:pt x="9879" y="17857"/>
                  </a:lnTo>
                  <a:lnTo>
                    <a:pt x="9700" y="18090"/>
                  </a:lnTo>
                  <a:lnTo>
                    <a:pt x="9521" y="18323"/>
                  </a:lnTo>
                  <a:lnTo>
                    <a:pt x="9359" y="18556"/>
                  </a:lnTo>
                  <a:lnTo>
                    <a:pt x="9072" y="19022"/>
                  </a:lnTo>
                  <a:lnTo>
                    <a:pt x="8821" y="19489"/>
                  </a:lnTo>
                  <a:lnTo>
                    <a:pt x="8606" y="19955"/>
                  </a:lnTo>
                  <a:lnTo>
                    <a:pt x="8445" y="20367"/>
                  </a:lnTo>
                  <a:lnTo>
                    <a:pt x="8319" y="20762"/>
                  </a:lnTo>
                  <a:lnTo>
                    <a:pt x="8212" y="21102"/>
                  </a:lnTo>
                  <a:lnTo>
                    <a:pt x="8158" y="21371"/>
                  </a:lnTo>
                  <a:lnTo>
                    <a:pt x="8140" y="21568"/>
                  </a:lnTo>
                  <a:lnTo>
                    <a:pt x="8140" y="21837"/>
                  </a:lnTo>
                  <a:lnTo>
                    <a:pt x="8176" y="22375"/>
                  </a:lnTo>
                  <a:lnTo>
                    <a:pt x="8248" y="23989"/>
                  </a:lnTo>
                  <a:lnTo>
                    <a:pt x="8283" y="25029"/>
                  </a:lnTo>
                  <a:lnTo>
                    <a:pt x="8301" y="26158"/>
                  </a:lnTo>
                  <a:lnTo>
                    <a:pt x="8301" y="27359"/>
                  </a:lnTo>
                  <a:lnTo>
                    <a:pt x="8266" y="28578"/>
                  </a:lnTo>
                  <a:lnTo>
                    <a:pt x="8248" y="29206"/>
                  </a:lnTo>
                  <a:lnTo>
                    <a:pt x="8212" y="29815"/>
                  </a:lnTo>
                  <a:lnTo>
                    <a:pt x="8158" y="30407"/>
                  </a:lnTo>
                  <a:lnTo>
                    <a:pt x="8086" y="30981"/>
                  </a:lnTo>
                  <a:lnTo>
                    <a:pt x="8015" y="31555"/>
                  </a:lnTo>
                  <a:lnTo>
                    <a:pt x="7925" y="32092"/>
                  </a:lnTo>
                  <a:lnTo>
                    <a:pt x="7817" y="32612"/>
                  </a:lnTo>
                  <a:lnTo>
                    <a:pt x="7692" y="33096"/>
                  </a:lnTo>
                  <a:lnTo>
                    <a:pt x="7548" y="33527"/>
                  </a:lnTo>
                  <a:lnTo>
                    <a:pt x="7387" y="33939"/>
                  </a:lnTo>
                  <a:lnTo>
                    <a:pt x="7208" y="34298"/>
                  </a:lnTo>
                  <a:lnTo>
                    <a:pt x="7100" y="34459"/>
                  </a:lnTo>
                  <a:lnTo>
                    <a:pt x="6993" y="34602"/>
                  </a:lnTo>
                  <a:lnTo>
                    <a:pt x="6885" y="34728"/>
                  </a:lnTo>
                  <a:lnTo>
                    <a:pt x="6777" y="34853"/>
                  </a:lnTo>
                  <a:lnTo>
                    <a:pt x="6652" y="34961"/>
                  </a:lnTo>
                  <a:lnTo>
                    <a:pt x="6526" y="35051"/>
                  </a:lnTo>
                  <a:lnTo>
                    <a:pt x="6401" y="35122"/>
                  </a:lnTo>
                  <a:lnTo>
                    <a:pt x="6258" y="35194"/>
                  </a:lnTo>
                  <a:lnTo>
                    <a:pt x="6114" y="35230"/>
                  </a:lnTo>
                  <a:lnTo>
                    <a:pt x="5953" y="35248"/>
                  </a:lnTo>
                  <a:lnTo>
                    <a:pt x="5648" y="35302"/>
                  </a:lnTo>
                  <a:lnTo>
                    <a:pt x="5343" y="35373"/>
                  </a:lnTo>
                  <a:lnTo>
                    <a:pt x="5038" y="35481"/>
                  </a:lnTo>
                  <a:lnTo>
                    <a:pt x="4752" y="35606"/>
                  </a:lnTo>
                  <a:lnTo>
                    <a:pt x="4465" y="35750"/>
                  </a:lnTo>
                  <a:lnTo>
                    <a:pt x="4178" y="35929"/>
                  </a:lnTo>
                  <a:lnTo>
                    <a:pt x="3891" y="36144"/>
                  </a:lnTo>
                  <a:lnTo>
                    <a:pt x="3604" y="36359"/>
                  </a:lnTo>
                  <a:lnTo>
                    <a:pt x="3335" y="36610"/>
                  </a:lnTo>
                  <a:lnTo>
                    <a:pt x="3084" y="36861"/>
                  </a:lnTo>
                  <a:lnTo>
                    <a:pt x="2833" y="37148"/>
                  </a:lnTo>
                  <a:lnTo>
                    <a:pt x="2582" y="37435"/>
                  </a:lnTo>
                  <a:lnTo>
                    <a:pt x="2331" y="37740"/>
                  </a:lnTo>
                  <a:lnTo>
                    <a:pt x="2116" y="38063"/>
                  </a:lnTo>
                  <a:lnTo>
                    <a:pt x="1883" y="38403"/>
                  </a:lnTo>
                  <a:lnTo>
                    <a:pt x="1668" y="38744"/>
                  </a:lnTo>
                  <a:lnTo>
                    <a:pt x="1471" y="39103"/>
                  </a:lnTo>
                  <a:lnTo>
                    <a:pt x="1291" y="39461"/>
                  </a:lnTo>
                  <a:lnTo>
                    <a:pt x="1112" y="39838"/>
                  </a:lnTo>
                  <a:lnTo>
                    <a:pt x="933" y="40196"/>
                  </a:lnTo>
                  <a:lnTo>
                    <a:pt x="789" y="40573"/>
                  </a:lnTo>
                  <a:lnTo>
                    <a:pt x="646" y="40967"/>
                  </a:lnTo>
                  <a:lnTo>
                    <a:pt x="520" y="41344"/>
                  </a:lnTo>
                  <a:lnTo>
                    <a:pt x="395" y="41720"/>
                  </a:lnTo>
                  <a:lnTo>
                    <a:pt x="287" y="42097"/>
                  </a:lnTo>
                  <a:lnTo>
                    <a:pt x="198" y="42473"/>
                  </a:lnTo>
                  <a:lnTo>
                    <a:pt x="126" y="42850"/>
                  </a:lnTo>
                  <a:lnTo>
                    <a:pt x="72" y="43208"/>
                  </a:lnTo>
                  <a:lnTo>
                    <a:pt x="36" y="43567"/>
                  </a:lnTo>
                  <a:lnTo>
                    <a:pt x="18" y="43925"/>
                  </a:lnTo>
                  <a:lnTo>
                    <a:pt x="0" y="44266"/>
                  </a:lnTo>
                  <a:lnTo>
                    <a:pt x="18" y="44589"/>
                  </a:lnTo>
                  <a:lnTo>
                    <a:pt x="5594" y="44929"/>
                  </a:lnTo>
                  <a:lnTo>
                    <a:pt x="11457" y="45252"/>
                  </a:lnTo>
                  <a:lnTo>
                    <a:pt x="18377" y="45611"/>
                  </a:lnTo>
                  <a:lnTo>
                    <a:pt x="21999" y="45790"/>
                  </a:lnTo>
                  <a:lnTo>
                    <a:pt x="25603" y="45951"/>
                  </a:lnTo>
                  <a:lnTo>
                    <a:pt x="29099" y="46095"/>
                  </a:lnTo>
                  <a:lnTo>
                    <a:pt x="32380" y="46202"/>
                  </a:lnTo>
                  <a:lnTo>
                    <a:pt x="35392" y="46274"/>
                  </a:lnTo>
                  <a:lnTo>
                    <a:pt x="37991" y="46310"/>
                  </a:lnTo>
                  <a:lnTo>
                    <a:pt x="39121" y="46310"/>
                  </a:lnTo>
                  <a:lnTo>
                    <a:pt x="40125" y="46292"/>
                  </a:lnTo>
                  <a:lnTo>
                    <a:pt x="40985" y="46256"/>
                  </a:lnTo>
                  <a:lnTo>
                    <a:pt x="41684" y="46220"/>
                  </a:lnTo>
                  <a:lnTo>
                    <a:pt x="41989" y="46184"/>
                  </a:lnTo>
                  <a:lnTo>
                    <a:pt x="42276" y="46148"/>
                  </a:lnTo>
                  <a:lnTo>
                    <a:pt x="42545" y="46095"/>
                  </a:lnTo>
                  <a:lnTo>
                    <a:pt x="42796" y="46041"/>
                  </a:lnTo>
                  <a:lnTo>
                    <a:pt x="43029" y="45969"/>
                  </a:lnTo>
                  <a:lnTo>
                    <a:pt x="43262" y="45897"/>
                  </a:lnTo>
                  <a:lnTo>
                    <a:pt x="43477" y="45808"/>
                  </a:lnTo>
                  <a:lnTo>
                    <a:pt x="43675" y="45718"/>
                  </a:lnTo>
                  <a:lnTo>
                    <a:pt x="43854" y="45629"/>
                  </a:lnTo>
                  <a:lnTo>
                    <a:pt x="44033" y="45521"/>
                  </a:lnTo>
                  <a:lnTo>
                    <a:pt x="44195" y="45413"/>
                  </a:lnTo>
                  <a:lnTo>
                    <a:pt x="44338" y="45288"/>
                  </a:lnTo>
                  <a:lnTo>
                    <a:pt x="44481" y="45162"/>
                  </a:lnTo>
                  <a:lnTo>
                    <a:pt x="44589" y="45037"/>
                  </a:lnTo>
                  <a:lnTo>
                    <a:pt x="44714" y="44893"/>
                  </a:lnTo>
                  <a:lnTo>
                    <a:pt x="44822" y="44750"/>
                  </a:lnTo>
                  <a:lnTo>
                    <a:pt x="44912" y="44607"/>
                  </a:lnTo>
                  <a:lnTo>
                    <a:pt x="44983" y="44463"/>
                  </a:lnTo>
                  <a:lnTo>
                    <a:pt x="45127" y="44140"/>
                  </a:lnTo>
                  <a:lnTo>
                    <a:pt x="45216" y="43800"/>
                  </a:lnTo>
                  <a:lnTo>
                    <a:pt x="45288" y="43459"/>
                  </a:lnTo>
                  <a:lnTo>
                    <a:pt x="45324" y="43101"/>
                  </a:lnTo>
                  <a:lnTo>
                    <a:pt x="45324" y="42724"/>
                  </a:lnTo>
                  <a:lnTo>
                    <a:pt x="45306" y="42348"/>
                  </a:lnTo>
                  <a:lnTo>
                    <a:pt x="45252" y="41953"/>
                  </a:lnTo>
                  <a:lnTo>
                    <a:pt x="45199" y="41559"/>
                  </a:lnTo>
                  <a:lnTo>
                    <a:pt x="45109" y="41164"/>
                  </a:lnTo>
                  <a:lnTo>
                    <a:pt x="45019" y="40788"/>
                  </a:lnTo>
                  <a:lnTo>
                    <a:pt x="44912" y="40393"/>
                  </a:lnTo>
                  <a:lnTo>
                    <a:pt x="44661" y="39622"/>
                  </a:lnTo>
                  <a:lnTo>
                    <a:pt x="44410" y="38905"/>
                  </a:lnTo>
                  <a:lnTo>
                    <a:pt x="43944" y="37632"/>
                  </a:lnTo>
                  <a:lnTo>
                    <a:pt x="43782" y="37130"/>
                  </a:lnTo>
                  <a:lnTo>
                    <a:pt x="43728" y="36897"/>
                  </a:lnTo>
                  <a:lnTo>
                    <a:pt x="43693" y="36718"/>
                  </a:lnTo>
                  <a:lnTo>
                    <a:pt x="43657" y="36306"/>
                  </a:lnTo>
                  <a:lnTo>
                    <a:pt x="43639" y="35786"/>
                  </a:lnTo>
                  <a:lnTo>
                    <a:pt x="43657" y="34495"/>
                  </a:lnTo>
                  <a:lnTo>
                    <a:pt x="43675" y="32989"/>
                  </a:lnTo>
                  <a:lnTo>
                    <a:pt x="43675" y="32218"/>
                  </a:lnTo>
                  <a:lnTo>
                    <a:pt x="43657" y="31447"/>
                  </a:lnTo>
                  <a:lnTo>
                    <a:pt x="43603" y="30712"/>
                  </a:lnTo>
                  <a:lnTo>
                    <a:pt x="43531" y="30031"/>
                  </a:lnTo>
                  <a:lnTo>
                    <a:pt x="43477" y="29708"/>
                  </a:lnTo>
                  <a:lnTo>
                    <a:pt x="43424" y="29403"/>
                  </a:lnTo>
                  <a:lnTo>
                    <a:pt x="43352" y="29134"/>
                  </a:lnTo>
                  <a:lnTo>
                    <a:pt x="43262" y="28883"/>
                  </a:lnTo>
                  <a:lnTo>
                    <a:pt x="43155" y="28650"/>
                  </a:lnTo>
                  <a:lnTo>
                    <a:pt x="43047" y="28453"/>
                  </a:lnTo>
                  <a:lnTo>
                    <a:pt x="42922" y="28292"/>
                  </a:lnTo>
                  <a:lnTo>
                    <a:pt x="42778" y="28166"/>
                  </a:lnTo>
                  <a:lnTo>
                    <a:pt x="42635" y="28076"/>
                  </a:lnTo>
                  <a:lnTo>
                    <a:pt x="42545" y="28041"/>
                  </a:lnTo>
                  <a:lnTo>
                    <a:pt x="42455" y="28023"/>
                  </a:lnTo>
                  <a:lnTo>
                    <a:pt x="42258" y="28023"/>
                  </a:lnTo>
                  <a:lnTo>
                    <a:pt x="42061" y="28058"/>
                  </a:lnTo>
                  <a:lnTo>
                    <a:pt x="41846" y="28094"/>
                  </a:lnTo>
                  <a:lnTo>
                    <a:pt x="41613" y="28112"/>
                  </a:lnTo>
                  <a:lnTo>
                    <a:pt x="41398" y="28094"/>
                  </a:lnTo>
                  <a:lnTo>
                    <a:pt x="41165" y="28058"/>
                  </a:lnTo>
                  <a:lnTo>
                    <a:pt x="40949" y="27987"/>
                  </a:lnTo>
                  <a:lnTo>
                    <a:pt x="40716" y="27897"/>
                  </a:lnTo>
                  <a:lnTo>
                    <a:pt x="40501" y="27772"/>
                  </a:lnTo>
                  <a:lnTo>
                    <a:pt x="40286" y="27628"/>
                  </a:lnTo>
                  <a:lnTo>
                    <a:pt x="40071" y="27467"/>
                  </a:lnTo>
                  <a:lnTo>
                    <a:pt x="39856" y="27288"/>
                  </a:lnTo>
                  <a:lnTo>
                    <a:pt x="39641" y="27090"/>
                  </a:lnTo>
                  <a:lnTo>
                    <a:pt x="39425" y="26893"/>
                  </a:lnTo>
                  <a:lnTo>
                    <a:pt x="39228" y="26660"/>
                  </a:lnTo>
                  <a:lnTo>
                    <a:pt x="39031" y="26427"/>
                  </a:lnTo>
                  <a:lnTo>
                    <a:pt x="38834" y="26176"/>
                  </a:lnTo>
                  <a:lnTo>
                    <a:pt x="38655" y="25907"/>
                  </a:lnTo>
                  <a:lnTo>
                    <a:pt x="38296" y="25369"/>
                  </a:lnTo>
                  <a:lnTo>
                    <a:pt x="37991" y="24795"/>
                  </a:lnTo>
                  <a:lnTo>
                    <a:pt x="37704" y="24222"/>
                  </a:lnTo>
                  <a:lnTo>
                    <a:pt x="37471" y="23648"/>
                  </a:lnTo>
                  <a:lnTo>
                    <a:pt x="37274" y="23092"/>
                  </a:lnTo>
                  <a:lnTo>
                    <a:pt x="37202" y="22823"/>
                  </a:lnTo>
                  <a:lnTo>
                    <a:pt x="37149" y="22554"/>
                  </a:lnTo>
                  <a:lnTo>
                    <a:pt x="37095" y="22303"/>
                  </a:lnTo>
                  <a:lnTo>
                    <a:pt x="37059" y="22052"/>
                  </a:lnTo>
                  <a:lnTo>
                    <a:pt x="37059" y="21819"/>
                  </a:lnTo>
                  <a:lnTo>
                    <a:pt x="37059" y="21604"/>
                  </a:lnTo>
                  <a:lnTo>
                    <a:pt x="37059" y="21156"/>
                  </a:lnTo>
                  <a:lnTo>
                    <a:pt x="37023" y="20672"/>
                  </a:lnTo>
                  <a:lnTo>
                    <a:pt x="36969" y="20170"/>
                  </a:lnTo>
                  <a:lnTo>
                    <a:pt x="36880" y="19632"/>
                  </a:lnTo>
                  <a:lnTo>
                    <a:pt x="36772" y="19076"/>
                  </a:lnTo>
                  <a:lnTo>
                    <a:pt x="36629" y="18520"/>
                  </a:lnTo>
                  <a:lnTo>
                    <a:pt x="36467" y="17983"/>
                  </a:lnTo>
                  <a:lnTo>
                    <a:pt x="36270" y="17463"/>
                  </a:lnTo>
                  <a:lnTo>
                    <a:pt x="36037" y="16979"/>
                  </a:lnTo>
                  <a:lnTo>
                    <a:pt x="35911" y="16746"/>
                  </a:lnTo>
                  <a:lnTo>
                    <a:pt x="35786" y="16530"/>
                  </a:lnTo>
                  <a:lnTo>
                    <a:pt x="35643" y="16315"/>
                  </a:lnTo>
                  <a:lnTo>
                    <a:pt x="35499" y="16118"/>
                  </a:lnTo>
                  <a:lnTo>
                    <a:pt x="35356" y="15939"/>
                  </a:lnTo>
                  <a:lnTo>
                    <a:pt x="35194" y="15777"/>
                  </a:lnTo>
                  <a:lnTo>
                    <a:pt x="35033" y="15634"/>
                  </a:lnTo>
                  <a:lnTo>
                    <a:pt x="34854" y="15508"/>
                  </a:lnTo>
                  <a:lnTo>
                    <a:pt x="34674" y="15401"/>
                  </a:lnTo>
                  <a:lnTo>
                    <a:pt x="34495" y="15329"/>
                  </a:lnTo>
                  <a:lnTo>
                    <a:pt x="34298" y="15257"/>
                  </a:lnTo>
                  <a:lnTo>
                    <a:pt x="34101" y="15222"/>
                  </a:lnTo>
                  <a:lnTo>
                    <a:pt x="33903" y="15204"/>
                  </a:lnTo>
                  <a:lnTo>
                    <a:pt x="33688" y="15222"/>
                  </a:lnTo>
                  <a:lnTo>
                    <a:pt x="33581" y="15240"/>
                  </a:lnTo>
                  <a:lnTo>
                    <a:pt x="33473" y="15222"/>
                  </a:lnTo>
                  <a:lnTo>
                    <a:pt x="33366" y="15222"/>
                  </a:lnTo>
                  <a:lnTo>
                    <a:pt x="33276" y="15186"/>
                  </a:lnTo>
                  <a:lnTo>
                    <a:pt x="33186" y="15150"/>
                  </a:lnTo>
                  <a:lnTo>
                    <a:pt x="33097" y="15096"/>
                  </a:lnTo>
                  <a:lnTo>
                    <a:pt x="32917" y="14971"/>
                  </a:lnTo>
                  <a:lnTo>
                    <a:pt x="32756" y="14809"/>
                  </a:lnTo>
                  <a:lnTo>
                    <a:pt x="32613" y="14612"/>
                  </a:lnTo>
                  <a:lnTo>
                    <a:pt x="32469" y="14379"/>
                  </a:lnTo>
                  <a:lnTo>
                    <a:pt x="32344" y="14128"/>
                  </a:lnTo>
                  <a:lnTo>
                    <a:pt x="32236" y="13841"/>
                  </a:lnTo>
                  <a:lnTo>
                    <a:pt x="32129" y="13536"/>
                  </a:lnTo>
                  <a:lnTo>
                    <a:pt x="32021" y="13196"/>
                  </a:lnTo>
                  <a:lnTo>
                    <a:pt x="31931" y="12855"/>
                  </a:lnTo>
                  <a:lnTo>
                    <a:pt x="31860" y="12496"/>
                  </a:lnTo>
                  <a:lnTo>
                    <a:pt x="31788" y="12120"/>
                  </a:lnTo>
                  <a:lnTo>
                    <a:pt x="31662" y="11331"/>
                  </a:lnTo>
                  <a:lnTo>
                    <a:pt x="31573" y="10542"/>
                  </a:lnTo>
                  <a:lnTo>
                    <a:pt x="31501" y="9753"/>
                  </a:lnTo>
                  <a:lnTo>
                    <a:pt x="31447" y="8982"/>
                  </a:lnTo>
                  <a:lnTo>
                    <a:pt x="31411" y="8265"/>
                  </a:lnTo>
                  <a:lnTo>
                    <a:pt x="31393" y="7620"/>
                  </a:lnTo>
                  <a:lnTo>
                    <a:pt x="31393" y="7064"/>
                  </a:lnTo>
                  <a:lnTo>
                    <a:pt x="31393" y="6329"/>
                  </a:lnTo>
                  <a:lnTo>
                    <a:pt x="31393" y="6221"/>
                  </a:lnTo>
                  <a:lnTo>
                    <a:pt x="31376" y="6114"/>
                  </a:lnTo>
                  <a:lnTo>
                    <a:pt x="31340" y="6006"/>
                  </a:lnTo>
                  <a:lnTo>
                    <a:pt x="31304" y="5899"/>
                  </a:lnTo>
                  <a:lnTo>
                    <a:pt x="31232" y="5791"/>
                  </a:lnTo>
                  <a:lnTo>
                    <a:pt x="31160" y="5684"/>
                  </a:lnTo>
                  <a:lnTo>
                    <a:pt x="30981" y="5486"/>
                  </a:lnTo>
                  <a:lnTo>
                    <a:pt x="30748" y="5307"/>
                  </a:lnTo>
                  <a:lnTo>
                    <a:pt x="30479" y="5128"/>
                  </a:lnTo>
                  <a:lnTo>
                    <a:pt x="30156" y="4966"/>
                  </a:lnTo>
                  <a:lnTo>
                    <a:pt x="29816" y="4823"/>
                  </a:lnTo>
                  <a:lnTo>
                    <a:pt x="29439" y="4697"/>
                  </a:lnTo>
                  <a:lnTo>
                    <a:pt x="29027" y="4590"/>
                  </a:lnTo>
                  <a:lnTo>
                    <a:pt x="28597" y="4500"/>
                  </a:lnTo>
                  <a:lnTo>
                    <a:pt x="28148" y="4429"/>
                  </a:lnTo>
                  <a:lnTo>
                    <a:pt x="27682" y="4393"/>
                  </a:lnTo>
                  <a:lnTo>
                    <a:pt x="27198" y="4357"/>
                  </a:lnTo>
                  <a:lnTo>
                    <a:pt x="26714" y="4375"/>
                  </a:lnTo>
                  <a:lnTo>
                    <a:pt x="26212" y="4411"/>
                  </a:lnTo>
                  <a:lnTo>
                    <a:pt x="25997" y="4411"/>
                  </a:lnTo>
                  <a:lnTo>
                    <a:pt x="25782" y="4393"/>
                  </a:lnTo>
                  <a:lnTo>
                    <a:pt x="25603" y="4357"/>
                  </a:lnTo>
                  <a:lnTo>
                    <a:pt x="25441" y="4285"/>
                  </a:lnTo>
                  <a:lnTo>
                    <a:pt x="25298" y="4195"/>
                  </a:lnTo>
                  <a:lnTo>
                    <a:pt x="25172" y="4070"/>
                  </a:lnTo>
                  <a:lnTo>
                    <a:pt x="25065" y="3944"/>
                  </a:lnTo>
                  <a:lnTo>
                    <a:pt x="24957" y="3801"/>
                  </a:lnTo>
                  <a:lnTo>
                    <a:pt x="24867" y="3622"/>
                  </a:lnTo>
                  <a:lnTo>
                    <a:pt x="24796" y="3442"/>
                  </a:lnTo>
                  <a:lnTo>
                    <a:pt x="24634" y="3066"/>
                  </a:lnTo>
                  <a:lnTo>
                    <a:pt x="24473" y="2636"/>
                  </a:lnTo>
                  <a:lnTo>
                    <a:pt x="24312" y="2205"/>
                  </a:lnTo>
                  <a:lnTo>
                    <a:pt x="24204" y="1972"/>
                  </a:lnTo>
                  <a:lnTo>
                    <a:pt x="24079" y="1739"/>
                  </a:lnTo>
                  <a:lnTo>
                    <a:pt x="23953" y="1524"/>
                  </a:lnTo>
                  <a:lnTo>
                    <a:pt x="23810" y="1309"/>
                  </a:lnTo>
                  <a:lnTo>
                    <a:pt x="23648" y="1094"/>
                  </a:lnTo>
                  <a:lnTo>
                    <a:pt x="23469" y="897"/>
                  </a:lnTo>
                  <a:lnTo>
                    <a:pt x="23254" y="717"/>
                  </a:lnTo>
                  <a:lnTo>
                    <a:pt x="23021" y="538"/>
                  </a:lnTo>
                  <a:lnTo>
                    <a:pt x="22752" y="395"/>
                  </a:lnTo>
                  <a:lnTo>
                    <a:pt x="22447" y="269"/>
                  </a:lnTo>
                  <a:lnTo>
                    <a:pt x="22106" y="162"/>
                  </a:lnTo>
                  <a:lnTo>
                    <a:pt x="21730" y="72"/>
                  </a:lnTo>
                  <a:lnTo>
                    <a:pt x="21318" y="18"/>
                  </a:lnTo>
                  <a:lnTo>
                    <a:pt x="20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7515950" y="3441675"/>
              <a:ext cx="1133100" cy="1157750"/>
            </a:xfrm>
            <a:custGeom>
              <a:avLst/>
              <a:gdLst/>
              <a:ahLst/>
              <a:cxnLst/>
              <a:rect l="l" t="t" r="r" b="b"/>
              <a:pathLst>
                <a:path w="45324" h="46310" fill="none" extrusionOk="0">
                  <a:moveTo>
                    <a:pt x="18" y="44589"/>
                  </a:moveTo>
                  <a:lnTo>
                    <a:pt x="18" y="44589"/>
                  </a:lnTo>
                  <a:lnTo>
                    <a:pt x="0" y="44266"/>
                  </a:lnTo>
                  <a:lnTo>
                    <a:pt x="18" y="43925"/>
                  </a:lnTo>
                  <a:lnTo>
                    <a:pt x="36" y="43567"/>
                  </a:lnTo>
                  <a:lnTo>
                    <a:pt x="72" y="43208"/>
                  </a:lnTo>
                  <a:lnTo>
                    <a:pt x="126" y="42850"/>
                  </a:lnTo>
                  <a:lnTo>
                    <a:pt x="198" y="42473"/>
                  </a:lnTo>
                  <a:lnTo>
                    <a:pt x="287" y="42097"/>
                  </a:lnTo>
                  <a:lnTo>
                    <a:pt x="395" y="41720"/>
                  </a:lnTo>
                  <a:lnTo>
                    <a:pt x="520" y="41344"/>
                  </a:lnTo>
                  <a:lnTo>
                    <a:pt x="646" y="40967"/>
                  </a:lnTo>
                  <a:lnTo>
                    <a:pt x="789" y="40573"/>
                  </a:lnTo>
                  <a:lnTo>
                    <a:pt x="933" y="40196"/>
                  </a:lnTo>
                  <a:lnTo>
                    <a:pt x="1112" y="39838"/>
                  </a:lnTo>
                  <a:lnTo>
                    <a:pt x="1291" y="39461"/>
                  </a:lnTo>
                  <a:lnTo>
                    <a:pt x="1471" y="39103"/>
                  </a:lnTo>
                  <a:lnTo>
                    <a:pt x="1668" y="38744"/>
                  </a:lnTo>
                  <a:lnTo>
                    <a:pt x="1883" y="38403"/>
                  </a:lnTo>
                  <a:lnTo>
                    <a:pt x="2116" y="38063"/>
                  </a:lnTo>
                  <a:lnTo>
                    <a:pt x="2331" y="37740"/>
                  </a:lnTo>
                  <a:lnTo>
                    <a:pt x="2582" y="37435"/>
                  </a:lnTo>
                  <a:lnTo>
                    <a:pt x="2833" y="37148"/>
                  </a:lnTo>
                  <a:lnTo>
                    <a:pt x="3084" y="36861"/>
                  </a:lnTo>
                  <a:lnTo>
                    <a:pt x="3335" y="36610"/>
                  </a:lnTo>
                  <a:lnTo>
                    <a:pt x="3604" y="36359"/>
                  </a:lnTo>
                  <a:lnTo>
                    <a:pt x="3891" y="36144"/>
                  </a:lnTo>
                  <a:lnTo>
                    <a:pt x="4178" y="35929"/>
                  </a:lnTo>
                  <a:lnTo>
                    <a:pt x="4465" y="35750"/>
                  </a:lnTo>
                  <a:lnTo>
                    <a:pt x="4752" y="35606"/>
                  </a:lnTo>
                  <a:lnTo>
                    <a:pt x="5038" y="35481"/>
                  </a:lnTo>
                  <a:lnTo>
                    <a:pt x="5343" y="35373"/>
                  </a:lnTo>
                  <a:lnTo>
                    <a:pt x="5648" y="35302"/>
                  </a:lnTo>
                  <a:lnTo>
                    <a:pt x="5953" y="35248"/>
                  </a:lnTo>
                  <a:lnTo>
                    <a:pt x="5953" y="35248"/>
                  </a:lnTo>
                  <a:lnTo>
                    <a:pt x="6114" y="35230"/>
                  </a:lnTo>
                  <a:lnTo>
                    <a:pt x="6258" y="35194"/>
                  </a:lnTo>
                  <a:lnTo>
                    <a:pt x="6401" y="35122"/>
                  </a:lnTo>
                  <a:lnTo>
                    <a:pt x="6526" y="35051"/>
                  </a:lnTo>
                  <a:lnTo>
                    <a:pt x="6652" y="34961"/>
                  </a:lnTo>
                  <a:lnTo>
                    <a:pt x="6777" y="34853"/>
                  </a:lnTo>
                  <a:lnTo>
                    <a:pt x="6885" y="34728"/>
                  </a:lnTo>
                  <a:lnTo>
                    <a:pt x="6993" y="34602"/>
                  </a:lnTo>
                  <a:lnTo>
                    <a:pt x="7100" y="34459"/>
                  </a:lnTo>
                  <a:lnTo>
                    <a:pt x="7208" y="34298"/>
                  </a:lnTo>
                  <a:lnTo>
                    <a:pt x="7387" y="33939"/>
                  </a:lnTo>
                  <a:lnTo>
                    <a:pt x="7548" y="33527"/>
                  </a:lnTo>
                  <a:lnTo>
                    <a:pt x="7692" y="33096"/>
                  </a:lnTo>
                  <a:lnTo>
                    <a:pt x="7817" y="32612"/>
                  </a:lnTo>
                  <a:lnTo>
                    <a:pt x="7925" y="32092"/>
                  </a:lnTo>
                  <a:lnTo>
                    <a:pt x="8015" y="31555"/>
                  </a:lnTo>
                  <a:lnTo>
                    <a:pt x="8086" y="30981"/>
                  </a:lnTo>
                  <a:lnTo>
                    <a:pt x="8158" y="30407"/>
                  </a:lnTo>
                  <a:lnTo>
                    <a:pt x="8212" y="29815"/>
                  </a:lnTo>
                  <a:lnTo>
                    <a:pt x="8248" y="29206"/>
                  </a:lnTo>
                  <a:lnTo>
                    <a:pt x="8266" y="28578"/>
                  </a:lnTo>
                  <a:lnTo>
                    <a:pt x="8301" y="27359"/>
                  </a:lnTo>
                  <a:lnTo>
                    <a:pt x="8301" y="26158"/>
                  </a:lnTo>
                  <a:lnTo>
                    <a:pt x="8283" y="25029"/>
                  </a:lnTo>
                  <a:lnTo>
                    <a:pt x="8248" y="23989"/>
                  </a:lnTo>
                  <a:lnTo>
                    <a:pt x="8176" y="22375"/>
                  </a:lnTo>
                  <a:lnTo>
                    <a:pt x="8140" y="21837"/>
                  </a:lnTo>
                  <a:lnTo>
                    <a:pt x="8140" y="21568"/>
                  </a:lnTo>
                  <a:lnTo>
                    <a:pt x="8140" y="21568"/>
                  </a:lnTo>
                  <a:lnTo>
                    <a:pt x="8158" y="21371"/>
                  </a:lnTo>
                  <a:lnTo>
                    <a:pt x="8212" y="21102"/>
                  </a:lnTo>
                  <a:lnTo>
                    <a:pt x="8319" y="20762"/>
                  </a:lnTo>
                  <a:lnTo>
                    <a:pt x="8445" y="20367"/>
                  </a:lnTo>
                  <a:lnTo>
                    <a:pt x="8606" y="19955"/>
                  </a:lnTo>
                  <a:lnTo>
                    <a:pt x="8821" y="19489"/>
                  </a:lnTo>
                  <a:lnTo>
                    <a:pt x="9072" y="19022"/>
                  </a:lnTo>
                  <a:lnTo>
                    <a:pt x="9359" y="18556"/>
                  </a:lnTo>
                  <a:lnTo>
                    <a:pt x="9521" y="18323"/>
                  </a:lnTo>
                  <a:lnTo>
                    <a:pt x="9700" y="18090"/>
                  </a:lnTo>
                  <a:lnTo>
                    <a:pt x="9879" y="17857"/>
                  </a:lnTo>
                  <a:lnTo>
                    <a:pt x="10076" y="17642"/>
                  </a:lnTo>
                  <a:lnTo>
                    <a:pt x="10274" y="17445"/>
                  </a:lnTo>
                  <a:lnTo>
                    <a:pt x="10489" y="17248"/>
                  </a:lnTo>
                  <a:lnTo>
                    <a:pt x="10722" y="17050"/>
                  </a:lnTo>
                  <a:lnTo>
                    <a:pt x="10955" y="16889"/>
                  </a:lnTo>
                  <a:lnTo>
                    <a:pt x="11206" y="16728"/>
                  </a:lnTo>
                  <a:lnTo>
                    <a:pt x="11457" y="16584"/>
                  </a:lnTo>
                  <a:lnTo>
                    <a:pt x="11726" y="16459"/>
                  </a:lnTo>
                  <a:lnTo>
                    <a:pt x="12013" y="16351"/>
                  </a:lnTo>
                  <a:lnTo>
                    <a:pt x="12317" y="16261"/>
                  </a:lnTo>
                  <a:lnTo>
                    <a:pt x="12622" y="16208"/>
                  </a:lnTo>
                  <a:lnTo>
                    <a:pt x="12945" y="16172"/>
                  </a:lnTo>
                  <a:lnTo>
                    <a:pt x="13268" y="16154"/>
                  </a:lnTo>
                  <a:lnTo>
                    <a:pt x="13268" y="16154"/>
                  </a:lnTo>
                  <a:lnTo>
                    <a:pt x="13447" y="16154"/>
                  </a:lnTo>
                  <a:lnTo>
                    <a:pt x="13590" y="16136"/>
                  </a:lnTo>
                  <a:lnTo>
                    <a:pt x="13734" y="16100"/>
                  </a:lnTo>
                  <a:lnTo>
                    <a:pt x="13877" y="16064"/>
                  </a:lnTo>
                  <a:lnTo>
                    <a:pt x="14003" y="16010"/>
                  </a:lnTo>
                  <a:lnTo>
                    <a:pt x="14128" y="15939"/>
                  </a:lnTo>
                  <a:lnTo>
                    <a:pt x="14236" y="15867"/>
                  </a:lnTo>
                  <a:lnTo>
                    <a:pt x="14343" y="15777"/>
                  </a:lnTo>
                  <a:lnTo>
                    <a:pt x="14433" y="15688"/>
                  </a:lnTo>
                  <a:lnTo>
                    <a:pt x="14523" y="15580"/>
                  </a:lnTo>
                  <a:lnTo>
                    <a:pt x="14684" y="15347"/>
                  </a:lnTo>
                  <a:lnTo>
                    <a:pt x="14809" y="15078"/>
                  </a:lnTo>
                  <a:lnTo>
                    <a:pt x="14917" y="14791"/>
                  </a:lnTo>
                  <a:lnTo>
                    <a:pt x="15007" y="14469"/>
                  </a:lnTo>
                  <a:lnTo>
                    <a:pt x="15078" y="14128"/>
                  </a:lnTo>
                  <a:lnTo>
                    <a:pt x="15132" y="13769"/>
                  </a:lnTo>
                  <a:lnTo>
                    <a:pt x="15168" y="13393"/>
                  </a:lnTo>
                  <a:lnTo>
                    <a:pt x="15186" y="12998"/>
                  </a:lnTo>
                  <a:lnTo>
                    <a:pt x="15186" y="12604"/>
                  </a:lnTo>
                  <a:lnTo>
                    <a:pt x="15168" y="11779"/>
                  </a:lnTo>
                  <a:lnTo>
                    <a:pt x="15168" y="11779"/>
                  </a:lnTo>
                  <a:lnTo>
                    <a:pt x="15132" y="10955"/>
                  </a:lnTo>
                  <a:lnTo>
                    <a:pt x="15096" y="10130"/>
                  </a:lnTo>
                  <a:lnTo>
                    <a:pt x="15060" y="9377"/>
                  </a:lnTo>
                  <a:lnTo>
                    <a:pt x="15043" y="8713"/>
                  </a:lnTo>
                  <a:lnTo>
                    <a:pt x="15060" y="8427"/>
                  </a:lnTo>
                  <a:lnTo>
                    <a:pt x="15078" y="8158"/>
                  </a:lnTo>
                  <a:lnTo>
                    <a:pt x="15114" y="7925"/>
                  </a:lnTo>
                  <a:lnTo>
                    <a:pt x="15168" y="7727"/>
                  </a:lnTo>
                  <a:lnTo>
                    <a:pt x="15240" y="7584"/>
                  </a:lnTo>
                  <a:lnTo>
                    <a:pt x="15276" y="7530"/>
                  </a:lnTo>
                  <a:lnTo>
                    <a:pt x="15329" y="7476"/>
                  </a:lnTo>
                  <a:lnTo>
                    <a:pt x="15383" y="7441"/>
                  </a:lnTo>
                  <a:lnTo>
                    <a:pt x="15437" y="7423"/>
                  </a:lnTo>
                  <a:lnTo>
                    <a:pt x="15509" y="7405"/>
                  </a:lnTo>
                  <a:lnTo>
                    <a:pt x="15580" y="7405"/>
                  </a:lnTo>
                  <a:lnTo>
                    <a:pt x="15580" y="7405"/>
                  </a:lnTo>
                  <a:lnTo>
                    <a:pt x="15724" y="7405"/>
                  </a:lnTo>
                  <a:lnTo>
                    <a:pt x="15778" y="7405"/>
                  </a:lnTo>
                  <a:lnTo>
                    <a:pt x="15831" y="7369"/>
                  </a:lnTo>
                  <a:lnTo>
                    <a:pt x="15921" y="7297"/>
                  </a:lnTo>
                  <a:lnTo>
                    <a:pt x="15993" y="7190"/>
                  </a:lnTo>
                  <a:lnTo>
                    <a:pt x="16047" y="7046"/>
                  </a:lnTo>
                  <a:lnTo>
                    <a:pt x="16082" y="6867"/>
                  </a:lnTo>
                  <a:lnTo>
                    <a:pt x="16100" y="6670"/>
                  </a:lnTo>
                  <a:lnTo>
                    <a:pt x="16100" y="6437"/>
                  </a:lnTo>
                  <a:lnTo>
                    <a:pt x="16100" y="5935"/>
                  </a:lnTo>
                  <a:lnTo>
                    <a:pt x="16082" y="5343"/>
                  </a:lnTo>
                  <a:lnTo>
                    <a:pt x="16064" y="4715"/>
                  </a:lnTo>
                  <a:lnTo>
                    <a:pt x="16082" y="4052"/>
                  </a:lnTo>
                  <a:lnTo>
                    <a:pt x="16118" y="3711"/>
                  </a:lnTo>
                  <a:lnTo>
                    <a:pt x="16154" y="3371"/>
                  </a:lnTo>
                  <a:lnTo>
                    <a:pt x="16226" y="3048"/>
                  </a:lnTo>
                  <a:lnTo>
                    <a:pt x="16298" y="2707"/>
                  </a:lnTo>
                  <a:lnTo>
                    <a:pt x="16405" y="2385"/>
                  </a:lnTo>
                  <a:lnTo>
                    <a:pt x="16531" y="2080"/>
                  </a:lnTo>
                  <a:lnTo>
                    <a:pt x="16692" y="1775"/>
                  </a:lnTo>
                  <a:lnTo>
                    <a:pt x="16871" y="1488"/>
                  </a:lnTo>
                  <a:lnTo>
                    <a:pt x="17104" y="1237"/>
                  </a:lnTo>
                  <a:lnTo>
                    <a:pt x="17355" y="986"/>
                  </a:lnTo>
                  <a:lnTo>
                    <a:pt x="17499" y="861"/>
                  </a:lnTo>
                  <a:lnTo>
                    <a:pt x="17660" y="753"/>
                  </a:lnTo>
                  <a:lnTo>
                    <a:pt x="17821" y="646"/>
                  </a:lnTo>
                  <a:lnTo>
                    <a:pt x="18001" y="556"/>
                  </a:lnTo>
                  <a:lnTo>
                    <a:pt x="18180" y="466"/>
                  </a:lnTo>
                  <a:lnTo>
                    <a:pt x="18377" y="377"/>
                  </a:lnTo>
                  <a:lnTo>
                    <a:pt x="18592" y="305"/>
                  </a:lnTo>
                  <a:lnTo>
                    <a:pt x="18808" y="233"/>
                  </a:lnTo>
                  <a:lnTo>
                    <a:pt x="19041" y="179"/>
                  </a:lnTo>
                  <a:lnTo>
                    <a:pt x="19292" y="126"/>
                  </a:lnTo>
                  <a:lnTo>
                    <a:pt x="19543" y="90"/>
                  </a:lnTo>
                  <a:lnTo>
                    <a:pt x="19812" y="54"/>
                  </a:lnTo>
                  <a:lnTo>
                    <a:pt x="19812" y="54"/>
                  </a:lnTo>
                  <a:lnTo>
                    <a:pt x="20367" y="0"/>
                  </a:lnTo>
                  <a:lnTo>
                    <a:pt x="20869" y="0"/>
                  </a:lnTo>
                  <a:lnTo>
                    <a:pt x="21318" y="18"/>
                  </a:lnTo>
                  <a:lnTo>
                    <a:pt x="21730" y="72"/>
                  </a:lnTo>
                  <a:lnTo>
                    <a:pt x="22106" y="162"/>
                  </a:lnTo>
                  <a:lnTo>
                    <a:pt x="22447" y="269"/>
                  </a:lnTo>
                  <a:lnTo>
                    <a:pt x="22752" y="395"/>
                  </a:lnTo>
                  <a:lnTo>
                    <a:pt x="23021" y="538"/>
                  </a:lnTo>
                  <a:lnTo>
                    <a:pt x="23254" y="717"/>
                  </a:lnTo>
                  <a:lnTo>
                    <a:pt x="23469" y="897"/>
                  </a:lnTo>
                  <a:lnTo>
                    <a:pt x="23648" y="1094"/>
                  </a:lnTo>
                  <a:lnTo>
                    <a:pt x="23810" y="1309"/>
                  </a:lnTo>
                  <a:lnTo>
                    <a:pt x="23953" y="1524"/>
                  </a:lnTo>
                  <a:lnTo>
                    <a:pt x="24079" y="1739"/>
                  </a:lnTo>
                  <a:lnTo>
                    <a:pt x="24204" y="1972"/>
                  </a:lnTo>
                  <a:lnTo>
                    <a:pt x="24312" y="2205"/>
                  </a:lnTo>
                  <a:lnTo>
                    <a:pt x="24312" y="2205"/>
                  </a:lnTo>
                  <a:lnTo>
                    <a:pt x="24473" y="2636"/>
                  </a:lnTo>
                  <a:lnTo>
                    <a:pt x="24634" y="3066"/>
                  </a:lnTo>
                  <a:lnTo>
                    <a:pt x="24796" y="3442"/>
                  </a:lnTo>
                  <a:lnTo>
                    <a:pt x="24867" y="3622"/>
                  </a:lnTo>
                  <a:lnTo>
                    <a:pt x="24957" y="3801"/>
                  </a:lnTo>
                  <a:lnTo>
                    <a:pt x="25065" y="3944"/>
                  </a:lnTo>
                  <a:lnTo>
                    <a:pt x="25172" y="4070"/>
                  </a:lnTo>
                  <a:lnTo>
                    <a:pt x="25298" y="4195"/>
                  </a:lnTo>
                  <a:lnTo>
                    <a:pt x="25441" y="4285"/>
                  </a:lnTo>
                  <a:lnTo>
                    <a:pt x="25603" y="4357"/>
                  </a:lnTo>
                  <a:lnTo>
                    <a:pt x="25782" y="4393"/>
                  </a:lnTo>
                  <a:lnTo>
                    <a:pt x="25997" y="4411"/>
                  </a:lnTo>
                  <a:lnTo>
                    <a:pt x="26212" y="4411"/>
                  </a:lnTo>
                  <a:lnTo>
                    <a:pt x="26212" y="4411"/>
                  </a:lnTo>
                  <a:lnTo>
                    <a:pt x="26714" y="4375"/>
                  </a:lnTo>
                  <a:lnTo>
                    <a:pt x="27198" y="4357"/>
                  </a:lnTo>
                  <a:lnTo>
                    <a:pt x="27682" y="4393"/>
                  </a:lnTo>
                  <a:lnTo>
                    <a:pt x="28148" y="4429"/>
                  </a:lnTo>
                  <a:lnTo>
                    <a:pt x="28597" y="4500"/>
                  </a:lnTo>
                  <a:lnTo>
                    <a:pt x="29027" y="4590"/>
                  </a:lnTo>
                  <a:lnTo>
                    <a:pt x="29439" y="4697"/>
                  </a:lnTo>
                  <a:lnTo>
                    <a:pt x="29816" y="4823"/>
                  </a:lnTo>
                  <a:lnTo>
                    <a:pt x="30156" y="4966"/>
                  </a:lnTo>
                  <a:lnTo>
                    <a:pt x="30479" y="5128"/>
                  </a:lnTo>
                  <a:lnTo>
                    <a:pt x="30748" y="5307"/>
                  </a:lnTo>
                  <a:lnTo>
                    <a:pt x="30981" y="5486"/>
                  </a:lnTo>
                  <a:lnTo>
                    <a:pt x="31160" y="5684"/>
                  </a:lnTo>
                  <a:lnTo>
                    <a:pt x="31232" y="5791"/>
                  </a:lnTo>
                  <a:lnTo>
                    <a:pt x="31304" y="5899"/>
                  </a:lnTo>
                  <a:lnTo>
                    <a:pt x="31340" y="6006"/>
                  </a:lnTo>
                  <a:lnTo>
                    <a:pt x="31376" y="6114"/>
                  </a:lnTo>
                  <a:lnTo>
                    <a:pt x="31393" y="6221"/>
                  </a:lnTo>
                  <a:lnTo>
                    <a:pt x="31393" y="6329"/>
                  </a:lnTo>
                  <a:lnTo>
                    <a:pt x="31393" y="6329"/>
                  </a:lnTo>
                  <a:lnTo>
                    <a:pt x="31393" y="7064"/>
                  </a:lnTo>
                  <a:lnTo>
                    <a:pt x="31393" y="7620"/>
                  </a:lnTo>
                  <a:lnTo>
                    <a:pt x="31411" y="8265"/>
                  </a:lnTo>
                  <a:lnTo>
                    <a:pt x="31447" y="8982"/>
                  </a:lnTo>
                  <a:lnTo>
                    <a:pt x="31501" y="9753"/>
                  </a:lnTo>
                  <a:lnTo>
                    <a:pt x="31573" y="10542"/>
                  </a:lnTo>
                  <a:lnTo>
                    <a:pt x="31662" y="11331"/>
                  </a:lnTo>
                  <a:lnTo>
                    <a:pt x="31788" y="12120"/>
                  </a:lnTo>
                  <a:lnTo>
                    <a:pt x="31860" y="12496"/>
                  </a:lnTo>
                  <a:lnTo>
                    <a:pt x="31931" y="12855"/>
                  </a:lnTo>
                  <a:lnTo>
                    <a:pt x="32021" y="13196"/>
                  </a:lnTo>
                  <a:lnTo>
                    <a:pt x="32129" y="13536"/>
                  </a:lnTo>
                  <a:lnTo>
                    <a:pt x="32236" y="13841"/>
                  </a:lnTo>
                  <a:lnTo>
                    <a:pt x="32344" y="14128"/>
                  </a:lnTo>
                  <a:lnTo>
                    <a:pt x="32469" y="14379"/>
                  </a:lnTo>
                  <a:lnTo>
                    <a:pt x="32613" y="14612"/>
                  </a:lnTo>
                  <a:lnTo>
                    <a:pt x="32756" y="14809"/>
                  </a:lnTo>
                  <a:lnTo>
                    <a:pt x="32917" y="14971"/>
                  </a:lnTo>
                  <a:lnTo>
                    <a:pt x="33097" y="15096"/>
                  </a:lnTo>
                  <a:lnTo>
                    <a:pt x="33186" y="15150"/>
                  </a:lnTo>
                  <a:lnTo>
                    <a:pt x="33276" y="15186"/>
                  </a:lnTo>
                  <a:lnTo>
                    <a:pt x="33366" y="15222"/>
                  </a:lnTo>
                  <a:lnTo>
                    <a:pt x="33473" y="15222"/>
                  </a:lnTo>
                  <a:lnTo>
                    <a:pt x="33581" y="15240"/>
                  </a:lnTo>
                  <a:lnTo>
                    <a:pt x="33688" y="15222"/>
                  </a:lnTo>
                  <a:lnTo>
                    <a:pt x="33688" y="15222"/>
                  </a:lnTo>
                  <a:lnTo>
                    <a:pt x="33903" y="15204"/>
                  </a:lnTo>
                  <a:lnTo>
                    <a:pt x="34101" y="15222"/>
                  </a:lnTo>
                  <a:lnTo>
                    <a:pt x="34298" y="15257"/>
                  </a:lnTo>
                  <a:lnTo>
                    <a:pt x="34495" y="15329"/>
                  </a:lnTo>
                  <a:lnTo>
                    <a:pt x="34674" y="15401"/>
                  </a:lnTo>
                  <a:lnTo>
                    <a:pt x="34854" y="15508"/>
                  </a:lnTo>
                  <a:lnTo>
                    <a:pt x="35033" y="15634"/>
                  </a:lnTo>
                  <a:lnTo>
                    <a:pt x="35194" y="15777"/>
                  </a:lnTo>
                  <a:lnTo>
                    <a:pt x="35356" y="15939"/>
                  </a:lnTo>
                  <a:lnTo>
                    <a:pt x="35499" y="16118"/>
                  </a:lnTo>
                  <a:lnTo>
                    <a:pt x="35643" y="16315"/>
                  </a:lnTo>
                  <a:lnTo>
                    <a:pt x="35786" y="16530"/>
                  </a:lnTo>
                  <a:lnTo>
                    <a:pt x="35911" y="16746"/>
                  </a:lnTo>
                  <a:lnTo>
                    <a:pt x="36037" y="16979"/>
                  </a:lnTo>
                  <a:lnTo>
                    <a:pt x="36270" y="17463"/>
                  </a:lnTo>
                  <a:lnTo>
                    <a:pt x="36467" y="17983"/>
                  </a:lnTo>
                  <a:lnTo>
                    <a:pt x="36629" y="18520"/>
                  </a:lnTo>
                  <a:lnTo>
                    <a:pt x="36772" y="19076"/>
                  </a:lnTo>
                  <a:lnTo>
                    <a:pt x="36880" y="19632"/>
                  </a:lnTo>
                  <a:lnTo>
                    <a:pt x="36969" y="20170"/>
                  </a:lnTo>
                  <a:lnTo>
                    <a:pt x="37023" y="20672"/>
                  </a:lnTo>
                  <a:lnTo>
                    <a:pt x="37059" y="21156"/>
                  </a:lnTo>
                  <a:lnTo>
                    <a:pt x="37059" y="21604"/>
                  </a:lnTo>
                  <a:lnTo>
                    <a:pt x="37059" y="21604"/>
                  </a:lnTo>
                  <a:lnTo>
                    <a:pt x="37059" y="21819"/>
                  </a:lnTo>
                  <a:lnTo>
                    <a:pt x="37059" y="22052"/>
                  </a:lnTo>
                  <a:lnTo>
                    <a:pt x="37095" y="22303"/>
                  </a:lnTo>
                  <a:lnTo>
                    <a:pt x="37149" y="22554"/>
                  </a:lnTo>
                  <a:lnTo>
                    <a:pt x="37202" y="22823"/>
                  </a:lnTo>
                  <a:lnTo>
                    <a:pt x="37274" y="23092"/>
                  </a:lnTo>
                  <a:lnTo>
                    <a:pt x="37471" y="23648"/>
                  </a:lnTo>
                  <a:lnTo>
                    <a:pt x="37704" y="24222"/>
                  </a:lnTo>
                  <a:lnTo>
                    <a:pt x="37991" y="24795"/>
                  </a:lnTo>
                  <a:lnTo>
                    <a:pt x="38296" y="25369"/>
                  </a:lnTo>
                  <a:lnTo>
                    <a:pt x="38655" y="25907"/>
                  </a:lnTo>
                  <a:lnTo>
                    <a:pt x="38834" y="26176"/>
                  </a:lnTo>
                  <a:lnTo>
                    <a:pt x="39031" y="26427"/>
                  </a:lnTo>
                  <a:lnTo>
                    <a:pt x="39228" y="26660"/>
                  </a:lnTo>
                  <a:lnTo>
                    <a:pt x="39425" y="26893"/>
                  </a:lnTo>
                  <a:lnTo>
                    <a:pt x="39641" y="27090"/>
                  </a:lnTo>
                  <a:lnTo>
                    <a:pt x="39856" y="27288"/>
                  </a:lnTo>
                  <a:lnTo>
                    <a:pt x="40071" y="27467"/>
                  </a:lnTo>
                  <a:lnTo>
                    <a:pt x="40286" y="27628"/>
                  </a:lnTo>
                  <a:lnTo>
                    <a:pt x="40501" y="27772"/>
                  </a:lnTo>
                  <a:lnTo>
                    <a:pt x="40716" y="27897"/>
                  </a:lnTo>
                  <a:lnTo>
                    <a:pt x="40949" y="27987"/>
                  </a:lnTo>
                  <a:lnTo>
                    <a:pt x="41165" y="28058"/>
                  </a:lnTo>
                  <a:lnTo>
                    <a:pt x="41398" y="28094"/>
                  </a:lnTo>
                  <a:lnTo>
                    <a:pt x="41613" y="28112"/>
                  </a:lnTo>
                  <a:lnTo>
                    <a:pt x="41846" y="28094"/>
                  </a:lnTo>
                  <a:lnTo>
                    <a:pt x="42061" y="28058"/>
                  </a:lnTo>
                  <a:lnTo>
                    <a:pt x="42061" y="28058"/>
                  </a:lnTo>
                  <a:lnTo>
                    <a:pt x="42258" y="28023"/>
                  </a:lnTo>
                  <a:lnTo>
                    <a:pt x="42366" y="28023"/>
                  </a:lnTo>
                  <a:lnTo>
                    <a:pt x="42455" y="28023"/>
                  </a:lnTo>
                  <a:lnTo>
                    <a:pt x="42545" y="28041"/>
                  </a:lnTo>
                  <a:lnTo>
                    <a:pt x="42635" y="28076"/>
                  </a:lnTo>
                  <a:lnTo>
                    <a:pt x="42778" y="28166"/>
                  </a:lnTo>
                  <a:lnTo>
                    <a:pt x="42922" y="28292"/>
                  </a:lnTo>
                  <a:lnTo>
                    <a:pt x="43047" y="28453"/>
                  </a:lnTo>
                  <a:lnTo>
                    <a:pt x="43155" y="28650"/>
                  </a:lnTo>
                  <a:lnTo>
                    <a:pt x="43262" y="28883"/>
                  </a:lnTo>
                  <a:lnTo>
                    <a:pt x="43352" y="29134"/>
                  </a:lnTo>
                  <a:lnTo>
                    <a:pt x="43424" y="29403"/>
                  </a:lnTo>
                  <a:lnTo>
                    <a:pt x="43477" y="29708"/>
                  </a:lnTo>
                  <a:lnTo>
                    <a:pt x="43531" y="30031"/>
                  </a:lnTo>
                  <a:lnTo>
                    <a:pt x="43603" y="30712"/>
                  </a:lnTo>
                  <a:lnTo>
                    <a:pt x="43657" y="31447"/>
                  </a:lnTo>
                  <a:lnTo>
                    <a:pt x="43675" y="32218"/>
                  </a:lnTo>
                  <a:lnTo>
                    <a:pt x="43675" y="32989"/>
                  </a:lnTo>
                  <a:lnTo>
                    <a:pt x="43657" y="34495"/>
                  </a:lnTo>
                  <a:lnTo>
                    <a:pt x="43639" y="35786"/>
                  </a:lnTo>
                  <a:lnTo>
                    <a:pt x="43657" y="36306"/>
                  </a:lnTo>
                  <a:lnTo>
                    <a:pt x="43693" y="36718"/>
                  </a:lnTo>
                  <a:lnTo>
                    <a:pt x="43693" y="36718"/>
                  </a:lnTo>
                  <a:lnTo>
                    <a:pt x="43728" y="36897"/>
                  </a:lnTo>
                  <a:lnTo>
                    <a:pt x="43782" y="37130"/>
                  </a:lnTo>
                  <a:lnTo>
                    <a:pt x="43944" y="37632"/>
                  </a:lnTo>
                  <a:lnTo>
                    <a:pt x="44410" y="38905"/>
                  </a:lnTo>
                  <a:lnTo>
                    <a:pt x="44661" y="39622"/>
                  </a:lnTo>
                  <a:lnTo>
                    <a:pt x="44912" y="40393"/>
                  </a:lnTo>
                  <a:lnTo>
                    <a:pt x="45019" y="40788"/>
                  </a:lnTo>
                  <a:lnTo>
                    <a:pt x="45109" y="41164"/>
                  </a:lnTo>
                  <a:lnTo>
                    <a:pt x="45199" y="41559"/>
                  </a:lnTo>
                  <a:lnTo>
                    <a:pt x="45252" y="41953"/>
                  </a:lnTo>
                  <a:lnTo>
                    <a:pt x="45306" y="42348"/>
                  </a:lnTo>
                  <a:lnTo>
                    <a:pt x="45324" y="42724"/>
                  </a:lnTo>
                  <a:lnTo>
                    <a:pt x="45324" y="43101"/>
                  </a:lnTo>
                  <a:lnTo>
                    <a:pt x="45288" y="43459"/>
                  </a:lnTo>
                  <a:lnTo>
                    <a:pt x="45216" y="43800"/>
                  </a:lnTo>
                  <a:lnTo>
                    <a:pt x="45127" y="44140"/>
                  </a:lnTo>
                  <a:lnTo>
                    <a:pt x="44983" y="44463"/>
                  </a:lnTo>
                  <a:lnTo>
                    <a:pt x="44912" y="44607"/>
                  </a:lnTo>
                  <a:lnTo>
                    <a:pt x="44822" y="44750"/>
                  </a:lnTo>
                  <a:lnTo>
                    <a:pt x="44714" y="44893"/>
                  </a:lnTo>
                  <a:lnTo>
                    <a:pt x="44589" y="45037"/>
                  </a:lnTo>
                  <a:lnTo>
                    <a:pt x="44481" y="45162"/>
                  </a:lnTo>
                  <a:lnTo>
                    <a:pt x="44338" y="45288"/>
                  </a:lnTo>
                  <a:lnTo>
                    <a:pt x="44195" y="45413"/>
                  </a:lnTo>
                  <a:lnTo>
                    <a:pt x="44033" y="45521"/>
                  </a:lnTo>
                  <a:lnTo>
                    <a:pt x="43854" y="45629"/>
                  </a:lnTo>
                  <a:lnTo>
                    <a:pt x="43675" y="45718"/>
                  </a:lnTo>
                  <a:lnTo>
                    <a:pt x="43477" y="45808"/>
                  </a:lnTo>
                  <a:lnTo>
                    <a:pt x="43262" y="45897"/>
                  </a:lnTo>
                  <a:lnTo>
                    <a:pt x="43029" y="45969"/>
                  </a:lnTo>
                  <a:lnTo>
                    <a:pt x="42796" y="46041"/>
                  </a:lnTo>
                  <a:lnTo>
                    <a:pt x="42545" y="46095"/>
                  </a:lnTo>
                  <a:lnTo>
                    <a:pt x="42276" y="46148"/>
                  </a:lnTo>
                  <a:lnTo>
                    <a:pt x="41989" y="46184"/>
                  </a:lnTo>
                  <a:lnTo>
                    <a:pt x="41684" y="46220"/>
                  </a:lnTo>
                  <a:lnTo>
                    <a:pt x="41684" y="46220"/>
                  </a:lnTo>
                  <a:lnTo>
                    <a:pt x="40985" y="46256"/>
                  </a:lnTo>
                  <a:lnTo>
                    <a:pt x="40125" y="46292"/>
                  </a:lnTo>
                  <a:lnTo>
                    <a:pt x="39121" y="46310"/>
                  </a:lnTo>
                  <a:lnTo>
                    <a:pt x="37991" y="46310"/>
                  </a:lnTo>
                  <a:lnTo>
                    <a:pt x="35392" y="46274"/>
                  </a:lnTo>
                  <a:lnTo>
                    <a:pt x="32380" y="46202"/>
                  </a:lnTo>
                  <a:lnTo>
                    <a:pt x="29099" y="46095"/>
                  </a:lnTo>
                  <a:lnTo>
                    <a:pt x="25603" y="45951"/>
                  </a:lnTo>
                  <a:lnTo>
                    <a:pt x="21999" y="45790"/>
                  </a:lnTo>
                  <a:lnTo>
                    <a:pt x="18377" y="45611"/>
                  </a:lnTo>
                  <a:lnTo>
                    <a:pt x="11457" y="45252"/>
                  </a:lnTo>
                  <a:lnTo>
                    <a:pt x="5594" y="44929"/>
                  </a:lnTo>
                  <a:lnTo>
                    <a:pt x="18" y="445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8000475" y="3441675"/>
              <a:ext cx="607800" cy="917525"/>
            </a:xfrm>
            <a:custGeom>
              <a:avLst/>
              <a:gdLst/>
              <a:ahLst/>
              <a:cxnLst/>
              <a:rect l="l" t="t" r="r" b="b"/>
              <a:pathLst>
                <a:path w="24312" h="36701" extrusionOk="0">
                  <a:moveTo>
                    <a:pt x="24312" y="36700"/>
                  </a:moveTo>
                  <a:lnTo>
                    <a:pt x="24312" y="36700"/>
                  </a:lnTo>
                  <a:lnTo>
                    <a:pt x="24312" y="36700"/>
                  </a:lnTo>
                  <a:lnTo>
                    <a:pt x="24312" y="36700"/>
                  </a:lnTo>
                  <a:lnTo>
                    <a:pt x="24312" y="36700"/>
                  </a:lnTo>
                  <a:close/>
                  <a:moveTo>
                    <a:pt x="22250" y="28112"/>
                  </a:moveTo>
                  <a:lnTo>
                    <a:pt x="22250" y="28112"/>
                  </a:lnTo>
                  <a:lnTo>
                    <a:pt x="22250" y="28112"/>
                  </a:lnTo>
                  <a:lnTo>
                    <a:pt x="22250" y="28112"/>
                  </a:lnTo>
                  <a:lnTo>
                    <a:pt x="22250" y="28112"/>
                  </a:lnTo>
                  <a:lnTo>
                    <a:pt x="22250" y="28112"/>
                  </a:lnTo>
                  <a:close/>
                  <a:moveTo>
                    <a:pt x="22680" y="28058"/>
                  </a:moveTo>
                  <a:lnTo>
                    <a:pt x="22680" y="28058"/>
                  </a:lnTo>
                  <a:lnTo>
                    <a:pt x="22680" y="28058"/>
                  </a:lnTo>
                  <a:lnTo>
                    <a:pt x="22465" y="28094"/>
                  </a:lnTo>
                  <a:lnTo>
                    <a:pt x="22250" y="28112"/>
                  </a:lnTo>
                  <a:lnTo>
                    <a:pt x="22250" y="28112"/>
                  </a:lnTo>
                  <a:lnTo>
                    <a:pt x="22465" y="28094"/>
                  </a:lnTo>
                  <a:lnTo>
                    <a:pt x="22680" y="28058"/>
                  </a:lnTo>
                  <a:lnTo>
                    <a:pt x="22680" y="28058"/>
                  </a:lnTo>
                  <a:close/>
                  <a:moveTo>
                    <a:pt x="22949" y="28023"/>
                  </a:moveTo>
                  <a:lnTo>
                    <a:pt x="22949" y="28023"/>
                  </a:lnTo>
                  <a:lnTo>
                    <a:pt x="22823" y="28023"/>
                  </a:lnTo>
                  <a:lnTo>
                    <a:pt x="22680" y="28058"/>
                  </a:lnTo>
                  <a:lnTo>
                    <a:pt x="22680" y="28058"/>
                  </a:lnTo>
                  <a:lnTo>
                    <a:pt x="22823" y="28023"/>
                  </a:lnTo>
                  <a:lnTo>
                    <a:pt x="22949" y="28023"/>
                  </a:lnTo>
                  <a:close/>
                  <a:moveTo>
                    <a:pt x="22949" y="28023"/>
                  </a:moveTo>
                  <a:lnTo>
                    <a:pt x="22949" y="28023"/>
                  </a:lnTo>
                  <a:lnTo>
                    <a:pt x="22949" y="28023"/>
                  </a:lnTo>
                  <a:lnTo>
                    <a:pt x="22949" y="28023"/>
                  </a:lnTo>
                  <a:lnTo>
                    <a:pt x="22949" y="28023"/>
                  </a:lnTo>
                  <a:lnTo>
                    <a:pt x="22949" y="28023"/>
                  </a:lnTo>
                  <a:close/>
                  <a:moveTo>
                    <a:pt x="17678" y="21604"/>
                  </a:moveTo>
                  <a:lnTo>
                    <a:pt x="17678" y="21604"/>
                  </a:lnTo>
                  <a:lnTo>
                    <a:pt x="17678" y="21640"/>
                  </a:lnTo>
                  <a:lnTo>
                    <a:pt x="17678" y="21640"/>
                  </a:lnTo>
                  <a:lnTo>
                    <a:pt x="17678" y="21604"/>
                  </a:lnTo>
                  <a:close/>
                  <a:moveTo>
                    <a:pt x="17678" y="21586"/>
                  </a:moveTo>
                  <a:lnTo>
                    <a:pt x="17678" y="21586"/>
                  </a:lnTo>
                  <a:lnTo>
                    <a:pt x="17678" y="21604"/>
                  </a:lnTo>
                  <a:lnTo>
                    <a:pt x="17678" y="21604"/>
                  </a:lnTo>
                  <a:lnTo>
                    <a:pt x="17678" y="21586"/>
                  </a:lnTo>
                  <a:close/>
                  <a:moveTo>
                    <a:pt x="14182" y="15240"/>
                  </a:moveTo>
                  <a:lnTo>
                    <a:pt x="14182" y="15240"/>
                  </a:lnTo>
                  <a:lnTo>
                    <a:pt x="14182" y="15240"/>
                  </a:lnTo>
                  <a:lnTo>
                    <a:pt x="14182" y="15240"/>
                  </a:lnTo>
                  <a:lnTo>
                    <a:pt x="14182" y="15240"/>
                  </a:lnTo>
                  <a:lnTo>
                    <a:pt x="14182" y="15240"/>
                  </a:lnTo>
                  <a:close/>
                  <a:moveTo>
                    <a:pt x="14307" y="15222"/>
                  </a:moveTo>
                  <a:lnTo>
                    <a:pt x="14307" y="15222"/>
                  </a:lnTo>
                  <a:lnTo>
                    <a:pt x="14182" y="15240"/>
                  </a:lnTo>
                  <a:lnTo>
                    <a:pt x="14182" y="15240"/>
                  </a:lnTo>
                  <a:lnTo>
                    <a:pt x="14307" y="15222"/>
                  </a:lnTo>
                  <a:close/>
                  <a:moveTo>
                    <a:pt x="14522" y="15204"/>
                  </a:moveTo>
                  <a:lnTo>
                    <a:pt x="14522" y="15204"/>
                  </a:lnTo>
                  <a:lnTo>
                    <a:pt x="14307" y="15222"/>
                  </a:lnTo>
                  <a:lnTo>
                    <a:pt x="14307" y="15222"/>
                  </a:lnTo>
                  <a:lnTo>
                    <a:pt x="14307" y="15222"/>
                  </a:lnTo>
                  <a:lnTo>
                    <a:pt x="14307" y="15222"/>
                  </a:lnTo>
                  <a:lnTo>
                    <a:pt x="14522" y="15204"/>
                  </a:lnTo>
                  <a:close/>
                  <a:moveTo>
                    <a:pt x="14522" y="15204"/>
                  </a:moveTo>
                  <a:lnTo>
                    <a:pt x="14522" y="15204"/>
                  </a:lnTo>
                  <a:lnTo>
                    <a:pt x="14522" y="15204"/>
                  </a:lnTo>
                  <a:lnTo>
                    <a:pt x="14522" y="15204"/>
                  </a:lnTo>
                  <a:lnTo>
                    <a:pt x="14522" y="15204"/>
                  </a:lnTo>
                  <a:lnTo>
                    <a:pt x="14522" y="15204"/>
                  </a:lnTo>
                  <a:close/>
                  <a:moveTo>
                    <a:pt x="12012" y="6329"/>
                  </a:moveTo>
                  <a:lnTo>
                    <a:pt x="12012" y="6329"/>
                  </a:lnTo>
                  <a:lnTo>
                    <a:pt x="12012" y="6347"/>
                  </a:lnTo>
                  <a:lnTo>
                    <a:pt x="12012" y="6347"/>
                  </a:lnTo>
                  <a:lnTo>
                    <a:pt x="12012" y="6329"/>
                  </a:lnTo>
                  <a:close/>
                  <a:moveTo>
                    <a:pt x="6652" y="4411"/>
                  </a:moveTo>
                  <a:lnTo>
                    <a:pt x="6652" y="4411"/>
                  </a:lnTo>
                  <a:lnTo>
                    <a:pt x="6652" y="4411"/>
                  </a:lnTo>
                  <a:lnTo>
                    <a:pt x="6652" y="4411"/>
                  </a:lnTo>
                  <a:lnTo>
                    <a:pt x="6652" y="4411"/>
                  </a:lnTo>
                  <a:lnTo>
                    <a:pt x="6652" y="4411"/>
                  </a:lnTo>
                  <a:close/>
                  <a:moveTo>
                    <a:pt x="6831" y="4411"/>
                  </a:moveTo>
                  <a:lnTo>
                    <a:pt x="6831" y="4411"/>
                  </a:lnTo>
                  <a:lnTo>
                    <a:pt x="6652" y="4411"/>
                  </a:lnTo>
                  <a:lnTo>
                    <a:pt x="6652" y="4411"/>
                  </a:lnTo>
                  <a:lnTo>
                    <a:pt x="6831" y="4411"/>
                  </a:lnTo>
                  <a:close/>
                  <a:moveTo>
                    <a:pt x="7710" y="4357"/>
                  </a:moveTo>
                  <a:lnTo>
                    <a:pt x="7710" y="4357"/>
                  </a:lnTo>
                  <a:lnTo>
                    <a:pt x="7297" y="4375"/>
                  </a:lnTo>
                  <a:lnTo>
                    <a:pt x="6885" y="4411"/>
                  </a:lnTo>
                  <a:lnTo>
                    <a:pt x="6885" y="4411"/>
                  </a:lnTo>
                  <a:lnTo>
                    <a:pt x="7297" y="4375"/>
                  </a:lnTo>
                  <a:lnTo>
                    <a:pt x="7710" y="4357"/>
                  </a:lnTo>
                  <a:close/>
                  <a:moveTo>
                    <a:pt x="7710" y="4357"/>
                  </a:moveTo>
                  <a:lnTo>
                    <a:pt x="7710" y="4357"/>
                  </a:lnTo>
                  <a:lnTo>
                    <a:pt x="7710" y="4357"/>
                  </a:lnTo>
                  <a:lnTo>
                    <a:pt x="7710" y="4357"/>
                  </a:lnTo>
                  <a:lnTo>
                    <a:pt x="7710" y="4357"/>
                  </a:lnTo>
                  <a:lnTo>
                    <a:pt x="7710" y="4357"/>
                  </a:lnTo>
                  <a:close/>
                  <a:moveTo>
                    <a:pt x="4931" y="2223"/>
                  </a:moveTo>
                  <a:lnTo>
                    <a:pt x="4931" y="2223"/>
                  </a:lnTo>
                  <a:lnTo>
                    <a:pt x="4931" y="2223"/>
                  </a:lnTo>
                  <a:lnTo>
                    <a:pt x="4931" y="2223"/>
                  </a:lnTo>
                  <a:lnTo>
                    <a:pt x="4931" y="2223"/>
                  </a:lnTo>
                  <a:close/>
                  <a:moveTo>
                    <a:pt x="4931" y="2205"/>
                  </a:moveTo>
                  <a:lnTo>
                    <a:pt x="4931" y="2205"/>
                  </a:lnTo>
                  <a:lnTo>
                    <a:pt x="4931" y="2205"/>
                  </a:lnTo>
                  <a:lnTo>
                    <a:pt x="4931" y="2223"/>
                  </a:lnTo>
                  <a:lnTo>
                    <a:pt x="4931" y="2223"/>
                  </a:lnTo>
                  <a:lnTo>
                    <a:pt x="4931" y="2205"/>
                  </a:lnTo>
                  <a:lnTo>
                    <a:pt x="4931" y="2205"/>
                  </a:lnTo>
                  <a:close/>
                  <a:moveTo>
                    <a:pt x="4913" y="2187"/>
                  </a:moveTo>
                  <a:lnTo>
                    <a:pt x="4913" y="2187"/>
                  </a:lnTo>
                  <a:lnTo>
                    <a:pt x="4913" y="2205"/>
                  </a:lnTo>
                  <a:lnTo>
                    <a:pt x="4913" y="2205"/>
                  </a:lnTo>
                  <a:lnTo>
                    <a:pt x="4913" y="2187"/>
                  </a:lnTo>
                  <a:close/>
                  <a:moveTo>
                    <a:pt x="0" y="108"/>
                  </a:moveTo>
                  <a:lnTo>
                    <a:pt x="0" y="10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08"/>
                  </a:lnTo>
                  <a:close/>
                  <a:moveTo>
                    <a:pt x="18" y="108"/>
                  </a:move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8"/>
                  </a:lnTo>
                  <a:close/>
                  <a:moveTo>
                    <a:pt x="36" y="108"/>
                  </a:moveTo>
                  <a:lnTo>
                    <a:pt x="36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36" y="108"/>
                  </a:lnTo>
                  <a:close/>
                  <a:moveTo>
                    <a:pt x="54" y="108"/>
                  </a:moveTo>
                  <a:lnTo>
                    <a:pt x="54" y="108"/>
                  </a:lnTo>
                  <a:lnTo>
                    <a:pt x="36" y="108"/>
                  </a:lnTo>
                  <a:lnTo>
                    <a:pt x="36" y="108"/>
                  </a:lnTo>
                  <a:lnTo>
                    <a:pt x="54" y="108"/>
                  </a:lnTo>
                  <a:close/>
                  <a:moveTo>
                    <a:pt x="54" y="108"/>
                  </a:moveTo>
                  <a:lnTo>
                    <a:pt x="54" y="108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4" y="108"/>
                  </a:lnTo>
                  <a:close/>
                  <a:moveTo>
                    <a:pt x="72" y="90"/>
                  </a:moveTo>
                  <a:lnTo>
                    <a:pt x="72" y="90"/>
                  </a:lnTo>
                  <a:lnTo>
                    <a:pt x="72" y="90"/>
                  </a:lnTo>
                  <a:lnTo>
                    <a:pt x="72" y="90"/>
                  </a:lnTo>
                  <a:lnTo>
                    <a:pt x="72" y="90"/>
                  </a:lnTo>
                  <a:close/>
                  <a:moveTo>
                    <a:pt x="90" y="90"/>
                  </a:moveTo>
                  <a:lnTo>
                    <a:pt x="90" y="9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0" y="90"/>
                  </a:lnTo>
                  <a:close/>
                  <a:moveTo>
                    <a:pt x="126" y="90"/>
                  </a:move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lnTo>
                    <a:pt x="126" y="90"/>
                  </a:lnTo>
                  <a:close/>
                  <a:moveTo>
                    <a:pt x="144" y="90"/>
                  </a:moveTo>
                  <a:lnTo>
                    <a:pt x="144" y="90"/>
                  </a:lnTo>
                  <a:lnTo>
                    <a:pt x="144" y="90"/>
                  </a:lnTo>
                  <a:lnTo>
                    <a:pt x="144" y="90"/>
                  </a:lnTo>
                  <a:lnTo>
                    <a:pt x="144" y="90"/>
                  </a:lnTo>
                  <a:close/>
                  <a:moveTo>
                    <a:pt x="162" y="90"/>
                  </a:moveTo>
                  <a:lnTo>
                    <a:pt x="162" y="90"/>
                  </a:lnTo>
                  <a:lnTo>
                    <a:pt x="162" y="90"/>
                  </a:lnTo>
                  <a:lnTo>
                    <a:pt x="162" y="90"/>
                  </a:lnTo>
                  <a:lnTo>
                    <a:pt x="162" y="90"/>
                  </a:lnTo>
                  <a:close/>
                  <a:moveTo>
                    <a:pt x="180" y="90"/>
                  </a:moveTo>
                  <a:lnTo>
                    <a:pt x="180" y="90"/>
                  </a:lnTo>
                  <a:lnTo>
                    <a:pt x="180" y="90"/>
                  </a:lnTo>
                  <a:lnTo>
                    <a:pt x="180" y="90"/>
                  </a:lnTo>
                  <a:lnTo>
                    <a:pt x="180" y="90"/>
                  </a:lnTo>
                  <a:close/>
                  <a:moveTo>
                    <a:pt x="197" y="72"/>
                  </a:moveTo>
                  <a:lnTo>
                    <a:pt x="197" y="72"/>
                  </a:lnTo>
                  <a:lnTo>
                    <a:pt x="180" y="72"/>
                  </a:lnTo>
                  <a:lnTo>
                    <a:pt x="180" y="72"/>
                  </a:lnTo>
                  <a:lnTo>
                    <a:pt x="197" y="72"/>
                  </a:lnTo>
                  <a:close/>
                  <a:moveTo>
                    <a:pt x="215" y="72"/>
                  </a:moveTo>
                  <a:lnTo>
                    <a:pt x="215" y="72"/>
                  </a:lnTo>
                  <a:lnTo>
                    <a:pt x="197" y="72"/>
                  </a:lnTo>
                  <a:lnTo>
                    <a:pt x="197" y="72"/>
                  </a:lnTo>
                  <a:lnTo>
                    <a:pt x="215" y="72"/>
                  </a:lnTo>
                  <a:close/>
                  <a:moveTo>
                    <a:pt x="233" y="72"/>
                  </a:moveTo>
                  <a:lnTo>
                    <a:pt x="233" y="72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233" y="72"/>
                  </a:lnTo>
                  <a:close/>
                  <a:moveTo>
                    <a:pt x="251" y="72"/>
                  </a:moveTo>
                  <a:lnTo>
                    <a:pt x="251" y="72"/>
                  </a:lnTo>
                  <a:lnTo>
                    <a:pt x="233" y="72"/>
                  </a:lnTo>
                  <a:lnTo>
                    <a:pt x="233" y="72"/>
                  </a:lnTo>
                  <a:lnTo>
                    <a:pt x="251" y="72"/>
                  </a:lnTo>
                  <a:close/>
                  <a:moveTo>
                    <a:pt x="269" y="72"/>
                  </a:moveTo>
                  <a:lnTo>
                    <a:pt x="269" y="72"/>
                  </a:lnTo>
                  <a:lnTo>
                    <a:pt x="251" y="72"/>
                  </a:lnTo>
                  <a:lnTo>
                    <a:pt x="251" y="72"/>
                  </a:lnTo>
                  <a:lnTo>
                    <a:pt x="269" y="72"/>
                  </a:lnTo>
                  <a:close/>
                  <a:moveTo>
                    <a:pt x="287" y="72"/>
                  </a:moveTo>
                  <a:lnTo>
                    <a:pt x="287" y="72"/>
                  </a:lnTo>
                  <a:lnTo>
                    <a:pt x="269" y="72"/>
                  </a:lnTo>
                  <a:lnTo>
                    <a:pt x="269" y="72"/>
                  </a:lnTo>
                  <a:lnTo>
                    <a:pt x="287" y="72"/>
                  </a:lnTo>
                  <a:close/>
                  <a:moveTo>
                    <a:pt x="305" y="72"/>
                  </a:moveTo>
                  <a:lnTo>
                    <a:pt x="305" y="72"/>
                  </a:lnTo>
                  <a:lnTo>
                    <a:pt x="287" y="72"/>
                  </a:lnTo>
                  <a:lnTo>
                    <a:pt x="287" y="72"/>
                  </a:lnTo>
                  <a:lnTo>
                    <a:pt x="305" y="72"/>
                  </a:lnTo>
                  <a:close/>
                  <a:moveTo>
                    <a:pt x="305" y="72"/>
                  </a:moveTo>
                  <a:lnTo>
                    <a:pt x="305" y="72"/>
                  </a:lnTo>
                  <a:lnTo>
                    <a:pt x="305" y="72"/>
                  </a:lnTo>
                  <a:lnTo>
                    <a:pt x="305" y="72"/>
                  </a:lnTo>
                  <a:lnTo>
                    <a:pt x="305" y="72"/>
                  </a:lnTo>
                  <a:close/>
                  <a:moveTo>
                    <a:pt x="323" y="54"/>
                  </a:moveTo>
                  <a:lnTo>
                    <a:pt x="323" y="54"/>
                  </a:lnTo>
                  <a:lnTo>
                    <a:pt x="323" y="54"/>
                  </a:lnTo>
                  <a:lnTo>
                    <a:pt x="323" y="54"/>
                  </a:lnTo>
                  <a:lnTo>
                    <a:pt x="323" y="54"/>
                  </a:lnTo>
                  <a:close/>
                  <a:moveTo>
                    <a:pt x="341" y="54"/>
                  </a:moveTo>
                  <a:lnTo>
                    <a:pt x="341" y="54"/>
                  </a:lnTo>
                  <a:lnTo>
                    <a:pt x="341" y="54"/>
                  </a:lnTo>
                  <a:lnTo>
                    <a:pt x="341" y="54"/>
                  </a:lnTo>
                  <a:lnTo>
                    <a:pt x="341" y="54"/>
                  </a:lnTo>
                  <a:close/>
                  <a:moveTo>
                    <a:pt x="359" y="54"/>
                  </a:moveTo>
                  <a:lnTo>
                    <a:pt x="359" y="54"/>
                  </a:lnTo>
                  <a:lnTo>
                    <a:pt x="359" y="54"/>
                  </a:lnTo>
                  <a:lnTo>
                    <a:pt x="359" y="54"/>
                  </a:lnTo>
                  <a:lnTo>
                    <a:pt x="359" y="54"/>
                  </a:lnTo>
                  <a:close/>
                  <a:moveTo>
                    <a:pt x="377" y="54"/>
                  </a:moveTo>
                  <a:lnTo>
                    <a:pt x="377" y="54"/>
                  </a:lnTo>
                  <a:lnTo>
                    <a:pt x="377" y="54"/>
                  </a:lnTo>
                  <a:lnTo>
                    <a:pt x="377" y="54"/>
                  </a:lnTo>
                  <a:lnTo>
                    <a:pt x="377" y="54"/>
                  </a:lnTo>
                  <a:close/>
                  <a:moveTo>
                    <a:pt x="395" y="54"/>
                  </a:moveTo>
                  <a:lnTo>
                    <a:pt x="395" y="54"/>
                  </a:lnTo>
                  <a:lnTo>
                    <a:pt x="395" y="54"/>
                  </a:lnTo>
                  <a:lnTo>
                    <a:pt x="395" y="54"/>
                  </a:lnTo>
                  <a:lnTo>
                    <a:pt x="395" y="54"/>
                  </a:lnTo>
                  <a:close/>
                  <a:moveTo>
                    <a:pt x="413" y="54"/>
                  </a:moveTo>
                  <a:lnTo>
                    <a:pt x="413" y="54"/>
                  </a:lnTo>
                  <a:lnTo>
                    <a:pt x="395" y="54"/>
                  </a:lnTo>
                  <a:lnTo>
                    <a:pt x="395" y="54"/>
                  </a:lnTo>
                  <a:lnTo>
                    <a:pt x="413" y="54"/>
                  </a:lnTo>
                  <a:close/>
                  <a:moveTo>
                    <a:pt x="431" y="54"/>
                  </a:moveTo>
                  <a:lnTo>
                    <a:pt x="431" y="54"/>
                  </a:lnTo>
                  <a:lnTo>
                    <a:pt x="431" y="54"/>
                  </a:lnTo>
                  <a:lnTo>
                    <a:pt x="413" y="54"/>
                  </a:lnTo>
                  <a:lnTo>
                    <a:pt x="413" y="54"/>
                  </a:lnTo>
                  <a:lnTo>
                    <a:pt x="431" y="54"/>
                  </a:lnTo>
                  <a:lnTo>
                    <a:pt x="431" y="54"/>
                  </a:lnTo>
                  <a:close/>
                  <a:moveTo>
                    <a:pt x="1363" y="0"/>
                  </a:moveTo>
                  <a:lnTo>
                    <a:pt x="1363" y="0"/>
                  </a:lnTo>
                  <a:lnTo>
                    <a:pt x="933" y="18"/>
                  </a:lnTo>
                  <a:lnTo>
                    <a:pt x="448" y="54"/>
                  </a:lnTo>
                  <a:lnTo>
                    <a:pt x="448" y="54"/>
                  </a:lnTo>
                  <a:lnTo>
                    <a:pt x="933" y="18"/>
                  </a:lnTo>
                  <a:lnTo>
                    <a:pt x="1363" y="0"/>
                  </a:lnTo>
                  <a:close/>
                  <a:moveTo>
                    <a:pt x="1363" y="0"/>
                  </a:moveTo>
                  <a:lnTo>
                    <a:pt x="1363" y="0"/>
                  </a:lnTo>
                  <a:lnTo>
                    <a:pt x="1363" y="0"/>
                  </a:lnTo>
                  <a:lnTo>
                    <a:pt x="1363" y="0"/>
                  </a:lnTo>
                  <a:lnTo>
                    <a:pt x="1363" y="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D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8608250" y="4359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8556700" y="4144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8556700" y="4143125"/>
              <a:ext cx="10775" cy="1375"/>
            </a:xfrm>
            <a:custGeom>
              <a:avLst/>
              <a:gdLst/>
              <a:ahLst/>
              <a:cxnLst/>
              <a:rect l="l" t="t" r="r" b="b"/>
              <a:pathLst>
                <a:path w="431" h="55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431" y="0"/>
                  </a:lnTo>
                  <a:lnTo>
                    <a:pt x="216" y="36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216" y="36"/>
                  </a:lnTo>
                  <a:lnTo>
                    <a:pt x="431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8567450" y="4142225"/>
              <a:ext cx="6750" cy="925"/>
            </a:xfrm>
            <a:custGeom>
              <a:avLst/>
              <a:gdLst/>
              <a:ahLst/>
              <a:cxnLst/>
              <a:rect l="l" t="t" r="r" b="b"/>
              <a:pathLst>
                <a:path w="270" h="37" fill="none" extrusionOk="0">
                  <a:moveTo>
                    <a:pt x="270" y="1"/>
                  </a:moveTo>
                  <a:lnTo>
                    <a:pt x="270" y="1"/>
                  </a:lnTo>
                  <a:lnTo>
                    <a:pt x="144" y="1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44" y="1"/>
                  </a:lnTo>
                  <a:lnTo>
                    <a:pt x="2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8574175" y="4142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8442400" y="398177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8442400" y="398132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8355000" y="3822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8355000" y="3822200"/>
              <a:ext cx="3175" cy="475"/>
            </a:xfrm>
            <a:custGeom>
              <a:avLst/>
              <a:gdLst/>
              <a:ahLst/>
              <a:cxnLst/>
              <a:rect l="l" t="t" r="r" b="b"/>
              <a:pathLst>
                <a:path w="127" h="19" fill="none" extrusionOk="0">
                  <a:moveTo>
                    <a:pt x="126" y="1"/>
                  </a:moveTo>
                  <a:lnTo>
                    <a:pt x="126" y="1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8358150" y="3821750"/>
              <a:ext cx="5400" cy="475"/>
            </a:xfrm>
            <a:custGeom>
              <a:avLst/>
              <a:gdLst/>
              <a:ahLst/>
              <a:cxnLst/>
              <a:rect l="l" t="t" r="r" b="b"/>
              <a:pathLst>
                <a:path w="216" h="19" fill="none" extrusionOk="0">
                  <a:moveTo>
                    <a:pt x="215" y="1"/>
                  </a:moveTo>
                  <a:lnTo>
                    <a:pt x="215" y="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8363525" y="3821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8300775" y="359987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8166750" y="3551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8166750" y="3551925"/>
              <a:ext cx="4525" cy="25"/>
            </a:xfrm>
            <a:custGeom>
              <a:avLst/>
              <a:gdLst/>
              <a:ahLst/>
              <a:cxnLst/>
              <a:rect l="l" t="t" r="r" b="b"/>
              <a:pathLst>
                <a:path w="181" h="1" fill="none" extrusionOk="0">
                  <a:moveTo>
                    <a:pt x="180" y="1"/>
                  </a:moveTo>
                  <a:lnTo>
                    <a:pt x="18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8172575" y="3550575"/>
              <a:ext cx="20650" cy="1375"/>
            </a:xfrm>
            <a:custGeom>
              <a:avLst/>
              <a:gdLst/>
              <a:ahLst/>
              <a:cxnLst/>
              <a:rect l="l" t="t" r="r" b="b"/>
              <a:pathLst>
                <a:path w="826" h="55" fill="none" extrusionOk="0">
                  <a:moveTo>
                    <a:pt x="826" y="1"/>
                  </a:moveTo>
                  <a:lnTo>
                    <a:pt x="826" y="1"/>
                  </a:lnTo>
                  <a:lnTo>
                    <a:pt x="413" y="19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413" y="19"/>
                  </a:lnTo>
                  <a:lnTo>
                    <a:pt x="8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8193200" y="355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8123725" y="3497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8123725" y="349680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8123275" y="3496350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800047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800092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800137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001375" y="34443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001825" y="344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00225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0270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00360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00405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00450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004950" y="344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80049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800540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80058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800630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80067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800720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8007650" y="344345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8008100" y="3443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800852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800897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800942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800987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8010325" y="344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8010325" y="34430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8010775" y="34430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fill="none" extrusionOk="0">
                  <a:moveTo>
                    <a:pt x="19" y="1"/>
                  </a:moveTo>
                  <a:lnTo>
                    <a:pt x="19" y="1"/>
                  </a:lnTo>
                  <a:lnTo>
                    <a:pt x="1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" y="1"/>
                  </a:lnTo>
                  <a:lnTo>
                    <a:pt x="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11675" y="3441675"/>
              <a:ext cx="22875" cy="1350"/>
            </a:xfrm>
            <a:custGeom>
              <a:avLst/>
              <a:gdLst/>
              <a:ahLst/>
              <a:cxnLst/>
              <a:rect l="l" t="t" r="r" b="b"/>
              <a:pathLst>
                <a:path w="915" h="54" fill="none" extrusionOk="0">
                  <a:moveTo>
                    <a:pt x="915" y="0"/>
                  </a:moveTo>
                  <a:lnTo>
                    <a:pt x="915" y="0"/>
                  </a:lnTo>
                  <a:lnTo>
                    <a:pt x="485" y="1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485" y="18"/>
                  </a:lnTo>
                  <a:lnTo>
                    <a:pt x="9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034525" y="344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7919350" y="3441675"/>
              <a:ext cx="729700" cy="1157750"/>
            </a:xfrm>
            <a:custGeom>
              <a:avLst/>
              <a:gdLst/>
              <a:ahLst/>
              <a:cxnLst/>
              <a:rect l="l" t="t" r="r" b="b"/>
              <a:pathLst>
                <a:path w="29188" h="46310" extrusionOk="0">
                  <a:moveTo>
                    <a:pt x="4608" y="0"/>
                  </a:moveTo>
                  <a:lnTo>
                    <a:pt x="4178" y="18"/>
                  </a:lnTo>
                  <a:lnTo>
                    <a:pt x="3693" y="54"/>
                  </a:lnTo>
                  <a:lnTo>
                    <a:pt x="3568" y="54"/>
                  </a:lnTo>
                  <a:lnTo>
                    <a:pt x="3550" y="72"/>
                  </a:lnTo>
                  <a:lnTo>
                    <a:pt x="3425" y="72"/>
                  </a:lnTo>
                  <a:lnTo>
                    <a:pt x="3425" y="90"/>
                  </a:lnTo>
                  <a:lnTo>
                    <a:pt x="3317" y="90"/>
                  </a:lnTo>
                  <a:lnTo>
                    <a:pt x="3299" y="108"/>
                  </a:lnTo>
                  <a:lnTo>
                    <a:pt x="3245" y="108"/>
                  </a:lnTo>
                  <a:lnTo>
                    <a:pt x="2833" y="197"/>
                  </a:lnTo>
                  <a:lnTo>
                    <a:pt x="2456" y="305"/>
                  </a:lnTo>
                  <a:lnTo>
                    <a:pt x="2116" y="430"/>
                  </a:lnTo>
                  <a:lnTo>
                    <a:pt x="1793" y="592"/>
                  </a:lnTo>
                  <a:lnTo>
                    <a:pt x="1506" y="771"/>
                  </a:lnTo>
                  <a:lnTo>
                    <a:pt x="1255" y="950"/>
                  </a:lnTo>
                  <a:lnTo>
                    <a:pt x="1040" y="1148"/>
                  </a:lnTo>
                  <a:lnTo>
                    <a:pt x="843" y="1381"/>
                  </a:lnTo>
                  <a:lnTo>
                    <a:pt x="664" y="1614"/>
                  </a:lnTo>
                  <a:lnTo>
                    <a:pt x="520" y="1847"/>
                  </a:lnTo>
                  <a:lnTo>
                    <a:pt x="395" y="2098"/>
                  </a:lnTo>
                  <a:lnTo>
                    <a:pt x="269" y="2367"/>
                  </a:lnTo>
                  <a:lnTo>
                    <a:pt x="179" y="2636"/>
                  </a:lnTo>
                  <a:lnTo>
                    <a:pt x="108" y="2923"/>
                  </a:lnTo>
                  <a:lnTo>
                    <a:pt x="54" y="3191"/>
                  </a:lnTo>
                  <a:lnTo>
                    <a:pt x="0" y="3478"/>
                  </a:lnTo>
                  <a:lnTo>
                    <a:pt x="269" y="3568"/>
                  </a:lnTo>
                  <a:lnTo>
                    <a:pt x="502" y="3676"/>
                  </a:lnTo>
                  <a:lnTo>
                    <a:pt x="717" y="3783"/>
                  </a:lnTo>
                  <a:lnTo>
                    <a:pt x="915" y="3909"/>
                  </a:lnTo>
                  <a:lnTo>
                    <a:pt x="1094" y="4052"/>
                  </a:lnTo>
                  <a:lnTo>
                    <a:pt x="1255" y="4213"/>
                  </a:lnTo>
                  <a:lnTo>
                    <a:pt x="1417" y="4375"/>
                  </a:lnTo>
                  <a:lnTo>
                    <a:pt x="1542" y="4536"/>
                  </a:lnTo>
                  <a:lnTo>
                    <a:pt x="1668" y="4715"/>
                  </a:lnTo>
                  <a:lnTo>
                    <a:pt x="1775" y="4895"/>
                  </a:lnTo>
                  <a:lnTo>
                    <a:pt x="1972" y="5253"/>
                  </a:lnTo>
                  <a:lnTo>
                    <a:pt x="2134" y="5630"/>
                  </a:lnTo>
                  <a:lnTo>
                    <a:pt x="2277" y="6024"/>
                  </a:lnTo>
                  <a:lnTo>
                    <a:pt x="2528" y="6741"/>
                  </a:lnTo>
                  <a:lnTo>
                    <a:pt x="2672" y="7046"/>
                  </a:lnTo>
                  <a:lnTo>
                    <a:pt x="2743" y="7207"/>
                  </a:lnTo>
                  <a:lnTo>
                    <a:pt x="2833" y="7333"/>
                  </a:lnTo>
                  <a:lnTo>
                    <a:pt x="2923" y="7458"/>
                  </a:lnTo>
                  <a:lnTo>
                    <a:pt x="3012" y="7566"/>
                  </a:lnTo>
                  <a:lnTo>
                    <a:pt x="3120" y="7674"/>
                  </a:lnTo>
                  <a:lnTo>
                    <a:pt x="3245" y="7745"/>
                  </a:lnTo>
                  <a:lnTo>
                    <a:pt x="3371" y="7817"/>
                  </a:lnTo>
                  <a:lnTo>
                    <a:pt x="3514" y="7871"/>
                  </a:lnTo>
                  <a:lnTo>
                    <a:pt x="3676" y="7889"/>
                  </a:lnTo>
                  <a:lnTo>
                    <a:pt x="3837" y="7907"/>
                  </a:lnTo>
                  <a:lnTo>
                    <a:pt x="4034" y="7889"/>
                  </a:lnTo>
                  <a:lnTo>
                    <a:pt x="4482" y="7853"/>
                  </a:lnTo>
                  <a:lnTo>
                    <a:pt x="5343" y="7853"/>
                  </a:lnTo>
                  <a:lnTo>
                    <a:pt x="5773" y="7889"/>
                  </a:lnTo>
                  <a:lnTo>
                    <a:pt x="6168" y="7943"/>
                  </a:lnTo>
                  <a:lnTo>
                    <a:pt x="6562" y="8014"/>
                  </a:lnTo>
                  <a:lnTo>
                    <a:pt x="6939" y="8104"/>
                  </a:lnTo>
                  <a:lnTo>
                    <a:pt x="7297" y="8211"/>
                  </a:lnTo>
                  <a:lnTo>
                    <a:pt x="7638" y="8319"/>
                  </a:lnTo>
                  <a:lnTo>
                    <a:pt x="7943" y="8462"/>
                  </a:lnTo>
                  <a:lnTo>
                    <a:pt x="8229" y="8606"/>
                  </a:lnTo>
                  <a:lnTo>
                    <a:pt x="8480" y="8767"/>
                  </a:lnTo>
                  <a:lnTo>
                    <a:pt x="8696" y="8929"/>
                  </a:lnTo>
                  <a:lnTo>
                    <a:pt x="8875" y="9108"/>
                  </a:lnTo>
                  <a:lnTo>
                    <a:pt x="9036" y="9305"/>
                  </a:lnTo>
                  <a:lnTo>
                    <a:pt x="9126" y="9502"/>
                  </a:lnTo>
                  <a:lnTo>
                    <a:pt x="9180" y="9592"/>
                  </a:lnTo>
                  <a:lnTo>
                    <a:pt x="9198" y="9700"/>
                  </a:lnTo>
                  <a:lnTo>
                    <a:pt x="9216" y="9789"/>
                  </a:lnTo>
                  <a:lnTo>
                    <a:pt x="9216" y="9897"/>
                  </a:lnTo>
                  <a:lnTo>
                    <a:pt x="9198" y="10650"/>
                  </a:lnTo>
                  <a:lnTo>
                    <a:pt x="9216" y="11869"/>
                  </a:lnTo>
                  <a:lnTo>
                    <a:pt x="9251" y="12604"/>
                  </a:lnTo>
                  <a:lnTo>
                    <a:pt x="9287" y="13393"/>
                  </a:lnTo>
                  <a:lnTo>
                    <a:pt x="9359" y="14200"/>
                  </a:lnTo>
                  <a:lnTo>
                    <a:pt x="9449" y="15024"/>
                  </a:lnTo>
                  <a:lnTo>
                    <a:pt x="9556" y="15831"/>
                  </a:lnTo>
                  <a:lnTo>
                    <a:pt x="9700" y="16602"/>
                  </a:lnTo>
                  <a:lnTo>
                    <a:pt x="9789" y="16961"/>
                  </a:lnTo>
                  <a:lnTo>
                    <a:pt x="9879" y="17301"/>
                  </a:lnTo>
                  <a:lnTo>
                    <a:pt x="9986" y="17624"/>
                  </a:lnTo>
                  <a:lnTo>
                    <a:pt x="10094" y="17929"/>
                  </a:lnTo>
                  <a:lnTo>
                    <a:pt x="10202" y="18216"/>
                  </a:lnTo>
                  <a:lnTo>
                    <a:pt x="10345" y="18467"/>
                  </a:lnTo>
                  <a:lnTo>
                    <a:pt x="10488" y="18682"/>
                  </a:lnTo>
                  <a:lnTo>
                    <a:pt x="10632" y="18861"/>
                  </a:lnTo>
                  <a:lnTo>
                    <a:pt x="10793" y="19022"/>
                  </a:lnTo>
                  <a:lnTo>
                    <a:pt x="10973" y="19130"/>
                  </a:lnTo>
                  <a:lnTo>
                    <a:pt x="11062" y="19166"/>
                  </a:lnTo>
                  <a:lnTo>
                    <a:pt x="11152" y="19202"/>
                  </a:lnTo>
                  <a:lnTo>
                    <a:pt x="11259" y="19220"/>
                  </a:lnTo>
                  <a:lnTo>
                    <a:pt x="11475" y="19220"/>
                  </a:lnTo>
                  <a:lnTo>
                    <a:pt x="11690" y="19202"/>
                  </a:lnTo>
                  <a:lnTo>
                    <a:pt x="11905" y="19202"/>
                  </a:lnTo>
                  <a:lnTo>
                    <a:pt x="12084" y="19256"/>
                  </a:lnTo>
                  <a:lnTo>
                    <a:pt x="12281" y="19309"/>
                  </a:lnTo>
                  <a:lnTo>
                    <a:pt x="12461" y="19399"/>
                  </a:lnTo>
                  <a:lnTo>
                    <a:pt x="12622" y="19489"/>
                  </a:lnTo>
                  <a:lnTo>
                    <a:pt x="12801" y="19614"/>
                  </a:lnTo>
                  <a:lnTo>
                    <a:pt x="12963" y="19758"/>
                  </a:lnTo>
                  <a:lnTo>
                    <a:pt x="13106" y="19919"/>
                  </a:lnTo>
                  <a:lnTo>
                    <a:pt x="13267" y="20098"/>
                  </a:lnTo>
                  <a:lnTo>
                    <a:pt x="13393" y="20295"/>
                  </a:lnTo>
                  <a:lnTo>
                    <a:pt x="13536" y="20493"/>
                  </a:lnTo>
                  <a:lnTo>
                    <a:pt x="13662" y="20726"/>
                  </a:lnTo>
                  <a:lnTo>
                    <a:pt x="13895" y="21192"/>
                  </a:lnTo>
                  <a:lnTo>
                    <a:pt x="14110" y="21694"/>
                  </a:lnTo>
                  <a:lnTo>
                    <a:pt x="14289" y="22232"/>
                  </a:lnTo>
                  <a:lnTo>
                    <a:pt x="14451" y="22770"/>
                  </a:lnTo>
                  <a:lnTo>
                    <a:pt x="14576" y="23325"/>
                  </a:lnTo>
                  <a:lnTo>
                    <a:pt x="14684" y="23881"/>
                  </a:lnTo>
                  <a:lnTo>
                    <a:pt x="14755" y="24437"/>
                  </a:lnTo>
                  <a:lnTo>
                    <a:pt x="14809" y="24957"/>
                  </a:lnTo>
                  <a:lnTo>
                    <a:pt x="14845" y="25441"/>
                  </a:lnTo>
                  <a:lnTo>
                    <a:pt x="14827" y="25889"/>
                  </a:lnTo>
                  <a:lnTo>
                    <a:pt x="14827" y="26104"/>
                  </a:lnTo>
                  <a:lnTo>
                    <a:pt x="14845" y="26337"/>
                  </a:lnTo>
                  <a:lnTo>
                    <a:pt x="14881" y="26570"/>
                  </a:lnTo>
                  <a:lnTo>
                    <a:pt x="14917" y="26821"/>
                  </a:lnTo>
                  <a:lnTo>
                    <a:pt x="15024" y="27341"/>
                  </a:lnTo>
                  <a:lnTo>
                    <a:pt x="15204" y="27879"/>
                  </a:lnTo>
                  <a:lnTo>
                    <a:pt x="15401" y="28435"/>
                  </a:lnTo>
                  <a:lnTo>
                    <a:pt x="15652" y="29009"/>
                  </a:lnTo>
                  <a:lnTo>
                    <a:pt x="15939" y="29564"/>
                  </a:lnTo>
                  <a:lnTo>
                    <a:pt x="16244" y="30120"/>
                  </a:lnTo>
                  <a:lnTo>
                    <a:pt x="16584" y="30640"/>
                  </a:lnTo>
                  <a:lnTo>
                    <a:pt x="16961" y="31124"/>
                  </a:lnTo>
                  <a:lnTo>
                    <a:pt x="17140" y="31339"/>
                  </a:lnTo>
                  <a:lnTo>
                    <a:pt x="17337" y="31555"/>
                  </a:lnTo>
                  <a:lnTo>
                    <a:pt x="17534" y="31752"/>
                  </a:lnTo>
                  <a:lnTo>
                    <a:pt x="17732" y="31949"/>
                  </a:lnTo>
                  <a:lnTo>
                    <a:pt x="17947" y="32110"/>
                  </a:lnTo>
                  <a:lnTo>
                    <a:pt x="18144" y="32254"/>
                  </a:lnTo>
                  <a:lnTo>
                    <a:pt x="18359" y="32379"/>
                  </a:lnTo>
                  <a:lnTo>
                    <a:pt x="18556" y="32487"/>
                  </a:lnTo>
                  <a:lnTo>
                    <a:pt x="18771" y="32577"/>
                  </a:lnTo>
                  <a:lnTo>
                    <a:pt x="18987" y="32648"/>
                  </a:lnTo>
                  <a:lnTo>
                    <a:pt x="19184" y="32684"/>
                  </a:lnTo>
                  <a:lnTo>
                    <a:pt x="19399" y="32702"/>
                  </a:lnTo>
                  <a:lnTo>
                    <a:pt x="19614" y="32684"/>
                  </a:lnTo>
                  <a:lnTo>
                    <a:pt x="19829" y="32630"/>
                  </a:lnTo>
                  <a:lnTo>
                    <a:pt x="19973" y="32594"/>
                  </a:lnTo>
                  <a:lnTo>
                    <a:pt x="20188" y="32594"/>
                  </a:lnTo>
                  <a:lnTo>
                    <a:pt x="20277" y="32612"/>
                  </a:lnTo>
                  <a:lnTo>
                    <a:pt x="20439" y="32666"/>
                  </a:lnTo>
                  <a:lnTo>
                    <a:pt x="20582" y="32774"/>
                  </a:lnTo>
                  <a:lnTo>
                    <a:pt x="20708" y="32899"/>
                  </a:lnTo>
                  <a:lnTo>
                    <a:pt x="20833" y="33079"/>
                  </a:lnTo>
                  <a:lnTo>
                    <a:pt x="20941" y="33276"/>
                  </a:lnTo>
                  <a:lnTo>
                    <a:pt x="21030" y="33509"/>
                  </a:lnTo>
                  <a:lnTo>
                    <a:pt x="21120" y="33760"/>
                  </a:lnTo>
                  <a:lnTo>
                    <a:pt x="21174" y="34029"/>
                  </a:lnTo>
                  <a:lnTo>
                    <a:pt x="21246" y="34334"/>
                  </a:lnTo>
                  <a:lnTo>
                    <a:pt x="21299" y="34656"/>
                  </a:lnTo>
                  <a:lnTo>
                    <a:pt x="21335" y="34979"/>
                  </a:lnTo>
                  <a:lnTo>
                    <a:pt x="21389" y="35696"/>
                  </a:lnTo>
                  <a:lnTo>
                    <a:pt x="21425" y="36449"/>
                  </a:lnTo>
                  <a:lnTo>
                    <a:pt x="21443" y="37220"/>
                  </a:lnTo>
                  <a:lnTo>
                    <a:pt x="21443" y="38009"/>
                  </a:lnTo>
                  <a:lnTo>
                    <a:pt x="21407" y="39497"/>
                  </a:lnTo>
                  <a:lnTo>
                    <a:pt x="21407" y="40770"/>
                  </a:lnTo>
                  <a:lnTo>
                    <a:pt x="21407" y="41290"/>
                  </a:lnTo>
                  <a:lnTo>
                    <a:pt x="21443" y="41702"/>
                  </a:lnTo>
                  <a:lnTo>
                    <a:pt x="21479" y="41864"/>
                  </a:lnTo>
                  <a:lnTo>
                    <a:pt x="21515" y="42061"/>
                  </a:lnTo>
                  <a:lnTo>
                    <a:pt x="21658" y="42509"/>
                  </a:lnTo>
                  <a:lnTo>
                    <a:pt x="22034" y="43603"/>
                  </a:lnTo>
                  <a:lnTo>
                    <a:pt x="22250" y="44230"/>
                  </a:lnTo>
                  <a:lnTo>
                    <a:pt x="22465" y="44911"/>
                  </a:lnTo>
                  <a:lnTo>
                    <a:pt x="22662" y="45593"/>
                  </a:lnTo>
                  <a:lnTo>
                    <a:pt x="22841" y="46310"/>
                  </a:lnTo>
                  <a:lnTo>
                    <a:pt x="24383" y="46274"/>
                  </a:lnTo>
                  <a:lnTo>
                    <a:pt x="25011" y="46256"/>
                  </a:lnTo>
                  <a:lnTo>
                    <a:pt x="25548" y="46220"/>
                  </a:lnTo>
                  <a:lnTo>
                    <a:pt x="26050" y="46148"/>
                  </a:lnTo>
                  <a:lnTo>
                    <a:pt x="26517" y="46077"/>
                  </a:lnTo>
                  <a:lnTo>
                    <a:pt x="26929" y="45969"/>
                  </a:lnTo>
                  <a:lnTo>
                    <a:pt x="27306" y="45826"/>
                  </a:lnTo>
                  <a:lnTo>
                    <a:pt x="27646" y="45664"/>
                  </a:lnTo>
                  <a:lnTo>
                    <a:pt x="27933" y="45485"/>
                  </a:lnTo>
                  <a:lnTo>
                    <a:pt x="28202" y="45288"/>
                  </a:lnTo>
                  <a:lnTo>
                    <a:pt x="28417" y="45073"/>
                  </a:lnTo>
                  <a:lnTo>
                    <a:pt x="28614" y="44840"/>
                  </a:lnTo>
                  <a:lnTo>
                    <a:pt x="28776" y="44589"/>
                  </a:lnTo>
                  <a:lnTo>
                    <a:pt x="28901" y="44338"/>
                  </a:lnTo>
                  <a:lnTo>
                    <a:pt x="29009" y="44051"/>
                  </a:lnTo>
                  <a:lnTo>
                    <a:pt x="29098" y="43764"/>
                  </a:lnTo>
                  <a:lnTo>
                    <a:pt x="29152" y="43459"/>
                  </a:lnTo>
                  <a:lnTo>
                    <a:pt x="29170" y="43154"/>
                  </a:lnTo>
                  <a:lnTo>
                    <a:pt x="29188" y="42850"/>
                  </a:lnTo>
                  <a:lnTo>
                    <a:pt x="29170" y="42401"/>
                  </a:lnTo>
                  <a:lnTo>
                    <a:pt x="29116" y="41971"/>
                  </a:lnTo>
                  <a:lnTo>
                    <a:pt x="29045" y="41523"/>
                  </a:lnTo>
                  <a:lnTo>
                    <a:pt x="28955" y="41075"/>
                  </a:lnTo>
                  <a:lnTo>
                    <a:pt x="28829" y="40626"/>
                  </a:lnTo>
                  <a:lnTo>
                    <a:pt x="28704" y="40178"/>
                  </a:lnTo>
                  <a:lnTo>
                    <a:pt x="28435" y="39318"/>
                  </a:lnTo>
                  <a:lnTo>
                    <a:pt x="28130" y="38529"/>
                  </a:lnTo>
                  <a:lnTo>
                    <a:pt x="27879" y="37794"/>
                  </a:lnTo>
                  <a:lnTo>
                    <a:pt x="27664" y="37184"/>
                  </a:lnTo>
                  <a:lnTo>
                    <a:pt x="27592" y="36933"/>
                  </a:lnTo>
                  <a:lnTo>
                    <a:pt x="27557" y="36718"/>
                  </a:lnTo>
                  <a:lnTo>
                    <a:pt x="27557" y="36700"/>
                  </a:lnTo>
                  <a:lnTo>
                    <a:pt x="27521" y="36288"/>
                  </a:lnTo>
                  <a:lnTo>
                    <a:pt x="27503" y="35804"/>
                  </a:lnTo>
                  <a:lnTo>
                    <a:pt x="27521" y="34567"/>
                  </a:lnTo>
                  <a:lnTo>
                    <a:pt x="27539" y="33150"/>
                  </a:lnTo>
                  <a:lnTo>
                    <a:pt x="27539" y="32415"/>
                  </a:lnTo>
                  <a:lnTo>
                    <a:pt x="27521" y="31680"/>
                  </a:lnTo>
                  <a:lnTo>
                    <a:pt x="27485" y="30963"/>
                  </a:lnTo>
                  <a:lnTo>
                    <a:pt x="27431" y="30282"/>
                  </a:lnTo>
                  <a:lnTo>
                    <a:pt x="27377" y="29959"/>
                  </a:lnTo>
                  <a:lnTo>
                    <a:pt x="27341" y="29672"/>
                  </a:lnTo>
                  <a:lnTo>
                    <a:pt x="27270" y="29385"/>
                  </a:lnTo>
                  <a:lnTo>
                    <a:pt x="27198" y="29116"/>
                  </a:lnTo>
                  <a:lnTo>
                    <a:pt x="27126" y="28883"/>
                  </a:lnTo>
                  <a:lnTo>
                    <a:pt x="27037" y="28668"/>
                  </a:lnTo>
                  <a:lnTo>
                    <a:pt x="26929" y="28471"/>
                  </a:lnTo>
                  <a:lnTo>
                    <a:pt x="26803" y="28309"/>
                  </a:lnTo>
                  <a:lnTo>
                    <a:pt x="26678" y="28184"/>
                  </a:lnTo>
                  <a:lnTo>
                    <a:pt x="26535" y="28094"/>
                  </a:lnTo>
                  <a:lnTo>
                    <a:pt x="26373" y="28041"/>
                  </a:lnTo>
                  <a:lnTo>
                    <a:pt x="26194" y="28023"/>
                  </a:lnTo>
                  <a:lnTo>
                    <a:pt x="26068" y="28023"/>
                  </a:lnTo>
                  <a:lnTo>
                    <a:pt x="25925" y="28058"/>
                  </a:lnTo>
                  <a:lnTo>
                    <a:pt x="25710" y="28094"/>
                  </a:lnTo>
                  <a:lnTo>
                    <a:pt x="25495" y="28112"/>
                  </a:lnTo>
                  <a:lnTo>
                    <a:pt x="25280" y="28094"/>
                  </a:lnTo>
                  <a:lnTo>
                    <a:pt x="25082" y="28058"/>
                  </a:lnTo>
                  <a:lnTo>
                    <a:pt x="24867" y="28005"/>
                  </a:lnTo>
                  <a:lnTo>
                    <a:pt x="24652" y="27915"/>
                  </a:lnTo>
                  <a:lnTo>
                    <a:pt x="24455" y="27825"/>
                  </a:lnTo>
                  <a:lnTo>
                    <a:pt x="24240" y="27700"/>
                  </a:lnTo>
                  <a:lnTo>
                    <a:pt x="24042" y="27556"/>
                  </a:lnTo>
                  <a:lnTo>
                    <a:pt x="23827" y="27395"/>
                  </a:lnTo>
                  <a:lnTo>
                    <a:pt x="23630" y="27216"/>
                  </a:lnTo>
                  <a:lnTo>
                    <a:pt x="23433" y="27037"/>
                  </a:lnTo>
                  <a:lnTo>
                    <a:pt x="23254" y="26839"/>
                  </a:lnTo>
                  <a:lnTo>
                    <a:pt x="23056" y="26624"/>
                  </a:lnTo>
                  <a:lnTo>
                    <a:pt x="22698" y="26158"/>
                  </a:lnTo>
                  <a:lnTo>
                    <a:pt x="22357" y="25674"/>
                  </a:lnTo>
                  <a:lnTo>
                    <a:pt x="22034" y="25154"/>
                  </a:lnTo>
                  <a:lnTo>
                    <a:pt x="21748" y="24616"/>
                  </a:lnTo>
                  <a:lnTo>
                    <a:pt x="21515" y="24078"/>
                  </a:lnTo>
                  <a:lnTo>
                    <a:pt x="21299" y="23540"/>
                  </a:lnTo>
                  <a:lnTo>
                    <a:pt x="21120" y="23021"/>
                  </a:lnTo>
                  <a:lnTo>
                    <a:pt x="21013" y="22519"/>
                  </a:lnTo>
                  <a:lnTo>
                    <a:pt x="20959" y="22285"/>
                  </a:lnTo>
                  <a:lnTo>
                    <a:pt x="20941" y="22052"/>
                  </a:lnTo>
                  <a:lnTo>
                    <a:pt x="20923" y="21837"/>
                  </a:lnTo>
                  <a:lnTo>
                    <a:pt x="20923" y="21640"/>
                  </a:lnTo>
                  <a:lnTo>
                    <a:pt x="20923" y="21604"/>
                  </a:lnTo>
                  <a:lnTo>
                    <a:pt x="20923" y="21586"/>
                  </a:lnTo>
                  <a:lnTo>
                    <a:pt x="20923" y="21156"/>
                  </a:lnTo>
                  <a:lnTo>
                    <a:pt x="20887" y="20690"/>
                  </a:lnTo>
                  <a:lnTo>
                    <a:pt x="20833" y="20188"/>
                  </a:lnTo>
                  <a:lnTo>
                    <a:pt x="20762" y="19668"/>
                  </a:lnTo>
                  <a:lnTo>
                    <a:pt x="20654" y="19148"/>
                  </a:lnTo>
                  <a:lnTo>
                    <a:pt x="20528" y="18610"/>
                  </a:lnTo>
                  <a:lnTo>
                    <a:pt x="20367" y="18090"/>
                  </a:lnTo>
                  <a:lnTo>
                    <a:pt x="20170" y="17588"/>
                  </a:lnTo>
                  <a:lnTo>
                    <a:pt x="19973" y="17104"/>
                  </a:lnTo>
                  <a:lnTo>
                    <a:pt x="19722" y="16656"/>
                  </a:lnTo>
                  <a:lnTo>
                    <a:pt x="19596" y="16441"/>
                  </a:lnTo>
                  <a:lnTo>
                    <a:pt x="19471" y="16244"/>
                  </a:lnTo>
                  <a:lnTo>
                    <a:pt x="19327" y="16064"/>
                  </a:lnTo>
                  <a:lnTo>
                    <a:pt x="19184" y="15903"/>
                  </a:lnTo>
                  <a:lnTo>
                    <a:pt x="19022" y="15742"/>
                  </a:lnTo>
                  <a:lnTo>
                    <a:pt x="18861" y="15616"/>
                  </a:lnTo>
                  <a:lnTo>
                    <a:pt x="18700" y="15491"/>
                  </a:lnTo>
                  <a:lnTo>
                    <a:pt x="18520" y="15401"/>
                  </a:lnTo>
                  <a:lnTo>
                    <a:pt x="18341" y="15311"/>
                  </a:lnTo>
                  <a:lnTo>
                    <a:pt x="18162" y="15257"/>
                  </a:lnTo>
                  <a:lnTo>
                    <a:pt x="17965" y="15222"/>
                  </a:lnTo>
                  <a:lnTo>
                    <a:pt x="17767" y="15204"/>
                  </a:lnTo>
                  <a:lnTo>
                    <a:pt x="17552" y="15222"/>
                  </a:lnTo>
                  <a:lnTo>
                    <a:pt x="17427" y="15240"/>
                  </a:lnTo>
                  <a:lnTo>
                    <a:pt x="17319" y="15222"/>
                  </a:lnTo>
                  <a:lnTo>
                    <a:pt x="17230" y="15204"/>
                  </a:lnTo>
                  <a:lnTo>
                    <a:pt x="17050" y="15150"/>
                  </a:lnTo>
                  <a:lnTo>
                    <a:pt x="16871" y="15042"/>
                  </a:lnTo>
                  <a:lnTo>
                    <a:pt x="16710" y="14899"/>
                  </a:lnTo>
                  <a:lnTo>
                    <a:pt x="16548" y="14720"/>
                  </a:lnTo>
                  <a:lnTo>
                    <a:pt x="16423" y="14522"/>
                  </a:lnTo>
                  <a:lnTo>
                    <a:pt x="16279" y="14289"/>
                  </a:lnTo>
                  <a:lnTo>
                    <a:pt x="16172" y="14020"/>
                  </a:lnTo>
                  <a:lnTo>
                    <a:pt x="16046" y="13734"/>
                  </a:lnTo>
                  <a:lnTo>
                    <a:pt x="15957" y="13429"/>
                  </a:lnTo>
                  <a:lnTo>
                    <a:pt x="15867" y="13088"/>
                  </a:lnTo>
                  <a:lnTo>
                    <a:pt x="15777" y="12747"/>
                  </a:lnTo>
                  <a:lnTo>
                    <a:pt x="15634" y="12030"/>
                  </a:lnTo>
                  <a:lnTo>
                    <a:pt x="15508" y="11259"/>
                  </a:lnTo>
                  <a:lnTo>
                    <a:pt x="15419" y="10488"/>
                  </a:lnTo>
                  <a:lnTo>
                    <a:pt x="15347" y="9700"/>
                  </a:lnTo>
                  <a:lnTo>
                    <a:pt x="15311" y="8964"/>
                  </a:lnTo>
                  <a:lnTo>
                    <a:pt x="15275" y="8265"/>
                  </a:lnTo>
                  <a:lnTo>
                    <a:pt x="15257" y="7100"/>
                  </a:lnTo>
                  <a:lnTo>
                    <a:pt x="15257" y="6347"/>
                  </a:lnTo>
                  <a:lnTo>
                    <a:pt x="15257" y="6329"/>
                  </a:lnTo>
                  <a:lnTo>
                    <a:pt x="15257" y="6239"/>
                  </a:lnTo>
                  <a:lnTo>
                    <a:pt x="15257" y="6132"/>
                  </a:lnTo>
                  <a:lnTo>
                    <a:pt x="15222" y="6042"/>
                  </a:lnTo>
                  <a:lnTo>
                    <a:pt x="15186" y="5935"/>
                  </a:lnTo>
                  <a:lnTo>
                    <a:pt x="15078" y="5755"/>
                  </a:lnTo>
                  <a:lnTo>
                    <a:pt x="14935" y="5576"/>
                  </a:lnTo>
                  <a:lnTo>
                    <a:pt x="14755" y="5397"/>
                  </a:lnTo>
                  <a:lnTo>
                    <a:pt x="14522" y="5235"/>
                  </a:lnTo>
                  <a:lnTo>
                    <a:pt x="14271" y="5092"/>
                  </a:lnTo>
                  <a:lnTo>
                    <a:pt x="13985" y="4948"/>
                  </a:lnTo>
                  <a:lnTo>
                    <a:pt x="13680" y="4823"/>
                  </a:lnTo>
                  <a:lnTo>
                    <a:pt x="13339" y="4715"/>
                  </a:lnTo>
                  <a:lnTo>
                    <a:pt x="12981" y="4608"/>
                  </a:lnTo>
                  <a:lnTo>
                    <a:pt x="12604" y="4518"/>
                  </a:lnTo>
                  <a:lnTo>
                    <a:pt x="12210" y="4446"/>
                  </a:lnTo>
                  <a:lnTo>
                    <a:pt x="11815" y="4411"/>
                  </a:lnTo>
                  <a:lnTo>
                    <a:pt x="11385" y="4375"/>
                  </a:lnTo>
                  <a:lnTo>
                    <a:pt x="10955" y="4357"/>
                  </a:lnTo>
                  <a:lnTo>
                    <a:pt x="10542" y="4375"/>
                  </a:lnTo>
                  <a:lnTo>
                    <a:pt x="10130" y="4411"/>
                  </a:lnTo>
                  <a:lnTo>
                    <a:pt x="9700" y="4411"/>
                  </a:lnTo>
                  <a:lnTo>
                    <a:pt x="9520" y="4375"/>
                  </a:lnTo>
                  <a:lnTo>
                    <a:pt x="9359" y="4303"/>
                  </a:lnTo>
                  <a:lnTo>
                    <a:pt x="9233" y="4231"/>
                  </a:lnTo>
                  <a:lnTo>
                    <a:pt x="9108" y="4124"/>
                  </a:lnTo>
                  <a:lnTo>
                    <a:pt x="8982" y="4016"/>
                  </a:lnTo>
                  <a:lnTo>
                    <a:pt x="8893" y="3873"/>
                  </a:lnTo>
                  <a:lnTo>
                    <a:pt x="8785" y="3729"/>
                  </a:lnTo>
                  <a:lnTo>
                    <a:pt x="8714" y="3568"/>
                  </a:lnTo>
                  <a:lnTo>
                    <a:pt x="8624" y="3407"/>
                  </a:lnTo>
                  <a:lnTo>
                    <a:pt x="8480" y="3030"/>
                  </a:lnTo>
                  <a:lnTo>
                    <a:pt x="8337" y="2636"/>
                  </a:lnTo>
                  <a:lnTo>
                    <a:pt x="8176" y="2223"/>
                  </a:lnTo>
                  <a:lnTo>
                    <a:pt x="8176" y="2205"/>
                  </a:lnTo>
                  <a:lnTo>
                    <a:pt x="8158" y="2205"/>
                  </a:lnTo>
                  <a:lnTo>
                    <a:pt x="8158" y="2187"/>
                  </a:lnTo>
                  <a:lnTo>
                    <a:pt x="7961" y="1775"/>
                  </a:lnTo>
                  <a:lnTo>
                    <a:pt x="7853" y="1578"/>
                  </a:lnTo>
                  <a:lnTo>
                    <a:pt x="7727" y="1381"/>
                  </a:lnTo>
                  <a:lnTo>
                    <a:pt x="7602" y="1201"/>
                  </a:lnTo>
                  <a:lnTo>
                    <a:pt x="7441" y="1004"/>
                  </a:lnTo>
                  <a:lnTo>
                    <a:pt x="7279" y="843"/>
                  </a:lnTo>
                  <a:lnTo>
                    <a:pt x="7082" y="681"/>
                  </a:lnTo>
                  <a:lnTo>
                    <a:pt x="6867" y="538"/>
                  </a:lnTo>
                  <a:lnTo>
                    <a:pt x="6634" y="395"/>
                  </a:lnTo>
                  <a:lnTo>
                    <a:pt x="6365" y="287"/>
                  </a:lnTo>
                  <a:lnTo>
                    <a:pt x="6078" y="179"/>
                  </a:lnTo>
                  <a:lnTo>
                    <a:pt x="5755" y="108"/>
                  </a:lnTo>
                  <a:lnTo>
                    <a:pt x="5415" y="54"/>
                  </a:lnTo>
                  <a:lnTo>
                    <a:pt x="5038" y="18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7919350" y="3441675"/>
              <a:ext cx="729700" cy="1157750"/>
            </a:xfrm>
            <a:custGeom>
              <a:avLst/>
              <a:gdLst/>
              <a:ahLst/>
              <a:cxnLst/>
              <a:rect l="l" t="t" r="r" b="b"/>
              <a:pathLst>
                <a:path w="29188" h="46310" fill="none" extrusionOk="0">
                  <a:moveTo>
                    <a:pt x="4608" y="0"/>
                  </a:moveTo>
                  <a:lnTo>
                    <a:pt x="4608" y="0"/>
                  </a:lnTo>
                  <a:lnTo>
                    <a:pt x="4608" y="0"/>
                  </a:lnTo>
                  <a:lnTo>
                    <a:pt x="4608" y="0"/>
                  </a:lnTo>
                  <a:lnTo>
                    <a:pt x="4178" y="18"/>
                  </a:lnTo>
                  <a:lnTo>
                    <a:pt x="3693" y="54"/>
                  </a:lnTo>
                  <a:lnTo>
                    <a:pt x="3693" y="54"/>
                  </a:lnTo>
                  <a:lnTo>
                    <a:pt x="3676" y="54"/>
                  </a:lnTo>
                  <a:lnTo>
                    <a:pt x="3676" y="54"/>
                  </a:lnTo>
                  <a:lnTo>
                    <a:pt x="3676" y="54"/>
                  </a:lnTo>
                  <a:lnTo>
                    <a:pt x="3658" y="54"/>
                  </a:lnTo>
                  <a:lnTo>
                    <a:pt x="3658" y="54"/>
                  </a:lnTo>
                  <a:lnTo>
                    <a:pt x="3658" y="54"/>
                  </a:lnTo>
                  <a:lnTo>
                    <a:pt x="3658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40" y="54"/>
                  </a:lnTo>
                  <a:lnTo>
                    <a:pt x="3622" y="54"/>
                  </a:lnTo>
                  <a:lnTo>
                    <a:pt x="3622" y="54"/>
                  </a:lnTo>
                  <a:lnTo>
                    <a:pt x="3622" y="54"/>
                  </a:lnTo>
                  <a:lnTo>
                    <a:pt x="3622" y="54"/>
                  </a:lnTo>
                  <a:lnTo>
                    <a:pt x="3604" y="54"/>
                  </a:lnTo>
                  <a:lnTo>
                    <a:pt x="3604" y="54"/>
                  </a:lnTo>
                  <a:lnTo>
                    <a:pt x="3604" y="54"/>
                  </a:lnTo>
                  <a:lnTo>
                    <a:pt x="3604" y="54"/>
                  </a:lnTo>
                  <a:lnTo>
                    <a:pt x="3586" y="54"/>
                  </a:lnTo>
                  <a:lnTo>
                    <a:pt x="3586" y="54"/>
                  </a:lnTo>
                  <a:lnTo>
                    <a:pt x="3586" y="54"/>
                  </a:lnTo>
                  <a:lnTo>
                    <a:pt x="3586" y="54"/>
                  </a:lnTo>
                  <a:lnTo>
                    <a:pt x="3568" y="54"/>
                  </a:lnTo>
                  <a:lnTo>
                    <a:pt x="3568" y="54"/>
                  </a:lnTo>
                  <a:lnTo>
                    <a:pt x="3568" y="54"/>
                  </a:lnTo>
                  <a:lnTo>
                    <a:pt x="3568" y="54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50" y="72"/>
                  </a:lnTo>
                  <a:lnTo>
                    <a:pt x="3532" y="72"/>
                  </a:lnTo>
                  <a:lnTo>
                    <a:pt x="3532" y="72"/>
                  </a:lnTo>
                  <a:lnTo>
                    <a:pt x="3532" y="72"/>
                  </a:lnTo>
                  <a:lnTo>
                    <a:pt x="3532" y="72"/>
                  </a:lnTo>
                  <a:lnTo>
                    <a:pt x="3514" y="72"/>
                  </a:lnTo>
                  <a:lnTo>
                    <a:pt x="3514" y="72"/>
                  </a:lnTo>
                  <a:lnTo>
                    <a:pt x="3514" y="72"/>
                  </a:lnTo>
                  <a:lnTo>
                    <a:pt x="3514" y="72"/>
                  </a:lnTo>
                  <a:lnTo>
                    <a:pt x="3496" y="72"/>
                  </a:lnTo>
                  <a:lnTo>
                    <a:pt x="3496" y="72"/>
                  </a:lnTo>
                  <a:lnTo>
                    <a:pt x="3496" y="72"/>
                  </a:lnTo>
                  <a:lnTo>
                    <a:pt x="3496" y="72"/>
                  </a:lnTo>
                  <a:lnTo>
                    <a:pt x="3478" y="72"/>
                  </a:lnTo>
                  <a:lnTo>
                    <a:pt x="3478" y="72"/>
                  </a:lnTo>
                  <a:lnTo>
                    <a:pt x="3478" y="72"/>
                  </a:lnTo>
                  <a:lnTo>
                    <a:pt x="3478" y="72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42" y="72"/>
                  </a:lnTo>
                  <a:lnTo>
                    <a:pt x="3442" y="72"/>
                  </a:lnTo>
                  <a:lnTo>
                    <a:pt x="3442" y="72"/>
                  </a:lnTo>
                  <a:lnTo>
                    <a:pt x="3442" y="72"/>
                  </a:lnTo>
                  <a:lnTo>
                    <a:pt x="3425" y="72"/>
                  </a:lnTo>
                  <a:lnTo>
                    <a:pt x="3425" y="72"/>
                  </a:lnTo>
                  <a:lnTo>
                    <a:pt x="3425" y="90"/>
                  </a:lnTo>
                  <a:lnTo>
                    <a:pt x="3425" y="90"/>
                  </a:lnTo>
                  <a:lnTo>
                    <a:pt x="3425" y="90"/>
                  </a:lnTo>
                  <a:lnTo>
                    <a:pt x="3425" y="90"/>
                  </a:lnTo>
                  <a:lnTo>
                    <a:pt x="3407" y="90"/>
                  </a:lnTo>
                  <a:lnTo>
                    <a:pt x="3407" y="90"/>
                  </a:lnTo>
                  <a:lnTo>
                    <a:pt x="3407" y="90"/>
                  </a:lnTo>
                  <a:lnTo>
                    <a:pt x="3407" y="90"/>
                  </a:lnTo>
                  <a:lnTo>
                    <a:pt x="3389" y="90"/>
                  </a:lnTo>
                  <a:lnTo>
                    <a:pt x="3389" y="90"/>
                  </a:lnTo>
                  <a:lnTo>
                    <a:pt x="3389" y="90"/>
                  </a:lnTo>
                  <a:lnTo>
                    <a:pt x="3389" y="90"/>
                  </a:lnTo>
                  <a:lnTo>
                    <a:pt x="3371" y="90"/>
                  </a:lnTo>
                  <a:lnTo>
                    <a:pt x="3371" y="90"/>
                  </a:lnTo>
                  <a:lnTo>
                    <a:pt x="3371" y="90"/>
                  </a:lnTo>
                  <a:lnTo>
                    <a:pt x="3371" y="90"/>
                  </a:lnTo>
                  <a:lnTo>
                    <a:pt x="3335" y="90"/>
                  </a:lnTo>
                  <a:lnTo>
                    <a:pt x="3335" y="90"/>
                  </a:lnTo>
                  <a:lnTo>
                    <a:pt x="3335" y="90"/>
                  </a:lnTo>
                  <a:lnTo>
                    <a:pt x="3335" y="90"/>
                  </a:lnTo>
                  <a:lnTo>
                    <a:pt x="3317" y="90"/>
                  </a:lnTo>
                  <a:lnTo>
                    <a:pt x="3317" y="90"/>
                  </a:lnTo>
                  <a:lnTo>
                    <a:pt x="3317" y="90"/>
                  </a:lnTo>
                  <a:lnTo>
                    <a:pt x="3317" y="90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99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81" y="108"/>
                  </a:lnTo>
                  <a:lnTo>
                    <a:pt x="3263" y="108"/>
                  </a:lnTo>
                  <a:lnTo>
                    <a:pt x="3263" y="108"/>
                  </a:lnTo>
                  <a:lnTo>
                    <a:pt x="3263" y="108"/>
                  </a:lnTo>
                  <a:lnTo>
                    <a:pt x="3263" y="108"/>
                  </a:lnTo>
                  <a:lnTo>
                    <a:pt x="3245" y="108"/>
                  </a:lnTo>
                  <a:lnTo>
                    <a:pt x="3245" y="108"/>
                  </a:lnTo>
                  <a:lnTo>
                    <a:pt x="3245" y="108"/>
                  </a:lnTo>
                  <a:lnTo>
                    <a:pt x="3245" y="108"/>
                  </a:lnTo>
                  <a:lnTo>
                    <a:pt x="2833" y="197"/>
                  </a:lnTo>
                  <a:lnTo>
                    <a:pt x="2456" y="305"/>
                  </a:lnTo>
                  <a:lnTo>
                    <a:pt x="2116" y="430"/>
                  </a:lnTo>
                  <a:lnTo>
                    <a:pt x="1793" y="592"/>
                  </a:lnTo>
                  <a:lnTo>
                    <a:pt x="1506" y="771"/>
                  </a:lnTo>
                  <a:lnTo>
                    <a:pt x="1255" y="950"/>
                  </a:lnTo>
                  <a:lnTo>
                    <a:pt x="1040" y="1148"/>
                  </a:lnTo>
                  <a:lnTo>
                    <a:pt x="843" y="1381"/>
                  </a:lnTo>
                  <a:lnTo>
                    <a:pt x="664" y="1614"/>
                  </a:lnTo>
                  <a:lnTo>
                    <a:pt x="520" y="1847"/>
                  </a:lnTo>
                  <a:lnTo>
                    <a:pt x="395" y="2098"/>
                  </a:lnTo>
                  <a:lnTo>
                    <a:pt x="269" y="2367"/>
                  </a:lnTo>
                  <a:lnTo>
                    <a:pt x="179" y="2636"/>
                  </a:lnTo>
                  <a:lnTo>
                    <a:pt x="108" y="2923"/>
                  </a:lnTo>
                  <a:lnTo>
                    <a:pt x="54" y="3191"/>
                  </a:lnTo>
                  <a:lnTo>
                    <a:pt x="0" y="3478"/>
                  </a:lnTo>
                  <a:lnTo>
                    <a:pt x="0" y="3478"/>
                  </a:lnTo>
                  <a:lnTo>
                    <a:pt x="269" y="3568"/>
                  </a:lnTo>
                  <a:lnTo>
                    <a:pt x="502" y="3676"/>
                  </a:lnTo>
                  <a:lnTo>
                    <a:pt x="717" y="3783"/>
                  </a:lnTo>
                  <a:lnTo>
                    <a:pt x="915" y="3909"/>
                  </a:lnTo>
                  <a:lnTo>
                    <a:pt x="1094" y="4052"/>
                  </a:lnTo>
                  <a:lnTo>
                    <a:pt x="1255" y="4213"/>
                  </a:lnTo>
                  <a:lnTo>
                    <a:pt x="1417" y="4375"/>
                  </a:lnTo>
                  <a:lnTo>
                    <a:pt x="1542" y="4536"/>
                  </a:lnTo>
                  <a:lnTo>
                    <a:pt x="1668" y="4715"/>
                  </a:lnTo>
                  <a:lnTo>
                    <a:pt x="1775" y="4895"/>
                  </a:lnTo>
                  <a:lnTo>
                    <a:pt x="1972" y="5253"/>
                  </a:lnTo>
                  <a:lnTo>
                    <a:pt x="2134" y="5630"/>
                  </a:lnTo>
                  <a:lnTo>
                    <a:pt x="2277" y="6024"/>
                  </a:lnTo>
                  <a:lnTo>
                    <a:pt x="2528" y="6741"/>
                  </a:lnTo>
                  <a:lnTo>
                    <a:pt x="2672" y="7046"/>
                  </a:lnTo>
                  <a:lnTo>
                    <a:pt x="2743" y="7207"/>
                  </a:lnTo>
                  <a:lnTo>
                    <a:pt x="2833" y="7333"/>
                  </a:lnTo>
                  <a:lnTo>
                    <a:pt x="2923" y="7458"/>
                  </a:lnTo>
                  <a:lnTo>
                    <a:pt x="3012" y="7566"/>
                  </a:lnTo>
                  <a:lnTo>
                    <a:pt x="3120" y="7674"/>
                  </a:lnTo>
                  <a:lnTo>
                    <a:pt x="3245" y="7745"/>
                  </a:lnTo>
                  <a:lnTo>
                    <a:pt x="3371" y="7817"/>
                  </a:lnTo>
                  <a:lnTo>
                    <a:pt x="3514" y="7871"/>
                  </a:lnTo>
                  <a:lnTo>
                    <a:pt x="3676" y="7889"/>
                  </a:lnTo>
                  <a:lnTo>
                    <a:pt x="3837" y="7907"/>
                  </a:lnTo>
                  <a:lnTo>
                    <a:pt x="3837" y="7907"/>
                  </a:lnTo>
                  <a:lnTo>
                    <a:pt x="4034" y="7889"/>
                  </a:lnTo>
                  <a:lnTo>
                    <a:pt x="4034" y="7889"/>
                  </a:lnTo>
                  <a:lnTo>
                    <a:pt x="4482" y="7853"/>
                  </a:lnTo>
                  <a:lnTo>
                    <a:pt x="4913" y="7853"/>
                  </a:lnTo>
                  <a:lnTo>
                    <a:pt x="4913" y="7853"/>
                  </a:lnTo>
                  <a:lnTo>
                    <a:pt x="5343" y="7853"/>
                  </a:lnTo>
                  <a:lnTo>
                    <a:pt x="5773" y="7889"/>
                  </a:lnTo>
                  <a:lnTo>
                    <a:pt x="6168" y="7943"/>
                  </a:lnTo>
                  <a:lnTo>
                    <a:pt x="6562" y="8014"/>
                  </a:lnTo>
                  <a:lnTo>
                    <a:pt x="6939" y="8104"/>
                  </a:lnTo>
                  <a:lnTo>
                    <a:pt x="7297" y="8211"/>
                  </a:lnTo>
                  <a:lnTo>
                    <a:pt x="7638" y="8319"/>
                  </a:lnTo>
                  <a:lnTo>
                    <a:pt x="7943" y="8462"/>
                  </a:lnTo>
                  <a:lnTo>
                    <a:pt x="8229" y="8606"/>
                  </a:lnTo>
                  <a:lnTo>
                    <a:pt x="8480" y="8767"/>
                  </a:lnTo>
                  <a:lnTo>
                    <a:pt x="8696" y="8929"/>
                  </a:lnTo>
                  <a:lnTo>
                    <a:pt x="8875" y="9108"/>
                  </a:lnTo>
                  <a:lnTo>
                    <a:pt x="9036" y="9305"/>
                  </a:lnTo>
                  <a:lnTo>
                    <a:pt x="9126" y="9502"/>
                  </a:lnTo>
                  <a:lnTo>
                    <a:pt x="9180" y="9592"/>
                  </a:lnTo>
                  <a:lnTo>
                    <a:pt x="9198" y="9700"/>
                  </a:lnTo>
                  <a:lnTo>
                    <a:pt x="9216" y="9789"/>
                  </a:lnTo>
                  <a:lnTo>
                    <a:pt x="9216" y="9897"/>
                  </a:lnTo>
                  <a:lnTo>
                    <a:pt x="9216" y="9897"/>
                  </a:lnTo>
                  <a:lnTo>
                    <a:pt x="9198" y="10650"/>
                  </a:lnTo>
                  <a:lnTo>
                    <a:pt x="9216" y="11869"/>
                  </a:lnTo>
                  <a:lnTo>
                    <a:pt x="9251" y="12604"/>
                  </a:lnTo>
                  <a:lnTo>
                    <a:pt x="9287" y="13393"/>
                  </a:lnTo>
                  <a:lnTo>
                    <a:pt x="9359" y="14200"/>
                  </a:lnTo>
                  <a:lnTo>
                    <a:pt x="9449" y="15024"/>
                  </a:lnTo>
                  <a:lnTo>
                    <a:pt x="9556" y="15831"/>
                  </a:lnTo>
                  <a:lnTo>
                    <a:pt x="9700" y="16602"/>
                  </a:lnTo>
                  <a:lnTo>
                    <a:pt x="9789" y="16961"/>
                  </a:lnTo>
                  <a:lnTo>
                    <a:pt x="9879" y="17301"/>
                  </a:lnTo>
                  <a:lnTo>
                    <a:pt x="9986" y="17624"/>
                  </a:lnTo>
                  <a:lnTo>
                    <a:pt x="10094" y="17929"/>
                  </a:lnTo>
                  <a:lnTo>
                    <a:pt x="10202" y="18216"/>
                  </a:lnTo>
                  <a:lnTo>
                    <a:pt x="10345" y="18467"/>
                  </a:lnTo>
                  <a:lnTo>
                    <a:pt x="10488" y="18682"/>
                  </a:lnTo>
                  <a:lnTo>
                    <a:pt x="10632" y="18861"/>
                  </a:lnTo>
                  <a:lnTo>
                    <a:pt x="10793" y="19022"/>
                  </a:lnTo>
                  <a:lnTo>
                    <a:pt x="10973" y="19130"/>
                  </a:lnTo>
                  <a:lnTo>
                    <a:pt x="11062" y="19166"/>
                  </a:lnTo>
                  <a:lnTo>
                    <a:pt x="11152" y="19202"/>
                  </a:lnTo>
                  <a:lnTo>
                    <a:pt x="11259" y="19220"/>
                  </a:lnTo>
                  <a:lnTo>
                    <a:pt x="11349" y="19220"/>
                  </a:lnTo>
                  <a:lnTo>
                    <a:pt x="11349" y="19220"/>
                  </a:lnTo>
                  <a:lnTo>
                    <a:pt x="11475" y="19220"/>
                  </a:lnTo>
                  <a:lnTo>
                    <a:pt x="11475" y="19220"/>
                  </a:lnTo>
                  <a:lnTo>
                    <a:pt x="11690" y="19202"/>
                  </a:lnTo>
                  <a:lnTo>
                    <a:pt x="11690" y="19202"/>
                  </a:lnTo>
                  <a:lnTo>
                    <a:pt x="11905" y="19202"/>
                  </a:lnTo>
                  <a:lnTo>
                    <a:pt x="12084" y="19256"/>
                  </a:lnTo>
                  <a:lnTo>
                    <a:pt x="12281" y="19309"/>
                  </a:lnTo>
                  <a:lnTo>
                    <a:pt x="12461" y="19399"/>
                  </a:lnTo>
                  <a:lnTo>
                    <a:pt x="12622" y="19489"/>
                  </a:lnTo>
                  <a:lnTo>
                    <a:pt x="12801" y="19614"/>
                  </a:lnTo>
                  <a:lnTo>
                    <a:pt x="12963" y="19758"/>
                  </a:lnTo>
                  <a:lnTo>
                    <a:pt x="13106" y="19919"/>
                  </a:lnTo>
                  <a:lnTo>
                    <a:pt x="13267" y="20098"/>
                  </a:lnTo>
                  <a:lnTo>
                    <a:pt x="13393" y="20295"/>
                  </a:lnTo>
                  <a:lnTo>
                    <a:pt x="13536" y="20493"/>
                  </a:lnTo>
                  <a:lnTo>
                    <a:pt x="13662" y="20726"/>
                  </a:lnTo>
                  <a:lnTo>
                    <a:pt x="13895" y="21192"/>
                  </a:lnTo>
                  <a:lnTo>
                    <a:pt x="14110" y="21694"/>
                  </a:lnTo>
                  <a:lnTo>
                    <a:pt x="14289" y="22232"/>
                  </a:lnTo>
                  <a:lnTo>
                    <a:pt x="14451" y="22770"/>
                  </a:lnTo>
                  <a:lnTo>
                    <a:pt x="14576" y="23325"/>
                  </a:lnTo>
                  <a:lnTo>
                    <a:pt x="14684" y="23881"/>
                  </a:lnTo>
                  <a:lnTo>
                    <a:pt x="14755" y="24437"/>
                  </a:lnTo>
                  <a:lnTo>
                    <a:pt x="14809" y="24957"/>
                  </a:lnTo>
                  <a:lnTo>
                    <a:pt x="14845" y="25441"/>
                  </a:lnTo>
                  <a:lnTo>
                    <a:pt x="14827" y="25889"/>
                  </a:lnTo>
                  <a:lnTo>
                    <a:pt x="14827" y="25889"/>
                  </a:lnTo>
                  <a:lnTo>
                    <a:pt x="14827" y="26104"/>
                  </a:lnTo>
                  <a:lnTo>
                    <a:pt x="14845" y="26337"/>
                  </a:lnTo>
                  <a:lnTo>
                    <a:pt x="14881" y="26570"/>
                  </a:lnTo>
                  <a:lnTo>
                    <a:pt x="14917" y="26821"/>
                  </a:lnTo>
                  <a:lnTo>
                    <a:pt x="15024" y="27341"/>
                  </a:lnTo>
                  <a:lnTo>
                    <a:pt x="15204" y="27879"/>
                  </a:lnTo>
                  <a:lnTo>
                    <a:pt x="15401" y="28435"/>
                  </a:lnTo>
                  <a:lnTo>
                    <a:pt x="15652" y="29009"/>
                  </a:lnTo>
                  <a:lnTo>
                    <a:pt x="15939" y="29564"/>
                  </a:lnTo>
                  <a:lnTo>
                    <a:pt x="16244" y="30120"/>
                  </a:lnTo>
                  <a:lnTo>
                    <a:pt x="16584" y="30640"/>
                  </a:lnTo>
                  <a:lnTo>
                    <a:pt x="16961" y="31124"/>
                  </a:lnTo>
                  <a:lnTo>
                    <a:pt x="17140" y="31339"/>
                  </a:lnTo>
                  <a:lnTo>
                    <a:pt x="17337" y="31555"/>
                  </a:lnTo>
                  <a:lnTo>
                    <a:pt x="17534" y="31752"/>
                  </a:lnTo>
                  <a:lnTo>
                    <a:pt x="17732" y="31949"/>
                  </a:lnTo>
                  <a:lnTo>
                    <a:pt x="17947" y="32110"/>
                  </a:lnTo>
                  <a:lnTo>
                    <a:pt x="18144" y="32254"/>
                  </a:lnTo>
                  <a:lnTo>
                    <a:pt x="18359" y="32379"/>
                  </a:lnTo>
                  <a:lnTo>
                    <a:pt x="18556" y="32487"/>
                  </a:lnTo>
                  <a:lnTo>
                    <a:pt x="18771" y="32577"/>
                  </a:lnTo>
                  <a:lnTo>
                    <a:pt x="18987" y="32648"/>
                  </a:lnTo>
                  <a:lnTo>
                    <a:pt x="19184" y="32684"/>
                  </a:lnTo>
                  <a:lnTo>
                    <a:pt x="19399" y="32702"/>
                  </a:lnTo>
                  <a:lnTo>
                    <a:pt x="19399" y="32702"/>
                  </a:lnTo>
                  <a:lnTo>
                    <a:pt x="19614" y="32684"/>
                  </a:lnTo>
                  <a:lnTo>
                    <a:pt x="19829" y="32630"/>
                  </a:lnTo>
                  <a:lnTo>
                    <a:pt x="19829" y="32630"/>
                  </a:lnTo>
                  <a:lnTo>
                    <a:pt x="19973" y="32594"/>
                  </a:lnTo>
                  <a:lnTo>
                    <a:pt x="20098" y="32594"/>
                  </a:lnTo>
                  <a:lnTo>
                    <a:pt x="20098" y="32594"/>
                  </a:lnTo>
                  <a:lnTo>
                    <a:pt x="20188" y="32594"/>
                  </a:lnTo>
                  <a:lnTo>
                    <a:pt x="20277" y="32612"/>
                  </a:lnTo>
                  <a:lnTo>
                    <a:pt x="20439" y="32666"/>
                  </a:lnTo>
                  <a:lnTo>
                    <a:pt x="20582" y="32774"/>
                  </a:lnTo>
                  <a:lnTo>
                    <a:pt x="20708" y="32899"/>
                  </a:lnTo>
                  <a:lnTo>
                    <a:pt x="20833" y="33079"/>
                  </a:lnTo>
                  <a:lnTo>
                    <a:pt x="20941" y="33276"/>
                  </a:lnTo>
                  <a:lnTo>
                    <a:pt x="21030" y="33509"/>
                  </a:lnTo>
                  <a:lnTo>
                    <a:pt x="21120" y="33760"/>
                  </a:lnTo>
                  <a:lnTo>
                    <a:pt x="21174" y="34029"/>
                  </a:lnTo>
                  <a:lnTo>
                    <a:pt x="21246" y="34334"/>
                  </a:lnTo>
                  <a:lnTo>
                    <a:pt x="21299" y="34656"/>
                  </a:lnTo>
                  <a:lnTo>
                    <a:pt x="21335" y="34979"/>
                  </a:lnTo>
                  <a:lnTo>
                    <a:pt x="21389" y="35696"/>
                  </a:lnTo>
                  <a:lnTo>
                    <a:pt x="21425" y="36449"/>
                  </a:lnTo>
                  <a:lnTo>
                    <a:pt x="21443" y="37220"/>
                  </a:lnTo>
                  <a:lnTo>
                    <a:pt x="21443" y="38009"/>
                  </a:lnTo>
                  <a:lnTo>
                    <a:pt x="21407" y="39497"/>
                  </a:lnTo>
                  <a:lnTo>
                    <a:pt x="21407" y="40770"/>
                  </a:lnTo>
                  <a:lnTo>
                    <a:pt x="21407" y="41290"/>
                  </a:lnTo>
                  <a:lnTo>
                    <a:pt x="21443" y="41702"/>
                  </a:lnTo>
                  <a:lnTo>
                    <a:pt x="21443" y="41702"/>
                  </a:lnTo>
                  <a:lnTo>
                    <a:pt x="21479" y="41864"/>
                  </a:lnTo>
                  <a:lnTo>
                    <a:pt x="21515" y="42061"/>
                  </a:lnTo>
                  <a:lnTo>
                    <a:pt x="21658" y="42509"/>
                  </a:lnTo>
                  <a:lnTo>
                    <a:pt x="22034" y="43603"/>
                  </a:lnTo>
                  <a:lnTo>
                    <a:pt x="22250" y="44230"/>
                  </a:lnTo>
                  <a:lnTo>
                    <a:pt x="22465" y="44911"/>
                  </a:lnTo>
                  <a:lnTo>
                    <a:pt x="22662" y="45593"/>
                  </a:lnTo>
                  <a:lnTo>
                    <a:pt x="22841" y="46310"/>
                  </a:lnTo>
                  <a:lnTo>
                    <a:pt x="22841" y="46310"/>
                  </a:lnTo>
                  <a:lnTo>
                    <a:pt x="24383" y="46274"/>
                  </a:lnTo>
                  <a:lnTo>
                    <a:pt x="25011" y="46256"/>
                  </a:lnTo>
                  <a:lnTo>
                    <a:pt x="25548" y="46220"/>
                  </a:lnTo>
                  <a:lnTo>
                    <a:pt x="25548" y="46220"/>
                  </a:lnTo>
                  <a:lnTo>
                    <a:pt x="26050" y="46148"/>
                  </a:lnTo>
                  <a:lnTo>
                    <a:pt x="26517" y="46077"/>
                  </a:lnTo>
                  <a:lnTo>
                    <a:pt x="26929" y="45969"/>
                  </a:lnTo>
                  <a:lnTo>
                    <a:pt x="27306" y="45826"/>
                  </a:lnTo>
                  <a:lnTo>
                    <a:pt x="27646" y="45664"/>
                  </a:lnTo>
                  <a:lnTo>
                    <a:pt x="27933" y="45485"/>
                  </a:lnTo>
                  <a:lnTo>
                    <a:pt x="28202" y="45288"/>
                  </a:lnTo>
                  <a:lnTo>
                    <a:pt x="28417" y="45073"/>
                  </a:lnTo>
                  <a:lnTo>
                    <a:pt x="28614" y="44840"/>
                  </a:lnTo>
                  <a:lnTo>
                    <a:pt x="28776" y="44589"/>
                  </a:lnTo>
                  <a:lnTo>
                    <a:pt x="28901" y="44338"/>
                  </a:lnTo>
                  <a:lnTo>
                    <a:pt x="29009" y="44051"/>
                  </a:lnTo>
                  <a:lnTo>
                    <a:pt x="29098" y="43764"/>
                  </a:lnTo>
                  <a:lnTo>
                    <a:pt x="29152" y="43459"/>
                  </a:lnTo>
                  <a:lnTo>
                    <a:pt x="29170" y="43154"/>
                  </a:lnTo>
                  <a:lnTo>
                    <a:pt x="29188" y="42850"/>
                  </a:lnTo>
                  <a:lnTo>
                    <a:pt x="29188" y="42850"/>
                  </a:lnTo>
                  <a:lnTo>
                    <a:pt x="29170" y="42401"/>
                  </a:lnTo>
                  <a:lnTo>
                    <a:pt x="29116" y="41971"/>
                  </a:lnTo>
                  <a:lnTo>
                    <a:pt x="29045" y="41523"/>
                  </a:lnTo>
                  <a:lnTo>
                    <a:pt x="28955" y="41075"/>
                  </a:lnTo>
                  <a:lnTo>
                    <a:pt x="28829" y="40626"/>
                  </a:lnTo>
                  <a:lnTo>
                    <a:pt x="28704" y="40178"/>
                  </a:lnTo>
                  <a:lnTo>
                    <a:pt x="28435" y="39318"/>
                  </a:lnTo>
                  <a:lnTo>
                    <a:pt x="28130" y="38529"/>
                  </a:lnTo>
                  <a:lnTo>
                    <a:pt x="27879" y="37794"/>
                  </a:lnTo>
                  <a:lnTo>
                    <a:pt x="27664" y="37184"/>
                  </a:lnTo>
                  <a:lnTo>
                    <a:pt x="27592" y="36933"/>
                  </a:lnTo>
                  <a:lnTo>
                    <a:pt x="27557" y="36718"/>
                  </a:lnTo>
                  <a:lnTo>
                    <a:pt x="27557" y="36718"/>
                  </a:lnTo>
                  <a:lnTo>
                    <a:pt x="27557" y="36718"/>
                  </a:lnTo>
                  <a:lnTo>
                    <a:pt x="27557" y="36700"/>
                  </a:lnTo>
                  <a:lnTo>
                    <a:pt x="27557" y="36700"/>
                  </a:lnTo>
                  <a:lnTo>
                    <a:pt x="27557" y="36700"/>
                  </a:lnTo>
                  <a:lnTo>
                    <a:pt x="27557" y="36700"/>
                  </a:lnTo>
                  <a:lnTo>
                    <a:pt x="27521" y="36288"/>
                  </a:lnTo>
                  <a:lnTo>
                    <a:pt x="27503" y="35804"/>
                  </a:lnTo>
                  <a:lnTo>
                    <a:pt x="27521" y="34567"/>
                  </a:lnTo>
                  <a:lnTo>
                    <a:pt x="27539" y="33150"/>
                  </a:lnTo>
                  <a:lnTo>
                    <a:pt x="27539" y="32415"/>
                  </a:lnTo>
                  <a:lnTo>
                    <a:pt x="27521" y="31680"/>
                  </a:lnTo>
                  <a:lnTo>
                    <a:pt x="27485" y="30963"/>
                  </a:lnTo>
                  <a:lnTo>
                    <a:pt x="27431" y="30282"/>
                  </a:lnTo>
                  <a:lnTo>
                    <a:pt x="27377" y="29959"/>
                  </a:lnTo>
                  <a:lnTo>
                    <a:pt x="27341" y="29672"/>
                  </a:lnTo>
                  <a:lnTo>
                    <a:pt x="27270" y="29385"/>
                  </a:lnTo>
                  <a:lnTo>
                    <a:pt x="27198" y="29116"/>
                  </a:lnTo>
                  <a:lnTo>
                    <a:pt x="27126" y="28883"/>
                  </a:lnTo>
                  <a:lnTo>
                    <a:pt x="27037" y="28668"/>
                  </a:lnTo>
                  <a:lnTo>
                    <a:pt x="26929" y="28471"/>
                  </a:lnTo>
                  <a:lnTo>
                    <a:pt x="26803" y="28309"/>
                  </a:lnTo>
                  <a:lnTo>
                    <a:pt x="26678" y="28184"/>
                  </a:lnTo>
                  <a:lnTo>
                    <a:pt x="26535" y="28094"/>
                  </a:lnTo>
                  <a:lnTo>
                    <a:pt x="26373" y="28041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194" y="28023"/>
                  </a:lnTo>
                  <a:lnTo>
                    <a:pt x="26068" y="28023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925" y="28058"/>
                  </a:lnTo>
                  <a:lnTo>
                    <a:pt x="25710" y="28094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495" y="28112"/>
                  </a:lnTo>
                  <a:lnTo>
                    <a:pt x="25280" y="28094"/>
                  </a:lnTo>
                  <a:lnTo>
                    <a:pt x="25082" y="28058"/>
                  </a:lnTo>
                  <a:lnTo>
                    <a:pt x="24867" y="28005"/>
                  </a:lnTo>
                  <a:lnTo>
                    <a:pt x="24652" y="27915"/>
                  </a:lnTo>
                  <a:lnTo>
                    <a:pt x="24455" y="27825"/>
                  </a:lnTo>
                  <a:lnTo>
                    <a:pt x="24240" y="27700"/>
                  </a:lnTo>
                  <a:lnTo>
                    <a:pt x="24042" y="27556"/>
                  </a:lnTo>
                  <a:lnTo>
                    <a:pt x="23827" y="27395"/>
                  </a:lnTo>
                  <a:lnTo>
                    <a:pt x="23630" y="27216"/>
                  </a:lnTo>
                  <a:lnTo>
                    <a:pt x="23433" y="27037"/>
                  </a:lnTo>
                  <a:lnTo>
                    <a:pt x="23254" y="26839"/>
                  </a:lnTo>
                  <a:lnTo>
                    <a:pt x="23056" y="26624"/>
                  </a:lnTo>
                  <a:lnTo>
                    <a:pt x="22698" y="26158"/>
                  </a:lnTo>
                  <a:lnTo>
                    <a:pt x="22357" y="25674"/>
                  </a:lnTo>
                  <a:lnTo>
                    <a:pt x="22034" y="25154"/>
                  </a:lnTo>
                  <a:lnTo>
                    <a:pt x="21748" y="24616"/>
                  </a:lnTo>
                  <a:lnTo>
                    <a:pt x="21515" y="24078"/>
                  </a:lnTo>
                  <a:lnTo>
                    <a:pt x="21299" y="23540"/>
                  </a:lnTo>
                  <a:lnTo>
                    <a:pt x="21120" y="23021"/>
                  </a:lnTo>
                  <a:lnTo>
                    <a:pt x="21013" y="22519"/>
                  </a:lnTo>
                  <a:lnTo>
                    <a:pt x="20959" y="22285"/>
                  </a:lnTo>
                  <a:lnTo>
                    <a:pt x="20941" y="22052"/>
                  </a:lnTo>
                  <a:lnTo>
                    <a:pt x="20923" y="21837"/>
                  </a:lnTo>
                  <a:lnTo>
                    <a:pt x="20923" y="21640"/>
                  </a:lnTo>
                  <a:lnTo>
                    <a:pt x="20923" y="21640"/>
                  </a:lnTo>
                  <a:lnTo>
                    <a:pt x="20923" y="21604"/>
                  </a:lnTo>
                  <a:lnTo>
                    <a:pt x="20923" y="21604"/>
                  </a:lnTo>
                  <a:lnTo>
                    <a:pt x="20923" y="21604"/>
                  </a:lnTo>
                  <a:lnTo>
                    <a:pt x="20923" y="21604"/>
                  </a:lnTo>
                  <a:lnTo>
                    <a:pt x="20923" y="21586"/>
                  </a:lnTo>
                  <a:lnTo>
                    <a:pt x="20923" y="21586"/>
                  </a:lnTo>
                  <a:lnTo>
                    <a:pt x="20923" y="21156"/>
                  </a:lnTo>
                  <a:lnTo>
                    <a:pt x="20887" y="20690"/>
                  </a:lnTo>
                  <a:lnTo>
                    <a:pt x="20833" y="20188"/>
                  </a:lnTo>
                  <a:lnTo>
                    <a:pt x="20762" y="19668"/>
                  </a:lnTo>
                  <a:lnTo>
                    <a:pt x="20654" y="19148"/>
                  </a:lnTo>
                  <a:lnTo>
                    <a:pt x="20528" y="18610"/>
                  </a:lnTo>
                  <a:lnTo>
                    <a:pt x="20367" y="18090"/>
                  </a:lnTo>
                  <a:lnTo>
                    <a:pt x="20170" y="17588"/>
                  </a:lnTo>
                  <a:lnTo>
                    <a:pt x="19973" y="17104"/>
                  </a:lnTo>
                  <a:lnTo>
                    <a:pt x="19722" y="16656"/>
                  </a:lnTo>
                  <a:lnTo>
                    <a:pt x="19596" y="16441"/>
                  </a:lnTo>
                  <a:lnTo>
                    <a:pt x="19471" y="16244"/>
                  </a:lnTo>
                  <a:lnTo>
                    <a:pt x="19327" y="16064"/>
                  </a:lnTo>
                  <a:lnTo>
                    <a:pt x="19184" y="15903"/>
                  </a:lnTo>
                  <a:lnTo>
                    <a:pt x="19022" y="15742"/>
                  </a:lnTo>
                  <a:lnTo>
                    <a:pt x="18861" y="15616"/>
                  </a:lnTo>
                  <a:lnTo>
                    <a:pt x="18700" y="15491"/>
                  </a:lnTo>
                  <a:lnTo>
                    <a:pt x="18520" y="15401"/>
                  </a:lnTo>
                  <a:lnTo>
                    <a:pt x="18341" y="15311"/>
                  </a:lnTo>
                  <a:lnTo>
                    <a:pt x="18162" y="15257"/>
                  </a:lnTo>
                  <a:lnTo>
                    <a:pt x="17965" y="15222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767" y="15204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552" y="15222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427" y="15240"/>
                  </a:lnTo>
                  <a:lnTo>
                    <a:pt x="17319" y="15222"/>
                  </a:lnTo>
                  <a:lnTo>
                    <a:pt x="17230" y="15204"/>
                  </a:lnTo>
                  <a:lnTo>
                    <a:pt x="17050" y="15150"/>
                  </a:lnTo>
                  <a:lnTo>
                    <a:pt x="16871" y="15042"/>
                  </a:lnTo>
                  <a:lnTo>
                    <a:pt x="16710" y="14899"/>
                  </a:lnTo>
                  <a:lnTo>
                    <a:pt x="16548" y="14720"/>
                  </a:lnTo>
                  <a:lnTo>
                    <a:pt x="16423" y="14522"/>
                  </a:lnTo>
                  <a:lnTo>
                    <a:pt x="16279" y="14289"/>
                  </a:lnTo>
                  <a:lnTo>
                    <a:pt x="16172" y="14020"/>
                  </a:lnTo>
                  <a:lnTo>
                    <a:pt x="16046" y="13734"/>
                  </a:lnTo>
                  <a:lnTo>
                    <a:pt x="15957" y="13429"/>
                  </a:lnTo>
                  <a:lnTo>
                    <a:pt x="15867" y="13088"/>
                  </a:lnTo>
                  <a:lnTo>
                    <a:pt x="15777" y="12747"/>
                  </a:lnTo>
                  <a:lnTo>
                    <a:pt x="15634" y="12030"/>
                  </a:lnTo>
                  <a:lnTo>
                    <a:pt x="15508" y="11259"/>
                  </a:lnTo>
                  <a:lnTo>
                    <a:pt x="15419" y="10488"/>
                  </a:lnTo>
                  <a:lnTo>
                    <a:pt x="15347" y="9700"/>
                  </a:lnTo>
                  <a:lnTo>
                    <a:pt x="15311" y="8964"/>
                  </a:lnTo>
                  <a:lnTo>
                    <a:pt x="15275" y="8265"/>
                  </a:lnTo>
                  <a:lnTo>
                    <a:pt x="15257" y="7100"/>
                  </a:lnTo>
                  <a:lnTo>
                    <a:pt x="15257" y="6347"/>
                  </a:lnTo>
                  <a:lnTo>
                    <a:pt x="15257" y="6347"/>
                  </a:lnTo>
                  <a:lnTo>
                    <a:pt x="15257" y="6329"/>
                  </a:lnTo>
                  <a:lnTo>
                    <a:pt x="15257" y="6329"/>
                  </a:lnTo>
                  <a:lnTo>
                    <a:pt x="15257" y="6329"/>
                  </a:lnTo>
                  <a:lnTo>
                    <a:pt x="15257" y="6239"/>
                  </a:lnTo>
                  <a:lnTo>
                    <a:pt x="15257" y="6132"/>
                  </a:lnTo>
                  <a:lnTo>
                    <a:pt x="15222" y="6042"/>
                  </a:lnTo>
                  <a:lnTo>
                    <a:pt x="15186" y="5935"/>
                  </a:lnTo>
                  <a:lnTo>
                    <a:pt x="15078" y="5755"/>
                  </a:lnTo>
                  <a:lnTo>
                    <a:pt x="14935" y="5576"/>
                  </a:lnTo>
                  <a:lnTo>
                    <a:pt x="14755" y="5397"/>
                  </a:lnTo>
                  <a:lnTo>
                    <a:pt x="14522" y="5235"/>
                  </a:lnTo>
                  <a:lnTo>
                    <a:pt x="14271" y="5092"/>
                  </a:lnTo>
                  <a:lnTo>
                    <a:pt x="13985" y="4948"/>
                  </a:lnTo>
                  <a:lnTo>
                    <a:pt x="13680" y="4823"/>
                  </a:lnTo>
                  <a:lnTo>
                    <a:pt x="13339" y="4715"/>
                  </a:lnTo>
                  <a:lnTo>
                    <a:pt x="12981" y="4608"/>
                  </a:lnTo>
                  <a:lnTo>
                    <a:pt x="12604" y="4518"/>
                  </a:lnTo>
                  <a:lnTo>
                    <a:pt x="12210" y="4446"/>
                  </a:lnTo>
                  <a:lnTo>
                    <a:pt x="11815" y="4411"/>
                  </a:lnTo>
                  <a:lnTo>
                    <a:pt x="11385" y="4375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955" y="4357"/>
                  </a:lnTo>
                  <a:lnTo>
                    <a:pt x="10542" y="4375"/>
                  </a:lnTo>
                  <a:lnTo>
                    <a:pt x="10130" y="4411"/>
                  </a:lnTo>
                  <a:lnTo>
                    <a:pt x="10130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10076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897" y="4411"/>
                  </a:lnTo>
                  <a:lnTo>
                    <a:pt x="9700" y="4411"/>
                  </a:lnTo>
                  <a:lnTo>
                    <a:pt x="9520" y="4375"/>
                  </a:lnTo>
                  <a:lnTo>
                    <a:pt x="9359" y="4303"/>
                  </a:lnTo>
                  <a:lnTo>
                    <a:pt x="9233" y="4231"/>
                  </a:lnTo>
                  <a:lnTo>
                    <a:pt x="9108" y="4124"/>
                  </a:lnTo>
                  <a:lnTo>
                    <a:pt x="8982" y="4016"/>
                  </a:lnTo>
                  <a:lnTo>
                    <a:pt x="8893" y="3873"/>
                  </a:lnTo>
                  <a:lnTo>
                    <a:pt x="8785" y="3729"/>
                  </a:lnTo>
                  <a:lnTo>
                    <a:pt x="8714" y="3568"/>
                  </a:lnTo>
                  <a:lnTo>
                    <a:pt x="8624" y="3407"/>
                  </a:lnTo>
                  <a:lnTo>
                    <a:pt x="8480" y="3030"/>
                  </a:lnTo>
                  <a:lnTo>
                    <a:pt x="8337" y="2636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23"/>
                  </a:lnTo>
                  <a:lnTo>
                    <a:pt x="8176" y="2205"/>
                  </a:lnTo>
                  <a:lnTo>
                    <a:pt x="8176" y="2205"/>
                  </a:lnTo>
                  <a:lnTo>
                    <a:pt x="8176" y="2205"/>
                  </a:lnTo>
                  <a:lnTo>
                    <a:pt x="8158" y="2205"/>
                  </a:lnTo>
                  <a:lnTo>
                    <a:pt x="8158" y="2205"/>
                  </a:lnTo>
                  <a:lnTo>
                    <a:pt x="8158" y="2187"/>
                  </a:lnTo>
                  <a:lnTo>
                    <a:pt x="8158" y="2187"/>
                  </a:lnTo>
                  <a:lnTo>
                    <a:pt x="7961" y="1775"/>
                  </a:lnTo>
                  <a:lnTo>
                    <a:pt x="7853" y="1578"/>
                  </a:lnTo>
                  <a:lnTo>
                    <a:pt x="7727" y="1381"/>
                  </a:lnTo>
                  <a:lnTo>
                    <a:pt x="7602" y="1201"/>
                  </a:lnTo>
                  <a:lnTo>
                    <a:pt x="7441" y="1004"/>
                  </a:lnTo>
                  <a:lnTo>
                    <a:pt x="7279" y="843"/>
                  </a:lnTo>
                  <a:lnTo>
                    <a:pt x="7082" y="681"/>
                  </a:lnTo>
                  <a:lnTo>
                    <a:pt x="6867" y="538"/>
                  </a:lnTo>
                  <a:lnTo>
                    <a:pt x="6634" y="395"/>
                  </a:lnTo>
                  <a:lnTo>
                    <a:pt x="6365" y="287"/>
                  </a:lnTo>
                  <a:lnTo>
                    <a:pt x="6078" y="179"/>
                  </a:lnTo>
                  <a:lnTo>
                    <a:pt x="5755" y="108"/>
                  </a:lnTo>
                  <a:lnTo>
                    <a:pt x="5415" y="54"/>
                  </a:lnTo>
                  <a:lnTo>
                    <a:pt x="5038" y="18"/>
                  </a:lnTo>
                  <a:lnTo>
                    <a:pt x="4608" y="0"/>
                  </a:lnTo>
                  <a:lnTo>
                    <a:pt x="4608" y="0"/>
                  </a:lnTo>
                  <a:lnTo>
                    <a:pt x="46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7756650" y="4272650"/>
              <a:ext cx="581350" cy="71300"/>
            </a:xfrm>
            <a:custGeom>
              <a:avLst/>
              <a:gdLst/>
              <a:ahLst/>
              <a:cxnLst/>
              <a:rect l="l" t="t" r="r" b="b"/>
              <a:pathLst>
                <a:path w="23254" h="2852" extrusionOk="0">
                  <a:moveTo>
                    <a:pt x="12783" y="1"/>
                  </a:moveTo>
                  <a:lnTo>
                    <a:pt x="12389" y="37"/>
                  </a:lnTo>
                  <a:lnTo>
                    <a:pt x="12012" y="73"/>
                  </a:lnTo>
                  <a:lnTo>
                    <a:pt x="11636" y="108"/>
                  </a:lnTo>
                  <a:lnTo>
                    <a:pt x="11259" y="180"/>
                  </a:lnTo>
                  <a:lnTo>
                    <a:pt x="10901" y="270"/>
                  </a:lnTo>
                  <a:lnTo>
                    <a:pt x="10542" y="359"/>
                  </a:lnTo>
                  <a:lnTo>
                    <a:pt x="10201" y="485"/>
                  </a:lnTo>
                  <a:lnTo>
                    <a:pt x="9646" y="682"/>
                  </a:lnTo>
                  <a:lnTo>
                    <a:pt x="9108" y="844"/>
                  </a:lnTo>
                  <a:lnTo>
                    <a:pt x="8588" y="969"/>
                  </a:lnTo>
                  <a:lnTo>
                    <a:pt x="8086" y="1077"/>
                  </a:lnTo>
                  <a:lnTo>
                    <a:pt x="7584" y="1148"/>
                  </a:lnTo>
                  <a:lnTo>
                    <a:pt x="7118" y="1202"/>
                  </a:lnTo>
                  <a:lnTo>
                    <a:pt x="6652" y="1238"/>
                  </a:lnTo>
                  <a:lnTo>
                    <a:pt x="5701" y="1238"/>
                  </a:lnTo>
                  <a:lnTo>
                    <a:pt x="5217" y="1202"/>
                  </a:lnTo>
                  <a:lnTo>
                    <a:pt x="4751" y="1148"/>
                  </a:lnTo>
                  <a:lnTo>
                    <a:pt x="4321" y="1077"/>
                  </a:lnTo>
                  <a:lnTo>
                    <a:pt x="3926" y="987"/>
                  </a:lnTo>
                  <a:lnTo>
                    <a:pt x="3550" y="897"/>
                  </a:lnTo>
                  <a:lnTo>
                    <a:pt x="3209" y="808"/>
                  </a:lnTo>
                  <a:lnTo>
                    <a:pt x="2905" y="700"/>
                  </a:lnTo>
                  <a:lnTo>
                    <a:pt x="2367" y="503"/>
                  </a:lnTo>
                  <a:lnTo>
                    <a:pt x="1990" y="324"/>
                  </a:lnTo>
                  <a:lnTo>
                    <a:pt x="1739" y="198"/>
                  </a:lnTo>
                  <a:lnTo>
                    <a:pt x="1667" y="162"/>
                  </a:lnTo>
                  <a:lnTo>
                    <a:pt x="1291" y="270"/>
                  </a:lnTo>
                  <a:lnTo>
                    <a:pt x="950" y="377"/>
                  </a:lnTo>
                  <a:lnTo>
                    <a:pt x="646" y="485"/>
                  </a:lnTo>
                  <a:lnTo>
                    <a:pt x="377" y="610"/>
                  </a:lnTo>
                  <a:lnTo>
                    <a:pt x="179" y="754"/>
                  </a:lnTo>
                  <a:lnTo>
                    <a:pt x="108" y="808"/>
                  </a:lnTo>
                  <a:lnTo>
                    <a:pt x="54" y="879"/>
                  </a:lnTo>
                  <a:lnTo>
                    <a:pt x="18" y="951"/>
                  </a:lnTo>
                  <a:lnTo>
                    <a:pt x="0" y="1023"/>
                  </a:lnTo>
                  <a:lnTo>
                    <a:pt x="18" y="1095"/>
                  </a:lnTo>
                  <a:lnTo>
                    <a:pt x="54" y="1166"/>
                  </a:lnTo>
                  <a:lnTo>
                    <a:pt x="108" y="1238"/>
                  </a:lnTo>
                  <a:lnTo>
                    <a:pt x="197" y="1310"/>
                  </a:lnTo>
                  <a:lnTo>
                    <a:pt x="323" y="1381"/>
                  </a:lnTo>
                  <a:lnTo>
                    <a:pt x="466" y="1453"/>
                  </a:lnTo>
                  <a:lnTo>
                    <a:pt x="663" y="1525"/>
                  </a:lnTo>
                  <a:lnTo>
                    <a:pt x="879" y="1597"/>
                  </a:lnTo>
                  <a:lnTo>
                    <a:pt x="1416" y="1758"/>
                  </a:lnTo>
                  <a:lnTo>
                    <a:pt x="2116" y="1901"/>
                  </a:lnTo>
                  <a:lnTo>
                    <a:pt x="2994" y="2063"/>
                  </a:lnTo>
                  <a:lnTo>
                    <a:pt x="4034" y="2206"/>
                  </a:lnTo>
                  <a:lnTo>
                    <a:pt x="5271" y="2367"/>
                  </a:lnTo>
                  <a:lnTo>
                    <a:pt x="6616" y="2493"/>
                  </a:lnTo>
                  <a:lnTo>
                    <a:pt x="8050" y="2601"/>
                  </a:lnTo>
                  <a:lnTo>
                    <a:pt x="9502" y="2690"/>
                  </a:lnTo>
                  <a:lnTo>
                    <a:pt x="11008" y="2762"/>
                  </a:lnTo>
                  <a:lnTo>
                    <a:pt x="12496" y="2798"/>
                  </a:lnTo>
                  <a:lnTo>
                    <a:pt x="13967" y="2834"/>
                  </a:lnTo>
                  <a:lnTo>
                    <a:pt x="15401" y="2852"/>
                  </a:lnTo>
                  <a:lnTo>
                    <a:pt x="16781" y="2852"/>
                  </a:lnTo>
                  <a:lnTo>
                    <a:pt x="19345" y="2834"/>
                  </a:lnTo>
                  <a:lnTo>
                    <a:pt x="21389" y="2798"/>
                  </a:lnTo>
                  <a:lnTo>
                    <a:pt x="23254" y="2744"/>
                  </a:lnTo>
                  <a:lnTo>
                    <a:pt x="23003" y="2636"/>
                  </a:lnTo>
                  <a:lnTo>
                    <a:pt x="22339" y="2332"/>
                  </a:lnTo>
                  <a:lnTo>
                    <a:pt x="21855" y="2116"/>
                  </a:lnTo>
                  <a:lnTo>
                    <a:pt x="21299" y="1883"/>
                  </a:lnTo>
                  <a:lnTo>
                    <a:pt x="20654" y="1632"/>
                  </a:lnTo>
                  <a:lnTo>
                    <a:pt x="19955" y="1381"/>
                  </a:lnTo>
                  <a:lnTo>
                    <a:pt x="19220" y="1112"/>
                  </a:lnTo>
                  <a:lnTo>
                    <a:pt x="18413" y="879"/>
                  </a:lnTo>
                  <a:lnTo>
                    <a:pt x="17588" y="646"/>
                  </a:lnTo>
                  <a:lnTo>
                    <a:pt x="16710" y="431"/>
                  </a:lnTo>
                  <a:lnTo>
                    <a:pt x="15831" y="252"/>
                  </a:lnTo>
                  <a:lnTo>
                    <a:pt x="15401" y="180"/>
                  </a:lnTo>
                  <a:lnTo>
                    <a:pt x="14953" y="126"/>
                  </a:lnTo>
                  <a:lnTo>
                    <a:pt x="14504" y="73"/>
                  </a:lnTo>
                  <a:lnTo>
                    <a:pt x="14056" y="37"/>
                  </a:lnTo>
                  <a:lnTo>
                    <a:pt x="13608" y="19"/>
                  </a:lnTo>
                  <a:lnTo>
                    <a:pt x="13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7756650" y="4272650"/>
              <a:ext cx="581350" cy="71300"/>
            </a:xfrm>
            <a:custGeom>
              <a:avLst/>
              <a:gdLst/>
              <a:ahLst/>
              <a:cxnLst/>
              <a:rect l="l" t="t" r="r" b="b"/>
              <a:pathLst>
                <a:path w="23254" h="2852" fill="none" extrusionOk="0">
                  <a:moveTo>
                    <a:pt x="13178" y="1"/>
                  </a:moveTo>
                  <a:lnTo>
                    <a:pt x="13178" y="1"/>
                  </a:lnTo>
                  <a:lnTo>
                    <a:pt x="12783" y="1"/>
                  </a:lnTo>
                  <a:lnTo>
                    <a:pt x="12389" y="37"/>
                  </a:lnTo>
                  <a:lnTo>
                    <a:pt x="12012" y="73"/>
                  </a:lnTo>
                  <a:lnTo>
                    <a:pt x="11636" y="108"/>
                  </a:lnTo>
                  <a:lnTo>
                    <a:pt x="11259" y="180"/>
                  </a:lnTo>
                  <a:lnTo>
                    <a:pt x="10901" y="270"/>
                  </a:lnTo>
                  <a:lnTo>
                    <a:pt x="10542" y="359"/>
                  </a:lnTo>
                  <a:lnTo>
                    <a:pt x="10201" y="485"/>
                  </a:lnTo>
                  <a:lnTo>
                    <a:pt x="10201" y="485"/>
                  </a:lnTo>
                  <a:lnTo>
                    <a:pt x="9646" y="682"/>
                  </a:lnTo>
                  <a:lnTo>
                    <a:pt x="9108" y="844"/>
                  </a:lnTo>
                  <a:lnTo>
                    <a:pt x="8588" y="969"/>
                  </a:lnTo>
                  <a:lnTo>
                    <a:pt x="8086" y="1077"/>
                  </a:lnTo>
                  <a:lnTo>
                    <a:pt x="7584" y="1148"/>
                  </a:lnTo>
                  <a:lnTo>
                    <a:pt x="7118" y="1202"/>
                  </a:lnTo>
                  <a:lnTo>
                    <a:pt x="6652" y="1238"/>
                  </a:lnTo>
                  <a:lnTo>
                    <a:pt x="6203" y="1238"/>
                  </a:lnTo>
                  <a:lnTo>
                    <a:pt x="6203" y="1238"/>
                  </a:lnTo>
                  <a:lnTo>
                    <a:pt x="5701" y="1238"/>
                  </a:lnTo>
                  <a:lnTo>
                    <a:pt x="5217" y="1202"/>
                  </a:lnTo>
                  <a:lnTo>
                    <a:pt x="4751" y="1148"/>
                  </a:lnTo>
                  <a:lnTo>
                    <a:pt x="4321" y="1077"/>
                  </a:lnTo>
                  <a:lnTo>
                    <a:pt x="3926" y="987"/>
                  </a:lnTo>
                  <a:lnTo>
                    <a:pt x="3550" y="897"/>
                  </a:lnTo>
                  <a:lnTo>
                    <a:pt x="3209" y="808"/>
                  </a:lnTo>
                  <a:lnTo>
                    <a:pt x="2905" y="700"/>
                  </a:lnTo>
                  <a:lnTo>
                    <a:pt x="2367" y="503"/>
                  </a:lnTo>
                  <a:lnTo>
                    <a:pt x="1990" y="324"/>
                  </a:lnTo>
                  <a:lnTo>
                    <a:pt x="1739" y="198"/>
                  </a:lnTo>
                  <a:lnTo>
                    <a:pt x="1667" y="162"/>
                  </a:lnTo>
                  <a:lnTo>
                    <a:pt x="1667" y="162"/>
                  </a:lnTo>
                  <a:lnTo>
                    <a:pt x="1291" y="270"/>
                  </a:lnTo>
                  <a:lnTo>
                    <a:pt x="950" y="377"/>
                  </a:lnTo>
                  <a:lnTo>
                    <a:pt x="646" y="485"/>
                  </a:lnTo>
                  <a:lnTo>
                    <a:pt x="377" y="610"/>
                  </a:lnTo>
                  <a:lnTo>
                    <a:pt x="179" y="754"/>
                  </a:lnTo>
                  <a:lnTo>
                    <a:pt x="108" y="808"/>
                  </a:lnTo>
                  <a:lnTo>
                    <a:pt x="54" y="879"/>
                  </a:lnTo>
                  <a:lnTo>
                    <a:pt x="18" y="951"/>
                  </a:lnTo>
                  <a:lnTo>
                    <a:pt x="0" y="1023"/>
                  </a:lnTo>
                  <a:lnTo>
                    <a:pt x="18" y="1095"/>
                  </a:lnTo>
                  <a:lnTo>
                    <a:pt x="54" y="1166"/>
                  </a:lnTo>
                  <a:lnTo>
                    <a:pt x="108" y="1238"/>
                  </a:lnTo>
                  <a:lnTo>
                    <a:pt x="197" y="1310"/>
                  </a:lnTo>
                  <a:lnTo>
                    <a:pt x="323" y="1381"/>
                  </a:lnTo>
                  <a:lnTo>
                    <a:pt x="466" y="1453"/>
                  </a:lnTo>
                  <a:lnTo>
                    <a:pt x="663" y="1525"/>
                  </a:lnTo>
                  <a:lnTo>
                    <a:pt x="879" y="1597"/>
                  </a:lnTo>
                  <a:lnTo>
                    <a:pt x="1416" y="1758"/>
                  </a:lnTo>
                  <a:lnTo>
                    <a:pt x="2116" y="1901"/>
                  </a:lnTo>
                  <a:lnTo>
                    <a:pt x="2994" y="2063"/>
                  </a:lnTo>
                  <a:lnTo>
                    <a:pt x="4034" y="2206"/>
                  </a:lnTo>
                  <a:lnTo>
                    <a:pt x="5271" y="2367"/>
                  </a:lnTo>
                  <a:lnTo>
                    <a:pt x="5271" y="2367"/>
                  </a:lnTo>
                  <a:lnTo>
                    <a:pt x="6616" y="2493"/>
                  </a:lnTo>
                  <a:lnTo>
                    <a:pt x="8050" y="2601"/>
                  </a:lnTo>
                  <a:lnTo>
                    <a:pt x="9502" y="2690"/>
                  </a:lnTo>
                  <a:lnTo>
                    <a:pt x="11008" y="2762"/>
                  </a:lnTo>
                  <a:lnTo>
                    <a:pt x="12496" y="2798"/>
                  </a:lnTo>
                  <a:lnTo>
                    <a:pt x="13967" y="2834"/>
                  </a:lnTo>
                  <a:lnTo>
                    <a:pt x="15401" y="2852"/>
                  </a:lnTo>
                  <a:lnTo>
                    <a:pt x="16781" y="2852"/>
                  </a:lnTo>
                  <a:lnTo>
                    <a:pt x="16781" y="2852"/>
                  </a:lnTo>
                  <a:lnTo>
                    <a:pt x="19345" y="2834"/>
                  </a:lnTo>
                  <a:lnTo>
                    <a:pt x="21389" y="2798"/>
                  </a:lnTo>
                  <a:lnTo>
                    <a:pt x="23254" y="2744"/>
                  </a:lnTo>
                  <a:lnTo>
                    <a:pt x="23254" y="2744"/>
                  </a:lnTo>
                  <a:lnTo>
                    <a:pt x="23003" y="2636"/>
                  </a:lnTo>
                  <a:lnTo>
                    <a:pt x="22339" y="2332"/>
                  </a:lnTo>
                  <a:lnTo>
                    <a:pt x="21855" y="2116"/>
                  </a:lnTo>
                  <a:lnTo>
                    <a:pt x="21299" y="1883"/>
                  </a:lnTo>
                  <a:lnTo>
                    <a:pt x="20654" y="1632"/>
                  </a:lnTo>
                  <a:lnTo>
                    <a:pt x="19955" y="1381"/>
                  </a:lnTo>
                  <a:lnTo>
                    <a:pt x="19220" y="1112"/>
                  </a:lnTo>
                  <a:lnTo>
                    <a:pt x="18413" y="879"/>
                  </a:lnTo>
                  <a:lnTo>
                    <a:pt x="17588" y="646"/>
                  </a:lnTo>
                  <a:lnTo>
                    <a:pt x="16710" y="431"/>
                  </a:lnTo>
                  <a:lnTo>
                    <a:pt x="15831" y="252"/>
                  </a:lnTo>
                  <a:lnTo>
                    <a:pt x="15401" y="180"/>
                  </a:lnTo>
                  <a:lnTo>
                    <a:pt x="14953" y="126"/>
                  </a:lnTo>
                  <a:lnTo>
                    <a:pt x="14504" y="73"/>
                  </a:lnTo>
                  <a:lnTo>
                    <a:pt x="14056" y="37"/>
                  </a:lnTo>
                  <a:lnTo>
                    <a:pt x="13608" y="19"/>
                  </a:lnTo>
                  <a:lnTo>
                    <a:pt x="13178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8"/>
          <p:cNvGrpSpPr/>
          <p:nvPr/>
        </p:nvGrpSpPr>
        <p:grpSpPr>
          <a:xfrm>
            <a:off x="6505333" y="4159423"/>
            <a:ext cx="343322" cy="300973"/>
            <a:chOff x="4714375" y="3682050"/>
            <a:chExt cx="661125" cy="579575"/>
          </a:xfrm>
        </p:grpSpPr>
        <p:sp>
          <p:nvSpPr>
            <p:cNvPr id="892" name="Google Shape;892;p18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18"/>
          <p:cNvGrpSpPr/>
          <p:nvPr/>
        </p:nvGrpSpPr>
        <p:grpSpPr>
          <a:xfrm>
            <a:off x="5638558" y="3968923"/>
            <a:ext cx="343322" cy="300973"/>
            <a:chOff x="4714375" y="3682050"/>
            <a:chExt cx="661125" cy="579575"/>
          </a:xfrm>
        </p:grpSpPr>
        <p:sp>
          <p:nvSpPr>
            <p:cNvPr id="897" name="Google Shape;897;p18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18"/>
          <p:cNvSpPr/>
          <p:nvPr/>
        </p:nvSpPr>
        <p:spPr>
          <a:xfrm>
            <a:off x="8523725" y="19985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8"/>
          <p:cNvSpPr/>
          <p:nvPr/>
        </p:nvSpPr>
        <p:spPr>
          <a:xfrm>
            <a:off x="3963625" y="12310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18"/>
          <p:cNvSpPr/>
          <p:nvPr/>
        </p:nvSpPr>
        <p:spPr>
          <a:xfrm>
            <a:off x="8688025" y="199175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18"/>
          <p:cNvSpPr/>
          <p:nvPr/>
        </p:nvSpPr>
        <p:spPr>
          <a:xfrm>
            <a:off x="7135450" y="296329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18"/>
          <p:cNvSpPr/>
          <p:nvPr/>
        </p:nvSpPr>
        <p:spPr>
          <a:xfrm>
            <a:off x="153625" y="145660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" name="Google Shape;1128;p24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0" name="Google Shape;1130;p24"/>
          <p:cNvSpPr txBox="1">
            <a:spLocks noGrp="1"/>
          </p:cNvSpPr>
          <p:nvPr>
            <p:ph type="subTitle" idx="1"/>
          </p:nvPr>
        </p:nvSpPr>
        <p:spPr>
          <a:xfrm>
            <a:off x="697725" y="2624325"/>
            <a:ext cx="2404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200" b="1">
                <a:latin typeface="MuseoModerno"/>
                <a:ea typeface="MuseoModerno"/>
                <a:cs typeface="MuseoModerno"/>
                <a:sym typeface="MuseoModer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1" name="Google Shape;1131;p24"/>
          <p:cNvSpPr txBox="1">
            <a:spLocks noGrp="1"/>
          </p:cNvSpPr>
          <p:nvPr>
            <p:ph type="subTitle" idx="2"/>
          </p:nvPr>
        </p:nvSpPr>
        <p:spPr>
          <a:xfrm>
            <a:off x="698625" y="2999225"/>
            <a:ext cx="2403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2" name="Google Shape;1132;p24"/>
          <p:cNvSpPr txBox="1">
            <a:spLocks noGrp="1"/>
          </p:cNvSpPr>
          <p:nvPr>
            <p:ph type="subTitle" idx="3"/>
          </p:nvPr>
        </p:nvSpPr>
        <p:spPr>
          <a:xfrm>
            <a:off x="3369713" y="2624325"/>
            <a:ext cx="2404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200" b="1">
                <a:latin typeface="MuseoModerno"/>
                <a:ea typeface="MuseoModerno"/>
                <a:cs typeface="MuseoModerno"/>
                <a:sym typeface="MuseoModer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3" name="Google Shape;1133;p24"/>
          <p:cNvSpPr txBox="1">
            <a:spLocks noGrp="1"/>
          </p:cNvSpPr>
          <p:nvPr>
            <p:ph type="subTitle" idx="4"/>
          </p:nvPr>
        </p:nvSpPr>
        <p:spPr>
          <a:xfrm>
            <a:off x="3370613" y="2999225"/>
            <a:ext cx="2403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4" name="Google Shape;1134;p24"/>
          <p:cNvSpPr txBox="1">
            <a:spLocks noGrp="1"/>
          </p:cNvSpPr>
          <p:nvPr>
            <p:ph type="subTitle" idx="5"/>
          </p:nvPr>
        </p:nvSpPr>
        <p:spPr>
          <a:xfrm>
            <a:off x="6041475" y="2624325"/>
            <a:ext cx="2404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200" b="1">
                <a:latin typeface="MuseoModerno"/>
                <a:ea typeface="MuseoModerno"/>
                <a:cs typeface="MuseoModerno"/>
                <a:sym typeface="MuseoModer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5" name="Google Shape;1135;p24"/>
          <p:cNvSpPr txBox="1">
            <a:spLocks noGrp="1"/>
          </p:cNvSpPr>
          <p:nvPr>
            <p:ph type="subTitle" idx="6"/>
          </p:nvPr>
        </p:nvSpPr>
        <p:spPr>
          <a:xfrm>
            <a:off x="6042375" y="2999225"/>
            <a:ext cx="2403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36" name="Google Shape;1136;p24"/>
          <p:cNvGrpSpPr/>
          <p:nvPr/>
        </p:nvGrpSpPr>
        <p:grpSpPr>
          <a:xfrm>
            <a:off x="0" y="4609582"/>
            <a:ext cx="9144000" cy="572018"/>
            <a:chOff x="0" y="4609582"/>
            <a:chExt cx="9144000" cy="572018"/>
          </a:xfrm>
        </p:grpSpPr>
        <p:sp>
          <p:nvSpPr>
            <p:cNvPr id="1137" name="Google Shape;1137;p24"/>
            <p:cNvSpPr/>
            <p:nvPr/>
          </p:nvSpPr>
          <p:spPr>
            <a:xfrm>
              <a:off x="3633800" y="4876800"/>
              <a:ext cx="5510200" cy="304800"/>
            </a:xfrm>
            <a:custGeom>
              <a:avLst/>
              <a:gdLst/>
              <a:ahLst/>
              <a:cxnLst/>
              <a:rect l="l" t="t" r="r" b="b"/>
              <a:pathLst>
                <a:path w="220408" h="12192" extrusionOk="0">
                  <a:moveTo>
                    <a:pt x="0" y="0"/>
                  </a:moveTo>
                  <a:lnTo>
                    <a:pt x="84010" y="4572"/>
                  </a:lnTo>
                  <a:lnTo>
                    <a:pt x="191452" y="1143"/>
                  </a:lnTo>
                  <a:lnTo>
                    <a:pt x="220408" y="5906"/>
                  </a:lnTo>
                  <a:lnTo>
                    <a:pt x="220218" y="12192"/>
                  </a:lnTo>
                  <a:lnTo>
                    <a:pt x="33337" y="112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138" name="Google Shape;1138;p24"/>
            <p:cNvSpPr/>
            <p:nvPr/>
          </p:nvSpPr>
          <p:spPr>
            <a:xfrm>
              <a:off x="175697" y="4609582"/>
              <a:ext cx="647853" cy="424700"/>
            </a:xfrm>
            <a:custGeom>
              <a:avLst/>
              <a:gdLst/>
              <a:ahLst/>
              <a:cxnLst/>
              <a:rect l="l" t="t" r="r" b="b"/>
              <a:pathLst>
                <a:path w="23150" h="15176" extrusionOk="0">
                  <a:moveTo>
                    <a:pt x="21868" y="1"/>
                  </a:moveTo>
                  <a:lnTo>
                    <a:pt x="15515" y="736"/>
                  </a:lnTo>
                  <a:lnTo>
                    <a:pt x="7974" y="4299"/>
                  </a:lnTo>
                  <a:lnTo>
                    <a:pt x="3959" y="8634"/>
                  </a:lnTo>
                  <a:lnTo>
                    <a:pt x="0" y="15176"/>
                  </a:lnTo>
                  <a:lnTo>
                    <a:pt x="18682" y="12801"/>
                  </a:lnTo>
                  <a:lnTo>
                    <a:pt x="14422" y="6467"/>
                  </a:lnTo>
                  <a:lnTo>
                    <a:pt x="16080" y="3300"/>
                  </a:lnTo>
                  <a:lnTo>
                    <a:pt x="18060" y="1923"/>
                  </a:lnTo>
                  <a:lnTo>
                    <a:pt x="22264" y="1810"/>
                  </a:lnTo>
                  <a:lnTo>
                    <a:pt x="23150" y="698"/>
                  </a:lnTo>
                  <a:lnTo>
                    <a:pt x="2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525467" y="4629620"/>
              <a:ext cx="1059344" cy="261716"/>
            </a:xfrm>
            <a:custGeom>
              <a:avLst/>
              <a:gdLst/>
              <a:ahLst/>
              <a:cxnLst/>
              <a:rect l="l" t="t" r="r" b="b"/>
              <a:pathLst>
                <a:path w="37854" h="9352" extrusionOk="0">
                  <a:moveTo>
                    <a:pt x="3130" y="1"/>
                  </a:moveTo>
                  <a:lnTo>
                    <a:pt x="1" y="1811"/>
                  </a:lnTo>
                  <a:lnTo>
                    <a:pt x="2187" y="2414"/>
                  </a:lnTo>
                  <a:lnTo>
                    <a:pt x="5675" y="1189"/>
                  </a:lnTo>
                  <a:lnTo>
                    <a:pt x="8899" y="1660"/>
                  </a:lnTo>
                  <a:lnTo>
                    <a:pt x="16288" y="3903"/>
                  </a:lnTo>
                  <a:lnTo>
                    <a:pt x="25978" y="9351"/>
                  </a:lnTo>
                  <a:lnTo>
                    <a:pt x="37854" y="7259"/>
                  </a:lnTo>
                  <a:lnTo>
                    <a:pt x="23320" y="2037"/>
                  </a:lnTo>
                  <a:lnTo>
                    <a:pt x="15911" y="20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380919" y="4728299"/>
              <a:ext cx="2763351" cy="377210"/>
            </a:xfrm>
            <a:custGeom>
              <a:avLst/>
              <a:gdLst/>
              <a:ahLst/>
              <a:cxnLst/>
              <a:rect l="l" t="t" r="r" b="b"/>
              <a:pathLst>
                <a:path w="98744" h="13479" extrusionOk="0">
                  <a:moveTo>
                    <a:pt x="79006" y="0"/>
                  </a:moveTo>
                  <a:lnTo>
                    <a:pt x="5467" y="2206"/>
                  </a:lnTo>
                  <a:lnTo>
                    <a:pt x="1" y="13479"/>
                  </a:lnTo>
                  <a:lnTo>
                    <a:pt x="1" y="13479"/>
                  </a:lnTo>
                  <a:lnTo>
                    <a:pt x="98743" y="9803"/>
                  </a:lnTo>
                  <a:lnTo>
                    <a:pt x="790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0" y="4677644"/>
              <a:ext cx="4498477" cy="465838"/>
            </a:xfrm>
            <a:custGeom>
              <a:avLst/>
              <a:gdLst/>
              <a:ahLst/>
              <a:cxnLst/>
              <a:rect l="l" t="t" r="r" b="b"/>
              <a:pathLst>
                <a:path w="160746" h="16646" extrusionOk="0">
                  <a:moveTo>
                    <a:pt x="94408" y="0"/>
                  </a:moveTo>
                  <a:lnTo>
                    <a:pt x="1" y="12291"/>
                  </a:lnTo>
                  <a:lnTo>
                    <a:pt x="1" y="16420"/>
                  </a:lnTo>
                  <a:lnTo>
                    <a:pt x="160745" y="16646"/>
                  </a:lnTo>
                  <a:lnTo>
                    <a:pt x="160745" y="13573"/>
                  </a:lnTo>
                  <a:lnTo>
                    <a:pt x="94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0" y="4790997"/>
              <a:ext cx="3257678" cy="294934"/>
            </a:xfrm>
            <a:custGeom>
              <a:avLst/>
              <a:gdLst/>
              <a:ahLst/>
              <a:cxnLst/>
              <a:rect l="l" t="t" r="r" b="b"/>
              <a:pathLst>
                <a:path w="116408" h="10539" extrusionOk="0">
                  <a:moveTo>
                    <a:pt x="64434" y="1"/>
                  </a:moveTo>
                  <a:lnTo>
                    <a:pt x="1" y="10538"/>
                  </a:lnTo>
                  <a:lnTo>
                    <a:pt x="39947" y="6485"/>
                  </a:lnTo>
                  <a:lnTo>
                    <a:pt x="116407" y="8201"/>
                  </a:lnTo>
                  <a:lnTo>
                    <a:pt x="116407" y="8201"/>
                  </a:lnTo>
                  <a:lnTo>
                    <a:pt x="64434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3409950" y="4974900"/>
              <a:ext cx="2202976" cy="108599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24"/>
          <p:cNvGrpSpPr/>
          <p:nvPr/>
        </p:nvGrpSpPr>
        <p:grpSpPr>
          <a:xfrm>
            <a:off x="7981550" y="4385475"/>
            <a:ext cx="661125" cy="579575"/>
            <a:chOff x="4714375" y="3682050"/>
            <a:chExt cx="661125" cy="579575"/>
          </a:xfrm>
        </p:grpSpPr>
        <p:sp>
          <p:nvSpPr>
            <p:cNvPr id="1145" name="Google Shape;1145;p24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4"/>
          <p:cNvGrpSpPr/>
          <p:nvPr/>
        </p:nvGrpSpPr>
        <p:grpSpPr>
          <a:xfrm>
            <a:off x="7653950" y="4481625"/>
            <a:ext cx="661125" cy="579575"/>
            <a:chOff x="4714375" y="3682050"/>
            <a:chExt cx="661125" cy="579575"/>
          </a:xfrm>
        </p:grpSpPr>
        <p:sp>
          <p:nvSpPr>
            <p:cNvPr id="1150" name="Google Shape;1150;p24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4" name="Google Shape;1154;p24"/>
          <p:cNvSpPr/>
          <p:nvPr/>
        </p:nvSpPr>
        <p:spPr>
          <a:xfrm>
            <a:off x="4390650" y="2283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24"/>
          <p:cNvSpPr/>
          <p:nvPr/>
        </p:nvSpPr>
        <p:spPr>
          <a:xfrm>
            <a:off x="194900" y="151230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24"/>
          <p:cNvSpPr/>
          <p:nvPr/>
        </p:nvSpPr>
        <p:spPr>
          <a:xfrm>
            <a:off x="8529275" y="17815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4" name="Google Shape;1254;p26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26"/>
          <p:cNvSpPr txBox="1">
            <a:spLocks noGrp="1"/>
          </p:cNvSpPr>
          <p:nvPr>
            <p:ph type="title"/>
          </p:nvPr>
        </p:nvSpPr>
        <p:spPr>
          <a:xfrm>
            <a:off x="2323836" y="1541932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6" name="Google Shape;1256;p26"/>
          <p:cNvSpPr txBox="1">
            <a:spLocks noGrp="1"/>
          </p:cNvSpPr>
          <p:nvPr>
            <p:ph type="subTitle" idx="1"/>
          </p:nvPr>
        </p:nvSpPr>
        <p:spPr>
          <a:xfrm>
            <a:off x="2323836" y="1911764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26"/>
          <p:cNvSpPr txBox="1">
            <a:spLocks noGrp="1"/>
          </p:cNvSpPr>
          <p:nvPr>
            <p:ph type="title" idx="2"/>
          </p:nvPr>
        </p:nvSpPr>
        <p:spPr>
          <a:xfrm>
            <a:off x="5908776" y="1541932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8" name="Google Shape;1258;p26"/>
          <p:cNvSpPr txBox="1">
            <a:spLocks noGrp="1"/>
          </p:cNvSpPr>
          <p:nvPr>
            <p:ph type="subTitle" idx="3"/>
          </p:nvPr>
        </p:nvSpPr>
        <p:spPr>
          <a:xfrm>
            <a:off x="5908776" y="1911764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26"/>
          <p:cNvSpPr txBox="1">
            <a:spLocks noGrp="1"/>
          </p:cNvSpPr>
          <p:nvPr>
            <p:ph type="title" idx="4"/>
          </p:nvPr>
        </p:nvSpPr>
        <p:spPr>
          <a:xfrm>
            <a:off x="2323836" y="3065935"/>
            <a:ext cx="1975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0" name="Google Shape;1260;p26"/>
          <p:cNvSpPr txBox="1">
            <a:spLocks noGrp="1"/>
          </p:cNvSpPr>
          <p:nvPr>
            <p:ph type="subTitle" idx="5"/>
          </p:nvPr>
        </p:nvSpPr>
        <p:spPr>
          <a:xfrm>
            <a:off x="2323836" y="3435766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61" name="Google Shape;1261;p26"/>
          <p:cNvSpPr txBox="1">
            <a:spLocks noGrp="1"/>
          </p:cNvSpPr>
          <p:nvPr>
            <p:ph type="title" idx="6"/>
          </p:nvPr>
        </p:nvSpPr>
        <p:spPr>
          <a:xfrm>
            <a:off x="5908776" y="3065935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2" name="Google Shape;1262;p26"/>
          <p:cNvSpPr txBox="1">
            <a:spLocks noGrp="1"/>
          </p:cNvSpPr>
          <p:nvPr>
            <p:ph type="subTitle" idx="7"/>
          </p:nvPr>
        </p:nvSpPr>
        <p:spPr>
          <a:xfrm>
            <a:off x="5908776" y="3435766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63" name="Google Shape;1263;p26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64" name="Google Shape;1264;p26"/>
          <p:cNvGrpSpPr/>
          <p:nvPr/>
        </p:nvGrpSpPr>
        <p:grpSpPr>
          <a:xfrm flipH="1">
            <a:off x="0" y="4609582"/>
            <a:ext cx="9144000" cy="572018"/>
            <a:chOff x="0" y="4609582"/>
            <a:chExt cx="9144000" cy="572018"/>
          </a:xfrm>
        </p:grpSpPr>
        <p:sp>
          <p:nvSpPr>
            <p:cNvPr id="1265" name="Google Shape;1265;p26"/>
            <p:cNvSpPr/>
            <p:nvPr/>
          </p:nvSpPr>
          <p:spPr>
            <a:xfrm>
              <a:off x="3633800" y="4876800"/>
              <a:ext cx="5510200" cy="304800"/>
            </a:xfrm>
            <a:custGeom>
              <a:avLst/>
              <a:gdLst/>
              <a:ahLst/>
              <a:cxnLst/>
              <a:rect l="l" t="t" r="r" b="b"/>
              <a:pathLst>
                <a:path w="220408" h="12192" extrusionOk="0">
                  <a:moveTo>
                    <a:pt x="0" y="0"/>
                  </a:moveTo>
                  <a:lnTo>
                    <a:pt x="84010" y="4572"/>
                  </a:lnTo>
                  <a:lnTo>
                    <a:pt x="191452" y="1143"/>
                  </a:lnTo>
                  <a:lnTo>
                    <a:pt x="220408" y="5906"/>
                  </a:lnTo>
                  <a:lnTo>
                    <a:pt x="220218" y="12192"/>
                  </a:lnTo>
                  <a:lnTo>
                    <a:pt x="33337" y="112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66" name="Google Shape;1266;p26"/>
            <p:cNvSpPr/>
            <p:nvPr/>
          </p:nvSpPr>
          <p:spPr>
            <a:xfrm>
              <a:off x="175697" y="4609582"/>
              <a:ext cx="647853" cy="424700"/>
            </a:xfrm>
            <a:custGeom>
              <a:avLst/>
              <a:gdLst/>
              <a:ahLst/>
              <a:cxnLst/>
              <a:rect l="l" t="t" r="r" b="b"/>
              <a:pathLst>
                <a:path w="23150" h="15176" extrusionOk="0">
                  <a:moveTo>
                    <a:pt x="21868" y="1"/>
                  </a:moveTo>
                  <a:lnTo>
                    <a:pt x="15515" y="736"/>
                  </a:lnTo>
                  <a:lnTo>
                    <a:pt x="7974" y="4299"/>
                  </a:lnTo>
                  <a:lnTo>
                    <a:pt x="3959" y="8634"/>
                  </a:lnTo>
                  <a:lnTo>
                    <a:pt x="0" y="15176"/>
                  </a:lnTo>
                  <a:lnTo>
                    <a:pt x="18682" y="12801"/>
                  </a:lnTo>
                  <a:lnTo>
                    <a:pt x="14422" y="6467"/>
                  </a:lnTo>
                  <a:lnTo>
                    <a:pt x="16080" y="3300"/>
                  </a:lnTo>
                  <a:lnTo>
                    <a:pt x="18060" y="1923"/>
                  </a:lnTo>
                  <a:lnTo>
                    <a:pt x="22264" y="1810"/>
                  </a:lnTo>
                  <a:lnTo>
                    <a:pt x="23150" y="698"/>
                  </a:lnTo>
                  <a:lnTo>
                    <a:pt x="2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525467" y="4629620"/>
              <a:ext cx="1059344" cy="261716"/>
            </a:xfrm>
            <a:custGeom>
              <a:avLst/>
              <a:gdLst/>
              <a:ahLst/>
              <a:cxnLst/>
              <a:rect l="l" t="t" r="r" b="b"/>
              <a:pathLst>
                <a:path w="37854" h="9352" extrusionOk="0">
                  <a:moveTo>
                    <a:pt x="3130" y="1"/>
                  </a:moveTo>
                  <a:lnTo>
                    <a:pt x="1" y="1811"/>
                  </a:lnTo>
                  <a:lnTo>
                    <a:pt x="2187" y="2414"/>
                  </a:lnTo>
                  <a:lnTo>
                    <a:pt x="5675" y="1189"/>
                  </a:lnTo>
                  <a:lnTo>
                    <a:pt x="8899" y="1660"/>
                  </a:lnTo>
                  <a:lnTo>
                    <a:pt x="16288" y="3903"/>
                  </a:lnTo>
                  <a:lnTo>
                    <a:pt x="25978" y="9351"/>
                  </a:lnTo>
                  <a:lnTo>
                    <a:pt x="37854" y="7259"/>
                  </a:lnTo>
                  <a:lnTo>
                    <a:pt x="23320" y="2037"/>
                  </a:lnTo>
                  <a:lnTo>
                    <a:pt x="15911" y="20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380919" y="4728299"/>
              <a:ext cx="2763351" cy="377210"/>
            </a:xfrm>
            <a:custGeom>
              <a:avLst/>
              <a:gdLst/>
              <a:ahLst/>
              <a:cxnLst/>
              <a:rect l="l" t="t" r="r" b="b"/>
              <a:pathLst>
                <a:path w="98744" h="13479" extrusionOk="0">
                  <a:moveTo>
                    <a:pt x="79006" y="0"/>
                  </a:moveTo>
                  <a:lnTo>
                    <a:pt x="5467" y="2206"/>
                  </a:lnTo>
                  <a:lnTo>
                    <a:pt x="1" y="13479"/>
                  </a:lnTo>
                  <a:lnTo>
                    <a:pt x="1" y="13479"/>
                  </a:lnTo>
                  <a:lnTo>
                    <a:pt x="98743" y="9803"/>
                  </a:lnTo>
                  <a:lnTo>
                    <a:pt x="790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0" y="4677644"/>
              <a:ext cx="4498477" cy="465838"/>
            </a:xfrm>
            <a:custGeom>
              <a:avLst/>
              <a:gdLst/>
              <a:ahLst/>
              <a:cxnLst/>
              <a:rect l="l" t="t" r="r" b="b"/>
              <a:pathLst>
                <a:path w="160746" h="16646" extrusionOk="0">
                  <a:moveTo>
                    <a:pt x="94408" y="0"/>
                  </a:moveTo>
                  <a:lnTo>
                    <a:pt x="1" y="12291"/>
                  </a:lnTo>
                  <a:lnTo>
                    <a:pt x="1" y="16420"/>
                  </a:lnTo>
                  <a:lnTo>
                    <a:pt x="160745" y="16646"/>
                  </a:lnTo>
                  <a:lnTo>
                    <a:pt x="160745" y="13573"/>
                  </a:lnTo>
                  <a:lnTo>
                    <a:pt x="94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0" y="4790997"/>
              <a:ext cx="3257678" cy="294934"/>
            </a:xfrm>
            <a:custGeom>
              <a:avLst/>
              <a:gdLst/>
              <a:ahLst/>
              <a:cxnLst/>
              <a:rect l="l" t="t" r="r" b="b"/>
              <a:pathLst>
                <a:path w="116408" h="10539" extrusionOk="0">
                  <a:moveTo>
                    <a:pt x="64434" y="1"/>
                  </a:moveTo>
                  <a:lnTo>
                    <a:pt x="1" y="10538"/>
                  </a:lnTo>
                  <a:lnTo>
                    <a:pt x="39947" y="6485"/>
                  </a:lnTo>
                  <a:lnTo>
                    <a:pt x="116407" y="8201"/>
                  </a:lnTo>
                  <a:lnTo>
                    <a:pt x="116407" y="8201"/>
                  </a:lnTo>
                  <a:lnTo>
                    <a:pt x="64434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3409950" y="4974900"/>
              <a:ext cx="2202976" cy="108599"/>
            </a:xfrm>
            <a:custGeom>
              <a:avLst/>
              <a:gdLst/>
              <a:ahLst/>
              <a:cxnLst/>
              <a:rect l="l" t="t" r="r" b="b"/>
              <a:pathLst>
                <a:path w="208270" h="10267" extrusionOk="0">
                  <a:moveTo>
                    <a:pt x="152217" y="1"/>
                  </a:moveTo>
                  <a:lnTo>
                    <a:pt x="92206" y="159"/>
                  </a:lnTo>
                  <a:lnTo>
                    <a:pt x="0" y="7205"/>
                  </a:lnTo>
                  <a:lnTo>
                    <a:pt x="0" y="10266"/>
                  </a:lnTo>
                  <a:lnTo>
                    <a:pt x="208269" y="4302"/>
                  </a:lnTo>
                  <a:lnTo>
                    <a:pt x="152217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26"/>
          <p:cNvGrpSpPr/>
          <p:nvPr/>
        </p:nvGrpSpPr>
        <p:grpSpPr>
          <a:xfrm>
            <a:off x="8118584" y="355864"/>
            <a:ext cx="624398" cy="457192"/>
            <a:chOff x="7569775" y="778700"/>
            <a:chExt cx="913797" cy="669094"/>
          </a:xfrm>
        </p:grpSpPr>
        <p:sp>
          <p:nvSpPr>
            <p:cNvPr id="1273" name="Google Shape;1273;p26"/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extrusionOk="0">
                  <a:moveTo>
                    <a:pt x="17692" y="0"/>
                  </a:moveTo>
                  <a:lnTo>
                    <a:pt x="16831" y="21"/>
                  </a:lnTo>
                  <a:lnTo>
                    <a:pt x="15970" y="82"/>
                  </a:lnTo>
                  <a:lnTo>
                    <a:pt x="15129" y="205"/>
                  </a:lnTo>
                  <a:lnTo>
                    <a:pt x="14289" y="349"/>
                  </a:lnTo>
                  <a:lnTo>
                    <a:pt x="13469" y="533"/>
                  </a:lnTo>
                  <a:lnTo>
                    <a:pt x="12649" y="759"/>
                  </a:lnTo>
                  <a:lnTo>
                    <a:pt x="11829" y="1025"/>
                  </a:lnTo>
                  <a:lnTo>
                    <a:pt x="11029" y="1333"/>
                  </a:lnTo>
                  <a:lnTo>
                    <a:pt x="10250" y="1681"/>
                  </a:lnTo>
                  <a:lnTo>
                    <a:pt x="9471" y="2050"/>
                  </a:lnTo>
                  <a:lnTo>
                    <a:pt x="8733" y="2481"/>
                  </a:lnTo>
                  <a:lnTo>
                    <a:pt x="7995" y="2932"/>
                  </a:lnTo>
                  <a:lnTo>
                    <a:pt x="7298" y="3424"/>
                  </a:lnTo>
                  <a:lnTo>
                    <a:pt x="6601" y="3957"/>
                  </a:lnTo>
                  <a:lnTo>
                    <a:pt x="5945" y="4510"/>
                  </a:lnTo>
                  <a:lnTo>
                    <a:pt x="5310" y="5105"/>
                  </a:lnTo>
                  <a:lnTo>
                    <a:pt x="4695" y="5740"/>
                  </a:lnTo>
                  <a:lnTo>
                    <a:pt x="4100" y="6417"/>
                  </a:lnTo>
                  <a:lnTo>
                    <a:pt x="3547" y="7114"/>
                  </a:lnTo>
                  <a:lnTo>
                    <a:pt x="3034" y="7872"/>
                  </a:lnTo>
                  <a:lnTo>
                    <a:pt x="2542" y="8631"/>
                  </a:lnTo>
                  <a:lnTo>
                    <a:pt x="2091" y="9430"/>
                  </a:lnTo>
                  <a:lnTo>
                    <a:pt x="1681" y="10230"/>
                  </a:lnTo>
                  <a:lnTo>
                    <a:pt x="1333" y="11070"/>
                  </a:lnTo>
                  <a:lnTo>
                    <a:pt x="1005" y="11890"/>
                  </a:lnTo>
                  <a:lnTo>
                    <a:pt x="738" y="12731"/>
                  </a:lnTo>
                  <a:lnTo>
                    <a:pt x="513" y="13571"/>
                  </a:lnTo>
                  <a:lnTo>
                    <a:pt x="328" y="14432"/>
                  </a:lnTo>
                  <a:lnTo>
                    <a:pt x="185" y="15293"/>
                  </a:lnTo>
                  <a:lnTo>
                    <a:pt x="82" y="16134"/>
                  </a:lnTo>
                  <a:lnTo>
                    <a:pt x="21" y="16995"/>
                  </a:lnTo>
                  <a:lnTo>
                    <a:pt x="0" y="17856"/>
                  </a:lnTo>
                  <a:lnTo>
                    <a:pt x="41" y="18717"/>
                  </a:lnTo>
                  <a:lnTo>
                    <a:pt x="103" y="19557"/>
                  </a:lnTo>
                  <a:lnTo>
                    <a:pt x="205" y="20418"/>
                  </a:lnTo>
                  <a:lnTo>
                    <a:pt x="349" y="21259"/>
                  </a:lnTo>
                  <a:lnTo>
                    <a:pt x="554" y="22079"/>
                  </a:lnTo>
                  <a:lnTo>
                    <a:pt x="779" y="22899"/>
                  </a:lnTo>
                  <a:lnTo>
                    <a:pt x="1046" y="23719"/>
                  </a:lnTo>
                  <a:lnTo>
                    <a:pt x="1333" y="24518"/>
                  </a:lnTo>
                  <a:lnTo>
                    <a:pt x="1681" y="25297"/>
                  </a:lnTo>
                  <a:lnTo>
                    <a:pt x="2071" y="26056"/>
                  </a:lnTo>
                  <a:lnTo>
                    <a:pt x="2481" y="26814"/>
                  </a:lnTo>
                  <a:lnTo>
                    <a:pt x="2932" y="27552"/>
                  </a:lnTo>
                  <a:lnTo>
                    <a:pt x="3424" y="28249"/>
                  </a:lnTo>
                  <a:lnTo>
                    <a:pt x="3957" y="28946"/>
                  </a:lnTo>
                  <a:lnTo>
                    <a:pt x="4531" y="29602"/>
                  </a:lnTo>
                  <a:lnTo>
                    <a:pt x="5125" y="30238"/>
                  </a:lnTo>
                  <a:lnTo>
                    <a:pt x="5761" y="30853"/>
                  </a:lnTo>
                  <a:lnTo>
                    <a:pt x="6437" y="31447"/>
                  </a:lnTo>
                  <a:lnTo>
                    <a:pt x="7134" y="32001"/>
                  </a:lnTo>
                  <a:lnTo>
                    <a:pt x="7872" y="32513"/>
                  </a:lnTo>
                  <a:lnTo>
                    <a:pt x="8651" y="33005"/>
                  </a:lnTo>
                  <a:lnTo>
                    <a:pt x="10558" y="34153"/>
                  </a:lnTo>
                  <a:lnTo>
                    <a:pt x="12464" y="35281"/>
                  </a:lnTo>
                  <a:lnTo>
                    <a:pt x="14371" y="36367"/>
                  </a:lnTo>
                  <a:lnTo>
                    <a:pt x="16257" y="37454"/>
                  </a:lnTo>
                  <a:lnTo>
                    <a:pt x="18143" y="38499"/>
                  </a:lnTo>
                  <a:lnTo>
                    <a:pt x="20008" y="39524"/>
                  </a:lnTo>
                  <a:lnTo>
                    <a:pt x="21853" y="40549"/>
                  </a:lnTo>
                  <a:lnTo>
                    <a:pt x="23698" y="41533"/>
                  </a:lnTo>
                  <a:lnTo>
                    <a:pt x="25502" y="42497"/>
                  </a:lnTo>
                  <a:lnTo>
                    <a:pt x="27326" y="43440"/>
                  </a:lnTo>
                  <a:lnTo>
                    <a:pt x="29110" y="44342"/>
                  </a:lnTo>
                  <a:lnTo>
                    <a:pt x="30893" y="45244"/>
                  </a:lnTo>
                  <a:lnTo>
                    <a:pt x="32636" y="46105"/>
                  </a:lnTo>
                  <a:lnTo>
                    <a:pt x="34378" y="46966"/>
                  </a:lnTo>
                  <a:lnTo>
                    <a:pt x="36100" y="47786"/>
                  </a:lnTo>
                  <a:lnTo>
                    <a:pt x="37802" y="48585"/>
                  </a:lnTo>
                  <a:lnTo>
                    <a:pt x="39483" y="49344"/>
                  </a:lnTo>
                  <a:lnTo>
                    <a:pt x="41164" y="50102"/>
                  </a:lnTo>
                  <a:lnTo>
                    <a:pt x="42804" y="50820"/>
                  </a:lnTo>
                  <a:lnTo>
                    <a:pt x="44423" y="51517"/>
                  </a:lnTo>
                  <a:lnTo>
                    <a:pt x="46022" y="52193"/>
                  </a:lnTo>
                  <a:lnTo>
                    <a:pt x="47601" y="52849"/>
                  </a:lnTo>
                  <a:lnTo>
                    <a:pt x="49138" y="53464"/>
                  </a:lnTo>
                  <a:lnTo>
                    <a:pt x="50676" y="54059"/>
                  </a:lnTo>
                  <a:lnTo>
                    <a:pt x="52172" y="54633"/>
                  </a:lnTo>
                  <a:lnTo>
                    <a:pt x="53648" y="55186"/>
                  </a:lnTo>
                  <a:lnTo>
                    <a:pt x="55104" y="55699"/>
                  </a:lnTo>
                  <a:lnTo>
                    <a:pt x="56539" y="56191"/>
                  </a:lnTo>
                  <a:lnTo>
                    <a:pt x="57933" y="56662"/>
                  </a:lnTo>
                  <a:lnTo>
                    <a:pt x="59306" y="57093"/>
                  </a:lnTo>
                  <a:lnTo>
                    <a:pt x="60639" y="57503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38212" y="44260"/>
                  </a:lnTo>
                  <a:lnTo>
                    <a:pt x="38007" y="44116"/>
                  </a:lnTo>
                  <a:lnTo>
                    <a:pt x="37822" y="43952"/>
                  </a:lnTo>
                  <a:lnTo>
                    <a:pt x="37658" y="43788"/>
                  </a:lnTo>
                  <a:lnTo>
                    <a:pt x="37515" y="43604"/>
                  </a:lnTo>
                  <a:lnTo>
                    <a:pt x="37412" y="43378"/>
                  </a:lnTo>
                  <a:lnTo>
                    <a:pt x="37310" y="43173"/>
                  </a:lnTo>
                  <a:lnTo>
                    <a:pt x="37228" y="42948"/>
                  </a:lnTo>
                  <a:lnTo>
                    <a:pt x="37166" y="42702"/>
                  </a:lnTo>
                  <a:lnTo>
                    <a:pt x="37146" y="42456"/>
                  </a:lnTo>
                  <a:lnTo>
                    <a:pt x="37125" y="42210"/>
                  </a:lnTo>
                  <a:lnTo>
                    <a:pt x="37146" y="41943"/>
                  </a:lnTo>
                  <a:lnTo>
                    <a:pt x="37187" y="41697"/>
                  </a:lnTo>
                  <a:lnTo>
                    <a:pt x="37248" y="41431"/>
                  </a:lnTo>
                  <a:lnTo>
                    <a:pt x="37330" y="41185"/>
                  </a:lnTo>
                  <a:lnTo>
                    <a:pt x="37433" y="40939"/>
                  </a:lnTo>
                  <a:lnTo>
                    <a:pt x="37556" y="40693"/>
                  </a:lnTo>
                  <a:lnTo>
                    <a:pt x="37720" y="40447"/>
                  </a:lnTo>
                  <a:lnTo>
                    <a:pt x="37884" y="40242"/>
                  </a:lnTo>
                  <a:lnTo>
                    <a:pt x="38068" y="40037"/>
                  </a:lnTo>
                  <a:lnTo>
                    <a:pt x="38273" y="39873"/>
                  </a:lnTo>
                  <a:lnTo>
                    <a:pt x="38478" y="39709"/>
                  </a:lnTo>
                  <a:lnTo>
                    <a:pt x="38704" y="39586"/>
                  </a:lnTo>
                  <a:lnTo>
                    <a:pt x="38929" y="39483"/>
                  </a:lnTo>
                  <a:lnTo>
                    <a:pt x="39155" y="39381"/>
                  </a:lnTo>
                  <a:lnTo>
                    <a:pt x="39401" y="39319"/>
                  </a:lnTo>
                  <a:lnTo>
                    <a:pt x="39626" y="39278"/>
                  </a:lnTo>
                  <a:lnTo>
                    <a:pt x="40118" y="39278"/>
                  </a:lnTo>
                  <a:lnTo>
                    <a:pt x="40344" y="39319"/>
                  </a:lnTo>
                  <a:lnTo>
                    <a:pt x="40569" y="39381"/>
                  </a:lnTo>
                  <a:lnTo>
                    <a:pt x="40795" y="39463"/>
                  </a:lnTo>
                  <a:lnTo>
                    <a:pt x="41020" y="39565"/>
                  </a:lnTo>
                  <a:lnTo>
                    <a:pt x="55452" y="47540"/>
                  </a:lnTo>
                  <a:lnTo>
                    <a:pt x="70274" y="55719"/>
                  </a:lnTo>
                  <a:lnTo>
                    <a:pt x="87268" y="65067"/>
                  </a:lnTo>
                  <a:lnTo>
                    <a:pt x="104303" y="74395"/>
                  </a:lnTo>
                  <a:lnTo>
                    <a:pt x="112155" y="78679"/>
                  </a:lnTo>
                  <a:lnTo>
                    <a:pt x="119207" y="82513"/>
                  </a:lnTo>
                  <a:lnTo>
                    <a:pt x="125193" y="85752"/>
                  </a:lnTo>
                  <a:lnTo>
                    <a:pt x="129846" y="88232"/>
                  </a:lnTo>
                  <a:lnTo>
                    <a:pt x="131589" y="89134"/>
                  </a:lnTo>
                  <a:lnTo>
                    <a:pt x="132880" y="89790"/>
                  </a:lnTo>
                  <a:lnTo>
                    <a:pt x="133721" y="90200"/>
                  </a:lnTo>
                  <a:lnTo>
                    <a:pt x="133946" y="90303"/>
                  </a:lnTo>
                  <a:lnTo>
                    <a:pt x="134049" y="90323"/>
                  </a:lnTo>
                  <a:lnTo>
                    <a:pt x="48011" y="37700"/>
                  </a:lnTo>
                  <a:lnTo>
                    <a:pt x="47867" y="37597"/>
                  </a:lnTo>
                  <a:lnTo>
                    <a:pt x="47724" y="37474"/>
                  </a:lnTo>
                  <a:lnTo>
                    <a:pt x="47601" y="37351"/>
                  </a:lnTo>
                  <a:lnTo>
                    <a:pt x="47498" y="37228"/>
                  </a:lnTo>
                  <a:lnTo>
                    <a:pt x="47396" y="37085"/>
                  </a:lnTo>
                  <a:lnTo>
                    <a:pt x="47314" y="36921"/>
                  </a:lnTo>
                  <a:lnTo>
                    <a:pt x="47252" y="36757"/>
                  </a:lnTo>
                  <a:lnTo>
                    <a:pt x="47191" y="36593"/>
                  </a:lnTo>
                  <a:lnTo>
                    <a:pt x="47170" y="36429"/>
                  </a:lnTo>
                  <a:lnTo>
                    <a:pt x="47150" y="36265"/>
                  </a:lnTo>
                  <a:lnTo>
                    <a:pt x="47150" y="36080"/>
                  </a:lnTo>
                  <a:lnTo>
                    <a:pt x="47170" y="35916"/>
                  </a:lnTo>
                  <a:lnTo>
                    <a:pt x="47191" y="35732"/>
                  </a:lnTo>
                  <a:lnTo>
                    <a:pt x="47252" y="35568"/>
                  </a:lnTo>
                  <a:lnTo>
                    <a:pt x="47314" y="35404"/>
                  </a:lnTo>
                  <a:lnTo>
                    <a:pt x="47396" y="35240"/>
                  </a:lnTo>
                  <a:lnTo>
                    <a:pt x="47498" y="35096"/>
                  </a:lnTo>
                  <a:lnTo>
                    <a:pt x="47621" y="34953"/>
                  </a:lnTo>
                  <a:lnTo>
                    <a:pt x="47744" y="34830"/>
                  </a:lnTo>
                  <a:lnTo>
                    <a:pt x="47888" y="34727"/>
                  </a:lnTo>
                  <a:lnTo>
                    <a:pt x="48031" y="34625"/>
                  </a:lnTo>
                  <a:lnTo>
                    <a:pt x="48175" y="34543"/>
                  </a:lnTo>
                  <a:lnTo>
                    <a:pt x="48339" y="34481"/>
                  </a:lnTo>
                  <a:lnTo>
                    <a:pt x="48503" y="34420"/>
                  </a:lnTo>
                  <a:lnTo>
                    <a:pt x="48667" y="34399"/>
                  </a:lnTo>
                  <a:lnTo>
                    <a:pt x="48831" y="34379"/>
                  </a:lnTo>
                  <a:lnTo>
                    <a:pt x="49015" y="34379"/>
                  </a:lnTo>
                  <a:lnTo>
                    <a:pt x="49179" y="34399"/>
                  </a:lnTo>
                  <a:lnTo>
                    <a:pt x="49364" y="34420"/>
                  </a:lnTo>
                  <a:lnTo>
                    <a:pt x="49528" y="34481"/>
                  </a:lnTo>
                  <a:lnTo>
                    <a:pt x="49692" y="34543"/>
                  </a:lnTo>
                  <a:lnTo>
                    <a:pt x="49856" y="34625"/>
                  </a:lnTo>
                  <a:lnTo>
                    <a:pt x="136796" y="83948"/>
                  </a:lnTo>
                  <a:lnTo>
                    <a:pt x="136796" y="83948"/>
                  </a:lnTo>
                  <a:lnTo>
                    <a:pt x="136734" y="83866"/>
                  </a:lnTo>
                  <a:lnTo>
                    <a:pt x="136529" y="83702"/>
                  </a:lnTo>
                  <a:lnTo>
                    <a:pt x="135771" y="83189"/>
                  </a:lnTo>
                  <a:lnTo>
                    <a:pt x="134561" y="82369"/>
                  </a:lnTo>
                  <a:lnTo>
                    <a:pt x="132942" y="81324"/>
                  </a:lnTo>
                  <a:lnTo>
                    <a:pt x="128575" y="78515"/>
                  </a:lnTo>
                  <a:lnTo>
                    <a:pt x="122897" y="74928"/>
                  </a:lnTo>
                  <a:lnTo>
                    <a:pt x="116214" y="70725"/>
                  </a:lnTo>
                  <a:lnTo>
                    <a:pt x="108752" y="66051"/>
                  </a:lnTo>
                  <a:lnTo>
                    <a:pt x="92536" y="55965"/>
                  </a:lnTo>
                  <a:lnTo>
                    <a:pt x="76342" y="45900"/>
                  </a:lnTo>
                  <a:lnTo>
                    <a:pt x="62217" y="37146"/>
                  </a:lnTo>
                  <a:lnTo>
                    <a:pt x="48441" y="28618"/>
                  </a:lnTo>
                  <a:lnTo>
                    <a:pt x="48236" y="28475"/>
                  </a:lnTo>
                  <a:lnTo>
                    <a:pt x="48052" y="28311"/>
                  </a:lnTo>
                  <a:lnTo>
                    <a:pt x="47888" y="28147"/>
                  </a:lnTo>
                  <a:lnTo>
                    <a:pt x="47744" y="27942"/>
                  </a:lnTo>
                  <a:lnTo>
                    <a:pt x="47621" y="27737"/>
                  </a:lnTo>
                  <a:lnTo>
                    <a:pt x="47539" y="27511"/>
                  </a:lnTo>
                  <a:lnTo>
                    <a:pt x="47457" y="27286"/>
                  </a:lnTo>
                  <a:lnTo>
                    <a:pt x="47396" y="27040"/>
                  </a:lnTo>
                  <a:lnTo>
                    <a:pt x="47355" y="26794"/>
                  </a:lnTo>
                  <a:lnTo>
                    <a:pt x="47355" y="26548"/>
                  </a:lnTo>
                  <a:lnTo>
                    <a:pt x="47375" y="26281"/>
                  </a:lnTo>
                  <a:lnTo>
                    <a:pt x="47396" y="26035"/>
                  </a:lnTo>
                  <a:lnTo>
                    <a:pt x="47457" y="25769"/>
                  </a:lnTo>
                  <a:lnTo>
                    <a:pt x="47539" y="25523"/>
                  </a:lnTo>
                  <a:lnTo>
                    <a:pt x="47662" y="25256"/>
                  </a:lnTo>
                  <a:lnTo>
                    <a:pt x="47785" y="25010"/>
                  </a:lnTo>
                  <a:lnTo>
                    <a:pt x="47949" y="24785"/>
                  </a:lnTo>
                  <a:lnTo>
                    <a:pt x="48113" y="24559"/>
                  </a:lnTo>
                  <a:lnTo>
                    <a:pt x="48298" y="24354"/>
                  </a:lnTo>
                  <a:lnTo>
                    <a:pt x="48503" y="24190"/>
                  </a:lnTo>
                  <a:lnTo>
                    <a:pt x="48708" y="24026"/>
                  </a:lnTo>
                  <a:lnTo>
                    <a:pt x="48933" y="23903"/>
                  </a:lnTo>
                  <a:lnTo>
                    <a:pt x="49159" y="23801"/>
                  </a:lnTo>
                  <a:lnTo>
                    <a:pt x="49405" y="23698"/>
                  </a:lnTo>
                  <a:lnTo>
                    <a:pt x="49630" y="23637"/>
                  </a:lnTo>
                  <a:lnTo>
                    <a:pt x="49876" y="23596"/>
                  </a:lnTo>
                  <a:lnTo>
                    <a:pt x="50122" y="23575"/>
                  </a:lnTo>
                  <a:lnTo>
                    <a:pt x="50368" y="23596"/>
                  </a:lnTo>
                  <a:lnTo>
                    <a:pt x="50594" y="23616"/>
                  </a:lnTo>
                  <a:lnTo>
                    <a:pt x="50840" y="23678"/>
                  </a:lnTo>
                  <a:lnTo>
                    <a:pt x="51065" y="23780"/>
                  </a:lnTo>
                  <a:lnTo>
                    <a:pt x="51270" y="23883"/>
                  </a:lnTo>
                  <a:lnTo>
                    <a:pt x="70253" y="34502"/>
                  </a:lnTo>
                  <a:lnTo>
                    <a:pt x="69249" y="33559"/>
                  </a:lnTo>
                  <a:lnTo>
                    <a:pt x="68224" y="32616"/>
                  </a:lnTo>
                  <a:lnTo>
                    <a:pt x="67178" y="31652"/>
                  </a:lnTo>
                  <a:lnTo>
                    <a:pt x="66092" y="30689"/>
                  </a:lnTo>
                  <a:lnTo>
                    <a:pt x="63837" y="28741"/>
                  </a:lnTo>
                  <a:lnTo>
                    <a:pt x="61500" y="26753"/>
                  </a:lnTo>
                  <a:lnTo>
                    <a:pt x="59060" y="24764"/>
                  </a:lnTo>
                  <a:lnTo>
                    <a:pt x="56518" y="22735"/>
                  </a:lnTo>
                  <a:lnTo>
                    <a:pt x="53894" y="20726"/>
                  </a:lnTo>
                  <a:lnTo>
                    <a:pt x="51168" y="18676"/>
                  </a:lnTo>
                  <a:lnTo>
                    <a:pt x="48380" y="16646"/>
                  </a:lnTo>
                  <a:lnTo>
                    <a:pt x="45510" y="14596"/>
                  </a:lnTo>
                  <a:lnTo>
                    <a:pt x="42558" y="12546"/>
                  </a:lnTo>
                  <a:lnTo>
                    <a:pt x="39544" y="10517"/>
                  </a:lnTo>
                  <a:lnTo>
                    <a:pt x="36469" y="8508"/>
                  </a:lnTo>
                  <a:lnTo>
                    <a:pt x="33333" y="6499"/>
                  </a:lnTo>
                  <a:lnTo>
                    <a:pt x="30155" y="4490"/>
                  </a:lnTo>
                  <a:lnTo>
                    <a:pt x="26916" y="2522"/>
                  </a:lnTo>
                  <a:lnTo>
                    <a:pt x="26117" y="2071"/>
                  </a:lnTo>
                  <a:lnTo>
                    <a:pt x="25297" y="1681"/>
                  </a:lnTo>
                  <a:lnTo>
                    <a:pt x="24477" y="1312"/>
                  </a:lnTo>
                  <a:lnTo>
                    <a:pt x="23657" y="1005"/>
                  </a:lnTo>
                  <a:lnTo>
                    <a:pt x="22816" y="718"/>
                  </a:lnTo>
                  <a:lnTo>
                    <a:pt x="21976" y="492"/>
                  </a:lnTo>
                  <a:lnTo>
                    <a:pt x="21115" y="308"/>
                  </a:lnTo>
                  <a:lnTo>
                    <a:pt x="20254" y="164"/>
                  </a:lnTo>
                  <a:lnTo>
                    <a:pt x="19414" y="62"/>
                  </a:lnTo>
                  <a:lnTo>
                    <a:pt x="18553" y="21"/>
                  </a:lnTo>
                  <a:lnTo>
                    <a:pt x="17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fill="none" extrusionOk="0">
                  <a:moveTo>
                    <a:pt x="41020" y="39565"/>
                  </a:moveTo>
                  <a:lnTo>
                    <a:pt x="41020" y="39565"/>
                  </a:lnTo>
                  <a:lnTo>
                    <a:pt x="40795" y="39463"/>
                  </a:lnTo>
                  <a:lnTo>
                    <a:pt x="40569" y="39381"/>
                  </a:lnTo>
                  <a:lnTo>
                    <a:pt x="40344" y="39319"/>
                  </a:lnTo>
                  <a:lnTo>
                    <a:pt x="40118" y="39278"/>
                  </a:lnTo>
                  <a:lnTo>
                    <a:pt x="39872" y="39278"/>
                  </a:lnTo>
                  <a:lnTo>
                    <a:pt x="39626" y="39278"/>
                  </a:lnTo>
                  <a:lnTo>
                    <a:pt x="39401" y="39319"/>
                  </a:lnTo>
                  <a:lnTo>
                    <a:pt x="39155" y="39381"/>
                  </a:lnTo>
                  <a:lnTo>
                    <a:pt x="38929" y="39483"/>
                  </a:lnTo>
                  <a:lnTo>
                    <a:pt x="38704" y="39586"/>
                  </a:lnTo>
                  <a:lnTo>
                    <a:pt x="38478" y="39709"/>
                  </a:lnTo>
                  <a:lnTo>
                    <a:pt x="38273" y="39873"/>
                  </a:lnTo>
                  <a:lnTo>
                    <a:pt x="38068" y="40037"/>
                  </a:lnTo>
                  <a:lnTo>
                    <a:pt x="37884" y="40242"/>
                  </a:lnTo>
                  <a:lnTo>
                    <a:pt x="37720" y="40447"/>
                  </a:lnTo>
                  <a:lnTo>
                    <a:pt x="37556" y="40693"/>
                  </a:lnTo>
                  <a:lnTo>
                    <a:pt x="37556" y="40693"/>
                  </a:lnTo>
                  <a:lnTo>
                    <a:pt x="37433" y="40939"/>
                  </a:lnTo>
                  <a:lnTo>
                    <a:pt x="37330" y="41185"/>
                  </a:lnTo>
                  <a:lnTo>
                    <a:pt x="37248" y="41431"/>
                  </a:lnTo>
                  <a:lnTo>
                    <a:pt x="37187" y="41697"/>
                  </a:lnTo>
                  <a:lnTo>
                    <a:pt x="37146" y="41943"/>
                  </a:lnTo>
                  <a:lnTo>
                    <a:pt x="37125" y="42210"/>
                  </a:lnTo>
                  <a:lnTo>
                    <a:pt x="37146" y="42456"/>
                  </a:lnTo>
                  <a:lnTo>
                    <a:pt x="37166" y="42702"/>
                  </a:lnTo>
                  <a:lnTo>
                    <a:pt x="37228" y="42948"/>
                  </a:lnTo>
                  <a:lnTo>
                    <a:pt x="37310" y="43173"/>
                  </a:lnTo>
                  <a:lnTo>
                    <a:pt x="37412" y="43378"/>
                  </a:lnTo>
                  <a:lnTo>
                    <a:pt x="37515" y="43604"/>
                  </a:lnTo>
                  <a:lnTo>
                    <a:pt x="37658" y="43788"/>
                  </a:lnTo>
                  <a:lnTo>
                    <a:pt x="37822" y="43952"/>
                  </a:lnTo>
                  <a:lnTo>
                    <a:pt x="38007" y="44116"/>
                  </a:lnTo>
                  <a:lnTo>
                    <a:pt x="38212" y="44260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60639" y="57503"/>
                  </a:lnTo>
                  <a:lnTo>
                    <a:pt x="59306" y="57093"/>
                  </a:lnTo>
                  <a:lnTo>
                    <a:pt x="57933" y="56662"/>
                  </a:lnTo>
                  <a:lnTo>
                    <a:pt x="56539" y="56191"/>
                  </a:lnTo>
                  <a:lnTo>
                    <a:pt x="55104" y="55699"/>
                  </a:lnTo>
                  <a:lnTo>
                    <a:pt x="53648" y="55186"/>
                  </a:lnTo>
                  <a:lnTo>
                    <a:pt x="52172" y="54633"/>
                  </a:lnTo>
                  <a:lnTo>
                    <a:pt x="50676" y="54059"/>
                  </a:lnTo>
                  <a:lnTo>
                    <a:pt x="49138" y="53464"/>
                  </a:lnTo>
                  <a:lnTo>
                    <a:pt x="47601" y="52849"/>
                  </a:lnTo>
                  <a:lnTo>
                    <a:pt x="46022" y="52193"/>
                  </a:lnTo>
                  <a:lnTo>
                    <a:pt x="44423" y="51517"/>
                  </a:lnTo>
                  <a:lnTo>
                    <a:pt x="42804" y="50820"/>
                  </a:lnTo>
                  <a:lnTo>
                    <a:pt x="41164" y="50102"/>
                  </a:lnTo>
                  <a:lnTo>
                    <a:pt x="39483" y="49344"/>
                  </a:lnTo>
                  <a:lnTo>
                    <a:pt x="37802" y="48585"/>
                  </a:lnTo>
                  <a:lnTo>
                    <a:pt x="36100" y="47786"/>
                  </a:lnTo>
                  <a:lnTo>
                    <a:pt x="34378" y="46966"/>
                  </a:lnTo>
                  <a:lnTo>
                    <a:pt x="32636" y="46105"/>
                  </a:lnTo>
                  <a:lnTo>
                    <a:pt x="30893" y="45244"/>
                  </a:lnTo>
                  <a:lnTo>
                    <a:pt x="29110" y="44342"/>
                  </a:lnTo>
                  <a:lnTo>
                    <a:pt x="27326" y="43440"/>
                  </a:lnTo>
                  <a:lnTo>
                    <a:pt x="25502" y="42497"/>
                  </a:lnTo>
                  <a:lnTo>
                    <a:pt x="23698" y="41533"/>
                  </a:lnTo>
                  <a:lnTo>
                    <a:pt x="21853" y="40549"/>
                  </a:lnTo>
                  <a:lnTo>
                    <a:pt x="20008" y="39524"/>
                  </a:lnTo>
                  <a:lnTo>
                    <a:pt x="18143" y="38499"/>
                  </a:lnTo>
                  <a:lnTo>
                    <a:pt x="16257" y="37454"/>
                  </a:lnTo>
                  <a:lnTo>
                    <a:pt x="14371" y="36367"/>
                  </a:lnTo>
                  <a:lnTo>
                    <a:pt x="12464" y="35281"/>
                  </a:lnTo>
                  <a:lnTo>
                    <a:pt x="10558" y="34153"/>
                  </a:lnTo>
                  <a:lnTo>
                    <a:pt x="8651" y="33005"/>
                  </a:lnTo>
                  <a:lnTo>
                    <a:pt x="8651" y="33005"/>
                  </a:lnTo>
                  <a:lnTo>
                    <a:pt x="7872" y="32513"/>
                  </a:lnTo>
                  <a:lnTo>
                    <a:pt x="7134" y="32001"/>
                  </a:lnTo>
                  <a:lnTo>
                    <a:pt x="6437" y="31447"/>
                  </a:lnTo>
                  <a:lnTo>
                    <a:pt x="5761" y="30853"/>
                  </a:lnTo>
                  <a:lnTo>
                    <a:pt x="5125" y="30238"/>
                  </a:lnTo>
                  <a:lnTo>
                    <a:pt x="4531" y="29602"/>
                  </a:lnTo>
                  <a:lnTo>
                    <a:pt x="3957" y="28946"/>
                  </a:lnTo>
                  <a:lnTo>
                    <a:pt x="3424" y="28249"/>
                  </a:lnTo>
                  <a:lnTo>
                    <a:pt x="2932" y="27552"/>
                  </a:lnTo>
                  <a:lnTo>
                    <a:pt x="2481" y="26814"/>
                  </a:lnTo>
                  <a:lnTo>
                    <a:pt x="2071" y="26056"/>
                  </a:lnTo>
                  <a:lnTo>
                    <a:pt x="1681" y="25297"/>
                  </a:lnTo>
                  <a:lnTo>
                    <a:pt x="1333" y="24518"/>
                  </a:lnTo>
                  <a:lnTo>
                    <a:pt x="1046" y="23719"/>
                  </a:lnTo>
                  <a:lnTo>
                    <a:pt x="779" y="22899"/>
                  </a:lnTo>
                  <a:lnTo>
                    <a:pt x="554" y="22079"/>
                  </a:lnTo>
                  <a:lnTo>
                    <a:pt x="349" y="21259"/>
                  </a:lnTo>
                  <a:lnTo>
                    <a:pt x="205" y="20418"/>
                  </a:lnTo>
                  <a:lnTo>
                    <a:pt x="103" y="19557"/>
                  </a:lnTo>
                  <a:lnTo>
                    <a:pt x="41" y="18717"/>
                  </a:lnTo>
                  <a:lnTo>
                    <a:pt x="0" y="17856"/>
                  </a:lnTo>
                  <a:lnTo>
                    <a:pt x="21" y="16995"/>
                  </a:lnTo>
                  <a:lnTo>
                    <a:pt x="82" y="16134"/>
                  </a:lnTo>
                  <a:lnTo>
                    <a:pt x="185" y="15293"/>
                  </a:lnTo>
                  <a:lnTo>
                    <a:pt x="328" y="14432"/>
                  </a:lnTo>
                  <a:lnTo>
                    <a:pt x="513" y="13571"/>
                  </a:lnTo>
                  <a:lnTo>
                    <a:pt x="738" y="12731"/>
                  </a:lnTo>
                  <a:lnTo>
                    <a:pt x="1005" y="11890"/>
                  </a:lnTo>
                  <a:lnTo>
                    <a:pt x="1333" y="11070"/>
                  </a:lnTo>
                  <a:lnTo>
                    <a:pt x="1681" y="10230"/>
                  </a:lnTo>
                  <a:lnTo>
                    <a:pt x="2091" y="9430"/>
                  </a:lnTo>
                  <a:lnTo>
                    <a:pt x="2542" y="8631"/>
                  </a:lnTo>
                  <a:lnTo>
                    <a:pt x="2542" y="8631"/>
                  </a:lnTo>
                  <a:lnTo>
                    <a:pt x="3034" y="7872"/>
                  </a:lnTo>
                  <a:lnTo>
                    <a:pt x="3547" y="7114"/>
                  </a:lnTo>
                  <a:lnTo>
                    <a:pt x="4100" y="6417"/>
                  </a:lnTo>
                  <a:lnTo>
                    <a:pt x="4695" y="5740"/>
                  </a:lnTo>
                  <a:lnTo>
                    <a:pt x="5310" y="5105"/>
                  </a:lnTo>
                  <a:lnTo>
                    <a:pt x="5945" y="4510"/>
                  </a:lnTo>
                  <a:lnTo>
                    <a:pt x="6601" y="3957"/>
                  </a:lnTo>
                  <a:lnTo>
                    <a:pt x="7298" y="3424"/>
                  </a:lnTo>
                  <a:lnTo>
                    <a:pt x="7995" y="2932"/>
                  </a:lnTo>
                  <a:lnTo>
                    <a:pt x="8733" y="2481"/>
                  </a:lnTo>
                  <a:lnTo>
                    <a:pt x="9471" y="2050"/>
                  </a:lnTo>
                  <a:lnTo>
                    <a:pt x="10250" y="1681"/>
                  </a:lnTo>
                  <a:lnTo>
                    <a:pt x="11029" y="1333"/>
                  </a:lnTo>
                  <a:lnTo>
                    <a:pt x="11829" y="1025"/>
                  </a:lnTo>
                  <a:lnTo>
                    <a:pt x="12649" y="759"/>
                  </a:lnTo>
                  <a:lnTo>
                    <a:pt x="13469" y="533"/>
                  </a:lnTo>
                  <a:lnTo>
                    <a:pt x="14289" y="349"/>
                  </a:lnTo>
                  <a:lnTo>
                    <a:pt x="15129" y="205"/>
                  </a:lnTo>
                  <a:lnTo>
                    <a:pt x="15970" y="82"/>
                  </a:lnTo>
                  <a:lnTo>
                    <a:pt x="16831" y="21"/>
                  </a:lnTo>
                  <a:lnTo>
                    <a:pt x="17692" y="0"/>
                  </a:lnTo>
                  <a:lnTo>
                    <a:pt x="18553" y="21"/>
                  </a:lnTo>
                  <a:lnTo>
                    <a:pt x="19414" y="62"/>
                  </a:lnTo>
                  <a:lnTo>
                    <a:pt x="20254" y="164"/>
                  </a:lnTo>
                  <a:lnTo>
                    <a:pt x="21115" y="308"/>
                  </a:lnTo>
                  <a:lnTo>
                    <a:pt x="21976" y="492"/>
                  </a:lnTo>
                  <a:lnTo>
                    <a:pt x="22816" y="718"/>
                  </a:lnTo>
                  <a:lnTo>
                    <a:pt x="23657" y="1005"/>
                  </a:lnTo>
                  <a:lnTo>
                    <a:pt x="24477" y="1312"/>
                  </a:lnTo>
                  <a:lnTo>
                    <a:pt x="25297" y="1681"/>
                  </a:lnTo>
                  <a:lnTo>
                    <a:pt x="26117" y="2071"/>
                  </a:lnTo>
                  <a:lnTo>
                    <a:pt x="26916" y="2522"/>
                  </a:lnTo>
                  <a:lnTo>
                    <a:pt x="26916" y="2522"/>
                  </a:lnTo>
                  <a:lnTo>
                    <a:pt x="30155" y="4490"/>
                  </a:lnTo>
                  <a:lnTo>
                    <a:pt x="33333" y="6499"/>
                  </a:lnTo>
                  <a:lnTo>
                    <a:pt x="36469" y="8508"/>
                  </a:lnTo>
                  <a:lnTo>
                    <a:pt x="39544" y="10517"/>
                  </a:lnTo>
                  <a:lnTo>
                    <a:pt x="42558" y="12546"/>
                  </a:lnTo>
                  <a:lnTo>
                    <a:pt x="45510" y="14596"/>
                  </a:lnTo>
                  <a:lnTo>
                    <a:pt x="48380" y="16646"/>
                  </a:lnTo>
                  <a:lnTo>
                    <a:pt x="51168" y="18676"/>
                  </a:lnTo>
                  <a:lnTo>
                    <a:pt x="53894" y="20726"/>
                  </a:lnTo>
                  <a:lnTo>
                    <a:pt x="56518" y="22735"/>
                  </a:lnTo>
                  <a:lnTo>
                    <a:pt x="59060" y="24764"/>
                  </a:lnTo>
                  <a:lnTo>
                    <a:pt x="61500" y="26753"/>
                  </a:lnTo>
                  <a:lnTo>
                    <a:pt x="63837" y="28741"/>
                  </a:lnTo>
                  <a:lnTo>
                    <a:pt x="66092" y="30689"/>
                  </a:lnTo>
                  <a:lnTo>
                    <a:pt x="67178" y="31652"/>
                  </a:lnTo>
                  <a:lnTo>
                    <a:pt x="68224" y="32616"/>
                  </a:lnTo>
                  <a:lnTo>
                    <a:pt x="69249" y="33559"/>
                  </a:lnTo>
                  <a:lnTo>
                    <a:pt x="70253" y="34502"/>
                  </a:lnTo>
                  <a:lnTo>
                    <a:pt x="51270" y="23883"/>
                  </a:lnTo>
                  <a:lnTo>
                    <a:pt x="51270" y="23883"/>
                  </a:lnTo>
                  <a:lnTo>
                    <a:pt x="51065" y="23780"/>
                  </a:lnTo>
                  <a:lnTo>
                    <a:pt x="50840" y="23678"/>
                  </a:lnTo>
                  <a:lnTo>
                    <a:pt x="50594" y="23616"/>
                  </a:lnTo>
                  <a:lnTo>
                    <a:pt x="50368" y="23596"/>
                  </a:lnTo>
                  <a:lnTo>
                    <a:pt x="50122" y="23575"/>
                  </a:lnTo>
                  <a:lnTo>
                    <a:pt x="49876" y="23596"/>
                  </a:lnTo>
                  <a:lnTo>
                    <a:pt x="49630" y="23637"/>
                  </a:lnTo>
                  <a:lnTo>
                    <a:pt x="49405" y="23698"/>
                  </a:lnTo>
                  <a:lnTo>
                    <a:pt x="49159" y="23801"/>
                  </a:lnTo>
                  <a:lnTo>
                    <a:pt x="48933" y="23903"/>
                  </a:lnTo>
                  <a:lnTo>
                    <a:pt x="48708" y="24026"/>
                  </a:lnTo>
                  <a:lnTo>
                    <a:pt x="48503" y="24190"/>
                  </a:lnTo>
                  <a:lnTo>
                    <a:pt x="48298" y="24354"/>
                  </a:lnTo>
                  <a:lnTo>
                    <a:pt x="48113" y="24559"/>
                  </a:lnTo>
                  <a:lnTo>
                    <a:pt x="47949" y="24785"/>
                  </a:lnTo>
                  <a:lnTo>
                    <a:pt x="47785" y="25010"/>
                  </a:lnTo>
                  <a:lnTo>
                    <a:pt x="47785" y="25010"/>
                  </a:lnTo>
                  <a:lnTo>
                    <a:pt x="47662" y="25256"/>
                  </a:lnTo>
                  <a:lnTo>
                    <a:pt x="47539" y="25523"/>
                  </a:lnTo>
                  <a:lnTo>
                    <a:pt x="47457" y="25769"/>
                  </a:lnTo>
                  <a:lnTo>
                    <a:pt x="47396" y="26035"/>
                  </a:lnTo>
                  <a:lnTo>
                    <a:pt x="47375" y="26281"/>
                  </a:lnTo>
                  <a:lnTo>
                    <a:pt x="47355" y="26548"/>
                  </a:lnTo>
                  <a:lnTo>
                    <a:pt x="47355" y="26794"/>
                  </a:lnTo>
                  <a:lnTo>
                    <a:pt x="47396" y="27040"/>
                  </a:lnTo>
                  <a:lnTo>
                    <a:pt x="47457" y="27286"/>
                  </a:lnTo>
                  <a:lnTo>
                    <a:pt x="47539" y="27511"/>
                  </a:lnTo>
                  <a:lnTo>
                    <a:pt x="47621" y="27737"/>
                  </a:lnTo>
                  <a:lnTo>
                    <a:pt x="47744" y="27942"/>
                  </a:lnTo>
                  <a:lnTo>
                    <a:pt x="47888" y="28147"/>
                  </a:lnTo>
                  <a:lnTo>
                    <a:pt x="48052" y="28311"/>
                  </a:lnTo>
                  <a:lnTo>
                    <a:pt x="48236" y="28475"/>
                  </a:lnTo>
                  <a:lnTo>
                    <a:pt x="48441" y="28618"/>
                  </a:lnTo>
                  <a:lnTo>
                    <a:pt x="48441" y="28618"/>
                  </a:lnTo>
                  <a:lnTo>
                    <a:pt x="62217" y="37146"/>
                  </a:lnTo>
                  <a:lnTo>
                    <a:pt x="76342" y="45900"/>
                  </a:lnTo>
                  <a:lnTo>
                    <a:pt x="92536" y="55965"/>
                  </a:lnTo>
                  <a:lnTo>
                    <a:pt x="108752" y="66051"/>
                  </a:lnTo>
                  <a:lnTo>
                    <a:pt x="116214" y="70725"/>
                  </a:lnTo>
                  <a:lnTo>
                    <a:pt x="122897" y="74928"/>
                  </a:lnTo>
                  <a:lnTo>
                    <a:pt x="128575" y="78515"/>
                  </a:lnTo>
                  <a:lnTo>
                    <a:pt x="132942" y="81324"/>
                  </a:lnTo>
                  <a:lnTo>
                    <a:pt x="134561" y="82369"/>
                  </a:lnTo>
                  <a:lnTo>
                    <a:pt x="135771" y="83189"/>
                  </a:lnTo>
                  <a:lnTo>
                    <a:pt x="136529" y="83702"/>
                  </a:lnTo>
                  <a:lnTo>
                    <a:pt x="136734" y="83866"/>
                  </a:lnTo>
                  <a:lnTo>
                    <a:pt x="136796" y="83948"/>
                  </a:lnTo>
                  <a:lnTo>
                    <a:pt x="49856" y="34625"/>
                  </a:lnTo>
                  <a:lnTo>
                    <a:pt x="49856" y="34625"/>
                  </a:lnTo>
                  <a:lnTo>
                    <a:pt x="49692" y="34543"/>
                  </a:lnTo>
                  <a:lnTo>
                    <a:pt x="49528" y="34481"/>
                  </a:lnTo>
                  <a:lnTo>
                    <a:pt x="49364" y="34420"/>
                  </a:lnTo>
                  <a:lnTo>
                    <a:pt x="49179" y="34399"/>
                  </a:lnTo>
                  <a:lnTo>
                    <a:pt x="49015" y="34379"/>
                  </a:lnTo>
                  <a:lnTo>
                    <a:pt x="48831" y="34379"/>
                  </a:lnTo>
                  <a:lnTo>
                    <a:pt x="48667" y="34399"/>
                  </a:lnTo>
                  <a:lnTo>
                    <a:pt x="48503" y="34420"/>
                  </a:lnTo>
                  <a:lnTo>
                    <a:pt x="48339" y="34481"/>
                  </a:lnTo>
                  <a:lnTo>
                    <a:pt x="48175" y="34543"/>
                  </a:lnTo>
                  <a:lnTo>
                    <a:pt x="48031" y="34625"/>
                  </a:lnTo>
                  <a:lnTo>
                    <a:pt x="47888" y="34727"/>
                  </a:lnTo>
                  <a:lnTo>
                    <a:pt x="47744" y="34830"/>
                  </a:lnTo>
                  <a:lnTo>
                    <a:pt x="47621" y="34953"/>
                  </a:lnTo>
                  <a:lnTo>
                    <a:pt x="47498" y="35096"/>
                  </a:lnTo>
                  <a:lnTo>
                    <a:pt x="47396" y="35240"/>
                  </a:lnTo>
                  <a:lnTo>
                    <a:pt x="47396" y="35240"/>
                  </a:lnTo>
                  <a:lnTo>
                    <a:pt x="47314" y="35404"/>
                  </a:lnTo>
                  <a:lnTo>
                    <a:pt x="47252" y="35568"/>
                  </a:lnTo>
                  <a:lnTo>
                    <a:pt x="47191" y="35732"/>
                  </a:lnTo>
                  <a:lnTo>
                    <a:pt x="47170" y="35916"/>
                  </a:lnTo>
                  <a:lnTo>
                    <a:pt x="47150" y="36080"/>
                  </a:lnTo>
                  <a:lnTo>
                    <a:pt x="47150" y="36265"/>
                  </a:lnTo>
                  <a:lnTo>
                    <a:pt x="47170" y="36429"/>
                  </a:lnTo>
                  <a:lnTo>
                    <a:pt x="47191" y="36593"/>
                  </a:lnTo>
                  <a:lnTo>
                    <a:pt x="47252" y="36757"/>
                  </a:lnTo>
                  <a:lnTo>
                    <a:pt x="47314" y="36921"/>
                  </a:lnTo>
                  <a:lnTo>
                    <a:pt x="47396" y="37085"/>
                  </a:lnTo>
                  <a:lnTo>
                    <a:pt x="47498" y="37228"/>
                  </a:lnTo>
                  <a:lnTo>
                    <a:pt x="47601" y="37351"/>
                  </a:lnTo>
                  <a:lnTo>
                    <a:pt x="47724" y="37474"/>
                  </a:lnTo>
                  <a:lnTo>
                    <a:pt x="47867" y="37597"/>
                  </a:lnTo>
                  <a:lnTo>
                    <a:pt x="48011" y="37700"/>
                  </a:lnTo>
                  <a:lnTo>
                    <a:pt x="134049" y="90323"/>
                  </a:lnTo>
                  <a:lnTo>
                    <a:pt x="134049" y="90323"/>
                  </a:lnTo>
                  <a:lnTo>
                    <a:pt x="133946" y="90303"/>
                  </a:lnTo>
                  <a:lnTo>
                    <a:pt x="133721" y="90200"/>
                  </a:lnTo>
                  <a:lnTo>
                    <a:pt x="132880" y="89790"/>
                  </a:lnTo>
                  <a:lnTo>
                    <a:pt x="131589" y="89134"/>
                  </a:lnTo>
                  <a:lnTo>
                    <a:pt x="129846" y="88232"/>
                  </a:lnTo>
                  <a:lnTo>
                    <a:pt x="125193" y="85752"/>
                  </a:lnTo>
                  <a:lnTo>
                    <a:pt x="119207" y="82513"/>
                  </a:lnTo>
                  <a:lnTo>
                    <a:pt x="112155" y="78679"/>
                  </a:lnTo>
                  <a:lnTo>
                    <a:pt x="104303" y="74395"/>
                  </a:lnTo>
                  <a:lnTo>
                    <a:pt x="87268" y="65067"/>
                  </a:lnTo>
                  <a:lnTo>
                    <a:pt x="70274" y="55719"/>
                  </a:lnTo>
                  <a:lnTo>
                    <a:pt x="55452" y="47540"/>
                  </a:lnTo>
                  <a:lnTo>
                    <a:pt x="41020" y="39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extrusionOk="0">
                  <a:moveTo>
                    <a:pt x="16790" y="1"/>
                  </a:move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fill="none" extrusionOk="0">
                  <a:moveTo>
                    <a:pt x="8201" y="31325"/>
                  </a:move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extrusionOk="0">
                  <a:moveTo>
                    <a:pt x="14617" y="0"/>
                  </a:move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fill="none" extrusionOk="0">
                  <a:moveTo>
                    <a:pt x="7135" y="27286"/>
                  </a:move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extrusionOk="0">
                  <a:moveTo>
                    <a:pt x="9574" y="0"/>
                  </a:move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fill="none" extrusionOk="0">
                  <a:moveTo>
                    <a:pt x="9574" y="0"/>
                  </a:moveTo>
                  <a:lnTo>
                    <a:pt x="9574" y="0"/>
                  </a:ln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extrusionOk="0">
                  <a:moveTo>
                    <a:pt x="4879" y="1"/>
                  </a:move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fill="none" extrusionOk="0">
                  <a:moveTo>
                    <a:pt x="4879" y="1"/>
                  </a:moveTo>
                  <a:lnTo>
                    <a:pt x="4879" y="1"/>
                  </a:ln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lnTo>
                    <a:pt x="48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7588807" y="873324"/>
              <a:ext cx="193092" cy="111616"/>
            </a:xfrm>
            <a:custGeom>
              <a:avLst/>
              <a:gdLst/>
              <a:ahLst/>
              <a:cxnLst/>
              <a:rect l="l" t="t" r="r" b="b"/>
              <a:pathLst>
                <a:path w="28906" h="16709" extrusionOk="0">
                  <a:moveTo>
                    <a:pt x="27675" y="1"/>
                  </a:moveTo>
                  <a:lnTo>
                    <a:pt x="27573" y="718"/>
                  </a:lnTo>
                  <a:lnTo>
                    <a:pt x="27450" y="1456"/>
                  </a:lnTo>
                  <a:lnTo>
                    <a:pt x="27286" y="2235"/>
                  </a:lnTo>
                  <a:lnTo>
                    <a:pt x="27101" y="3014"/>
                  </a:lnTo>
                  <a:lnTo>
                    <a:pt x="26876" y="3773"/>
                  </a:lnTo>
                  <a:lnTo>
                    <a:pt x="26753" y="4162"/>
                  </a:lnTo>
                  <a:lnTo>
                    <a:pt x="26609" y="4531"/>
                  </a:lnTo>
                  <a:lnTo>
                    <a:pt x="26466" y="4900"/>
                  </a:lnTo>
                  <a:lnTo>
                    <a:pt x="26302" y="5249"/>
                  </a:lnTo>
                  <a:lnTo>
                    <a:pt x="26117" y="5597"/>
                  </a:lnTo>
                  <a:lnTo>
                    <a:pt x="25912" y="5925"/>
                  </a:lnTo>
                  <a:lnTo>
                    <a:pt x="25502" y="6540"/>
                  </a:lnTo>
                  <a:lnTo>
                    <a:pt x="25072" y="7114"/>
                  </a:lnTo>
                  <a:lnTo>
                    <a:pt x="24600" y="7647"/>
                  </a:lnTo>
                  <a:lnTo>
                    <a:pt x="24129" y="8139"/>
                  </a:lnTo>
                  <a:lnTo>
                    <a:pt x="23637" y="8611"/>
                  </a:lnTo>
                  <a:lnTo>
                    <a:pt x="23124" y="9041"/>
                  </a:lnTo>
                  <a:lnTo>
                    <a:pt x="22612" y="9431"/>
                  </a:lnTo>
                  <a:lnTo>
                    <a:pt x="22058" y="9779"/>
                  </a:lnTo>
                  <a:lnTo>
                    <a:pt x="21505" y="10107"/>
                  </a:lnTo>
                  <a:lnTo>
                    <a:pt x="20931" y="10394"/>
                  </a:lnTo>
                  <a:lnTo>
                    <a:pt x="20336" y="10661"/>
                  </a:lnTo>
                  <a:lnTo>
                    <a:pt x="19742" y="10886"/>
                  </a:lnTo>
                  <a:lnTo>
                    <a:pt x="19127" y="11071"/>
                  </a:lnTo>
                  <a:lnTo>
                    <a:pt x="18512" y="11235"/>
                  </a:lnTo>
                  <a:lnTo>
                    <a:pt x="17897" y="11378"/>
                  </a:lnTo>
                  <a:lnTo>
                    <a:pt x="17241" y="11460"/>
                  </a:lnTo>
                  <a:lnTo>
                    <a:pt x="16606" y="11542"/>
                  </a:lnTo>
                  <a:lnTo>
                    <a:pt x="15950" y="11563"/>
                  </a:lnTo>
                  <a:lnTo>
                    <a:pt x="15294" y="11583"/>
                  </a:lnTo>
                  <a:lnTo>
                    <a:pt x="14638" y="11542"/>
                  </a:lnTo>
                  <a:lnTo>
                    <a:pt x="13961" y="11501"/>
                  </a:lnTo>
                  <a:lnTo>
                    <a:pt x="13285" y="11419"/>
                  </a:lnTo>
                  <a:lnTo>
                    <a:pt x="12608" y="11296"/>
                  </a:lnTo>
                  <a:lnTo>
                    <a:pt x="11952" y="11173"/>
                  </a:lnTo>
                  <a:lnTo>
                    <a:pt x="11276" y="11009"/>
                  </a:lnTo>
                  <a:lnTo>
                    <a:pt x="10599" y="10804"/>
                  </a:lnTo>
                  <a:lnTo>
                    <a:pt x="9923" y="10579"/>
                  </a:lnTo>
                  <a:lnTo>
                    <a:pt x="9246" y="10333"/>
                  </a:lnTo>
                  <a:lnTo>
                    <a:pt x="8570" y="10066"/>
                  </a:lnTo>
                  <a:lnTo>
                    <a:pt x="7914" y="9759"/>
                  </a:lnTo>
                  <a:lnTo>
                    <a:pt x="7258" y="9431"/>
                  </a:lnTo>
                  <a:lnTo>
                    <a:pt x="6602" y="9082"/>
                  </a:lnTo>
                  <a:lnTo>
                    <a:pt x="6007" y="8734"/>
                  </a:lnTo>
                  <a:lnTo>
                    <a:pt x="5413" y="8344"/>
                  </a:lnTo>
                  <a:lnTo>
                    <a:pt x="4859" y="7934"/>
                  </a:lnTo>
                  <a:lnTo>
                    <a:pt x="4347" y="7504"/>
                  </a:lnTo>
                  <a:lnTo>
                    <a:pt x="3834" y="7073"/>
                  </a:lnTo>
                  <a:lnTo>
                    <a:pt x="3363" y="6602"/>
                  </a:lnTo>
                  <a:lnTo>
                    <a:pt x="2932" y="6110"/>
                  </a:lnTo>
                  <a:lnTo>
                    <a:pt x="2502" y="5618"/>
                  </a:lnTo>
                  <a:lnTo>
                    <a:pt x="2112" y="5085"/>
                  </a:lnTo>
                  <a:lnTo>
                    <a:pt x="1743" y="4552"/>
                  </a:lnTo>
                  <a:lnTo>
                    <a:pt x="1415" y="4019"/>
                  </a:lnTo>
                  <a:lnTo>
                    <a:pt x="1108" y="3445"/>
                  </a:lnTo>
                  <a:lnTo>
                    <a:pt x="821" y="2871"/>
                  </a:lnTo>
                  <a:lnTo>
                    <a:pt x="575" y="2297"/>
                  </a:lnTo>
                  <a:lnTo>
                    <a:pt x="349" y="1682"/>
                  </a:lnTo>
                  <a:lnTo>
                    <a:pt x="144" y="1087"/>
                  </a:lnTo>
                  <a:lnTo>
                    <a:pt x="83" y="1579"/>
                  </a:lnTo>
                  <a:lnTo>
                    <a:pt x="42" y="2092"/>
                  </a:lnTo>
                  <a:lnTo>
                    <a:pt x="21" y="2584"/>
                  </a:lnTo>
                  <a:lnTo>
                    <a:pt x="1" y="3096"/>
                  </a:lnTo>
                  <a:lnTo>
                    <a:pt x="21" y="3588"/>
                  </a:lnTo>
                  <a:lnTo>
                    <a:pt x="42" y="4101"/>
                  </a:lnTo>
                  <a:lnTo>
                    <a:pt x="103" y="4593"/>
                  </a:lnTo>
                  <a:lnTo>
                    <a:pt x="165" y="5085"/>
                  </a:lnTo>
                  <a:lnTo>
                    <a:pt x="247" y="5577"/>
                  </a:lnTo>
                  <a:lnTo>
                    <a:pt x="349" y="6069"/>
                  </a:lnTo>
                  <a:lnTo>
                    <a:pt x="472" y="6540"/>
                  </a:lnTo>
                  <a:lnTo>
                    <a:pt x="616" y="7012"/>
                  </a:lnTo>
                  <a:lnTo>
                    <a:pt x="780" y="7483"/>
                  </a:lnTo>
                  <a:lnTo>
                    <a:pt x="944" y="7955"/>
                  </a:lnTo>
                  <a:lnTo>
                    <a:pt x="1128" y="8406"/>
                  </a:lnTo>
                  <a:lnTo>
                    <a:pt x="1354" y="8877"/>
                  </a:lnTo>
                  <a:lnTo>
                    <a:pt x="1579" y="9308"/>
                  </a:lnTo>
                  <a:lnTo>
                    <a:pt x="1825" y="9759"/>
                  </a:lnTo>
                  <a:lnTo>
                    <a:pt x="2092" y="10189"/>
                  </a:lnTo>
                  <a:lnTo>
                    <a:pt x="2358" y="10599"/>
                  </a:lnTo>
                  <a:lnTo>
                    <a:pt x="2666" y="11009"/>
                  </a:lnTo>
                  <a:lnTo>
                    <a:pt x="2973" y="11419"/>
                  </a:lnTo>
                  <a:lnTo>
                    <a:pt x="3301" y="11809"/>
                  </a:lnTo>
                  <a:lnTo>
                    <a:pt x="3650" y="12198"/>
                  </a:lnTo>
                  <a:lnTo>
                    <a:pt x="4019" y="12567"/>
                  </a:lnTo>
                  <a:lnTo>
                    <a:pt x="4388" y="12916"/>
                  </a:lnTo>
                  <a:lnTo>
                    <a:pt x="4777" y="13264"/>
                  </a:lnTo>
                  <a:lnTo>
                    <a:pt x="5208" y="13592"/>
                  </a:lnTo>
                  <a:lnTo>
                    <a:pt x="5618" y="13920"/>
                  </a:lnTo>
                  <a:lnTo>
                    <a:pt x="6069" y="14228"/>
                  </a:lnTo>
                  <a:lnTo>
                    <a:pt x="6520" y="14515"/>
                  </a:lnTo>
                  <a:lnTo>
                    <a:pt x="7012" y="14781"/>
                  </a:lnTo>
                  <a:lnTo>
                    <a:pt x="7668" y="15130"/>
                  </a:lnTo>
                  <a:lnTo>
                    <a:pt x="8344" y="15437"/>
                  </a:lnTo>
                  <a:lnTo>
                    <a:pt x="9041" y="15724"/>
                  </a:lnTo>
                  <a:lnTo>
                    <a:pt x="9738" y="15950"/>
                  </a:lnTo>
                  <a:lnTo>
                    <a:pt x="10456" y="16155"/>
                  </a:lnTo>
                  <a:lnTo>
                    <a:pt x="11194" y="16339"/>
                  </a:lnTo>
                  <a:lnTo>
                    <a:pt x="11932" y="16462"/>
                  </a:lnTo>
                  <a:lnTo>
                    <a:pt x="12690" y="16585"/>
                  </a:lnTo>
                  <a:lnTo>
                    <a:pt x="13428" y="16647"/>
                  </a:lnTo>
                  <a:lnTo>
                    <a:pt x="14187" y="16688"/>
                  </a:lnTo>
                  <a:lnTo>
                    <a:pt x="14945" y="16708"/>
                  </a:lnTo>
                  <a:lnTo>
                    <a:pt x="15704" y="16688"/>
                  </a:lnTo>
                  <a:lnTo>
                    <a:pt x="16442" y="16626"/>
                  </a:lnTo>
                  <a:lnTo>
                    <a:pt x="17200" y="16544"/>
                  </a:lnTo>
                  <a:lnTo>
                    <a:pt x="17938" y="16442"/>
                  </a:lnTo>
                  <a:lnTo>
                    <a:pt x="18676" y="16319"/>
                  </a:lnTo>
                  <a:lnTo>
                    <a:pt x="19393" y="16155"/>
                  </a:lnTo>
                  <a:lnTo>
                    <a:pt x="20090" y="15970"/>
                  </a:lnTo>
                  <a:lnTo>
                    <a:pt x="20787" y="15745"/>
                  </a:lnTo>
                  <a:lnTo>
                    <a:pt x="21464" y="15519"/>
                  </a:lnTo>
                  <a:lnTo>
                    <a:pt x="22120" y="15253"/>
                  </a:lnTo>
                  <a:lnTo>
                    <a:pt x="22755" y="14966"/>
                  </a:lnTo>
                  <a:lnTo>
                    <a:pt x="23391" y="14658"/>
                  </a:lnTo>
                  <a:lnTo>
                    <a:pt x="23965" y="14310"/>
                  </a:lnTo>
                  <a:lnTo>
                    <a:pt x="24539" y="13961"/>
                  </a:lnTo>
                  <a:lnTo>
                    <a:pt x="25092" y="13592"/>
                  </a:lnTo>
                  <a:lnTo>
                    <a:pt x="25584" y="13182"/>
                  </a:lnTo>
                  <a:lnTo>
                    <a:pt x="26076" y="12772"/>
                  </a:lnTo>
                  <a:lnTo>
                    <a:pt x="26507" y="12321"/>
                  </a:lnTo>
                  <a:lnTo>
                    <a:pt x="26937" y="11870"/>
                  </a:lnTo>
                  <a:lnTo>
                    <a:pt x="27306" y="11399"/>
                  </a:lnTo>
                  <a:lnTo>
                    <a:pt x="27634" y="10886"/>
                  </a:lnTo>
                  <a:lnTo>
                    <a:pt x="27839" y="10558"/>
                  </a:lnTo>
                  <a:lnTo>
                    <a:pt x="28003" y="10230"/>
                  </a:lnTo>
                  <a:lnTo>
                    <a:pt x="28167" y="9902"/>
                  </a:lnTo>
                  <a:lnTo>
                    <a:pt x="28311" y="9554"/>
                  </a:lnTo>
                  <a:lnTo>
                    <a:pt x="28434" y="9226"/>
                  </a:lnTo>
                  <a:lnTo>
                    <a:pt x="28557" y="8877"/>
                  </a:lnTo>
                  <a:lnTo>
                    <a:pt x="28639" y="8549"/>
                  </a:lnTo>
                  <a:lnTo>
                    <a:pt x="28721" y="8201"/>
                  </a:lnTo>
                  <a:lnTo>
                    <a:pt x="28782" y="7873"/>
                  </a:lnTo>
                  <a:lnTo>
                    <a:pt x="28844" y="7524"/>
                  </a:lnTo>
                  <a:lnTo>
                    <a:pt x="28885" y="7176"/>
                  </a:lnTo>
                  <a:lnTo>
                    <a:pt x="28905" y="6848"/>
                  </a:lnTo>
                  <a:lnTo>
                    <a:pt x="28905" y="6151"/>
                  </a:lnTo>
                  <a:lnTo>
                    <a:pt x="28885" y="5474"/>
                  </a:lnTo>
                  <a:lnTo>
                    <a:pt x="28823" y="4777"/>
                  </a:lnTo>
                  <a:lnTo>
                    <a:pt x="28721" y="4101"/>
                  </a:lnTo>
                  <a:lnTo>
                    <a:pt x="28598" y="3404"/>
                  </a:lnTo>
                  <a:lnTo>
                    <a:pt x="28434" y="2727"/>
                  </a:lnTo>
                  <a:lnTo>
                    <a:pt x="28270" y="2030"/>
                  </a:lnTo>
                  <a:lnTo>
                    <a:pt x="28085" y="1354"/>
                  </a:lnTo>
                  <a:lnTo>
                    <a:pt x="2767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7665494" y="1084215"/>
              <a:ext cx="563097" cy="363579"/>
            </a:xfrm>
            <a:custGeom>
              <a:avLst/>
              <a:gdLst/>
              <a:ahLst/>
              <a:cxnLst/>
              <a:rect l="l" t="t" r="r" b="b"/>
              <a:pathLst>
                <a:path w="84296" h="54428" extrusionOk="0">
                  <a:moveTo>
                    <a:pt x="9287" y="1"/>
                  </a:moveTo>
                  <a:lnTo>
                    <a:pt x="8856" y="21"/>
                  </a:lnTo>
                  <a:lnTo>
                    <a:pt x="8405" y="62"/>
                  </a:lnTo>
                  <a:lnTo>
                    <a:pt x="7954" y="124"/>
                  </a:lnTo>
                  <a:lnTo>
                    <a:pt x="7503" y="185"/>
                  </a:lnTo>
                  <a:lnTo>
                    <a:pt x="7073" y="288"/>
                  </a:lnTo>
                  <a:lnTo>
                    <a:pt x="6642" y="411"/>
                  </a:lnTo>
                  <a:lnTo>
                    <a:pt x="6212" y="554"/>
                  </a:lnTo>
                  <a:lnTo>
                    <a:pt x="5802" y="718"/>
                  </a:lnTo>
                  <a:lnTo>
                    <a:pt x="5392" y="882"/>
                  </a:lnTo>
                  <a:lnTo>
                    <a:pt x="4982" y="1087"/>
                  </a:lnTo>
                  <a:lnTo>
                    <a:pt x="4593" y="1313"/>
                  </a:lnTo>
                  <a:lnTo>
                    <a:pt x="4203" y="1559"/>
                  </a:lnTo>
                  <a:lnTo>
                    <a:pt x="3834" y="1805"/>
                  </a:lnTo>
                  <a:lnTo>
                    <a:pt x="3465" y="2092"/>
                  </a:lnTo>
                  <a:lnTo>
                    <a:pt x="3117" y="2379"/>
                  </a:lnTo>
                  <a:lnTo>
                    <a:pt x="2789" y="2707"/>
                  </a:lnTo>
                  <a:lnTo>
                    <a:pt x="2461" y="3035"/>
                  </a:lnTo>
                  <a:lnTo>
                    <a:pt x="2153" y="3383"/>
                  </a:lnTo>
                  <a:lnTo>
                    <a:pt x="1866" y="3752"/>
                  </a:lnTo>
                  <a:lnTo>
                    <a:pt x="1600" y="4142"/>
                  </a:lnTo>
                  <a:lnTo>
                    <a:pt x="1333" y="4552"/>
                  </a:lnTo>
                  <a:lnTo>
                    <a:pt x="1108" y="4962"/>
                  </a:lnTo>
                  <a:lnTo>
                    <a:pt x="882" y="5392"/>
                  </a:lnTo>
                  <a:lnTo>
                    <a:pt x="698" y="5823"/>
                  </a:lnTo>
                  <a:lnTo>
                    <a:pt x="534" y="6253"/>
                  </a:lnTo>
                  <a:lnTo>
                    <a:pt x="390" y="6704"/>
                  </a:lnTo>
                  <a:lnTo>
                    <a:pt x="267" y="7155"/>
                  </a:lnTo>
                  <a:lnTo>
                    <a:pt x="165" y="7586"/>
                  </a:lnTo>
                  <a:lnTo>
                    <a:pt x="103" y="8037"/>
                  </a:lnTo>
                  <a:lnTo>
                    <a:pt x="42" y="8488"/>
                  </a:lnTo>
                  <a:lnTo>
                    <a:pt x="21" y="8939"/>
                  </a:lnTo>
                  <a:lnTo>
                    <a:pt x="1" y="9390"/>
                  </a:lnTo>
                  <a:lnTo>
                    <a:pt x="21" y="9841"/>
                  </a:lnTo>
                  <a:lnTo>
                    <a:pt x="62" y="10292"/>
                  </a:lnTo>
                  <a:lnTo>
                    <a:pt x="103" y="10743"/>
                  </a:lnTo>
                  <a:lnTo>
                    <a:pt x="185" y="11173"/>
                  </a:lnTo>
                  <a:lnTo>
                    <a:pt x="288" y="11624"/>
                  </a:lnTo>
                  <a:lnTo>
                    <a:pt x="411" y="12055"/>
                  </a:lnTo>
                  <a:lnTo>
                    <a:pt x="554" y="12485"/>
                  </a:lnTo>
                  <a:lnTo>
                    <a:pt x="698" y="12895"/>
                  </a:lnTo>
                  <a:lnTo>
                    <a:pt x="882" y="13305"/>
                  </a:lnTo>
                  <a:lnTo>
                    <a:pt x="1087" y="13715"/>
                  </a:lnTo>
                  <a:lnTo>
                    <a:pt x="1313" y="14105"/>
                  </a:lnTo>
                  <a:lnTo>
                    <a:pt x="1538" y="14494"/>
                  </a:lnTo>
                  <a:lnTo>
                    <a:pt x="1805" y="14863"/>
                  </a:lnTo>
                  <a:lnTo>
                    <a:pt x="2092" y="15212"/>
                  </a:lnTo>
                  <a:lnTo>
                    <a:pt x="2379" y="15560"/>
                  </a:lnTo>
                  <a:lnTo>
                    <a:pt x="2686" y="15909"/>
                  </a:lnTo>
                  <a:lnTo>
                    <a:pt x="3035" y="16237"/>
                  </a:lnTo>
                  <a:lnTo>
                    <a:pt x="3383" y="16524"/>
                  </a:lnTo>
                  <a:lnTo>
                    <a:pt x="3752" y="16831"/>
                  </a:lnTo>
                  <a:lnTo>
                    <a:pt x="4142" y="17098"/>
                  </a:lnTo>
                  <a:lnTo>
                    <a:pt x="4552" y="17364"/>
                  </a:lnTo>
                  <a:lnTo>
                    <a:pt x="6560" y="18553"/>
                  </a:lnTo>
                  <a:lnTo>
                    <a:pt x="8549" y="19681"/>
                  </a:lnTo>
                  <a:lnTo>
                    <a:pt x="10517" y="20788"/>
                  </a:lnTo>
                  <a:lnTo>
                    <a:pt x="12444" y="21833"/>
                  </a:lnTo>
                  <a:lnTo>
                    <a:pt x="14350" y="22838"/>
                  </a:lnTo>
                  <a:lnTo>
                    <a:pt x="16236" y="23781"/>
                  </a:lnTo>
                  <a:lnTo>
                    <a:pt x="18061" y="24683"/>
                  </a:lnTo>
                  <a:lnTo>
                    <a:pt x="19865" y="25544"/>
                  </a:lnTo>
                  <a:lnTo>
                    <a:pt x="21628" y="26343"/>
                  </a:lnTo>
                  <a:lnTo>
                    <a:pt x="23350" y="27081"/>
                  </a:lnTo>
                  <a:lnTo>
                    <a:pt x="25010" y="27778"/>
                  </a:lnTo>
                  <a:lnTo>
                    <a:pt x="26630" y="28414"/>
                  </a:lnTo>
                  <a:lnTo>
                    <a:pt x="28208" y="29008"/>
                  </a:lnTo>
                  <a:lnTo>
                    <a:pt x="29705" y="29541"/>
                  </a:lnTo>
                  <a:lnTo>
                    <a:pt x="31160" y="30013"/>
                  </a:lnTo>
                  <a:lnTo>
                    <a:pt x="32554" y="30443"/>
                  </a:lnTo>
                  <a:lnTo>
                    <a:pt x="32554" y="30443"/>
                  </a:lnTo>
                  <a:lnTo>
                    <a:pt x="20090" y="23268"/>
                  </a:lnTo>
                  <a:lnTo>
                    <a:pt x="19967" y="23207"/>
                  </a:lnTo>
                  <a:lnTo>
                    <a:pt x="19885" y="23104"/>
                  </a:lnTo>
                  <a:lnTo>
                    <a:pt x="19803" y="23022"/>
                  </a:lnTo>
                  <a:lnTo>
                    <a:pt x="19721" y="22920"/>
                  </a:lnTo>
                  <a:lnTo>
                    <a:pt x="19660" y="22817"/>
                  </a:lnTo>
                  <a:lnTo>
                    <a:pt x="19598" y="22694"/>
                  </a:lnTo>
                  <a:lnTo>
                    <a:pt x="19557" y="22571"/>
                  </a:lnTo>
                  <a:lnTo>
                    <a:pt x="19537" y="22448"/>
                  </a:lnTo>
                  <a:lnTo>
                    <a:pt x="19516" y="22182"/>
                  </a:lnTo>
                  <a:lnTo>
                    <a:pt x="19537" y="21915"/>
                  </a:lnTo>
                  <a:lnTo>
                    <a:pt x="19578" y="21792"/>
                  </a:lnTo>
                  <a:lnTo>
                    <a:pt x="19619" y="21649"/>
                  </a:lnTo>
                  <a:lnTo>
                    <a:pt x="19680" y="21526"/>
                  </a:lnTo>
                  <a:lnTo>
                    <a:pt x="19742" y="21403"/>
                  </a:lnTo>
                  <a:lnTo>
                    <a:pt x="19824" y="21280"/>
                  </a:lnTo>
                  <a:lnTo>
                    <a:pt x="19906" y="21157"/>
                  </a:lnTo>
                  <a:lnTo>
                    <a:pt x="20008" y="21054"/>
                  </a:lnTo>
                  <a:lnTo>
                    <a:pt x="20111" y="20972"/>
                  </a:lnTo>
                  <a:lnTo>
                    <a:pt x="20336" y="20808"/>
                  </a:lnTo>
                  <a:lnTo>
                    <a:pt x="20582" y="20706"/>
                  </a:lnTo>
                  <a:lnTo>
                    <a:pt x="20705" y="20685"/>
                  </a:lnTo>
                  <a:lnTo>
                    <a:pt x="20828" y="20665"/>
                  </a:lnTo>
                  <a:lnTo>
                    <a:pt x="20951" y="20644"/>
                  </a:lnTo>
                  <a:lnTo>
                    <a:pt x="21074" y="20644"/>
                  </a:lnTo>
                  <a:lnTo>
                    <a:pt x="21197" y="20665"/>
                  </a:lnTo>
                  <a:lnTo>
                    <a:pt x="21320" y="20706"/>
                  </a:lnTo>
                  <a:lnTo>
                    <a:pt x="21443" y="20747"/>
                  </a:lnTo>
                  <a:lnTo>
                    <a:pt x="21566" y="20808"/>
                  </a:lnTo>
                  <a:lnTo>
                    <a:pt x="31078" y="26077"/>
                  </a:lnTo>
                  <a:lnTo>
                    <a:pt x="52070" y="37680"/>
                  </a:lnTo>
                  <a:lnTo>
                    <a:pt x="63304" y="43871"/>
                  </a:lnTo>
                  <a:lnTo>
                    <a:pt x="73123" y="49242"/>
                  </a:lnTo>
                  <a:lnTo>
                    <a:pt x="77059" y="51394"/>
                  </a:lnTo>
                  <a:lnTo>
                    <a:pt x="80114" y="53034"/>
                  </a:lnTo>
                  <a:lnTo>
                    <a:pt x="82102" y="54080"/>
                  </a:lnTo>
                  <a:lnTo>
                    <a:pt x="82635" y="54346"/>
                  </a:lnTo>
                  <a:lnTo>
                    <a:pt x="82779" y="54428"/>
                  </a:lnTo>
                  <a:lnTo>
                    <a:pt x="82840" y="54428"/>
                  </a:lnTo>
                  <a:lnTo>
                    <a:pt x="25236" y="19824"/>
                  </a:lnTo>
                  <a:lnTo>
                    <a:pt x="25092" y="19701"/>
                  </a:lnTo>
                  <a:lnTo>
                    <a:pt x="24949" y="19578"/>
                  </a:lnTo>
                  <a:lnTo>
                    <a:pt x="24867" y="19414"/>
                  </a:lnTo>
                  <a:lnTo>
                    <a:pt x="24805" y="19250"/>
                  </a:lnTo>
                  <a:lnTo>
                    <a:pt x="24785" y="19066"/>
                  </a:lnTo>
                  <a:lnTo>
                    <a:pt x="24785" y="18881"/>
                  </a:lnTo>
                  <a:lnTo>
                    <a:pt x="24826" y="18697"/>
                  </a:lnTo>
                  <a:lnTo>
                    <a:pt x="24908" y="18533"/>
                  </a:lnTo>
                  <a:lnTo>
                    <a:pt x="25031" y="18389"/>
                  </a:lnTo>
                  <a:lnTo>
                    <a:pt x="25154" y="18266"/>
                  </a:lnTo>
                  <a:lnTo>
                    <a:pt x="25318" y="18164"/>
                  </a:lnTo>
                  <a:lnTo>
                    <a:pt x="25482" y="18102"/>
                  </a:lnTo>
                  <a:lnTo>
                    <a:pt x="25666" y="18082"/>
                  </a:lnTo>
                  <a:lnTo>
                    <a:pt x="25851" y="18082"/>
                  </a:lnTo>
                  <a:lnTo>
                    <a:pt x="26035" y="18123"/>
                  </a:lnTo>
                  <a:lnTo>
                    <a:pt x="26199" y="18205"/>
                  </a:lnTo>
                  <a:lnTo>
                    <a:pt x="84296" y="51087"/>
                  </a:lnTo>
                  <a:lnTo>
                    <a:pt x="84255" y="51046"/>
                  </a:lnTo>
                  <a:lnTo>
                    <a:pt x="84111" y="50943"/>
                  </a:lnTo>
                  <a:lnTo>
                    <a:pt x="83619" y="50615"/>
                  </a:lnTo>
                  <a:lnTo>
                    <a:pt x="81733" y="49406"/>
                  </a:lnTo>
                  <a:lnTo>
                    <a:pt x="78822" y="47602"/>
                  </a:lnTo>
                  <a:lnTo>
                    <a:pt x="75050" y="45265"/>
                  </a:lnTo>
                  <a:lnTo>
                    <a:pt x="65641" y="39484"/>
                  </a:lnTo>
                  <a:lnTo>
                    <a:pt x="54838" y="32903"/>
                  </a:lnTo>
                  <a:lnTo>
                    <a:pt x="34645" y="20624"/>
                  </a:lnTo>
                  <a:lnTo>
                    <a:pt x="25461" y="15048"/>
                  </a:lnTo>
                  <a:lnTo>
                    <a:pt x="25359" y="14986"/>
                  </a:lnTo>
                  <a:lnTo>
                    <a:pt x="25256" y="14884"/>
                  </a:lnTo>
                  <a:lnTo>
                    <a:pt x="25174" y="14802"/>
                  </a:lnTo>
                  <a:lnTo>
                    <a:pt x="25092" y="14699"/>
                  </a:lnTo>
                  <a:lnTo>
                    <a:pt x="25031" y="14597"/>
                  </a:lnTo>
                  <a:lnTo>
                    <a:pt x="24990" y="14474"/>
                  </a:lnTo>
                  <a:lnTo>
                    <a:pt x="24949" y="14351"/>
                  </a:lnTo>
                  <a:lnTo>
                    <a:pt x="24908" y="14228"/>
                  </a:lnTo>
                  <a:lnTo>
                    <a:pt x="24887" y="13961"/>
                  </a:lnTo>
                  <a:lnTo>
                    <a:pt x="24887" y="13818"/>
                  </a:lnTo>
                  <a:lnTo>
                    <a:pt x="24908" y="13695"/>
                  </a:lnTo>
                  <a:lnTo>
                    <a:pt x="24949" y="13551"/>
                  </a:lnTo>
                  <a:lnTo>
                    <a:pt x="24990" y="13428"/>
                  </a:lnTo>
                  <a:lnTo>
                    <a:pt x="25051" y="13285"/>
                  </a:lnTo>
                  <a:lnTo>
                    <a:pt x="25113" y="13162"/>
                  </a:lnTo>
                  <a:lnTo>
                    <a:pt x="25195" y="13039"/>
                  </a:lnTo>
                  <a:lnTo>
                    <a:pt x="25297" y="12916"/>
                  </a:lnTo>
                  <a:lnTo>
                    <a:pt x="25379" y="12813"/>
                  </a:lnTo>
                  <a:lnTo>
                    <a:pt x="25502" y="12731"/>
                  </a:lnTo>
                  <a:lnTo>
                    <a:pt x="25605" y="12649"/>
                  </a:lnTo>
                  <a:lnTo>
                    <a:pt x="25728" y="12567"/>
                  </a:lnTo>
                  <a:lnTo>
                    <a:pt x="25953" y="12465"/>
                  </a:lnTo>
                  <a:lnTo>
                    <a:pt x="26097" y="12424"/>
                  </a:lnTo>
                  <a:lnTo>
                    <a:pt x="26220" y="12403"/>
                  </a:lnTo>
                  <a:lnTo>
                    <a:pt x="26466" y="12403"/>
                  </a:lnTo>
                  <a:lnTo>
                    <a:pt x="26589" y="12424"/>
                  </a:lnTo>
                  <a:lnTo>
                    <a:pt x="26712" y="12465"/>
                  </a:lnTo>
                  <a:lnTo>
                    <a:pt x="26835" y="12506"/>
                  </a:lnTo>
                  <a:lnTo>
                    <a:pt x="26958" y="12567"/>
                  </a:lnTo>
                  <a:lnTo>
                    <a:pt x="36921" y="18143"/>
                  </a:lnTo>
                  <a:lnTo>
                    <a:pt x="36921" y="18143"/>
                  </a:lnTo>
                  <a:lnTo>
                    <a:pt x="35855" y="17159"/>
                  </a:lnTo>
                  <a:lnTo>
                    <a:pt x="34727" y="16134"/>
                  </a:lnTo>
                  <a:lnTo>
                    <a:pt x="33559" y="15109"/>
                  </a:lnTo>
                  <a:lnTo>
                    <a:pt x="32329" y="14064"/>
                  </a:lnTo>
                  <a:lnTo>
                    <a:pt x="31037" y="13018"/>
                  </a:lnTo>
                  <a:lnTo>
                    <a:pt x="29705" y="11973"/>
                  </a:lnTo>
                  <a:lnTo>
                    <a:pt x="28331" y="10907"/>
                  </a:lnTo>
                  <a:lnTo>
                    <a:pt x="26896" y="9820"/>
                  </a:lnTo>
                  <a:lnTo>
                    <a:pt x="25420" y="8754"/>
                  </a:lnTo>
                  <a:lnTo>
                    <a:pt x="23924" y="7688"/>
                  </a:lnTo>
                  <a:lnTo>
                    <a:pt x="22366" y="6602"/>
                  </a:lnTo>
                  <a:lnTo>
                    <a:pt x="20787" y="5536"/>
                  </a:lnTo>
                  <a:lnTo>
                    <a:pt x="19168" y="4470"/>
                  </a:lnTo>
                  <a:lnTo>
                    <a:pt x="17528" y="3424"/>
                  </a:lnTo>
                  <a:lnTo>
                    <a:pt x="15847" y="2379"/>
                  </a:lnTo>
                  <a:lnTo>
                    <a:pt x="14145" y="1333"/>
                  </a:lnTo>
                  <a:lnTo>
                    <a:pt x="13735" y="1108"/>
                  </a:lnTo>
                  <a:lnTo>
                    <a:pt x="13305" y="882"/>
                  </a:lnTo>
                  <a:lnTo>
                    <a:pt x="12874" y="698"/>
                  </a:lnTo>
                  <a:lnTo>
                    <a:pt x="12423" y="534"/>
                  </a:lnTo>
                  <a:lnTo>
                    <a:pt x="11993" y="390"/>
                  </a:lnTo>
                  <a:lnTo>
                    <a:pt x="11542" y="267"/>
                  </a:lnTo>
                  <a:lnTo>
                    <a:pt x="11091" y="185"/>
                  </a:lnTo>
                  <a:lnTo>
                    <a:pt x="10640" y="103"/>
                  </a:lnTo>
                  <a:lnTo>
                    <a:pt x="10189" y="42"/>
                  </a:lnTo>
                  <a:lnTo>
                    <a:pt x="9738" y="21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7667685" y="1085998"/>
              <a:ext cx="147080" cy="126673"/>
            </a:xfrm>
            <a:custGeom>
              <a:avLst/>
              <a:gdLst/>
              <a:ahLst/>
              <a:cxnLst/>
              <a:rect l="l" t="t" r="r" b="b"/>
              <a:pathLst>
                <a:path w="22018" h="18963" extrusionOk="0">
                  <a:moveTo>
                    <a:pt x="8405" y="0"/>
                  </a:moveTo>
                  <a:lnTo>
                    <a:pt x="7975" y="41"/>
                  </a:lnTo>
                  <a:lnTo>
                    <a:pt x="7565" y="82"/>
                  </a:lnTo>
                  <a:lnTo>
                    <a:pt x="7134" y="164"/>
                  </a:lnTo>
                  <a:lnTo>
                    <a:pt x="6724" y="267"/>
                  </a:lnTo>
                  <a:lnTo>
                    <a:pt x="6314" y="369"/>
                  </a:lnTo>
                  <a:lnTo>
                    <a:pt x="5905" y="513"/>
                  </a:lnTo>
                  <a:lnTo>
                    <a:pt x="5515" y="656"/>
                  </a:lnTo>
                  <a:lnTo>
                    <a:pt x="5126" y="820"/>
                  </a:lnTo>
                  <a:lnTo>
                    <a:pt x="4736" y="1025"/>
                  </a:lnTo>
                  <a:lnTo>
                    <a:pt x="4367" y="1230"/>
                  </a:lnTo>
                  <a:lnTo>
                    <a:pt x="3998" y="1456"/>
                  </a:lnTo>
                  <a:lnTo>
                    <a:pt x="3650" y="1702"/>
                  </a:lnTo>
                  <a:lnTo>
                    <a:pt x="3301" y="1968"/>
                  </a:lnTo>
                  <a:lnTo>
                    <a:pt x="2973" y="2235"/>
                  </a:lnTo>
                  <a:lnTo>
                    <a:pt x="2645" y="2542"/>
                  </a:lnTo>
                  <a:lnTo>
                    <a:pt x="2338" y="2850"/>
                  </a:lnTo>
                  <a:lnTo>
                    <a:pt x="2051" y="3198"/>
                  </a:lnTo>
                  <a:lnTo>
                    <a:pt x="1784" y="3547"/>
                  </a:lnTo>
                  <a:lnTo>
                    <a:pt x="1518" y="3916"/>
                  </a:lnTo>
                  <a:lnTo>
                    <a:pt x="1272" y="4305"/>
                  </a:lnTo>
                  <a:lnTo>
                    <a:pt x="1046" y="4695"/>
                  </a:lnTo>
                  <a:lnTo>
                    <a:pt x="841" y="5105"/>
                  </a:lnTo>
                  <a:lnTo>
                    <a:pt x="657" y="5515"/>
                  </a:lnTo>
                  <a:lnTo>
                    <a:pt x="513" y="5925"/>
                  </a:lnTo>
                  <a:lnTo>
                    <a:pt x="370" y="6335"/>
                  </a:lnTo>
                  <a:lnTo>
                    <a:pt x="267" y="6765"/>
                  </a:lnTo>
                  <a:lnTo>
                    <a:pt x="165" y="7196"/>
                  </a:lnTo>
                  <a:lnTo>
                    <a:pt x="103" y="7626"/>
                  </a:lnTo>
                  <a:lnTo>
                    <a:pt x="42" y="8036"/>
                  </a:lnTo>
                  <a:lnTo>
                    <a:pt x="21" y="8467"/>
                  </a:lnTo>
                  <a:lnTo>
                    <a:pt x="1" y="8897"/>
                  </a:lnTo>
                  <a:lnTo>
                    <a:pt x="21" y="9328"/>
                  </a:lnTo>
                  <a:lnTo>
                    <a:pt x="62" y="9758"/>
                  </a:lnTo>
                  <a:lnTo>
                    <a:pt x="103" y="10168"/>
                  </a:lnTo>
                  <a:lnTo>
                    <a:pt x="185" y="10599"/>
                  </a:lnTo>
                  <a:lnTo>
                    <a:pt x="267" y="11009"/>
                  </a:lnTo>
                  <a:lnTo>
                    <a:pt x="390" y="11419"/>
                  </a:lnTo>
                  <a:lnTo>
                    <a:pt x="513" y="11829"/>
                  </a:lnTo>
                  <a:lnTo>
                    <a:pt x="677" y="12218"/>
                  </a:lnTo>
                  <a:lnTo>
                    <a:pt x="841" y="12608"/>
                  </a:lnTo>
                  <a:lnTo>
                    <a:pt x="1026" y="12997"/>
                  </a:lnTo>
                  <a:lnTo>
                    <a:pt x="1251" y="13366"/>
                  </a:lnTo>
                  <a:lnTo>
                    <a:pt x="1477" y="13735"/>
                  </a:lnTo>
                  <a:lnTo>
                    <a:pt x="1723" y="14084"/>
                  </a:lnTo>
                  <a:lnTo>
                    <a:pt x="1989" y="14432"/>
                  </a:lnTo>
                  <a:lnTo>
                    <a:pt x="2256" y="14760"/>
                  </a:lnTo>
                  <a:lnTo>
                    <a:pt x="2563" y="15088"/>
                  </a:lnTo>
                  <a:lnTo>
                    <a:pt x="2871" y="15396"/>
                  </a:lnTo>
                  <a:lnTo>
                    <a:pt x="3219" y="15683"/>
                  </a:lnTo>
                  <a:lnTo>
                    <a:pt x="3568" y="15949"/>
                  </a:lnTo>
                  <a:lnTo>
                    <a:pt x="3937" y="16216"/>
                  </a:lnTo>
                  <a:lnTo>
                    <a:pt x="4326" y="16462"/>
                  </a:lnTo>
                  <a:lnTo>
                    <a:pt x="4736" y="16687"/>
                  </a:lnTo>
                  <a:lnTo>
                    <a:pt x="5167" y="16913"/>
                  </a:lnTo>
                  <a:lnTo>
                    <a:pt x="5659" y="17138"/>
                  </a:lnTo>
                  <a:lnTo>
                    <a:pt x="6150" y="17343"/>
                  </a:lnTo>
                  <a:lnTo>
                    <a:pt x="6683" y="17548"/>
                  </a:lnTo>
                  <a:lnTo>
                    <a:pt x="7237" y="17753"/>
                  </a:lnTo>
                  <a:lnTo>
                    <a:pt x="7811" y="17938"/>
                  </a:lnTo>
                  <a:lnTo>
                    <a:pt x="8405" y="18102"/>
                  </a:lnTo>
                  <a:lnTo>
                    <a:pt x="9020" y="18266"/>
                  </a:lnTo>
                  <a:lnTo>
                    <a:pt x="9635" y="18409"/>
                  </a:lnTo>
                  <a:lnTo>
                    <a:pt x="10271" y="18532"/>
                  </a:lnTo>
                  <a:lnTo>
                    <a:pt x="10906" y="18655"/>
                  </a:lnTo>
                  <a:lnTo>
                    <a:pt x="11562" y="18758"/>
                  </a:lnTo>
                  <a:lnTo>
                    <a:pt x="12218" y="18840"/>
                  </a:lnTo>
                  <a:lnTo>
                    <a:pt x="12854" y="18901"/>
                  </a:lnTo>
                  <a:lnTo>
                    <a:pt x="13510" y="18942"/>
                  </a:lnTo>
                  <a:lnTo>
                    <a:pt x="14145" y="18963"/>
                  </a:lnTo>
                  <a:lnTo>
                    <a:pt x="15416" y="18963"/>
                  </a:lnTo>
                  <a:lnTo>
                    <a:pt x="16031" y="18922"/>
                  </a:lnTo>
                  <a:lnTo>
                    <a:pt x="16626" y="18860"/>
                  </a:lnTo>
                  <a:lnTo>
                    <a:pt x="17200" y="18778"/>
                  </a:lnTo>
                  <a:lnTo>
                    <a:pt x="17753" y="18655"/>
                  </a:lnTo>
                  <a:lnTo>
                    <a:pt x="18286" y="18512"/>
                  </a:lnTo>
                  <a:lnTo>
                    <a:pt x="18799" y="18368"/>
                  </a:lnTo>
                  <a:lnTo>
                    <a:pt x="19291" y="18163"/>
                  </a:lnTo>
                  <a:lnTo>
                    <a:pt x="19742" y="17938"/>
                  </a:lnTo>
                  <a:lnTo>
                    <a:pt x="20152" y="17692"/>
                  </a:lnTo>
                  <a:lnTo>
                    <a:pt x="20541" y="17425"/>
                  </a:lnTo>
                  <a:lnTo>
                    <a:pt x="20705" y="17261"/>
                  </a:lnTo>
                  <a:lnTo>
                    <a:pt x="20869" y="17097"/>
                  </a:lnTo>
                  <a:lnTo>
                    <a:pt x="21033" y="16933"/>
                  </a:lnTo>
                  <a:lnTo>
                    <a:pt x="21177" y="16769"/>
                  </a:lnTo>
                  <a:lnTo>
                    <a:pt x="21320" y="16585"/>
                  </a:lnTo>
                  <a:lnTo>
                    <a:pt x="21443" y="16380"/>
                  </a:lnTo>
                  <a:lnTo>
                    <a:pt x="21546" y="16195"/>
                  </a:lnTo>
                  <a:lnTo>
                    <a:pt x="21648" y="15970"/>
                  </a:lnTo>
                  <a:lnTo>
                    <a:pt x="21730" y="15765"/>
                  </a:lnTo>
                  <a:lnTo>
                    <a:pt x="21812" y="15560"/>
                  </a:lnTo>
                  <a:lnTo>
                    <a:pt x="21874" y="15334"/>
                  </a:lnTo>
                  <a:lnTo>
                    <a:pt x="21915" y="15109"/>
                  </a:lnTo>
                  <a:lnTo>
                    <a:pt x="21997" y="14637"/>
                  </a:lnTo>
                  <a:lnTo>
                    <a:pt x="22017" y="14145"/>
                  </a:lnTo>
                  <a:lnTo>
                    <a:pt x="21997" y="13653"/>
                  </a:lnTo>
                  <a:lnTo>
                    <a:pt x="21935" y="13120"/>
                  </a:lnTo>
                  <a:lnTo>
                    <a:pt x="21833" y="12608"/>
                  </a:lnTo>
                  <a:lnTo>
                    <a:pt x="21710" y="12075"/>
                  </a:lnTo>
                  <a:lnTo>
                    <a:pt x="21546" y="11521"/>
                  </a:lnTo>
                  <a:lnTo>
                    <a:pt x="21341" y="10968"/>
                  </a:lnTo>
                  <a:lnTo>
                    <a:pt x="21115" y="10414"/>
                  </a:lnTo>
                  <a:lnTo>
                    <a:pt x="20869" y="9861"/>
                  </a:lnTo>
                  <a:lnTo>
                    <a:pt x="20582" y="9307"/>
                  </a:lnTo>
                  <a:lnTo>
                    <a:pt x="20275" y="8733"/>
                  </a:lnTo>
                  <a:lnTo>
                    <a:pt x="19947" y="8180"/>
                  </a:lnTo>
                  <a:lnTo>
                    <a:pt x="19598" y="7647"/>
                  </a:lnTo>
                  <a:lnTo>
                    <a:pt x="19250" y="7093"/>
                  </a:lnTo>
                  <a:lnTo>
                    <a:pt x="18860" y="6560"/>
                  </a:lnTo>
                  <a:lnTo>
                    <a:pt x="18471" y="6048"/>
                  </a:lnTo>
                  <a:lnTo>
                    <a:pt x="18061" y="5535"/>
                  </a:lnTo>
                  <a:lnTo>
                    <a:pt x="17651" y="5023"/>
                  </a:lnTo>
                  <a:lnTo>
                    <a:pt x="17241" y="4551"/>
                  </a:lnTo>
                  <a:lnTo>
                    <a:pt x="16810" y="4080"/>
                  </a:lnTo>
                  <a:lnTo>
                    <a:pt x="16380" y="3649"/>
                  </a:lnTo>
                  <a:lnTo>
                    <a:pt x="15949" y="3219"/>
                  </a:lnTo>
                  <a:lnTo>
                    <a:pt x="15519" y="2829"/>
                  </a:lnTo>
                  <a:lnTo>
                    <a:pt x="15088" y="2460"/>
                  </a:lnTo>
                  <a:lnTo>
                    <a:pt x="14658" y="2112"/>
                  </a:lnTo>
                  <a:lnTo>
                    <a:pt x="14248" y="1784"/>
                  </a:lnTo>
                  <a:lnTo>
                    <a:pt x="13838" y="1497"/>
                  </a:lnTo>
                  <a:lnTo>
                    <a:pt x="13428" y="1251"/>
                  </a:lnTo>
                  <a:lnTo>
                    <a:pt x="13038" y="1025"/>
                  </a:lnTo>
                  <a:lnTo>
                    <a:pt x="12628" y="820"/>
                  </a:lnTo>
                  <a:lnTo>
                    <a:pt x="12218" y="656"/>
                  </a:lnTo>
                  <a:lnTo>
                    <a:pt x="11808" y="492"/>
                  </a:lnTo>
                  <a:lnTo>
                    <a:pt x="11378" y="349"/>
                  </a:lnTo>
                  <a:lnTo>
                    <a:pt x="10968" y="246"/>
                  </a:lnTo>
                  <a:lnTo>
                    <a:pt x="10537" y="144"/>
                  </a:lnTo>
                  <a:lnTo>
                    <a:pt x="10107" y="82"/>
                  </a:lnTo>
                  <a:lnTo>
                    <a:pt x="9676" y="21"/>
                  </a:lnTo>
                  <a:lnTo>
                    <a:pt x="9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7671934" y="1091476"/>
              <a:ext cx="109278" cy="104629"/>
            </a:xfrm>
            <a:custGeom>
              <a:avLst/>
              <a:gdLst/>
              <a:ahLst/>
              <a:cxnLst/>
              <a:rect l="l" t="t" r="r" b="b"/>
              <a:pathLst>
                <a:path w="16359" h="15663" extrusionOk="0">
                  <a:moveTo>
                    <a:pt x="7667" y="0"/>
                  </a:moveTo>
                  <a:lnTo>
                    <a:pt x="7298" y="21"/>
                  </a:lnTo>
                  <a:lnTo>
                    <a:pt x="6929" y="41"/>
                  </a:lnTo>
                  <a:lnTo>
                    <a:pt x="6560" y="82"/>
                  </a:lnTo>
                  <a:lnTo>
                    <a:pt x="6191" y="144"/>
                  </a:lnTo>
                  <a:lnTo>
                    <a:pt x="5842" y="226"/>
                  </a:lnTo>
                  <a:lnTo>
                    <a:pt x="5473" y="328"/>
                  </a:lnTo>
                  <a:lnTo>
                    <a:pt x="5125" y="451"/>
                  </a:lnTo>
                  <a:lnTo>
                    <a:pt x="4777" y="574"/>
                  </a:lnTo>
                  <a:lnTo>
                    <a:pt x="4449" y="738"/>
                  </a:lnTo>
                  <a:lnTo>
                    <a:pt x="4100" y="902"/>
                  </a:lnTo>
                  <a:lnTo>
                    <a:pt x="3793" y="1087"/>
                  </a:lnTo>
                  <a:lnTo>
                    <a:pt x="3465" y="1271"/>
                  </a:lnTo>
                  <a:lnTo>
                    <a:pt x="3157" y="1497"/>
                  </a:lnTo>
                  <a:lnTo>
                    <a:pt x="2850" y="1722"/>
                  </a:lnTo>
                  <a:lnTo>
                    <a:pt x="2563" y="1968"/>
                  </a:lnTo>
                  <a:lnTo>
                    <a:pt x="2296" y="2214"/>
                  </a:lnTo>
                  <a:lnTo>
                    <a:pt x="2030" y="2501"/>
                  </a:lnTo>
                  <a:lnTo>
                    <a:pt x="1784" y="2788"/>
                  </a:lnTo>
                  <a:lnTo>
                    <a:pt x="1538" y="3096"/>
                  </a:lnTo>
                  <a:lnTo>
                    <a:pt x="1312" y="3424"/>
                  </a:lnTo>
                  <a:lnTo>
                    <a:pt x="1087" y="3752"/>
                  </a:lnTo>
                  <a:lnTo>
                    <a:pt x="902" y="4100"/>
                  </a:lnTo>
                  <a:lnTo>
                    <a:pt x="718" y="4449"/>
                  </a:lnTo>
                  <a:lnTo>
                    <a:pt x="574" y="4797"/>
                  </a:lnTo>
                  <a:lnTo>
                    <a:pt x="431" y="5166"/>
                  </a:lnTo>
                  <a:lnTo>
                    <a:pt x="308" y="5535"/>
                  </a:lnTo>
                  <a:lnTo>
                    <a:pt x="205" y="5904"/>
                  </a:lnTo>
                  <a:lnTo>
                    <a:pt x="123" y="6273"/>
                  </a:lnTo>
                  <a:lnTo>
                    <a:pt x="62" y="6642"/>
                  </a:lnTo>
                  <a:lnTo>
                    <a:pt x="21" y="7011"/>
                  </a:lnTo>
                  <a:lnTo>
                    <a:pt x="0" y="7380"/>
                  </a:lnTo>
                  <a:lnTo>
                    <a:pt x="0" y="7770"/>
                  </a:lnTo>
                  <a:lnTo>
                    <a:pt x="0" y="8139"/>
                  </a:lnTo>
                  <a:lnTo>
                    <a:pt x="41" y="8508"/>
                  </a:lnTo>
                  <a:lnTo>
                    <a:pt x="82" y="8877"/>
                  </a:lnTo>
                  <a:lnTo>
                    <a:pt x="144" y="9225"/>
                  </a:lnTo>
                  <a:lnTo>
                    <a:pt x="226" y="9594"/>
                  </a:lnTo>
                  <a:lnTo>
                    <a:pt x="328" y="9963"/>
                  </a:lnTo>
                  <a:lnTo>
                    <a:pt x="451" y="10312"/>
                  </a:lnTo>
                  <a:lnTo>
                    <a:pt x="574" y="10660"/>
                  </a:lnTo>
                  <a:lnTo>
                    <a:pt x="718" y="10988"/>
                  </a:lnTo>
                  <a:lnTo>
                    <a:pt x="882" y="11316"/>
                  </a:lnTo>
                  <a:lnTo>
                    <a:pt x="1066" y="11644"/>
                  </a:lnTo>
                  <a:lnTo>
                    <a:pt x="1271" y="11972"/>
                  </a:lnTo>
                  <a:lnTo>
                    <a:pt x="1476" y="12280"/>
                  </a:lnTo>
                  <a:lnTo>
                    <a:pt x="1702" y="12567"/>
                  </a:lnTo>
                  <a:lnTo>
                    <a:pt x="1948" y="12854"/>
                  </a:lnTo>
                  <a:lnTo>
                    <a:pt x="2214" y="13141"/>
                  </a:lnTo>
                  <a:lnTo>
                    <a:pt x="2501" y="13407"/>
                  </a:lnTo>
                  <a:lnTo>
                    <a:pt x="2788" y="13653"/>
                  </a:lnTo>
                  <a:lnTo>
                    <a:pt x="3096" y="13899"/>
                  </a:lnTo>
                  <a:lnTo>
                    <a:pt x="3403" y="14125"/>
                  </a:lnTo>
                  <a:lnTo>
                    <a:pt x="3752" y="14350"/>
                  </a:lnTo>
                  <a:lnTo>
                    <a:pt x="4100" y="14535"/>
                  </a:lnTo>
                  <a:lnTo>
                    <a:pt x="4449" y="14719"/>
                  </a:lnTo>
                  <a:lnTo>
                    <a:pt x="4838" y="14883"/>
                  </a:lnTo>
                  <a:lnTo>
                    <a:pt x="5207" y="15027"/>
                  </a:lnTo>
                  <a:lnTo>
                    <a:pt x="5596" y="15170"/>
                  </a:lnTo>
                  <a:lnTo>
                    <a:pt x="6006" y="15293"/>
                  </a:lnTo>
                  <a:lnTo>
                    <a:pt x="6416" y="15396"/>
                  </a:lnTo>
                  <a:lnTo>
                    <a:pt x="6826" y="15478"/>
                  </a:lnTo>
                  <a:lnTo>
                    <a:pt x="7236" y="15539"/>
                  </a:lnTo>
                  <a:lnTo>
                    <a:pt x="7646" y="15601"/>
                  </a:lnTo>
                  <a:lnTo>
                    <a:pt x="8077" y="15642"/>
                  </a:lnTo>
                  <a:lnTo>
                    <a:pt x="8507" y="15662"/>
                  </a:lnTo>
                  <a:lnTo>
                    <a:pt x="8917" y="15662"/>
                  </a:lnTo>
                  <a:lnTo>
                    <a:pt x="9348" y="15642"/>
                  </a:lnTo>
                  <a:lnTo>
                    <a:pt x="9758" y="15601"/>
                  </a:lnTo>
                  <a:lnTo>
                    <a:pt x="10168" y="15560"/>
                  </a:lnTo>
                  <a:lnTo>
                    <a:pt x="10598" y="15498"/>
                  </a:lnTo>
                  <a:lnTo>
                    <a:pt x="10988" y="15416"/>
                  </a:lnTo>
                  <a:lnTo>
                    <a:pt x="11398" y="15314"/>
                  </a:lnTo>
                  <a:lnTo>
                    <a:pt x="11787" y="15191"/>
                  </a:lnTo>
                  <a:lnTo>
                    <a:pt x="12177" y="15068"/>
                  </a:lnTo>
                  <a:lnTo>
                    <a:pt x="12546" y="14904"/>
                  </a:lnTo>
                  <a:lnTo>
                    <a:pt x="12915" y="14740"/>
                  </a:lnTo>
                  <a:lnTo>
                    <a:pt x="13263" y="14555"/>
                  </a:lnTo>
                  <a:lnTo>
                    <a:pt x="13591" y="14350"/>
                  </a:lnTo>
                  <a:lnTo>
                    <a:pt x="13919" y="14125"/>
                  </a:lnTo>
                  <a:lnTo>
                    <a:pt x="14227" y="13879"/>
                  </a:lnTo>
                  <a:lnTo>
                    <a:pt x="14534" y="13612"/>
                  </a:lnTo>
                  <a:lnTo>
                    <a:pt x="14801" y="13346"/>
                  </a:lnTo>
                  <a:lnTo>
                    <a:pt x="15067" y="13038"/>
                  </a:lnTo>
                  <a:lnTo>
                    <a:pt x="15293" y="12731"/>
                  </a:lnTo>
                  <a:lnTo>
                    <a:pt x="15518" y="12403"/>
                  </a:lnTo>
                  <a:lnTo>
                    <a:pt x="15703" y="12054"/>
                  </a:lnTo>
                  <a:lnTo>
                    <a:pt x="15867" y="11685"/>
                  </a:lnTo>
                  <a:lnTo>
                    <a:pt x="16010" y="11316"/>
                  </a:lnTo>
                  <a:lnTo>
                    <a:pt x="16133" y="10947"/>
                  </a:lnTo>
                  <a:lnTo>
                    <a:pt x="16215" y="10578"/>
                  </a:lnTo>
                  <a:lnTo>
                    <a:pt x="16277" y="10189"/>
                  </a:lnTo>
                  <a:lnTo>
                    <a:pt x="16338" y="9799"/>
                  </a:lnTo>
                  <a:lnTo>
                    <a:pt x="16359" y="9389"/>
                  </a:lnTo>
                  <a:lnTo>
                    <a:pt x="16359" y="9000"/>
                  </a:lnTo>
                  <a:lnTo>
                    <a:pt x="16338" y="8590"/>
                  </a:lnTo>
                  <a:lnTo>
                    <a:pt x="16297" y="8200"/>
                  </a:lnTo>
                  <a:lnTo>
                    <a:pt x="16236" y="7790"/>
                  </a:lnTo>
                  <a:lnTo>
                    <a:pt x="16154" y="7401"/>
                  </a:lnTo>
                  <a:lnTo>
                    <a:pt x="16051" y="6991"/>
                  </a:lnTo>
                  <a:lnTo>
                    <a:pt x="15928" y="6601"/>
                  </a:lnTo>
                  <a:lnTo>
                    <a:pt x="15785" y="6191"/>
                  </a:lnTo>
                  <a:lnTo>
                    <a:pt x="15641" y="5802"/>
                  </a:lnTo>
                  <a:lnTo>
                    <a:pt x="15457" y="5433"/>
                  </a:lnTo>
                  <a:lnTo>
                    <a:pt x="15272" y="5043"/>
                  </a:lnTo>
                  <a:lnTo>
                    <a:pt x="15088" y="4674"/>
                  </a:lnTo>
                  <a:lnTo>
                    <a:pt x="14862" y="4305"/>
                  </a:lnTo>
                  <a:lnTo>
                    <a:pt x="14637" y="3957"/>
                  </a:lnTo>
                  <a:lnTo>
                    <a:pt x="14391" y="3608"/>
                  </a:lnTo>
                  <a:lnTo>
                    <a:pt x="14124" y="3280"/>
                  </a:lnTo>
                  <a:lnTo>
                    <a:pt x="13858" y="2952"/>
                  </a:lnTo>
                  <a:lnTo>
                    <a:pt x="13571" y="2645"/>
                  </a:lnTo>
                  <a:lnTo>
                    <a:pt x="13284" y="2358"/>
                  </a:lnTo>
                  <a:lnTo>
                    <a:pt x="12976" y="2071"/>
                  </a:lnTo>
                  <a:lnTo>
                    <a:pt x="12669" y="1804"/>
                  </a:lnTo>
                  <a:lnTo>
                    <a:pt x="12341" y="1558"/>
                  </a:lnTo>
                  <a:lnTo>
                    <a:pt x="12013" y="1312"/>
                  </a:lnTo>
                  <a:lnTo>
                    <a:pt x="11685" y="1107"/>
                  </a:lnTo>
                  <a:lnTo>
                    <a:pt x="11336" y="902"/>
                  </a:lnTo>
                  <a:lnTo>
                    <a:pt x="10988" y="738"/>
                  </a:lnTo>
                  <a:lnTo>
                    <a:pt x="10619" y="574"/>
                  </a:lnTo>
                  <a:lnTo>
                    <a:pt x="10270" y="431"/>
                  </a:lnTo>
                  <a:lnTo>
                    <a:pt x="9901" y="328"/>
                  </a:lnTo>
                  <a:lnTo>
                    <a:pt x="9532" y="226"/>
                  </a:lnTo>
                  <a:lnTo>
                    <a:pt x="9163" y="144"/>
                  </a:lnTo>
                  <a:lnTo>
                    <a:pt x="8794" y="82"/>
                  </a:lnTo>
                  <a:lnTo>
                    <a:pt x="8425" y="41"/>
                  </a:lnTo>
                  <a:lnTo>
                    <a:pt x="80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7687131" y="1095584"/>
              <a:ext cx="56286" cy="39445"/>
            </a:xfrm>
            <a:custGeom>
              <a:avLst/>
              <a:gdLst/>
              <a:ahLst/>
              <a:cxnLst/>
              <a:rect l="l" t="t" r="r" b="b"/>
              <a:pathLst>
                <a:path w="8426" h="5905" extrusionOk="0">
                  <a:moveTo>
                    <a:pt x="4797" y="0"/>
                  </a:moveTo>
                  <a:lnTo>
                    <a:pt x="4387" y="21"/>
                  </a:lnTo>
                  <a:lnTo>
                    <a:pt x="3957" y="82"/>
                  </a:lnTo>
                  <a:lnTo>
                    <a:pt x="3526" y="185"/>
                  </a:lnTo>
                  <a:lnTo>
                    <a:pt x="3096" y="308"/>
                  </a:lnTo>
                  <a:lnTo>
                    <a:pt x="2707" y="451"/>
                  </a:lnTo>
                  <a:lnTo>
                    <a:pt x="2317" y="615"/>
                  </a:lnTo>
                  <a:lnTo>
                    <a:pt x="1969" y="800"/>
                  </a:lnTo>
                  <a:lnTo>
                    <a:pt x="1620" y="1005"/>
                  </a:lnTo>
                  <a:lnTo>
                    <a:pt x="1313" y="1230"/>
                  </a:lnTo>
                  <a:lnTo>
                    <a:pt x="1046" y="1476"/>
                  </a:lnTo>
                  <a:lnTo>
                    <a:pt x="800" y="1722"/>
                  </a:lnTo>
                  <a:lnTo>
                    <a:pt x="575" y="1989"/>
                  </a:lnTo>
                  <a:lnTo>
                    <a:pt x="390" y="2255"/>
                  </a:lnTo>
                  <a:lnTo>
                    <a:pt x="226" y="2542"/>
                  </a:lnTo>
                  <a:lnTo>
                    <a:pt x="124" y="2829"/>
                  </a:lnTo>
                  <a:lnTo>
                    <a:pt x="42" y="3116"/>
                  </a:lnTo>
                  <a:lnTo>
                    <a:pt x="1" y="3403"/>
                  </a:lnTo>
                  <a:lnTo>
                    <a:pt x="21" y="3711"/>
                  </a:lnTo>
                  <a:lnTo>
                    <a:pt x="62" y="3998"/>
                  </a:lnTo>
                  <a:lnTo>
                    <a:pt x="165" y="4264"/>
                  </a:lnTo>
                  <a:lnTo>
                    <a:pt x="288" y="4531"/>
                  </a:lnTo>
                  <a:lnTo>
                    <a:pt x="452" y="4777"/>
                  </a:lnTo>
                  <a:lnTo>
                    <a:pt x="657" y="4982"/>
                  </a:lnTo>
                  <a:lnTo>
                    <a:pt x="903" y="5187"/>
                  </a:lnTo>
                  <a:lnTo>
                    <a:pt x="1169" y="5371"/>
                  </a:lnTo>
                  <a:lnTo>
                    <a:pt x="1456" y="5515"/>
                  </a:lnTo>
                  <a:lnTo>
                    <a:pt x="1764" y="5638"/>
                  </a:lnTo>
                  <a:lnTo>
                    <a:pt x="2112" y="5761"/>
                  </a:lnTo>
                  <a:lnTo>
                    <a:pt x="2481" y="5822"/>
                  </a:lnTo>
                  <a:lnTo>
                    <a:pt x="2850" y="5884"/>
                  </a:lnTo>
                  <a:lnTo>
                    <a:pt x="3239" y="5904"/>
                  </a:lnTo>
                  <a:lnTo>
                    <a:pt x="3649" y="5904"/>
                  </a:lnTo>
                  <a:lnTo>
                    <a:pt x="4059" y="5884"/>
                  </a:lnTo>
                  <a:lnTo>
                    <a:pt x="4490" y="5822"/>
                  </a:lnTo>
                  <a:lnTo>
                    <a:pt x="4920" y="5720"/>
                  </a:lnTo>
                  <a:lnTo>
                    <a:pt x="5330" y="5597"/>
                  </a:lnTo>
                  <a:lnTo>
                    <a:pt x="5740" y="5453"/>
                  </a:lnTo>
                  <a:lnTo>
                    <a:pt x="6130" y="5289"/>
                  </a:lnTo>
                  <a:lnTo>
                    <a:pt x="6478" y="5105"/>
                  </a:lnTo>
                  <a:lnTo>
                    <a:pt x="6806" y="4900"/>
                  </a:lnTo>
                  <a:lnTo>
                    <a:pt x="7114" y="4674"/>
                  </a:lnTo>
                  <a:lnTo>
                    <a:pt x="7401" y="4428"/>
                  </a:lnTo>
                  <a:lnTo>
                    <a:pt x="7647" y="4182"/>
                  </a:lnTo>
                  <a:lnTo>
                    <a:pt x="7872" y="3916"/>
                  </a:lnTo>
                  <a:lnTo>
                    <a:pt x="8057" y="3629"/>
                  </a:lnTo>
                  <a:lnTo>
                    <a:pt x="8200" y="3362"/>
                  </a:lnTo>
                  <a:lnTo>
                    <a:pt x="8323" y="3075"/>
                  </a:lnTo>
                  <a:lnTo>
                    <a:pt x="8405" y="2788"/>
                  </a:lnTo>
                  <a:lnTo>
                    <a:pt x="8426" y="2481"/>
                  </a:lnTo>
                  <a:lnTo>
                    <a:pt x="8426" y="2194"/>
                  </a:lnTo>
                  <a:lnTo>
                    <a:pt x="8385" y="1907"/>
                  </a:lnTo>
                  <a:lnTo>
                    <a:pt x="8282" y="1640"/>
                  </a:lnTo>
                  <a:lnTo>
                    <a:pt x="8159" y="1374"/>
                  </a:lnTo>
                  <a:lnTo>
                    <a:pt x="7995" y="1128"/>
                  </a:lnTo>
                  <a:lnTo>
                    <a:pt x="7790" y="923"/>
                  </a:lnTo>
                  <a:lnTo>
                    <a:pt x="7544" y="718"/>
                  </a:lnTo>
                  <a:lnTo>
                    <a:pt x="7278" y="533"/>
                  </a:lnTo>
                  <a:lnTo>
                    <a:pt x="6991" y="390"/>
                  </a:lnTo>
                  <a:lnTo>
                    <a:pt x="6663" y="246"/>
                  </a:lnTo>
                  <a:lnTo>
                    <a:pt x="6335" y="144"/>
                  </a:lnTo>
                  <a:lnTo>
                    <a:pt x="5966" y="62"/>
                  </a:lnTo>
                  <a:lnTo>
                    <a:pt x="5597" y="21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7738481" y="1116126"/>
              <a:ext cx="28630" cy="20274"/>
            </a:xfrm>
            <a:custGeom>
              <a:avLst/>
              <a:gdLst/>
              <a:ahLst/>
              <a:cxnLst/>
              <a:rect l="l" t="t" r="r" b="b"/>
              <a:pathLst>
                <a:path w="4286" h="3035" extrusionOk="0">
                  <a:moveTo>
                    <a:pt x="2440" y="0"/>
                  </a:moveTo>
                  <a:lnTo>
                    <a:pt x="2215" y="21"/>
                  </a:lnTo>
                  <a:lnTo>
                    <a:pt x="2010" y="62"/>
                  </a:lnTo>
                  <a:lnTo>
                    <a:pt x="1784" y="103"/>
                  </a:lnTo>
                  <a:lnTo>
                    <a:pt x="1579" y="164"/>
                  </a:lnTo>
                  <a:lnTo>
                    <a:pt x="1374" y="246"/>
                  </a:lnTo>
                  <a:lnTo>
                    <a:pt x="1169" y="328"/>
                  </a:lnTo>
                  <a:lnTo>
                    <a:pt x="985" y="431"/>
                  </a:lnTo>
                  <a:lnTo>
                    <a:pt x="821" y="533"/>
                  </a:lnTo>
                  <a:lnTo>
                    <a:pt x="657" y="636"/>
                  </a:lnTo>
                  <a:lnTo>
                    <a:pt x="513" y="759"/>
                  </a:lnTo>
                  <a:lnTo>
                    <a:pt x="390" y="902"/>
                  </a:lnTo>
                  <a:lnTo>
                    <a:pt x="288" y="1025"/>
                  </a:lnTo>
                  <a:lnTo>
                    <a:pt x="185" y="1169"/>
                  </a:lnTo>
                  <a:lnTo>
                    <a:pt x="103" y="1312"/>
                  </a:lnTo>
                  <a:lnTo>
                    <a:pt x="42" y="1456"/>
                  </a:lnTo>
                  <a:lnTo>
                    <a:pt x="21" y="1599"/>
                  </a:lnTo>
                  <a:lnTo>
                    <a:pt x="1" y="1763"/>
                  </a:lnTo>
                  <a:lnTo>
                    <a:pt x="1" y="1907"/>
                  </a:lnTo>
                  <a:lnTo>
                    <a:pt x="21" y="2050"/>
                  </a:lnTo>
                  <a:lnTo>
                    <a:pt x="62" y="2194"/>
                  </a:lnTo>
                  <a:lnTo>
                    <a:pt x="144" y="2317"/>
                  </a:lnTo>
                  <a:lnTo>
                    <a:pt x="226" y="2440"/>
                  </a:lnTo>
                  <a:lnTo>
                    <a:pt x="329" y="2563"/>
                  </a:lnTo>
                  <a:lnTo>
                    <a:pt x="452" y="2665"/>
                  </a:lnTo>
                  <a:lnTo>
                    <a:pt x="575" y="2747"/>
                  </a:lnTo>
                  <a:lnTo>
                    <a:pt x="739" y="2829"/>
                  </a:lnTo>
                  <a:lnTo>
                    <a:pt x="903" y="2891"/>
                  </a:lnTo>
                  <a:lnTo>
                    <a:pt x="1067" y="2952"/>
                  </a:lnTo>
                  <a:lnTo>
                    <a:pt x="1251" y="2993"/>
                  </a:lnTo>
                  <a:lnTo>
                    <a:pt x="1436" y="3014"/>
                  </a:lnTo>
                  <a:lnTo>
                    <a:pt x="1641" y="3034"/>
                  </a:lnTo>
                  <a:lnTo>
                    <a:pt x="1846" y="3034"/>
                  </a:lnTo>
                  <a:lnTo>
                    <a:pt x="2071" y="3014"/>
                  </a:lnTo>
                  <a:lnTo>
                    <a:pt x="2276" y="2973"/>
                  </a:lnTo>
                  <a:lnTo>
                    <a:pt x="2502" y="2932"/>
                  </a:lnTo>
                  <a:lnTo>
                    <a:pt x="2707" y="2870"/>
                  </a:lnTo>
                  <a:lnTo>
                    <a:pt x="2912" y="2788"/>
                  </a:lnTo>
                  <a:lnTo>
                    <a:pt x="3117" y="2706"/>
                  </a:lnTo>
                  <a:lnTo>
                    <a:pt x="3301" y="2624"/>
                  </a:lnTo>
                  <a:lnTo>
                    <a:pt x="3465" y="2501"/>
                  </a:lnTo>
                  <a:lnTo>
                    <a:pt x="3629" y="2399"/>
                  </a:lnTo>
                  <a:lnTo>
                    <a:pt x="3773" y="2276"/>
                  </a:lnTo>
                  <a:lnTo>
                    <a:pt x="3896" y="2153"/>
                  </a:lnTo>
                  <a:lnTo>
                    <a:pt x="3998" y="2009"/>
                  </a:lnTo>
                  <a:lnTo>
                    <a:pt x="4101" y="1866"/>
                  </a:lnTo>
                  <a:lnTo>
                    <a:pt x="4183" y="1722"/>
                  </a:lnTo>
                  <a:lnTo>
                    <a:pt x="4244" y="1579"/>
                  </a:lnTo>
                  <a:lnTo>
                    <a:pt x="4285" y="1435"/>
                  </a:lnTo>
                  <a:lnTo>
                    <a:pt x="4285" y="1292"/>
                  </a:lnTo>
                  <a:lnTo>
                    <a:pt x="4285" y="1128"/>
                  </a:lnTo>
                  <a:lnTo>
                    <a:pt x="4265" y="984"/>
                  </a:lnTo>
                  <a:lnTo>
                    <a:pt x="4224" y="841"/>
                  </a:lnTo>
                  <a:lnTo>
                    <a:pt x="4142" y="718"/>
                  </a:lnTo>
                  <a:lnTo>
                    <a:pt x="4060" y="595"/>
                  </a:lnTo>
                  <a:lnTo>
                    <a:pt x="3957" y="472"/>
                  </a:lnTo>
                  <a:lnTo>
                    <a:pt x="3834" y="369"/>
                  </a:lnTo>
                  <a:lnTo>
                    <a:pt x="3711" y="287"/>
                  </a:lnTo>
                  <a:lnTo>
                    <a:pt x="3547" y="205"/>
                  </a:lnTo>
                  <a:lnTo>
                    <a:pt x="3404" y="144"/>
                  </a:lnTo>
                  <a:lnTo>
                    <a:pt x="3219" y="82"/>
                  </a:lnTo>
                  <a:lnTo>
                    <a:pt x="3035" y="41"/>
                  </a:lnTo>
                  <a:lnTo>
                    <a:pt x="2850" y="21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7675494" y="1134062"/>
              <a:ext cx="101476" cy="58617"/>
            </a:xfrm>
            <a:custGeom>
              <a:avLst/>
              <a:gdLst/>
              <a:ahLst/>
              <a:cxnLst/>
              <a:rect l="l" t="t" r="r" b="b"/>
              <a:pathLst>
                <a:path w="15191" h="8775" extrusionOk="0">
                  <a:moveTo>
                    <a:pt x="14555" y="1"/>
                  </a:moveTo>
                  <a:lnTo>
                    <a:pt x="14432" y="759"/>
                  </a:lnTo>
                  <a:lnTo>
                    <a:pt x="14350" y="1169"/>
                  </a:lnTo>
                  <a:lnTo>
                    <a:pt x="14247" y="1579"/>
                  </a:lnTo>
                  <a:lnTo>
                    <a:pt x="14124" y="1989"/>
                  </a:lnTo>
                  <a:lnTo>
                    <a:pt x="13981" y="2379"/>
                  </a:lnTo>
                  <a:lnTo>
                    <a:pt x="13817" y="2748"/>
                  </a:lnTo>
                  <a:lnTo>
                    <a:pt x="13612" y="3096"/>
                  </a:lnTo>
                  <a:lnTo>
                    <a:pt x="13407" y="3424"/>
                  </a:lnTo>
                  <a:lnTo>
                    <a:pt x="13181" y="3732"/>
                  </a:lnTo>
                  <a:lnTo>
                    <a:pt x="12935" y="3998"/>
                  </a:lnTo>
                  <a:lnTo>
                    <a:pt x="12689" y="4265"/>
                  </a:lnTo>
                  <a:lnTo>
                    <a:pt x="12423" y="4511"/>
                  </a:lnTo>
                  <a:lnTo>
                    <a:pt x="12156" y="4736"/>
                  </a:lnTo>
                  <a:lnTo>
                    <a:pt x="11890" y="4941"/>
                  </a:lnTo>
                  <a:lnTo>
                    <a:pt x="11603" y="5126"/>
                  </a:lnTo>
                  <a:lnTo>
                    <a:pt x="11295" y="5310"/>
                  </a:lnTo>
                  <a:lnTo>
                    <a:pt x="11008" y="5454"/>
                  </a:lnTo>
                  <a:lnTo>
                    <a:pt x="10701" y="5597"/>
                  </a:lnTo>
                  <a:lnTo>
                    <a:pt x="10373" y="5720"/>
                  </a:lnTo>
                  <a:lnTo>
                    <a:pt x="10065" y="5823"/>
                  </a:lnTo>
                  <a:lnTo>
                    <a:pt x="9737" y="5905"/>
                  </a:lnTo>
                  <a:lnTo>
                    <a:pt x="9409" y="5966"/>
                  </a:lnTo>
                  <a:lnTo>
                    <a:pt x="9061" y="6028"/>
                  </a:lnTo>
                  <a:lnTo>
                    <a:pt x="8733" y="6048"/>
                  </a:lnTo>
                  <a:lnTo>
                    <a:pt x="8384" y="6069"/>
                  </a:lnTo>
                  <a:lnTo>
                    <a:pt x="7687" y="6069"/>
                  </a:lnTo>
                  <a:lnTo>
                    <a:pt x="7339" y="6028"/>
                  </a:lnTo>
                  <a:lnTo>
                    <a:pt x="6990" y="5987"/>
                  </a:lnTo>
                  <a:lnTo>
                    <a:pt x="6642" y="5925"/>
                  </a:lnTo>
                  <a:lnTo>
                    <a:pt x="6273" y="5864"/>
                  </a:lnTo>
                  <a:lnTo>
                    <a:pt x="5924" y="5782"/>
                  </a:lnTo>
                  <a:lnTo>
                    <a:pt x="5576" y="5679"/>
                  </a:lnTo>
                  <a:lnTo>
                    <a:pt x="5207" y="5556"/>
                  </a:lnTo>
                  <a:lnTo>
                    <a:pt x="4858" y="5433"/>
                  </a:lnTo>
                  <a:lnTo>
                    <a:pt x="4510" y="5290"/>
                  </a:lnTo>
                  <a:lnTo>
                    <a:pt x="4162" y="5126"/>
                  </a:lnTo>
                  <a:lnTo>
                    <a:pt x="3813" y="4941"/>
                  </a:lnTo>
                  <a:lnTo>
                    <a:pt x="3465" y="4757"/>
                  </a:lnTo>
                  <a:lnTo>
                    <a:pt x="3157" y="4572"/>
                  </a:lnTo>
                  <a:lnTo>
                    <a:pt x="2850" y="4367"/>
                  </a:lnTo>
                  <a:lnTo>
                    <a:pt x="2563" y="4162"/>
                  </a:lnTo>
                  <a:lnTo>
                    <a:pt x="2276" y="3937"/>
                  </a:lnTo>
                  <a:lnTo>
                    <a:pt x="2030" y="3711"/>
                  </a:lnTo>
                  <a:lnTo>
                    <a:pt x="1763" y="3465"/>
                  </a:lnTo>
                  <a:lnTo>
                    <a:pt x="1538" y="3199"/>
                  </a:lnTo>
                  <a:lnTo>
                    <a:pt x="1312" y="2932"/>
                  </a:lnTo>
                  <a:lnTo>
                    <a:pt x="1107" y="2666"/>
                  </a:lnTo>
                  <a:lnTo>
                    <a:pt x="923" y="2379"/>
                  </a:lnTo>
                  <a:lnTo>
                    <a:pt x="738" y="2092"/>
                  </a:lnTo>
                  <a:lnTo>
                    <a:pt x="574" y="1805"/>
                  </a:lnTo>
                  <a:lnTo>
                    <a:pt x="431" y="1497"/>
                  </a:lnTo>
                  <a:lnTo>
                    <a:pt x="308" y="1190"/>
                  </a:lnTo>
                  <a:lnTo>
                    <a:pt x="185" y="882"/>
                  </a:lnTo>
                  <a:lnTo>
                    <a:pt x="82" y="554"/>
                  </a:lnTo>
                  <a:lnTo>
                    <a:pt x="21" y="1087"/>
                  </a:lnTo>
                  <a:lnTo>
                    <a:pt x="0" y="1620"/>
                  </a:lnTo>
                  <a:lnTo>
                    <a:pt x="21" y="2153"/>
                  </a:lnTo>
                  <a:lnTo>
                    <a:pt x="82" y="2666"/>
                  </a:lnTo>
                  <a:lnTo>
                    <a:pt x="185" y="3178"/>
                  </a:lnTo>
                  <a:lnTo>
                    <a:pt x="328" y="3691"/>
                  </a:lnTo>
                  <a:lnTo>
                    <a:pt x="492" y="4183"/>
                  </a:lnTo>
                  <a:lnTo>
                    <a:pt x="718" y="4654"/>
                  </a:lnTo>
                  <a:lnTo>
                    <a:pt x="964" y="5126"/>
                  </a:lnTo>
                  <a:lnTo>
                    <a:pt x="1251" y="5556"/>
                  </a:lnTo>
                  <a:lnTo>
                    <a:pt x="1558" y="5987"/>
                  </a:lnTo>
                  <a:lnTo>
                    <a:pt x="1927" y="6397"/>
                  </a:lnTo>
                  <a:lnTo>
                    <a:pt x="2317" y="6786"/>
                  </a:lnTo>
                  <a:lnTo>
                    <a:pt x="2727" y="7135"/>
                  </a:lnTo>
                  <a:lnTo>
                    <a:pt x="3198" y="7463"/>
                  </a:lnTo>
                  <a:lnTo>
                    <a:pt x="3690" y="7770"/>
                  </a:lnTo>
                  <a:lnTo>
                    <a:pt x="4039" y="7955"/>
                  </a:lnTo>
                  <a:lnTo>
                    <a:pt x="4387" y="8119"/>
                  </a:lnTo>
                  <a:lnTo>
                    <a:pt x="4756" y="8262"/>
                  </a:lnTo>
                  <a:lnTo>
                    <a:pt x="5125" y="8385"/>
                  </a:lnTo>
                  <a:lnTo>
                    <a:pt x="5494" y="8488"/>
                  </a:lnTo>
                  <a:lnTo>
                    <a:pt x="5883" y="8570"/>
                  </a:lnTo>
                  <a:lnTo>
                    <a:pt x="6273" y="8652"/>
                  </a:lnTo>
                  <a:lnTo>
                    <a:pt x="6662" y="8713"/>
                  </a:lnTo>
                  <a:lnTo>
                    <a:pt x="7072" y="8734"/>
                  </a:lnTo>
                  <a:lnTo>
                    <a:pt x="7462" y="8754"/>
                  </a:lnTo>
                  <a:lnTo>
                    <a:pt x="7851" y="8775"/>
                  </a:lnTo>
                  <a:lnTo>
                    <a:pt x="8261" y="8754"/>
                  </a:lnTo>
                  <a:lnTo>
                    <a:pt x="8651" y="8734"/>
                  </a:lnTo>
                  <a:lnTo>
                    <a:pt x="9040" y="8693"/>
                  </a:lnTo>
                  <a:lnTo>
                    <a:pt x="9430" y="8631"/>
                  </a:lnTo>
                  <a:lnTo>
                    <a:pt x="9819" y="8570"/>
                  </a:lnTo>
                  <a:lnTo>
                    <a:pt x="10188" y="8488"/>
                  </a:lnTo>
                  <a:lnTo>
                    <a:pt x="10557" y="8385"/>
                  </a:lnTo>
                  <a:lnTo>
                    <a:pt x="10926" y="8262"/>
                  </a:lnTo>
                  <a:lnTo>
                    <a:pt x="11275" y="8139"/>
                  </a:lnTo>
                  <a:lnTo>
                    <a:pt x="11623" y="8016"/>
                  </a:lnTo>
                  <a:lnTo>
                    <a:pt x="11972" y="7852"/>
                  </a:lnTo>
                  <a:lnTo>
                    <a:pt x="12300" y="7688"/>
                  </a:lnTo>
                  <a:lnTo>
                    <a:pt x="12607" y="7524"/>
                  </a:lnTo>
                  <a:lnTo>
                    <a:pt x="12894" y="7319"/>
                  </a:lnTo>
                  <a:lnTo>
                    <a:pt x="13181" y="7135"/>
                  </a:lnTo>
                  <a:lnTo>
                    <a:pt x="13448" y="6930"/>
                  </a:lnTo>
                  <a:lnTo>
                    <a:pt x="13694" y="6704"/>
                  </a:lnTo>
                  <a:lnTo>
                    <a:pt x="13940" y="6479"/>
                  </a:lnTo>
                  <a:lnTo>
                    <a:pt x="14145" y="6233"/>
                  </a:lnTo>
                  <a:lnTo>
                    <a:pt x="14350" y="5987"/>
                  </a:lnTo>
                  <a:lnTo>
                    <a:pt x="14534" y="5720"/>
                  </a:lnTo>
                  <a:lnTo>
                    <a:pt x="14719" y="5372"/>
                  </a:lnTo>
                  <a:lnTo>
                    <a:pt x="14883" y="5023"/>
                  </a:lnTo>
                  <a:lnTo>
                    <a:pt x="15006" y="4654"/>
                  </a:lnTo>
                  <a:lnTo>
                    <a:pt x="15088" y="4306"/>
                  </a:lnTo>
                  <a:lnTo>
                    <a:pt x="15149" y="3937"/>
                  </a:lnTo>
                  <a:lnTo>
                    <a:pt x="15190" y="3588"/>
                  </a:lnTo>
                  <a:lnTo>
                    <a:pt x="15190" y="3219"/>
                  </a:lnTo>
                  <a:lnTo>
                    <a:pt x="15190" y="2871"/>
                  </a:lnTo>
                  <a:lnTo>
                    <a:pt x="15149" y="2502"/>
                  </a:lnTo>
                  <a:lnTo>
                    <a:pt x="15088" y="2153"/>
                  </a:lnTo>
                  <a:lnTo>
                    <a:pt x="15026" y="1784"/>
                  </a:lnTo>
                  <a:lnTo>
                    <a:pt x="14944" y="1415"/>
                  </a:lnTo>
                  <a:lnTo>
                    <a:pt x="14760" y="698"/>
                  </a:lnTo>
                  <a:lnTo>
                    <a:pt x="1455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0" name="Google Shape;1290;p26"/>
          <p:cNvSpPr/>
          <p:nvPr/>
        </p:nvSpPr>
        <p:spPr>
          <a:xfrm>
            <a:off x="1730325" y="14120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26"/>
          <p:cNvSpPr/>
          <p:nvPr/>
        </p:nvSpPr>
        <p:spPr>
          <a:xfrm>
            <a:off x="317675" y="1321529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26"/>
          <p:cNvSpPr/>
          <p:nvPr/>
        </p:nvSpPr>
        <p:spPr>
          <a:xfrm>
            <a:off x="8661575" y="14443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6" name="Google Shape;1526;p31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7" name="Google Shape;1527;p31"/>
          <p:cNvSpPr txBox="1">
            <a:spLocks noGrp="1"/>
          </p:cNvSpPr>
          <p:nvPr>
            <p:ph type="title"/>
          </p:nvPr>
        </p:nvSpPr>
        <p:spPr>
          <a:xfrm>
            <a:off x="723150" y="551050"/>
            <a:ext cx="3980400" cy="10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8" name="Google Shape;1528;p31"/>
          <p:cNvSpPr txBox="1">
            <a:spLocks noGrp="1"/>
          </p:cNvSpPr>
          <p:nvPr>
            <p:ph type="subTitle" idx="1"/>
          </p:nvPr>
        </p:nvSpPr>
        <p:spPr>
          <a:xfrm>
            <a:off x="723150" y="1649590"/>
            <a:ext cx="3979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529" name="Google Shape;1529;p31"/>
          <p:cNvGrpSpPr/>
          <p:nvPr/>
        </p:nvGrpSpPr>
        <p:grpSpPr>
          <a:xfrm>
            <a:off x="0" y="3714750"/>
            <a:ext cx="9144000" cy="1428809"/>
            <a:chOff x="0" y="3714750"/>
            <a:chExt cx="9144000" cy="1428809"/>
          </a:xfrm>
        </p:grpSpPr>
        <p:sp>
          <p:nvSpPr>
            <p:cNvPr id="1530" name="Google Shape;1530;p31"/>
            <p:cNvSpPr/>
            <p:nvPr/>
          </p:nvSpPr>
          <p:spPr>
            <a:xfrm>
              <a:off x="4248150" y="3714750"/>
              <a:ext cx="4876962" cy="1238250"/>
            </a:xfrm>
            <a:custGeom>
              <a:avLst/>
              <a:gdLst/>
              <a:ahLst/>
              <a:cxnLst/>
              <a:rect l="l" t="t" r="r" b="b"/>
              <a:pathLst>
                <a:path w="199263" h="49530" extrusionOk="0">
                  <a:moveTo>
                    <a:pt x="0" y="37338"/>
                  </a:moveTo>
                  <a:lnTo>
                    <a:pt x="54483" y="12192"/>
                  </a:lnTo>
                  <a:lnTo>
                    <a:pt x="121158" y="0"/>
                  </a:lnTo>
                  <a:lnTo>
                    <a:pt x="159639" y="14097"/>
                  </a:lnTo>
                  <a:lnTo>
                    <a:pt x="199263" y="46863"/>
                  </a:lnTo>
                  <a:lnTo>
                    <a:pt x="166878" y="49530"/>
                  </a:lnTo>
                  <a:lnTo>
                    <a:pt x="6477" y="46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grpSp>
          <p:nvGrpSpPr>
            <p:cNvPr id="1531" name="Google Shape;1531;p31"/>
            <p:cNvGrpSpPr/>
            <p:nvPr/>
          </p:nvGrpSpPr>
          <p:grpSpPr>
            <a:xfrm>
              <a:off x="0" y="4592497"/>
              <a:ext cx="9144000" cy="551062"/>
              <a:chOff x="0" y="4065100"/>
              <a:chExt cx="9144000" cy="1078400"/>
            </a:xfrm>
          </p:grpSpPr>
          <p:sp>
            <p:nvSpPr>
              <p:cNvPr id="1532" name="Google Shape;1532;p31"/>
              <p:cNvSpPr/>
              <p:nvPr/>
            </p:nvSpPr>
            <p:spPr>
              <a:xfrm>
                <a:off x="0" y="4429068"/>
                <a:ext cx="9144000" cy="714432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2326" extrusionOk="0">
                    <a:moveTo>
                      <a:pt x="0" y="0"/>
                    </a:moveTo>
                    <a:lnTo>
                      <a:pt x="0" y="22326"/>
                    </a:lnTo>
                    <a:lnTo>
                      <a:pt x="285750" y="22326"/>
                    </a:lnTo>
                    <a:lnTo>
                      <a:pt x="285750" y="38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1"/>
              <p:cNvSpPr/>
              <p:nvPr/>
            </p:nvSpPr>
            <p:spPr>
              <a:xfrm>
                <a:off x="0" y="4065100"/>
                <a:ext cx="9144000" cy="57680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18025" extrusionOk="0">
                    <a:moveTo>
                      <a:pt x="126038" y="0"/>
                    </a:moveTo>
                    <a:lnTo>
                      <a:pt x="0" y="14699"/>
                    </a:lnTo>
                    <a:lnTo>
                      <a:pt x="0" y="18024"/>
                    </a:lnTo>
                    <a:lnTo>
                      <a:pt x="285750" y="17787"/>
                    </a:lnTo>
                    <a:lnTo>
                      <a:pt x="285750" y="13327"/>
                    </a:lnTo>
                    <a:lnTo>
                      <a:pt x="1260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1"/>
              <p:cNvSpPr/>
              <p:nvPr/>
            </p:nvSpPr>
            <p:spPr>
              <a:xfrm>
                <a:off x="3269792" y="4125900"/>
                <a:ext cx="5874208" cy="365664"/>
              </a:xfrm>
              <a:custGeom>
                <a:avLst/>
                <a:gdLst/>
                <a:ahLst/>
                <a:cxnLst/>
                <a:rect l="l" t="t" r="r" b="b"/>
                <a:pathLst>
                  <a:path w="183569" h="11427" extrusionOk="0">
                    <a:moveTo>
                      <a:pt x="56370" y="0"/>
                    </a:moveTo>
                    <a:lnTo>
                      <a:pt x="1" y="8867"/>
                    </a:lnTo>
                    <a:lnTo>
                      <a:pt x="86876" y="9870"/>
                    </a:lnTo>
                    <a:lnTo>
                      <a:pt x="183569" y="11427"/>
                    </a:lnTo>
                    <a:lnTo>
                      <a:pt x="563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1"/>
              <p:cNvSpPr/>
              <p:nvPr/>
            </p:nvSpPr>
            <p:spPr>
              <a:xfrm>
                <a:off x="0" y="4313356"/>
                <a:ext cx="6664640" cy="328544"/>
              </a:xfrm>
              <a:custGeom>
                <a:avLst/>
                <a:gdLst/>
                <a:ahLst/>
                <a:cxnLst/>
                <a:rect l="l" t="t" r="r" b="b"/>
                <a:pathLst>
                  <a:path w="208270" h="10267" extrusionOk="0">
                    <a:moveTo>
                      <a:pt x="152217" y="1"/>
                    </a:moveTo>
                    <a:lnTo>
                      <a:pt x="92206" y="159"/>
                    </a:lnTo>
                    <a:lnTo>
                      <a:pt x="0" y="7205"/>
                    </a:lnTo>
                    <a:lnTo>
                      <a:pt x="0" y="10266"/>
                    </a:lnTo>
                    <a:lnTo>
                      <a:pt x="208269" y="4302"/>
                    </a:lnTo>
                    <a:lnTo>
                      <a:pt x="152217" y="1"/>
                    </a:lnTo>
                    <a:close/>
                  </a:path>
                </a:pathLst>
              </a:custGeom>
              <a:solidFill>
                <a:srgbClr val="26222E">
                  <a:alpha val="8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1"/>
              <p:cNvSpPr/>
              <p:nvPr/>
            </p:nvSpPr>
            <p:spPr>
              <a:xfrm>
                <a:off x="4993376" y="4500180"/>
                <a:ext cx="2010720" cy="89568"/>
              </a:xfrm>
              <a:custGeom>
                <a:avLst/>
                <a:gdLst/>
                <a:ahLst/>
                <a:cxnLst/>
                <a:rect l="l" t="t" r="r" b="b"/>
                <a:pathLst>
                  <a:path w="62835" h="2799" extrusionOk="0">
                    <a:moveTo>
                      <a:pt x="35759" y="1"/>
                    </a:moveTo>
                    <a:lnTo>
                      <a:pt x="32064" y="27"/>
                    </a:lnTo>
                    <a:lnTo>
                      <a:pt x="28343" y="53"/>
                    </a:lnTo>
                    <a:lnTo>
                      <a:pt x="24596" y="159"/>
                    </a:lnTo>
                    <a:lnTo>
                      <a:pt x="20769" y="291"/>
                    </a:lnTo>
                    <a:lnTo>
                      <a:pt x="16864" y="476"/>
                    </a:lnTo>
                    <a:lnTo>
                      <a:pt x="12852" y="687"/>
                    </a:lnTo>
                    <a:lnTo>
                      <a:pt x="8736" y="951"/>
                    </a:lnTo>
                    <a:lnTo>
                      <a:pt x="4434" y="1267"/>
                    </a:lnTo>
                    <a:lnTo>
                      <a:pt x="1" y="1637"/>
                    </a:lnTo>
                    <a:lnTo>
                      <a:pt x="40615" y="2798"/>
                    </a:lnTo>
                    <a:lnTo>
                      <a:pt x="62835" y="1030"/>
                    </a:lnTo>
                    <a:lnTo>
                      <a:pt x="58692" y="766"/>
                    </a:lnTo>
                    <a:lnTo>
                      <a:pt x="54654" y="555"/>
                    </a:lnTo>
                    <a:lnTo>
                      <a:pt x="50748" y="370"/>
                    </a:lnTo>
                    <a:lnTo>
                      <a:pt x="46948" y="212"/>
                    </a:lnTo>
                    <a:lnTo>
                      <a:pt x="43174" y="106"/>
                    </a:lnTo>
                    <a:lnTo>
                      <a:pt x="39453" y="53"/>
                    </a:lnTo>
                    <a:lnTo>
                      <a:pt x="35759" y="1"/>
                    </a:lnTo>
                    <a:close/>
                  </a:path>
                </a:pathLst>
              </a:custGeom>
              <a:solidFill>
                <a:srgbClr val="26222E">
                  <a:alpha val="8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1"/>
              <p:cNvSpPr/>
              <p:nvPr/>
            </p:nvSpPr>
            <p:spPr>
              <a:xfrm>
                <a:off x="0" y="4710252"/>
                <a:ext cx="9144000" cy="433248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13539" extrusionOk="0">
                    <a:moveTo>
                      <a:pt x="285750" y="1"/>
                    </a:moveTo>
                    <a:lnTo>
                      <a:pt x="136357" y="9026"/>
                    </a:lnTo>
                    <a:lnTo>
                      <a:pt x="0" y="13539"/>
                    </a:lnTo>
                    <a:lnTo>
                      <a:pt x="285750" y="13539"/>
                    </a:lnTo>
                    <a:lnTo>
                      <a:pt x="285750" y="1"/>
                    </a:lnTo>
                    <a:close/>
                  </a:path>
                </a:pathLst>
              </a:custGeom>
              <a:solidFill>
                <a:srgbClr val="26222E">
                  <a:alpha val="8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8" name="Google Shape;1538;p31"/>
          <p:cNvSpPr txBox="1"/>
          <p:nvPr/>
        </p:nvSpPr>
        <p:spPr>
          <a:xfrm>
            <a:off x="723150" y="3446522"/>
            <a:ext cx="39795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including icons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infographics &amp; images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539" name="Google Shape;1539;p31"/>
          <p:cNvGrpSpPr/>
          <p:nvPr/>
        </p:nvGrpSpPr>
        <p:grpSpPr>
          <a:xfrm>
            <a:off x="-152412" y="4388624"/>
            <a:ext cx="1149992" cy="500678"/>
            <a:chOff x="381950" y="3846025"/>
            <a:chExt cx="1594775" cy="694325"/>
          </a:xfrm>
        </p:grpSpPr>
        <p:sp>
          <p:nvSpPr>
            <p:cNvPr id="1540" name="Google Shape;1540;p31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extrusionOk="0">
                  <a:moveTo>
                    <a:pt x="20600" y="1"/>
                  </a:moveTo>
                  <a:lnTo>
                    <a:pt x="20439" y="19"/>
                  </a:lnTo>
                  <a:lnTo>
                    <a:pt x="20295" y="36"/>
                  </a:lnTo>
                  <a:lnTo>
                    <a:pt x="20152" y="90"/>
                  </a:lnTo>
                  <a:lnTo>
                    <a:pt x="20008" y="144"/>
                  </a:lnTo>
                  <a:lnTo>
                    <a:pt x="19865" y="198"/>
                  </a:lnTo>
                  <a:lnTo>
                    <a:pt x="19722" y="287"/>
                  </a:lnTo>
                  <a:lnTo>
                    <a:pt x="19435" y="485"/>
                  </a:lnTo>
                  <a:lnTo>
                    <a:pt x="19166" y="736"/>
                  </a:lnTo>
                  <a:lnTo>
                    <a:pt x="18897" y="1005"/>
                  </a:lnTo>
                  <a:lnTo>
                    <a:pt x="18628" y="1327"/>
                  </a:lnTo>
                  <a:lnTo>
                    <a:pt x="18413" y="1650"/>
                  </a:lnTo>
                  <a:lnTo>
                    <a:pt x="18180" y="1973"/>
                  </a:lnTo>
                  <a:lnTo>
                    <a:pt x="17965" y="2331"/>
                  </a:lnTo>
                  <a:lnTo>
                    <a:pt x="17767" y="2690"/>
                  </a:lnTo>
                  <a:lnTo>
                    <a:pt x="17570" y="3066"/>
                  </a:lnTo>
                  <a:lnTo>
                    <a:pt x="17373" y="3443"/>
                  </a:lnTo>
                  <a:lnTo>
                    <a:pt x="17032" y="4214"/>
                  </a:lnTo>
                  <a:lnTo>
                    <a:pt x="16710" y="4967"/>
                  </a:lnTo>
                  <a:lnTo>
                    <a:pt x="16441" y="5684"/>
                  </a:lnTo>
                  <a:lnTo>
                    <a:pt x="16208" y="6311"/>
                  </a:lnTo>
                  <a:lnTo>
                    <a:pt x="16028" y="6849"/>
                  </a:lnTo>
                  <a:lnTo>
                    <a:pt x="15939" y="7064"/>
                  </a:lnTo>
                  <a:lnTo>
                    <a:pt x="15759" y="7333"/>
                  </a:lnTo>
                  <a:lnTo>
                    <a:pt x="15526" y="7674"/>
                  </a:lnTo>
                  <a:lnTo>
                    <a:pt x="15239" y="8068"/>
                  </a:lnTo>
                  <a:lnTo>
                    <a:pt x="14881" y="8517"/>
                  </a:lnTo>
                  <a:lnTo>
                    <a:pt x="14486" y="9001"/>
                  </a:lnTo>
                  <a:lnTo>
                    <a:pt x="13536" y="10112"/>
                  </a:lnTo>
                  <a:lnTo>
                    <a:pt x="12443" y="11367"/>
                  </a:lnTo>
                  <a:lnTo>
                    <a:pt x="11223" y="12712"/>
                  </a:lnTo>
                  <a:lnTo>
                    <a:pt x="9933" y="14128"/>
                  </a:lnTo>
                  <a:lnTo>
                    <a:pt x="8588" y="15563"/>
                  </a:lnTo>
                  <a:lnTo>
                    <a:pt x="5899" y="18413"/>
                  </a:lnTo>
                  <a:lnTo>
                    <a:pt x="3442" y="20995"/>
                  </a:lnTo>
                  <a:lnTo>
                    <a:pt x="377" y="24150"/>
                  </a:lnTo>
                  <a:lnTo>
                    <a:pt x="215" y="24330"/>
                  </a:lnTo>
                  <a:lnTo>
                    <a:pt x="108" y="24509"/>
                  </a:lnTo>
                  <a:lnTo>
                    <a:pt x="36" y="24670"/>
                  </a:lnTo>
                  <a:lnTo>
                    <a:pt x="0" y="24814"/>
                  </a:lnTo>
                  <a:lnTo>
                    <a:pt x="18" y="24957"/>
                  </a:lnTo>
                  <a:lnTo>
                    <a:pt x="72" y="25101"/>
                  </a:lnTo>
                  <a:lnTo>
                    <a:pt x="144" y="25226"/>
                  </a:lnTo>
                  <a:lnTo>
                    <a:pt x="269" y="25352"/>
                  </a:lnTo>
                  <a:lnTo>
                    <a:pt x="412" y="25477"/>
                  </a:lnTo>
                  <a:lnTo>
                    <a:pt x="610" y="25585"/>
                  </a:lnTo>
                  <a:lnTo>
                    <a:pt x="825" y="25692"/>
                  </a:lnTo>
                  <a:lnTo>
                    <a:pt x="1076" y="25782"/>
                  </a:lnTo>
                  <a:lnTo>
                    <a:pt x="1363" y="25890"/>
                  </a:lnTo>
                  <a:lnTo>
                    <a:pt x="1667" y="25961"/>
                  </a:lnTo>
                  <a:lnTo>
                    <a:pt x="2008" y="26051"/>
                  </a:lnTo>
                  <a:lnTo>
                    <a:pt x="2367" y="26123"/>
                  </a:lnTo>
                  <a:lnTo>
                    <a:pt x="3173" y="26266"/>
                  </a:lnTo>
                  <a:lnTo>
                    <a:pt x="4052" y="26374"/>
                  </a:lnTo>
                  <a:lnTo>
                    <a:pt x="5038" y="26481"/>
                  </a:lnTo>
                  <a:lnTo>
                    <a:pt x="6096" y="26553"/>
                  </a:lnTo>
                  <a:lnTo>
                    <a:pt x="7225" y="26607"/>
                  </a:lnTo>
                  <a:lnTo>
                    <a:pt x="8409" y="26660"/>
                  </a:lnTo>
                  <a:lnTo>
                    <a:pt x="9646" y="26696"/>
                  </a:lnTo>
                  <a:lnTo>
                    <a:pt x="10919" y="26714"/>
                  </a:lnTo>
                  <a:lnTo>
                    <a:pt x="13554" y="26714"/>
                  </a:lnTo>
                  <a:lnTo>
                    <a:pt x="16243" y="26678"/>
                  </a:lnTo>
                  <a:lnTo>
                    <a:pt x="18933" y="26625"/>
                  </a:lnTo>
                  <a:lnTo>
                    <a:pt x="21550" y="26553"/>
                  </a:lnTo>
                  <a:lnTo>
                    <a:pt x="26266" y="26374"/>
                  </a:lnTo>
                  <a:lnTo>
                    <a:pt x="28220" y="26320"/>
                  </a:lnTo>
                  <a:lnTo>
                    <a:pt x="29833" y="26266"/>
                  </a:lnTo>
                  <a:lnTo>
                    <a:pt x="31070" y="26266"/>
                  </a:lnTo>
                  <a:lnTo>
                    <a:pt x="32576" y="26302"/>
                  </a:lnTo>
                  <a:lnTo>
                    <a:pt x="34315" y="26374"/>
                  </a:lnTo>
                  <a:lnTo>
                    <a:pt x="36234" y="26463"/>
                  </a:lnTo>
                  <a:lnTo>
                    <a:pt x="40501" y="26732"/>
                  </a:lnTo>
                  <a:lnTo>
                    <a:pt x="45091" y="27019"/>
                  </a:lnTo>
                  <a:lnTo>
                    <a:pt x="49662" y="27324"/>
                  </a:lnTo>
                  <a:lnTo>
                    <a:pt x="51886" y="27449"/>
                  </a:lnTo>
                  <a:lnTo>
                    <a:pt x="54019" y="27575"/>
                  </a:lnTo>
                  <a:lnTo>
                    <a:pt x="56027" y="27665"/>
                  </a:lnTo>
                  <a:lnTo>
                    <a:pt x="57874" y="27736"/>
                  </a:lnTo>
                  <a:lnTo>
                    <a:pt x="59523" y="27772"/>
                  </a:lnTo>
                  <a:lnTo>
                    <a:pt x="60957" y="27772"/>
                  </a:lnTo>
                  <a:lnTo>
                    <a:pt x="61657" y="27754"/>
                  </a:lnTo>
                  <a:lnTo>
                    <a:pt x="62248" y="27736"/>
                  </a:lnTo>
                  <a:lnTo>
                    <a:pt x="62768" y="27682"/>
                  </a:lnTo>
                  <a:lnTo>
                    <a:pt x="63181" y="27629"/>
                  </a:lnTo>
                  <a:lnTo>
                    <a:pt x="63503" y="27557"/>
                  </a:lnTo>
                  <a:lnTo>
                    <a:pt x="63611" y="27503"/>
                  </a:lnTo>
                  <a:lnTo>
                    <a:pt x="63701" y="27449"/>
                  </a:lnTo>
                  <a:lnTo>
                    <a:pt x="63754" y="27396"/>
                  </a:lnTo>
                  <a:lnTo>
                    <a:pt x="63790" y="27342"/>
                  </a:lnTo>
                  <a:lnTo>
                    <a:pt x="63790" y="27288"/>
                  </a:lnTo>
                  <a:lnTo>
                    <a:pt x="63754" y="27216"/>
                  </a:lnTo>
                  <a:lnTo>
                    <a:pt x="63647" y="27091"/>
                  </a:lnTo>
                  <a:lnTo>
                    <a:pt x="63485" y="26929"/>
                  </a:lnTo>
                  <a:lnTo>
                    <a:pt x="63234" y="26714"/>
                  </a:lnTo>
                  <a:lnTo>
                    <a:pt x="62912" y="26445"/>
                  </a:lnTo>
                  <a:lnTo>
                    <a:pt x="62087" y="25818"/>
                  </a:lnTo>
                  <a:lnTo>
                    <a:pt x="61011" y="25029"/>
                  </a:lnTo>
                  <a:lnTo>
                    <a:pt x="59702" y="24133"/>
                  </a:lnTo>
                  <a:lnTo>
                    <a:pt x="58178" y="23111"/>
                  </a:lnTo>
                  <a:lnTo>
                    <a:pt x="56475" y="22017"/>
                  </a:lnTo>
                  <a:lnTo>
                    <a:pt x="54593" y="20852"/>
                  </a:lnTo>
                  <a:lnTo>
                    <a:pt x="52567" y="19650"/>
                  </a:lnTo>
                  <a:lnTo>
                    <a:pt x="51509" y="19041"/>
                  </a:lnTo>
                  <a:lnTo>
                    <a:pt x="50415" y="18413"/>
                  </a:lnTo>
                  <a:lnTo>
                    <a:pt x="49286" y="17786"/>
                  </a:lnTo>
                  <a:lnTo>
                    <a:pt x="48138" y="17176"/>
                  </a:lnTo>
                  <a:lnTo>
                    <a:pt x="46955" y="16549"/>
                  </a:lnTo>
                  <a:lnTo>
                    <a:pt x="45772" y="15939"/>
                  </a:lnTo>
                  <a:lnTo>
                    <a:pt x="44553" y="15348"/>
                  </a:lnTo>
                  <a:lnTo>
                    <a:pt x="43334" y="14756"/>
                  </a:lnTo>
                  <a:lnTo>
                    <a:pt x="42097" y="14164"/>
                  </a:lnTo>
                  <a:lnTo>
                    <a:pt x="40842" y="13608"/>
                  </a:lnTo>
                  <a:lnTo>
                    <a:pt x="39587" y="13053"/>
                  </a:lnTo>
                  <a:lnTo>
                    <a:pt x="38314" y="12533"/>
                  </a:lnTo>
                  <a:lnTo>
                    <a:pt x="37041" y="12031"/>
                  </a:lnTo>
                  <a:lnTo>
                    <a:pt x="35786" y="11565"/>
                  </a:lnTo>
                  <a:lnTo>
                    <a:pt x="34997" y="11063"/>
                  </a:lnTo>
                  <a:lnTo>
                    <a:pt x="34226" y="10561"/>
                  </a:lnTo>
                  <a:lnTo>
                    <a:pt x="33491" y="10059"/>
                  </a:lnTo>
                  <a:lnTo>
                    <a:pt x="32756" y="9557"/>
                  </a:lnTo>
                  <a:lnTo>
                    <a:pt x="31357" y="8553"/>
                  </a:lnTo>
                  <a:lnTo>
                    <a:pt x="30031" y="7549"/>
                  </a:lnTo>
                  <a:lnTo>
                    <a:pt x="28776" y="6580"/>
                  </a:lnTo>
                  <a:lnTo>
                    <a:pt x="27610" y="5630"/>
                  </a:lnTo>
                  <a:lnTo>
                    <a:pt x="26534" y="4734"/>
                  </a:lnTo>
                  <a:lnTo>
                    <a:pt x="25530" y="3891"/>
                  </a:lnTo>
                  <a:lnTo>
                    <a:pt x="23809" y="2367"/>
                  </a:lnTo>
                  <a:lnTo>
                    <a:pt x="22447" y="1166"/>
                  </a:lnTo>
                  <a:lnTo>
                    <a:pt x="21909" y="718"/>
                  </a:lnTo>
                  <a:lnTo>
                    <a:pt x="21461" y="359"/>
                  </a:lnTo>
                  <a:lnTo>
                    <a:pt x="21281" y="234"/>
                  </a:lnTo>
                  <a:lnTo>
                    <a:pt x="21138" y="144"/>
                  </a:lnTo>
                  <a:lnTo>
                    <a:pt x="20995" y="72"/>
                  </a:lnTo>
                  <a:lnTo>
                    <a:pt x="20905" y="36"/>
                  </a:lnTo>
                  <a:lnTo>
                    <a:pt x="20744" y="19"/>
                  </a:lnTo>
                  <a:lnTo>
                    <a:pt x="20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381950" y="3846025"/>
              <a:ext cx="1594775" cy="694325"/>
            </a:xfrm>
            <a:custGeom>
              <a:avLst/>
              <a:gdLst/>
              <a:ahLst/>
              <a:cxnLst/>
              <a:rect l="l" t="t" r="r" b="b"/>
              <a:pathLst>
                <a:path w="63791" h="27773" fill="none" extrusionOk="0">
                  <a:moveTo>
                    <a:pt x="60957" y="27772"/>
                  </a:moveTo>
                  <a:lnTo>
                    <a:pt x="60957" y="27772"/>
                  </a:lnTo>
                  <a:lnTo>
                    <a:pt x="59523" y="27772"/>
                  </a:lnTo>
                  <a:lnTo>
                    <a:pt x="57874" y="27736"/>
                  </a:lnTo>
                  <a:lnTo>
                    <a:pt x="56027" y="27665"/>
                  </a:lnTo>
                  <a:lnTo>
                    <a:pt x="54019" y="27575"/>
                  </a:lnTo>
                  <a:lnTo>
                    <a:pt x="51886" y="27449"/>
                  </a:lnTo>
                  <a:lnTo>
                    <a:pt x="49662" y="27324"/>
                  </a:lnTo>
                  <a:lnTo>
                    <a:pt x="45091" y="27019"/>
                  </a:lnTo>
                  <a:lnTo>
                    <a:pt x="45091" y="27019"/>
                  </a:lnTo>
                  <a:lnTo>
                    <a:pt x="40501" y="26732"/>
                  </a:lnTo>
                  <a:lnTo>
                    <a:pt x="36234" y="26463"/>
                  </a:lnTo>
                  <a:lnTo>
                    <a:pt x="34315" y="26374"/>
                  </a:lnTo>
                  <a:lnTo>
                    <a:pt x="32576" y="26302"/>
                  </a:lnTo>
                  <a:lnTo>
                    <a:pt x="31070" y="26266"/>
                  </a:lnTo>
                  <a:lnTo>
                    <a:pt x="29833" y="26266"/>
                  </a:lnTo>
                  <a:lnTo>
                    <a:pt x="29833" y="26266"/>
                  </a:lnTo>
                  <a:lnTo>
                    <a:pt x="28220" y="26320"/>
                  </a:lnTo>
                  <a:lnTo>
                    <a:pt x="26266" y="26374"/>
                  </a:lnTo>
                  <a:lnTo>
                    <a:pt x="21550" y="26553"/>
                  </a:lnTo>
                  <a:lnTo>
                    <a:pt x="18933" y="26625"/>
                  </a:lnTo>
                  <a:lnTo>
                    <a:pt x="16243" y="26678"/>
                  </a:lnTo>
                  <a:lnTo>
                    <a:pt x="13554" y="26714"/>
                  </a:lnTo>
                  <a:lnTo>
                    <a:pt x="12227" y="26714"/>
                  </a:lnTo>
                  <a:lnTo>
                    <a:pt x="10919" y="26714"/>
                  </a:lnTo>
                  <a:lnTo>
                    <a:pt x="9646" y="26696"/>
                  </a:lnTo>
                  <a:lnTo>
                    <a:pt x="8409" y="26660"/>
                  </a:lnTo>
                  <a:lnTo>
                    <a:pt x="7225" y="26607"/>
                  </a:lnTo>
                  <a:lnTo>
                    <a:pt x="6096" y="26553"/>
                  </a:lnTo>
                  <a:lnTo>
                    <a:pt x="5038" y="26481"/>
                  </a:lnTo>
                  <a:lnTo>
                    <a:pt x="4052" y="26374"/>
                  </a:lnTo>
                  <a:lnTo>
                    <a:pt x="3173" y="26266"/>
                  </a:lnTo>
                  <a:lnTo>
                    <a:pt x="2367" y="26123"/>
                  </a:lnTo>
                  <a:lnTo>
                    <a:pt x="2008" y="26051"/>
                  </a:lnTo>
                  <a:lnTo>
                    <a:pt x="1667" y="25961"/>
                  </a:lnTo>
                  <a:lnTo>
                    <a:pt x="1363" y="25890"/>
                  </a:lnTo>
                  <a:lnTo>
                    <a:pt x="1076" y="25782"/>
                  </a:lnTo>
                  <a:lnTo>
                    <a:pt x="825" y="25692"/>
                  </a:lnTo>
                  <a:lnTo>
                    <a:pt x="610" y="25585"/>
                  </a:lnTo>
                  <a:lnTo>
                    <a:pt x="412" y="25477"/>
                  </a:lnTo>
                  <a:lnTo>
                    <a:pt x="269" y="25352"/>
                  </a:lnTo>
                  <a:lnTo>
                    <a:pt x="144" y="25226"/>
                  </a:lnTo>
                  <a:lnTo>
                    <a:pt x="72" y="25101"/>
                  </a:lnTo>
                  <a:lnTo>
                    <a:pt x="18" y="24957"/>
                  </a:lnTo>
                  <a:lnTo>
                    <a:pt x="0" y="24814"/>
                  </a:lnTo>
                  <a:lnTo>
                    <a:pt x="36" y="24670"/>
                  </a:lnTo>
                  <a:lnTo>
                    <a:pt x="108" y="24509"/>
                  </a:lnTo>
                  <a:lnTo>
                    <a:pt x="215" y="24330"/>
                  </a:lnTo>
                  <a:lnTo>
                    <a:pt x="377" y="24150"/>
                  </a:lnTo>
                  <a:lnTo>
                    <a:pt x="377" y="24150"/>
                  </a:lnTo>
                  <a:lnTo>
                    <a:pt x="3442" y="20995"/>
                  </a:lnTo>
                  <a:lnTo>
                    <a:pt x="5899" y="18413"/>
                  </a:lnTo>
                  <a:lnTo>
                    <a:pt x="8588" y="15563"/>
                  </a:lnTo>
                  <a:lnTo>
                    <a:pt x="9933" y="14128"/>
                  </a:lnTo>
                  <a:lnTo>
                    <a:pt x="11223" y="12712"/>
                  </a:lnTo>
                  <a:lnTo>
                    <a:pt x="12443" y="11367"/>
                  </a:lnTo>
                  <a:lnTo>
                    <a:pt x="13536" y="10112"/>
                  </a:lnTo>
                  <a:lnTo>
                    <a:pt x="14486" y="9001"/>
                  </a:lnTo>
                  <a:lnTo>
                    <a:pt x="14881" y="8517"/>
                  </a:lnTo>
                  <a:lnTo>
                    <a:pt x="15239" y="8068"/>
                  </a:lnTo>
                  <a:lnTo>
                    <a:pt x="15526" y="7674"/>
                  </a:lnTo>
                  <a:lnTo>
                    <a:pt x="15759" y="7333"/>
                  </a:lnTo>
                  <a:lnTo>
                    <a:pt x="15939" y="7064"/>
                  </a:lnTo>
                  <a:lnTo>
                    <a:pt x="16028" y="6849"/>
                  </a:lnTo>
                  <a:lnTo>
                    <a:pt x="16028" y="6849"/>
                  </a:lnTo>
                  <a:lnTo>
                    <a:pt x="16208" y="6311"/>
                  </a:lnTo>
                  <a:lnTo>
                    <a:pt x="16441" y="5684"/>
                  </a:lnTo>
                  <a:lnTo>
                    <a:pt x="16710" y="4967"/>
                  </a:lnTo>
                  <a:lnTo>
                    <a:pt x="17032" y="4214"/>
                  </a:lnTo>
                  <a:lnTo>
                    <a:pt x="17373" y="3443"/>
                  </a:lnTo>
                  <a:lnTo>
                    <a:pt x="17570" y="3066"/>
                  </a:lnTo>
                  <a:lnTo>
                    <a:pt x="17767" y="2690"/>
                  </a:lnTo>
                  <a:lnTo>
                    <a:pt x="17965" y="2331"/>
                  </a:lnTo>
                  <a:lnTo>
                    <a:pt x="18180" y="1973"/>
                  </a:lnTo>
                  <a:lnTo>
                    <a:pt x="18413" y="1650"/>
                  </a:lnTo>
                  <a:lnTo>
                    <a:pt x="18628" y="1327"/>
                  </a:lnTo>
                  <a:lnTo>
                    <a:pt x="18628" y="1327"/>
                  </a:lnTo>
                  <a:lnTo>
                    <a:pt x="18897" y="1005"/>
                  </a:lnTo>
                  <a:lnTo>
                    <a:pt x="19166" y="736"/>
                  </a:lnTo>
                  <a:lnTo>
                    <a:pt x="19435" y="485"/>
                  </a:lnTo>
                  <a:lnTo>
                    <a:pt x="19722" y="287"/>
                  </a:lnTo>
                  <a:lnTo>
                    <a:pt x="19865" y="198"/>
                  </a:lnTo>
                  <a:lnTo>
                    <a:pt x="20008" y="144"/>
                  </a:lnTo>
                  <a:lnTo>
                    <a:pt x="20152" y="90"/>
                  </a:lnTo>
                  <a:lnTo>
                    <a:pt x="20295" y="36"/>
                  </a:lnTo>
                  <a:lnTo>
                    <a:pt x="20439" y="19"/>
                  </a:lnTo>
                  <a:lnTo>
                    <a:pt x="20600" y="1"/>
                  </a:lnTo>
                  <a:lnTo>
                    <a:pt x="20744" y="19"/>
                  </a:lnTo>
                  <a:lnTo>
                    <a:pt x="20905" y="36"/>
                  </a:lnTo>
                  <a:lnTo>
                    <a:pt x="20905" y="36"/>
                  </a:lnTo>
                  <a:lnTo>
                    <a:pt x="20995" y="72"/>
                  </a:lnTo>
                  <a:lnTo>
                    <a:pt x="21138" y="144"/>
                  </a:lnTo>
                  <a:lnTo>
                    <a:pt x="21281" y="234"/>
                  </a:lnTo>
                  <a:lnTo>
                    <a:pt x="21461" y="359"/>
                  </a:lnTo>
                  <a:lnTo>
                    <a:pt x="21909" y="718"/>
                  </a:lnTo>
                  <a:lnTo>
                    <a:pt x="22447" y="1166"/>
                  </a:lnTo>
                  <a:lnTo>
                    <a:pt x="23809" y="2367"/>
                  </a:lnTo>
                  <a:lnTo>
                    <a:pt x="25530" y="3891"/>
                  </a:lnTo>
                  <a:lnTo>
                    <a:pt x="26534" y="4734"/>
                  </a:lnTo>
                  <a:lnTo>
                    <a:pt x="27610" y="5630"/>
                  </a:lnTo>
                  <a:lnTo>
                    <a:pt x="28776" y="6580"/>
                  </a:lnTo>
                  <a:lnTo>
                    <a:pt x="30031" y="7549"/>
                  </a:lnTo>
                  <a:lnTo>
                    <a:pt x="31357" y="8553"/>
                  </a:lnTo>
                  <a:lnTo>
                    <a:pt x="32756" y="9557"/>
                  </a:lnTo>
                  <a:lnTo>
                    <a:pt x="33491" y="10059"/>
                  </a:lnTo>
                  <a:lnTo>
                    <a:pt x="34226" y="10561"/>
                  </a:lnTo>
                  <a:lnTo>
                    <a:pt x="34997" y="11063"/>
                  </a:lnTo>
                  <a:lnTo>
                    <a:pt x="35786" y="11565"/>
                  </a:lnTo>
                  <a:lnTo>
                    <a:pt x="35786" y="11565"/>
                  </a:lnTo>
                  <a:lnTo>
                    <a:pt x="37041" y="12031"/>
                  </a:lnTo>
                  <a:lnTo>
                    <a:pt x="38314" y="12533"/>
                  </a:lnTo>
                  <a:lnTo>
                    <a:pt x="39587" y="13053"/>
                  </a:lnTo>
                  <a:lnTo>
                    <a:pt x="40842" y="13608"/>
                  </a:lnTo>
                  <a:lnTo>
                    <a:pt x="42097" y="14164"/>
                  </a:lnTo>
                  <a:lnTo>
                    <a:pt x="43334" y="14756"/>
                  </a:lnTo>
                  <a:lnTo>
                    <a:pt x="44553" y="15348"/>
                  </a:lnTo>
                  <a:lnTo>
                    <a:pt x="45772" y="15939"/>
                  </a:lnTo>
                  <a:lnTo>
                    <a:pt x="46955" y="16549"/>
                  </a:lnTo>
                  <a:lnTo>
                    <a:pt x="48138" y="17176"/>
                  </a:lnTo>
                  <a:lnTo>
                    <a:pt x="49286" y="17786"/>
                  </a:lnTo>
                  <a:lnTo>
                    <a:pt x="50415" y="18413"/>
                  </a:lnTo>
                  <a:lnTo>
                    <a:pt x="51509" y="19041"/>
                  </a:lnTo>
                  <a:lnTo>
                    <a:pt x="52567" y="19650"/>
                  </a:lnTo>
                  <a:lnTo>
                    <a:pt x="54593" y="20852"/>
                  </a:lnTo>
                  <a:lnTo>
                    <a:pt x="56475" y="22017"/>
                  </a:lnTo>
                  <a:lnTo>
                    <a:pt x="58178" y="23111"/>
                  </a:lnTo>
                  <a:lnTo>
                    <a:pt x="59702" y="24133"/>
                  </a:lnTo>
                  <a:lnTo>
                    <a:pt x="61011" y="25029"/>
                  </a:lnTo>
                  <a:lnTo>
                    <a:pt x="62087" y="25818"/>
                  </a:lnTo>
                  <a:lnTo>
                    <a:pt x="62912" y="26445"/>
                  </a:lnTo>
                  <a:lnTo>
                    <a:pt x="63234" y="26714"/>
                  </a:lnTo>
                  <a:lnTo>
                    <a:pt x="63485" y="26929"/>
                  </a:lnTo>
                  <a:lnTo>
                    <a:pt x="63647" y="27091"/>
                  </a:lnTo>
                  <a:lnTo>
                    <a:pt x="63754" y="27216"/>
                  </a:lnTo>
                  <a:lnTo>
                    <a:pt x="63754" y="27216"/>
                  </a:lnTo>
                  <a:lnTo>
                    <a:pt x="63790" y="27288"/>
                  </a:lnTo>
                  <a:lnTo>
                    <a:pt x="63790" y="27342"/>
                  </a:lnTo>
                  <a:lnTo>
                    <a:pt x="63754" y="27396"/>
                  </a:lnTo>
                  <a:lnTo>
                    <a:pt x="63701" y="27449"/>
                  </a:lnTo>
                  <a:lnTo>
                    <a:pt x="63611" y="27503"/>
                  </a:lnTo>
                  <a:lnTo>
                    <a:pt x="63503" y="27557"/>
                  </a:lnTo>
                  <a:lnTo>
                    <a:pt x="63181" y="27629"/>
                  </a:lnTo>
                  <a:lnTo>
                    <a:pt x="62768" y="27682"/>
                  </a:lnTo>
                  <a:lnTo>
                    <a:pt x="62248" y="27736"/>
                  </a:lnTo>
                  <a:lnTo>
                    <a:pt x="61657" y="27754"/>
                  </a:lnTo>
                  <a:lnTo>
                    <a:pt x="60957" y="277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847625" y="3846025"/>
              <a:ext cx="1129100" cy="694325"/>
            </a:xfrm>
            <a:custGeom>
              <a:avLst/>
              <a:gdLst/>
              <a:ahLst/>
              <a:cxnLst/>
              <a:rect l="l" t="t" r="r" b="b"/>
              <a:pathLst>
                <a:path w="45164" h="27773" extrusionOk="0">
                  <a:moveTo>
                    <a:pt x="1991" y="1"/>
                  </a:moveTo>
                  <a:lnTo>
                    <a:pt x="1866" y="19"/>
                  </a:lnTo>
                  <a:lnTo>
                    <a:pt x="1722" y="36"/>
                  </a:lnTo>
                  <a:lnTo>
                    <a:pt x="1597" y="54"/>
                  </a:lnTo>
                  <a:lnTo>
                    <a:pt x="1471" y="108"/>
                  </a:lnTo>
                  <a:lnTo>
                    <a:pt x="1220" y="216"/>
                  </a:lnTo>
                  <a:lnTo>
                    <a:pt x="969" y="377"/>
                  </a:lnTo>
                  <a:lnTo>
                    <a:pt x="718" y="556"/>
                  </a:lnTo>
                  <a:lnTo>
                    <a:pt x="467" y="789"/>
                  </a:lnTo>
                  <a:lnTo>
                    <a:pt x="234" y="1040"/>
                  </a:lnTo>
                  <a:lnTo>
                    <a:pt x="1" y="1327"/>
                  </a:lnTo>
                  <a:lnTo>
                    <a:pt x="144" y="1722"/>
                  </a:lnTo>
                  <a:lnTo>
                    <a:pt x="306" y="2098"/>
                  </a:lnTo>
                  <a:lnTo>
                    <a:pt x="485" y="2457"/>
                  </a:lnTo>
                  <a:lnTo>
                    <a:pt x="682" y="2780"/>
                  </a:lnTo>
                  <a:lnTo>
                    <a:pt x="897" y="3066"/>
                  </a:lnTo>
                  <a:lnTo>
                    <a:pt x="1130" y="3317"/>
                  </a:lnTo>
                  <a:lnTo>
                    <a:pt x="1256" y="3425"/>
                  </a:lnTo>
                  <a:lnTo>
                    <a:pt x="1399" y="3533"/>
                  </a:lnTo>
                  <a:lnTo>
                    <a:pt x="1525" y="3604"/>
                  </a:lnTo>
                  <a:lnTo>
                    <a:pt x="1668" y="3694"/>
                  </a:lnTo>
                  <a:lnTo>
                    <a:pt x="2852" y="4268"/>
                  </a:lnTo>
                  <a:lnTo>
                    <a:pt x="4089" y="4841"/>
                  </a:lnTo>
                  <a:lnTo>
                    <a:pt x="5326" y="5433"/>
                  </a:lnTo>
                  <a:lnTo>
                    <a:pt x="5917" y="5738"/>
                  </a:lnTo>
                  <a:lnTo>
                    <a:pt x="6491" y="6043"/>
                  </a:lnTo>
                  <a:lnTo>
                    <a:pt x="7029" y="6365"/>
                  </a:lnTo>
                  <a:lnTo>
                    <a:pt x="7531" y="6688"/>
                  </a:lnTo>
                  <a:lnTo>
                    <a:pt x="7979" y="7011"/>
                  </a:lnTo>
                  <a:lnTo>
                    <a:pt x="8176" y="7190"/>
                  </a:lnTo>
                  <a:lnTo>
                    <a:pt x="8356" y="7351"/>
                  </a:lnTo>
                  <a:lnTo>
                    <a:pt x="8535" y="7531"/>
                  </a:lnTo>
                  <a:lnTo>
                    <a:pt x="8678" y="7692"/>
                  </a:lnTo>
                  <a:lnTo>
                    <a:pt x="8822" y="7871"/>
                  </a:lnTo>
                  <a:lnTo>
                    <a:pt x="8929" y="8051"/>
                  </a:lnTo>
                  <a:lnTo>
                    <a:pt x="9037" y="8230"/>
                  </a:lnTo>
                  <a:lnTo>
                    <a:pt x="9109" y="8409"/>
                  </a:lnTo>
                  <a:lnTo>
                    <a:pt x="9162" y="8588"/>
                  </a:lnTo>
                  <a:lnTo>
                    <a:pt x="9180" y="8786"/>
                  </a:lnTo>
                  <a:lnTo>
                    <a:pt x="9198" y="8875"/>
                  </a:lnTo>
                  <a:lnTo>
                    <a:pt x="9234" y="8983"/>
                  </a:lnTo>
                  <a:lnTo>
                    <a:pt x="9342" y="9216"/>
                  </a:lnTo>
                  <a:lnTo>
                    <a:pt x="9503" y="9503"/>
                  </a:lnTo>
                  <a:lnTo>
                    <a:pt x="9736" y="9790"/>
                  </a:lnTo>
                  <a:lnTo>
                    <a:pt x="10005" y="10130"/>
                  </a:lnTo>
                  <a:lnTo>
                    <a:pt x="10328" y="10471"/>
                  </a:lnTo>
                  <a:lnTo>
                    <a:pt x="10686" y="10847"/>
                  </a:lnTo>
                  <a:lnTo>
                    <a:pt x="11099" y="11242"/>
                  </a:lnTo>
                  <a:lnTo>
                    <a:pt x="11547" y="11636"/>
                  </a:lnTo>
                  <a:lnTo>
                    <a:pt x="12013" y="12067"/>
                  </a:lnTo>
                  <a:lnTo>
                    <a:pt x="12515" y="12497"/>
                  </a:lnTo>
                  <a:lnTo>
                    <a:pt x="13053" y="12927"/>
                  </a:lnTo>
                  <a:lnTo>
                    <a:pt x="14182" y="13806"/>
                  </a:lnTo>
                  <a:lnTo>
                    <a:pt x="15384" y="14702"/>
                  </a:lnTo>
                  <a:lnTo>
                    <a:pt x="16621" y="15563"/>
                  </a:lnTo>
                  <a:lnTo>
                    <a:pt x="17230" y="15975"/>
                  </a:lnTo>
                  <a:lnTo>
                    <a:pt x="17858" y="16369"/>
                  </a:lnTo>
                  <a:lnTo>
                    <a:pt x="18467" y="16764"/>
                  </a:lnTo>
                  <a:lnTo>
                    <a:pt x="19077" y="17122"/>
                  </a:lnTo>
                  <a:lnTo>
                    <a:pt x="19669" y="17481"/>
                  </a:lnTo>
                  <a:lnTo>
                    <a:pt x="20260" y="17786"/>
                  </a:lnTo>
                  <a:lnTo>
                    <a:pt x="20816" y="18091"/>
                  </a:lnTo>
                  <a:lnTo>
                    <a:pt x="21354" y="18342"/>
                  </a:lnTo>
                  <a:lnTo>
                    <a:pt x="21874" y="18575"/>
                  </a:lnTo>
                  <a:lnTo>
                    <a:pt x="22358" y="18772"/>
                  </a:lnTo>
                  <a:lnTo>
                    <a:pt x="22806" y="18933"/>
                  </a:lnTo>
                  <a:lnTo>
                    <a:pt x="23236" y="19041"/>
                  </a:lnTo>
                  <a:lnTo>
                    <a:pt x="23613" y="19113"/>
                  </a:lnTo>
                  <a:lnTo>
                    <a:pt x="23792" y="19130"/>
                  </a:lnTo>
                  <a:lnTo>
                    <a:pt x="23954" y="19148"/>
                  </a:lnTo>
                  <a:lnTo>
                    <a:pt x="24151" y="19166"/>
                  </a:lnTo>
                  <a:lnTo>
                    <a:pt x="24402" y="19202"/>
                  </a:lnTo>
                  <a:lnTo>
                    <a:pt x="24671" y="19274"/>
                  </a:lnTo>
                  <a:lnTo>
                    <a:pt x="24993" y="19364"/>
                  </a:lnTo>
                  <a:lnTo>
                    <a:pt x="25352" y="19489"/>
                  </a:lnTo>
                  <a:lnTo>
                    <a:pt x="25729" y="19632"/>
                  </a:lnTo>
                  <a:lnTo>
                    <a:pt x="26607" y="19973"/>
                  </a:lnTo>
                  <a:lnTo>
                    <a:pt x="27575" y="20403"/>
                  </a:lnTo>
                  <a:lnTo>
                    <a:pt x="28669" y="20887"/>
                  </a:lnTo>
                  <a:lnTo>
                    <a:pt x="29834" y="21461"/>
                  </a:lnTo>
                  <a:lnTo>
                    <a:pt x="31071" y="22053"/>
                  </a:lnTo>
                  <a:lnTo>
                    <a:pt x="33761" y="23397"/>
                  </a:lnTo>
                  <a:lnTo>
                    <a:pt x="36593" y="24850"/>
                  </a:lnTo>
                  <a:lnTo>
                    <a:pt x="39480" y="26338"/>
                  </a:lnTo>
                  <a:lnTo>
                    <a:pt x="42330" y="27772"/>
                  </a:lnTo>
                  <a:lnTo>
                    <a:pt x="42958" y="27772"/>
                  </a:lnTo>
                  <a:lnTo>
                    <a:pt x="43514" y="27736"/>
                  </a:lnTo>
                  <a:lnTo>
                    <a:pt x="43998" y="27700"/>
                  </a:lnTo>
                  <a:lnTo>
                    <a:pt x="44410" y="27647"/>
                  </a:lnTo>
                  <a:lnTo>
                    <a:pt x="44733" y="27593"/>
                  </a:lnTo>
                  <a:lnTo>
                    <a:pt x="44966" y="27521"/>
                  </a:lnTo>
                  <a:lnTo>
                    <a:pt x="45056" y="27467"/>
                  </a:lnTo>
                  <a:lnTo>
                    <a:pt x="45109" y="27431"/>
                  </a:lnTo>
                  <a:lnTo>
                    <a:pt x="45145" y="27378"/>
                  </a:lnTo>
                  <a:lnTo>
                    <a:pt x="45163" y="27324"/>
                  </a:lnTo>
                  <a:lnTo>
                    <a:pt x="45145" y="27270"/>
                  </a:lnTo>
                  <a:lnTo>
                    <a:pt x="45127" y="27216"/>
                  </a:lnTo>
                  <a:lnTo>
                    <a:pt x="45020" y="27091"/>
                  </a:lnTo>
                  <a:lnTo>
                    <a:pt x="44858" y="26929"/>
                  </a:lnTo>
                  <a:lnTo>
                    <a:pt x="44607" y="26714"/>
                  </a:lnTo>
                  <a:lnTo>
                    <a:pt x="44285" y="26445"/>
                  </a:lnTo>
                  <a:lnTo>
                    <a:pt x="43460" y="25818"/>
                  </a:lnTo>
                  <a:lnTo>
                    <a:pt x="42384" y="25029"/>
                  </a:lnTo>
                  <a:lnTo>
                    <a:pt x="41075" y="24133"/>
                  </a:lnTo>
                  <a:lnTo>
                    <a:pt x="39551" y="23111"/>
                  </a:lnTo>
                  <a:lnTo>
                    <a:pt x="37848" y="22017"/>
                  </a:lnTo>
                  <a:lnTo>
                    <a:pt x="35966" y="20852"/>
                  </a:lnTo>
                  <a:lnTo>
                    <a:pt x="33940" y="19650"/>
                  </a:lnTo>
                  <a:lnTo>
                    <a:pt x="32882" y="19041"/>
                  </a:lnTo>
                  <a:lnTo>
                    <a:pt x="31788" y="18413"/>
                  </a:lnTo>
                  <a:lnTo>
                    <a:pt x="30659" y="17786"/>
                  </a:lnTo>
                  <a:lnTo>
                    <a:pt x="29511" y="17176"/>
                  </a:lnTo>
                  <a:lnTo>
                    <a:pt x="28328" y="16549"/>
                  </a:lnTo>
                  <a:lnTo>
                    <a:pt x="27145" y="15939"/>
                  </a:lnTo>
                  <a:lnTo>
                    <a:pt x="25926" y="15348"/>
                  </a:lnTo>
                  <a:lnTo>
                    <a:pt x="24707" y="14756"/>
                  </a:lnTo>
                  <a:lnTo>
                    <a:pt x="23470" y="14164"/>
                  </a:lnTo>
                  <a:lnTo>
                    <a:pt x="22215" y="13608"/>
                  </a:lnTo>
                  <a:lnTo>
                    <a:pt x="20960" y="13053"/>
                  </a:lnTo>
                  <a:lnTo>
                    <a:pt x="19687" y="12533"/>
                  </a:lnTo>
                  <a:lnTo>
                    <a:pt x="18414" y="12031"/>
                  </a:lnTo>
                  <a:lnTo>
                    <a:pt x="17159" y="11565"/>
                  </a:lnTo>
                  <a:lnTo>
                    <a:pt x="16370" y="11063"/>
                  </a:lnTo>
                  <a:lnTo>
                    <a:pt x="15599" y="10561"/>
                  </a:lnTo>
                  <a:lnTo>
                    <a:pt x="14864" y="10059"/>
                  </a:lnTo>
                  <a:lnTo>
                    <a:pt x="14129" y="9557"/>
                  </a:lnTo>
                  <a:lnTo>
                    <a:pt x="12730" y="8553"/>
                  </a:lnTo>
                  <a:lnTo>
                    <a:pt x="11404" y="7549"/>
                  </a:lnTo>
                  <a:lnTo>
                    <a:pt x="10149" y="6580"/>
                  </a:lnTo>
                  <a:lnTo>
                    <a:pt x="8983" y="5630"/>
                  </a:lnTo>
                  <a:lnTo>
                    <a:pt x="7907" y="4734"/>
                  </a:lnTo>
                  <a:lnTo>
                    <a:pt x="6903" y="3891"/>
                  </a:lnTo>
                  <a:lnTo>
                    <a:pt x="5182" y="2367"/>
                  </a:lnTo>
                  <a:lnTo>
                    <a:pt x="3820" y="1166"/>
                  </a:lnTo>
                  <a:lnTo>
                    <a:pt x="3282" y="718"/>
                  </a:lnTo>
                  <a:lnTo>
                    <a:pt x="2834" y="359"/>
                  </a:lnTo>
                  <a:lnTo>
                    <a:pt x="2654" y="234"/>
                  </a:lnTo>
                  <a:lnTo>
                    <a:pt x="2511" y="144"/>
                  </a:lnTo>
                  <a:lnTo>
                    <a:pt x="2368" y="72"/>
                  </a:lnTo>
                  <a:lnTo>
                    <a:pt x="2278" y="36"/>
                  </a:lnTo>
                  <a:lnTo>
                    <a:pt x="2134" y="19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31"/>
          <p:cNvGrpSpPr/>
          <p:nvPr/>
        </p:nvGrpSpPr>
        <p:grpSpPr>
          <a:xfrm>
            <a:off x="4076275" y="4599424"/>
            <a:ext cx="312778" cy="274197"/>
            <a:chOff x="4714375" y="3682050"/>
            <a:chExt cx="661125" cy="579575"/>
          </a:xfrm>
        </p:grpSpPr>
        <p:sp>
          <p:nvSpPr>
            <p:cNvPr id="1544" name="Google Shape;1544;p31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31"/>
          <p:cNvGrpSpPr/>
          <p:nvPr/>
        </p:nvGrpSpPr>
        <p:grpSpPr>
          <a:xfrm>
            <a:off x="3324475" y="4713724"/>
            <a:ext cx="312778" cy="274197"/>
            <a:chOff x="4714375" y="3682050"/>
            <a:chExt cx="661125" cy="579575"/>
          </a:xfrm>
        </p:grpSpPr>
        <p:sp>
          <p:nvSpPr>
            <p:cNvPr id="1549" name="Google Shape;1549;p31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extrusionOk="0">
                  <a:moveTo>
                    <a:pt x="11582" y="0"/>
                  </a:moveTo>
                  <a:lnTo>
                    <a:pt x="11510" y="54"/>
                  </a:lnTo>
                  <a:lnTo>
                    <a:pt x="11439" y="108"/>
                  </a:lnTo>
                  <a:lnTo>
                    <a:pt x="11385" y="216"/>
                  </a:lnTo>
                  <a:lnTo>
                    <a:pt x="11331" y="341"/>
                  </a:lnTo>
                  <a:lnTo>
                    <a:pt x="11259" y="574"/>
                  </a:lnTo>
                  <a:lnTo>
                    <a:pt x="11188" y="789"/>
                  </a:lnTo>
                  <a:lnTo>
                    <a:pt x="11062" y="1058"/>
                  </a:lnTo>
                  <a:lnTo>
                    <a:pt x="10883" y="1363"/>
                  </a:lnTo>
                  <a:lnTo>
                    <a:pt x="10650" y="1722"/>
                  </a:lnTo>
                  <a:lnTo>
                    <a:pt x="10381" y="2116"/>
                  </a:lnTo>
                  <a:lnTo>
                    <a:pt x="10076" y="2546"/>
                  </a:lnTo>
                  <a:lnTo>
                    <a:pt x="9359" y="3514"/>
                  </a:lnTo>
                  <a:lnTo>
                    <a:pt x="8516" y="4572"/>
                  </a:lnTo>
                  <a:lnTo>
                    <a:pt x="7584" y="5720"/>
                  </a:lnTo>
                  <a:lnTo>
                    <a:pt x="5594" y="8140"/>
                  </a:lnTo>
                  <a:lnTo>
                    <a:pt x="3604" y="10542"/>
                  </a:lnTo>
                  <a:lnTo>
                    <a:pt x="2689" y="11672"/>
                  </a:lnTo>
                  <a:lnTo>
                    <a:pt x="1847" y="12712"/>
                  </a:lnTo>
                  <a:lnTo>
                    <a:pt x="1148" y="13644"/>
                  </a:lnTo>
                  <a:lnTo>
                    <a:pt x="843" y="14074"/>
                  </a:lnTo>
                  <a:lnTo>
                    <a:pt x="574" y="14451"/>
                  </a:lnTo>
                  <a:lnTo>
                    <a:pt x="359" y="14792"/>
                  </a:lnTo>
                  <a:lnTo>
                    <a:pt x="197" y="15078"/>
                  </a:lnTo>
                  <a:lnTo>
                    <a:pt x="90" y="15329"/>
                  </a:lnTo>
                  <a:lnTo>
                    <a:pt x="18" y="15509"/>
                  </a:lnTo>
                  <a:lnTo>
                    <a:pt x="0" y="15688"/>
                  </a:lnTo>
                  <a:lnTo>
                    <a:pt x="18" y="15867"/>
                  </a:lnTo>
                  <a:lnTo>
                    <a:pt x="72" y="16047"/>
                  </a:lnTo>
                  <a:lnTo>
                    <a:pt x="162" y="16226"/>
                  </a:lnTo>
                  <a:lnTo>
                    <a:pt x="269" y="16405"/>
                  </a:lnTo>
                  <a:lnTo>
                    <a:pt x="413" y="16602"/>
                  </a:lnTo>
                  <a:lnTo>
                    <a:pt x="574" y="16782"/>
                  </a:lnTo>
                  <a:lnTo>
                    <a:pt x="753" y="16979"/>
                  </a:lnTo>
                  <a:lnTo>
                    <a:pt x="1166" y="17355"/>
                  </a:lnTo>
                  <a:lnTo>
                    <a:pt x="1614" y="17732"/>
                  </a:lnTo>
                  <a:lnTo>
                    <a:pt x="2116" y="18126"/>
                  </a:lnTo>
                  <a:lnTo>
                    <a:pt x="2600" y="18503"/>
                  </a:lnTo>
                  <a:lnTo>
                    <a:pt x="3102" y="18879"/>
                  </a:lnTo>
                  <a:lnTo>
                    <a:pt x="3550" y="19238"/>
                  </a:lnTo>
                  <a:lnTo>
                    <a:pt x="3944" y="19596"/>
                  </a:lnTo>
                  <a:lnTo>
                    <a:pt x="4124" y="19776"/>
                  </a:lnTo>
                  <a:lnTo>
                    <a:pt x="4267" y="19937"/>
                  </a:lnTo>
                  <a:lnTo>
                    <a:pt x="4411" y="20098"/>
                  </a:lnTo>
                  <a:lnTo>
                    <a:pt x="4500" y="20278"/>
                  </a:lnTo>
                  <a:lnTo>
                    <a:pt x="4590" y="20439"/>
                  </a:lnTo>
                  <a:lnTo>
                    <a:pt x="4626" y="20583"/>
                  </a:lnTo>
                  <a:lnTo>
                    <a:pt x="4626" y="20744"/>
                  </a:lnTo>
                  <a:lnTo>
                    <a:pt x="4608" y="20887"/>
                  </a:lnTo>
                  <a:lnTo>
                    <a:pt x="4536" y="21031"/>
                  </a:lnTo>
                  <a:lnTo>
                    <a:pt x="4429" y="21156"/>
                  </a:lnTo>
                  <a:lnTo>
                    <a:pt x="4052" y="21300"/>
                  </a:lnTo>
                  <a:lnTo>
                    <a:pt x="3783" y="21443"/>
                  </a:lnTo>
                  <a:lnTo>
                    <a:pt x="3676" y="21515"/>
                  </a:lnTo>
                  <a:lnTo>
                    <a:pt x="3586" y="21587"/>
                  </a:lnTo>
                  <a:lnTo>
                    <a:pt x="3532" y="21658"/>
                  </a:lnTo>
                  <a:lnTo>
                    <a:pt x="3496" y="21712"/>
                  </a:lnTo>
                  <a:lnTo>
                    <a:pt x="3478" y="21784"/>
                  </a:lnTo>
                  <a:lnTo>
                    <a:pt x="3496" y="21838"/>
                  </a:lnTo>
                  <a:lnTo>
                    <a:pt x="3514" y="21909"/>
                  </a:lnTo>
                  <a:lnTo>
                    <a:pt x="3568" y="21963"/>
                  </a:lnTo>
                  <a:lnTo>
                    <a:pt x="3640" y="22017"/>
                  </a:lnTo>
                  <a:lnTo>
                    <a:pt x="3711" y="22071"/>
                  </a:lnTo>
                  <a:lnTo>
                    <a:pt x="3944" y="22196"/>
                  </a:lnTo>
                  <a:lnTo>
                    <a:pt x="4249" y="22286"/>
                  </a:lnTo>
                  <a:lnTo>
                    <a:pt x="4608" y="22393"/>
                  </a:lnTo>
                  <a:lnTo>
                    <a:pt x="5038" y="22483"/>
                  </a:lnTo>
                  <a:lnTo>
                    <a:pt x="5522" y="22573"/>
                  </a:lnTo>
                  <a:lnTo>
                    <a:pt x="6060" y="22662"/>
                  </a:lnTo>
                  <a:lnTo>
                    <a:pt x="6634" y="22734"/>
                  </a:lnTo>
                  <a:lnTo>
                    <a:pt x="7943" y="22877"/>
                  </a:lnTo>
                  <a:lnTo>
                    <a:pt x="9377" y="22985"/>
                  </a:lnTo>
                  <a:lnTo>
                    <a:pt x="10937" y="23075"/>
                  </a:lnTo>
                  <a:lnTo>
                    <a:pt x="12586" y="23146"/>
                  </a:lnTo>
                  <a:lnTo>
                    <a:pt x="14271" y="23164"/>
                  </a:lnTo>
                  <a:lnTo>
                    <a:pt x="15975" y="23182"/>
                  </a:lnTo>
                  <a:lnTo>
                    <a:pt x="17660" y="23164"/>
                  </a:lnTo>
                  <a:lnTo>
                    <a:pt x="19291" y="23110"/>
                  </a:lnTo>
                  <a:lnTo>
                    <a:pt x="20833" y="23039"/>
                  </a:lnTo>
                  <a:lnTo>
                    <a:pt x="22017" y="22949"/>
                  </a:lnTo>
                  <a:lnTo>
                    <a:pt x="23092" y="22842"/>
                  </a:lnTo>
                  <a:lnTo>
                    <a:pt x="24060" y="22716"/>
                  </a:lnTo>
                  <a:lnTo>
                    <a:pt x="24491" y="22644"/>
                  </a:lnTo>
                  <a:lnTo>
                    <a:pt x="24885" y="22555"/>
                  </a:lnTo>
                  <a:lnTo>
                    <a:pt x="25244" y="22483"/>
                  </a:lnTo>
                  <a:lnTo>
                    <a:pt x="25566" y="22393"/>
                  </a:lnTo>
                  <a:lnTo>
                    <a:pt x="25835" y="22286"/>
                  </a:lnTo>
                  <a:lnTo>
                    <a:pt x="26051" y="22196"/>
                  </a:lnTo>
                  <a:lnTo>
                    <a:pt x="26230" y="22089"/>
                  </a:lnTo>
                  <a:lnTo>
                    <a:pt x="26355" y="21963"/>
                  </a:lnTo>
                  <a:lnTo>
                    <a:pt x="26409" y="21909"/>
                  </a:lnTo>
                  <a:lnTo>
                    <a:pt x="26427" y="21855"/>
                  </a:lnTo>
                  <a:lnTo>
                    <a:pt x="26445" y="21784"/>
                  </a:lnTo>
                  <a:lnTo>
                    <a:pt x="26445" y="21730"/>
                  </a:lnTo>
                  <a:lnTo>
                    <a:pt x="26427" y="21497"/>
                  </a:lnTo>
                  <a:lnTo>
                    <a:pt x="26391" y="21282"/>
                  </a:lnTo>
                  <a:lnTo>
                    <a:pt x="26266" y="20780"/>
                  </a:lnTo>
                  <a:lnTo>
                    <a:pt x="26104" y="20260"/>
                  </a:lnTo>
                  <a:lnTo>
                    <a:pt x="25889" y="19722"/>
                  </a:lnTo>
                  <a:lnTo>
                    <a:pt x="25638" y="19166"/>
                  </a:lnTo>
                  <a:lnTo>
                    <a:pt x="25369" y="18592"/>
                  </a:lnTo>
                  <a:lnTo>
                    <a:pt x="25064" y="18019"/>
                  </a:lnTo>
                  <a:lnTo>
                    <a:pt x="24760" y="17445"/>
                  </a:lnTo>
                  <a:lnTo>
                    <a:pt x="24419" y="16871"/>
                  </a:lnTo>
                  <a:lnTo>
                    <a:pt x="24078" y="16315"/>
                  </a:lnTo>
                  <a:lnTo>
                    <a:pt x="23415" y="15240"/>
                  </a:lnTo>
                  <a:lnTo>
                    <a:pt x="22805" y="14290"/>
                  </a:lnTo>
                  <a:lnTo>
                    <a:pt x="22285" y="13501"/>
                  </a:lnTo>
                  <a:lnTo>
                    <a:pt x="22142" y="13303"/>
                  </a:lnTo>
                  <a:lnTo>
                    <a:pt x="21981" y="13106"/>
                  </a:lnTo>
                  <a:lnTo>
                    <a:pt x="21568" y="12640"/>
                  </a:lnTo>
                  <a:lnTo>
                    <a:pt x="21048" y="12120"/>
                  </a:lnTo>
                  <a:lnTo>
                    <a:pt x="20457" y="11546"/>
                  </a:lnTo>
                  <a:lnTo>
                    <a:pt x="19112" y="10291"/>
                  </a:lnTo>
                  <a:lnTo>
                    <a:pt x="17660" y="8965"/>
                  </a:lnTo>
                  <a:lnTo>
                    <a:pt x="16961" y="8301"/>
                  </a:lnTo>
                  <a:lnTo>
                    <a:pt x="16279" y="7656"/>
                  </a:lnTo>
                  <a:lnTo>
                    <a:pt x="15652" y="7011"/>
                  </a:lnTo>
                  <a:lnTo>
                    <a:pt x="15096" y="6419"/>
                  </a:lnTo>
                  <a:lnTo>
                    <a:pt x="14845" y="6132"/>
                  </a:lnTo>
                  <a:lnTo>
                    <a:pt x="14612" y="5845"/>
                  </a:lnTo>
                  <a:lnTo>
                    <a:pt x="14415" y="5594"/>
                  </a:lnTo>
                  <a:lnTo>
                    <a:pt x="14253" y="5343"/>
                  </a:lnTo>
                  <a:lnTo>
                    <a:pt x="14128" y="5110"/>
                  </a:lnTo>
                  <a:lnTo>
                    <a:pt x="14020" y="4895"/>
                  </a:lnTo>
                  <a:lnTo>
                    <a:pt x="13949" y="4698"/>
                  </a:lnTo>
                  <a:lnTo>
                    <a:pt x="13931" y="4518"/>
                  </a:lnTo>
                  <a:lnTo>
                    <a:pt x="13895" y="4160"/>
                  </a:lnTo>
                  <a:lnTo>
                    <a:pt x="13805" y="3765"/>
                  </a:lnTo>
                  <a:lnTo>
                    <a:pt x="13698" y="3335"/>
                  </a:lnTo>
                  <a:lnTo>
                    <a:pt x="13554" y="2905"/>
                  </a:lnTo>
                  <a:lnTo>
                    <a:pt x="13393" y="2457"/>
                  </a:lnTo>
                  <a:lnTo>
                    <a:pt x="13196" y="2008"/>
                  </a:lnTo>
                  <a:lnTo>
                    <a:pt x="12998" y="1596"/>
                  </a:lnTo>
                  <a:lnTo>
                    <a:pt x="12783" y="1184"/>
                  </a:lnTo>
                  <a:lnTo>
                    <a:pt x="12568" y="825"/>
                  </a:lnTo>
                  <a:lnTo>
                    <a:pt x="12353" y="520"/>
                  </a:lnTo>
                  <a:lnTo>
                    <a:pt x="12138" y="269"/>
                  </a:lnTo>
                  <a:lnTo>
                    <a:pt x="12030" y="180"/>
                  </a:lnTo>
                  <a:lnTo>
                    <a:pt x="11941" y="108"/>
                  </a:lnTo>
                  <a:lnTo>
                    <a:pt x="11833" y="36"/>
                  </a:lnTo>
                  <a:lnTo>
                    <a:pt x="1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4714375" y="3682050"/>
              <a:ext cx="661125" cy="579575"/>
            </a:xfrm>
            <a:custGeom>
              <a:avLst/>
              <a:gdLst/>
              <a:ahLst/>
              <a:cxnLst/>
              <a:rect l="l" t="t" r="r" b="b"/>
              <a:pathLst>
                <a:path w="26445" h="23183" fill="none" extrusionOk="0">
                  <a:moveTo>
                    <a:pt x="26445" y="21730"/>
                  </a:moveTo>
                  <a:lnTo>
                    <a:pt x="26445" y="21730"/>
                  </a:lnTo>
                  <a:lnTo>
                    <a:pt x="26445" y="21784"/>
                  </a:lnTo>
                  <a:lnTo>
                    <a:pt x="26427" y="21855"/>
                  </a:lnTo>
                  <a:lnTo>
                    <a:pt x="26409" y="21909"/>
                  </a:lnTo>
                  <a:lnTo>
                    <a:pt x="26355" y="21963"/>
                  </a:lnTo>
                  <a:lnTo>
                    <a:pt x="26230" y="22089"/>
                  </a:lnTo>
                  <a:lnTo>
                    <a:pt x="26051" y="22196"/>
                  </a:lnTo>
                  <a:lnTo>
                    <a:pt x="25835" y="22286"/>
                  </a:lnTo>
                  <a:lnTo>
                    <a:pt x="25566" y="22393"/>
                  </a:lnTo>
                  <a:lnTo>
                    <a:pt x="25244" y="22483"/>
                  </a:lnTo>
                  <a:lnTo>
                    <a:pt x="24885" y="22555"/>
                  </a:lnTo>
                  <a:lnTo>
                    <a:pt x="24491" y="22644"/>
                  </a:lnTo>
                  <a:lnTo>
                    <a:pt x="24060" y="22716"/>
                  </a:lnTo>
                  <a:lnTo>
                    <a:pt x="23092" y="22842"/>
                  </a:lnTo>
                  <a:lnTo>
                    <a:pt x="22017" y="22949"/>
                  </a:lnTo>
                  <a:lnTo>
                    <a:pt x="20833" y="23039"/>
                  </a:lnTo>
                  <a:lnTo>
                    <a:pt x="20833" y="23039"/>
                  </a:lnTo>
                  <a:lnTo>
                    <a:pt x="19291" y="23110"/>
                  </a:lnTo>
                  <a:lnTo>
                    <a:pt x="17660" y="23164"/>
                  </a:lnTo>
                  <a:lnTo>
                    <a:pt x="15975" y="23182"/>
                  </a:lnTo>
                  <a:lnTo>
                    <a:pt x="14271" y="23164"/>
                  </a:lnTo>
                  <a:lnTo>
                    <a:pt x="12586" y="23146"/>
                  </a:lnTo>
                  <a:lnTo>
                    <a:pt x="10937" y="23075"/>
                  </a:lnTo>
                  <a:lnTo>
                    <a:pt x="9377" y="22985"/>
                  </a:lnTo>
                  <a:lnTo>
                    <a:pt x="7943" y="22877"/>
                  </a:lnTo>
                  <a:lnTo>
                    <a:pt x="6634" y="22734"/>
                  </a:lnTo>
                  <a:lnTo>
                    <a:pt x="6060" y="22662"/>
                  </a:lnTo>
                  <a:lnTo>
                    <a:pt x="5522" y="22573"/>
                  </a:lnTo>
                  <a:lnTo>
                    <a:pt x="5038" y="22483"/>
                  </a:lnTo>
                  <a:lnTo>
                    <a:pt x="4608" y="22393"/>
                  </a:lnTo>
                  <a:lnTo>
                    <a:pt x="4249" y="22286"/>
                  </a:lnTo>
                  <a:lnTo>
                    <a:pt x="3944" y="22196"/>
                  </a:lnTo>
                  <a:lnTo>
                    <a:pt x="3711" y="22071"/>
                  </a:lnTo>
                  <a:lnTo>
                    <a:pt x="3640" y="22017"/>
                  </a:lnTo>
                  <a:lnTo>
                    <a:pt x="3568" y="21963"/>
                  </a:lnTo>
                  <a:lnTo>
                    <a:pt x="3514" y="21909"/>
                  </a:lnTo>
                  <a:lnTo>
                    <a:pt x="3496" y="21838"/>
                  </a:lnTo>
                  <a:lnTo>
                    <a:pt x="3478" y="21784"/>
                  </a:lnTo>
                  <a:lnTo>
                    <a:pt x="3496" y="21712"/>
                  </a:lnTo>
                  <a:lnTo>
                    <a:pt x="3532" y="21658"/>
                  </a:lnTo>
                  <a:lnTo>
                    <a:pt x="3586" y="21587"/>
                  </a:lnTo>
                  <a:lnTo>
                    <a:pt x="3676" y="21515"/>
                  </a:lnTo>
                  <a:lnTo>
                    <a:pt x="3783" y="21443"/>
                  </a:lnTo>
                  <a:lnTo>
                    <a:pt x="4052" y="21300"/>
                  </a:lnTo>
                  <a:lnTo>
                    <a:pt x="4429" y="21156"/>
                  </a:lnTo>
                  <a:lnTo>
                    <a:pt x="4429" y="21156"/>
                  </a:lnTo>
                  <a:lnTo>
                    <a:pt x="4536" y="21031"/>
                  </a:lnTo>
                  <a:lnTo>
                    <a:pt x="4608" y="20887"/>
                  </a:lnTo>
                  <a:lnTo>
                    <a:pt x="4626" y="20744"/>
                  </a:lnTo>
                  <a:lnTo>
                    <a:pt x="4626" y="20583"/>
                  </a:lnTo>
                  <a:lnTo>
                    <a:pt x="4590" y="20439"/>
                  </a:lnTo>
                  <a:lnTo>
                    <a:pt x="4500" y="20278"/>
                  </a:lnTo>
                  <a:lnTo>
                    <a:pt x="4411" y="20098"/>
                  </a:lnTo>
                  <a:lnTo>
                    <a:pt x="4267" y="19937"/>
                  </a:lnTo>
                  <a:lnTo>
                    <a:pt x="4124" y="19776"/>
                  </a:lnTo>
                  <a:lnTo>
                    <a:pt x="3944" y="19596"/>
                  </a:lnTo>
                  <a:lnTo>
                    <a:pt x="3550" y="19238"/>
                  </a:lnTo>
                  <a:lnTo>
                    <a:pt x="3102" y="18879"/>
                  </a:lnTo>
                  <a:lnTo>
                    <a:pt x="2600" y="18503"/>
                  </a:lnTo>
                  <a:lnTo>
                    <a:pt x="2116" y="18126"/>
                  </a:lnTo>
                  <a:lnTo>
                    <a:pt x="1614" y="17732"/>
                  </a:lnTo>
                  <a:lnTo>
                    <a:pt x="1166" y="17355"/>
                  </a:lnTo>
                  <a:lnTo>
                    <a:pt x="753" y="16979"/>
                  </a:lnTo>
                  <a:lnTo>
                    <a:pt x="574" y="16782"/>
                  </a:lnTo>
                  <a:lnTo>
                    <a:pt x="413" y="16602"/>
                  </a:lnTo>
                  <a:lnTo>
                    <a:pt x="269" y="16405"/>
                  </a:lnTo>
                  <a:lnTo>
                    <a:pt x="162" y="16226"/>
                  </a:lnTo>
                  <a:lnTo>
                    <a:pt x="72" y="16047"/>
                  </a:lnTo>
                  <a:lnTo>
                    <a:pt x="18" y="15867"/>
                  </a:lnTo>
                  <a:lnTo>
                    <a:pt x="0" y="15688"/>
                  </a:lnTo>
                  <a:lnTo>
                    <a:pt x="18" y="15509"/>
                  </a:lnTo>
                  <a:lnTo>
                    <a:pt x="18" y="15509"/>
                  </a:lnTo>
                  <a:lnTo>
                    <a:pt x="90" y="15329"/>
                  </a:lnTo>
                  <a:lnTo>
                    <a:pt x="197" y="15078"/>
                  </a:lnTo>
                  <a:lnTo>
                    <a:pt x="359" y="14792"/>
                  </a:lnTo>
                  <a:lnTo>
                    <a:pt x="574" y="14451"/>
                  </a:lnTo>
                  <a:lnTo>
                    <a:pt x="843" y="14074"/>
                  </a:lnTo>
                  <a:lnTo>
                    <a:pt x="1148" y="13644"/>
                  </a:lnTo>
                  <a:lnTo>
                    <a:pt x="1847" y="12712"/>
                  </a:lnTo>
                  <a:lnTo>
                    <a:pt x="2689" y="11672"/>
                  </a:lnTo>
                  <a:lnTo>
                    <a:pt x="3604" y="10542"/>
                  </a:lnTo>
                  <a:lnTo>
                    <a:pt x="5594" y="8140"/>
                  </a:lnTo>
                  <a:lnTo>
                    <a:pt x="7584" y="5720"/>
                  </a:lnTo>
                  <a:lnTo>
                    <a:pt x="8516" y="4572"/>
                  </a:lnTo>
                  <a:lnTo>
                    <a:pt x="9359" y="3514"/>
                  </a:lnTo>
                  <a:lnTo>
                    <a:pt x="10076" y="2546"/>
                  </a:lnTo>
                  <a:lnTo>
                    <a:pt x="10381" y="2116"/>
                  </a:lnTo>
                  <a:lnTo>
                    <a:pt x="10650" y="1722"/>
                  </a:lnTo>
                  <a:lnTo>
                    <a:pt x="10883" y="1363"/>
                  </a:lnTo>
                  <a:lnTo>
                    <a:pt x="11062" y="1058"/>
                  </a:lnTo>
                  <a:lnTo>
                    <a:pt x="11188" y="789"/>
                  </a:lnTo>
                  <a:lnTo>
                    <a:pt x="11259" y="574"/>
                  </a:lnTo>
                  <a:lnTo>
                    <a:pt x="11259" y="574"/>
                  </a:lnTo>
                  <a:lnTo>
                    <a:pt x="11331" y="341"/>
                  </a:lnTo>
                  <a:lnTo>
                    <a:pt x="11331" y="341"/>
                  </a:lnTo>
                  <a:lnTo>
                    <a:pt x="11385" y="216"/>
                  </a:lnTo>
                  <a:lnTo>
                    <a:pt x="11439" y="108"/>
                  </a:lnTo>
                  <a:lnTo>
                    <a:pt x="11510" y="54"/>
                  </a:lnTo>
                  <a:lnTo>
                    <a:pt x="11582" y="0"/>
                  </a:lnTo>
                  <a:lnTo>
                    <a:pt x="11672" y="0"/>
                  </a:lnTo>
                  <a:lnTo>
                    <a:pt x="11743" y="0"/>
                  </a:lnTo>
                  <a:lnTo>
                    <a:pt x="11833" y="36"/>
                  </a:lnTo>
                  <a:lnTo>
                    <a:pt x="11941" y="108"/>
                  </a:lnTo>
                  <a:lnTo>
                    <a:pt x="12030" y="180"/>
                  </a:lnTo>
                  <a:lnTo>
                    <a:pt x="12138" y="269"/>
                  </a:lnTo>
                  <a:lnTo>
                    <a:pt x="12353" y="520"/>
                  </a:lnTo>
                  <a:lnTo>
                    <a:pt x="12568" y="825"/>
                  </a:lnTo>
                  <a:lnTo>
                    <a:pt x="12783" y="1184"/>
                  </a:lnTo>
                  <a:lnTo>
                    <a:pt x="12998" y="1596"/>
                  </a:lnTo>
                  <a:lnTo>
                    <a:pt x="13196" y="2008"/>
                  </a:lnTo>
                  <a:lnTo>
                    <a:pt x="13393" y="2457"/>
                  </a:lnTo>
                  <a:lnTo>
                    <a:pt x="13554" y="2905"/>
                  </a:lnTo>
                  <a:lnTo>
                    <a:pt x="13698" y="3335"/>
                  </a:lnTo>
                  <a:lnTo>
                    <a:pt x="13805" y="3765"/>
                  </a:lnTo>
                  <a:lnTo>
                    <a:pt x="13895" y="4160"/>
                  </a:lnTo>
                  <a:lnTo>
                    <a:pt x="13931" y="4518"/>
                  </a:lnTo>
                  <a:lnTo>
                    <a:pt x="13931" y="4518"/>
                  </a:lnTo>
                  <a:lnTo>
                    <a:pt x="13949" y="4698"/>
                  </a:lnTo>
                  <a:lnTo>
                    <a:pt x="14020" y="4895"/>
                  </a:lnTo>
                  <a:lnTo>
                    <a:pt x="14128" y="5110"/>
                  </a:lnTo>
                  <a:lnTo>
                    <a:pt x="14253" y="5343"/>
                  </a:lnTo>
                  <a:lnTo>
                    <a:pt x="14415" y="5594"/>
                  </a:lnTo>
                  <a:lnTo>
                    <a:pt x="14612" y="5845"/>
                  </a:lnTo>
                  <a:lnTo>
                    <a:pt x="14845" y="6132"/>
                  </a:lnTo>
                  <a:lnTo>
                    <a:pt x="15096" y="6419"/>
                  </a:lnTo>
                  <a:lnTo>
                    <a:pt x="15652" y="7011"/>
                  </a:lnTo>
                  <a:lnTo>
                    <a:pt x="16279" y="7656"/>
                  </a:lnTo>
                  <a:lnTo>
                    <a:pt x="16961" y="8301"/>
                  </a:lnTo>
                  <a:lnTo>
                    <a:pt x="17660" y="8965"/>
                  </a:lnTo>
                  <a:lnTo>
                    <a:pt x="19112" y="10291"/>
                  </a:lnTo>
                  <a:lnTo>
                    <a:pt x="20457" y="11546"/>
                  </a:lnTo>
                  <a:lnTo>
                    <a:pt x="21048" y="12120"/>
                  </a:lnTo>
                  <a:lnTo>
                    <a:pt x="21568" y="12640"/>
                  </a:lnTo>
                  <a:lnTo>
                    <a:pt x="21981" y="13106"/>
                  </a:lnTo>
                  <a:lnTo>
                    <a:pt x="22142" y="13303"/>
                  </a:lnTo>
                  <a:lnTo>
                    <a:pt x="22285" y="13501"/>
                  </a:lnTo>
                  <a:lnTo>
                    <a:pt x="22285" y="13501"/>
                  </a:lnTo>
                  <a:lnTo>
                    <a:pt x="22805" y="14290"/>
                  </a:lnTo>
                  <a:lnTo>
                    <a:pt x="23415" y="15240"/>
                  </a:lnTo>
                  <a:lnTo>
                    <a:pt x="24078" y="16315"/>
                  </a:lnTo>
                  <a:lnTo>
                    <a:pt x="24419" y="16871"/>
                  </a:lnTo>
                  <a:lnTo>
                    <a:pt x="24760" y="17445"/>
                  </a:lnTo>
                  <a:lnTo>
                    <a:pt x="25064" y="18019"/>
                  </a:lnTo>
                  <a:lnTo>
                    <a:pt x="25369" y="18592"/>
                  </a:lnTo>
                  <a:lnTo>
                    <a:pt x="25638" y="19166"/>
                  </a:lnTo>
                  <a:lnTo>
                    <a:pt x="25889" y="19722"/>
                  </a:lnTo>
                  <a:lnTo>
                    <a:pt x="26104" y="20260"/>
                  </a:lnTo>
                  <a:lnTo>
                    <a:pt x="26266" y="20780"/>
                  </a:lnTo>
                  <a:lnTo>
                    <a:pt x="26391" y="21282"/>
                  </a:lnTo>
                  <a:lnTo>
                    <a:pt x="26427" y="21497"/>
                  </a:lnTo>
                  <a:lnTo>
                    <a:pt x="26445" y="217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extrusionOk="0">
                  <a:moveTo>
                    <a:pt x="413" y="0"/>
                  </a:move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4995850" y="3682050"/>
              <a:ext cx="379650" cy="575975"/>
            </a:xfrm>
            <a:custGeom>
              <a:avLst/>
              <a:gdLst/>
              <a:ahLst/>
              <a:cxnLst/>
              <a:rect l="l" t="t" r="r" b="b"/>
              <a:pathLst>
                <a:path w="15186" h="23039" fill="none" extrusionOk="0">
                  <a:moveTo>
                    <a:pt x="413" y="0"/>
                  </a:moveTo>
                  <a:lnTo>
                    <a:pt x="413" y="0"/>
                  </a:lnTo>
                  <a:lnTo>
                    <a:pt x="305" y="18"/>
                  </a:lnTo>
                  <a:lnTo>
                    <a:pt x="216" y="72"/>
                  </a:lnTo>
                  <a:lnTo>
                    <a:pt x="144" y="180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0" y="574"/>
                  </a:lnTo>
                  <a:lnTo>
                    <a:pt x="0" y="574"/>
                  </a:lnTo>
                  <a:lnTo>
                    <a:pt x="341" y="1148"/>
                  </a:lnTo>
                  <a:lnTo>
                    <a:pt x="484" y="1435"/>
                  </a:lnTo>
                  <a:lnTo>
                    <a:pt x="610" y="1722"/>
                  </a:lnTo>
                  <a:lnTo>
                    <a:pt x="718" y="2008"/>
                  </a:lnTo>
                  <a:lnTo>
                    <a:pt x="789" y="2313"/>
                  </a:lnTo>
                  <a:lnTo>
                    <a:pt x="843" y="2600"/>
                  </a:lnTo>
                  <a:lnTo>
                    <a:pt x="843" y="2905"/>
                  </a:lnTo>
                  <a:lnTo>
                    <a:pt x="843" y="2905"/>
                  </a:lnTo>
                  <a:lnTo>
                    <a:pt x="843" y="3102"/>
                  </a:lnTo>
                  <a:lnTo>
                    <a:pt x="861" y="3317"/>
                  </a:lnTo>
                  <a:lnTo>
                    <a:pt x="915" y="3550"/>
                  </a:lnTo>
                  <a:lnTo>
                    <a:pt x="969" y="3783"/>
                  </a:lnTo>
                  <a:lnTo>
                    <a:pt x="1040" y="4016"/>
                  </a:lnTo>
                  <a:lnTo>
                    <a:pt x="1130" y="4250"/>
                  </a:lnTo>
                  <a:lnTo>
                    <a:pt x="1237" y="4501"/>
                  </a:lnTo>
                  <a:lnTo>
                    <a:pt x="1363" y="4752"/>
                  </a:lnTo>
                  <a:lnTo>
                    <a:pt x="1632" y="5271"/>
                  </a:lnTo>
                  <a:lnTo>
                    <a:pt x="1973" y="5791"/>
                  </a:lnTo>
                  <a:lnTo>
                    <a:pt x="2349" y="6329"/>
                  </a:lnTo>
                  <a:lnTo>
                    <a:pt x="2761" y="6867"/>
                  </a:lnTo>
                  <a:lnTo>
                    <a:pt x="3192" y="7405"/>
                  </a:lnTo>
                  <a:lnTo>
                    <a:pt x="3658" y="7943"/>
                  </a:lnTo>
                  <a:lnTo>
                    <a:pt x="4142" y="8463"/>
                  </a:lnTo>
                  <a:lnTo>
                    <a:pt x="4644" y="8965"/>
                  </a:lnTo>
                  <a:lnTo>
                    <a:pt x="5146" y="9449"/>
                  </a:lnTo>
                  <a:lnTo>
                    <a:pt x="5648" y="9915"/>
                  </a:lnTo>
                  <a:lnTo>
                    <a:pt x="6150" y="10345"/>
                  </a:lnTo>
                  <a:lnTo>
                    <a:pt x="6634" y="10758"/>
                  </a:lnTo>
                  <a:lnTo>
                    <a:pt x="6634" y="10758"/>
                  </a:lnTo>
                  <a:lnTo>
                    <a:pt x="6849" y="10937"/>
                  </a:lnTo>
                  <a:lnTo>
                    <a:pt x="7064" y="11134"/>
                  </a:lnTo>
                  <a:lnTo>
                    <a:pt x="7244" y="11313"/>
                  </a:lnTo>
                  <a:lnTo>
                    <a:pt x="7405" y="11493"/>
                  </a:lnTo>
                  <a:lnTo>
                    <a:pt x="7548" y="11690"/>
                  </a:lnTo>
                  <a:lnTo>
                    <a:pt x="7692" y="11869"/>
                  </a:lnTo>
                  <a:lnTo>
                    <a:pt x="7799" y="12048"/>
                  </a:lnTo>
                  <a:lnTo>
                    <a:pt x="7889" y="12228"/>
                  </a:lnTo>
                  <a:lnTo>
                    <a:pt x="7961" y="12407"/>
                  </a:lnTo>
                  <a:lnTo>
                    <a:pt x="8032" y="12568"/>
                  </a:lnTo>
                  <a:lnTo>
                    <a:pt x="8086" y="12748"/>
                  </a:lnTo>
                  <a:lnTo>
                    <a:pt x="8122" y="12927"/>
                  </a:lnTo>
                  <a:lnTo>
                    <a:pt x="8140" y="13106"/>
                  </a:lnTo>
                  <a:lnTo>
                    <a:pt x="8158" y="13286"/>
                  </a:lnTo>
                  <a:lnTo>
                    <a:pt x="8140" y="13644"/>
                  </a:lnTo>
                  <a:lnTo>
                    <a:pt x="8104" y="14003"/>
                  </a:lnTo>
                  <a:lnTo>
                    <a:pt x="8032" y="14361"/>
                  </a:lnTo>
                  <a:lnTo>
                    <a:pt x="7925" y="14738"/>
                  </a:lnTo>
                  <a:lnTo>
                    <a:pt x="7799" y="15114"/>
                  </a:lnTo>
                  <a:lnTo>
                    <a:pt x="7530" y="15903"/>
                  </a:lnTo>
                  <a:lnTo>
                    <a:pt x="7405" y="16315"/>
                  </a:lnTo>
                  <a:lnTo>
                    <a:pt x="7261" y="16746"/>
                  </a:lnTo>
                  <a:lnTo>
                    <a:pt x="7261" y="16746"/>
                  </a:lnTo>
                  <a:lnTo>
                    <a:pt x="7208" y="16997"/>
                  </a:lnTo>
                  <a:lnTo>
                    <a:pt x="7190" y="17284"/>
                  </a:lnTo>
                  <a:lnTo>
                    <a:pt x="7208" y="17606"/>
                  </a:lnTo>
                  <a:lnTo>
                    <a:pt x="7244" y="17947"/>
                  </a:lnTo>
                  <a:lnTo>
                    <a:pt x="7315" y="18324"/>
                  </a:lnTo>
                  <a:lnTo>
                    <a:pt x="7405" y="18700"/>
                  </a:lnTo>
                  <a:lnTo>
                    <a:pt x="7530" y="19112"/>
                  </a:lnTo>
                  <a:lnTo>
                    <a:pt x="7674" y="19525"/>
                  </a:lnTo>
                  <a:lnTo>
                    <a:pt x="7835" y="19955"/>
                  </a:lnTo>
                  <a:lnTo>
                    <a:pt x="8032" y="20385"/>
                  </a:lnTo>
                  <a:lnTo>
                    <a:pt x="8248" y="20834"/>
                  </a:lnTo>
                  <a:lnTo>
                    <a:pt x="8463" y="21282"/>
                  </a:lnTo>
                  <a:lnTo>
                    <a:pt x="8714" y="21712"/>
                  </a:lnTo>
                  <a:lnTo>
                    <a:pt x="8983" y="22160"/>
                  </a:lnTo>
                  <a:lnTo>
                    <a:pt x="9269" y="22608"/>
                  </a:lnTo>
                  <a:lnTo>
                    <a:pt x="9574" y="23039"/>
                  </a:lnTo>
                  <a:lnTo>
                    <a:pt x="9574" y="23039"/>
                  </a:lnTo>
                  <a:lnTo>
                    <a:pt x="10740" y="22949"/>
                  </a:lnTo>
                  <a:lnTo>
                    <a:pt x="11815" y="22842"/>
                  </a:lnTo>
                  <a:lnTo>
                    <a:pt x="12766" y="22716"/>
                  </a:lnTo>
                  <a:lnTo>
                    <a:pt x="13196" y="22644"/>
                  </a:lnTo>
                  <a:lnTo>
                    <a:pt x="13590" y="22573"/>
                  </a:lnTo>
                  <a:lnTo>
                    <a:pt x="13949" y="22483"/>
                  </a:lnTo>
                  <a:lnTo>
                    <a:pt x="14272" y="22393"/>
                  </a:lnTo>
                  <a:lnTo>
                    <a:pt x="14541" y="22304"/>
                  </a:lnTo>
                  <a:lnTo>
                    <a:pt x="14774" y="22196"/>
                  </a:lnTo>
                  <a:lnTo>
                    <a:pt x="14953" y="22106"/>
                  </a:lnTo>
                  <a:lnTo>
                    <a:pt x="15078" y="21981"/>
                  </a:lnTo>
                  <a:lnTo>
                    <a:pt x="15132" y="21927"/>
                  </a:lnTo>
                  <a:lnTo>
                    <a:pt x="15168" y="21873"/>
                  </a:lnTo>
                  <a:lnTo>
                    <a:pt x="15186" y="21820"/>
                  </a:lnTo>
                  <a:lnTo>
                    <a:pt x="15186" y="21748"/>
                  </a:lnTo>
                  <a:lnTo>
                    <a:pt x="15186" y="21748"/>
                  </a:lnTo>
                  <a:lnTo>
                    <a:pt x="15186" y="21730"/>
                  </a:lnTo>
                  <a:lnTo>
                    <a:pt x="15186" y="21730"/>
                  </a:lnTo>
                  <a:lnTo>
                    <a:pt x="15168" y="21497"/>
                  </a:lnTo>
                  <a:lnTo>
                    <a:pt x="15132" y="21282"/>
                  </a:lnTo>
                  <a:lnTo>
                    <a:pt x="15007" y="20780"/>
                  </a:lnTo>
                  <a:lnTo>
                    <a:pt x="14845" y="20260"/>
                  </a:lnTo>
                  <a:lnTo>
                    <a:pt x="14630" y="19722"/>
                  </a:lnTo>
                  <a:lnTo>
                    <a:pt x="14379" y="19166"/>
                  </a:lnTo>
                  <a:lnTo>
                    <a:pt x="14110" y="18592"/>
                  </a:lnTo>
                  <a:lnTo>
                    <a:pt x="13805" y="18019"/>
                  </a:lnTo>
                  <a:lnTo>
                    <a:pt x="13501" y="17445"/>
                  </a:lnTo>
                  <a:lnTo>
                    <a:pt x="13160" y="16871"/>
                  </a:lnTo>
                  <a:lnTo>
                    <a:pt x="12819" y="16315"/>
                  </a:lnTo>
                  <a:lnTo>
                    <a:pt x="12156" y="15240"/>
                  </a:lnTo>
                  <a:lnTo>
                    <a:pt x="11546" y="14290"/>
                  </a:lnTo>
                  <a:lnTo>
                    <a:pt x="11026" y="13501"/>
                  </a:lnTo>
                  <a:lnTo>
                    <a:pt x="11026" y="13501"/>
                  </a:lnTo>
                  <a:lnTo>
                    <a:pt x="10883" y="13303"/>
                  </a:lnTo>
                  <a:lnTo>
                    <a:pt x="10722" y="13106"/>
                  </a:lnTo>
                  <a:lnTo>
                    <a:pt x="10309" y="12640"/>
                  </a:lnTo>
                  <a:lnTo>
                    <a:pt x="9789" y="12120"/>
                  </a:lnTo>
                  <a:lnTo>
                    <a:pt x="9198" y="11546"/>
                  </a:lnTo>
                  <a:lnTo>
                    <a:pt x="7853" y="10291"/>
                  </a:lnTo>
                  <a:lnTo>
                    <a:pt x="6401" y="8965"/>
                  </a:lnTo>
                  <a:lnTo>
                    <a:pt x="5702" y="8301"/>
                  </a:lnTo>
                  <a:lnTo>
                    <a:pt x="5020" y="7656"/>
                  </a:lnTo>
                  <a:lnTo>
                    <a:pt x="4393" y="7011"/>
                  </a:lnTo>
                  <a:lnTo>
                    <a:pt x="3837" y="6419"/>
                  </a:lnTo>
                  <a:lnTo>
                    <a:pt x="3586" y="6132"/>
                  </a:lnTo>
                  <a:lnTo>
                    <a:pt x="3353" y="5845"/>
                  </a:lnTo>
                  <a:lnTo>
                    <a:pt x="3156" y="5594"/>
                  </a:lnTo>
                  <a:lnTo>
                    <a:pt x="2994" y="5343"/>
                  </a:lnTo>
                  <a:lnTo>
                    <a:pt x="2869" y="5110"/>
                  </a:lnTo>
                  <a:lnTo>
                    <a:pt x="2761" y="4895"/>
                  </a:lnTo>
                  <a:lnTo>
                    <a:pt x="2690" y="4698"/>
                  </a:lnTo>
                  <a:lnTo>
                    <a:pt x="2672" y="4518"/>
                  </a:lnTo>
                  <a:lnTo>
                    <a:pt x="2672" y="4518"/>
                  </a:lnTo>
                  <a:lnTo>
                    <a:pt x="2636" y="4214"/>
                  </a:lnTo>
                  <a:lnTo>
                    <a:pt x="2582" y="3891"/>
                  </a:lnTo>
                  <a:lnTo>
                    <a:pt x="2492" y="3550"/>
                  </a:lnTo>
                  <a:lnTo>
                    <a:pt x="2385" y="3174"/>
                  </a:lnTo>
                  <a:lnTo>
                    <a:pt x="2259" y="2797"/>
                  </a:lnTo>
                  <a:lnTo>
                    <a:pt x="2116" y="2421"/>
                  </a:lnTo>
                  <a:lnTo>
                    <a:pt x="1955" y="2062"/>
                  </a:lnTo>
                  <a:lnTo>
                    <a:pt x="1793" y="1686"/>
                  </a:lnTo>
                  <a:lnTo>
                    <a:pt x="1614" y="1345"/>
                  </a:lnTo>
                  <a:lnTo>
                    <a:pt x="1435" y="1022"/>
                  </a:lnTo>
                  <a:lnTo>
                    <a:pt x="1255" y="736"/>
                  </a:lnTo>
                  <a:lnTo>
                    <a:pt x="1058" y="484"/>
                  </a:lnTo>
                  <a:lnTo>
                    <a:pt x="879" y="287"/>
                  </a:lnTo>
                  <a:lnTo>
                    <a:pt x="718" y="126"/>
                  </a:lnTo>
                  <a:lnTo>
                    <a:pt x="628" y="72"/>
                  </a:lnTo>
                  <a:lnTo>
                    <a:pt x="556" y="36"/>
                  </a:lnTo>
                  <a:lnTo>
                    <a:pt x="484" y="0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3" name="Google Shape;1553;p31"/>
          <p:cNvSpPr/>
          <p:nvPr/>
        </p:nvSpPr>
        <p:spPr>
          <a:xfrm>
            <a:off x="386950" y="23795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31"/>
          <p:cNvSpPr/>
          <p:nvPr/>
        </p:nvSpPr>
        <p:spPr>
          <a:xfrm>
            <a:off x="2432225" y="284279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31"/>
          <p:cNvSpPr/>
          <p:nvPr/>
        </p:nvSpPr>
        <p:spPr>
          <a:xfrm>
            <a:off x="222425" y="1827329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31"/>
          <p:cNvSpPr/>
          <p:nvPr/>
        </p:nvSpPr>
        <p:spPr>
          <a:xfrm>
            <a:off x="6842300" y="11515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31"/>
          <p:cNvSpPr/>
          <p:nvPr/>
        </p:nvSpPr>
        <p:spPr>
          <a:xfrm>
            <a:off x="8699675" y="2464025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useoModerno"/>
              <a:buNone/>
              <a:defRPr sz="3500" b="1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4" r:id="rId6"/>
    <p:sldLayoutId id="2147483670" r:id="rId7"/>
    <p:sldLayoutId id="2147483672" r:id="rId8"/>
    <p:sldLayoutId id="2147483677" r:id="rId9"/>
    <p:sldLayoutId id="2147483678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aaryashah1010@gmail.com" TargetMode="External"/><Relationship Id="rId3" Type="http://schemas.openxmlformats.org/officeDocument/2006/relationships/hyperlink" Target="https://github.com/Dhruvil05Patel" TargetMode="External"/><Relationship Id="rId7" Type="http://schemas.openxmlformats.org/officeDocument/2006/relationships/hyperlink" Target="mailto:dhruvil1405patel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khush3e" TargetMode="External"/><Relationship Id="rId5" Type="http://schemas.openxmlformats.org/officeDocument/2006/relationships/hyperlink" Target="https://github.com/dhruvpate10" TargetMode="External"/><Relationship Id="rId10" Type="http://schemas.openxmlformats.org/officeDocument/2006/relationships/hyperlink" Target="mailto:khush2236@gmail.com" TargetMode="External"/><Relationship Id="rId4" Type="http://schemas.openxmlformats.org/officeDocument/2006/relationships/hyperlink" Target="https://github.com/aaryashah1010" TargetMode="External"/><Relationship Id="rId9" Type="http://schemas.openxmlformats.org/officeDocument/2006/relationships/hyperlink" Target="mailto:dhruvjp2005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37"/>
          <p:cNvSpPr txBox="1">
            <a:spLocks noGrp="1"/>
          </p:cNvSpPr>
          <p:nvPr>
            <p:ph type="ctrTitle"/>
          </p:nvPr>
        </p:nvSpPr>
        <p:spPr>
          <a:xfrm>
            <a:off x="967037" y="451825"/>
            <a:ext cx="4998497" cy="24971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Exploring the Cosmos: </a:t>
            </a:r>
            <a:br>
              <a:rPr lang="en-IN" sz="5400" dirty="0"/>
            </a:br>
            <a:r>
              <a:rPr lang="en-US" sz="2400" dirty="0">
                <a:solidFill>
                  <a:schemeClr val="dk2"/>
                </a:solidFill>
              </a:rPr>
              <a:t>An Educational Website on Space and Space Technologies</a:t>
            </a:r>
            <a:endParaRPr sz="3500" dirty="0">
              <a:solidFill>
                <a:schemeClr val="dk2"/>
              </a:solidFill>
            </a:endParaRPr>
          </a:p>
        </p:txBody>
      </p:sp>
      <p:sp>
        <p:nvSpPr>
          <p:cNvPr id="1685" name="Google Shape;1685;p37"/>
          <p:cNvSpPr txBox="1">
            <a:spLocks noGrp="1"/>
          </p:cNvSpPr>
          <p:nvPr>
            <p:ph type="subTitle" idx="1"/>
          </p:nvPr>
        </p:nvSpPr>
        <p:spPr>
          <a:xfrm>
            <a:off x="1076684" y="2865236"/>
            <a:ext cx="4156701" cy="504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/>
              <a:t>HACKOUT’24</a:t>
            </a:r>
            <a:r>
              <a:rPr lang="en-US" sz="1600" dirty="0"/>
              <a:t> : </a:t>
            </a:r>
            <a:r>
              <a:rPr lang="en-US" sz="1600" i="1" dirty="0"/>
              <a:t>9</a:t>
            </a:r>
            <a:r>
              <a:rPr lang="en-US" sz="1600" i="1" baseline="30000" dirty="0"/>
              <a:t>th</a:t>
            </a:r>
            <a:r>
              <a:rPr lang="en-US" sz="1600" i="1" dirty="0"/>
              <a:t> August – 11</a:t>
            </a:r>
            <a:r>
              <a:rPr lang="en-US" sz="1600" i="1" baseline="30000" dirty="0"/>
              <a:t>th</a:t>
            </a:r>
            <a:r>
              <a:rPr lang="en-US" sz="1600" i="1" dirty="0"/>
              <a:t> August</a:t>
            </a:r>
            <a:endParaRPr sz="1600" i="1" dirty="0"/>
          </a:p>
        </p:txBody>
      </p:sp>
      <p:grpSp>
        <p:nvGrpSpPr>
          <p:cNvPr id="1686" name="Google Shape;1686;p37"/>
          <p:cNvGrpSpPr/>
          <p:nvPr/>
        </p:nvGrpSpPr>
        <p:grpSpPr>
          <a:xfrm>
            <a:off x="5551985" y="2248138"/>
            <a:ext cx="3267882" cy="2307065"/>
            <a:chOff x="5224125" y="1558225"/>
            <a:chExt cx="3098400" cy="2187414"/>
          </a:xfrm>
        </p:grpSpPr>
        <p:sp>
          <p:nvSpPr>
            <p:cNvPr id="1687" name="Google Shape;1687;p37"/>
            <p:cNvSpPr/>
            <p:nvPr/>
          </p:nvSpPr>
          <p:spPr>
            <a:xfrm>
              <a:off x="5224125" y="3595639"/>
              <a:ext cx="3098400" cy="150000"/>
            </a:xfrm>
            <a:prstGeom prst="ellipse">
              <a:avLst/>
            </a:pr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6296252" y="1558225"/>
              <a:ext cx="934839" cy="102901"/>
            </a:xfrm>
            <a:custGeom>
              <a:avLst/>
              <a:gdLst/>
              <a:ahLst/>
              <a:cxnLst/>
              <a:rect l="l" t="t" r="r" b="b"/>
              <a:pathLst>
                <a:path w="33405" h="3677" extrusionOk="0">
                  <a:moveTo>
                    <a:pt x="547" y="1"/>
                  </a:moveTo>
                  <a:lnTo>
                    <a:pt x="434" y="19"/>
                  </a:lnTo>
                  <a:lnTo>
                    <a:pt x="339" y="38"/>
                  </a:lnTo>
                  <a:lnTo>
                    <a:pt x="245" y="95"/>
                  </a:lnTo>
                  <a:lnTo>
                    <a:pt x="151" y="170"/>
                  </a:lnTo>
                  <a:lnTo>
                    <a:pt x="94" y="246"/>
                  </a:lnTo>
                  <a:lnTo>
                    <a:pt x="38" y="340"/>
                  </a:lnTo>
                  <a:lnTo>
                    <a:pt x="19" y="434"/>
                  </a:lnTo>
                  <a:lnTo>
                    <a:pt x="0" y="547"/>
                  </a:lnTo>
                  <a:lnTo>
                    <a:pt x="0" y="3677"/>
                  </a:lnTo>
                  <a:lnTo>
                    <a:pt x="33404" y="3677"/>
                  </a:lnTo>
                  <a:lnTo>
                    <a:pt x="33404" y="547"/>
                  </a:lnTo>
                  <a:lnTo>
                    <a:pt x="33386" y="434"/>
                  </a:lnTo>
                  <a:lnTo>
                    <a:pt x="33348" y="340"/>
                  </a:lnTo>
                  <a:lnTo>
                    <a:pt x="33310" y="246"/>
                  </a:lnTo>
                  <a:lnTo>
                    <a:pt x="33235" y="170"/>
                  </a:lnTo>
                  <a:lnTo>
                    <a:pt x="33159" y="95"/>
                  </a:lnTo>
                  <a:lnTo>
                    <a:pt x="33065" y="38"/>
                  </a:lnTo>
                  <a:lnTo>
                    <a:pt x="32952" y="19"/>
                  </a:lnTo>
                  <a:lnTo>
                    <a:pt x="328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6827483" y="1558225"/>
              <a:ext cx="466902" cy="102901"/>
            </a:xfrm>
            <a:custGeom>
              <a:avLst/>
              <a:gdLst/>
              <a:ahLst/>
              <a:cxnLst/>
              <a:rect l="l" t="t" r="r" b="b"/>
              <a:pathLst>
                <a:path w="16684" h="3677" extrusionOk="0">
                  <a:moveTo>
                    <a:pt x="547" y="1"/>
                  </a:moveTo>
                  <a:lnTo>
                    <a:pt x="434" y="19"/>
                  </a:lnTo>
                  <a:lnTo>
                    <a:pt x="321" y="38"/>
                  </a:lnTo>
                  <a:lnTo>
                    <a:pt x="226" y="95"/>
                  </a:lnTo>
                  <a:lnTo>
                    <a:pt x="151" y="170"/>
                  </a:lnTo>
                  <a:lnTo>
                    <a:pt x="95" y="246"/>
                  </a:lnTo>
                  <a:lnTo>
                    <a:pt x="38" y="340"/>
                  </a:lnTo>
                  <a:lnTo>
                    <a:pt x="0" y="434"/>
                  </a:lnTo>
                  <a:lnTo>
                    <a:pt x="0" y="547"/>
                  </a:lnTo>
                  <a:lnTo>
                    <a:pt x="0" y="3677"/>
                  </a:lnTo>
                  <a:lnTo>
                    <a:pt x="16684" y="3677"/>
                  </a:lnTo>
                  <a:lnTo>
                    <a:pt x="16684" y="547"/>
                  </a:lnTo>
                  <a:lnTo>
                    <a:pt x="16684" y="434"/>
                  </a:lnTo>
                  <a:lnTo>
                    <a:pt x="16646" y="340"/>
                  </a:lnTo>
                  <a:lnTo>
                    <a:pt x="16608" y="246"/>
                  </a:lnTo>
                  <a:lnTo>
                    <a:pt x="16533" y="170"/>
                  </a:lnTo>
                  <a:lnTo>
                    <a:pt x="16457" y="95"/>
                  </a:lnTo>
                  <a:lnTo>
                    <a:pt x="16363" y="38"/>
                  </a:lnTo>
                  <a:lnTo>
                    <a:pt x="16250" y="19"/>
                  </a:lnTo>
                  <a:lnTo>
                    <a:pt x="16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6155378" y="1614138"/>
              <a:ext cx="1216564" cy="78106"/>
            </a:xfrm>
            <a:custGeom>
              <a:avLst/>
              <a:gdLst/>
              <a:ahLst/>
              <a:cxnLst/>
              <a:rect l="l" t="t" r="r" b="b"/>
              <a:pathLst>
                <a:path w="43472" h="2791" extrusionOk="0">
                  <a:moveTo>
                    <a:pt x="453" y="1"/>
                  </a:moveTo>
                  <a:lnTo>
                    <a:pt x="359" y="20"/>
                  </a:lnTo>
                  <a:lnTo>
                    <a:pt x="284" y="39"/>
                  </a:lnTo>
                  <a:lnTo>
                    <a:pt x="189" y="76"/>
                  </a:lnTo>
                  <a:lnTo>
                    <a:pt x="133" y="133"/>
                  </a:lnTo>
                  <a:lnTo>
                    <a:pt x="76" y="208"/>
                  </a:lnTo>
                  <a:lnTo>
                    <a:pt x="39" y="284"/>
                  </a:lnTo>
                  <a:lnTo>
                    <a:pt x="1" y="378"/>
                  </a:lnTo>
                  <a:lnTo>
                    <a:pt x="1" y="472"/>
                  </a:lnTo>
                  <a:lnTo>
                    <a:pt x="1" y="2791"/>
                  </a:lnTo>
                  <a:lnTo>
                    <a:pt x="43472" y="2791"/>
                  </a:lnTo>
                  <a:lnTo>
                    <a:pt x="43472" y="472"/>
                  </a:lnTo>
                  <a:lnTo>
                    <a:pt x="43453" y="378"/>
                  </a:lnTo>
                  <a:lnTo>
                    <a:pt x="43434" y="284"/>
                  </a:lnTo>
                  <a:lnTo>
                    <a:pt x="43396" y="208"/>
                  </a:lnTo>
                  <a:lnTo>
                    <a:pt x="43340" y="133"/>
                  </a:lnTo>
                  <a:lnTo>
                    <a:pt x="43264" y="76"/>
                  </a:lnTo>
                  <a:lnTo>
                    <a:pt x="43189" y="39"/>
                  </a:lnTo>
                  <a:lnTo>
                    <a:pt x="43095" y="20"/>
                  </a:lnTo>
                  <a:lnTo>
                    <a:pt x="430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6708241" y="1614138"/>
              <a:ext cx="699037" cy="78106"/>
            </a:xfrm>
            <a:custGeom>
              <a:avLst/>
              <a:gdLst/>
              <a:ahLst/>
              <a:cxnLst/>
              <a:rect l="l" t="t" r="r" b="b"/>
              <a:pathLst>
                <a:path w="24979" h="2791" extrusionOk="0">
                  <a:moveTo>
                    <a:pt x="453" y="1"/>
                  </a:moveTo>
                  <a:lnTo>
                    <a:pt x="359" y="20"/>
                  </a:lnTo>
                  <a:lnTo>
                    <a:pt x="284" y="39"/>
                  </a:lnTo>
                  <a:lnTo>
                    <a:pt x="189" y="76"/>
                  </a:lnTo>
                  <a:lnTo>
                    <a:pt x="133" y="133"/>
                  </a:lnTo>
                  <a:lnTo>
                    <a:pt x="76" y="208"/>
                  </a:lnTo>
                  <a:lnTo>
                    <a:pt x="39" y="284"/>
                  </a:lnTo>
                  <a:lnTo>
                    <a:pt x="1" y="378"/>
                  </a:lnTo>
                  <a:lnTo>
                    <a:pt x="1" y="472"/>
                  </a:lnTo>
                  <a:lnTo>
                    <a:pt x="1" y="2791"/>
                  </a:lnTo>
                  <a:lnTo>
                    <a:pt x="24979" y="2791"/>
                  </a:lnTo>
                  <a:lnTo>
                    <a:pt x="24979" y="472"/>
                  </a:lnTo>
                  <a:lnTo>
                    <a:pt x="24960" y="378"/>
                  </a:lnTo>
                  <a:lnTo>
                    <a:pt x="24941" y="284"/>
                  </a:lnTo>
                  <a:lnTo>
                    <a:pt x="24903" y="208"/>
                  </a:lnTo>
                  <a:lnTo>
                    <a:pt x="24847" y="133"/>
                  </a:lnTo>
                  <a:lnTo>
                    <a:pt x="24771" y="76"/>
                  </a:lnTo>
                  <a:lnTo>
                    <a:pt x="24696" y="39"/>
                  </a:lnTo>
                  <a:lnTo>
                    <a:pt x="24602" y="20"/>
                  </a:lnTo>
                  <a:lnTo>
                    <a:pt x="2450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5585109" y="2936692"/>
              <a:ext cx="333441" cy="693776"/>
            </a:xfrm>
            <a:custGeom>
              <a:avLst/>
              <a:gdLst/>
              <a:ahLst/>
              <a:cxnLst/>
              <a:rect l="l" t="t" r="r" b="b"/>
              <a:pathLst>
                <a:path w="11915" h="24791" extrusionOk="0">
                  <a:moveTo>
                    <a:pt x="6919" y="1"/>
                  </a:moveTo>
                  <a:lnTo>
                    <a:pt x="1" y="24790"/>
                  </a:lnTo>
                  <a:lnTo>
                    <a:pt x="736" y="24790"/>
                  </a:lnTo>
                  <a:lnTo>
                    <a:pt x="11915" y="5656"/>
                  </a:lnTo>
                  <a:lnTo>
                    <a:pt x="69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5552395" y="2936692"/>
              <a:ext cx="333441" cy="693776"/>
            </a:xfrm>
            <a:custGeom>
              <a:avLst/>
              <a:gdLst/>
              <a:ahLst/>
              <a:cxnLst/>
              <a:rect l="l" t="t" r="r" b="b"/>
              <a:pathLst>
                <a:path w="11915" h="24791" extrusionOk="0">
                  <a:moveTo>
                    <a:pt x="6919" y="1"/>
                  </a:moveTo>
                  <a:lnTo>
                    <a:pt x="1" y="24790"/>
                  </a:lnTo>
                  <a:lnTo>
                    <a:pt x="736" y="24790"/>
                  </a:lnTo>
                  <a:lnTo>
                    <a:pt x="11915" y="5656"/>
                  </a:lnTo>
                  <a:lnTo>
                    <a:pt x="691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5431082" y="3530189"/>
              <a:ext cx="352415" cy="135615"/>
            </a:xfrm>
            <a:custGeom>
              <a:avLst/>
              <a:gdLst/>
              <a:ahLst/>
              <a:cxnLst/>
              <a:rect l="l" t="t" r="r" b="b"/>
              <a:pathLst>
                <a:path w="12593" h="4846" extrusionOk="0">
                  <a:moveTo>
                    <a:pt x="5863" y="0"/>
                  </a:moveTo>
                  <a:lnTo>
                    <a:pt x="0" y="4845"/>
                  </a:lnTo>
                  <a:lnTo>
                    <a:pt x="12593" y="4845"/>
                  </a:lnTo>
                  <a:lnTo>
                    <a:pt x="10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5362492" y="3530189"/>
              <a:ext cx="352443" cy="135615"/>
            </a:xfrm>
            <a:custGeom>
              <a:avLst/>
              <a:gdLst/>
              <a:ahLst/>
              <a:cxnLst/>
              <a:rect l="l" t="t" r="r" b="b"/>
              <a:pathLst>
                <a:path w="12594" h="4846" extrusionOk="0">
                  <a:moveTo>
                    <a:pt x="5863" y="0"/>
                  </a:moveTo>
                  <a:lnTo>
                    <a:pt x="0" y="4845"/>
                  </a:lnTo>
                  <a:lnTo>
                    <a:pt x="12593" y="4845"/>
                  </a:lnTo>
                  <a:lnTo>
                    <a:pt x="10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7606656" y="2946206"/>
              <a:ext cx="388824" cy="686892"/>
            </a:xfrm>
            <a:custGeom>
              <a:avLst/>
              <a:gdLst/>
              <a:ahLst/>
              <a:cxnLst/>
              <a:rect l="l" t="t" r="r" b="b"/>
              <a:pathLst>
                <a:path w="13894" h="24545" extrusionOk="0">
                  <a:moveTo>
                    <a:pt x="5430" y="0"/>
                  </a:moveTo>
                  <a:lnTo>
                    <a:pt x="1" y="5599"/>
                  </a:lnTo>
                  <a:lnTo>
                    <a:pt x="13083" y="24544"/>
                  </a:lnTo>
                  <a:lnTo>
                    <a:pt x="13894" y="24544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7572375" y="2946206"/>
              <a:ext cx="388292" cy="686892"/>
            </a:xfrm>
            <a:custGeom>
              <a:avLst/>
              <a:gdLst/>
              <a:ahLst/>
              <a:cxnLst/>
              <a:rect l="l" t="t" r="r" b="b"/>
              <a:pathLst>
                <a:path w="13875" h="24545" extrusionOk="0">
                  <a:moveTo>
                    <a:pt x="5429" y="0"/>
                  </a:moveTo>
                  <a:lnTo>
                    <a:pt x="0" y="5599"/>
                  </a:lnTo>
                  <a:lnTo>
                    <a:pt x="13083" y="24544"/>
                  </a:lnTo>
                  <a:lnTo>
                    <a:pt x="13875" y="24544"/>
                  </a:lnTo>
                  <a:lnTo>
                    <a:pt x="542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6815337" y="3261677"/>
              <a:ext cx="180447" cy="371417"/>
            </a:xfrm>
            <a:custGeom>
              <a:avLst/>
              <a:gdLst/>
              <a:ahLst/>
              <a:cxnLst/>
              <a:rect l="l" t="t" r="r" b="b"/>
              <a:pathLst>
                <a:path w="6448" h="13272" extrusionOk="0">
                  <a:moveTo>
                    <a:pt x="1" y="0"/>
                  </a:moveTo>
                  <a:lnTo>
                    <a:pt x="5863" y="13271"/>
                  </a:lnTo>
                  <a:lnTo>
                    <a:pt x="6448" y="13271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5694836" y="2838046"/>
              <a:ext cx="2137662" cy="535493"/>
            </a:xfrm>
            <a:custGeom>
              <a:avLst/>
              <a:gdLst/>
              <a:ahLst/>
              <a:cxnLst/>
              <a:rect l="l" t="t" r="r" b="b"/>
              <a:pathLst>
                <a:path w="76386" h="19135" extrusionOk="0">
                  <a:moveTo>
                    <a:pt x="378" y="1"/>
                  </a:moveTo>
                  <a:lnTo>
                    <a:pt x="1" y="3017"/>
                  </a:lnTo>
                  <a:lnTo>
                    <a:pt x="11010" y="16646"/>
                  </a:lnTo>
                  <a:lnTo>
                    <a:pt x="17231" y="19135"/>
                  </a:lnTo>
                  <a:lnTo>
                    <a:pt x="59137" y="19135"/>
                  </a:lnTo>
                  <a:lnTo>
                    <a:pt x="65377" y="16646"/>
                  </a:lnTo>
                  <a:lnTo>
                    <a:pt x="76386" y="3017"/>
                  </a:lnTo>
                  <a:lnTo>
                    <a:pt x="760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5811420" y="2900312"/>
              <a:ext cx="1408065" cy="450531"/>
            </a:xfrm>
            <a:custGeom>
              <a:avLst/>
              <a:gdLst/>
              <a:ahLst/>
              <a:cxnLst/>
              <a:rect l="l" t="t" r="r" b="b"/>
              <a:pathLst>
                <a:path w="50315" h="16099" extrusionOk="0">
                  <a:moveTo>
                    <a:pt x="50315" y="0"/>
                  </a:moveTo>
                  <a:lnTo>
                    <a:pt x="1" y="792"/>
                  </a:lnTo>
                  <a:lnTo>
                    <a:pt x="10162" y="14421"/>
                  </a:lnTo>
                  <a:lnTo>
                    <a:pt x="16892" y="16099"/>
                  </a:lnTo>
                  <a:lnTo>
                    <a:pt x="48637" y="15043"/>
                  </a:lnTo>
                  <a:lnTo>
                    <a:pt x="47204" y="10293"/>
                  </a:lnTo>
                  <a:lnTo>
                    <a:pt x="503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7100752" y="2916655"/>
              <a:ext cx="442107" cy="434187"/>
            </a:xfrm>
            <a:custGeom>
              <a:avLst/>
              <a:gdLst/>
              <a:ahLst/>
              <a:cxnLst/>
              <a:rect l="l" t="t" r="r" b="b"/>
              <a:pathLst>
                <a:path w="15798" h="15515" extrusionOk="0">
                  <a:moveTo>
                    <a:pt x="15798" y="0"/>
                  </a:moveTo>
                  <a:lnTo>
                    <a:pt x="4562" y="208"/>
                  </a:lnTo>
                  <a:lnTo>
                    <a:pt x="0" y="13837"/>
                  </a:lnTo>
                  <a:lnTo>
                    <a:pt x="4110" y="15515"/>
                  </a:lnTo>
                  <a:lnTo>
                    <a:pt x="11085" y="14139"/>
                  </a:lnTo>
                  <a:lnTo>
                    <a:pt x="1579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5694836" y="2838046"/>
              <a:ext cx="2137662" cy="83395"/>
            </a:xfrm>
            <a:custGeom>
              <a:avLst/>
              <a:gdLst/>
              <a:ahLst/>
              <a:cxnLst/>
              <a:rect l="l" t="t" r="r" b="b"/>
              <a:pathLst>
                <a:path w="76386" h="2980" extrusionOk="0">
                  <a:moveTo>
                    <a:pt x="378" y="1"/>
                  </a:moveTo>
                  <a:lnTo>
                    <a:pt x="1" y="2979"/>
                  </a:lnTo>
                  <a:lnTo>
                    <a:pt x="76386" y="2979"/>
                  </a:lnTo>
                  <a:lnTo>
                    <a:pt x="7600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6002918" y="3303878"/>
              <a:ext cx="1521488" cy="69655"/>
            </a:xfrm>
            <a:custGeom>
              <a:avLst/>
              <a:gdLst/>
              <a:ahLst/>
              <a:cxnLst/>
              <a:rect l="l" t="t" r="r" b="b"/>
              <a:pathLst>
                <a:path w="54368" h="2489" extrusionOk="0">
                  <a:moveTo>
                    <a:pt x="1" y="0"/>
                  </a:moveTo>
                  <a:lnTo>
                    <a:pt x="6222" y="2489"/>
                  </a:lnTo>
                  <a:lnTo>
                    <a:pt x="48128" y="2489"/>
                  </a:lnTo>
                  <a:lnTo>
                    <a:pt x="54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5638391" y="1670080"/>
              <a:ext cx="2250050" cy="1210743"/>
            </a:xfrm>
            <a:custGeom>
              <a:avLst/>
              <a:gdLst/>
              <a:ahLst/>
              <a:cxnLst/>
              <a:rect l="l" t="t" r="r" b="b"/>
              <a:pathLst>
                <a:path w="80402" h="43264" extrusionOk="0">
                  <a:moveTo>
                    <a:pt x="15119" y="0"/>
                  </a:moveTo>
                  <a:lnTo>
                    <a:pt x="11330" y="2451"/>
                  </a:lnTo>
                  <a:lnTo>
                    <a:pt x="1" y="40926"/>
                  </a:lnTo>
                  <a:lnTo>
                    <a:pt x="1169" y="43264"/>
                  </a:lnTo>
                  <a:lnTo>
                    <a:pt x="79232" y="43264"/>
                  </a:lnTo>
                  <a:lnTo>
                    <a:pt x="80401" y="40926"/>
                  </a:lnTo>
                  <a:lnTo>
                    <a:pt x="69071" y="2451"/>
                  </a:lnTo>
                  <a:lnTo>
                    <a:pt x="65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5791915" y="1670080"/>
              <a:ext cx="1526750" cy="1210743"/>
            </a:xfrm>
            <a:custGeom>
              <a:avLst/>
              <a:gdLst/>
              <a:ahLst/>
              <a:cxnLst/>
              <a:rect l="l" t="t" r="r" b="b"/>
              <a:pathLst>
                <a:path w="54556" h="43264" extrusionOk="0">
                  <a:moveTo>
                    <a:pt x="10255" y="0"/>
                  </a:moveTo>
                  <a:lnTo>
                    <a:pt x="7692" y="2451"/>
                  </a:lnTo>
                  <a:lnTo>
                    <a:pt x="0" y="40926"/>
                  </a:lnTo>
                  <a:lnTo>
                    <a:pt x="792" y="43264"/>
                  </a:lnTo>
                  <a:lnTo>
                    <a:pt x="53764" y="43264"/>
                  </a:lnTo>
                  <a:lnTo>
                    <a:pt x="54556" y="40926"/>
                  </a:lnTo>
                  <a:lnTo>
                    <a:pt x="46864" y="2451"/>
                  </a:lnTo>
                  <a:lnTo>
                    <a:pt x="44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5960186" y="1659529"/>
              <a:ext cx="1606423" cy="75979"/>
            </a:xfrm>
            <a:custGeom>
              <a:avLst/>
              <a:gdLst/>
              <a:ahLst/>
              <a:cxnLst/>
              <a:rect l="l" t="t" r="r" b="b"/>
              <a:pathLst>
                <a:path w="57403" h="2715" extrusionOk="0">
                  <a:moveTo>
                    <a:pt x="3620" y="0"/>
                  </a:moveTo>
                  <a:lnTo>
                    <a:pt x="1" y="2715"/>
                  </a:lnTo>
                  <a:lnTo>
                    <a:pt x="57403" y="2715"/>
                  </a:lnTo>
                  <a:lnTo>
                    <a:pt x="5380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5638391" y="2815378"/>
              <a:ext cx="2250050" cy="65429"/>
            </a:xfrm>
            <a:custGeom>
              <a:avLst/>
              <a:gdLst/>
              <a:ahLst/>
              <a:cxnLst/>
              <a:rect l="l" t="t" r="r" b="b"/>
              <a:pathLst>
                <a:path w="80402" h="2338" extrusionOk="0">
                  <a:moveTo>
                    <a:pt x="1" y="0"/>
                  </a:moveTo>
                  <a:lnTo>
                    <a:pt x="1169" y="2338"/>
                  </a:lnTo>
                  <a:lnTo>
                    <a:pt x="79232" y="2338"/>
                  </a:lnTo>
                  <a:lnTo>
                    <a:pt x="8040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7352389" y="3530189"/>
              <a:ext cx="352415" cy="135615"/>
            </a:xfrm>
            <a:custGeom>
              <a:avLst/>
              <a:gdLst/>
              <a:ahLst/>
              <a:cxnLst/>
              <a:rect l="l" t="t" r="r" b="b"/>
              <a:pathLst>
                <a:path w="12593" h="4846" extrusionOk="0">
                  <a:moveTo>
                    <a:pt x="1584" y="0"/>
                  </a:moveTo>
                  <a:lnTo>
                    <a:pt x="0" y="4845"/>
                  </a:lnTo>
                  <a:lnTo>
                    <a:pt x="12593" y="484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7209416" y="2908735"/>
              <a:ext cx="271203" cy="724364"/>
            </a:xfrm>
            <a:custGeom>
              <a:avLst/>
              <a:gdLst/>
              <a:ahLst/>
              <a:cxnLst/>
              <a:rect l="l" t="t" r="r" b="b"/>
              <a:pathLst>
                <a:path w="9691" h="25884" extrusionOk="0">
                  <a:moveTo>
                    <a:pt x="1" y="1"/>
                  </a:moveTo>
                  <a:lnTo>
                    <a:pt x="7956" y="25883"/>
                  </a:lnTo>
                  <a:lnTo>
                    <a:pt x="9690" y="25883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7129240" y="2921412"/>
              <a:ext cx="317070" cy="711687"/>
            </a:xfrm>
            <a:custGeom>
              <a:avLst/>
              <a:gdLst/>
              <a:ahLst/>
              <a:cxnLst/>
              <a:rect l="l" t="t" r="r" b="b"/>
              <a:pathLst>
                <a:path w="11330" h="25431" extrusionOk="0">
                  <a:moveTo>
                    <a:pt x="3016" y="0"/>
                  </a:moveTo>
                  <a:lnTo>
                    <a:pt x="0" y="9350"/>
                  </a:lnTo>
                  <a:lnTo>
                    <a:pt x="10519" y="25430"/>
                  </a:lnTo>
                  <a:lnTo>
                    <a:pt x="11330" y="25430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7299106" y="3530189"/>
              <a:ext cx="268012" cy="135615"/>
            </a:xfrm>
            <a:custGeom>
              <a:avLst/>
              <a:gdLst/>
              <a:ahLst/>
              <a:cxnLst/>
              <a:rect l="l" t="t" r="r" b="b"/>
              <a:pathLst>
                <a:path w="9577" h="4846" extrusionOk="0">
                  <a:moveTo>
                    <a:pt x="1207" y="0"/>
                  </a:moveTo>
                  <a:lnTo>
                    <a:pt x="0" y="4845"/>
                  </a:lnTo>
                  <a:lnTo>
                    <a:pt x="9577" y="4845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6632822" y="1647384"/>
              <a:ext cx="144039" cy="1233971"/>
            </a:xfrm>
            <a:custGeom>
              <a:avLst/>
              <a:gdLst/>
              <a:ahLst/>
              <a:cxnLst/>
              <a:rect l="l" t="t" r="r" b="b"/>
              <a:pathLst>
                <a:path w="5147" h="44094" extrusionOk="0">
                  <a:moveTo>
                    <a:pt x="340" y="0"/>
                  </a:moveTo>
                  <a:lnTo>
                    <a:pt x="0" y="302"/>
                  </a:lnTo>
                  <a:lnTo>
                    <a:pt x="2470" y="3243"/>
                  </a:lnTo>
                  <a:lnTo>
                    <a:pt x="4694" y="41699"/>
                  </a:lnTo>
                  <a:lnTo>
                    <a:pt x="3469" y="44075"/>
                  </a:lnTo>
                  <a:lnTo>
                    <a:pt x="3959" y="44093"/>
                  </a:lnTo>
                  <a:lnTo>
                    <a:pt x="5147" y="41794"/>
                  </a:lnTo>
                  <a:lnTo>
                    <a:pt x="2903" y="3149"/>
                  </a:lnTo>
                  <a:lnTo>
                    <a:pt x="2903" y="307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7305431" y="1659529"/>
              <a:ext cx="343460" cy="1221825"/>
            </a:xfrm>
            <a:custGeom>
              <a:avLst/>
              <a:gdLst/>
              <a:ahLst/>
              <a:cxnLst/>
              <a:rect l="l" t="t" r="r" b="b"/>
              <a:pathLst>
                <a:path w="12273" h="43660" extrusionOk="0">
                  <a:moveTo>
                    <a:pt x="0" y="0"/>
                  </a:moveTo>
                  <a:lnTo>
                    <a:pt x="3054" y="2828"/>
                  </a:lnTo>
                  <a:lnTo>
                    <a:pt x="11820" y="41303"/>
                  </a:lnTo>
                  <a:lnTo>
                    <a:pt x="11047" y="43659"/>
                  </a:lnTo>
                  <a:lnTo>
                    <a:pt x="11462" y="43659"/>
                  </a:lnTo>
                  <a:lnTo>
                    <a:pt x="12273" y="41322"/>
                  </a:lnTo>
                  <a:lnTo>
                    <a:pt x="3450" y="260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5768687" y="1659529"/>
              <a:ext cx="329244" cy="1221293"/>
            </a:xfrm>
            <a:custGeom>
              <a:avLst/>
              <a:gdLst/>
              <a:ahLst/>
              <a:cxnLst/>
              <a:rect l="l" t="t" r="r" b="b"/>
              <a:pathLst>
                <a:path w="11765" h="43641" extrusionOk="0">
                  <a:moveTo>
                    <a:pt x="11142" y="0"/>
                  </a:moveTo>
                  <a:lnTo>
                    <a:pt x="8578" y="2564"/>
                  </a:lnTo>
                  <a:lnTo>
                    <a:pt x="8522" y="2601"/>
                  </a:lnTo>
                  <a:lnTo>
                    <a:pt x="1" y="41322"/>
                  </a:lnTo>
                  <a:lnTo>
                    <a:pt x="812" y="43641"/>
                  </a:lnTo>
                  <a:lnTo>
                    <a:pt x="1283" y="43641"/>
                  </a:lnTo>
                  <a:lnTo>
                    <a:pt x="472" y="41284"/>
                  </a:lnTo>
                  <a:lnTo>
                    <a:pt x="8936" y="2828"/>
                  </a:lnTo>
                  <a:lnTo>
                    <a:pt x="11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6749406" y="2457679"/>
              <a:ext cx="444206" cy="423665"/>
            </a:xfrm>
            <a:custGeom>
              <a:avLst/>
              <a:gdLst/>
              <a:ahLst/>
              <a:cxnLst/>
              <a:rect l="l" t="t" r="r" b="b"/>
              <a:pathLst>
                <a:path w="15873" h="15139" extrusionOk="0">
                  <a:moveTo>
                    <a:pt x="0" y="1"/>
                  </a:moveTo>
                  <a:lnTo>
                    <a:pt x="0" y="434"/>
                  </a:lnTo>
                  <a:lnTo>
                    <a:pt x="13573" y="434"/>
                  </a:lnTo>
                  <a:lnTo>
                    <a:pt x="15421" y="12763"/>
                  </a:lnTo>
                  <a:lnTo>
                    <a:pt x="14478" y="15138"/>
                  </a:lnTo>
                  <a:lnTo>
                    <a:pt x="14893" y="15138"/>
                  </a:lnTo>
                  <a:lnTo>
                    <a:pt x="15873" y="12820"/>
                  </a:lnTo>
                  <a:lnTo>
                    <a:pt x="13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6737261" y="2233494"/>
              <a:ext cx="983393" cy="12677"/>
            </a:xfrm>
            <a:custGeom>
              <a:avLst/>
              <a:gdLst/>
              <a:ahLst/>
              <a:cxnLst/>
              <a:rect l="l" t="t" r="r" b="b"/>
              <a:pathLst>
                <a:path w="35140" h="453" extrusionOk="0">
                  <a:moveTo>
                    <a:pt x="1" y="0"/>
                  </a:moveTo>
                  <a:lnTo>
                    <a:pt x="1" y="453"/>
                  </a:lnTo>
                  <a:lnTo>
                    <a:pt x="35139" y="453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5835710" y="2140109"/>
              <a:ext cx="116082" cy="217891"/>
            </a:xfrm>
            <a:custGeom>
              <a:avLst/>
              <a:gdLst/>
              <a:ahLst/>
              <a:cxnLst/>
              <a:rect l="l" t="t" r="r" b="b"/>
              <a:pathLst>
                <a:path w="4148" h="7786" extrusionOk="0">
                  <a:moveTo>
                    <a:pt x="2978" y="0"/>
                  </a:moveTo>
                  <a:lnTo>
                    <a:pt x="2771" y="19"/>
                  </a:lnTo>
                  <a:lnTo>
                    <a:pt x="2583" y="76"/>
                  </a:lnTo>
                  <a:lnTo>
                    <a:pt x="2375" y="170"/>
                  </a:lnTo>
                  <a:lnTo>
                    <a:pt x="2187" y="302"/>
                  </a:lnTo>
                  <a:lnTo>
                    <a:pt x="1979" y="472"/>
                  </a:lnTo>
                  <a:lnTo>
                    <a:pt x="1772" y="660"/>
                  </a:lnTo>
                  <a:lnTo>
                    <a:pt x="1584" y="886"/>
                  </a:lnTo>
                  <a:lnTo>
                    <a:pt x="1395" y="1150"/>
                  </a:lnTo>
                  <a:lnTo>
                    <a:pt x="1206" y="1414"/>
                  </a:lnTo>
                  <a:lnTo>
                    <a:pt x="1037" y="1716"/>
                  </a:lnTo>
                  <a:lnTo>
                    <a:pt x="867" y="2036"/>
                  </a:lnTo>
                  <a:lnTo>
                    <a:pt x="698" y="2376"/>
                  </a:lnTo>
                  <a:lnTo>
                    <a:pt x="566" y="2734"/>
                  </a:lnTo>
                  <a:lnTo>
                    <a:pt x="434" y="3111"/>
                  </a:lnTo>
                  <a:lnTo>
                    <a:pt x="302" y="3488"/>
                  </a:lnTo>
                  <a:lnTo>
                    <a:pt x="207" y="3903"/>
                  </a:lnTo>
                  <a:lnTo>
                    <a:pt x="132" y="4299"/>
                  </a:lnTo>
                  <a:lnTo>
                    <a:pt x="57" y="4676"/>
                  </a:lnTo>
                  <a:lnTo>
                    <a:pt x="19" y="5053"/>
                  </a:lnTo>
                  <a:lnTo>
                    <a:pt x="0" y="5411"/>
                  </a:lnTo>
                  <a:lnTo>
                    <a:pt x="0" y="5750"/>
                  </a:lnTo>
                  <a:lnTo>
                    <a:pt x="19" y="6071"/>
                  </a:lnTo>
                  <a:lnTo>
                    <a:pt x="57" y="6372"/>
                  </a:lnTo>
                  <a:lnTo>
                    <a:pt x="113" y="6655"/>
                  </a:lnTo>
                  <a:lnTo>
                    <a:pt x="189" y="6900"/>
                  </a:lnTo>
                  <a:lnTo>
                    <a:pt x="283" y="7126"/>
                  </a:lnTo>
                  <a:lnTo>
                    <a:pt x="396" y="7315"/>
                  </a:lnTo>
                  <a:lnTo>
                    <a:pt x="509" y="7484"/>
                  </a:lnTo>
                  <a:lnTo>
                    <a:pt x="660" y="7616"/>
                  </a:lnTo>
                  <a:lnTo>
                    <a:pt x="811" y="7711"/>
                  </a:lnTo>
                  <a:lnTo>
                    <a:pt x="980" y="7767"/>
                  </a:lnTo>
                  <a:lnTo>
                    <a:pt x="1169" y="7786"/>
                  </a:lnTo>
                  <a:lnTo>
                    <a:pt x="1357" y="7767"/>
                  </a:lnTo>
                  <a:lnTo>
                    <a:pt x="1565" y="7711"/>
                  </a:lnTo>
                  <a:lnTo>
                    <a:pt x="1753" y="7616"/>
                  </a:lnTo>
                  <a:lnTo>
                    <a:pt x="1961" y="7484"/>
                  </a:lnTo>
                  <a:lnTo>
                    <a:pt x="2168" y="7315"/>
                  </a:lnTo>
                  <a:lnTo>
                    <a:pt x="2356" y="7126"/>
                  </a:lnTo>
                  <a:lnTo>
                    <a:pt x="2564" y="6900"/>
                  </a:lnTo>
                  <a:lnTo>
                    <a:pt x="2752" y="6655"/>
                  </a:lnTo>
                  <a:lnTo>
                    <a:pt x="2941" y="6372"/>
                  </a:lnTo>
                  <a:lnTo>
                    <a:pt x="3110" y="6071"/>
                  </a:lnTo>
                  <a:lnTo>
                    <a:pt x="3280" y="5750"/>
                  </a:lnTo>
                  <a:lnTo>
                    <a:pt x="3431" y="5411"/>
                  </a:lnTo>
                  <a:lnTo>
                    <a:pt x="3582" y="5053"/>
                  </a:lnTo>
                  <a:lnTo>
                    <a:pt x="3714" y="4676"/>
                  </a:lnTo>
                  <a:lnTo>
                    <a:pt x="3827" y="4299"/>
                  </a:lnTo>
                  <a:lnTo>
                    <a:pt x="3940" y="3903"/>
                  </a:lnTo>
                  <a:lnTo>
                    <a:pt x="4015" y="3488"/>
                  </a:lnTo>
                  <a:lnTo>
                    <a:pt x="4072" y="3111"/>
                  </a:lnTo>
                  <a:lnTo>
                    <a:pt x="4110" y="2734"/>
                  </a:lnTo>
                  <a:lnTo>
                    <a:pt x="4147" y="2376"/>
                  </a:lnTo>
                  <a:lnTo>
                    <a:pt x="4147" y="2036"/>
                  </a:lnTo>
                  <a:lnTo>
                    <a:pt x="4128" y="1716"/>
                  </a:lnTo>
                  <a:lnTo>
                    <a:pt x="4091" y="1414"/>
                  </a:lnTo>
                  <a:lnTo>
                    <a:pt x="4034" y="1150"/>
                  </a:lnTo>
                  <a:lnTo>
                    <a:pt x="3959" y="886"/>
                  </a:lnTo>
                  <a:lnTo>
                    <a:pt x="3865" y="660"/>
                  </a:lnTo>
                  <a:lnTo>
                    <a:pt x="3751" y="472"/>
                  </a:lnTo>
                  <a:lnTo>
                    <a:pt x="3619" y="302"/>
                  </a:lnTo>
                  <a:lnTo>
                    <a:pt x="3487" y="170"/>
                  </a:lnTo>
                  <a:lnTo>
                    <a:pt x="3337" y="76"/>
                  </a:lnTo>
                  <a:lnTo>
                    <a:pt x="3167" y="19"/>
                  </a:lnTo>
                  <a:lnTo>
                    <a:pt x="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5854684" y="2166499"/>
              <a:ext cx="76539" cy="163041"/>
            </a:xfrm>
            <a:custGeom>
              <a:avLst/>
              <a:gdLst/>
              <a:ahLst/>
              <a:cxnLst/>
              <a:rect l="l" t="t" r="r" b="b"/>
              <a:pathLst>
                <a:path w="2735" h="5826" extrusionOk="0">
                  <a:moveTo>
                    <a:pt x="2112" y="0"/>
                  </a:moveTo>
                  <a:lnTo>
                    <a:pt x="1980" y="19"/>
                  </a:lnTo>
                  <a:lnTo>
                    <a:pt x="1867" y="57"/>
                  </a:lnTo>
                  <a:lnTo>
                    <a:pt x="1735" y="113"/>
                  </a:lnTo>
                  <a:lnTo>
                    <a:pt x="1603" y="207"/>
                  </a:lnTo>
                  <a:lnTo>
                    <a:pt x="1471" y="320"/>
                  </a:lnTo>
                  <a:lnTo>
                    <a:pt x="1339" y="471"/>
                  </a:lnTo>
                  <a:lnTo>
                    <a:pt x="1207" y="622"/>
                  </a:lnTo>
                  <a:lnTo>
                    <a:pt x="1075" y="811"/>
                  </a:lnTo>
                  <a:lnTo>
                    <a:pt x="943" y="1018"/>
                  </a:lnTo>
                  <a:lnTo>
                    <a:pt x="830" y="1225"/>
                  </a:lnTo>
                  <a:lnTo>
                    <a:pt x="698" y="1470"/>
                  </a:lnTo>
                  <a:lnTo>
                    <a:pt x="585" y="1715"/>
                  </a:lnTo>
                  <a:lnTo>
                    <a:pt x="491" y="1979"/>
                  </a:lnTo>
                  <a:lnTo>
                    <a:pt x="378" y="2262"/>
                  </a:lnTo>
                  <a:lnTo>
                    <a:pt x="283" y="2545"/>
                  </a:lnTo>
                  <a:lnTo>
                    <a:pt x="208" y="2847"/>
                  </a:lnTo>
                  <a:lnTo>
                    <a:pt x="133" y="3148"/>
                  </a:lnTo>
                  <a:lnTo>
                    <a:pt x="76" y="3431"/>
                  </a:lnTo>
                  <a:lnTo>
                    <a:pt x="38" y="3714"/>
                  </a:lnTo>
                  <a:lnTo>
                    <a:pt x="20" y="3978"/>
                  </a:lnTo>
                  <a:lnTo>
                    <a:pt x="1" y="4242"/>
                  </a:lnTo>
                  <a:lnTo>
                    <a:pt x="1" y="4487"/>
                  </a:lnTo>
                  <a:lnTo>
                    <a:pt x="1" y="4713"/>
                  </a:lnTo>
                  <a:lnTo>
                    <a:pt x="20" y="4920"/>
                  </a:lnTo>
                  <a:lnTo>
                    <a:pt x="57" y="5109"/>
                  </a:lnTo>
                  <a:lnTo>
                    <a:pt x="95" y="5278"/>
                  </a:lnTo>
                  <a:lnTo>
                    <a:pt x="170" y="5429"/>
                  </a:lnTo>
                  <a:lnTo>
                    <a:pt x="227" y="5561"/>
                  </a:lnTo>
                  <a:lnTo>
                    <a:pt x="321" y="5674"/>
                  </a:lnTo>
                  <a:lnTo>
                    <a:pt x="415" y="5750"/>
                  </a:lnTo>
                  <a:lnTo>
                    <a:pt x="510" y="5806"/>
                  </a:lnTo>
                  <a:lnTo>
                    <a:pt x="623" y="5825"/>
                  </a:lnTo>
                  <a:lnTo>
                    <a:pt x="755" y="5806"/>
                  </a:lnTo>
                  <a:lnTo>
                    <a:pt x="868" y="5768"/>
                  </a:lnTo>
                  <a:lnTo>
                    <a:pt x="1000" y="5712"/>
                  </a:lnTo>
                  <a:lnTo>
                    <a:pt x="1132" y="5618"/>
                  </a:lnTo>
                  <a:lnTo>
                    <a:pt x="1264" y="5505"/>
                  </a:lnTo>
                  <a:lnTo>
                    <a:pt x="1396" y="5373"/>
                  </a:lnTo>
                  <a:lnTo>
                    <a:pt x="1528" y="5203"/>
                  </a:lnTo>
                  <a:lnTo>
                    <a:pt x="1660" y="5014"/>
                  </a:lnTo>
                  <a:lnTo>
                    <a:pt x="1792" y="4826"/>
                  </a:lnTo>
                  <a:lnTo>
                    <a:pt x="1905" y="4600"/>
                  </a:lnTo>
                  <a:lnTo>
                    <a:pt x="2037" y="4355"/>
                  </a:lnTo>
                  <a:lnTo>
                    <a:pt x="2150" y="4110"/>
                  </a:lnTo>
                  <a:lnTo>
                    <a:pt x="2244" y="3846"/>
                  </a:lnTo>
                  <a:lnTo>
                    <a:pt x="2357" y="3563"/>
                  </a:lnTo>
                  <a:lnTo>
                    <a:pt x="2451" y="3280"/>
                  </a:lnTo>
                  <a:lnTo>
                    <a:pt x="2527" y="2979"/>
                  </a:lnTo>
                  <a:lnTo>
                    <a:pt x="2602" y="2696"/>
                  </a:lnTo>
                  <a:lnTo>
                    <a:pt x="2659" y="2394"/>
                  </a:lnTo>
                  <a:lnTo>
                    <a:pt x="2696" y="2111"/>
                  </a:lnTo>
                  <a:lnTo>
                    <a:pt x="2715" y="1847"/>
                  </a:lnTo>
                  <a:lnTo>
                    <a:pt x="2734" y="1584"/>
                  </a:lnTo>
                  <a:lnTo>
                    <a:pt x="2734" y="1357"/>
                  </a:lnTo>
                  <a:lnTo>
                    <a:pt x="2734" y="1112"/>
                  </a:lnTo>
                  <a:lnTo>
                    <a:pt x="2715" y="905"/>
                  </a:lnTo>
                  <a:lnTo>
                    <a:pt x="2678" y="716"/>
                  </a:lnTo>
                  <a:lnTo>
                    <a:pt x="2621" y="547"/>
                  </a:lnTo>
                  <a:lnTo>
                    <a:pt x="2564" y="396"/>
                  </a:lnTo>
                  <a:lnTo>
                    <a:pt x="2508" y="264"/>
                  </a:lnTo>
                  <a:lnTo>
                    <a:pt x="2414" y="151"/>
                  </a:lnTo>
                  <a:lnTo>
                    <a:pt x="2319" y="75"/>
                  </a:lnTo>
                  <a:lnTo>
                    <a:pt x="2225" y="38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5879478" y="2187067"/>
              <a:ext cx="49617" cy="134552"/>
            </a:xfrm>
            <a:custGeom>
              <a:avLst/>
              <a:gdLst/>
              <a:ahLst/>
              <a:cxnLst/>
              <a:rect l="l" t="t" r="r" b="b"/>
              <a:pathLst>
                <a:path w="1773" h="4808" extrusionOk="0">
                  <a:moveTo>
                    <a:pt x="1660" y="0"/>
                  </a:moveTo>
                  <a:lnTo>
                    <a:pt x="1565" y="57"/>
                  </a:lnTo>
                  <a:lnTo>
                    <a:pt x="1471" y="132"/>
                  </a:lnTo>
                  <a:lnTo>
                    <a:pt x="1264" y="340"/>
                  </a:lnTo>
                  <a:lnTo>
                    <a:pt x="1056" y="585"/>
                  </a:lnTo>
                  <a:lnTo>
                    <a:pt x="849" y="905"/>
                  </a:lnTo>
                  <a:lnTo>
                    <a:pt x="660" y="1263"/>
                  </a:lnTo>
                  <a:lnTo>
                    <a:pt x="491" y="1659"/>
                  </a:lnTo>
                  <a:lnTo>
                    <a:pt x="340" y="2093"/>
                  </a:lnTo>
                  <a:lnTo>
                    <a:pt x="208" y="2545"/>
                  </a:lnTo>
                  <a:lnTo>
                    <a:pt x="114" y="2884"/>
                  </a:lnTo>
                  <a:lnTo>
                    <a:pt x="57" y="3224"/>
                  </a:lnTo>
                  <a:lnTo>
                    <a:pt x="20" y="3525"/>
                  </a:lnTo>
                  <a:lnTo>
                    <a:pt x="1" y="3827"/>
                  </a:lnTo>
                  <a:lnTo>
                    <a:pt x="1" y="4110"/>
                  </a:lnTo>
                  <a:lnTo>
                    <a:pt x="20" y="4374"/>
                  </a:lnTo>
                  <a:lnTo>
                    <a:pt x="57" y="4600"/>
                  </a:lnTo>
                  <a:lnTo>
                    <a:pt x="114" y="4807"/>
                  </a:lnTo>
                  <a:lnTo>
                    <a:pt x="208" y="4751"/>
                  </a:lnTo>
                  <a:lnTo>
                    <a:pt x="321" y="4675"/>
                  </a:lnTo>
                  <a:lnTo>
                    <a:pt x="528" y="4468"/>
                  </a:lnTo>
                  <a:lnTo>
                    <a:pt x="717" y="4204"/>
                  </a:lnTo>
                  <a:lnTo>
                    <a:pt x="924" y="3902"/>
                  </a:lnTo>
                  <a:lnTo>
                    <a:pt x="1113" y="3544"/>
                  </a:lnTo>
                  <a:lnTo>
                    <a:pt x="1283" y="3148"/>
                  </a:lnTo>
                  <a:lnTo>
                    <a:pt x="1452" y="2715"/>
                  </a:lnTo>
                  <a:lnTo>
                    <a:pt x="1584" y="2262"/>
                  </a:lnTo>
                  <a:lnTo>
                    <a:pt x="1660" y="1923"/>
                  </a:lnTo>
                  <a:lnTo>
                    <a:pt x="1716" y="1584"/>
                  </a:lnTo>
                  <a:lnTo>
                    <a:pt x="1754" y="1263"/>
                  </a:lnTo>
                  <a:lnTo>
                    <a:pt x="1773" y="962"/>
                  </a:lnTo>
                  <a:lnTo>
                    <a:pt x="1773" y="698"/>
                  </a:lnTo>
                  <a:lnTo>
                    <a:pt x="1754" y="434"/>
                  </a:lnTo>
                  <a:lnTo>
                    <a:pt x="1716" y="208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5883172" y="2187067"/>
              <a:ext cx="45923" cy="79673"/>
            </a:xfrm>
            <a:custGeom>
              <a:avLst/>
              <a:gdLst/>
              <a:ahLst/>
              <a:cxnLst/>
              <a:rect l="l" t="t" r="r" b="b"/>
              <a:pathLst>
                <a:path w="1641" h="2847" extrusionOk="0">
                  <a:moveTo>
                    <a:pt x="1528" y="0"/>
                  </a:moveTo>
                  <a:lnTo>
                    <a:pt x="1433" y="57"/>
                  </a:lnTo>
                  <a:lnTo>
                    <a:pt x="1339" y="132"/>
                  </a:lnTo>
                  <a:lnTo>
                    <a:pt x="1132" y="340"/>
                  </a:lnTo>
                  <a:lnTo>
                    <a:pt x="924" y="585"/>
                  </a:lnTo>
                  <a:lnTo>
                    <a:pt x="717" y="905"/>
                  </a:lnTo>
                  <a:lnTo>
                    <a:pt x="528" y="1263"/>
                  </a:lnTo>
                  <a:lnTo>
                    <a:pt x="359" y="1659"/>
                  </a:lnTo>
                  <a:lnTo>
                    <a:pt x="208" y="2093"/>
                  </a:lnTo>
                  <a:lnTo>
                    <a:pt x="76" y="2545"/>
                  </a:lnTo>
                  <a:lnTo>
                    <a:pt x="1" y="2847"/>
                  </a:lnTo>
                  <a:lnTo>
                    <a:pt x="189" y="2621"/>
                  </a:lnTo>
                  <a:lnTo>
                    <a:pt x="396" y="2394"/>
                  </a:lnTo>
                  <a:lnTo>
                    <a:pt x="585" y="2206"/>
                  </a:lnTo>
                  <a:lnTo>
                    <a:pt x="792" y="2036"/>
                  </a:lnTo>
                  <a:lnTo>
                    <a:pt x="1000" y="1885"/>
                  </a:lnTo>
                  <a:lnTo>
                    <a:pt x="1188" y="1753"/>
                  </a:lnTo>
                  <a:lnTo>
                    <a:pt x="1396" y="1659"/>
                  </a:lnTo>
                  <a:lnTo>
                    <a:pt x="1584" y="1565"/>
                  </a:lnTo>
                  <a:lnTo>
                    <a:pt x="1641" y="1112"/>
                  </a:lnTo>
                  <a:lnTo>
                    <a:pt x="1641" y="679"/>
                  </a:lnTo>
                  <a:lnTo>
                    <a:pt x="1622" y="490"/>
                  </a:lnTo>
                  <a:lnTo>
                    <a:pt x="1603" y="321"/>
                  </a:lnTo>
                  <a:lnTo>
                    <a:pt x="1584" y="151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7399851" y="2140109"/>
              <a:ext cx="195755" cy="217891"/>
            </a:xfrm>
            <a:custGeom>
              <a:avLst/>
              <a:gdLst/>
              <a:ahLst/>
              <a:cxnLst/>
              <a:rect l="l" t="t" r="r" b="b"/>
              <a:pathLst>
                <a:path w="6995" h="7786" extrusionOk="0">
                  <a:moveTo>
                    <a:pt x="2451" y="0"/>
                  </a:moveTo>
                  <a:lnTo>
                    <a:pt x="2112" y="19"/>
                  </a:lnTo>
                  <a:lnTo>
                    <a:pt x="1792" y="76"/>
                  </a:lnTo>
                  <a:lnTo>
                    <a:pt x="1509" y="170"/>
                  </a:lnTo>
                  <a:lnTo>
                    <a:pt x="1226" y="302"/>
                  </a:lnTo>
                  <a:lnTo>
                    <a:pt x="981" y="472"/>
                  </a:lnTo>
                  <a:lnTo>
                    <a:pt x="755" y="660"/>
                  </a:lnTo>
                  <a:lnTo>
                    <a:pt x="566" y="886"/>
                  </a:lnTo>
                  <a:lnTo>
                    <a:pt x="397" y="1150"/>
                  </a:lnTo>
                  <a:lnTo>
                    <a:pt x="265" y="1414"/>
                  </a:lnTo>
                  <a:lnTo>
                    <a:pt x="152" y="1716"/>
                  </a:lnTo>
                  <a:lnTo>
                    <a:pt x="57" y="2036"/>
                  </a:lnTo>
                  <a:lnTo>
                    <a:pt x="20" y="2376"/>
                  </a:lnTo>
                  <a:lnTo>
                    <a:pt x="1" y="2734"/>
                  </a:lnTo>
                  <a:lnTo>
                    <a:pt x="20" y="3111"/>
                  </a:lnTo>
                  <a:lnTo>
                    <a:pt x="76" y="3488"/>
                  </a:lnTo>
                  <a:lnTo>
                    <a:pt x="170" y="3903"/>
                  </a:lnTo>
                  <a:lnTo>
                    <a:pt x="284" y="4299"/>
                  </a:lnTo>
                  <a:lnTo>
                    <a:pt x="453" y="4676"/>
                  </a:lnTo>
                  <a:lnTo>
                    <a:pt x="623" y="5053"/>
                  </a:lnTo>
                  <a:lnTo>
                    <a:pt x="830" y="5411"/>
                  </a:lnTo>
                  <a:lnTo>
                    <a:pt x="1075" y="5750"/>
                  </a:lnTo>
                  <a:lnTo>
                    <a:pt x="1320" y="6071"/>
                  </a:lnTo>
                  <a:lnTo>
                    <a:pt x="1603" y="6372"/>
                  </a:lnTo>
                  <a:lnTo>
                    <a:pt x="1886" y="6655"/>
                  </a:lnTo>
                  <a:lnTo>
                    <a:pt x="2188" y="6900"/>
                  </a:lnTo>
                  <a:lnTo>
                    <a:pt x="2508" y="7126"/>
                  </a:lnTo>
                  <a:lnTo>
                    <a:pt x="2829" y="7315"/>
                  </a:lnTo>
                  <a:lnTo>
                    <a:pt x="3168" y="7484"/>
                  </a:lnTo>
                  <a:lnTo>
                    <a:pt x="3507" y="7616"/>
                  </a:lnTo>
                  <a:lnTo>
                    <a:pt x="3846" y="7711"/>
                  </a:lnTo>
                  <a:lnTo>
                    <a:pt x="4205" y="7767"/>
                  </a:lnTo>
                  <a:lnTo>
                    <a:pt x="4544" y="7786"/>
                  </a:lnTo>
                  <a:lnTo>
                    <a:pt x="4883" y="7767"/>
                  </a:lnTo>
                  <a:lnTo>
                    <a:pt x="5204" y="7711"/>
                  </a:lnTo>
                  <a:lnTo>
                    <a:pt x="5487" y="7616"/>
                  </a:lnTo>
                  <a:lnTo>
                    <a:pt x="5769" y="7484"/>
                  </a:lnTo>
                  <a:lnTo>
                    <a:pt x="6014" y="7315"/>
                  </a:lnTo>
                  <a:lnTo>
                    <a:pt x="6241" y="7126"/>
                  </a:lnTo>
                  <a:lnTo>
                    <a:pt x="6429" y="6900"/>
                  </a:lnTo>
                  <a:lnTo>
                    <a:pt x="6599" y="6655"/>
                  </a:lnTo>
                  <a:lnTo>
                    <a:pt x="6731" y="6372"/>
                  </a:lnTo>
                  <a:lnTo>
                    <a:pt x="6844" y="6071"/>
                  </a:lnTo>
                  <a:lnTo>
                    <a:pt x="6938" y="5750"/>
                  </a:lnTo>
                  <a:lnTo>
                    <a:pt x="6976" y="5411"/>
                  </a:lnTo>
                  <a:lnTo>
                    <a:pt x="6995" y="5053"/>
                  </a:lnTo>
                  <a:lnTo>
                    <a:pt x="6976" y="4676"/>
                  </a:lnTo>
                  <a:lnTo>
                    <a:pt x="6919" y="4299"/>
                  </a:lnTo>
                  <a:lnTo>
                    <a:pt x="6825" y="3903"/>
                  </a:lnTo>
                  <a:lnTo>
                    <a:pt x="6712" y="3488"/>
                  </a:lnTo>
                  <a:lnTo>
                    <a:pt x="6542" y="3111"/>
                  </a:lnTo>
                  <a:lnTo>
                    <a:pt x="6373" y="2734"/>
                  </a:lnTo>
                  <a:lnTo>
                    <a:pt x="6165" y="2376"/>
                  </a:lnTo>
                  <a:lnTo>
                    <a:pt x="5920" y="2036"/>
                  </a:lnTo>
                  <a:lnTo>
                    <a:pt x="5675" y="1716"/>
                  </a:lnTo>
                  <a:lnTo>
                    <a:pt x="5392" y="1414"/>
                  </a:lnTo>
                  <a:lnTo>
                    <a:pt x="5110" y="1150"/>
                  </a:lnTo>
                  <a:lnTo>
                    <a:pt x="4808" y="886"/>
                  </a:lnTo>
                  <a:lnTo>
                    <a:pt x="4487" y="660"/>
                  </a:lnTo>
                  <a:lnTo>
                    <a:pt x="4167" y="472"/>
                  </a:lnTo>
                  <a:lnTo>
                    <a:pt x="3828" y="302"/>
                  </a:lnTo>
                  <a:lnTo>
                    <a:pt x="3488" y="170"/>
                  </a:lnTo>
                  <a:lnTo>
                    <a:pt x="3149" y="76"/>
                  </a:lnTo>
                  <a:lnTo>
                    <a:pt x="2791" y="19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7434160" y="2168066"/>
              <a:ext cx="134552" cy="149860"/>
            </a:xfrm>
            <a:custGeom>
              <a:avLst/>
              <a:gdLst/>
              <a:ahLst/>
              <a:cxnLst/>
              <a:rect l="l" t="t" r="r" b="b"/>
              <a:pathLst>
                <a:path w="4808" h="5355" extrusionOk="0">
                  <a:moveTo>
                    <a:pt x="1697" y="1"/>
                  </a:moveTo>
                  <a:lnTo>
                    <a:pt x="1452" y="19"/>
                  </a:lnTo>
                  <a:lnTo>
                    <a:pt x="1244" y="57"/>
                  </a:lnTo>
                  <a:lnTo>
                    <a:pt x="1037" y="114"/>
                  </a:lnTo>
                  <a:lnTo>
                    <a:pt x="848" y="208"/>
                  </a:lnTo>
                  <a:lnTo>
                    <a:pt x="679" y="321"/>
                  </a:lnTo>
                  <a:lnTo>
                    <a:pt x="528" y="453"/>
                  </a:lnTo>
                  <a:lnTo>
                    <a:pt x="396" y="604"/>
                  </a:lnTo>
                  <a:lnTo>
                    <a:pt x="283" y="773"/>
                  </a:lnTo>
                  <a:lnTo>
                    <a:pt x="189" y="962"/>
                  </a:lnTo>
                  <a:lnTo>
                    <a:pt x="113" y="1169"/>
                  </a:lnTo>
                  <a:lnTo>
                    <a:pt x="57" y="1396"/>
                  </a:lnTo>
                  <a:lnTo>
                    <a:pt x="19" y="1641"/>
                  </a:lnTo>
                  <a:lnTo>
                    <a:pt x="0" y="1886"/>
                  </a:lnTo>
                  <a:lnTo>
                    <a:pt x="19" y="2131"/>
                  </a:lnTo>
                  <a:lnTo>
                    <a:pt x="57" y="2395"/>
                  </a:lnTo>
                  <a:lnTo>
                    <a:pt x="113" y="2677"/>
                  </a:lnTo>
                  <a:lnTo>
                    <a:pt x="208" y="2941"/>
                  </a:lnTo>
                  <a:lnTo>
                    <a:pt x="321" y="3205"/>
                  </a:lnTo>
                  <a:lnTo>
                    <a:pt x="434" y="3469"/>
                  </a:lnTo>
                  <a:lnTo>
                    <a:pt x="585" y="3714"/>
                  </a:lnTo>
                  <a:lnTo>
                    <a:pt x="735" y="3940"/>
                  </a:lnTo>
                  <a:lnTo>
                    <a:pt x="924" y="4167"/>
                  </a:lnTo>
                  <a:lnTo>
                    <a:pt x="1094" y="4374"/>
                  </a:lnTo>
                  <a:lnTo>
                    <a:pt x="1301" y="4563"/>
                  </a:lnTo>
                  <a:lnTo>
                    <a:pt x="1508" y="4732"/>
                  </a:lnTo>
                  <a:lnTo>
                    <a:pt x="1734" y="4883"/>
                  </a:lnTo>
                  <a:lnTo>
                    <a:pt x="1961" y="5034"/>
                  </a:lnTo>
                  <a:lnTo>
                    <a:pt x="2187" y="5147"/>
                  </a:lnTo>
                  <a:lnTo>
                    <a:pt x="2413" y="5222"/>
                  </a:lnTo>
                  <a:lnTo>
                    <a:pt x="2658" y="5298"/>
                  </a:lnTo>
                  <a:lnTo>
                    <a:pt x="2903" y="5335"/>
                  </a:lnTo>
                  <a:lnTo>
                    <a:pt x="3129" y="5354"/>
                  </a:lnTo>
                  <a:lnTo>
                    <a:pt x="3356" y="5335"/>
                  </a:lnTo>
                  <a:lnTo>
                    <a:pt x="3582" y="5298"/>
                  </a:lnTo>
                  <a:lnTo>
                    <a:pt x="3789" y="5222"/>
                  </a:lnTo>
                  <a:lnTo>
                    <a:pt x="3959" y="5147"/>
                  </a:lnTo>
                  <a:lnTo>
                    <a:pt x="4147" y="5034"/>
                  </a:lnTo>
                  <a:lnTo>
                    <a:pt x="4298" y="4883"/>
                  </a:lnTo>
                  <a:lnTo>
                    <a:pt x="4430" y="4732"/>
                  </a:lnTo>
                  <a:lnTo>
                    <a:pt x="4543" y="4563"/>
                  </a:lnTo>
                  <a:lnTo>
                    <a:pt x="4638" y="4374"/>
                  </a:lnTo>
                  <a:lnTo>
                    <a:pt x="4713" y="4167"/>
                  </a:lnTo>
                  <a:lnTo>
                    <a:pt x="4770" y="3940"/>
                  </a:lnTo>
                  <a:lnTo>
                    <a:pt x="4807" y="3714"/>
                  </a:lnTo>
                  <a:lnTo>
                    <a:pt x="4807" y="3469"/>
                  </a:lnTo>
                  <a:lnTo>
                    <a:pt x="4807" y="3205"/>
                  </a:lnTo>
                  <a:lnTo>
                    <a:pt x="4770" y="2941"/>
                  </a:lnTo>
                  <a:lnTo>
                    <a:pt x="4694" y="2677"/>
                  </a:lnTo>
                  <a:lnTo>
                    <a:pt x="4619" y="2395"/>
                  </a:lnTo>
                  <a:lnTo>
                    <a:pt x="4506" y="2131"/>
                  </a:lnTo>
                  <a:lnTo>
                    <a:pt x="4392" y="1886"/>
                  </a:lnTo>
                  <a:lnTo>
                    <a:pt x="4242" y="1641"/>
                  </a:lnTo>
                  <a:lnTo>
                    <a:pt x="4072" y="1396"/>
                  </a:lnTo>
                  <a:lnTo>
                    <a:pt x="3902" y="1169"/>
                  </a:lnTo>
                  <a:lnTo>
                    <a:pt x="3714" y="962"/>
                  </a:lnTo>
                  <a:lnTo>
                    <a:pt x="3525" y="773"/>
                  </a:lnTo>
                  <a:lnTo>
                    <a:pt x="3318" y="604"/>
                  </a:lnTo>
                  <a:lnTo>
                    <a:pt x="3092" y="453"/>
                  </a:lnTo>
                  <a:lnTo>
                    <a:pt x="2866" y="321"/>
                  </a:lnTo>
                  <a:lnTo>
                    <a:pt x="2639" y="208"/>
                  </a:lnTo>
                  <a:lnTo>
                    <a:pt x="2394" y="114"/>
                  </a:lnTo>
                  <a:lnTo>
                    <a:pt x="2168" y="57"/>
                  </a:lnTo>
                  <a:lnTo>
                    <a:pt x="1923" y="19"/>
                  </a:lnTo>
                  <a:lnTo>
                    <a:pt x="169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7441016" y="2179148"/>
              <a:ext cx="118712" cy="132453"/>
            </a:xfrm>
            <a:custGeom>
              <a:avLst/>
              <a:gdLst/>
              <a:ahLst/>
              <a:cxnLst/>
              <a:rect l="l" t="t" r="r" b="b"/>
              <a:pathLst>
                <a:path w="4242" h="4733" extrusionOk="0">
                  <a:moveTo>
                    <a:pt x="1471" y="0"/>
                  </a:moveTo>
                  <a:lnTo>
                    <a:pt x="1282" y="19"/>
                  </a:lnTo>
                  <a:lnTo>
                    <a:pt x="1094" y="57"/>
                  </a:lnTo>
                  <a:lnTo>
                    <a:pt x="905" y="114"/>
                  </a:lnTo>
                  <a:lnTo>
                    <a:pt x="735" y="189"/>
                  </a:lnTo>
                  <a:lnTo>
                    <a:pt x="585" y="302"/>
                  </a:lnTo>
                  <a:lnTo>
                    <a:pt x="453" y="415"/>
                  </a:lnTo>
                  <a:lnTo>
                    <a:pt x="340" y="547"/>
                  </a:lnTo>
                  <a:lnTo>
                    <a:pt x="245" y="698"/>
                  </a:lnTo>
                  <a:lnTo>
                    <a:pt x="151" y="868"/>
                  </a:lnTo>
                  <a:lnTo>
                    <a:pt x="76" y="1056"/>
                  </a:lnTo>
                  <a:lnTo>
                    <a:pt x="38" y="1245"/>
                  </a:lnTo>
                  <a:lnTo>
                    <a:pt x="0" y="1452"/>
                  </a:lnTo>
                  <a:lnTo>
                    <a:pt x="0" y="1659"/>
                  </a:lnTo>
                  <a:lnTo>
                    <a:pt x="0" y="1886"/>
                  </a:lnTo>
                  <a:lnTo>
                    <a:pt x="38" y="2131"/>
                  </a:lnTo>
                  <a:lnTo>
                    <a:pt x="94" y="2376"/>
                  </a:lnTo>
                  <a:lnTo>
                    <a:pt x="170" y="2602"/>
                  </a:lnTo>
                  <a:lnTo>
                    <a:pt x="264" y="2847"/>
                  </a:lnTo>
                  <a:lnTo>
                    <a:pt x="377" y="3073"/>
                  </a:lnTo>
                  <a:lnTo>
                    <a:pt x="509" y="3281"/>
                  </a:lnTo>
                  <a:lnTo>
                    <a:pt x="641" y="3488"/>
                  </a:lnTo>
                  <a:lnTo>
                    <a:pt x="792" y="3695"/>
                  </a:lnTo>
                  <a:lnTo>
                    <a:pt x="962" y="3865"/>
                  </a:lnTo>
                  <a:lnTo>
                    <a:pt x="1131" y="4035"/>
                  </a:lnTo>
                  <a:lnTo>
                    <a:pt x="1320" y="4185"/>
                  </a:lnTo>
                  <a:lnTo>
                    <a:pt x="1508" y="4317"/>
                  </a:lnTo>
                  <a:lnTo>
                    <a:pt x="1716" y="4449"/>
                  </a:lnTo>
                  <a:lnTo>
                    <a:pt x="1923" y="4544"/>
                  </a:lnTo>
                  <a:lnTo>
                    <a:pt x="2130" y="4619"/>
                  </a:lnTo>
                  <a:lnTo>
                    <a:pt x="2338" y="4676"/>
                  </a:lnTo>
                  <a:lnTo>
                    <a:pt x="2545" y="4713"/>
                  </a:lnTo>
                  <a:lnTo>
                    <a:pt x="2753" y="4732"/>
                  </a:lnTo>
                  <a:lnTo>
                    <a:pt x="2960" y="4713"/>
                  </a:lnTo>
                  <a:lnTo>
                    <a:pt x="3148" y="4676"/>
                  </a:lnTo>
                  <a:lnTo>
                    <a:pt x="3318" y="4619"/>
                  </a:lnTo>
                  <a:lnTo>
                    <a:pt x="3488" y="4544"/>
                  </a:lnTo>
                  <a:lnTo>
                    <a:pt x="3639" y="4449"/>
                  </a:lnTo>
                  <a:lnTo>
                    <a:pt x="3770" y="4317"/>
                  </a:lnTo>
                  <a:lnTo>
                    <a:pt x="3884" y="4185"/>
                  </a:lnTo>
                  <a:lnTo>
                    <a:pt x="3997" y="4035"/>
                  </a:lnTo>
                  <a:lnTo>
                    <a:pt x="4072" y="3865"/>
                  </a:lnTo>
                  <a:lnTo>
                    <a:pt x="4147" y="3695"/>
                  </a:lnTo>
                  <a:lnTo>
                    <a:pt x="4204" y="3488"/>
                  </a:lnTo>
                  <a:lnTo>
                    <a:pt x="4223" y="3281"/>
                  </a:lnTo>
                  <a:lnTo>
                    <a:pt x="4242" y="3073"/>
                  </a:lnTo>
                  <a:lnTo>
                    <a:pt x="4223" y="2847"/>
                  </a:lnTo>
                  <a:lnTo>
                    <a:pt x="4185" y="2602"/>
                  </a:lnTo>
                  <a:lnTo>
                    <a:pt x="4129" y="2376"/>
                  </a:lnTo>
                  <a:lnTo>
                    <a:pt x="4053" y="2131"/>
                  </a:lnTo>
                  <a:lnTo>
                    <a:pt x="3959" y="1886"/>
                  </a:lnTo>
                  <a:lnTo>
                    <a:pt x="3865" y="1659"/>
                  </a:lnTo>
                  <a:lnTo>
                    <a:pt x="3733" y="1452"/>
                  </a:lnTo>
                  <a:lnTo>
                    <a:pt x="3582" y="1245"/>
                  </a:lnTo>
                  <a:lnTo>
                    <a:pt x="3431" y="1056"/>
                  </a:lnTo>
                  <a:lnTo>
                    <a:pt x="3261" y="868"/>
                  </a:lnTo>
                  <a:lnTo>
                    <a:pt x="3092" y="698"/>
                  </a:lnTo>
                  <a:lnTo>
                    <a:pt x="2903" y="547"/>
                  </a:lnTo>
                  <a:lnTo>
                    <a:pt x="2715" y="415"/>
                  </a:lnTo>
                  <a:lnTo>
                    <a:pt x="2526" y="302"/>
                  </a:lnTo>
                  <a:lnTo>
                    <a:pt x="2319" y="189"/>
                  </a:lnTo>
                  <a:lnTo>
                    <a:pt x="2112" y="114"/>
                  </a:lnTo>
                  <a:lnTo>
                    <a:pt x="1904" y="57"/>
                  </a:lnTo>
                  <a:lnTo>
                    <a:pt x="1697" y="19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7441016" y="2179148"/>
              <a:ext cx="118181" cy="106595"/>
            </a:xfrm>
            <a:custGeom>
              <a:avLst/>
              <a:gdLst/>
              <a:ahLst/>
              <a:cxnLst/>
              <a:rect l="l" t="t" r="r" b="b"/>
              <a:pathLst>
                <a:path w="4223" h="3809" extrusionOk="0">
                  <a:moveTo>
                    <a:pt x="1471" y="0"/>
                  </a:moveTo>
                  <a:lnTo>
                    <a:pt x="1282" y="19"/>
                  </a:lnTo>
                  <a:lnTo>
                    <a:pt x="1112" y="57"/>
                  </a:lnTo>
                  <a:lnTo>
                    <a:pt x="943" y="95"/>
                  </a:lnTo>
                  <a:lnTo>
                    <a:pt x="792" y="170"/>
                  </a:lnTo>
                  <a:lnTo>
                    <a:pt x="641" y="264"/>
                  </a:lnTo>
                  <a:lnTo>
                    <a:pt x="509" y="359"/>
                  </a:lnTo>
                  <a:lnTo>
                    <a:pt x="396" y="491"/>
                  </a:lnTo>
                  <a:lnTo>
                    <a:pt x="283" y="623"/>
                  </a:lnTo>
                  <a:lnTo>
                    <a:pt x="208" y="773"/>
                  </a:lnTo>
                  <a:lnTo>
                    <a:pt x="132" y="943"/>
                  </a:lnTo>
                  <a:lnTo>
                    <a:pt x="76" y="1113"/>
                  </a:lnTo>
                  <a:lnTo>
                    <a:pt x="38" y="1301"/>
                  </a:lnTo>
                  <a:lnTo>
                    <a:pt x="19" y="1490"/>
                  </a:lnTo>
                  <a:lnTo>
                    <a:pt x="0" y="1697"/>
                  </a:lnTo>
                  <a:lnTo>
                    <a:pt x="19" y="1904"/>
                  </a:lnTo>
                  <a:lnTo>
                    <a:pt x="57" y="2131"/>
                  </a:lnTo>
                  <a:lnTo>
                    <a:pt x="151" y="1923"/>
                  </a:lnTo>
                  <a:lnTo>
                    <a:pt x="264" y="1754"/>
                  </a:lnTo>
                  <a:lnTo>
                    <a:pt x="396" y="1584"/>
                  </a:lnTo>
                  <a:lnTo>
                    <a:pt x="566" y="1452"/>
                  </a:lnTo>
                  <a:lnTo>
                    <a:pt x="735" y="1358"/>
                  </a:lnTo>
                  <a:lnTo>
                    <a:pt x="943" y="1263"/>
                  </a:lnTo>
                  <a:lnTo>
                    <a:pt x="1169" y="1226"/>
                  </a:lnTo>
                  <a:lnTo>
                    <a:pt x="1395" y="1207"/>
                  </a:lnTo>
                  <a:lnTo>
                    <a:pt x="1603" y="1226"/>
                  </a:lnTo>
                  <a:lnTo>
                    <a:pt x="1810" y="1245"/>
                  </a:lnTo>
                  <a:lnTo>
                    <a:pt x="2017" y="1320"/>
                  </a:lnTo>
                  <a:lnTo>
                    <a:pt x="2225" y="1395"/>
                  </a:lnTo>
                  <a:lnTo>
                    <a:pt x="2432" y="1490"/>
                  </a:lnTo>
                  <a:lnTo>
                    <a:pt x="2639" y="1603"/>
                  </a:lnTo>
                  <a:lnTo>
                    <a:pt x="2828" y="1735"/>
                  </a:lnTo>
                  <a:lnTo>
                    <a:pt x="3016" y="1904"/>
                  </a:lnTo>
                  <a:lnTo>
                    <a:pt x="3186" y="2055"/>
                  </a:lnTo>
                  <a:lnTo>
                    <a:pt x="3356" y="2244"/>
                  </a:lnTo>
                  <a:lnTo>
                    <a:pt x="3507" y="2432"/>
                  </a:lnTo>
                  <a:lnTo>
                    <a:pt x="3639" y="2640"/>
                  </a:lnTo>
                  <a:lnTo>
                    <a:pt x="3770" y="2866"/>
                  </a:lnTo>
                  <a:lnTo>
                    <a:pt x="3884" y="3092"/>
                  </a:lnTo>
                  <a:lnTo>
                    <a:pt x="3978" y="3318"/>
                  </a:lnTo>
                  <a:lnTo>
                    <a:pt x="4053" y="3563"/>
                  </a:lnTo>
                  <a:lnTo>
                    <a:pt x="4091" y="3808"/>
                  </a:lnTo>
                  <a:lnTo>
                    <a:pt x="4147" y="3658"/>
                  </a:lnTo>
                  <a:lnTo>
                    <a:pt x="4185" y="3488"/>
                  </a:lnTo>
                  <a:lnTo>
                    <a:pt x="4223" y="3318"/>
                  </a:lnTo>
                  <a:lnTo>
                    <a:pt x="4223" y="3149"/>
                  </a:lnTo>
                  <a:lnTo>
                    <a:pt x="4223" y="2960"/>
                  </a:lnTo>
                  <a:lnTo>
                    <a:pt x="4223" y="2772"/>
                  </a:lnTo>
                  <a:lnTo>
                    <a:pt x="4185" y="2564"/>
                  </a:lnTo>
                  <a:lnTo>
                    <a:pt x="4129" y="2376"/>
                  </a:lnTo>
                  <a:lnTo>
                    <a:pt x="4053" y="2131"/>
                  </a:lnTo>
                  <a:lnTo>
                    <a:pt x="3959" y="1886"/>
                  </a:lnTo>
                  <a:lnTo>
                    <a:pt x="3865" y="1659"/>
                  </a:lnTo>
                  <a:lnTo>
                    <a:pt x="3733" y="1452"/>
                  </a:lnTo>
                  <a:lnTo>
                    <a:pt x="3582" y="1245"/>
                  </a:lnTo>
                  <a:lnTo>
                    <a:pt x="3431" y="1056"/>
                  </a:lnTo>
                  <a:lnTo>
                    <a:pt x="3261" y="868"/>
                  </a:lnTo>
                  <a:lnTo>
                    <a:pt x="3092" y="698"/>
                  </a:lnTo>
                  <a:lnTo>
                    <a:pt x="2903" y="547"/>
                  </a:lnTo>
                  <a:lnTo>
                    <a:pt x="2715" y="415"/>
                  </a:lnTo>
                  <a:lnTo>
                    <a:pt x="2526" y="302"/>
                  </a:lnTo>
                  <a:lnTo>
                    <a:pt x="2319" y="189"/>
                  </a:lnTo>
                  <a:lnTo>
                    <a:pt x="2112" y="114"/>
                  </a:lnTo>
                  <a:lnTo>
                    <a:pt x="1904" y="57"/>
                  </a:lnTo>
                  <a:lnTo>
                    <a:pt x="1697" y="19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6960941" y="2140109"/>
              <a:ext cx="217919" cy="217891"/>
            </a:xfrm>
            <a:custGeom>
              <a:avLst/>
              <a:gdLst/>
              <a:ahLst/>
              <a:cxnLst/>
              <a:rect l="l" t="t" r="r" b="b"/>
              <a:pathLst>
                <a:path w="7787" h="7786" extrusionOk="0">
                  <a:moveTo>
                    <a:pt x="3903" y="0"/>
                  </a:moveTo>
                  <a:lnTo>
                    <a:pt x="3507" y="19"/>
                  </a:lnTo>
                  <a:lnTo>
                    <a:pt x="3111" y="76"/>
                  </a:lnTo>
                  <a:lnTo>
                    <a:pt x="2734" y="170"/>
                  </a:lnTo>
                  <a:lnTo>
                    <a:pt x="2376" y="302"/>
                  </a:lnTo>
                  <a:lnTo>
                    <a:pt x="2037" y="472"/>
                  </a:lnTo>
                  <a:lnTo>
                    <a:pt x="1716" y="660"/>
                  </a:lnTo>
                  <a:lnTo>
                    <a:pt x="1414" y="886"/>
                  </a:lnTo>
                  <a:lnTo>
                    <a:pt x="1151" y="1150"/>
                  </a:lnTo>
                  <a:lnTo>
                    <a:pt x="887" y="1414"/>
                  </a:lnTo>
                  <a:lnTo>
                    <a:pt x="679" y="1716"/>
                  </a:lnTo>
                  <a:lnTo>
                    <a:pt x="472" y="2036"/>
                  </a:lnTo>
                  <a:lnTo>
                    <a:pt x="321" y="2376"/>
                  </a:lnTo>
                  <a:lnTo>
                    <a:pt x="189" y="2734"/>
                  </a:lnTo>
                  <a:lnTo>
                    <a:pt x="95" y="3111"/>
                  </a:lnTo>
                  <a:lnTo>
                    <a:pt x="19" y="3488"/>
                  </a:lnTo>
                  <a:lnTo>
                    <a:pt x="1" y="3903"/>
                  </a:lnTo>
                  <a:lnTo>
                    <a:pt x="19" y="4299"/>
                  </a:lnTo>
                  <a:lnTo>
                    <a:pt x="95" y="4676"/>
                  </a:lnTo>
                  <a:lnTo>
                    <a:pt x="189" y="5053"/>
                  </a:lnTo>
                  <a:lnTo>
                    <a:pt x="321" y="5411"/>
                  </a:lnTo>
                  <a:lnTo>
                    <a:pt x="472" y="5750"/>
                  </a:lnTo>
                  <a:lnTo>
                    <a:pt x="679" y="6071"/>
                  </a:lnTo>
                  <a:lnTo>
                    <a:pt x="887" y="6372"/>
                  </a:lnTo>
                  <a:lnTo>
                    <a:pt x="1151" y="6655"/>
                  </a:lnTo>
                  <a:lnTo>
                    <a:pt x="1414" y="6900"/>
                  </a:lnTo>
                  <a:lnTo>
                    <a:pt x="1716" y="7126"/>
                  </a:lnTo>
                  <a:lnTo>
                    <a:pt x="2037" y="7315"/>
                  </a:lnTo>
                  <a:lnTo>
                    <a:pt x="2376" y="7484"/>
                  </a:lnTo>
                  <a:lnTo>
                    <a:pt x="2734" y="7616"/>
                  </a:lnTo>
                  <a:lnTo>
                    <a:pt x="3111" y="7711"/>
                  </a:lnTo>
                  <a:lnTo>
                    <a:pt x="3507" y="7767"/>
                  </a:lnTo>
                  <a:lnTo>
                    <a:pt x="3903" y="7786"/>
                  </a:lnTo>
                  <a:lnTo>
                    <a:pt x="4299" y="7767"/>
                  </a:lnTo>
                  <a:lnTo>
                    <a:pt x="4676" y="7711"/>
                  </a:lnTo>
                  <a:lnTo>
                    <a:pt x="5053" y="7616"/>
                  </a:lnTo>
                  <a:lnTo>
                    <a:pt x="5411" y="7484"/>
                  </a:lnTo>
                  <a:lnTo>
                    <a:pt x="5750" y="7315"/>
                  </a:lnTo>
                  <a:lnTo>
                    <a:pt x="6071" y="7126"/>
                  </a:lnTo>
                  <a:lnTo>
                    <a:pt x="6372" y="6900"/>
                  </a:lnTo>
                  <a:lnTo>
                    <a:pt x="6655" y="6655"/>
                  </a:lnTo>
                  <a:lnTo>
                    <a:pt x="6900" y="6372"/>
                  </a:lnTo>
                  <a:lnTo>
                    <a:pt x="7126" y="6071"/>
                  </a:lnTo>
                  <a:lnTo>
                    <a:pt x="7315" y="5750"/>
                  </a:lnTo>
                  <a:lnTo>
                    <a:pt x="7485" y="5411"/>
                  </a:lnTo>
                  <a:lnTo>
                    <a:pt x="7617" y="5053"/>
                  </a:lnTo>
                  <a:lnTo>
                    <a:pt x="7711" y="4676"/>
                  </a:lnTo>
                  <a:lnTo>
                    <a:pt x="7767" y="4299"/>
                  </a:lnTo>
                  <a:lnTo>
                    <a:pt x="7786" y="3903"/>
                  </a:lnTo>
                  <a:lnTo>
                    <a:pt x="7767" y="3488"/>
                  </a:lnTo>
                  <a:lnTo>
                    <a:pt x="7711" y="3111"/>
                  </a:lnTo>
                  <a:lnTo>
                    <a:pt x="7617" y="2734"/>
                  </a:lnTo>
                  <a:lnTo>
                    <a:pt x="7485" y="2376"/>
                  </a:lnTo>
                  <a:lnTo>
                    <a:pt x="7315" y="2036"/>
                  </a:lnTo>
                  <a:lnTo>
                    <a:pt x="7126" y="1716"/>
                  </a:lnTo>
                  <a:lnTo>
                    <a:pt x="6900" y="1414"/>
                  </a:lnTo>
                  <a:lnTo>
                    <a:pt x="6655" y="1150"/>
                  </a:lnTo>
                  <a:lnTo>
                    <a:pt x="6372" y="886"/>
                  </a:lnTo>
                  <a:lnTo>
                    <a:pt x="6071" y="660"/>
                  </a:lnTo>
                  <a:lnTo>
                    <a:pt x="5750" y="472"/>
                  </a:lnTo>
                  <a:lnTo>
                    <a:pt x="5411" y="302"/>
                  </a:lnTo>
                  <a:lnTo>
                    <a:pt x="5053" y="170"/>
                  </a:lnTo>
                  <a:lnTo>
                    <a:pt x="4676" y="76"/>
                  </a:lnTo>
                  <a:lnTo>
                    <a:pt x="4299" y="19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6993123" y="2165967"/>
              <a:ext cx="157779" cy="157751"/>
            </a:xfrm>
            <a:custGeom>
              <a:avLst/>
              <a:gdLst/>
              <a:ahLst/>
              <a:cxnLst/>
              <a:rect l="l" t="t" r="r" b="b"/>
              <a:pathLst>
                <a:path w="5638" h="5637" extrusionOk="0">
                  <a:moveTo>
                    <a:pt x="2828" y="0"/>
                  </a:moveTo>
                  <a:lnTo>
                    <a:pt x="2527" y="19"/>
                  </a:lnTo>
                  <a:lnTo>
                    <a:pt x="2263" y="57"/>
                  </a:lnTo>
                  <a:lnTo>
                    <a:pt x="1980" y="132"/>
                  </a:lnTo>
                  <a:lnTo>
                    <a:pt x="1735" y="226"/>
                  </a:lnTo>
                  <a:lnTo>
                    <a:pt x="1490" y="339"/>
                  </a:lnTo>
                  <a:lnTo>
                    <a:pt x="1245" y="490"/>
                  </a:lnTo>
                  <a:lnTo>
                    <a:pt x="1037" y="641"/>
                  </a:lnTo>
                  <a:lnTo>
                    <a:pt x="830" y="830"/>
                  </a:lnTo>
                  <a:lnTo>
                    <a:pt x="641" y="1037"/>
                  </a:lnTo>
                  <a:lnTo>
                    <a:pt x="491" y="1244"/>
                  </a:lnTo>
                  <a:lnTo>
                    <a:pt x="340" y="1471"/>
                  </a:lnTo>
                  <a:lnTo>
                    <a:pt x="227" y="1734"/>
                  </a:lnTo>
                  <a:lnTo>
                    <a:pt x="133" y="1980"/>
                  </a:lnTo>
                  <a:lnTo>
                    <a:pt x="57" y="2262"/>
                  </a:lnTo>
                  <a:lnTo>
                    <a:pt x="19" y="2526"/>
                  </a:lnTo>
                  <a:lnTo>
                    <a:pt x="1" y="2828"/>
                  </a:lnTo>
                  <a:lnTo>
                    <a:pt x="19" y="3111"/>
                  </a:lnTo>
                  <a:lnTo>
                    <a:pt x="57" y="3393"/>
                  </a:lnTo>
                  <a:lnTo>
                    <a:pt x="133" y="3657"/>
                  </a:lnTo>
                  <a:lnTo>
                    <a:pt x="227" y="3921"/>
                  </a:lnTo>
                  <a:lnTo>
                    <a:pt x="340" y="4166"/>
                  </a:lnTo>
                  <a:lnTo>
                    <a:pt x="491" y="4392"/>
                  </a:lnTo>
                  <a:lnTo>
                    <a:pt x="641" y="4619"/>
                  </a:lnTo>
                  <a:lnTo>
                    <a:pt x="830" y="4807"/>
                  </a:lnTo>
                  <a:lnTo>
                    <a:pt x="1037" y="4996"/>
                  </a:lnTo>
                  <a:lnTo>
                    <a:pt x="1245" y="5165"/>
                  </a:lnTo>
                  <a:lnTo>
                    <a:pt x="1490" y="5297"/>
                  </a:lnTo>
                  <a:lnTo>
                    <a:pt x="1735" y="5410"/>
                  </a:lnTo>
                  <a:lnTo>
                    <a:pt x="1980" y="5505"/>
                  </a:lnTo>
                  <a:lnTo>
                    <a:pt x="2263" y="5580"/>
                  </a:lnTo>
                  <a:lnTo>
                    <a:pt x="2527" y="5618"/>
                  </a:lnTo>
                  <a:lnTo>
                    <a:pt x="2828" y="5637"/>
                  </a:lnTo>
                  <a:lnTo>
                    <a:pt x="3111" y="5618"/>
                  </a:lnTo>
                  <a:lnTo>
                    <a:pt x="3394" y="5580"/>
                  </a:lnTo>
                  <a:lnTo>
                    <a:pt x="3658" y="5505"/>
                  </a:lnTo>
                  <a:lnTo>
                    <a:pt x="3922" y="5410"/>
                  </a:lnTo>
                  <a:lnTo>
                    <a:pt x="4167" y="5297"/>
                  </a:lnTo>
                  <a:lnTo>
                    <a:pt x="4393" y="5165"/>
                  </a:lnTo>
                  <a:lnTo>
                    <a:pt x="4619" y="4996"/>
                  </a:lnTo>
                  <a:lnTo>
                    <a:pt x="4808" y="4807"/>
                  </a:lnTo>
                  <a:lnTo>
                    <a:pt x="4996" y="4619"/>
                  </a:lnTo>
                  <a:lnTo>
                    <a:pt x="5166" y="4392"/>
                  </a:lnTo>
                  <a:lnTo>
                    <a:pt x="5298" y="4166"/>
                  </a:lnTo>
                  <a:lnTo>
                    <a:pt x="5411" y="3921"/>
                  </a:lnTo>
                  <a:lnTo>
                    <a:pt x="5505" y="3657"/>
                  </a:lnTo>
                  <a:lnTo>
                    <a:pt x="5581" y="3393"/>
                  </a:lnTo>
                  <a:lnTo>
                    <a:pt x="5618" y="3111"/>
                  </a:lnTo>
                  <a:lnTo>
                    <a:pt x="5637" y="2828"/>
                  </a:lnTo>
                  <a:lnTo>
                    <a:pt x="5618" y="2526"/>
                  </a:lnTo>
                  <a:lnTo>
                    <a:pt x="5581" y="2262"/>
                  </a:lnTo>
                  <a:lnTo>
                    <a:pt x="5505" y="1980"/>
                  </a:lnTo>
                  <a:lnTo>
                    <a:pt x="5411" y="1734"/>
                  </a:lnTo>
                  <a:lnTo>
                    <a:pt x="5298" y="1471"/>
                  </a:lnTo>
                  <a:lnTo>
                    <a:pt x="5166" y="1244"/>
                  </a:lnTo>
                  <a:lnTo>
                    <a:pt x="4996" y="1037"/>
                  </a:lnTo>
                  <a:lnTo>
                    <a:pt x="4808" y="830"/>
                  </a:lnTo>
                  <a:lnTo>
                    <a:pt x="4619" y="641"/>
                  </a:lnTo>
                  <a:lnTo>
                    <a:pt x="4393" y="490"/>
                  </a:lnTo>
                  <a:lnTo>
                    <a:pt x="4167" y="339"/>
                  </a:lnTo>
                  <a:lnTo>
                    <a:pt x="3922" y="226"/>
                  </a:lnTo>
                  <a:lnTo>
                    <a:pt x="3658" y="132"/>
                  </a:lnTo>
                  <a:lnTo>
                    <a:pt x="3394" y="57"/>
                  </a:lnTo>
                  <a:lnTo>
                    <a:pt x="3111" y="19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7001043" y="2173859"/>
              <a:ext cx="141940" cy="141940"/>
            </a:xfrm>
            <a:custGeom>
              <a:avLst/>
              <a:gdLst/>
              <a:ahLst/>
              <a:cxnLst/>
              <a:rect l="l" t="t" r="r" b="b"/>
              <a:pathLst>
                <a:path w="5072" h="5072" extrusionOk="0">
                  <a:moveTo>
                    <a:pt x="2545" y="1"/>
                  </a:moveTo>
                  <a:lnTo>
                    <a:pt x="2281" y="20"/>
                  </a:lnTo>
                  <a:lnTo>
                    <a:pt x="2036" y="57"/>
                  </a:lnTo>
                  <a:lnTo>
                    <a:pt x="1791" y="114"/>
                  </a:lnTo>
                  <a:lnTo>
                    <a:pt x="1546" y="208"/>
                  </a:lnTo>
                  <a:lnTo>
                    <a:pt x="1339" y="303"/>
                  </a:lnTo>
                  <a:lnTo>
                    <a:pt x="1113" y="435"/>
                  </a:lnTo>
                  <a:lnTo>
                    <a:pt x="924" y="585"/>
                  </a:lnTo>
                  <a:lnTo>
                    <a:pt x="736" y="736"/>
                  </a:lnTo>
                  <a:lnTo>
                    <a:pt x="585" y="925"/>
                  </a:lnTo>
                  <a:lnTo>
                    <a:pt x="434" y="1113"/>
                  </a:lnTo>
                  <a:lnTo>
                    <a:pt x="302" y="1321"/>
                  </a:lnTo>
                  <a:lnTo>
                    <a:pt x="208" y="1547"/>
                  </a:lnTo>
                  <a:lnTo>
                    <a:pt x="113" y="1792"/>
                  </a:lnTo>
                  <a:lnTo>
                    <a:pt x="57" y="2037"/>
                  </a:lnTo>
                  <a:lnTo>
                    <a:pt x="19" y="2282"/>
                  </a:lnTo>
                  <a:lnTo>
                    <a:pt x="0" y="2546"/>
                  </a:lnTo>
                  <a:lnTo>
                    <a:pt x="19" y="2791"/>
                  </a:lnTo>
                  <a:lnTo>
                    <a:pt x="57" y="3055"/>
                  </a:lnTo>
                  <a:lnTo>
                    <a:pt x="113" y="3300"/>
                  </a:lnTo>
                  <a:lnTo>
                    <a:pt x="208" y="3526"/>
                  </a:lnTo>
                  <a:lnTo>
                    <a:pt x="302" y="3752"/>
                  </a:lnTo>
                  <a:lnTo>
                    <a:pt x="434" y="3960"/>
                  </a:lnTo>
                  <a:lnTo>
                    <a:pt x="585" y="4148"/>
                  </a:lnTo>
                  <a:lnTo>
                    <a:pt x="736" y="4337"/>
                  </a:lnTo>
                  <a:lnTo>
                    <a:pt x="924" y="4506"/>
                  </a:lnTo>
                  <a:lnTo>
                    <a:pt x="1113" y="4638"/>
                  </a:lnTo>
                  <a:lnTo>
                    <a:pt x="1339" y="4770"/>
                  </a:lnTo>
                  <a:lnTo>
                    <a:pt x="1546" y="4883"/>
                  </a:lnTo>
                  <a:lnTo>
                    <a:pt x="1791" y="4959"/>
                  </a:lnTo>
                  <a:lnTo>
                    <a:pt x="2036" y="5034"/>
                  </a:lnTo>
                  <a:lnTo>
                    <a:pt x="2281" y="5072"/>
                  </a:lnTo>
                  <a:lnTo>
                    <a:pt x="2809" y="5072"/>
                  </a:lnTo>
                  <a:lnTo>
                    <a:pt x="3054" y="5034"/>
                  </a:lnTo>
                  <a:lnTo>
                    <a:pt x="3299" y="4959"/>
                  </a:lnTo>
                  <a:lnTo>
                    <a:pt x="3525" y="4883"/>
                  </a:lnTo>
                  <a:lnTo>
                    <a:pt x="3752" y="4770"/>
                  </a:lnTo>
                  <a:lnTo>
                    <a:pt x="3959" y="4638"/>
                  </a:lnTo>
                  <a:lnTo>
                    <a:pt x="4148" y="4506"/>
                  </a:lnTo>
                  <a:lnTo>
                    <a:pt x="4336" y="4337"/>
                  </a:lnTo>
                  <a:lnTo>
                    <a:pt x="4506" y="4148"/>
                  </a:lnTo>
                  <a:lnTo>
                    <a:pt x="4638" y="3960"/>
                  </a:lnTo>
                  <a:lnTo>
                    <a:pt x="4770" y="3752"/>
                  </a:lnTo>
                  <a:lnTo>
                    <a:pt x="4883" y="3526"/>
                  </a:lnTo>
                  <a:lnTo>
                    <a:pt x="4958" y="3300"/>
                  </a:lnTo>
                  <a:lnTo>
                    <a:pt x="5034" y="3055"/>
                  </a:lnTo>
                  <a:lnTo>
                    <a:pt x="5071" y="2791"/>
                  </a:lnTo>
                  <a:lnTo>
                    <a:pt x="5071" y="2546"/>
                  </a:lnTo>
                  <a:lnTo>
                    <a:pt x="5071" y="2282"/>
                  </a:lnTo>
                  <a:lnTo>
                    <a:pt x="5034" y="2037"/>
                  </a:lnTo>
                  <a:lnTo>
                    <a:pt x="4958" y="1792"/>
                  </a:lnTo>
                  <a:lnTo>
                    <a:pt x="4883" y="1547"/>
                  </a:lnTo>
                  <a:lnTo>
                    <a:pt x="4770" y="1321"/>
                  </a:lnTo>
                  <a:lnTo>
                    <a:pt x="4638" y="1113"/>
                  </a:lnTo>
                  <a:lnTo>
                    <a:pt x="4506" y="925"/>
                  </a:lnTo>
                  <a:lnTo>
                    <a:pt x="4336" y="736"/>
                  </a:lnTo>
                  <a:lnTo>
                    <a:pt x="4148" y="585"/>
                  </a:lnTo>
                  <a:lnTo>
                    <a:pt x="3959" y="435"/>
                  </a:lnTo>
                  <a:lnTo>
                    <a:pt x="3752" y="303"/>
                  </a:lnTo>
                  <a:lnTo>
                    <a:pt x="3525" y="208"/>
                  </a:lnTo>
                  <a:lnTo>
                    <a:pt x="3299" y="114"/>
                  </a:lnTo>
                  <a:lnTo>
                    <a:pt x="3054" y="57"/>
                  </a:lnTo>
                  <a:lnTo>
                    <a:pt x="2809" y="20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7001043" y="2173859"/>
              <a:ext cx="141940" cy="108190"/>
            </a:xfrm>
            <a:custGeom>
              <a:avLst/>
              <a:gdLst/>
              <a:ahLst/>
              <a:cxnLst/>
              <a:rect l="l" t="t" r="r" b="b"/>
              <a:pathLst>
                <a:path w="5072" h="3866" extrusionOk="0">
                  <a:moveTo>
                    <a:pt x="2545" y="1"/>
                  </a:moveTo>
                  <a:lnTo>
                    <a:pt x="2281" y="20"/>
                  </a:lnTo>
                  <a:lnTo>
                    <a:pt x="2036" y="57"/>
                  </a:lnTo>
                  <a:lnTo>
                    <a:pt x="1791" y="114"/>
                  </a:lnTo>
                  <a:lnTo>
                    <a:pt x="1546" y="208"/>
                  </a:lnTo>
                  <a:lnTo>
                    <a:pt x="1339" y="303"/>
                  </a:lnTo>
                  <a:lnTo>
                    <a:pt x="1113" y="435"/>
                  </a:lnTo>
                  <a:lnTo>
                    <a:pt x="924" y="585"/>
                  </a:lnTo>
                  <a:lnTo>
                    <a:pt x="736" y="736"/>
                  </a:lnTo>
                  <a:lnTo>
                    <a:pt x="585" y="925"/>
                  </a:lnTo>
                  <a:lnTo>
                    <a:pt x="434" y="1113"/>
                  </a:lnTo>
                  <a:lnTo>
                    <a:pt x="302" y="1321"/>
                  </a:lnTo>
                  <a:lnTo>
                    <a:pt x="208" y="1547"/>
                  </a:lnTo>
                  <a:lnTo>
                    <a:pt x="113" y="1792"/>
                  </a:lnTo>
                  <a:lnTo>
                    <a:pt x="57" y="2037"/>
                  </a:lnTo>
                  <a:lnTo>
                    <a:pt x="19" y="2282"/>
                  </a:lnTo>
                  <a:lnTo>
                    <a:pt x="0" y="2546"/>
                  </a:lnTo>
                  <a:lnTo>
                    <a:pt x="0" y="2584"/>
                  </a:lnTo>
                  <a:lnTo>
                    <a:pt x="189" y="2338"/>
                  </a:lnTo>
                  <a:lnTo>
                    <a:pt x="396" y="2093"/>
                  </a:lnTo>
                  <a:lnTo>
                    <a:pt x="641" y="1886"/>
                  </a:lnTo>
                  <a:lnTo>
                    <a:pt x="905" y="1716"/>
                  </a:lnTo>
                  <a:lnTo>
                    <a:pt x="1207" y="1566"/>
                  </a:lnTo>
                  <a:lnTo>
                    <a:pt x="1508" y="1452"/>
                  </a:lnTo>
                  <a:lnTo>
                    <a:pt x="1829" y="1396"/>
                  </a:lnTo>
                  <a:lnTo>
                    <a:pt x="1999" y="1377"/>
                  </a:lnTo>
                  <a:lnTo>
                    <a:pt x="2432" y="1377"/>
                  </a:lnTo>
                  <a:lnTo>
                    <a:pt x="2677" y="1415"/>
                  </a:lnTo>
                  <a:lnTo>
                    <a:pt x="2922" y="1490"/>
                  </a:lnTo>
                  <a:lnTo>
                    <a:pt x="3148" y="1566"/>
                  </a:lnTo>
                  <a:lnTo>
                    <a:pt x="3375" y="1679"/>
                  </a:lnTo>
                  <a:lnTo>
                    <a:pt x="3582" y="1792"/>
                  </a:lnTo>
                  <a:lnTo>
                    <a:pt x="3771" y="1943"/>
                  </a:lnTo>
                  <a:lnTo>
                    <a:pt x="3940" y="2093"/>
                  </a:lnTo>
                  <a:lnTo>
                    <a:pt x="4110" y="2282"/>
                  </a:lnTo>
                  <a:lnTo>
                    <a:pt x="4261" y="2470"/>
                  </a:lnTo>
                  <a:lnTo>
                    <a:pt x="4393" y="2678"/>
                  </a:lnTo>
                  <a:lnTo>
                    <a:pt x="4487" y="2885"/>
                  </a:lnTo>
                  <a:lnTo>
                    <a:pt x="4581" y="3111"/>
                  </a:lnTo>
                  <a:lnTo>
                    <a:pt x="4638" y="3356"/>
                  </a:lnTo>
                  <a:lnTo>
                    <a:pt x="4694" y="3602"/>
                  </a:lnTo>
                  <a:lnTo>
                    <a:pt x="4713" y="3865"/>
                  </a:lnTo>
                  <a:lnTo>
                    <a:pt x="4864" y="3564"/>
                  </a:lnTo>
                  <a:lnTo>
                    <a:pt x="4920" y="3394"/>
                  </a:lnTo>
                  <a:lnTo>
                    <a:pt x="4977" y="3243"/>
                  </a:lnTo>
                  <a:lnTo>
                    <a:pt x="5015" y="3074"/>
                  </a:lnTo>
                  <a:lnTo>
                    <a:pt x="5052" y="2904"/>
                  </a:lnTo>
                  <a:lnTo>
                    <a:pt x="5071" y="2716"/>
                  </a:lnTo>
                  <a:lnTo>
                    <a:pt x="5071" y="2546"/>
                  </a:lnTo>
                  <a:lnTo>
                    <a:pt x="5071" y="2282"/>
                  </a:lnTo>
                  <a:lnTo>
                    <a:pt x="5034" y="2037"/>
                  </a:lnTo>
                  <a:lnTo>
                    <a:pt x="4958" y="1792"/>
                  </a:lnTo>
                  <a:lnTo>
                    <a:pt x="4883" y="1547"/>
                  </a:lnTo>
                  <a:lnTo>
                    <a:pt x="4770" y="1321"/>
                  </a:lnTo>
                  <a:lnTo>
                    <a:pt x="4638" y="1113"/>
                  </a:lnTo>
                  <a:lnTo>
                    <a:pt x="4506" y="925"/>
                  </a:lnTo>
                  <a:lnTo>
                    <a:pt x="4336" y="736"/>
                  </a:lnTo>
                  <a:lnTo>
                    <a:pt x="4148" y="585"/>
                  </a:lnTo>
                  <a:lnTo>
                    <a:pt x="3959" y="435"/>
                  </a:lnTo>
                  <a:lnTo>
                    <a:pt x="3752" y="303"/>
                  </a:lnTo>
                  <a:lnTo>
                    <a:pt x="3525" y="208"/>
                  </a:lnTo>
                  <a:lnTo>
                    <a:pt x="3299" y="114"/>
                  </a:lnTo>
                  <a:lnTo>
                    <a:pt x="3054" y="57"/>
                  </a:lnTo>
                  <a:lnTo>
                    <a:pt x="2809" y="20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5996594" y="1851000"/>
              <a:ext cx="600390" cy="901621"/>
            </a:xfrm>
            <a:custGeom>
              <a:avLst/>
              <a:gdLst/>
              <a:ahLst/>
              <a:cxnLst/>
              <a:rect l="l" t="t" r="r" b="b"/>
              <a:pathLst>
                <a:path w="21454" h="32218" extrusionOk="0">
                  <a:moveTo>
                    <a:pt x="15817" y="1151"/>
                  </a:moveTo>
                  <a:lnTo>
                    <a:pt x="16100" y="1170"/>
                  </a:lnTo>
                  <a:lnTo>
                    <a:pt x="16363" y="1189"/>
                  </a:lnTo>
                  <a:lnTo>
                    <a:pt x="16627" y="1226"/>
                  </a:lnTo>
                  <a:lnTo>
                    <a:pt x="16891" y="1264"/>
                  </a:lnTo>
                  <a:lnTo>
                    <a:pt x="17136" y="1339"/>
                  </a:lnTo>
                  <a:lnTo>
                    <a:pt x="17381" y="1415"/>
                  </a:lnTo>
                  <a:lnTo>
                    <a:pt x="17627" y="1490"/>
                  </a:lnTo>
                  <a:lnTo>
                    <a:pt x="17853" y="1603"/>
                  </a:lnTo>
                  <a:lnTo>
                    <a:pt x="18060" y="1716"/>
                  </a:lnTo>
                  <a:lnTo>
                    <a:pt x="18267" y="1830"/>
                  </a:lnTo>
                  <a:lnTo>
                    <a:pt x="18475" y="1962"/>
                  </a:lnTo>
                  <a:lnTo>
                    <a:pt x="18663" y="2112"/>
                  </a:lnTo>
                  <a:lnTo>
                    <a:pt x="18852" y="2263"/>
                  </a:lnTo>
                  <a:lnTo>
                    <a:pt x="19021" y="2433"/>
                  </a:lnTo>
                  <a:lnTo>
                    <a:pt x="19191" y="2602"/>
                  </a:lnTo>
                  <a:lnTo>
                    <a:pt x="19342" y="2791"/>
                  </a:lnTo>
                  <a:lnTo>
                    <a:pt x="19493" y="2979"/>
                  </a:lnTo>
                  <a:lnTo>
                    <a:pt x="19625" y="3187"/>
                  </a:lnTo>
                  <a:lnTo>
                    <a:pt x="19757" y="3394"/>
                  </a:lnTo>
                  <a:lnTo>
                    <a:pt x="19870" y="3620"/>
                  </a:lnTo>
                  <a:lnTo>
                    <a:pt x="19964" y="3847"/>
                  </a:lnTo>
                  <a:lnTo>
                    <a:pt x="20058" y="4073"/>
                  </a:lnTo>
                  <a:lnTo>
                    <a:pt x="20134" y="4318"/>
                  </a:lnTo>
                  <a:lnTo>
                    <a:pt x="20190" y="4563"/>
                  </a:lnTo>
                  <a:lnTo>
                    <a:pt x="20247" y="4808"/>
                  </a:lnTo>
                  <a:lnTo>
                    <a:pt x="20285" y="5072"/>
                  </a:lnTo>
                  <a:lnTo>
                    <a:pt x="20303" y="5336"/>
                  </a:lnTo>
                  <a:lnTo>
                    <a:pt x="20322" y="5600"/>
                  </a:lnTo>
                  <a:lnTo>
                    <a:pt x="20322" y="5883"/>
                  </a:lnTo>
                  <a:lnTo>
                    <a:pt x="20303" y="6146"/>
                  </a:lnTo>
                  <a:lnTo>
                    <a:pt x="20266" y="6429"/>
                  </a:lnTo>
                  <a:lnTo>
                    <a:pt x="20228" y="6712"/>
                  </a:lnTo>
                  <a:lnTo>
                    <a:pt x="16835" y="25488"/>
                  </a:lnTo>
                  <a:lnTo>
                    <a:pt x="16778" y="25789"/>
                  </a:lnTo>
                  <a:lnTo>
                    <a:pt x="16703" y="26072"/>
                  </a:lnTo>
                  <a:lnTo>
                    <a:pt x="16627" y="26336"/>
                  </a:lnTo>
                  <a:lnTo>
                    <a:pt x="16514" y="26619"/>
                  </a:lnTo>
                  <a:lnTo>
                    <a:pt x="16420" y="26883"/>
                  </a:lnTo>
                  <a:lnTo>
                    <a:pt x="16288" y="27147"/>
                  </a:lnTo>
                  <a:lnTo>
                    <a:pt x="16156" y="27411"/>
                  </a:lnTo>
                  <a:lnTo>
                    <a:pt x="16024" y="27656"/>
                  </a:lnTo>
                  <a:lnTo>
                    <a:pt x="15873" y="27901"/>
                  </a:lnTo>
                  <a:lnTo>
                    <a:pt x="15704" y="28146"/>
                  </a:lnTo>
                  <a:lnTo>
                    <a:pt x="15534" y="28372"/>
                  </a:lnTo>
                  <a:lnTo>
                    <a:pt x="15346" y="28598"/>
                  </a:lnTo>
                  <a:lnTo>
                    <a:pt x="15157" y="28824"/>
                  </a:lnTo>
                  <a:lnTo>
                    <a:pt x="14950" y="29032"/>
                  </a:lnTo>
                  <a:lnTo>
                    <a:pt x="14761" y="29239"/>
                  </a:lnTo>
                  <a:lnTo>
                    <a:pt x="14535" y="29428"/>
                  </a:lnTo>
                  <a:lnTo>
                    <a:pt x="14309" y="29616"/>
                  </a:lnTo>
                  <a:lnTo>
                    <a:pt x="14082" y="29786"/>
                  </a:lnTo>
                  <a:lnTo>
                    <a:pt x="13856" y="29956"/>
                  </a:lnTo>
                  <a:lnTo>
                    <a:pt x="13611" y="30106"/>
                  </a:lnTo>
                  <a:lnTo>
                    <a:pt x="13366" y="30257"/>
                  </a:lnTo>
                  <a:lnTo>
                    <a:pt x="13121" y="30389"/>
                  </a:lnTo>
                  <a:lnTo>
                    <a:pt x="12857" y="30502"/>
                  </a:lnTo>
                  <a:lnTo>
                    <a:pt x="12593" y="30615"/>
                  </a:lnTo>
                  <a:lnTo>
                    <a:pt x="12329" y="30728"/>
                  </a:lnTo>
                  <a:lnTo>
                    <a:pt x="12065" y="30804"/>
                  </a:lnTo>
                  <a:lnTo>
                    <a:pt x="11801" y="30879"/>
                  </a:lnTo>
                  <a:lnTo>
                    <a:pt x="11519" y="30936"/>
                  </a:lnTo>
                  <a:lnTo>
                    <a:pt x="11255" y="30992"/>
                  </a:lnTo>
                  <a:lnTo>
                    <a:pt x="10972" y="31030"/>
                  </a:lnTo>
                  <a:lnTo>
                    <a:pt x="10689" y="31049"/>
                  </a:lnTo>
                  <a:lnTo>
                    <a:pt x="5354" y="31049"/>
                  </a:lnTo>
                  <a:lnTo>
                    <a:pt x="5090" y="31030"/>
                  </a:lnTo>
                  <a:lnTo>
                    <a:pt x="4827" y="30992"/>
                  </a:lnTo>
                  <a:lnTo>
                    <a:pt x="4563" y="30936"/>
                  </a:lnTo>
                  <a:lnTo>
                    <a:pt x="4318" y="30879"/>
                  </a:lnTo>
                  <a:lnTo>
                    <a:pt x="4072" y="30804"/>
                  </a:lnTo>
                  <a:lnTo>
                    <a:pt x="3846" y="30728"/>
                  </a:lnTo>
                  <a:lnTo>
                    <a:pt x="3620" y="30615"/>
                  </a:lnTo>
                  <a:lnTo>
                    <a:pt x="3394" y="30502"/>
                  </a:lnTo>
                  <a:lnTo>
                    <a:pt x="3186" y="30389"/>
                  </a:lnTo>
                  <a:lnTo>
                    <a:pt x="2979" y="30257"/>
                  </a:lnTo>
                  <a:lnTo>
                    <a:pt x="2791" y="30106"/>
                  </a:lnTo>
                  <a:lnTo>
                    <a:pt x="2602" y="29956"/>
                  </a:lnTo>
                  <a:lnTo>
                    <a:pt x="2432" y="29786"/>
                  </a:lnTo>
                  <a:lnTo>
                    <a:pt x="2263" y="29616"/>
                  </a:lnTo>
                  <a:lnTo>
                    <a:pt x="2112" y="29428"/>
                  </a:lnTo>
                  <a:lnTo>
                    <a:pt x="1961" y="29239"/>
                  </a:lnTo>
                  <a:lnTo>
                    <a:pt x="1829" y="29032"/>
                  </a:lnTo>
                  <a:lnTo>
                    <a:pt x="1716" y="28824"/>
                  </a:lnTo>
                  <a:lnTo>
                    <a:pt x="1603" y="28598"/>
                  </a:lnTo>
                  <a:lnTo>
                    <a:pt x="1490" y="28372"/>
                  </a:lnTo>
                  <a:lnTo>
                    <a:pt x="1414" y="28146"/>
                  </a:lnTo>
                  <a:lnTo>
                    <a:pt x="1339" y="27901"/>
                  </a:lnTo>
                  <a:lnTo>
                    <a:pt x="1264" y="27656"/>
                  </a:lnTo>
                  <a:lnTo>
                    <a:pt x="1207" y="27411"/>
                  </a:lnTo>
                  <a:lnTo>
                    <a:pt x="1169" y="27147"/>
                  </a:lnTo>
                  <a:lnTo>
                    <a:pt x="1151" y="26883"/>
                  </a:lnTo>
                  <a:lnTo>
                    <a:pt x="1132" y="26619"/>
                  </a:lnTo>
                  <a:lnTo>
                    <a:pt x="1151" y="26336"/>
                  </a:lnTo>
                  <a:lnTo>
                    <a:pt x="1151" y="26072"/>
                  </a:lnTo>
                  <a:lnTo>
                    <a:pt x="1188" y="25789"/>
                  </a:lnTo>
                  <a:lnTo>
                    <a:pt x="1226" y="25488"/>
                  </a:lnTo>
                  <a:lnTo>
                    <a:pt x="4619" y="6712"/>
                  </a:lnTo>
                  <a:lnTo>
                    <a:pt x="4676" y="6429"/>
                  </a:lnTo>
                  <a:lnTo>
                    <a:pt x="4751" y="6146"/>
                  </a:lnTo>
                  <a:lnTo>
                    <a:pt x="4845" y="5883"/>
                  </a:lnTo>
                  <a:lnTo>
                    <a:pt x="4940" y="5600"/>
                  </a:lnTo>
                  <a:lnTo>
                    <a:pt x="5053" y="5336"/>
                  </a:lnTo>
                  <a:lnTo>
                    <a:pt x="5166" y="5072"/>
                  </a:lnTo>
                  <a:lnTo>
                    <a:pt x="5298" y="4808"/>
                  </a:lnTo>
                  <a:lnTo>
                    <a:pt x="5449" y="4563"/>
                  </a:lnTo>
                  <a:lnTo>
                    <a:pt x="5599" y="4318"/>
                  </a:lnTo>
                  <a:lnTo>
                    <a:pt x="5750" y="4073"/>
                  </a:lnTo>
                  <a:lnTo>
                    <a:pt x="5920" y="3847"/>
                  </a:lnTo>
                  <a:lnTo>
                    <a:pt x="6108" y="3620"/>
                  </a:lnTo>
                  <a:lnTo>
                    <a:pt x="6297" y="3394"/>
                  </a:lnTo>
                  <a:lnTo>
                    <a:pt x="6504" y="3187"/>
                  </a:lnTo>
                  <a:lnTo>
                    <a:pt x="6712" y="2979"/>
                  </a:lnTo>
                  <a:lnTo>
                    <a:pt x="6919" y="2791"/>
                  </a:lnTo>
                  <a:lnTo>
                    <a:pt x="7145" y="2602"/>
                  </a:lnTo>
                  <a:lnTo>
                    <a:pt x="7371" y="2433"/>
                  </a:lnTo>
                  <a:lnTo>
                    <a:pt x="7598" y="2263"/>
                  </a:lnTo>
                  <a:lnTo>
                    <a:pt x="7843" y="2112"/>
                  </a:lnTo>
                  <a:lnTo>
                    <a:pt x="8088" y="1962"/>
                  </a:lnTo>
                  <a:lnTo>
                    <a:pt x="8333" y="1830"/>
                  </a:lnTo>
                  <a:lnTo>
                    <a:pt x="8597" y="1716"/>
                  </a:lnTo>
                  <a:lnTo>
                    <a:pt x="8861" y="1603"/>
                  </a:lnTo>
                  <a:lnTo>
                    <a:pt x="9125" y="1490"/>
                  </a:lnTo>
                  <a:lnTo>
                    <a:pt x="9389" y="1415"/>
                  </a:lnTo>
                  <a:lnTo>
                    <a:pt x="9652" y="1339"/>
                  </a:lnTo>
                  <a:lnTo>
                    <a:pt x="9935" y="1264"/>
                  </a:lnTo>
                  <a:lnTo>
                    <a:pt x="10199" y="1226"/>
                  </a:lnTo>
                  <a:lnTo>
                    <a:pt x="10482" y="1189"/>
                  </a:lnTo>
                  <a:lnTo>
                    <a:pt x="10765" y="1170"/>
                  </a:lnTo>
                  <a:lnTo>
                    <a:pt x="11047" y="1151"/>
                  </a:lnTo>
                  <a:close/>
                  <a:moveTo>
                    <a:pt x="11255" y="1"/>
                  </a:moveTo>
                  <a:lnTo>
                    <a:pt x="10915" y="20"/>
                  </a:lnTo>
                  <a:lnTo>
                    <a:pt x="10576" y="39"/>
                  </a:lnTo>
                  <a:lnTo>
                    <a:pt x="10237" y="76"/>
                  </a:lnTo>
                  <a:lnTo>
                    <a:pt x="9916" y="133"/>
                  </a:lnTo>
                  <a:lnTo>
                    <a:pt x="9577" y="208"/>
                  </a:lnTo>
                  <a:lnTo>
                    <a:pt x="9257" y="303"/>
                  </a:lnTo>
                  <a:lnTo>
                    <a:pt x="8936" y="416"/>
                  </a:lnTo>
                  <a:lnTo>
                    <a:pt x="8616" y="529"/>
                  </a:lnTo>
                  <a:lnTo>
                    <a:pt x="8295" y="661"/>
                  </a:lnTo>
                  <a:lnTo>
                    <a:pt x="7994" y="812"/>
                  </a:lnTo>
                  <a:lnTo>
                    <a:pt x="7692" y="981"/>
                  </a:lnTo>
                  <a:lnTo>
                    <a:pt x="7390" y="1151"/>
                  </a:lnTo>
                  <a:lnTo>
                    <a:pt x="7108" y="1339"/>
                  </a:lnTo>
                  <a:lnTo>
                    <a:pt x="6825" y="1547"/>
                  </a:lnTo>
                  <a:lnTo>
                    <a:pt x="6542" y="1754"/>
                  </a:lnTo>
                  <a:lnTo>
                    <a:pt x="6278" y="1980"/>
                  </a:lnTo>
                  <a:lnTo>
                    <a:pt x="6014" y="2207"/>
                  </a:lnTo>
                  <a:lnTo>
                    <a:pt x="5769" y="2452"/>
                  </a:lnTo>
                  <a:lnTo>
                    <a:pt x="5524" y="2697"/>
                  </a:lnTo>
                  <a:lnTo>
                    <a:pt x="5298" y="2961"/>
                  </a:lnTo>
                  <a:lnTo>
                    <a:pt x="5072" y="3243"/>
                  </a:lnTo>
                  <a:lnTo>
                    <a:pt x="4864" y="3526"/>
                  </a:lnTo>
                  <a:lnTo>
                    <a:pt x="4676" y="3809"/>
                  </a:lnTo>
                  <a:lnTo>
                    <a:pt x="4487" y="4111"/>
                  </a:lnTo>
                  <a:lnTo>
                    <a:pt x="4318" y="4412"/>
                  </a:lnTo>
                  <a:lnTo>
                    <a:pt x="4148" y="4733"/>
                  </a:lnTo>
                  <a:lnTo>
                    <a:pt x="4016" y="5034"/>
                  </a:lnTo>
                  <a:lnTo>
                    <a:pt x="3884" y="5374"/>
                  </a:lnTo>
                  <a:lnTo>
                    <a:pt x="3752" y="5694"/>
                  </a:lnTo>
                  <a:lnTo>
                    <a:pt x="3658" y="6033"/>
                  </a:lnTo>
                  <a:lnTo>
                    <a:pt x="3564" y="6373"/>
                  </a:lnTo>
                  <a:lnTo>
                    <a:pt x="3507" y="6712"/>
                  </a:lnTo>
                  <a:lnTo>
                    <a:pt x="114" y="25488"/>
                  </a:lnTo>
                  <a:lnTo>
                    <a:pt x="57" y="25846"/>
                  </a:lnTo>
                  <a:lnTo>
                    <a:pt x="19" y="26185"/>
                  </a:lnTo>
                  <a:lnTo>
                    <a:pt x="1" y="26525"/>
                  </a:lnTo>
                  <a:lnTo>
                    <a:pt x="1" y="26845"/>
                  </a:lnTo>
                  <a:lnTo>
                    <a:pt x="19" y="27166"/>
                  </a:lnTo>
                  <a:lnTo>
                    <a:pt x="38" y="27486"/>
                  </a:lnTo>
                  <a:lnTo>
                    <a:pt x="95" y="27807"/>
                  </a:lnTo>
                  <a:lnTo>
                    <a:pt x="151" y="28108"/>
                  </a:lnTo>
                  <a:lnTo>
                    <a:pt x="227" y="28410"/>
                  </a:lnTo>
                  <a:lnTo>
                    <a:pt x="321" y="28693"/>
                  </a:lnTo>
                  <a:lnTo>
                    <a:pt x="434" y="28975"/>
                  </a:lnTo>
                  <a:lnTo>
                    <a:pt x="547" y="29258"/>
                  </a:lnTo>
                  <a:lnTo>
                    <a:pt x="679" y="29522"/>
                  </a:lnTo>
                  <a:lnTo>
                    <a:pt x="830" y="29767"/>
                  </a:lnTo>
                  <a:lnTo>
                    <a:pt x="1000" y="30012"/>
                  </a:lnTo>
                  <a:lnTo>
                    <a:pt x="1169" y="30238"/>
                  </a:lnTo>
                  <a:lnTo>
                    <a:pt x="1358" y="30465"/>
                  </a:lnTo>
                  <a:lnTo>
                    <a:pt x="1546" y="30672"/>
                  </a:lnTo>
                  <a:lnTo>
                    <a:pt x="1773" y="30879"/>
                  </a:lnTo>
                  <a:lnTo>
                    <a:pt x="1980" y="31068"/>
                  </a:lnTo>
                  <a:lnTo>
                    <a:pt x="2225" y="31237"/>
                  </a:lnTo>
                  <a:lnTo>
                    <a:pt x="2470" y="31407"/>
                  </a:lnTo>
                  <a:lnTo>
                    <a:pt x="2715" y="31558"/>
                  </a:lnTo>
                  <a:lnTo>
                    <a:pt x="2979" y="31690"/>
                  </a:lnTo>
                  <a:lnTo>
                    <a:pt x="3262" y="31803"/>
                  </a:lnTo>
                  <a:lnTo>
                    <a:pt x="3545" y="31916"/>
                  </a:lnTo>
                  <a:lnTo>
                    <a:pt x="3846" y="32010"/>
                  </a:lnTo>
                  <a:lnTo>
                    <a:pt x="4148" y="32086"/>
                  </a:lnTo>
                  <a:lnTo>
                    <a:pt x="4450" y="32142"/>
                  </a:lnTo>
                  <a:lnTo>
                    <a:pt x="4770" y="32180"/>
                  </a:lnTo>
                  <a:lnTo>
                    <a:pt x="5090" y="32199"/>
                  </a:lnTo>
                  <a:lnTo>
                    <a:pt x="5430" y="32218"/>
                  </a:lnTo>
                  <a:lnTo>
                    <a:pt x="10218" y="32218"/>
                  </a:lnTo>
                  <a:lnTo>
                    <a:pt x="10538" y="32199"/>
                  </a:lnTo>
                  <a:lnTo>
                    <a:pt x="10878" y="32180"/>
                  </a:lnTo>
                  <a:lnTo>
                    <a:pt x="11217" y="32142"/>
                  </a:lnTo>
                  <a:lnTo>
                    <a:pt x="11556" y="32086"/>
                  </a:lnTo>
                  <a:lnTo>
                    <a:pt x="11877" y="32010"/>
                  </a:lnTo>
                  <a:lnTo>
                    <a:pt x="12197" y="31916"/>
                  </a:lnTo>
                  <a:lnTo>
                    <a:pt x="12537" y="31803"/>
                  </a:lnTo>
                  <a:lnTo>
                    <a:pt x="12838" y="31690"/>
                  </a:lnTo>
                  <a:lnTo>
                    <a:pt x="13159" y="31558"/>
                  </a:lnTo>
                  <a:lnTo>
                    <a:pt x="13460" y="31407"/>
                  </a:lnTo>
                  <a:lnTo>
                    <a:pt x="13781" y="31237"/>
                  </a:lnTo>
                  <a:lnTo>
                    <a:pt x="14064" y="31068"/>
                  </a:lnTo>
                  <a:lnTo>
                    <a:pt x="14365" y="30879"/>
                  </a:lnTo>
                  <a:lnTo>
                    <a:pt x="14648" y="30672"/>
                  </a:lnTo>
                  <a:lnTo>
                    <a:pt x="14912" y="30465"/>
                  </a:lnTo>
                  <a:lnTo>
                    <a:pt x="15176" y="30238"/>
                  </a:lnTo>
                  <a:lnTo>
                    <a:pt x="15440" y="30012"/>
                  </a:lnTo>
                  <a:lnTo>
                    <a:pt x="15685" y="29767"/>
                  </a:lnTo>
                  <a:lnTo>
                    <a:pt x="15930" y="29522"/>
                  </a:lnTo>
                  <a:lnTo>
                    <a:pt x="16156" y="29258"/>
                  </a:lnTo>
                  <a:lnTo>
                    <a:pt x="16382" y="28975"/>
                  </a:lnTo>
                  <a:lnTo>
                    <a:pt x="16590" y="28693"/>
                  </a:lnTo>
                  <a:lnTo>
                    <a:pt x="16797" y="28410"/>
                  </a:lnTo>
                  <a:lnTo>
                    <a:pt x="16967" y="28108"/>
                  </a:lnTo>
                  <a:lnTo>
                    <a:pt x="17136" y="27807"/>
                  </a:lnTo>
                  <a:lnTo>
                    <a:pt x="17306" y="27486"/>
                  </a:lnTo>
                  <a:lnTo>
                    <a:pt x="17457" y="27166"/>
                  </a:lnTo>
                  <a:lnTo>
                    <a:pt x="17589" y="26845"/>
                  </a:lnTo>
                  <a:lnTo>
                    <a:pt x="17702" y="26525"/>
                  </a:lnTo>
                  <a:lnTo>
                    <a:pt x="17796" y="26185"/>
                  </a:lnTo>
                  <a:lnTo>
                    <a:pt x="17890" y="25846"/>
                  </a:lnTo>
                  <a:lnTo>
                    <a:pt x="17966" y="25488"/>
                  </a:lnTo>
                  <a:lnTo>
                    <a:pt x="21359" y="6712"/>
                  </a:lnTo>
                  <a:lnTo>
                    <a:pt x="21397" y="6373"/>
                  </a:lnTo>
                  <a:lnTo>
                    <a:pt x="21434" y="6033"/>
                  </a:lnTo>
                  <a:lnTo>
                    <a:pt x="21453" y="5694"/>
                  </a:lnTo>
                  <a:lnTo>
                    <a:pt x="21453" y="5374"/>
                  </a:lnTo>
                  <a:lnTo>
                    <a:pt x="21453" y="5034"/>
                  </a:lnTo>
                  <a:lnTo>
                    <a:pt x="21416" y="4733"/>
                  </a:lnTo>
                  <a:lnTo>
                    <a:pt x="21378" y="4412"/>
                  </a:lnTo>
                  <a:lnTo>
                    <a:pt x="21302" y="4111"/>
                  </a:lnTo>
                  <a:lnTo>
                    <a:pt x="21227" y="3809"/>
                  </a:lnTo>
                  <a:lnTo>
                    <a:pt x="21133" y="3526"/>
                  </a:lnTo>
                  <a:lnTo>
                    <a:pt x="21039" y="3243"/>
                  </a:lnTo>
                  <a:lnTo>
                    <a:pt x="20907" y="2961"/>
                  </a:lnTo>
                  <a:lnTo>
                    <a:pt x="20775" y="2697"/>
                  </a:lnTo>
                  <a:lnTo>
                    <a:pt x="20624" y="2452"/>
                  </a:lnTo>
                  <a:lnTo>
                    <a:pt x="20473" y="2207"/>
                  </a:lnTo>
                  <a:lnTo>
                    <a:pt x="20285" y="1980"/>
                  </a:lnTo>
                  <a:lnTo>
                    <a:pt x="20096" y="1754"/>
                  </a:lnTo>
                  <a:lnTo>
                    <a:pt x="19907" y="1547"/>
                  </a:lnTo>
                  <a:lnTo>
                    <a:pt x="19700" y="1339"/>
                  </a:lnTo>
                  <a:lnTo>
                    <a:pt x="19474" y="1151"/>
                  </a:lnTo>
                  <a:lnTo>
                    <a:pt x="19248" y="981"/>
                  </a:lnTo>
                  <a:lnTo>
                    <a:pt x="19003" y="812"/>
                  </a:lnTo>
                  <a:lnTo>
                    <a:pt x="18739" y="661"/>
                  </a:lnTo>
                  <a:lnTo>
                    <a:pt x="18475" y="529"/>
                  </a:lnTo>
                  <a:lnTo>
                    <a:pt x="18192" y="416"/>
                  </a:lnTo>
                  <a:lnTo>
                    <a:pt x="17909" y="303"/>
                  </a:lnTo>
                  <a:lnTo>
                    <a:pt x="17627" y="208"/>
                  </a:lnTo>
                  <a:lnTo>
                    <a:pt x="17325" y="133"/>
                  </a:lnTo>
                  <a:lnTo>
                    <a:pt x="17004" y="76"/>
                  </a:lnTo>
                  <a:lnTo>
                    <a:pt x="16684" y="39"/>
                  </a:lnTo>
                  <a:lnTo>
                    <a:pt x="16363" y="20"/>
                  </a:lnTo>
                  <a:lnTo>
                    <a:pt x="16024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5985512" y="1843108"/>
              <a:ext cx="591407" cy="890007"/>
            </a:xfrm>
            <a:custGeom>
              <a:avLst/>
              <a:gdLst/>
              <a:ahLst/>
              <a:cxnLst/>
              <a:rect l="l" t="t" r="r" b="b"/>
              <a:pathLst>
                <a:path w="21133" h="31803" extrusionOk="0">
                  <a:moveTo>
                    <a:pt x="15855" y="1150"/>
                  </a:moveTo>
                  <a:lnTo>
                    <a:pt x="16119" y="1169"/>
                  </a:lnTo>
                  <a:lnTo>
                    <a:pt x="16382" y="1207"/>
                  </a:lnTo>
                  <a:lnTo>
                    <a:pt x="16628" y="1263"/>
                  </a:lnTo>
                  <a:lnTo>
                    <a:pt x="16891" y="1320"/>
                  </a:lnTo>
                  <a:lnTo>
                    <a:pt x="17118" y="1395"/>
                  </a:lnTo>
                  <a:lnTo>
                    <a:pt x="17363" y="1489"/>
                  </a:lnTo>
                  <a:lnTo>
                    <a:pt x="17570" y="1584"/>
                  </a:lnTo>
                  <a:lnTo>
                    <a:pt x="17796" y="1697"/>
                  </a:lnTo>
                  <a:lnTo>
                    <a:pt x="18004" y="1810"/>
                  </a:lnTo>
                  <a:lnTo>
                    <a:pt x="18211" y="1942"/>
                  </a:lnTo>
                  <a:lnTo>
                    <a:pt x="18400" y="2093"/>
                  </a:lnTo>
                  <a:lnTo>
                    <a:pt x="18569" y="2244"/>
                  </a:lnTo>
                  <a:lnTo>
                    <a:pt x="18739" y="2413"/>
                  </a:lnTo>
                  <a:lnTo>
                    <a:pt x="18909" y="2583"/>
                  </a:lnTo>
                  <a:lnTo>
                    <a:pt x="19059" y="2753"/>
                  </a:lnTo>
                  <a:lnTo>
                    <a:pt x="19210" y="2941"/>
                  </a:lnTo>
                  <a:lnTo>
                    <a:pt x="19342" y="3148"/>
                  </a:lnTo>
                  <a:lnTo>
                    <a:pt x="19455" y="3356"/>
                  </a:lnTo>
                  <a:lnTo>
                    <a:pt x="19568" y="3563"/>
                  </a:lnTo>
                  <a:lnTo>
                    <a:pt x="19663" y="3789"/>
                  </a:lnTo>
                  <a:lnTo>
                    <a:pt x="19757" y="4016"/>
                  </a:lnTo>
                  <a:lnTo>
                    <a:pt x="19832" y="4261"/>
                  </a:lnTo>
                  <a:lnTo>
                    <a:pt x="19889" y="4506"/>
                  </a:lnTo>
                  <a:lnTo>
                    <a:pt x="19945" y="4751"/>
                  </a:lnTo>
                  <a:lnTo>
                    <a:pt x="19983" y="5015"/>
                  </a:lnTo>
                  <a:lnTo>
                    <a:pt x="20002" y="5260"/>
                  </a:lnTo>
                  <a:lnTo>
                    <a:pt x="20021" y="5542"/>
                  </a:lnTo>
                  <a:lnTo>
                    <a:pt x="20021" y="5806"/>
                  </a:lnTo>
                  <a:lnTo>
                    <a:pt x="20002" y="6070"/>
                  </a:lnTo>
                  <a:lnTo>
                    <a:pt x="19964" y="6353"/>
                  </a:lnTo>
                  <a:lnTo>
                    <a:pt x="19926" y="6636"/>
                  </a:lnTo>
                  <a:lnTo>
                    <a:pt x="16590" y="25167"/>
                  </a:lnTo>
                  <a:lnTo>
                    <a:pt x="16533" y="25449"/>
                  </a:lnTo>
                  <a:lnTo>
                    <a:pt x="16458" y="25732"/>
                  </a:lnTo>
                  <a:lnTo>
                    <a:pt x="16364" y="26015"/>
                  </a:lnTo>
                  <a:lnTo>
                    <a:pt x="16269" y="26279"/>
                  </a:lnTo>
                  <a:lnTo>
                    <a:pt x="16175" y="26543"/>
                  </a:lnTo>
                  <a:lnTo>
                    <a:pt x="16043" y="26807"/>
                  </a:lnTo>
                  <a:lnTo>
                    <a:pt x="15911" y="27052"/>
                  </a:lnTo>
                  <a:lnTo>
                    <a:pt x="15779" y="27316"/>
                  </a:lnTo>
                  <a:lnTo>
                    <a:pt x="15628" y="27542"/>
                  </a:lnTo>
                  <a:lnTo>
                    <a:pt x="15478" y="27787"/>
                  </a:lnTo>
                  <a:lnTo>
                    <a:pt x="15289" y="28013"/>
                  </a:lnTo>
                  <a:lnTo>
                    <a:pt x="15119" y="28239"/>
                  </a:lnTo>
                  <a:lnTo>
                    <a:pt x="14931" y="28447"/>
                  </a:lnTo>
                  <a:lnTo>
                    <a:pt x="14742" y="28654"/>
                  </a:lnTo>
                  <a:lnTo>
                    <a:pt x="14328" y="29050"/>
                  </a:lnTo>
                  <a:lnTo>
                    <a:pt x="14101" y="29238"/>
                  </a:lnTo>
                  <a:lnTo>
                    <a:pt x="13875" y="29408"/>
                  </a:lnTo>
                  <a:lnTo>
                    <a:pt x="13649" y="29578"/>
                  </a:lnTo>
                  <a:lnTo>
                    <a:pt x="13404" y="29729"/>
                  </a:lnTo>
                  <a:lnTo>
                    <a:pt x="13178" y="29861"/>
                  </a:lnTo>
                  <a:lnTo>
                    <a:pt x="12914" y="29993"/>
                  </a:lnTo>
                  <a:lnTo>
                    <a:pt x="12669" y="30124"/>
                  </a:lnTo>
                  <a:lnTo>
                    <a:pt x="12424" y="30238"/>
                  </a:lnTo>
                  <a:lnTo>
                    <a:pt x="12160" y="30332"/>
                  </a:lnTo>
                  <a:lnTo>
                    <a:pt x="11896" y="30407"/>
                  </a:lnTo>
                  <a:lnTo>
                    <a:pt x="11632" y="30483"/>
                  </a:lnTo>
                  <a:lnTo>
                    <a:pt x="11349" y="30558"/>
                  </a:lnTo>
                  <a:lnTo>
                    <a:pt x="11085" y="30596"/>
                  </a:lnTo>
                  <a:lnTo>
                    <a:pt x="10821" y="30633"/>
                  </a:lnTo>
                  <a:lnTo>
                    <a:pt x="10539" y="30652"/>
                  </a:lnTo>
                  <a:lnTo>
                    <a:pt x="10256" y="30671"/>
                  </a:lnTo>
                  <a:lnTo>
                    <a:pt x="5562" y="30671"/>
                  </a:lnTo>
                  <a:lnTo>
                    <a:pt x="5279" y="30652"/>
                  </a:lnTo>
                  <a:lnTo>
                    <a:pt x="5015" y="30633"/>
                  </a:lnTo>
                  <a:lnTo>
                    <a:pt x="4751" y="30596"/>
                  </a:lnTo>
                  <a:lnTo>
                    <a:pt x="4506" y="30558"/>
                  </a:lnTo>
                  <a:lnTo>
                    <a:pt x="4261" y="30483"/>
                  </a:lnTo>
                  <a:lnTo>
                    <a:pt x="4016" y="30407"/>
                  </a:lnTo>
                  <a:lnTo>
                    <a:pt x="3790" y="30332"/>
                  </a:lnTo>
                  <a:lnTo>
                    <a:pt x="3564" y="30238"/>
                  </a:lnTo>
                  <a:lnTo>
                    <a:pt x="3337" y="30124"/>
                  </a:lnTo>
                  <a:lnTo>
                    <a:pt x="3130" y="29993"/>
                  </a:lnTo>
                  <a:lnTo>
                    <a:pt x="2942" y="29861"/>
                  </a:lnTo>
                  <a:lnTo>
                    <a:pt x="2753" y="29729"/>
                  </a:lnTo>
                  <a:lnTo>
                    <a:pt x="2565" y="29578"/>
                  </a:lnTo>
                  <a:lnTo>
                    <a:pt x="2395" y="29408"/>
                  </a:lnTo>
                  <a:lnTo>
                    <a:pt x="2225" y="29238"/>
                  </a:lnTo>
                  <a:lnTo>
                    <a:pt x="2074" y="29050"/>
                  </a:lnTo>
                  <a:lnTo>
                    <a:pt x="1942" y="28861"/>
                  </a:lnTo>
                  <a:lnTo>
                    <a:pt x="1810" y="28654"/>
                  </a:lnTo>
                  <a:lnTo>
                    <a:pt x="1679" y="28447"/>
                  </a:lnTo>
                  <a:lnTo>
                    <a:pt x="1584" y="28239"/>
                  </a:lnTo>
                  <a:lnTo>
                    <a:pt x="1471" y="28013"/>
                  </a:lnTo>
                  <a:lnTo>
                    <a:pt x="1396" y="27787"/>
                  </a:lnTo>
                  <a:lnTo>
                    <a:pt x="1320" y="27542"/>
                  </a:lnTo>
                  <a:lnTo>
                    <a:pt x="1245" y="27316"/>
                  </a:lnTo>
                  <a:lnTo>
                    <a:pt x="1207" y="27052"/>
                  </a:lnTo>
                  <a:lnTo>
                    <a:pt x="1170" y="26807"/>
                  </a:lnTo>
                  <a:lnTo>
                    <a:pt x="1132" y="26543"/>
                  </a:lnTo>
                  <a:lnTo>
                    <a:pt x="1132" y="26279"/>
                  </a:lnTo>
                  <a:lnTo>
                    <a:pt x="1132" y="26015"/>
                  </a:lnTo>
                  <a:lnTo>
                    <a:pt x="1151" y="25732"/>
                  </a:lnTo>
                  <a:lnTo>
                    <a:pt x="1170" y="25449"/>
                  </a:lnTo>
                  <a:lnTo>
                    <a:pt x="1226" y="25167"/>
                  </a:lnTo>
                  <a:lnTo>
                    <a:pt x="4563" y="6636"/>
                  </a:lnTo>
                  <a:lnTo>
                    <a:pt x="4619" y="6353"/>
                  </a:lnTo>
                  <a:lnTo>
                    <a:pt x="4695" y="6070"/>
                  </a:lnTo>
                  <a:lnTo>
                    <a:pt x="4770" y="5806"/>
                  </a:lnTo>
                  <a:lnTo>
                    <a:pt x="4864" y="5542"/>
                  </a:lnTo>
                  <a:lnTo>
                    <a:pt x="4977" y="5260"/>
                  </a:lnTo>
                  <a:lnTo>
                    <a:pt x="5091" y="5015"/>
                  </a:lnTo>
                  <a:lnTo>
                    <a:pt x="5223" y="4751"/>
                  </a:lnTo>
                  <a:lnTo>
                    <a:pt x="5354" y="4506"/>
                  </a:lnTo>
                  <a:lnTo>
                    <a:pt x="5505" y="4261"/>
                  </a:lnTo>
                  <a:lnTo>
                    <a:pt x="5675" y="4016"/>
                  </a:lnTo>
                  <a:lnTo>
                    <a:pt x="5845" y="3789"/>
                  </a:lnTo>
                  <a:lnTo>
                    <a:pt x="6014" y="3563"/>
                  </a:lnTo>
                  <a:lnTo>
                    <a:pt x="6203" y="3356"/>
                  </a:lnTo>
                  <a:lnTo>
                    <a:pt x="6410" y="3148"/>
                  </a:lnTo>
                  <a:lnTo>
                    <a:pt x="6825" y="2753"/>
                  </a:lnTo>
                  <a:lnTo>
                    <a:pt x="7032" y="2583"/>
                  </a:lnTo>
                  <a:lnTo>
                    <a:pt x="7258" y="2413"/>
                  </a:lnTo>
                  <a:lnTo>
                    <a:pt x="7485" y="2244"/>
                  </a:lnTo>
                  <a:lnTo>
                    <a:pt x="7730" y="2093"/>
                  </a:lnTo>
                  <a:lnTo>
                    <a:pt x="7975" y="1942"/>
                  </a:lnTo>
                  <a:lnTo>
                    <a:pt x="8220" y="1810"/>
                  </a:lnTo>
                  <a:lnTo>
                    <a:pt x="8465" y="1697"/>
                  </a:lnTo>
                  <a:lnTo>
                    <a:pt x="8729" y="1584"/>
                  </a:lnTo>
                  <a:lnTo>
                    <a:pt x="8993" y="1489"/>
                  </a:lnTo>
                  <a:lnTo>
                    <a:pt x="9257" y="1395"/>
                  </a:lnTo>
                  <a:lnTo>
                    <a:pt x="9521" y="1320"/>
                  </a:lnTo>
                  <a:lnTo>
                    <a:pt x="9785" y="1263"/>
                  </a:lnTo>
                  <a:lnTo>
                    <a:pt x="10048" y="1207"/>
                  </a:lnTo>
                  <a:lnTo>
                    <a:pt x="10331" y="1169"/>
                  </a:lnTo>
                  <a:lnTo>
                    <a:pt x="10595" y="1150"/>
                  </a:lnTo>
                  <a:close/>
                  <a:moveTo>
                    <a:pt x="11085" y="0"/>
                  </a:moveTo>
                  <a:lnTo>
                    <a:pt x="10746" y="19"/>
                  </a:lnTo>
                  <a:lnTo>
                    <a:pt x="10425" y="38"/>
                  </a:lnTo>
                  <a:lnTo>
                    <a:pt x="10086" y="76"/>
                  </a:lnTo>
                  <a:lnTo>
                    <a:pt x="9766" y="151"/>
                  </a:lnTo>
                  <a:lnTo>
                    <a:pt x="9445" y="226"/>
                  </a:lnTo>
                  <a:lnTo>
                    <a:pt x="9125" y="302"/>
                  </a:lnTo>
                  <a:lnTo>
                    <a:pt x="8804" y="415"/>
                  </a:lnTo>
                  <a:lnTo>
                    <a:pt x="8484" y="528"/>
                  </a:lnTo>
                  <a:lnTo>
                    <a:pt x="8182" y="660"/>
                  </a:lnTo>
                  <a:lnTo>
                    <a:pt x="7881" y="811"/>
                  </a:lnTo>
                  <a:lnTo>
                    <a:pt x="7579" y="962"/>
                  </a:lnTo>
                  <a:lnTo>
                    <a:pt x="7277" y="1150"/>
                  </a:lnTo>
                  <a:lnTo>
                    <a:pt x="6995" y="1320"/>
                  </a:lnTo>
                  <a:lnTo>
                    <a:pt x="6712" y="1527"/>
                  </a:lnTo>
                  <a:lnTo>
                    <a:pt x="6448" y="1735"/>
                  </a:lnTo>
                  <a:lnTo>
                    <a:pt x="6184" y="1961"/>
                  </a:lnTo>
                  <a:lnTo>
                    <a:pt x="5920" y="2187"/>
                  </a:lnTo>
                  <a:lnTo>
                    <a:pt x="5675" y="2432"/>
                  </a:lnTo>
                  <a:lnTo>
                    <a:pt x="5449" y="2677"/>
                  </a:lnTo>
                  <a:lnTo>
                    <a:pt x="5223" y="2941"/>
                  </a:lnTo>
                  <a:lnTo>
                    <a:pt x="4996" y="3205"/>
                  </a:lnTo>
                  <a:lnTo>
                    <a:pt x="4789" y="3488"/>
                  </a:lnTo>
                  <a:lnTo>
                    <a:pt x="4600" y="3770"/>
                  </a:lnTo>
                  <a:lnTo>
                    <a:pt x="4431" y="4053"/>
                  </a:lnTo>
                  <a:lnTo>
                    <a:pt x="4261" y="4355"/>
                  </a:lnTo>
                  <a:lnTo>
                    <a:pt x="4091" y="4675"/>
                  </a:lnTo>
                  <a:lnTo>
                    <a:pt x="3960" y="4977"/>
                  </a:lnTo>
                  <a:lnTo>
                    <a:pt x="3828" y="5297"/>
                  </a:lnTo>
                  <a:lnTo>
                    <a:pt x="3714" y="5637"/>
                  </a:lnTo>
                  <a:lnTo>
                    <a:pt x="3601" y="5957"/>
                  </a:lnTo>
                  <a:lnTo>
                    <a:pt x="3526" y="6297"/>
                  </a:lnTo>
                  <a:lnTo>
                    <a:pt x="3451" y="6636"/>
                  </a:lnTo>
                  <a:lnTo>
                    <a:pt x="114" y="25167"/>
                  </a:lnTo>
                  <a:lnTo>
                    <a:pt x="57" y="25506"/>
                  </a:lnTo>
                  <a:lnTo>
                    <a:pt x="20" y="25845"/>
                  </a:lnTo>
                  <a:lnTo>
                    <a:pt x="1" y="26185"/>
                  </a:lnTo>
                  <a:lnTo>
                    <a:pt x="1" y="26505"/>
                  </a:lnTo>
                  <a:lnTo>
                    <a:pt x="20" y="26825"/>
                  </a:lnTo>
                  <a:lnTo>
                    <a:pt x="38" y="27146"/>
                  </a:lnTo>
                  <a:lnTo>
                    <a:pt x="95" y="27448"/>
                  </a:lnTo>
                  <a:lnTo>
                    <a:pt x="152" y="27749"/>
                  </a:lnTo>
                  <a:lnTo>
                    <a:pt x="227" y="28051"/>
                  </a:lnTo>
                  <a:lnTo>
                    <a:pt x="321" y="28334"/>
                  </a:lnTo>
                  <a:lnTo>
                    <a:pt x="415" y="28616"/>
                  </a:lnTo>
                  <a:lnTo>
                    <a:pt x="547" y="28880"/>
                  </a:lnTo>
                  <a:lnTo>
                    <a:pt x="679" y="29144"/>
                  </a:lnTo>
                  <a:lnTo>
                    <a:pt x="830" y="29389"/>
                  </a:lnTo>
                  <a:lnTo>
                    <a:pt x="981" y="29634"/>
                  </a:lnTo>
                  <a:lnTo>
                    <a:pt x="1151" y="29861"/>
                  </a:lnTo>
                  <a:lnTo>
                    <a:pt x="1339" y="30087"/>
                  </a:lnTo>
                  <a:lnTo>
                    <a:pt x="1528" y="30294"/>
                  </a:lnTo>
                  <a:lnTo>
                    <a:pt x="1735" y="30483"/>
                  </a:lnTo>
                  <a:lnTo>
                    <a:pt x="1961" y="30671"/>
                  </a:lnTo>
                  <a:lnTo>
                    <a:pt x="2187" y="30841"/>
                  </a:lnTo>
                  <a:lnTo>
                    <a:pt x="2433" y="31010"/>
                  </a:lnTo>
                  <a:lnTo>
                    <a:pt x="2678" y="31142"/>
                  </a:lnTo>
                  <a:lnTo>
                    <a:pt x="2942" y="31274"/>
                  </a:lnTo>
                  <a:lnTo>
                    <a:pt x="3205" y="31406"/>
                  </a:lnTo>
                  <a:lnTo>
                    <a:pt x="3488" y="31501"/>
                  </a:lnTo>
                  <a:lnTo>
                    <a:pt x="3790" y="31595"/>
                  </a:lnTo>
                  <a:lnTo>
                    <a:pt x="4073" y="31670"/>
                  </a:lnTo>
                  <a:lnTo>
                    <a:pt x="4393" y="31727"/>
                  </a:lnTo>
                  <a:lnTo>
                    <a:pt x="4695" y="31765"/>
                  </a:lnTo>
                  <a:lnTo>
                    <a:pt x="5015" y="31802"/>
                  </a:lnTo>
                  <a:lnTo>
                    <a:pt x="10388" y="31802"/>
                  </a:lnTo>
                  <a:lnTo>
                    <a:pt x="10727" y="31765"/>
                  </a:lnTo>
                  <a:lnTo>
                    <a:pt x="11048" y="31727"/>
                  </a:lnTo>
                  <a:lnTo>
                    <a:pt x="11387" y="31670"/>
                  </a:lnTo>
                  <a:lnTo>
                    <a:pt x="11707" y="31595"/>
                  </a:lnTo>
                  <a:lnTo>
                    <a:pt x="12028" y="31501"/>
                  </a:lnTo>
                  <a:lnTo>
                    <a:pt x="12348" y="31406"/>
                  </a:lnTo>
                  <a:lnTo>
                    <a:pt x="12650" y="31274"/>
                  </a:lnTo>
                  <a:lnTo>
                    <a:pt x="12970" y="31142"/>
                  </a:lnTo>
                  <a:lnTo>
                    <a:pt x="13272" y="31010"/>
                  </a:lnTo>
                  <a:lnTo>
                    <a:pt x="13574" y="30841"/>
                  </a:lnTo>
                  <a:lnTo>
                    <a:pt x="13856" y="30671"/>
                  </a:lnTo>
                  <a:lnTo>
                    <a:pt x="14139" y="30483"/>
                  </a:lnTo>
                  <a:lnTo>
                    <a:pt x="14422" y="30294"/>
                  </a:lnTo>
                  <a:lnTo>
                    <a:pt x="14705" y="30087"/>
                  </a:lnTo>
                  <a:lnTo>
                    <a:pt x="14950" y="29861"/>
                  </a:lnTo>
                  <a:lnTo>
                    <a:pt x="15214" y="29634"/>
                  </a:lnTo>
                  <a:lnTo>
                    <a:pt x="15459" y="29389"/>
                  </a:lnTo>
                  <a:lnTo>
                    <a:pt x="15704" y="29144"/>
                  </a:lnTo>
                  <a:lnTo>
                    <a:pt x="15930" y="28880"/>
                  </a:lnTo>
                  <a:lnTo>
                    <a:pt x="16137" y="28616"/>
                  </a:lnTo>
                  <a:lnTo>
                    <a:pt x="16345" y="28334"/>
                  </a:lnTo>
                  <a:lnTo>
                    <a:pt x="16533" y="28051"/>
                  </a:lnTo>
                  <a:lnTo>
                    <a:pt x="16722" y="27749"/>
                  </a:lnTo>
                  <a:lnTo>
                    <a:pt x="16891" y="27448"/>
                  </a:lnTo>
                  <a:lnTo>
                    <a:pt x="17042" y="27146"/>
                  </a:lnTo>
                  <a:lnTo>
                    <a:pt x="17193" y="26825"/>
                  </a:lnTo>
                  <a:lnTo>
                    <a:pt x="17325" y="26505"/>
                  </a:lnTo>
                  <a:lnTo>
                    <a:pt x="17438" y="26185"/>
                  </a:lnTo>
                  <a:lnTo>
                    <a:pt x="17532" y="25845"/>
                  </a:lnTo>
                  <a:lnTo>
                    <a:pt x="17627" y="25506"/>
                  </a:lnTo>
                  <a:lnTo>
                    <a:pt x="17683" y="25167"/>
                  </a:lnTo>
                  <a:lnTo>
                    <a:pt x="21039" y="6636"/>
                  </a:lnTo>
                  <a:lnTo>
                    <a:pt x="21076" y="6297"/>
                  </a:lnTo>
                  <a:lnTo>
                    <a:pt x="21114" y="5957"/>
                  </a:lnTo>
                  <a:lnTo>
                    <a:pt x="21133" y="5637"/>
                  </a:lnTo>
                  <a:lnTo>
                    <a:pt x="21133" y="5297"/>
                  </a:lnTo>
                  <a:lnTo>
                    <a:pt x="21133" y="4977"/>
                  </a:lnTo>
                  <a:lnTo>
                    <a:pt x="21095" y="4675"/>
                  </a:lnTo>
                  <a:lnTo>
                    <a:pt x="21058" y="4355"/>
                  </a:lnTo>
                  <a:lnTo>
                    <a:pt x="20982" y="4053"/>
                  </a:lnTo>
                  <a:lnTo>
                    <a:pt x="20907" y="3770"/>
                  </a:lnTo>
                  <a:lnTo>
                    <a:pt x="20831" y="3488"/>
                  </a:lnTo>
                  <a:lnTo>
                    <a:pt x="20718" y="3205"/>
                  </a:lnTo>
                  <a:lnTo>
                    <a:pt x="20605" y="2941"/>
                  </a:lnTo>
                  <a:lnTo>
                    <a:pt x="20473" y="2677"/>
                  </a:lnTo>
                  <a:lnTo>
                    <a:pt x="20322" y="2432"/>
                  </a:lnTo>
                  <a:lnTo>
                    <a:pt x="20153" y="2187"/>
                  </a:lnTo>
                  <a:lnTo>
                    <a:pt x="19983" y="1961"/>
                  </a:lnTo>
                  <a:lnTo>
                    <a:pt x="19813" y="1735"/>
                  </a:lnTo>
                  <a:lnTo>
                    <a:pt x="19606" y="1527"/>
                  </a:lnTo>
                  <a:lnTo>
                    <a:pt x="19399" y="1320"/>
                  </a:lnTo>
                  <a:lnTo>
                    <a:pt x="19191" y="1150"/>
                  </a:lnTo>
                  <a:lnTo>
                    <a:pt x="18946" y="962"/>
                  </a:lnTo>
                  <a:lnTo>
                    <a:pt x="18720" y="811"/>
                  </a:lnTo>
                  <a:lnTo>
                    <a:pt x="18456" y="660"/>
                  </a:lnTo>
                  <a:lnTo>
                    <a:pt x="18192" y="528"/>
                  </a:lnTo>
                  <a:lnTo>
                    <a:pt x="17928" y="415"/>
                  </a:lnTo>
                  <a:lnTo>
                    <a:pt x="17645" y="302"/>
                  </a:lnTo>
                  <a:lnTo>
                    <a:pt x="17363" y="226"/>
                  </a:lnTo>
                  <a:lnTo>
                    <a:pt x="17061" y="151"/>
                  </a:lnTo>
                  <a:lnTo>
                    <a:pt x="16759" y="76"/>
                  </a:lnTo>
                  <a:lnTo>
                    <a:pt x="16439" y="38"/>
                  </a:lnTo>
                  <a:lnTo>
                    <a:pt x="16119" y="19"/>
                  </a:lnTo>
                  <a:lnTo>
                    <a:pt x="15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6490381" y="2452418"/>
              <a:ext cx="76511" cy="81268"/>
            </a:xfrm>
            <a:custGeom>
              <a:avLst/>
              <a:gdLst/>
              <a:ahLst/>
              <a:cxnLst/>
              <a:rect l="l" t="t" r="r" b="b"/>
              <a:pathLst>
                <a:path w="2734" h="2904" extrusionOk="0">
                  <a:moveTo>
                    <a:pt x="547" y="0"/>
                  </a:moveTo>
                  <a:lnTo>
                    <a:pt x="0" y="2903"/>
                  </a:lnTo>
                  <a:lnTo>
                    <a:pt x="2187" y="2903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6500931" y="2470356"/>
              <a:ext cx="46987" cy="49617"/>
            </a:xfrm>
            <a:custGeom>
              <a:avLst/>
              <a:gdLst/>
              <a:ahLst/>
              <a:cxnLst/>
              <a:rect l="l" t="t" r="r" b="b"/>
              <a:pathLst>
                <a:path w="1679" h="1773" extrusionOk="0">
                  <a:moveTo>
                    <a:pt x="340" y="0"/>
                  </a:moveTo>
                  <a:lnTo>
                    <a:pt x="0" y="1772"/>
                  </a:lnTo>
                  <a:lnTo>
                    <a:pt x="1339" y="1772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6560538" y="2059933"/>
              <a:ext cx="76511" cy="81268"/>
            </a:xfrm>
            <a:custGeom>
              <a:avLst/>
              <a:gdLst/>
              <a:ahLst/>
              <a:cxnLst/>
              <a:rect l="l" t="t" r="r" b="b"/>
              <a:pathLst>
                <a:path w="2734" h="2904" extrusionOk="0">
                  <a:moveTo>
                    <a:pt x="566" y="0"/>
                  </a:moveTo>
                  <a:lnTo>
                    <a:pt x="1" y="2903"/>
                  </a:lnTo>
                  <a:lnTo>
                    <a:pt x="2187" y="2903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6571088" y="2077871"/>
              <a:ext cx="46987" cy="49617"/>
            </a:xfrm>
            <a:custGeom>
              <a:avLst/>
              <a:gdLst/>
              <a:ahLst/>
              <a:cxnLst/>
              <a:rect l="l" t="t" r="r" b="b"/>
              <a:pathLst>
                <a:path w="1679" h="1773" extrusionOk="0">
                  <a:moveTo>
                    <a:pt x="340" y="0"/>
                  </a:moveTo>
                  <a:lnTo>
                    <a:pt x="1" y="1772"/>
                  </a:lnTo>
                  <a:lnTo>
                    <a:pt x="1339" y="1772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6185993" y="1940159"/>
              <a:ext cx="244281" cy="284915"/>
            </a:xfrm>
            <a:custGeom>
              <a:avLst/>
              <a:gdLst/>
              <a:ahLst/>
              <a:cxnLst/>
              <a:rect l="l" t="t" r="r" b="b"/>
              <a:pathLst>
                <a:path w="8729" h="10181" extrusionOk="0">
                  <a:moveTo>
                    <a:pt x="4939" y="1"/>
                  </a:moveTo>
                  <a:lnTo>
                    <a:pt x="4732" y="20"/>
                  </a:lnTo>
                  <a:lnTo>
                    <a:pt x="4506" y="57"/>
                  </a:lnTo>
                  <a:lnTo>
                    <a:pt x="4279" y="114"/>
                  </a:lnTo>
                  <a:lnTo>
                    <a:pt x="4072" y="171"/>
                  </a:lnTo>
                  <a:lnTo>
                    <a:pt x="3865" y="227"/>
                  </a:lnTo>
                  <a:lnTo>
                    <a:pt x="3638" y="302"/>
                  </a:lnTo>
                  <a:lnTo>
                    <a:pt x="3431" y="397"/>
                  </a:lnTo>
                  <a:lnTo>
                    <a:pt x="3016" y="623"/>
                  </a:lnTo>
                  <a:lnTo>
                    <a:pt x="2639" y="868"/>
                  </a:lnTo>
                  <a:lnTo>
                    <a:pt x="2262" y="1170"/>
                  </a:lnTo>
                  <a:lnTo>
                    <a:pt x="1904" y="1490"/>
                  </a:lnTo>
                  <a:lnTo>
                    <a:pt x="1565" y="1848"/>
                  </a:lnTo>
                  <a:lnTo>
                    <a:pt x="1263" y="2244"/>
                  </a:lnTo>
                  <a:lnTo>
                    <a:pt x="980" y="2659"/>
                  </a:lnTo>
                  <a:lnTo>
                    <a:pt x="717" y="3111"/>
                  </a:lnTo>
                  <a:lnTo>
                    <a:pt x="509" y="3583"/>
                  </a:lnTo>
                  <a:lnTo>
                    <a:pt x="321" y="4073"/>
                  </a:lnTo>
                  <a:lnTo>
                    <a:pt x="170" y="4563"/>
                  </a:lnTo>
                  <a:lnTo>
                    <a:pt x="76" y="5091"/>
                  </a:lnTo>
                  <a:lnTo>
                    <a:pt x="19" y="5600"/>
                  </a:lnTo>
                  <a:lnTo>
                    <a:pt x="0" y="6109"/>
                  </a:lnTo>
                  <a:lnTo>
                    <a:pt x="19" y="6599"/>
                  </a:lnTo>
                  <a:lnTo>
                    <a:pt x="94" y="7070"/>
                  </a:lnTo>
                  <a:lnTo>
                    <a:pt x="208" y="7522"/>
                  </a:lnTo>
                  <a:lnTo>
                    <a:pt x="358" y="7937"/>
                  </a:lnTo>
                  <a:lnTo>
                    <a:pt x="547" y="8333"/>
                  </a:lnTo>
                  <a:lnTo>
                    <a:pt x="641" y="8503"/>
                  </a:lnTo>
                  <a:lnTo>
                    <a:pt x="754" y="8691"/>
                  </a:lnTo>
                  <a:lnTo>
                    <a:pt x="886" y="8861"/>
                  </a:lnTo>
                  <a:lnTo>
                    <a:pt x="1018" y="9012"/>
                  </a:lnTo>
                  <a:lnTo>
                    <a:pt x="1150" y="9163"/>
                  </a:lnTo>
                  <a:lnTo>
                    <a:pt x="1301" y="9313"/>
                  </a:lnTo>
                  <a:lnTo>
                    <a:pt x="1452" y="9445"/>
                  </a:lnTo>
                  <a:lnTo>
                    <a:pt x="1603" y="9558"/>
                  </a:lnTo>
                  <a:lnTo>
                    <a:pt x="1772" y="9672"/>
                  </a:lnTo>
                  <a:lnTo>
                    <a:pt x="1942" y="9785"/>
                  </a:lnTo>
                  <a:lnTo>
                    <a:pt x="2130" y="9860"/>
                  </a:lnTo>
                  <a:lnTo>
                    <a:pt x="2319" y="9954"/>
                  </a:lnTo>
                  <a:lnTo>
                    <a:pt x="2507" y="10011"/>
                  </a:lnTo>
                  <a:lnTo>
                    <a:pt x="2715" y="10067"/>
                  </a:lnTo>
                  <a:lnTo>
                    <a:pt x="2903" y="10124"/>
                  </a:lnTo>
                  <a:lnTo>
                    <a:pt x="3130" y="10143"/>
                  </a:lnTo>
                  <a:lnTo>
                    <a:pt x="3337" y="10162"/>
                  </a:lnTo>
                  <a:lnTo>
                    <a:pt x="3563" y="10181"/>
                  </a:lnTo>
                  <a:lnTo>
                    <a:pt x="3770" y="10162"/>
                  </a:lnTo>
                  <a:lnTo>
                    <a:pt x="3997" y="10143"/>
                  </a:lnTo>
                  <a:lnTo>
                    <a:pt x="4223" y="10124"/>
                  </a:lnTo>
                  <a:lnTo>
                    <a:pt x="4430" y="10067"/>
                  </a:lnTo>
                  <a:lnTo>
                    <a:pt x="4656" y="10011"/>
                  </a:lnTo>
                  <a:lnTo>
                    <a:pt x="4864" y="9954"/>
                  </a:lnTo>
                  <a:lnTo>
                    <a:pt x="5071" y="9860"/>
                  </a:lnTo>
                  <a:lnTo>
                    <a:pt x="5297" y="9785"/>
                  </a:lnTo>
                  <a:lnTo>
                    <a:pt x="5693" y="9558"/>
                  </a:lnTo>
                  <a:lnTo>
                    <a:pt x="6089" y="9313"/>
                  </a:lnTo>
                  <a:lnTo>
                    <a:pt x="6466" y="9012"/>
                  </a:lnTo>
                  <a:lnTo>
                    <a:pt x="6824" y="8691"/>
                  </a:lnTo>
                  <a:lnTo>
                    <a:pt x="7164" y="8333"/>
                  </a:lnTo>
                  <a:lnTo>
                    <a:pt x="7465" y="7937"/>
                  </a:lnTo>
                  <a:lnTo>
                    <a:pt x="7748" y="7522"/>
                  </a:lnTo>
                  <a:lnTo>
                    <a:pt x="7993" y="7070"/>
                  </a:lnTo>
                  <a:lnTo>
                    <a:pt x="8219" y="6599"/>
                  </a:lnTo>
                  <a:lnTo>
                    <a:pt x="8408" y="6109"/>
                  </a:lnTo>
                  <a:lnTo>
                    <a:pt x="8540" y="5600"/>
                  </a:lnTo>
                  <a:lnTo>
                    <a:pt x="8653" y="5091"/>
                  </a:lnTo>
                  <a:lnTo>
                    <a:pt x="8709" y="4563"/>
                  </a:lnTo>
                  <a:lnTo>
                    <a:pt x="8728" y="4073"/>
                  </a:lnTo>
                  <a:lnTo>
                    <a:pt x="8691" y="3583"/>
                  </a:lnTo>
                  <a:lnTo>
                    <a:pt x="8634" y="3111"/>
                  </a:lnTo>
                  <a:lnTo>
                    <a:pt x="8521" y="2659"/>
                  </a:lnTo>
                  <a:lnTo>
                    <a:pt x="8370" y="2244"/>
                  </a:lnTo>
                  <a:lnTo>
                    <a:pt x="8182" y="1848"/>
                  </a:lnTo>
                  <a:lnTo>
                    <a:pt x="8069" y="1660"/>
                  </a:lnTo>
                  <a:lnTo>
                    <a:pt x="7955" y="1490"/>
                  </a:lnTo>
                  <a:lnTo>
                    <a:pt x="7842" y="1320"/>
                  </a:lnTo>
                  <a:lnTo>
                    <a:pt x="7710" y="1170"/>
                  </a:lnTo>
                  <a:lnTo>
                    <a:pt x="7578" y="1019"/>
                  </a:lnTo>
                  <a:lnTo>
                    <a:pt x="7428" y="868"/>
                  </a:lnTo>
                  <a:lnTo>
                    <a:pt x="7277" y="736"/>
                  </a:lnTo>
                  <a:lnTo>
                    <a:pt x="7107" y="623"/>
                  </a:lnTo>
                  <a:lnTo>
                    <a:pt x="6937" y="510"/>
                  </a:lnTo>
                  <a:lnTo>
                    <a:pt x="6768" y="397"/>
                  </a:lnTo>
                  <a:lnTo>
                    <a:pt x="6598" y="302"/>
                  </a:lnTo>
                  <a:lnTo>
                    <a:pt x="6410" y="227"/>
                  </a:lnTo>
                  <a:lnTo>
                    <a:pt x="6221" y="171"/>
                  </a:lnTo>
                  <a:lnTo>
                    <a:pt x="6014" y="114"/>
                  </a:lnTo>
                  <a:lnTo>
                    <a:pt x="5806" y="57"/>
                  </a:lnTo>
                  <a:lnTo>
                    <a:pt x="5599" y="20"/>
                  </a:lnTo>
                  <a:lnTo>
                    <a:pt x="539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6179640" y="1940159"/>
              <a:ext cx="228470" cy="271203"/>
            </a:xfrm>
            <a:custGeom>
              <a:avLst/>
              <a:gdLst/>
              <a:ahLst/>
              <a:cxnLst/>
              <a:rect l="l" t="t" r="r" b="b"/>
              <a:pathLst>
                <a:path w="8164" h="9691" extrusionOk="0">
                  <a:moveTo>
                    <a:pt x="4620" y="1"/>
                  </a:moveTo>
                  <a:lnTo>
                    <a:pt x="4412" y="20"/>
                  </a:lnTo>
                  <a:lnTo>
                    <a:pt x="4205" y="57"/>
                  </a:lnTo>
                  <a:lnTo>
                    <a:pt x="4016" y="95"/>
                  </a:lnTo>
                  <a:lnTo>
                    <a:pt x="3809" y="152"/>
                  </a:lnTo>
                  <a:lnTo>
                    <a:pt x="3602" y="227"/>
                  </a:lnTo>
                  <a:lnTo>
                    <a:pt x="3206" y="378"/>
                  </a:lnTo>
                  <a:lnTo>
                    <a:pt x="2829" y="585"/>
                  </a:lnTo>
                  <a:lnTo>
                    <a:pt x="2471" y="830"/>
                  </a:lnTo>
                  <a:lnTo>
                    <a:pt x="2112" y="1113"/>
                  </a:lnTo>
                  <a:lnTo>
                    <a:pt x="1773" y="1415"/>
                  </a:lnTo>
                  <a:lnTo>
                    <a:pt x="1471" y="1773"/>
                  </a:lnTo>
                  <a:lnTo>
                    <a:pt x="1170" y="2131"/>
                  </a:lnTo>
                  <a:lnTo>
                    <a:pt x="906" y="2546"/>
                  </a:lnTo>
                  <a:lnTo>
                    <a:pt x="680" y="2960"/>
                  </a:lnTo>
                  <a:lnTo>
                    <a:pt x="472" y="3413"/>
                  </a:lnTo>
                  <a:lnTo>
                    <a:pt x="303" y="3865"/>
                  </a:lnTo>
                  <a:lnTo>
                    <a:pt x="171" y="4355"/>
                  </a:lnTo>
                  <a:lnTo>
                    <a:pt x="76" y="4846"/>
                  </a:lnTo>
                  <a:lnTo>
                    <a:pt x="20" y="5336"/>
                  </a:lnTo>
                  <a:lnTo>
                    <a:pt x="1" y="5826"/>
                  </a:lnTo>
                  <a:lnTo>
                    <a:pt x="20" y="6278"/>
                  </a:lnTo>
                  <a:lnTo>
                    <a:pt x="95" y="6731"/>
                  </a:lnTo>
                  <a:lnTo>
                    <a:pt x="190" y="7164"/>
                  </a:lnTo>
                  <a:lnTo>
                    <a:pt x="340" y="7560"/>
                  </a:lnTo>
                  <a:lnTo>
                    <a:pt x="510" y="7937"/>
                  </a:lnTo>
                  <a:lnTo>
                    <a:pt x="717" y="8277"/>
                  </a:lnTo>
                  <a:lnTo>
                    <a:pt x="944" y="8578"/>
                  </a:lnTo>
                  <a:lnTo>
                    <a:pt x="1207" y="8861"/>
                  </a:lnTo>
                  <a:lnTo>
                    <a:pt x="1358" y="8993"/>
                  </a:lnTo>
                  <a:lnTo>
                    <a:pt x="1509" y="9106"/>
                  </a:lnTo>
                  <a:lnTo>
                    <a:pt x="1660" y="9219"/>
                  </a:lnTo>
                  <a:lnTo>
                    <a:pt x="1830" y="9313"/>
                  </a:lnTo>
                  <a:lnTo>
                    <a:pt x="1999" y="9389"/>
                  </a:lnTo>
                  <a:lnTo>
                    <a:pt x="2169" y="9483"/>
                  </a:lnTo>
                  <a:lnTo>
                    <a:pt x="2357" y="9540"/>
                  </a:lnTo>
                  <a:lnTo>
                    <a:pt x="2527" y="9596"/>
                  </a:lnTo>
                  <a:lnTo>
                    <a:pt x="2716" y="9634"/>
                  </a:lnTo>
                  <a:lnTo>
                    <a:pt x="2923" y="9672"/>
                  </a:lnTo>
                  <a:lnTo>
                    <a:pt x="3111" y="9690"/>
                  </a:lnTo>
                  <a:lnTo>
                    <a:pt x="3526" y="9690"/>
                  </a:lnTo>
                  <a:lnTo>
                    <a:pt x="3734" y="9672"/>
                  </a:lnTo>
                  <a:lnTo>
                    <a:pt x="3941" y="9634"/>
                  </a:lnTo>
                  <a:lnTo>
                    <a:pt x="4148" y="9596"/>
                  </a:lnTo>
                  <a:lnTo>
                    <a:pt x="4356" y="9540"/>
                  </a:lnTo>
                  <a:lnTo>
                    <a:pt x="4544" y="9483"/>
                  </a:lnTo>
                  <a:lnTo>
                    <a:pt x="4940" y="9313"/>
                  </a:lnTo>
                  <a:lnTo>
                    <a:pt x="5317" y="9106"/>
                  </a:lnTo>
                  <a:lnTo>
                    <a:pt x="5694" y="8861"/>
                  </a:lnTo>
                  <a:lnTo>
                    <a:pt x="6052" y="8578"/>
                  </a:lnTo>
                  <a:lnTo>
                    <a:pt x="6373" y="8277"/>
                  </a:lnTo>
                  <a:lnTo>
                    <a:pt x="6693" y="7937"/>
                  </a:lnTo>
                  <a:lnTo>
                    <a:pt x="6976" y="7560"/>
                  </a:lnTo>
                  <a:lnTo>
                    <a:pt x="7240" y="7164"/>
                  </a:lnTo>
                  <a:lnTo>
                    <a:pt x="7485" y="6731"/>
                  </a:lnTo>
                  <a:lnTo>
                    <a:pt x="7673" y="6278"/>
                  </a:lnTo>
                  <a:lnTo>
                    <a:pt x="7843" y="5826"/>
                  </a:lnTo>
                  <a:lnTo>
                    <a:pt x="7994" y="5336"/>
                  </a:lnTo>
                  <a:lnTo>
                    <a:pt x="8088" y="4846"/>
                  </a:lnTo>
                  <a:lnTo>
                    <a:pt x="8145" y="4355"/>
                  </a:lnTo>
                  <a:lnTo>
                    <a:pt x="8164" y="3865"/>
                  </a:lnTo>
                  <a:lnTo>
                    <a:pt x="8126" y="3413"/>
                  </a:lnTo>
                  <a:lnTo>
                    <a:pt x="8069" y="2960"/>
                  </a:lnTo>
                  <a:lnTo>
                    <a:pt x="7956" y="2546"/>
                  </a:lnTo>
                  <a:lnTo>
                    <a:pt x="7824" y="2131"/>
                  </a:lnTo>
                  <a:lnTo>
                    <a:pt x="7655" y="1773"/>
                  </a:lnTo>
                  <a:lnTo>
                    <a:pt x="7447" y="1415"/>
                  </a:lnTo>
                  <a:lnTo>
                    <a:pt x="7202" y="1113"/>
                  </a:lnTo>
                  <a:lnTo>
                    <a:pt x="6938" y="830"/>
                  </a:lnTo>
                  <a:lnTo>
                    <a:pt x="6806" y="698"/>
                  </a:lnTo>
                  <a:lnTo>
                    <a:pt x="6655" y="585"/>
                  </a:lnTo>
                  <a:lnTo>
                    <a:pt x="6486" y="472"/>
                  </a:lnTo>
                  <a:lnTo>
                    <a:pt x="6335" y="378"/>
                  </a:lnTo>
                  <a:lnTo>
                    <a:pt x="6165" y="302"/>
                  </a:lnTo>
                  <a:lnTo>
                    <a:pt x="5996" y="227"/>
                  </a:lnTo>
                  <a:lnTo>
                    <a:pt x="5807" y="152"/>
                  </a:lnTo>
                  <a:lnTo>
                    <a:pt x="5619" y="95"/>
                  </a:lnTo>
                  <a:lnTo>
                    <a:pt x="5430" y="57"/>
                  </a:lnTo>
                  <a:lnTo>
                    <a:pt x="5242" y="20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6209724" y="1975000"/>
              <a:ext cx="157248" cy="186240"/>
            </a:xfrm>
            <a:custGeom>
              <a:avLst/>
              <a:gdLst/>
              <a:ahLst/>
              <a:cxnLst/>
              <a:rect l="l" t="t" r="r" b="b"/>
              <a:pathLst>
                <a:path w="5619" h="6655" extrusionOk="0">
                  <a:moveTo>
                    <a:pt x="3318" y="0"/>
                  </a:moveTo>
                  <a:lnTo>
                    <a:pt x="3036" y="19"/>
                  </a:lnTo>
                  <a:lnTo>
                    <a:pt x="2753" y="57"/>
                  </a:lnTo>
                  <a:lnTo>
                    <a:pt x="2489" y="151"/>
                  </a:lnTo>
                  <a:lnTo>
                    <a:pt x="2206" y="264"/>
                  </a:lnTo>
                  <a:lnTo>
                    <a:pt x="1942" y="396"/>
                  </a:lnTo>
                  <a:lnTo>
                    <a:pt x="1697" y="566"/>
                  </a:lnTo>
                  <a:lnTo>
                    <a:pt x="1452" y="754"/>
                  </a:lnTo>
                  <a:lnTo>
                    <a:pt x="1226" y="961"/>
                  </a:lnTo>
                  <a:lnTo>
                    <a:pt x="1018" y="1207"/>
                  </a:lnTo>
                  <a:lnTo>
                    <a:pt x="811" y="1470"/>
                  </a:lnTo>
                  <a:lnTo>
                    <a:pt x="623" y="1734"/>
                  </a:lnTo>
                  <a:lnTo>
                    <a:pt x="472" y="2036"/>
                  </a:lnTo>
                  <a:lnTo>
                    <a:pt x="321" y="2338"/>
                  </a:lnTo>
                  <a:lnTo>
                    <a:pt x="208" y="2658"/>
                  </a:lnTo>
                  <a:lnTo>
                    <a:pt x="114" y="2979"/>
                  </a:lnTo>
                  <a:lnTo>
                    <a:pt x="57" y="3318"/>
                  </a:lnTo>
                  <a:lnTo>
                    <a:pt x="19" y="3657"/>
                  </a:lnTo>
                  <a:lnTo>
                    <a:pt x="1" y="3996"/>
                  </a:lnTo>
                  <a:lnTo>
                    <a:pt x="19" y="4317"/>
                  </a:lnTo>
                  <a:lnTo>
                    <a:pt x="76" y="4619"/>
                  </a:lnTo>
                  <a:lnTo>
                    <a:pt x="132" y="4920"/>
                  </a:lnTo>
                  <a:lnTo>
                    <a:pt x="227" y="5184"/>
                  </a:lnTo>
                  <a:lnTo>
                    <a:pt x="359" y="5448"/>
                  </a:lnTo>
                  <a:lnTo>
                    <a:pt x="491" y="5674"/>
                  </a:lnTo>
                  <a:lnTo>
                    <a:pt x="660" y="5900"/>
                  </a:lnTo>
                  <a:lnTo>
                    <a:pt x="830" y="6089"/>
                  </a:lnTo>
                  <a:lnTo>
                    <a:pt x="1037" y="6259"/>
                  </a:lnTo>
                  <a:lnTo>
                    <a:pt x="1264" y="6391"/>
                  </a:lnTo>
                  <a:lnTo>
                    <a:pt x="1490" y="6504"/>
                  </a:lnTo>
                  <a:lnTo>
                    <a:pt x="1754" y="6579"/>
                  </a:lnTo>
                  <a:lnTo>
                    <a:pt x="2018" y="6636"/>
                  </a:lnTo>
                  <a:lnTo>
                    <a:pt x="2282" y="6655"/>
                  </a:lnTo>
                  <a:lnTo>
                    <a:pt x="2583" y="6636"/>
                  </a:lnTo>
                  <a:lnTo>
                    <a:pt x="2847" y="6579"/>
                  </a:lnTo>
                  <a:lnTo>
                    <a:pt x="3130" y="6504"/>
                  </a:lnTo>
                  <a:lnTo>
                    <a:pt x="3394" y="6391"/>
                  </a:lnTo>
                  <a:lnTo>
                    <a:pt x="3658" y="6259"/>
                  </a:lnTo>
                  <a:lnTo>
                    <a:pt x="3922" y="6089"/>
                  </a:lnTo>
                  <a:lnTo>
                    <a:pt x="4167" y="5900"/>
                  </a:lnTo>
                  <a:lnTo>
                    <a:pt x="4393" y="5674"/>
                  </a:lnTo>
                  <a:lnTo>
                    <a:pt x="4600" y="5448"/>
                  </a:lnTo>
                  <a:lnTo>
                    <a:pt x="4808" y="5184"/>
                  </a:lnTo>
                  <a:lnTo>
                    <a:pt x="4977" y="4920"/>
                  </a:lnTo>
                  <a:lnTo>
                    <a:pt x="5147" y="4619"/>
                  </a:lnTo>
                  <a:lnTo>
                    <a:pt x="5279" y="4317"/>
                  </a:lnTo>
                  <a:lnTo>
                    <a:pt x="5392" y="3996"/>
                  </a:lnTo>
                  <a:lnTo>
                    <a:pt x="5486" y="3657"/>
                  </a:lnTo>
                  <a:lnTo>
                    <a:pt x="5562" y="3318"/>
                  </a:lnTo>
                  <a:lnTo>
                    <a:pt x="5599" y="2979"/>
                  </a:lnTo>
                  <a:lnTo>
                    <a:pt x="5618" y="2658"/>
                  </a:lnTo>
                  <a:lnTo>
                    <a:pt x="5599" y="2338"/>
                  </a:lnTo>
                  <a:lnTo>
                    <a:pt x="5543" y="2036"/>
                  </a:lnTo>
                  <a:lnTo>
                    <a:pt x="5467" y="1734"/>
                  </a:lnTo>
                  <a:lnTo>
                    <a:pt x="5373" y="1470"/>
                  </a:lnTo>
                  <a:lnTo>
                    <a:pt x="5260" y="1207"/>
                  </a:lnTo>
                  <a:lnTo>
                    <a:pt x="5128" y="961"/>
                  </a:lnTo>
                  <a:lnTo>
                    <a:pt x="4958" y="754"/>
                  </a:lnTo>
                  <a:lnTo>
                    <a:pt x="4770" y="566"/>
                  </a:lnTo>
                  <a:lnTo>
                    <a:pt x="4581" y="396"/>
                  </a:lnTo>
                  <a:lnTo>
                    <a:pt x="4355" y="264"/>
                  </a:lnTo>
                  <a:lnTo>
                    <a:pt x="4129" y="151"/>
                  </a:lnTo>
                  <a:lnTo>
                    <a:pt x="3865" y="57"/>
                  </a:lnTo>
                  <a:lnTo>
                    <a:pt x="3601" y="19"/>
                  </a:lnTo>
                  <a:lnTo>
                    <a:pt x="331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6221337" y="1989244"/>
              <a:ext cx="138246" cy="164076"/>
            </a:xfrm>
            <a:custGeom>
              <a:avLst/>
              <a:gdLst/>
              <a:ahLst/>
              <a:cxnLst/>
              <a:rect l="l" t="t" r="r" b="b"/>
              <a:pathLst>
                <a:path w="4940" h="5863" extrusionOk="0">
                  <a:moveTo>
                    <a:pt x="2677" y="0"/>
                  </a:moveTo>
                  <a:lnTo>
                    <a:pt x="2413" y="57"/>
                  </a:lnTo>
                  <a:lnTo>
                    <a:pt x="2168" y="132"/>
                  </a:lnTo>
                  <a:lnTo>
                    <a:pt x="1942" y="226"/>
                  </a:lnTo>
                  <a:lnTo>
                    <a:pt x="1716" y="339"/>
                  </a:lnTo>
                  <a:lnTo>
                    <a:pt x="1489" y="490"/>
                  </a:lnTo>
                  <a:lnTo>
                    <a:pt x="1263" y="660"/>
                  </a:lnTo>
                  <a:lnTo>
                    <a:pt x="1075" y="848"/>
                  </a:lnTo>
                  <a:lnTo>
                    <a:pt x="886" y="1056"/>
                  </a:lnTo>
                  <a:lnTo>
                    <a:pt x="698" y="1282"/>
                  </a:lnTo>
                  <a:lnTo>
                    <a:pt x="547" y="1527"/>
                  </a:lnTo>
                  <a:lnTo>
                    <a:pt x="396" y="1791"/>
                  </a:lnTo>
                  <a:lnTo>
                    <a:pt x="283" y="2055"/>
                  </a:lnTo>
                  <a:lnTo>
                    <a:pt x="170" y="2338"/>
                  </a:lnTo>
                  <a:lnTo>
                    <a:pt x="94" y="2639"/>
                  </a:lnTo>
                  <a:lnTo>
                    <a:pt x="38" y="2922"/>
                  </a:lnTo>
                  <a:lnTo>
                    <a:pt x="0" y="3224"/>
                  </a:lnTo>
                  <a:lnTo>
                    <a:pt x="0" y="3525"/>
                  </a:lnTo>
                  <a:lnTo>
                    <a:pt x="0" y="3808"/>
                  </a:lnTo>
                  <a:lnTo>
                    <a:pt x="57" y="4072"/>
                  </a:lnTo>
                  <a:lnTo>
                    <a:pt x="113" y="4336"/>
                  </a:lnTo>
                  <a:lnTo>
                    <a:pt x="189" y="4581"/>
                  </a:lnTo>
                  <a:lnTo>
                    <a:pt x="302" y="4807"/>
                  </a:lnTo>
                  <a:lnTo>
                    <a:pt x="415" y="5014"/>
                  </a:lnTo>
                  <a:lnTo>
                    <a:pt x="566" y="5203"/>
                  </a:lnTo>
                  <a:lnTo>
                    <a:pt x="735" y="5373"/>
                  </a:lnTo>
                  <a:lnTo>
                    <a:pt x="905" y="5505"/>
                  </a:lnTo>
                  <a:lnTo>
                    <a:pt x="1094" y="5637"/>
                  </a:lnTo>
                  <a:lnTo>
                    <a:pt x="1301" y="5731"/>
                  </a:lnTo>
                  <a:lnTo>
                    <a:pt x="1527" y="5806"/>
                  </a:lnTo>
                  <a:lnTo>
                    <a:pt x="1753" y="5844"/>
                  </a:lnTo>
                  <a:lnTo>
                    <a:pt x="1998" y="5863"/>
                  </a:lnTo>
                  <a:lnTo>
                    <a:pt x="2262" y="5844"/>
                  </a:lnTo>
                  <a:lnTo>
                    <a:pt x="2507" y="5806"/>
                  </a:lnTo>
                  <a:lnTo>
                    <a:pt x="2753" y="5731"/>
                  </a:lnTo>
                  <a:lnTo>
                    <a:pt x="2998" y="5637"/>
                  </a:lnTo>
                  <a:lnTo>
                    <a:pt x="3224" y="5505"/>
                  </a:lnTo>
                  <a:lnTo>
                    <a:pt x="3450" y="5373"/>
                  </a:lnTo>
                  <a:lnTo>
                    <a:pt x="3657" y="5203"/>
                  </a:lnTo>
                  <a:lnTo>
                    <a:pt x="3865" y="5014"/>
                  </a:lnTo>
                  <a:lnTo>
                    <a:pt x="4053" y="4807"/>
                  </a:lnTo>
                  <a:lnTo>
                    <a:pt x="4223" y="4581"/>
                  </a:lnTo>
                  <a:lnTo>
                    <a:pt x="4374" y="4336"/>
                  </a:lnTo>
                  <a:lnTo>
                    <a:pt x="4525" y="4072"/>
                  </a:lnTo>
                  <a:lnTo>
                    <a:pt x="4656" y="3808"/>
                  </a:lnTo>
                  <a:lnTo>
                    <a:pt x="4751" y="3525"/>
                  </a:lnTo>
                  <a:lnTo>
                    <a:pt x="4826" y="3224"/>
                  </a:lnTo>
                  <a:lnTo>
                    <a:pt x="4902" y="2922"/>
                  </a:lnTo>
                  <a:lnTo>
                    <a:pt x="4920" y="2639"/>
                  </a:lnTo>
                  <a:lnTo>
                    <a:pt x="4939" y="2338"/>
                  </a:lnTo>
                  <a:lnTo>
                    <a:pt x="4920" y="2055"/>
                  </a:lnTo>
                  <a:lnTo>
                    <a:pt x="4883" y="1791"/>
                  </a:lnTo>
                  <a:lnTo>
                    <a:pt x="4826" y="1527"/>
                  </a:lnTo>
                  <a:lnTo>
                    <a:pt x="4732" y="1282"/>
                  </a:lnTo>
                  <a:lnTo>
                    <a:pt x="4619" y="1056"/>
                  </a:lnTo>
                  <a:lnTo>
                    <a:pt x="4506" y="848"/>
                  </a:lnTo>
                  <a:lnTo>
                    <a:pt x="4355" y="660"/>
                  </a:lnTo>
                  <a:lnTo>
                    <a:pt x="4204" y="490"/>
                  </a:lnTo>
                  <a:lnTo>
                    <a:pt x="4016" y="339"/>
                  </a:lnTo>
                  <a:lnTo>
                    <a:pt x="3827" y="226"/>
                  </a:lnTo>
                  <a:lnTo>
                    <a:pt x="3620" y="132"/>
                  </a:lnTo>
                  <a:lnTo>
                    <a:pt x="3393" y="57"/>
                  </a:lnTo>
                  <a:lnTo>
                    <a:pt x="3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6221337" y="1989244"/>
              <a:ext cx="137714" cy="131893"/>
            </a:xfrm>
            <a:custGeom>
              <a:avLst/>
              <a:gdLst/>
              <a:ahLst/>
              <a:cxnLst/>
              <a:rect l="l" t="t" r="r" b="b"/>
              <a:pathLst>
                <a:path w="4921" h="4713" extrusionOk="0">
                  <a:moveTo>
                    <a:pt x="2677" y="0"/>
                  </a:moveTo>
                  <a:lnTo>
                    <a:pt x="2413" y="57"/>
                  </a:lnTo>
                  <a:lnTo>
                    <a:pt x="2168" y="132"/>
                  </a:lnTo>
                  <a:lnTo>
                    <a:pt x="1942" y="226"/>
                  </a:lnTo>
                  <a:lnTo>
                    <a:pt x="1716" y="339"/>
                  </a:lnTo>
                  <a:lnTo>
                    <a:pt x="1489" y="490"/>
                  </a:lnTo>
                  <a:lnTo>
                    <a:pt x="1263" y="660"/>
                  </a:lnTo>
                  <a:lnTo>
                    <a:pt x="1075" y="848"/>
                  </a:lnTo>
                  <a:lnTo>
                    <a:pt x="886" y="1056"/>
                  </a:lnTo>
                  <a:lnTo>
                    <a:pt x="698" y="1282"/>
                  </a:lnTo>
                  <a:lnTo>
                    <a:pt x="547" y="1527"/>
                  </a:lnTo>
                  <a:lnTo>
                    <a:pt x="396" y="1791"/>
                  </a:lnTo>
                  <a:lnTo>
                    <a:pt x="283" y="2055"/>
                  </a:lnTo>
                  <a:lnTo>
                    <a:pt x="170" y="2338"/>
                  </a:lnTo>
                  <a:lnTo>
                    <a:pt x="94" y="2639"/>
                  </a:lnTo>
                  <a:lnTo>
                    <a:pt x="38" y="2922"/>
                  </a:lnTo>
                  <a:lnTo>
                    <a:pt x="0" y="3186"/>
                  </a:lnTo>
                  <a:lnTo>
                    <a:pt x="0" y="3431"/>
                  </a:lnTo>
                  <a:lnTo>
                    <a:pt x="0" y="3657"/>
                  </a:lnTo>
                  <a:lnTo>
                    <a:pt x="19" y="3883"/>
                  </a:lnTo>
                  <a:lnTo>
                    <a:pt x="57" y="4110"/>
                  </a:lnTo>
                  <a:lnTo>
                    <a:pt x="113" y="4317"/>
                  </a:lnTo>
                  <a:lnTo>
                    <a:pt x="189" y="4524"/>
                  </a:lnTo>
                  <a:lnTo>
                    <a:pt x="264" y="4713"/>
                  </a:lnTo>
                  <a:lnTo>
                    <a:pt x="283" y="4562"/>
                  </a:lnTo>
                  <a:lnTo>
                    <a:pt x="283" y="4411"/>
                  </a:lnTo>
                  <a:lnTo>
                    <a:pt x="358" y="4110"/>
                  </a:lnTo>
                  <a:lnTo>
                    <a:pt x="434" y="3827"/>
                  </a:lnTo>
                  <a:lnTo>
                    <a:pt x="528" y="3544"/>
                  </a:lnTo>
                  <a:lnTo>
                    <a:pt x="660" y="3280"/>
                  </a:lnTo>
                  <a:lnTo>
                    <a:pt x="811" y="3016"/>
                  </a:lnTo>
                  <a:lnTo>
                    <a:pt x="962" y="2771"/>
                  </a:lnTo>
                  <a:lnTo>
                    <a:pt x="1131" y="2545"/>
                  </a:lnTo>
                  <a:lnTo>
                    <a:pt x="1320" y="2338"/>
                  </a:lnTo>
                  <a:lnTo>
                    <a:pt x="1527" y="2149"/>
                  </a:lnTo>
                  <a:lnTo>
                    <a:pt x="1735" y="1979"/>
                  </a:lnTo>
                  <a:lnTo>
                    <a:pt x="1961" y="1829"/>
                  </a:lnTo>
                  <a:lnTo>
                    <a:pt x="2187" y="1715"/>
                  </a:lnTo>
                  <a:lnTo>
                    <a:pt x="2432" y="1621"/>
                  </a:lnTo>
                  <a:lnTo>
                    <a:pt x="2677" y="1546"/>
                  </a:lnTo>
                  <a:lnTo>
                    <a:pt x="2922" y="1489"/>
                  </a:lnTo>
                  <a:lnTo>
                    <a:pt x="3186" y="1489"/>
                  </a:lnTo>
                  <a:lnTo>
                    <a:pt x="3469" y="1508"/>
                  </a:lnTo>
                  <a:lnTo>
                    <a:pt x="3733" y="1565"/>
                  </a:lnTo>
                  <a:lnTo>
                    <a:pt x="3978" y="1659"/>
                  </a:lnTo>
                  <a:lnTo>
                    <a:pt x="4204" y="1791"/>
                  </a:lnTo>
                  <a:lnTo>
                    <a:pt x="4430" y="1961"/>
                  </a:lnTo>
                  <a:lnTo>
                    <a:pt x="4619" y="2168"/>
                  </a:lnTo>
                  <a:lnTo>
                    <a:pt x="4770" y="2375"/>
                  </a:lnTo>
                  <a:lnTo>
                    <a:pt x="4920" y="2639"/>
                  </a:lnTo>
                  <a:lnTo>
                    <a:pt x="4920" y="2356"/>
                  </a:lnTo>
                  <a:lnTo>
                    <a:pt x="4902" y="2092"/>
                  </a:lnTo>
                  <a:lnTo>
                    <a:pt x="4883" y="1847"/>
                  </a:lnTo>
                  <a:lnTo>
                    <a:pt x="4826" y="1602"/>
                  </a:lnTo>
                  <a:lnTo>
                    <a:pt x="4751" y="1357"/>
                  </a:lnTo>
                  <a:lnTo>
                    <a:pt x="4656" y="1150"/>
                  </a:lnTo>
                  <a:lnTo>
                    <a:pt x="4543" y="943"/>
                  </a:lnTo>
                  <a:lnTo>
                    <a:pt x="4430" y="754"/>
                  </a:lnTo>
                  <a:lnTo>
                    <a:pt x="4279" y="584"/>
                  </a:lnTo>
                  <a:lnTo>
                    <a:pt x="4129" y="434"/>
                  </a:lnTo>
                  <a:lnTo>
                    <a:pt x="3959" y="302"/>
                  </a:lnTo>
                  <a:lnTo>
                    <a:pt x="3770" y="189"/>
                  </a:lnTo>
                  <a:lnTo>
                    <a:pt x="3582" y="113"/>
                  </a:lnTo>
                  <a:lnTo>
                    <a:pt x="3375" y="38"/>
                  </a:lnTo>
                  <a:lnTo>
                    <a:pt x="314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6252988" y="3230026"/>
              <a:ext cx="207341" cy="43265"/>
            </a:xfrm>
            <a:custGeom>
              <a:avLst/>
              <a:gdLst/>
              <a:ahLst/>
              <a:cxnLst/>
              <a:rect l="l" t="t" r="r" b="b"/>
              <a:pathLst>
                <a:path w="7409" h="1546" extrusionOk="0">
                  <a:moveTo>
                    <a:pt x="0" y="0"/>
                  </a:moveTo>
                  <a:lnTo>
                    <a:pt x="528" y="1546"/>
                  </a:lnTo>
                  <a:lnTo>
                    <a:pt x="7409" y="1546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6223436" y="3141399"/>
              <a:ext cx="207369" cy="43265"/>
            </a:xfrm>
            <a:custGeom>
              <a:avLst/>
              <a:gdLst/>
              <a:ahLst/>
              <a:cxnLst/>
              <a:rect l="l" t="t" r="r" b="b"/>
              <a:pathLst>
                <a:path w="7410" h="1546" extrusionOk="0">
                  <a:moveTo>
                    <a:pt x="1" y="0"/>
                  </a:moveTo>
                  <a:lnTo>
                    <a:pt x="528" y="1546"/>
                  </a:lnTo>
                  <a:lnTo>
                    <a:pt x="7409" y="1546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6194416" y="3052240"/>
              <a:ext cx="206837" cy="43797"/>
            </a:xfrm>
            <a:custGeom>
              <a:avLst/>
              <a:gdLst/>
              <a:ahLst/>
              <a:cxnLst/>
              <a:rect l="l" t="t" r="r" b="b"/>
              <a:pathLst>
                <a:path w="7391" h="1565" extrusionOk="0">
                  <a:moveTo>
                    <a:pt x="1" y="0"/>
                  </a:moveTo>
                  <a:lnTo>
                    <a:pt x="510" y="1565"/>
                  </a:lnTo>
                  <a:lnTo>
                    <a:pt x="7391" y="1565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6164893" y="2963613"/>
              <a:ext cx="207341" cy="43797"/>
            </a:xfrm>
            <a:custGeom>
              <a:avLst/>
              <a:gdLst/>
              <a:ahLst/>
              <a:cxnLst/>
              <a:rect l="l" t="t" r="r" b="b"/>
              <a:pathLst>
                <a:path w="7409" h="1565" extrusionOk="0">
                  <a:moveTo>
                    <a:pt x="0" y="0"/>
                  </a:moveTo>
                  <a:lnTo>
                    <a:pt x="509" y="1565"/>
                  </a:lnTo>
                  <a:lnTo>
                    <a:pt x="7409" y="1565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6282512" y="3230026"/>
              <a:ext cx="207369" cy="43265"/>
            </a:xfrm>
            <a:custGeom>
              <a:avLst/>
              <a:gdLst/>
              <a:ahLst/>
              <a:cxnLst/>
              <a:rect l="l" t="t" r="r" b="b"/>
              <a:pathLst>
                <a:path w="7410" h="1546" extrusionOk="0">
                  <a:moveTo>
                    <a:pt x="1" y="0"/>
                  </a:moveTo>
                  <a:lnTo>
                    <a:pt x="529" y="1546"/>
                  </a:lnTo>
                  <a:lnTo>
                    <a:pt x="7410" y="1546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6252988" y="3141399"/>
              <a:ext cx="207341" cy="43265"/>
            </a:xfrm>
            <a:custGeom>
              <a:avLst/>
              <a:gdLst/>
              <a:ahLst/>
              <a:cxnLst/>
              <a:rect l="l" t="t" r="r" b="b"/>
              <a:pathLst>
                <a:path w="7409" h="1546" extrusionOk="0">
                  <a:moveTo>
                    <a:pt x="0" y="0"/>
                  </a:moveTo>
                  <a:lnTo>
                    <a:pt x="528" y="1546"/>
                  </a:lnTo>
                  <a:lnTo>
                    <a:pt x="7409" y="1546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6223968" y="3052240"/>
              <a:ext cx="207369" cy="43797"/>
            </a:xfrm>
            <a:custGeom>
              <a:avLst/>
              <a:gdLst/>
              <a:ahLst/>
              <a:cxnLst/>
              <a:rect l="l" t="t" r="r" b="b"/>
              <a:pathLst>
                <a:path w="7410" h="1565" extrusionOk="0">
                  <a:moveTo>
                    <a:pt x="0" y="0"/>
                  </a:moveTo>
                  <a:lnTo>
                    <a:pt x="509" y="1565"/>
                  </a:lnTo>
                  <a:lnTo>
                    <a:pt x="7409" y="1565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6194416" y="2963613"/>
              <a:ext cx="207369" cy="43797"/>
            </a:xfrm>
            <a:custGeom>
              <a:avLst/>
              <a:gdLst/>
              <a:ahLst/>
              <a:cxnLst/>
              <a:rect l="l" t="t" r="r" b="b"/>
              <a:pathLst>
                <a:path w="7410" h="1565" extrusionOk="0">
                  <a:moveTo>
                    <a:pt x="1" y="0"/>
                  </a:moveTo>
                  <a:lnTo>
                    <a:pt x="510" y="1565"/>
                  </a:lnTo>
                  <a:lnTo>
                    <a:pt x="7409" y="1565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7348163" y="3554984"/>
              <a:ext cx="59104" cy="69655"/>
            </a:xfrm>
            <a:custGeom>
              <a:avLst/>
              <a:gdLst/>
              <a:ahLst/>
              <a:cxnLst/>
              <a:rect l="l" t="t" r="r" b="b"/>
              <a:pathLst>
                <a:path w="2112" h="2489" extrusionOk="0">
                  <a:moveTo>
                    <a:pt x="943" y="0"/>
                  </a:moveTo>
                  <a:lnTo>
                    <a:pt x="849" y="19"/>
                  </a:lnTo>
                  <a:lnTo>
                    <a:pt x="736" y="57"/>
                  </a:lnTo>
                  <a:lnTo>
                    <a:pt x="641" y="95"/>
                  </a:lnTo>
                  <a:lnTo>
                    <a:pt x="453" y="208"/>
                  </a:lnTo>
                  <a:lnTo>
                    <a:pt x="302" y="359"/>
                  </a:lnTo>
                  <a:lnTo>
                    <a:pt x="170" y="547"/>
                  </a:lnTo>
                  <a:lnTo>
                    <a:pt x="76" y="754"/>
                  </a:lnTo>
                  <a:lnTo>
                    <a:pt x="19" y="1000"/>
                  </a:lnTo>
                  <a:lnTo>
                    <a:pt x="0" y="1245"/>
                  </a:lnTo>
                  <a:lnTo>
                    <a:pt x="19" y="1490"/>
                  </a:lnTo>
                  <a:lnTo>
                    <a:pt x="76" y="1735"/>
                  </a:lnTo>
                  <a:lnTo>
                    <a:pt x="170" y="1942"/>
                  </a:lnTo>
                  <a:lnTo>
                    <a:pt x="302" y="2131"/>
                  </a:lnTo>
                  <a:lnTo>
                    <a:pt x="453" y="2281"/>
                  </a:lnTo>
                  <a:lnTo>
                    <a:pt x="641" y="2394"/>
                  </a:lnTo>
                  <a:lnTo>
                    <a:pt x="736" y="2432"/>
                  </a:lnTo>
                  <a:lnTo>
                    <a:pt x="849" y="2451"/>
                  </a:lnTo>
                  <a:lnTo>
                    <a:pt x="943" y="2470"/>
                  </a:lnTo>
                  <a:lnTo>
                    <a:pt x="1056" y="2489"/>
                  </a:lnTo>
                  <a:lnTo>
                    <a:pt x="1169" y="2470"/>
                  </a:lnTo>
                  <a:lnTo>
                    <a:pt x="1263" y="2451"/>
                  </a:lnTo>
                  <a:lnTo>
                    <a:pt x="1358" y="2432"/>
                  </a:lnTo>
                  <a:lnTo>
                    <a:pt x="1471" y="2394"/>
                  </a:lnTo>
                  <a:lnTo>
                    <a:pt x="1640" y="2281"/>
                  </a:lnTo>
                  <a:lnTo>
                    <a:pt x="1791" y="2131"/>
                  </a:lnTo>
                  <a:lnTo>
                    <a:pt x="1923" y="1942"/>
                  </a:lnTo>
                  <a:lnTo>
                    <a:pt x="2017" y="1735"/>
                  </a:lnTo>
                  <a:lnTo>
                    <a:pt x="2093" y="1490"/>
                  </a:lnTo>
                  <a:lnTo>
                    <a:pt x="2112" y="1245"/>
                  </a:lnTo>
                  <a:lnTo>
                    <a:pt x="2093" y="1000"/>
                  </a:lnTo>
                  <a:lnTo>
                    <a:pt x="2017" y="754"/>
                  </a:lnTo>
                  <a:lnTo>
                    <a:pt x="1923" y="547"/>
                  </a:lnTo>
                  <a:lnTo>
                    <a:pt x="1791" y="359"/>
                  </a:lnTo>
                  <a:lnTo>
                    <a:pt x="1640" y="208"/>
                  </a:lnTo>
                  <a:lnTo>
                    <a:pt x="1471" y="95"/>
                  </a:lnTo>
                  <a:lnTo>
                    <a:pt x="1358" y="57"/>
                  </a:lnTo>
                  <a:lnTo>
                    <a:pt x="1263" y="1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5579316" y="3554984"/>
              <a:ext cx="66492" cy="69655"/>
            </a:xfrm>
            <a:custGeom>
              <a:avLst/>
              <a:gdLst/>
              <a:ahLst/>
              <a:cxnLst/>
              <a:rect l="l" t="t" r="r" b="b"/>
              <a:pathLst>
                <a:path w="2376" h="2489" extrusionOk="0">
                  <a:moveTo>
                    <a:pt x="1075" y="0"/>
                  </a:moveTo>
                  <a:lnTo>
                    <a:pt x="962" y="19"/>
                  </a:lnTo>
                  <a:lnTo>
                    <a:pt x="849" y="57"/>
                  </a:lnTo>
                  <a:lnTo>
                    <a:pt x="736" y="95"/>
                  </a:lnTo>
                  <a:lnTo>
                    <a:pt x="622" y="151"/>
                  </a:lnTo>
                  <a:lnTo>
                    <a:pt x="528" y="208"/>
                  </a:lnTo>
                  <a:lnTo>
                    <a:pt x="358" y="359"/>
                  </a:lnTo>
                  <a:lnTo>
                    <a:pt x="208" y="547"/>
                  </a:lnTo>
                  <a:lnTo>
                    <a:pt x="151" y="660"/>
                  </a:lnTo>
                  <a:lnTo>
                    <a:pt x="95" y="754"/>
                  </a:lnTo>
                  <a:lnTo>
                    <a:pt x="57" y="868"/>
                  </a:lnTo>
                  <a:lnTo>
                    <a:pt x="38" y="1000"/>
                  </a:lnTo>
                  <a:lnTo>
                    <a:pt x="19" y="1113"/>
                  </a:lnTo>
                  <a:lnTo>
                    <a:pt x="0" y="1245"/>
                  </a:lnTo>
                  <a:lnTo>
                    <a:pt x="19" y="1377"/>
                  </a:lnTo>
                  <a:lnTo>
                    <a:pt x="38" y="1490"/>
                  </a:lnTo>
                  <a:lnTo>
                    <a:pt x="57" y="1622"/>
                  </a:lnTo>
                  <a:lnTo>
                    <a:pt x="95" y="1735"/>
                  </a:lnTo>
                  <a:lnTo>
                    <a:pt x="151" y="1829"/>
                  </a:lnTo>
                  <a:lnTo>
                    <a:pt x="208" y="1942"/>
                  </a:lnTo>
                  <a:lnTo>
                    <a:pt x="358" y="2131"/>
                  </a:lnTo>
                  <a:lnTo>
                    <a:pt x="528" y="2281"/>
                  </a:lnTo>
                  <a:lnTo>
                    <a:pt x="622" y="2338"/>
                  </a:lnTo>
                  <a:lnTo>
                    <a:pt x="736" y="2394"/>
                  </a:lnTo>
                  <a:lnTo>
                    <a:pt x="849" y="2432"/>
                  </a:lnTo>
                  <a:lnTo>
                    <a:pt x="962" y="2451"/>
                  </a:lnTo>
                  <a:lnTo>
                    <a:pt x="1075" y="2470"/>
                  </a:lnTo>
                  <a:lnTo>
                    <a:pt x="1188" y="2489"/>
                  </a:lnTo>
                  <a:lnTo>
                    <a:pt x="1320" y="2470"/>
                  </a:lnTo>
                  <a:lnTo>
                    <a:pt x="1433" y="2451"/>
                  </a:lnTo>
                  <a:lnTo>
                    <a:pt x="1546" y="2432"/>
                  </a:lnTo>
                  <a:lnTo>
                    <a:pt x="1659" y="2394"/>
                  </a:lnTo>
                  <a:lnTo>
                    <a:pt x="1753" y="2338"/>
                  </a:lnTo>
                  <a:lnTo>
                    <a:pt x="1848" y="2281"/>
                  </a:lnTo>
                  <a:lnTo>
                    <a:pt x="2036" y="2131"/>
                  </a:lnTo>
                  <a:lnTo>
                    <a:pt x="2168" y="1942"/>
                  </a:lnTo>
                  <a:lnTo>
                    <a:pt x="2244" y="1829"/>
                  </a:lnTo>
                  <a:lnTo>
                    <a:pt x="2281" y="1735"/>
                  </a:lnTo>
                  <a:lnTo>
                    <a:pt x="2319" y="1622"/>
                  </a:lnTo>
                  <a:lnTo>
                    <a:pt x="2357" y="1490"/>
                  </a:lnTo>
                  <a:lnTo>
                    <a:pt x="2376" y="1377"/>
                  </a:lnTo>
                  <a:lnTo>
                    <a:pt x="2376" y="1245"/>
                  </a:lnTo>
                  <a:lnTo>
                    <a:pt x="2376" y="1113"/>
                  </a:lnTo>
                  <a:lnTo>
                    <a:pt x="2357" y="1000"/>
                  </a:lnTo>
                  <a:lnTo>
                    <a:pt x="2319" y="868"/>
                  </a:lnTo>
                  <a:lnTo>
                    <a:pt x="2281" y="754"/>
                  </a:lnTo>
                  <a:lnTo>
                    <a:pt x="2244" y="660"/>
                  </a:lnTo>
                  <a:lnTo>
                    <a:pt x="2168" y="547"/>
                  </a:lnTo>
                  <a:lnTo>
                    <a:pt x="2036" y="359"/>
                  </a:lnTo>
                  <a:lnTo>
                    <a:pt x="1848" y="208"/>
                  </a:lnTo>
                  <a:lnTo>
                    <a:pt x="1753" y="151"/>
                  </a:lnTo>
                  <a:lnTo>
                    <a:pt x="1659" y="95"/>
                  </a:lnTo>
                  <a:lnTo>
                    <a:pt x="1546" y="57"/>
                  </a:lnTo>
                  <a:lnTo>
                    <a:pt x="1433" y="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7844049" y="3530189"/>
              <a:ext cx="352443" cy="135615"/>
            </a:xfrm>
            <a:custGeom>
              <a:avLst/>
              <a:gdLst/>
              <a:ahLst/>
              <a:cxnLst/>
              <a:rect l="l" t="t" r="r" b="b"/>
              <a:pathLst>
                <a:path w="12594" h="4846" extrusionOk="0">
                  <a:moveTo>
                    <a:pt x="1584" y="0"/>
                  </a:moveTo>
                  <a:lnTo>
                    <a:pt x="1" y="4845"/>
                  </a:lnTo>
                  <a:lnTo>
                    <a:pt x="12593" y="4845"/>
                  </a:lnTo>
                  <a:lnTo>
                    <a:pt x="6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7925263" y="3563171"/>
              <a:ext cx="59104" cy="69655"/>
            </a:xfrm>
            <a:custGeom>
              <a:avLst/>
              <a:gdLst/>
              <a:ahLst/>
              <a:cxnLst/>
              <a:rect l="l" t="t" r="r" b="b"/>
              <a:pathLst>
                <a:path w="2112" h="2489" extrusionOk="0">
                  <a:moveTo>
                    <a:pt x="943" y="0"/>
                  </a:moveTo>
                  <a:lnTo>
                    <a:pt x="849" y="19"/>
                  </a:lnTo>
                  <a:lnTo>
                    <a:pt x="736" y="57"/>
                  </a:lnTo>
                  <a:lnTo>
                    <a:pt x="641" y="95"/>
                  </a:lnTo>
                  <a:lnTo>
                    <a:pt x="453" y="208"/>
                  </a:lnTo>
                  <a:lnTo>
                    <a:pt x="302" y="359"/>
                  </a:lnTo>
                  <a:lnTo>
                    <a:pt x="170" y="547"/>
                  </a:lnTo>
                  <a:lnTo>
                    <a:pt x="76" y="754"/>
                  </a:lnTo>
                  <a:lnTo>
                    <a:pt x="19" y="1000"/>
                  </a:lnTo>
                  <a:lnTo>
                    <a:pt x="0" y="1245"/>
                  </a:lnTo>
                  <a:lnTo>
                    <a:pt x="19" y="1490"/>
                  </a:lnTo>
                  <a:lnTo>
                    <a:pt x="76" y="1735"/>
                  </a:lnTo>
                  <a:lnTo>
                    <a:pt x="170" y="1942"/>
                  </a:lnTo>
                  <a:lnTo>
                    <a:pt x="302" y="2131"/>
                  </a:lnTo>
                  <a:lnTo>
                    <a:pt x="453" y="2281"/>
                  </a:lnTo>
                  <a:lnTo>
                    <a:pt x="641" y="2394"/>
                  </a:lnTo>
                  <a:lnTo>
                    <a:pt x="736" y="2432"/>
                  </a:lnTo>
                  <a:lnTo>
                    <a:pt x="849" y="2451"/>
                  </a:lnTo>
                  <a:lnTo>
                    <a:pt x="943" y="2470"/>
                  </a:lnTo>
                  <a:lnTo>
                    <a:pt x="1056" y="2489"/>
                  </a:lnTo>
                  <a:lnTo>
                    <a:pt x="1169" y="2470"/>
                  </a:lnTo>
                  <a:lnTo>
                    <a:pt x="1263" y="2451"/>
                  </a:lnTo>
                  <a:lnTo>
                    <a:pt x="1358" y="2432"/>
                  </a:lnTo>
                  <a:lnTo>
                    <a:pt x="1471" y="2394"/>
                  </a:lnTo>
                  <a:lnTo>
                    <a:pt x="1640" y="2281"/>
                  </a:lnTo>
                  <a:lnTo>
                    <a:pt x="1791" y="2131"/>
                  </a:lnTo>
                  <a:lnTo>
                    <a:pt x="1923" y="1942"/>
                  </a:lnTo>
                  <a:lnTo>
                    <a:pt x="2017" y="1735"/>
                  </a:lnTo>
                  <a:lnTo>
                    <a:pt x="2093" y="1490"/>
                  </a:lnTo>
                  <a:lnTo>
                    <a:pt x="2112" y="1245"/>
                  </a:lnTo>
                  <a:lnTo>
                    <a:pt x="2093" y="1000"/>
                  </a:lnTo>
                  <a:lnTo>
                    <a:pt x="2017" y="754"/>
                  </a:lnTo>
                  <a:lnTo>
                    <a:pt x="1923" y="547"/>
                  </a:lnTo>
                  <a:lnTo>
                    <a:pt x="1791" y="359"/>
                  </a:lnTo>
                  <a:lnTo>
                    <a:pt x="1640" y="208"/>
                  </a:lnTo>
                  <a:lnTo>
                    <a:pt x="1471" y="95"/>
                  </a:lnTo>
                  <a:lnTo>
                    <a:pt x="1358" y="57"/>
                  </a:lnTo>
                  <a:lnTo>
                    <a:pt x="1263" y="1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6846456" y="3530189"/>
              <a:ext cx="319729" cy="135615"/>
            </a:xfrm>
            <a:custGeom>
              <a:avLst/>
              <a:gdLst/>
              <a:ahLst/>
              <a:cxnLst/>
              <a:rect l="l" t="t" r="r" b="b"/>
              <a:pathLst>
                <a:path w="11425" h="4846" extrusionOk="0">
                  <a:moveTo>
                    <a:pt x="1924" y="0"/>
                  </a:moveTo>
                  <a:lnTo>
                    <a:pt x="1" y="4845"/>
                  </a:lnTo>
                  <a:lnTo>
                    <a:pt x="11425" y="4845"/>
                  </a:lnTo>
                  <a:lnTo>
                    <a:pt x="6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6944063" y="3573009"/>
              <a:ext cx="59104" cy="69655"/>
            </a:xfrm>
            <a:custGeom>
              <a:avLst/>
              <a:gdLst/>
              <a:ahLst/>
              <a:cxnLst/>
              <a:rect l="l" t="t" r="r" b="b"/>
              <a:pathLst>
                <a:path w="2112" h="2489" extrusionOk="0">
                  <a:moveTo>
                    <a:pt x="943" y="0"/>
                  </a:moveTo>
                  <a:lnTo>
                    <a:pt x="849" y="19"/>
                  </a:lnTo>
                  <a:lnTo>
                    <a:pt x="736" y="57"/>
                  </a:lnTo>
                  <a:lnTo>
                    <a:pt x="641" y="95"/>
                  </a:lnTo>
                  <a:lnTo>
                    <a:pt x="453" y="208"/>
                  </a:lnTo>
                  <a:lnTo>
                    <a:pt x="302" y="359"/>
                  </a:lnTo>
                  <a:lnTo>
                    <a:pt x="170" y="547"/>
                  </a:lnTo>
                  <a:lnTo>
                    <a:pt x="76" y="754"/>
                  </a:lnTo>
                  <a:lnTo>
                    <a:pt x="19" y="1000"/>
                  </a:lnTo>
                  <a:lnTo>
                    <a:pt x="0" y="1245"/>
                  </a:lnTo>
                  <a:lnTo>
                    <a:pt x="19" y="1490"/>
                  </a:lnTo>
                  <a:lnTo>
                    <a:pt x="76" y="1735"/>
                  </a:lnTo>
                  <a:lnTo>
                    <a:pt x="170" y="1942"/>
                  </a:lnTo>
                  <a:lnTo>
                    <a:pt x="302" y="2131"/>
                  </a:lnTo>
                  <a:lnTo>
                    <a:pt x="453" y="2281"/>
                  </a:lnTo>
                  <a:lnTo>
                    <a:pt x="641" y="2394"/>
                  </a:lnTo>
                  <a:lnTo>
                    <a:pt x="736" y="2432"/>
                  </a:lnTo>
                  <a:lnTo>
                    <a:pt x="849" y="2451"/>
                  </a:lnTo>
                  <a:lnTo>
                    <a:pt x="943" y="2470"/>
                  </a:lnTo>
                  <a:lnTo>
                    <a:pt x="1056" y="2489"/>
                  </a:lnTo>
                  <a:lnTo>
                    <a:pt x="1169" y="2470"/>
                  </a:lnTo>
                  <a:lnTo>
                    <a:pt x="1263" y="2451"/>
                  </a:lnTo>
                  <a:lnTo>
                    <a:pt x="1358" y="2432"/>
                  </a:lnTo>
                  <a:lnTo>
                    <a:pt x="1471" y="2394"/>
                  </a:lnTo>
                  <a:lnTo>
                    <a:pt x="1640" y="2281"/>
                  </a:lnTo>
                  <a:lnTo>
                    <a:pt x="1791" y="2131"/>
                  </a:lnTo>
                  <a:lnTo>
                    <a:pt x="1923" y="1942"/>
                  </a:lnTo>
                  <a:lnTo>
                    <a:pt x="2017" y="1735"/>
                  </a:lnTo>
                  <a:lnTo>
                    <a:pt x="2093" y="1490"/>
                  </a:lnTo>
                  <a:lnTo>
                    <a:pt x="2112" y="1245"/>
                  </a:lnTo>
                  <a:lnTo>
                    <a:pt x="2093" y="1000"/>
                  </a:lnTo>
                  <a:lnTo>
                    <a:pt x="2017" y="754"/>
                  </a:lnTo>
                  <a:lnTo>
                    <a:pt x="1923" y="547"/>
                  </a:lnTo>
                  <a:lnTo>
                    <a:pt x="1791" y="359"/>
                  </a:lnTo>
                  <a:lnTo>
                    <a:pt x="1640" y="208"/>
                  </a:lnTo>
                  <a:lnTo>
                    <a:pt x="1471" y="95"/>
                  </a:lnTo>
                  <a:lnTo>
                    <a:pt x="1358" y="57"/>
                  </a:lnTo>
                  <a:lnTo>
                    <a:pt x="1263" y="1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4" name="Google Shape;1754;p37"/>
          <p:cNvGrpSpPr/>
          <p:nvPr/>
        </p:nvGrpSpPr>
        <p:grpSpPr>
          <a:xfrm>
            <a:off x="5094260" y="2853991"/>
            <a:ext cx="1149229" cy="1745422"/>
            <a:chOff x="-1735165" y="716791"/>
            <a:chExt cx="1149229" cy="1745422"/>
          </a:xfrm>
        </p:grpSpPr>
        <p:sp>
          <p:nvSpPr>
            <p:cNvPr id="1755" name="Google Shape;1755;p37"/>
            <p:cNvSpPr/>
            <p:nvPr/>
          </p:nvSpPr>
          <p:spPr>
            <a:xfrm>
              <a:off x="-1666863" y="2362613"/>
              <a:ext cx="931200" cy="99600"/>
            </a:xfrm>
            <a:prstGeom prst="ellipse">
              <a:avLst/>
            </a:pr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-846497" y="1435856"/>
              <a:ext cx="182691" cy="144894"/>
            </a:xfrm>
            <a:custGeom>
              <a:avLst/>
              <a:gdLst/>
              <a:ahLst/>
              <a:cxnLst/>
              <a:rect l="l" t="t" r="r" b="b"/>
              <a:pathLst>
                <a:path w="4732" h="3753" extrusionOk="0">
                  <a:moveTo>
                    <a:pt x="2356" y="1"/>
                  </a:moveTo>
                  <a:lnTo>
                    <a:pt x="0" y="1528"/>
                  </a:lnTo>
                  <a:lnTo>
                    <a:pt x="38" y="1603"/>
                  </a:lnTo>
                  <a:lnTo>
                    <a:pt x="151" y="1811"/>
                  </a:lnTo>
                  <a:lnTo>
                    <a:pt x="339" y="2112"/>
                  </a:lnTo>
                  <a:lnTo>
                    <a:pt x="603" y="2452"/>
                  </a:lnTo>
                  <a:lnTo>
                    <a:pt x="773" y="2640"/>
                  </a:lnTo>
                  <a:lnTo>
                    <a:pt x="943" y="2829"/>
                  </a:lnTo>
                  <a:lnTo>
                    <a:pt x="1150" y="2998"/>
                  </a:lnTo>
                  <a:lnTo>
                    <a:pt x="1376" y="3187"/>
                  </a:lnTo>
                  <a:lnTo>
                    <a:pt x="1621" y="3338"/>
                  </a:lnTo>
                  <a:lnTo>
                    <a:pt x="1866" y="3488"/>
                  </a:lnTo>
                  <a:lnTo>
                    <a:pt x="2149" y="3620"/>
                  </a:lnTo>
                  <a:lnTo>
                    <a:pt x="2451" y="3715"/>
                  </a:lnTo>
                  <a:lnTo>
                    <a:pt x="2658" y="3752"/>
                  </a:lnTo>
                  <a:lnTo>
                    <a:pt x="2865" y="3752"/>
                  </a:lnTo>
                  <a:lnTo>
                    <a:pt x="3073" y="3715"/>
                  </a:lnTo>
                  <a:lnTo>
                    <a:pt x="3280" y="3658"/>
                  </a:lnTo>
                  <a:lnTo>
                    <a:pt x="3469" y="3564"/>
                  </a:lnTo>
                  <a:lnTo>
                    <a:pt x="3657" y="3470"/>
                  </a:lnTo>
                  <a:lnTo>
                    <a:pt x="3846" y="3338"/>
                  </a:lnTo>
                  <a:lnTo>
                    <a:pt x="4015" y="3187"/>
                  </a:lnTo>
                  <a:lnTo>
                    <a:pt x="4166" y="3055"/>
                  </a:lnTo>
                  <a:lnTo>
                    <a:pt x="4317" y="2885"/>
                  </a:lnTo>
                  <a:lnTo>
                    <a:pt x="4430" y="2734"/>
                  </a:lnTo>
                  <a:lnTo>
                    <a:pt x="4543" y="2565"/>
                  </a:lnTo>
                  <a:lnTo>
                    <a:pt x="4619" y="2414"/>
                  </a:lnTo>
                  <a:lnTo>
                    <a:pt x="4694" y="2263"/>
                  </a:lnTo>
                  <a:lnTo>
                    <a:pt x="4713" y="2131"/>
                  </a:lnTo>
                  <a:lnTo>
                    <a:pt x="4732" y="2018"/>
                  </a:lnTo>
                  <a:lnTo>
                    <a:pt x="4694" y="1905"/>
                  </a:lnTo>
                  <a:lnTo>
                    <a:pt x="4637" y="1773"/>
                  </a:lnTo>
                  <a:lnTo>
                    <a:pt x="4543" y="1660"/>
                  </a:lnTo>
                  <a:lnTo>
                    <a:pt x="4411" y="1528"/>
                  </a:lnTo>
                  <a:lnTo>
                    <a:pt x="4091" y="1283"/>
                  </a:lnTo>
                  <a:lnTo>
                    <a:pt x="3733" y="1019"/>
                  </a:lnTo>
                  <a:lnTo>
                    <a:pt x="2941" y="491"/>
                  </a:lnTo>
                  <a:lnTo>
                    <a:pt x="2620" y="246"/>
                  </a:lnTo>
                  <a:lnTo>
                    <a:pt x="2470" y="114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-1528460" y="810684"/>
              <a:ext cx="518962" cy="872684"/>
            </a:xfrm>
            <a:custGeom>
              <a:avLst/>
              <a:gdLst/>
              <a:ahLst/>
              <a:cxnLst/>
              <a:rect l="l" t="t" r="r" b="b"/>
              <a:pathLst>
                <a:path w="13442" h="22604" extrusionOk="0">
                  <a:moveTo>
                    <a:pt x="5599" y="1"/>
                  </a:moveTo>
                  <a:lnTo>
                    <a:pt x="5053" y="20"/>
                  </a:lnTo>
                  <a:lnTo>
                    <a:pt x="4487" y="38"/>
                  </a:lnTo>
                  <a:lnTo>
                    <a:pt x="3959" y="76"/>
                  </a:lnTo>
                  <a:lnTo>
                    <a:pt x="3431" y="133"/>
                  </a:lnTo>
                  <a:lnTo>
                    <a:pt x="2941" y="189"/>
                  </a:lnTo>
                  <a:lnTo>
                    <a:pt x="2470" y="265"/>
                  </a:lnTo>
                  <a:lnTo>
                    <a:pt x="2036" y="359"/>
                  </a:lnTo>
                  <a:lnTo>
                    <a:pt x="1622" y="472"/>
                  </a:lnTo>
                  <a:lnTo>
                    <a:pt x="1245" y="585"/>
                  </a:lnTo>
                  <a:lnTo>
                    <a:pt x="905" y="736"/>
                  </a:lnTo>
                  <a:lnTo>
                    <a:pt x="623" y="887"/>
                  </a:lnTo>
                  <a:lnTo>
                    <a:pt x="396" y="1056"/>
                  </a:lnTo>
                  <a:lnTo>
                    <a:pt x="283" y="1132"/>
                  </a:lnTo>
                  <a:lnTo>
                    <a:pt x="208" y="1226"/>
                  </a:lnTo>
                  <a:lnTo>
                    <a:pt x="132" y="1320"/>
                  </a:lnTo>
                  <a:lnTo>
                    <a:pt x="76" y="1433"/>
                  </a:lnTo>
                  <a:lnTo>
                    <a:pt x="38" y="1565"/>
                  </a:lnTo>
                  <a:lnTo>
                    <a:pt x="19" y="1792"/>
                  </a:lnTo>
                  <a:lnTo>
                    <a:pt x="0" y="2546"/>
                  </a:lnTo>
                  <a:lnTo>
                    <a:pt x="0" y="3639"/>
                  </a:lnTo>
                  <a:lnTo>
                    <a:pt x="38" y="4996"/>
                  </a:lnTo>
                  <a:lnTo>
                    <a:pt x="95" y="6580"/>
                  </a:lnTo>
                  <a:lnTo>
                    <a:pt x="151" y="8333"/>
                  </a:lnTo>
                  <a:lnTo>
                    <a:pt x="321" y="12065"/>
                  </a:lnTo>
                  <a:lnTo>
                    <a:pt x="528" y="15779"/>
                  </a:lnTo>
                  <a:lnTo>
                    <a:pt x="698" y="19003"/>
                  </a:lnTo>
                  <a:lnTo>
                    <a:pt x="886" y="22132"/>
                  </a:lnTo>
                  <a:lnTo>
                    <a:pt x="2508" y="22283"/>
                  </a:lnTo>
                  <a:lnTo>
                    <a:pt x="4091" y="22415"/>
                  </a:lnTo>
                  <a:lnTo>
                    <a:pt x="5675" y="22528"/>
                  </a:lnTo>
                  <a:lnTo>
                    <a:pt x="6448" y="22566"/>
                  </a:lnTo>
                  <a:lnTo>
                    <a:pt x="7220" y="22603"/>
                  </a:lnTo>
                  <a:lnTo>
                    <a:pt x="8729" y="22603"/>
                  </a:lnTo>
                  <a:lnTo>
                    <a:pt x="9464" y="22566"/>
                  </a:lnTo>
                  <a:lnTo>
                    <a:pt x="10199" y="22528"/>
                  </a:lnTo>
                  <a:lnTo>
                    <a:pt x="10915" y="22471"/>
                  </a:lnTo>
                  <a:lnTo>
                    <a:pt x="11632" y="22377"/>
                  </a:lnTo>
                  <a:lnTo>
                    <a:pt x="12329" y="22264"/>
                  </a:lnTo>
                  <a:lnTo>
                    <a:pt x="13027" y="22132"/>
                  </a:lnTo>
                  <a:lnTo>
                    <a:pt x="13046" y="22094"/>
                  </a:lnTo>
                  <a:lnTo>
                    <a:pt x="13083" y="22057"/>
                  </a:lnTo>
                  <a:lnTo>
                    <a:pt x="13140" y="21887"/>
                  </a:lnTo>
                  <a:lnTo>
                    <a:pt x="13196" y="21623"/>
                  </a:lnTo>
                  <a:lnTo>
                    <a:pt x="13253" y="21265"/>
                  </a:lnTo>
                  <a:lnTo>
                    <a:pt x="13291" y="20831"/>
                  </a:lnTo>
                  <a:lnTo>
                    <a:pt x="13328" y="20322"/>
                  </a:lnTo>
                  <a:lnTo>
                    <a:pt x="13385" y="19097"/>
                  </a:lnTo>
                  <a:lnTo>
                    <a:pt x="13423" y="17664"/>
                  </a:lnTo>
                  <a:lnTo>
                    <a:pt x="13441" y="16043"/>
                  </a:lnTo>
                  <a:lnTo>
                    <a:pt x="13441" y="14309"/>
                  </a:lnTo>
                  <a:lnTo>
                    <a:pt x="13441" y="12499"/>
                  </a:lnTo>
                  <a:lnTo>
                    <a:pt x="13423" y="10689"/>
                  </a:lnTo>
                  <a:lnTo>
                    <a:pt x="13385" y="8898"/>
                  </a:lnTo>
                  <a:lnTo>
                    <a:pt x="13347" y="7221"/>
                  </a:lnTo>
                  <a:lnTo>
                    <a:pt x="13291" y="5656"/>
                  </a:lnTo>
                  <a:lnTo>
                    <a:pt x="13234" y="4299"/>
                  </a:lnTo>
                  <a:lnTo>
                    <a:pt x="13159" y="3168"/>
                  </a:lnTo>
                  <a:lnTo>
                    <a:pt x="13083" y="2357"/>
                  </a:lnTo>
                  <a:lnTo>
                    <a:pt x="13046" y="2074"/>
                  </a:lnTo>
                  <a:lnTo>
                    <a:pt x="13027" y="1886"/>
                  </a:lnTo>
                  <a:lnTo>
                    <a:pt x="12989" y="1773"/>
                  </a:lnTo>
                  <a:lnTo>
                    <a:pt x="12932" y="1678"/>
                  </a:lnTo>
                  <a:lnTo>
                    <a:pt x="12876" y="1584"/>
                  </a:lnTo>
                  <a:lnTo>
                    <a:pt x="12800" y="1490"/>
                  </a:lnTo>
                  <a:lnTo>
                    <a:pt x="12593" y="1320"/>
                  </a:lnTo>
                  <a:lnTo>
                    <a:pt x="12348" y="1151"/>
                  </a:lnTo>
                  <a:lnTo>
                    <a:pt x="12046" y="1000"/>
                  </a:lnTo>
                  <a:lnTo>
                    <a:pt x="11707" y="849"/>
                  </a:lnTo>
                  <a:lnTo>
                    <a:pt x="11330" y="717"/>
                  </a:lnTo>
                  <a:lnTo>
                    <a:pt x="10915" y="585"/>
                  </a:lnTo>
                  <a:lnTo>
                    <a:pt x="10463" y="472"/>
                  </a:lnTo>
                  <a:lnTo>
                    <a:pt x="9992" y="378"/>
                  </a:lnTo>
                  <a:lnTo>
                    <a:pt x="9483" y="283"/>
                  </a:lnTo>
                  <a:lnTo>
                    <a:pt x="8955" y="208"/>
                  </a:lnTo>
                  <a:lnTo>
                    <a:pt x="8427" y="152"/>
                  </a:lnTo>
                  <a:lnTo>
                    <a:pt x="7861" y="95"/>
                  </a:lnTo>
                  <a:lnTo>
                    <a:pt x="7315" y="57"/>
                  </a:lnTo>
                  <a:lnTo>
                    <a:pt x="6730" y="20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-1497883" y="810684"/>
              <a:ext cx="488385" cy="867588"/>
            </a:xfrm>
            <a:custGeom>
              <a:avLst/>
              <a:gdLst/>
              <a:ahLst/>
              <a:cxnLst/>
              <a:rect l="l" t="t" r="r" b="b"/>
              <a:pathLst>
                <a:path w="12650" h="22472" extrusionOk="0">
                  <a:moveTo>
                    <a:pt x="4958" y="1"/>
                  </a:moveTo>
                  <a:lnTo>
                    <a:pt x="3959" y="20"/>
                  </a:lnTo>
                  <a:lnTo>
                    <a:pt x="3469" y="57"/>
                  </a:lnTo>
                  <a:lnTo>
                    <a:pt x="3016" y="95"/>
                  </a:lnTo>
                  <a:lnTo>
                    <a:pt x="2545" y="133"/>
                  </a:lnTo>
                  <a:lnTo>
                    <a:pt x="2112" y="189"/>
                  </a:lnTo>
                  <a:lnTo>
                    <a:pt x="1697" y="265"/>
                  </a:lnTo>
                  <a:lnTo>
                    <a:pt x="1301" y="340"/>
                  </a:lnTo>
                  <a:lnTo>
                    <a:pt x="924" y="434"/>
                  </a:lnTo>
                  <a:lnTo>
                    <a:pt x="585" y="547"/>
                  </a:lnTo>
                  <a:lnTo>
                    <a:pt x="283" y="661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717" y="717"/>
                  </a:lnTo>
                  <a:lnTo>
                    <a:pt x="1452" y="661"/>
                  </a:lnTo>
                  <a:lnTo>
                    <a:pt x="2225" y="642"/>
                  </a:lnTo>
                  <a:lnTo>
                    <a:pt x="2998" y="661"/>
                  </a:lnTo>
                  <a:lnTo>
                    <a:pt x="3770" y="698"/>
                  </a:lnTo>
                  <a:lnTo>
                    <a:pt x="4525" y="774"/>
                  </a:lnTo>
                  <a:lnTo>
                    <a:pt x="5279" y="849"/>
                  </a:lnTo>
                  <a:lnTo>
                    <a:pt x="6014" y="962"/>
                  </a:lnTo>
                  <a:lnTo>
                    <a:pt x="6692" y="1094"/>
                  </a:lnTo>
                  <a:lnTo>
                    <a:pt x="7352" y="1264"/>
                  </a:lnTo>
                  <a:lnTo>
                    <a:pt x="7955" y="1433"/>
                  </a:lnTo>
                  <a:lnTo>
                    <a:pt x="8483" y="1622"/>
                  </a:lnTo>
                  <a:lnTo>
                    <a:pt x="8955" y="1810"/>
                  </a:lnTo>
                  <a:lnTo>
                    <a:pt x="9162" y="1924"/>
                  </a:lnTo>
                  <a:lnTo>
                    <a:pt x="9350" y="2037"/>
                  </a:lnTo>
                  <a:lnTo>
                    <a:pt x="9520" y="2150"/>
                  </a:lnTo>
                  <a:lnTo>
                    <a:pt x="9652" y="2263"/>
                  </a:lnTo>
                  <a:lnTo>
                    <a:pt x="9784" y="2376"/>
                  </a:lnTo>
                  <a:lnTo>
                    <a:pt x="9878" y="2508"/>
                  </a:lnTo>
                  <a:lnTo>
                    <a:pt x="9954" y="2678"/>
                  </a:lnTo>
                  <a:lnTo>
                    <a:pt x="10048" y="2942"/>
                  </a:lnTo>
                  <a:lnTo>
                    <a:pt x="10142" y="3262"/>
                  </a:lnTo>
                  <a:lnTo>
                    <a:pt x="10218" y="3677"/>
                  </a:lnTo>
                  <a:lnTo>
                    <a:pt x="10293" y="4148"/>
                  </a:lnTo>
                  <a:lnTo>
                    <a:pt x="10387" y="4676"/>
                  </a:lnTo>
                  <a:lnTo>
                    <a:pt x="10519" y="5901"/>
                  </a:lnTo>
                  <a:lnTo>
                    <a:pt x="10651" y="7296"/>
                  </a:lnTo>
                  <a:lnTo>
                    <a:pt x="10764" y="8842"/>
                  </a:lnTo>
                  <a:lnTo>
                    <a:pt x="10859" y="10463"/>
                  </a:lnTo>
                  <a:lnTo>
                    <a:pt x="10915" y="12141"/>
                  </a:lnTo>
                  <a:lnTo>
                    <a:pt x="10953" y="13838"/>
                  </a:lnTo>
                  <a:lnTo>
                    <a:pt x="10934" y="15515"/>
                  </a:lnTo>
                  <a:lnTo>
                    <a:pt x="10896" y="17099"/>
                  </a:lnTo>
                  <a:lnTo>
                    <a:pt x="10859" y="17853"/>
                  </a:lnTo>
                  <a:lnTo>
                    <a:pt x="10821" y="18569"/>
                  </a:lnTo>
                  <a:lnTo>
                    <a:pt x="10764" y="19248"/>
                  </a:lnTo>
                  <a:lnTo>
                    <a:pt x="10689" y="19889"/>
                  </a:lnTo>
                  <a:lnTo>
                    <a:pt x="10613" y="20473"/>
                  </a:lnTo>
                  <a:lnTo>
                    <a:pt x="10519" y="21001"/>
                  </a:lnTo>
                  <a:lnTo>
                    <a:pt x="10406" y="21472"/>
                  </a:lnTo>
                  <a:lnTo>
                    <a:pt x="10293" y="21887"/>
                  </a:lnTo>
                  <a:lnTo>
                    <a:pt x="10161" y="22226"/>
                  </a:lnTo>
                  <a:lnTo>
                    <a:pt x="10086" y="22358"/>
                  </a:lnTo>
                  <a:lnTo>
                    <a:pt x="10010" y="22471"/>
                  </a:lnTo>
                  <a:lnTo>
                    <a:pt x="10576" y="22415"/>
                  </a:lnTo>
                  <a:lnTo>
                    <a:pt x="11122" y="22339"/>
                  </a:lnTo>
                  <a:lnTo>
                    <a:pt x="11688" y="22226"/>
                  </a:lnTo>
                  <a:lnTo>
                    <a:pt x="12235" y="22132"/>
                  </a:lnTo>
                  <a:lnTo>
                    <a:pt x="12254" y="22094"/>
                  </a:lnTo>
                  <a:lnTo>
                    <a:pt x="12291" y="22057"/>
                  </a:lnTo>
                  <a:lnTo>
                    <a:pt x="12348" y="21887"/>
                  </a:lnTo>
                  <a:lnTo>
                    <a:pt x="12404" y="21623"/>
                  </a:lnTo>
                  <a:lnTo>
                    <a:pt x="12461" y="21265"/>
                  </a:lnTo>
                  <a:lnTo>
                    <a:pt x="12499" y="20831"/>
                  </a:lnTo>
                  <a:lnTo>
                    <a:pt x="12536" y="20322"/>
                  </a:lnTo>
                  <a:lnTo>
                    <a:pt x="12593" y="19097"/>
                  </a:lnTo>
                  <a:lnTo>
                    <a:pt x="12631" y="17664"/>
                  </a:lnTo>
                  <a:lnTo>
                    <a:pt x="12649" y="16043"/>
                  </a:lnTo>
                  <a:lnTo>
                    <a:pt x="12649" y="14309"/>
                  </a:lnTo>
                  <a:lnTo>
                    <a:pt x="12649" y="12499"/>
                  </a:lnTo>
                  <a:lnTo>
                    <a:pt x="12631" y="10689"/>
                  </a:lnTo>
                  <a:lnTo>
                    <a:pt x="12593" y="8898"/>
                  </a:lnTo>
                  <a:lnTo>
                    <a:pt x="12555" y="7221"/>
                  </a:lnTo>
                  <a:lnTo>
                    <a:pt x="12499" y="5656"/>
                  </a:lnTo>
                  <a:lnTo>
                    <a:pt x="12442" y="4299"/>
                  </a:lnTo>
                  <a:lnTo>
                    <a:pt x="12367" y="3168"/>
                  </a:lnTo>
                  <a:lnTo>
                    <a:pt x="12291" y="2357"/>
                  </a:lnTo>
                  <a:lnTo>
                    <a:pt x="12254" y="2074"/>
                  </a:lnTo>
                  <a:lnTo>
                    <a:pt x="12235" y="1886"/>
                  </a:lnTo>
                  <a:lnTo>
                    <a:pt x="12197" y="1792"/>
                  </a:lnTo>
                  <a:lnTo>
                    <a:pt x="12159" y="1697"/>
                  </a:lnTo>
                  <a:lnTo>
                    <a:pt x="12046" y="1528"/>
                  </a:lnTo>
                  <a:lnTo>
                    <a:pt x="11876" y="1377"/>
                  </a:lnTo>
                  <a:lnTo>
                    <a:pt x="11669" y="1226"/>
                  </a:lnTo>
                  <a:lnTo>
                    <a:pt x="11424" y="1075"/>
                  </a:lnTo>
                  <a:lnTo>
                    <a:pt x="11141" y="943"/>
                  </a:lnTo>
                  <a:lnTo>
                    <a:pt x="10840" y="811"/>
                  </a:lnTo>
                  <a:lnTo>
                    <a:pt x="10500" y="698"/>
                  </a:lnTo>
                  <a:lnTo>
                    <a:pt x="10123" y="585"/>
                  </a:lnTo>
                  <a:lnTo>
                    <a:pt x="9727" y="491"/>
                  </a:lnTo>
                  <a:lnTo>
                    <a:pt x="9313" y="397"/>
                  </a:lnTo>
                  <a:lnTo>
                    <a:pt x="8860" y="321"/>
                  </a:lnTo>
                  <a:lnTo>
                    <a:pt x="8408" y="246"/>
                  </a:lnTo>
                  <a:lnTo>
                    <a:pt x="7937" y="170"/>
                  </a:lnTo>
                  <a:lnTo>
                    <a:pt x="6956" y="76"/>
                  </a:lnTo>
                  <a:lnTo>
                    <a:pt x="5957" y="20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-1735165" y="1069779"/>
              <a:ext cx="273689" cy="572819"/>
            </a:xfrm>
            <a:custGeom>
              <a:avLst/>
              <a:gdLst/>
              <a:ahLst/>
              <a:cxnLst/>
              <a:rect l="l" t="t" r="r" b="b"/>
              <a:pathLst>
                <a:path w="7089" h="14837" extrusionOk="0">
                  <a:moveTo>
                    <a:pt x="5109" y="1"/>
                  </a:moveTo>
                  <a:lnTo>
                    <a:pt x="4714" y="397"/>
                  </a:lnTo>
                  <a:lnTo>
                    <a:pt x="4337" y="793"/>
                  </a:lnTo>
                  <a:lnTo>
                    <a:pt x="3997" y="1188"/>
                  </a:lnTo>
                  <a:lnTo>
                    <a:pt x="3658" y="1565"/>
                  </a:lnTo>
                  <a:lnTo>
                    <a:pt x="3337" y="1942"/>
                  </a:lnTo>
                  <a:lnTo>
                    <a:pt x="3036" y="2338"/>
                  </a:lnTo>
                  <a:lnTo>
                    <a:pt x="2489" y="3073"/>
                  </a:lnTo>
                  <a:lnTo>
                    <a:pt x="1999" y="3809"/>
                  </a:lnTo>
                  <a:lnTo>
                    <a:pt x="1565" y="4506"/>
                  </a:lnTo>
                  <a:lnTo>
                    <a:pt x="1207" y="5166"/>
                  </a:lnTo>
                  <a:lnTo>
                    <a:pt x="906" y="5788"/>
                  </a:lnTo>
                  <a:lnTo>
                    <a:pt x="642" y="6372"/>
                  </a:lnTo>
                  <a:lnTo>
                    <a:pt x="434" y="6919"/>
                  </a:lnTo>
                  <a:lnTo>
                    <a:pt x="265" y="7409"/>
                  </a:lnTo>
                  <a:lnTo>
                    <a:pt x="152" y="7824"/>
                  </a:lnTo>
                  <a:lnTo>
                    <a:pt x="57" y="8201"/>
                  </a:lnTo>
                  <a:lnTo>
                    <a:pt x="20" y="8521"/>
                  </a:lnTo>
                  <a:lnTo>
                    <a:pt x="1" y="8748"/>
                  </a:lnTo>
                  <a:lnTo>
                    <a:pt x="1" y="8917"/>
                  </a:lnTo>
                  <a:lnTo>
                    <a:pt x="57" y="9068"/>
                  </a:lnTo>
                  <a:lnTo>
                    <a:pt x="170" y="9276"/>
                  </a:lnTo>
                  <a:lnTo>
                    <a:pt x="321" y="9521"/>
                  </a:lnTo>
                  <a:lnTo>
                    <a:pt x="510" y="9803"/>
                  </a:lnTo>
                  <a:lnTo>
                    <a:pt x="774" y="10105"/>
                  </a:lnTo>
                  <a:lnTo>
                    <a:pt x="1056" y="10463"/>
                  </a:lnTo>
                  <a:lnTo>
                    <a:pt x="1396" y="10840"/>
                  </a:lnTo>
                  <a:lnTo>
                    <a:pt x="1754" y="11236"/>
                  </a:lnTo>
                  <a:lnTo>
                    <a:pt x="2169" y="11651"/>
                  </a:lnTo>
                  <a:lnTo>
                    <a:pt x="2602" y="12066"/>
                  </a:lnTo>
                  <a:lnTo>
                    <a:pt x="3073" y="12499"/>
                  </a:lnTo>
                  <a:lnTo>
                    <a:pt x="3582" y="12952"/>
                  </a:lnTo>
                  <a:lnTo>
                    <a:pt x="4110" y="13385"/>
                  </a:lnTo>
                  <a:lnTo>
                    <a:pt x="4657" y="13819"/>
                  </a:lnTo>
                  <a:lnTo>
                    <a:pt x="5241" y="14233"/>
                  </a:lnTo>
                  <a:lnTo>
                    <a:pt x="5826" y="14648"/>
                  </a:lnTo>
                  <a:lnTo>
                    <a:pt x="5977" y="14742"/>
                  </a:lnTo>
                  <a:lnTo>
                    <a:pt x="6109" y="14799"/>
                  </a:lnTo>
                  <a:lnTo>
                    <a:pt x="6240" y="14837"/>
                  </a:lnTo>
                  <a:lnTo>
                    <a:pt x="6354" y="14837"/>
                  </a:lnTo>
                  <a:lnTo>
                    <a:pt x="6467" y="14818"/>
                  </a:lnTo>
                  <a:lnTo>
                    <a:pt x="6561" y="14780"/>
                  </a:lnTo>
                  <a:lnTo>
                    <a:pt x="6636" y="14724"/>
                  </a:lnTo>
                  <a:lnTo>
                    <a:pt x="6731" y="14629"/>
                  </a:lnTo>
                  <a:lnTo>
                    <a:pt x="6787" y="14535"/>
                  </a:lnTo>
                  <a:lnTo>
                    <a:pt x="6863" y="14403"/>
                  </a:lnTo>
                  <a:lnTo>
                    <a:pt x="6919" y="14271"/>
                  </a:lnTo>
                  <a:lnTo>
                    <a:pt x="6957" y="14101"/>
                  </a:lnTo>
                  <a:lnTo>
                    <a:pt x="7032" y="13724"/>
                  </a:lnTo>
                  <a:lnTo>
                    <a:pt x="7070" y="13272"/>
                  </a:lnTo>
                  <a:lnTo>
                    <a:pt x="7089" y="12763"/>
                  </a:lnTo>
                  <a:lnTo>
                    <a:pt x="7089" y="12197"/>
                  </a:lnTo>
                  <a:lnTo>
                    <a:pt x="7070" y="11594"/>
                  </a:lnTo>
                  <a:lnTo>
                    <a:pt x="7013" y="10953"/>
                  </a:lnTo>
                  <a:lnTo>
                    <a:pt x="6957" y="10294"/>
                  </a:lnTo>
                  <a:lnTo>
                    <a:pt x="6881" y="9577"/>
                  </a:lnTo>
                  <a:lnTo>
                    <a:pt x="6674" y="8126"/>
                  </a:lnTo>
                  <a:lnTo>
                    <a:pt x="6448" y="6655"/>
                  </a:lnTo>
                  <a:lnTo>
                    <a:pt x="6184" y="5204"/>
                  </a:lnTo>
                  <a:lnTo>
                    <a:pt x="5920" y="3828"/>
                  </a:lnTo>
                  <a:lnTo>
                    <a:pt x="5675" y="2602"/>
                  </a:lnTo>
                  <a:lnTo>
                    <a:pt x="5279" y="717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-1717676" y="1082906"/>
              <a:ext cx="256199" cy="559693"/>
            </a:xfrm>
            <a:custGeom>
              <a:avLst/>
              <a:gdLst/>
              <a:ahLst/>
              <a:cxnLst/>
              <a:rect l="l" t="t" r="r" b="b"/>
              <a:pathLst>
                <a:path w="6636" h="14497" extrusionOk="0">
                  <a:moveTo>
                    <a:pt x="4732" y="0"/>
                  </a:moveTo>
                  <a:lnTo>
                    <a:pt x="4751" y="226"/>
                  </a:lnTo>
                  <a:lnTo>
                    <a:pt x="4732" y="471"/>
                  </a:lnTo>
                  <a:lnTo>
                    <a:pt x="4713" y="735"/>
                  </a:lnTo>
                  <a:lnTo>
                    <a:pt x="4675" y="1018"/>
                  </a:lnTo>
                  <a:lnTo>
                    <a:pt x="4543" y="1602"/>
                  </a:lnTo>
                  <a:lnTo>
                    <a:pt x="4374" y="2243"/>
                  </a:lnTo>
                  <a:lnTo>
                    <a:pt x="4147" y="2922"/>
                  </a:lnTo>
                  <a:lnTo>
                    <a:pt x="3865" y="3620"/>
                  </a:lnTo>
                  <a:lnTo>
                    <a:pt x="3544" y="4355"/>
                  </a:lnTo>
                  <a:lnTo>
                    <a:pt x="3167" y="5090"/>
                  </a:lnTo>
                  <a:lnTo>
                    <a:pt x="2734" y="5844"/>
                  </a:lnTo>
                  <a:lnTo>
                    <a:pt x="2300" y="6523"/>
                  </a:lnTo>
                  <a:lnTo>
                    <a:pt x="2526" y="6918"/>
                  </a:lnTo>
                  <a:lnTo>
                    <a:pt x="2752" y="7314"/>
                  </a:lnTo>
                  <a:lnTo>
                    <a:pt x="2941" y="7691"/>
                  </a:lnTo>
                  <a:lnTo>
                    <a:pt x="3111" y="8068"/>
                  </a:lnTo>
                  <a:lnTo>
                    <a:pt x="3261" y="8445"/>
                  </a:lnTo>
                  <a:lnTo>
                    <a:pt x="3393" y="8785"/>
                  </a:lnTo>
                  <a:lnTo>
                    <a:pt x="3488" y="9143"/>
                  </a:lnTo>
                  <a:lnTo>
                    <a:pt x="3563" y="9463"/>
                  </a:lnTo>
                  <a:lnTo>
                    <a:pt x="3620" y="9784"/>
                  </a:lnTo>
                  <a:lnTo>
                    <a:pt x="3638" y="10067"/>
                  </a:lnTo>
                  <a:lnTo>
                    <a:pt x="3638" y="10331"/>
                  </a:lnTo>
                  <a:lnTo>
                    <a:pt x="3620" y="10576"/>
                  </a:lnTo>
                  <a:lnTo>
                    <a:pt x="3563" y="10783"/>
                  </a:lnTo>
                  <a:lnTo>
                    <a:pt x="3488" y="10971"/>
                  </a:lnTo>
                  <a:lnTo>
                    <a:pt x="3375" y="11122"/>
                  </a:lnTo>
                  <a:lnTo>
                    <a:pt x="3299" y="11179"/>
                  </a:lnTo>
                  <a:lnTo>
                    <a:pt x="3224" y="11235"/>
                  </a:lnTo>
                  <a:lnTo>
                    <a:pt x="3092" y="11311"/>
                  </a:lnTo>
                  <a:lnTo>
                    <a:pt x="2941" y="11348"/>
                  </a:lnTo>
                  <a:lnTo>
                    <a:pt x="2790" y="11367"/>
                  </a:lnTo>
                  <a:lnTo>
                    <a:pt x="2602" y="11348"/>
                  </a:lnTo>
                  <a:lnTo>
                    <a:pt x="2413" y="11311"/>
                  </a:lnTo>
                  <a:lnTo>
                    <a:pt x="2225" y="11235"/>
                  </a:lnTo>
                  <a:lnTo>
                    <a:pt x="2017" y="11141"/>
                  </a:lnTo>
                  <a:lnTo>
                    <a:pt x="1810" y="11028"/>
                  </a:lnTo>
                  <a:lnTo>
                    <a:pt x="1603" y="10896"/>
                  </a:lnTo>
                  <a:lnTo>
                    <a:pt x="1376" y="10726"/>
                  </a:lnTo>
                  <a:lnTo>
                    <a:pt x="1150" y="10557"/>
                  </a:lnTo>
                  <a:lnTo>
                    <a:pt x="924" y="10349"/>
                  </a:lnTo>
                  <a:lnTo>
                    <a:pt x="679" y="10142"/>
                  </a:lnTo>
                  <a:lnTo>
                    <a:pt x="453" y="9897"/>
                  </a:lnTo>
                  <a:lnTo>
                    <a:pt x="226" y="9633"/>
                  </a:lnTo>
                  <a:lnTo>
                    <a:pt x="0" y="9369"/>
                  </a:lnTo>
                  <a:lnTo>
                    <a:pt x="0" y="9369"/>
                  </a:lnTo>
                  <a:lnTo>
                    <a:pt x="377" y="9859"/>
                  </a:lnTo>
                  <a:lnTo>
                    <a:pt x="867" y="10406"/>
                  </a:lnTo>
                  <a:lnTo>
                    <a:pt x="1433" y="11009"/>
                  </a:lnTo>
                  <a:lnTo>
                    <a:pt x="2093" y="11669"/>
                  </a:lnTo>
                  <a:lnTo>
                    <a:pt x="2809" y="12329"/>
                  </a:lnTo>
                  <a:lnTo>
                    <a:pt x="3620" y="13007"/>
                  </a:lnTo>
                  <a:lnTo>
                    <a:pt x="4034" y="13347"/>
                  </a:lnTo>
                  <a:lnTo>
                    <a:pt x="4468" y="13667"/>
                  </a:lnTo>
                  <a:lnTo>
                    <a:pt x="4920" y="13988"/>
                  </a:lnTo>
                  <a:lnTo>
                    <a:pt x="5373" y="14308"/>
                  </a:lnTo>
                  <a:lnTo>
                    <a:pt x="5505" y="14384"/>
                  </a:lnTo>
                  <a:lnTo>
                    <a:pt x="5637" y="14459"/>
                  </a:lnTo>
                  <a:lnTo>
                    <a:pt x="5750" y="14478"/>
                  </a:lnTo>
                  <a:lnTo>
                    <a:pt x="5863" y="14497"/>
                  </a:lnTo>
                  <a:lnTo>
                    <a:pt x="5957" y="14497"/>
                  </a:lnTo>
                  <a:lnTo>
                    <a:pt x="6051" y="14459"/>
                  </a:lnTo>
                  <a:lnTo>
                    <a:pt x="6146" y="14421"/>
                  </a:lnTo>
                  <a:lnTo>
                    <a:pt x="6221" y="14365"/>
                  </a:lnTo>
                  <a:lnTo>
                    <a:pt x="6296" y="14270"/>
                  </a:lnTo>
                  <a:lnTo>
                    <a:pt x="6353" y="14176"/>
                  </a:lnTo>
                  <a:lnTo>
                    <a:pt x="6410" y="14063"/>
                  </a:lnTo>
                  <a:lnTo>
                    <a:pt x="6466" y="13931"/>
                  </a:lnTo>
                  <a:lnTo>
                    <a:pt x="6542" y="13611"/>
                  </a:lnTo>
                  <a:lnTo>
                    <a:pt x="6598" y="13234"/>
                  </a:lnTo>
                  <a:lnTo>
                    <a:pt x="6636" y="12819"/>
                  </a:lnTo>
                  <a:lnTo>
                    <a:pt x="6636" y="12329"/>
                  </a:lnTo>
                  <a:lnTo>
                    <a:pt x="6636" y="11820"/>
                  </a:lnTo>
                  <a:lnTo>
                    <a:pt x="6617" y="11273"/>
                  </a:lnTo>
                  <a:lnTo>
                    <a:pt x="6579" y="10689"/>
                  </a:lnTo>
                  <a:lnTo>
                    <a:pt x="6523" y="10067"/>
                  </a:lnTo>
                  <a:lnTo>
                    <a:pt x="6372" y="8766"/>
                  </a:lnTo>
                  <a:lnTo>
                    <a:pt x="6165" y="7427"/>
                  </a:lnTo>
                  <a:lnTo>
                    <a:pt x="5957" y="6089"/>
                  </a:lnTo>
                  <a:lnTo>
                    <a:pt x="5712" y="4751"/>
                  </a:lnTo>
                  <a:lnTo>
                    <a:pt x="5486" y="3506"/>
                  </a:lnTo>
                  <a:lnTo>
                    <a:pt x="5033" y="1376"/>
                  </a:lnTo>
                  <a:lnTo>
                    <a:pt x="473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-1604170" y="1451878"/>
              <a:ext cx="86674" cy="195817"/>
            </a:xfrm>
            <a:custGeom>
              <a:avLst/>
              <a:gdLst/>
              <a:ahLst/>
              <a:cxnLst/>
              <a:rect l="l" t="t" r="r" b="b"/>
              <a:pathLst>
                <a:path w="2245" h="5072" extrusionOk="0">
                  <a:moveTo>
                    <a:pt x="2131" y="1"/>
                  </a:moveTo>
                  <a:lnTo>
                    <a:pt x="1867" y="265"/>
                  </a:lnTo>
                  <a:lnTo>
                    <a:pt x="1584" y="566"/>
                  </a:lnTo>
                  <a:lnTo>
                    <a:pt x="1245" y="962"/>
                  </a:lnTo>
                  <a:lnTo>
                    <a:pt x="887" y="1433"/>
                  </a:lnTo>
                  <a:lnTo>
                    <a:pt x="698" y="1697"/>
                  </a:lnTo>
                  <a:lnTo>
                    <a:pt x="529" y="1980"/>
                  </a:lnTo>
                  <a:lnTo>
                    <a:pt x="359" y="2263"/>
                  </a:lnTo>
                  <a:lnTo>
                    <a:pt x="227" y="2564"/>
                  </a:lnTo>
                  <a:lnTo>
                    <a:pt x="95" y="2866"/>
                  </a:lnTo>
                  <a:lnTo>
                    <a:pt x="1" y="3186"/>
                  </a:lnTo>
                  <a:lnTo>
                    <a:pt x="2244" y="5072"/>
                  </a:lnTo>
                  <a:lnTo>
                    <a:pt x="2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-1561933" y="997738"/>
              <a:ext cx="56058" cy="238749"/>
            </a:xfrm>
            <a:custGeom>
              <a:avLst/>
              <a:gdLst/>
              <a:ahLst/>
              <a:cxnLst/>
              <a:rect l="l" t="t" r="r" b="b"/>
              <a:pathLst>
                <a:path w="1452" h="6184" extrusionOk="0">
                  <a:moveTo>
                    <a:pt x="1150" y="0"/>
                  </a:moveTo>
                  <a:lnTo>
                    <a:pt x="943" y="264"/>
                  </a:lnTo>
                  <a:lnTo>
                    <a:pt x="754" y="566"/>
                  </a:lnTo>
                  <a:lnTo>
                    <a:pt x="585" y="905"/>
                  </a:lnTo>
                  <a:lnTo>
                    <a:pt x="434" y="1264"/>
                  </a:lnTo>
                  <a:lnTo>
                    <a:pt x="302" y="1659"/>
                  </a:lnTo>
                  <a:lnTo>
                    <a:pt x="189" y="2074"/>
                  </a:lnTo>
                  <a:lnTo>
                    <a:pt x="113" y="2489"/>
                  </a:lnTo>
                  <a:lnTo>
                    <a:pt x="38" y="2941"/>
                  </a:lnTo>
                  <a:lnTo>
                    <a:pt x="0" y="3375"/>
                  </a:lnTo>
                  <a:lnTo>
                    <a:pt x="0" y="3808"/>
                  </a:lnTo>
                  <a:lnTo>
                    <a:pt x="0" y="4242"/>
                  </a:lnTo>
                  <a:lnTo>
                    <a:pt x="38" y="4676"/>
                  </a:lnTo>
                  <a:lnTo>
                    <a:pt x="113" y="5090"/>
                  </a:lnTo>
                  <a:lnTo>
                    <a:pt x="189" y="5467"/>
                  </a:lnTo>
                  <a:lnTo>
                    <a:pt x="321" y="5844"/>
                  </a:lnTo>
                  <a:lnTo>
                    <a:pt x="453" y="6184"/>
                  </a:lnTo>
                  <a:lnTo>
                    <a:pt x="830" y="5957"/>
                  </a:lnTo>
                  <a:lnTo>
                    <a:pt x="698" y="5656"/>
                  </a:lnTo>
                  <a:lnTo>
                    <a:pt x="585" y="5335"/>
                  </a:lnTo>
                  <a:lnTo>
                    <a:pt x="509" y="4977"/>
                  </a:lnTo>
                  <a:lnTo>
                    <a:pt x="453" y="4600"/>
                  </a:lnTo>
                  <a:lnTo>
                    <a:pt x="415" y="4204"/>
                  </a:lnTo>
                  <a:lnTo>
                    <a:pt x="415" y="3808"/>
                  </a:lnTo>
                  <a:lnTo>
                    <a:pt x="415" y="3413"/>
                  </a:lnTo>
                  <a:lnTo>
                    <a:pt x="453" y="2998"/>
                  </a:lnTo>
                  <a:lnTo>
                    <a:pt x="509" y="2602"/>
                  </a:lnTo>
                  <a:lnTo>
                    <a:pt x="585" y="2206"/>
                  </a:lnTo>
                  <a:lnTo>
                    <a:pt x="679" y="1829"/>
                  </a:lnTo>
                  <a:lnTo>
                    <a:pt x="811" y="1471"/>
                  </a:lnTo>
                  <a:lnTo>
                    <a:pt x="943" y="1132"/>
                  </a:lnTo>
                  <a:lnTo>
                    <a:pt x="1094" y="830"/>
                  </a:lnTo>
                  <a:lnTo>
                    <a:pt x="1263" y="547"/>
                  </a:lnTo>
                  <a:lnTo>
                    <a:pt x="1452" y="321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-1176939" y="942413"/>
              <a:ext cx="48800" cy="69185"/>
            </a:xfrm>
            <a:custGeom>
              <a:avLst/>
              <a:gdLst/>
              <a:ahLst/>
              <a:cxnLst/>
              <a:rect l="l" t="t" r="r" b="b"/>
              <a:pathLst>
                <a:path w="1264" h="1792" extrusionOk="0">
                  <a:moveTo>
                    <a:pt x="642" y="1"/>
                  </a:moveTo>
                  <a:lnTo>
                    <a:pt x="510" y="20"/>
                  </a:lnTo>
                  <a:lnTo>
                    <a:pt x="396" y="57"/>
                  </a:lnTo>
                  <a:lnTo>
                    <a:pt x="283" y="152"/>
                  </a:lnTo>
                  <a:lnTo>
                    <a:pt x="189" y="265"/>
                  </a:lnTo>
                  <a:lnTo>
                    <a:pt x="114" y="397"/>
                  </a:lnTo>
                  <a:lnTo>
                    <a:pt x="57" y="547"/>
                  </a:lnTo>
                  <a:lnTo>
                    <a:pt x="19" y="717"/>
                  </a:lnTo>
                  <a:lnTo>
                    <a:pt x="1" y="887"/>
                  </a:lnTo>
                  <a:lnTo>
                    <a:pt x="19" y="1075"/>
                  </a:lnTo>
                  <a:lnTo>
                    <a:pt x="57" y="1245"/>
                  </a:lnTo>
                  <a:lnTo>
                    <a:pt x="114" y="1396"/>
                  </a:lnTo>
                  <a:lnTo>
                    <a:pt x="189" y="1528"/>
                  </a:lnTo>
                  <a:lnTo>
                    <a:pt x="283" y="1641"/>
                  </a:lnTo>
                  <a:lnTo>
                    <a:pt x="396" y="1716"/>
                  </a:lnTo>
                  <a:lnTo>
                    <a:pt x="510" y="1773"/>
                  </a:lnTo>
                  <a:lnTo>
                    <a:pt x="642" y="1792"/>
                  </a:lnTo>
                  <a:lnTo>
                    <a:pt x="755" y="1773"/>
                  </a:lnTo>
                  <a:lnTo>
                    <a:pt x="887" y="1716"/>
                  </a:lnTo>
                  <a:lnTo>
                    <a:pt x="981" y="1641"/>
                  </a:lnTo>
                  <a:lnTo>
                    <a:pt x="1075" y="1528"/>
                  </a:lnTo>
                  <a:lnTo>
                    <a:pt x="1151" y="1396"/>
                  </a:lnTo>
                  <a:lnTo>
                    <a:pt x="1207" y="1245"/>
                  </a:lnTo>
                  <a:lnTo>
                    <a:pt x="1245" y="1075"/>
                  </a:lnTo>
                  <a:lnTo>
                    <a:pt x="1264" y="887"/>
                  </a:lnTo>
                  <a:lnTo>
                    <a:pt x="1245" y="717"/>
                  </a:lnTo>
                  <a:lnTo>
                    <a:pt x="1207" y="547"/>
                  </a:lnTo>
                  <a:lnTo>
                    <a:pt x="1151" y="397"/>
                  </a:lnTo>
                  <a:lnTo>
                    <a:pt x="1075" y="265"/>
                  </a:lnTo>
                  <a:lnTo>
                    <a:pt x="981" y="152"/>
                  </a:lnTo>
                  <a:lnTo>
                    <a:pt x="887" y="57"/>
                  </a:lnTo>
                  <a:lnTo>
                    <a:pt x="755" y="20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-1127444" y="1425663"/>
              <a:ext cx="48800" cy="69185"/>
            </a:xfrm>
            <a:custGeom>
              <a:avLst/>
              <a:gdLst/>
              <a:ahLst/>
              <a:cxnLst/>
              <a:rect l="l" t="t" r="r" b="b"/>
              <a:pathLst>
                <a:path w="1264" h="1792" extrusionOk="0">
                  <a:moveTo>
                    <a:pt x="641" y="1"/>
                  </a:moveTo>
                  <a:lnTo>
                    <a:pt x="509" y="20"/>
                  </a:lnTo>
                  <a:lnTo>
                    <a:pt x="396" y="58"/>
                  </a:lnTo>
                  <a:lnTo>
                    <a:pt x="283" y="152"/>
                  </a:lnTo>
                  <a:lnTo>
                    <a:pt x="189" y="265"/>
                  </a:lnTo>
                  <a:lnTo>
                    <a:pt x="114" y="397"/>
                  </a:lnTo>
                  <a:lnTo>
                    <a:pt x="57" y="548"/>
                  </a:lnTo>
                  <a:lnTo>
                    <a:pt x="19" y="717"/>
                  </a:lnTo>
                  <a:lnTo>
                    <a:pt x="0" y="906"/>
                  </a:lnTo>
                  <a:lnTo>
                    <a:pt x="19" y="1076"/>
                  </a:lnTo>
                  <a:lnTo>
                    <a:pt x="57" y="1245"/>
                  </a:lnTo>
                  <a:lnTo>
                    <a:pt x="114" y="1396"/>
                  </a:lnTo>
                  <a:lnTo>
                    <a:pt x="189" y="1528"/>
                  </a:lnTo>
                  <a:lnTo>
                    <a:pt x="283" y="1641"/>
                  </a:lnTo>
                  <a:lnTo>
                    <a:pt x="396" y="1735"/>
                  </a:lnTo>
                  <a:lnTo>
                    <a:pt x="509" y="1773"/>
                  </a:lnTo>
                  <a:lnTo>
                    <a:pt x="641" y="1792"/>
                  </a:lnTo>
                  <a:lnTo>
                    <a:pt x="755" y="1773"/>
                  </a:lnTo>
                  <a:lnTo>
                    <a:pt x="886" y="1735"/>
                  </a:lnTo>
                  <a:lnTo>
                    <a:pt x="981" y="1641"/>
                  </a:lnTo>
                  <a:lnTo>
                    <a:pt x="1075" y="1528"/>
                  </a:lnTo>
                  <a:lnTo>
                    <a:pt x="1150" y="1396"/>
                  </a:lnTo>
                  <a:lnTo>
                    <a:pt x="1207" y="1245"/>
                  </a:lnTo>
                  <a:lnTo>
                    <a:pt x="1245" y="1076"/>
                  </a:lnTo>
                  <a:lnTo>
                    <a:pt x="1264" y="906"/>
                  </a:lnTo>
                  <a:lnTo>
                    <a:pt x="1245" y="717"/>
                  </a:lnTo>
                  <a:lnTo>
                    <a:pt x="1207" y="548"/>
                  </a:lnTo>
                  <a:lnTo>
                    <a:pt x="1150" y="397"/>
                  </a:lnTo>
                  <a:lnTo>
                    <a:pt x="1075" y="265"/>
                  </a:lnTo>
                  <a:lnTo>
                    <a:pt x="981" y="152"/>
                  </a:lnTo>
                  <a:lnTo>
                    <a:pt x="886" y="58"/>
                  </a:lnTo>
                  <a:lnTo>
                    <a:pt x="755" y="20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-1546644" y="935888"/>
              <a:ext cx="478926" cy="1488358"/>
            </a:xfrm>
            <a:custGeom>
              <a:avLst/>
              <a:gdLst/>
              <a:ahLst/>
              <a:cxnLst/>
              <a:rect l="l" t="t" r="r" b="b"/>
              <a:pathLst>
                <a:path w="12405" h="38551" extrusionOk="0">
                  <a:moveTo>
                    <a:pt x="6711" y="0"/>
                  </a:moveTo>
                  <a:lnTo>
                    <a:pt x="6447" y="19"/>
                  </a:lnTo>
                  <a:lnTo>
                    <a:pt x="6183" y="57"/>
                  </a:lnTo>
                  <a:lnTo>
                    <a:pt x="5863" y="76"/>
                  </a:lnTo>
                  <a:lnTo>
                    <a:pt x="5090" y="132"/>
                  </a:lnTo>
                  <a:lnTo>
                    <a:pt x="4656" y="151"/>
                  </a:lnTo>
                  <a:lnTo>
                    <a:pt x="4185" y="207"/>
                  </a:lnTo>
                  <a:lnTo>
                    <a:pt x="3714" y="302"/>
                  </a:lnTo>
                  <a:lnTo>
                    <a:pt x="3243" y="415"/>
                  </a:lnTo>
                  <a:lnTo>
                    <a:pt x="2998" y="490"/>
                  </a:lnTo>
                  <a:lnTo>
                    <a:pt x="2771" y="566"/>
                  </a:lnTo>
                  <a:lnTo>
                    <a:pt x="2526" y="660"/>
                  </a:lnTo>
                  <a:lnTo>
                    <a:pt x="2300" y="773"/>
                  </a:lnTo>
                  <a:lnTo>
                    <a:pt x="2074" y="905"/>
                  </a:lnTo>
                  <a:lnTo>
                    <a:pt x="1848" y="1037"/>
                  </a:lnTo>
                  <a:lnTo>
                    <a:pt x="1640" y="1188"/>
                  </a:lnTo>
                  <a:lnTo>
                    <a:pt x="1433" y="1357"/>
                  </a:lnTo>
                  <a:lnTo>
                    <a:pt x="1226" y="1546"/>
                  </a:lnTo>
                  <a:lnTo>
                    <a:pt x="1037" y="1753"/>
                  </a:lnTo>
                  <a:lnTo>
                    <a:pt x="848" y="1980"/>
                  </a:lnTo>
                  <a:lnTo>
                    <a:pt x="679" y="2243"/>
                  </a:lnTo>
                  <a:lnTo>
                    <a:pt x="528" y="2507"/>
                  </a:lnTo>
                  <a:lnTo>
                    <a:pt x="377" y="2790"/>
                  </a:lnTo>
                  <a:lnTo>
                    <a:pt x="245" y="3111"/>
                  </a:lnTo>
                  <a:lnTo>
                    <a:pt x="132" y="3450"/>
                  </a:lnTo>
                  <a:lnTo>
                    <a:pt x="94" y="3582"/>
                  </a:lnTo>
                  <a:lnTo>
                    <a:pt x="76" y="3752"/>
                  </a:lnTo>
                  <a:lnTo>
                    <a:pt x="38" y="4223"/>
                  </a:lnTo>
                  <a:lnTo>
                    <a:pt x="19" y="4845"/>
                  </a:lnTo>
                  <a:lnTo>
                    <a:pt x="0" y="5580"/>
                  </a:lnTo>
                  <a:lnTo>
                    <a:pt x="19" y="7277"/>
                  </a:lnTo>
                  <a:lnTo>
                    <a:pt x="76" y="9143"/>
                  </a:lnTo>
                  <a:lnTo>
                    <a:pt x="132" y="10953"/>
                  </a:lnTo>
                  <a:lnTo>
                    <a:pt x="189" y="12517"/>
                  </a:lnTo>
                  <a:lnTo>
                    <a:pt x="264" y="14007"/>
                  </a:lnTo>
                  <a:lnTo>
                    <a:pt x="245" y="14893"/>
                  </a:lnTo>
                  <a:lnTo>
                    <a:pt x="226" y="15816"/>
                  </a:lnTo>
                  <a:lnTo>
                    <a:pt x="226" y="16740"/>
                  </a:lnTo>
                  <a:lnTo>
                    <a:pt x="226" y="17683"/>
                  </a:lnTo>
                  <a:lnTo>
                    <a:pt x="283" y="19605"/>
                  </a:lnTo>
                  <a:lnTo>
                    <a:pt x="377" y="21547"/>
                  </a:lnTo>
                  <a:lnTo>
                    <a:pt x="490" y="23470"/>
                  </a:lnTo>
                  <a:lnTo>
                    <a:pt x="641" y="25355"/>
                  </a:lnTo>
                  <a:lnTo>
                    <a:pt x="811" y="27202"/>
                  </a:lnTo>
                  <a:lnTo>
                    <a:pt x="999" y="28937"/>
                  </a:lnTo>
                  <a:lnTo>
                    <a:pt x="1188" y="30577"/>
                  </a:lnTo>
                  <a:lnTo>
                    <a:pt x="1357" y="32085"/>
                  </a:lnTo>
                  <a:lnTo>
                    <a:pt x="1697" y="34573"/>
                  </a:lnTo>
                  <a:lnTo>
                    <a:pt x="1942" y="36232"/>
                  </a:lnTo>
                  <a:lnTo>
                    <a:pt x="2036" y="36817"/>
                  </a:lnTo>
                  <a:lnTo>
                    <a:pt x="5825" y="38494"/>
                  </a:lnTo>
                  <a:lnTo>
                    <a:pt x="5769" y="36703"/>
                  </a:lnTo>
                  <a:lnTo>
                    <a:pt x="5674" y="32330"/>
                  </a:lnTo>
                  <a:lnTo>
                    <a:pt x="5618" y="29615"/>
                  </a:lnTo>
                  <a:lnTo>
                    <a:pt x="5599" y="26788"/>
                  </a:lnTo>
                  <a:lnTo>
                    <a:pt x="5580" y="24017"/>
                  </a:lnTo>
                  <a:lnTo>
                    <a:pt x="5618" y="21472"/>
                  </a:lnTo>
                  <a:lnTo>
                    <a:pt x="5844" y="22377"/>
                  </a:lnTo>
                  <a:lnTo>
                    <a:pt x="6108" y="23376"/>
                  </a:lnTo>
                  <a:lnTo>
                    <a:pt x="6636" y="25638"/>
                  </a:lnTo>
                  <a:lnTo>
                    <a:pt x="7183" y="28107"/>
                  </a:lnTo>
                  <a:lnTo>
                    <a:pt x="7729" y="30652"/>
                  </a:lnTo>
                  <a:lnTo>
                    <a:pt x="8219" y="33103"/>
                  </a:lnTo>
                  <a:lnTo>
                    <a:pt x="8634" y="35346"/>
                  </a:lnTo>
                  <a:lnTo>
                    <a:pt x="8955" y="37212"/>
                  </a:lnTo>
                  <a:lnTo>
                    <a:pt x="9068" y="37948"/>
                  </a:lnTo>
                  <a:lnTo>
                    <a:pt x="9143" y="38551"/>
                  </a:lnTo>
                  <a:lnTo>
                    <a:pt x="12404" y="36986"/>
                  </a:lnTo>
                  <a:lnTo>
                    <a:pt x="12291" y="34215"/>
                  </a:lnTo>
                  <a:lnTo>
                    <a:pt x="11952" y="27693"/>
                  </a:lnTo>
                  <a:lnTo>
                    <a:pt x="11726" y="23866"/>
                  </a:lnTo>
                  <a:lnTo>
                    <a:pt x="11499" y="20133"/>
                  </a:lnTo>
                  <a:lnTo>
                    <a:pt x="11254" y="16797"/>
                  </a:lnTo>
                  <a:lnTo>
                    <a:pt x="11141" y="15383"/>
                  </a:lnTo>
                  <a:lnTo>
                    <a:pt x="11028" y="14214"/>
                  </a:lnTo>
                  <a:lnTo>
                    <a:pt x="11066" y="12367"/>
                  </a:lnTo>
                  <a:lnTo>
                    <a:pt x="11085" y="10481"/>
                  </a:lnTo>
                  <a:lnTo>
                    <a:pt x="11104" y="8276"/>
                  </a:lnTo>
                  <a:lnTo>
                    <a:pt x="11085" y="6051"/>
                  </a:lnTo>
                  <a:lnTo>
                    <a:pt x="11066" y="5015"/>
                  </a:lnTo>
                  <a:lnTo>
                    <a:pt x="11047" y="4053"/>
                  </a:lnTo>
                  <a:lnTo>
                    <a:pt x="11009" y="3224"/>
                  </a:lnTo>
                  <a:lnTo>
                    <a:pt x="10953" y="2545"/>
                  </a:lnTo>
                  <a:lnTo>
                    <a:pt x="10877" y="2074"/>
                  </a:lnTo>
                  <a:lnTo>
                    <a:pt x="10840" y="1904"/>
                  </a:lnTo>
                  <a:lnTo>
                    <a:pt x="10802" y="1810"/>
                  </a:lnTo>
                  <a:lnTo>
                    <a:pt x="10689" y="1678"/>
                  </a:lnTo>
                  <a:lnTo>
                    <a:pt x="10519" y="1527"/>
                  </a:lnTo>
                  <a:lnTo>
                    <a:pt x="10331" y="1357"/>
                  </a:lnTo>
                  <a:lnTo>
                    <a:pt x="10104" y="1207"/>
                  </a:lnTo>
                  <a:lnTo>
                    <a:pt x="9841" y="1037"/>
                  </a:lnTo>
                  <a:lnTo>
                    <a:pt x="9558" y="867"/>
                  </a:lnTo>
                  <a:lnTo>
                    <a:pt x="9256" y="716"/>
                  </a:lnTo>
                  <a:lnTo>
                    <a:pt x="8936" y="566"/>
                  </a:lnTo>
                  <a:lnTo>
                    <a:pt x="8596" y="434"/>
                  </a:lnTo>
                  <a:lnTo>
                    <a:pt x="8276" y="302"/>
                  </a:lnTo>
                  <a:lnTo>
                    <a:pt x="7937" y="189"/>
                  </a:lnTo>
                  <a:lnTo>
                    <a:pt x="7616" y="113"/>
                  </a:lnTo>
                  <a:lnTo>
                    <a:pt x="7296" y="38"/>
                  </a:lnTo>
                  <a:lnTo>
                    <a:pt x="69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-1520469" y="926430"/>
              <a:ext cx="377774" cy="210372"/>
            </a:xfrm>
            <a:custGeom>
              <a:avLst/>
              <a:gdLst/>
              <a:ahLst/>
              <a:cxnLst/>
              <a:rect l="l" t="t" r="r" b="b"/>
              <a:pathLst>
                <a:path w="9785" h="5449" extrusionOk="0">
                  <a:moveTo>
                    <a:pt x="4883" y="0"/>
                  </a:moveTo>
                  <a:lnTo>
                    <a:pt x="4393" y="19"/>
                  </a:lnTo>
                  <a:lnTo>
                    <a:pt x="3903" y="75"/>
                  </a:lnTo>
                  <a:lnTo>
                    <a:pt x="3432" y="151"/>
                  </a:lnTo>
                  <a:lnTo>
                    <a:pt x="2979" y="245"/>
                  </a:lnTo>
                  <a:lnTo>
                    <a:pt x="2565" y="358"/>
                  </a:lnTo>
                  <a:lnTo>
                    <a:pt x="2150" y="490"/>
                  </a:lnTo>
                  <a:lnTo>
                    <a:pt x="1773" y="660"/>
                  </a:lnTo>
                  <a:lnTo>
                    <a:pt x="1434" y="830"/>
                  </a:lnTo>
                  <a:lnTo>
                    <a:pt x="1113" y="1037"/>
                  </a:lnTo>
                  <a:lnTo>
                    <a:pt x="830" y="1244"/>
                  </a:lnTo>
                  <a:lnTo>
                    <a:pt x="585" y="1470"/>
                  </a:lnTo>
                  <a:lnTo>
                    <a:pt x="378" y="1716"/>
                  </a:lnTo>
                  <a:lnTo>
                    <a:pt x="208" y="1961"/>
                  </a:lnTo>
                  <a:lnTo>
                    <a:pt x="152" y="2093"/>
                  </a:lnTo>
                  <a:lnTo>
                    <a:pt x="95" y="2225"/>
                  </a:lnTo>
                  <a:lnTo>
                    <a:pt x="57" y="2356"/>
                  </a:lnTo>
                  <a:lnTo>
                    <a:pt x="20" y="2488"/>
                  </a:lnTo>
                  <a:lnTo>
                    <a:pt x="1" y="2639"/>
                  </a:lnTo>
                  <a:lnTo>
                    <a:pt x="1" y="2771"/>
                  </a:lnTo>
                  <a:lnTo>
                    <a:pt x="1" y="2922"/>
                  </a:lnTo>
                  <a:lnTo>
                    <a:pt x="20" y="3054"/>
                  </a:lnTo>
                  <a:lnTo>
                    <a:pt x="57" y="3186"/>
                  </a:lnTo>
                  <a:lnTo>
                    <a:pt x="95" y="3318"/>
                  </a:lnTo>
                  <a:lnTo>
                    <a:pt x="152" y="3450"/>
                  </a:lnTo>
                  <a:lnTo>
                    <a:pt x="208" y="3582"/>
                  </a:lnTo>
                  <a:lnTo>
                    <a:pt x="378" y="3827"/>
                  </a:lnTo>
                  <a:lnTo>
                    <a:pt x="585" y="4072"/>
                  </a:lnTo>
                  <a:lnTo>
                    <a:pt x="830" y="4279"/>
                  </a:lnTo>
                  <a:lnTo>
                    <a:pt x="1113" y="4487"/>
                  </a:lnTo>
                  <a:lnTo>
                    <a:pt x="1434" y="4675"/>
                  </a:lnTo>
                  <a:lnTo>
                    <a:pt x="1773" y="4845"/>
                  </a:lnTo>
                  <a:lnTo>
                    <a:pt x="2150" y="5014"/>
                  </a:lnTo>
                  <a:lnTo>
                    <a:pt x="2565" y="5146"/>
                  </a:lnTo>
                  <a:lnTo>
                    <a:pt x="2979" y="5241"/>
                  </a:lnTo>
                  <a:lnTo>
                    <a:pt x="3432" y="5335"/>
                  </a:lnTo>
                  <a:lnTo>
                    <a:pt x="3903" y="5392"/>
                  </a:lnTo>
                  <a:lnTo>
                    <a:pt x="4393" y="5429"/>
                  </a:lnTo>
                  <a:lnTo>
                    <a:pt x="4883" y="5448"/>
                  </a:lnTo>
                  <a:lnTo>
                    <a:pt x="5392" y="5429"/>
                  </a:lnTo>
                  <a:lnTo>
                    <a:pt x="5882" y="5373"/>
                  </a:lnTo>
                  <a:lnTo>
                    <a:pt x="6354" y="5297"/>
                  </a:lnTo>
                  <a:lnTo>
                    <a:pt x="6787" y="5203"/>
                  </a:lnTo>
                  <a:lnTo>
                    <a:pt x="7221" y="5090"/>
                  </a:lnTo>
                  <a:lnTo>
                    <a:pt x="7636" y="4939"/>
                  </a:lnTo>
                  <a:lnTo>
                    <a:pt x="8013" y="4788"/>
                  </a:lnTo>
                  <a:lnTo>
                    <a:pt x="8352" y="4600"/>
                  </a:lnTo>
                  <a:lnTo>
                    <a:pt x="8672" y="4411"/>
                  </a:lnTo>
                  <a:lnTo>
                    <a:pt x="8955" y="4204"/>
                  </a:lnTo>
                  <a:lnTo>
                    <a:pt x="9200" y="3978"/>
                  </a:lnTo>
                  <a:lnTo>
                    <a:pt x="9408" y="3733"/>
                  </a:lnTo>
                  <a:lnTo>
                    <a:pt x="9558" y="3488"/>
                  </a:lnTo>
                  <a:lnTo>
                    <a:pt x="9634" y="3356"/>
                  </a:lnTo>
                  <a:lnTo>
                    <a:pt x="9690" y="3224"/>
                  </a:lnTo>
                  <a:lnTo>
                    <a:pt x="9728" y="3092"/>
                  </a:lnTo>
                  <a:lnTo>
                    <a:pt x="9766" y="2941"/>
                  </a:lnTo>
                  <a:lnTo>
                    <a:pt x="9785" y="2809"/>
                  </a:lnTo>
                  <a:lnTo>
                    <a:pt x="9785" y="2677"/>
                  </a:lnTo>
                  <a:lnTo>
                    <a:pt x="9785" y="2526"/>
                  </a:lnTo>
                  <a:lnTo>
                    <a:pt x="9766" y="2394"/>
                  </a:lnTo>
                  <a:lnTo>
                    <a:pt x="9728" y="2262"/>
                  </a:lnTo>
                  <a:lnTo>
                    <a:pt x="9690" y="2130"/>
                  </a:lnTo>
                  <a:lnTo>
                    <a:pt x="9634" y="1998"/>
                  </a:lnTo>
                  <a:lnTo>
                    <a:pt x="9558" y="1866"/>
                  </a:lnTo>
                  <a:lnTo>
                    <a:pt x="9408" y="1621"/>
                  </a:lnTo>
                  <a:lnTo>
                    <a:pt x="9200" y="1376"/>
                  </a:lnTo>
                  <a:lnTo>
                    <a:pt x="8955" y="1169"/>
                  </a:lnTo>
                  <a:lnTo>
                    <a:pt x="8672" y="961"/>
                  </a:lnTo>
                  <a:lnTo>
                    <a:pt x="8352" y="773"/>
                  </a:lnTo>
                  <a:lnTo>
                    <a:pt x="8013" y="584"/>
                  </a:lnTo>
                  <a:lnTo>
                    <a:pt x="7636" y="434"/>
                  </a:lnTo>
                  <a:lnTo>
                    <a:pt x="7221" y="302"/>
                  </a:lnTo>
                  <a:lnTo>
                    <a:pt x="6787" y="207"/>
                  </a:lnTo>
                  <a:lnTo>
                    <a:pt x="6354" y="113"/>
                  </a:lnTo>
                  <a:lnTo>
                    <a:pt x="5882" y="57"/>
                  </a:lnTo>
                  <a:lnTo>
                    <a:pt x="5392" y="19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-1218403" y="946776"/>
              <a:ext cx="150685" cy="1447627"/>
            </a:xfrm>
            <a:custGeom>
              <a:avLst/>
              <a:gdLst/>
              <a:ahLst/>
              <a:cxnLst/>
              <a:rect l="l" t="t" r="r" b="b"/>
              <a:pathLst>
                <a:path w="3903" h="37496" extrusionOk="0">
                  <a:moveTo>
                    <a:pt x="19" y="1"/>
                  </a:moveTo>
                  <a:lnTo>
                    <a:pt x="189" y="811"/>
                  </a:lnTo>
                  <a:lnTo>
                    <a:pt x="358" y="1679"/>
                  </a:lnTo>
                  <a:lnTo>
                    <a:pt x="490" y="2584"/>
                  </a:lnTo>
                  <a:lnTo>
                    <a:pt x="622" y="3545"/>
                  </a:lnTo>
                  <a:lnTo>
                    <a:pt x="716" y="4525"/>
                  </a:lnTo>
                  <a:lnTo>
                    <a:pt x="792" y="5543"/>
                  </a:lnTo>
                  <a:lnTo>
                    <a:pt x="830" y="6599"/>
                  </a:lnTo>
                  <a:lnTo>
                    <a:pt x="848" y="7654"/>
                  </a:lnTo>
                  <a:lnTo>
                    <a:pt x="830" y="8729"/>
                  </a:lnTo>
                  <a:lnTo>
                    <a:pt x="792" y="9785"/>
                  </a:lnTo>
                  <a:lnTo>
                    <a:pt x="716" y="10803"/>
                  </a:lnTo>
                  <a:lnTo>
                    <a:pt x="622" y="11783"/>
                  </a:lnTo>
                  <a:lnTo>
                    <a:pt x="509" y="12744"/>
                  </a:lnTo>
                  <a:lnTo>
                    <a:pt x="358" y="13649"/>
                  </a:lnTo>
                  <a:lnTo>
                    <a:pt x="189" y="14516"/>
                  </a:lnTo>
                  <a:lnTo>
                    <a:pt x="0" y="15327"/>
                  </a:lnTo>
                  <a:lnTo>
                    <a:pt x="283" y="16288"/>
                  </a:lnTo>
                  <a:lnTo>
                    <a:pt x="566" y="17363"/>
                  </a:lnTo>
                  <a:lnTo>
                    <a:pt x="830" y="18569"/>
                  </a:lnTo>
                  <a:lnTo>
                    <a:pt x="1093" y="19889"/>
                  </a:lnTo>
                  <a:lnTo>
                    <a:pt x="1339" y="21284"/>
                  </a:lnTo>
                  <a:lnTo>
                    <a:pt x="1565" y="22773"/>
                  </a:lnTo>
                  <a:lnTo>
                    <a:pt x="1772" y="24357"/>
                  </a:lnTo>
                  <a:lnTo>
                    <a:pt x="1961" y="25978"/>
                  </a:lnTo>
                  <a:lnTo>
                    <a:pt x="2111" y="27693"/>
                  </a:lnTo>
                  <a:lnTo>
                    <a:pt x="2243" y="29352"/>
                  </a:lnTo>
                  <a:lnTo>
                    <a:pt x="2319" y="30936"/>
                  </a:lnTo>
                  <a:lnTo>
                    <a:pt x="2375" y="32444"/>
                  </a:lnTo>
                  <a:lnTo>
                    <a:pt x="2394" y="33877"/>
                  </a:lnTo>
                  <a:lnTo>
                    <a:pt x="2375" y="35196"/>
                  </a:lnTo>
                  <a:lnTo>
                    <a:pt x="2319" y="36421"/>
                  </a:lnTo>
                  <a:lnTo>
                    <a:pt x="2243" y="37496"/>
                  </a:lnTo>
                  <a:lnTo>
                    <a:pt x="3902" y="36704"/>
                  </a:lnTo>
                  <a:lnTo>
                    <a:pt x="3393" y="25865"/>
                  </a:lnTo>
                  <a:lnTo>
                    <a:pt x="3054" y="18023"/>
                  </a:lnTo>
                  <a:lnTo>
                    <a:pt x="2941" y="15195"/>
                  </a:lnTo>
                  <a:lnTo>
                    <a:pt x="2903" y="14252"/>
                  </a:lnTo>
                  <a:lnTo>
                    <a:pt x="2903" y="13706"/>
                  </a:lnTo>
                  <a:lnTo>
                    <a:pt x="2922" y="11670"/>
                  </a:lnTo>
                  <a:lnTo>
                    <a:pt x="2903" y="9615"/>
                  </a:lnTo>
                  <a:lnTo>
                    <a:pt x="2865" y="7617"/>
                  </a:lnTo>
                  <a:lnTo>
                    <a:pt x="2771" y="5751"/>
                  </a:lnTo>
                  <a:lnTo>
                    <a:pt x="2677" y="4092"/>
                  </a:lnTo>
                  <a:lnTo>
                    <a:pt x="2602" y="3375"/>
                  </a:lnTo>
                  <a:lnTo>
                    <a:pt x="2545" y="2734"/>
                  </a:lnTo>
                  <a:lnTo>
                    <a:pt x="2470" y="2206"/>
                  </a:lnTo>
                  <a:lnTo>
                    <a:pt x="2375" y="1754"/>
                  </a:lnTo>
                  <a:lnTo>
                    <a:pt x="2300" y="1434"/>
                  </a:lnTo>
                  <a:lnTo>
                    <a:pt x="2243" y="1320"/>
                  </a:lnTo>
                  <a:lnTo>
                    <a:pt x="2206" y="1245"/>
                  </a:lnTo>
                  <a:lnTo>
                    <a:pt x="2074" y="1075"/>
                  </a:lnTo>
                  <a:lnTo>
                    <a:pt x="1885" y="925"/>
                  </a:lnTo>
                  <a:lnTo>
                    <a:pt x="1659" y="774"/>
                  </a:lnTo>
                  <a:lnTo>
                    <a:pt x="1376" y="623"/>
                  </a:lnTo>
                  <a:lnTo>
                    <a:pt x="1075" y="453"/>
                  </a:lnTo>
                  <a:lnTo>
                    <a:pt x="735" y="303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-1409819" y="1734986"/>
              <a:ext cx="91731" cy="687098"/>
            </a:xfrm>
            <a:custGeom>
              <a:avLst/>
              <a:gdLst/>
              <a:ahLst/>
              <a:cxnLst/>
              <a:rect l="l" t="t" r="r" b="b"/>
              <a:pathLst>
                <a:path w="2376" h="17797" extrusionOk="0">
                  <a:moveTo>
                    <a:pt x="2375" y="1"/>
                  </a:moveTo>
                  <a:lnTo>
                    <a:pt x="2206" y="20"/>
                  </a:lnTo>
                  <a:lnTo>
                    <a:pt x="1885" y="57"/>
                  </a:lnTo>
                  <a:lnTo>
                    <a:pt x="1546" y="76"/>
                  </a:lnTo>
                  <a:lnTo>
                    <a:pt x="1414" y="57"/>
                  </a:lnTo>
                  <a:lnTo>
                    <a:pt x="1301" y="38"/>
                  </a:lnTo>
                  <a:lnTo>
                    <a:pt x="1282" y="2602"/>
                  </a:lnTo>
                  <a:lnTo>
                    <a:pt x="1226" y="5034"/>
                  </a:lnTo>
                  <a:lnTo>
                    <a:pt x="1169" y="6203"/>
                  </a:lnTo>
                  <a:lnTo>
                    <a:pt x="1112" y="7334"/>
                  </a:lnTo>
                  <a:lnTo>
                    <a:pt x="1056" y="8427"/>
                  </a:lnTo>
                  <a:lnTo>
                    <a:pt x="980" y="9502"/>
                  </a:lnTo>
                  <a:lnTo>
                    <a:pt x="886" y="10520"/>
                  </a:lnTo>
                  <a:lnTo>
                    <a:pt x="792" y="11519"/>
                  </a:lnTo>
                  <a:lnTo>
                    <a:pt x="679" y="12480"/>
                  </a:lnTo>
                  <a:lnTo>
                    <a:pt x="566" y="13423"/>
                  </a:lnTo>
                  <a:lnTo>
                    <a:pt x="434" y="14309"/>
                  </a:lnTo>
                  <a:lnTo>
                    <a:pt x="302" y="15176"/>
                  </a:lnTo>
                  <a:lnTo>
                    <a:pt x="151" y="15987"/>
                  </a:lnTo>
                  <a:lnTo>
                    <a:pt x="0" y="16778"/>
                  </a:lnTo>
                  <a:lnTo>
                    <a:pt x="2281" y="17796"/>
                  </a:lnTo>
                  <a:lnTo>
                    <a:pt x="2281" y="17796"/>
                  </a:lnTo>
                  <a:lnTo>
                    <a:pt x="2225" y="16062"/>
                  </a:lnTo>
                  <a:lnTo>
                    <a:pt x="2130" y="11764"/>
                  </a:lnTo>
                  <a:lnTo>
                    <a:pt x="2074" y="9106"/>
                  </a:lnTo>
                  <a:lnTo>
                    <a:pt x="2036" y="6297"/>
                  </a:lnTo>
                  <a:lnTo>
                    <a:pt x="2036" y="3564"/>
                  </a:lnTo>
                  <a:lnTo>
                    <a:pt x="2074" y="1038"/>
                  </a:lnTo>
                  <a:lnTo>
                    <a:pt x="2225" y="1490"/>
                  </a:lnTo>
                  <a:lnTo>
                    <a:pt x="2375" y="1961"/>
                  </a:lnTo>
                  <a:lnTo>
                    <a:pt x="2375" y="1471"/>
                  </a:lnTo>
                  <a:lnTo>
                    <a:pt x="2375" y="962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-1397465" y="1704448"/>
              <a:ext cx="111383" cy="48066"/>
            </a:xfrm>
            <a:custGeom>
              <a:avLst/>
              <a:gdLst/>
              <a:ahLst/>
              <a:cxnLst/>
              <a:rect l="l" t="t" r="r" b="b"/>
              <a:pathLst>
                <a:path w="2885" h="1245" extrusionOk="0">
                  <a:moveTo>
                    <a:pt x="2885" y="0"/>
                  </a:moveTo>
                  <a:lnTo>
                    <a:pt x="2621" y="151"/>
                  </a:lnTo>
                  <a:lnTo>
                    <a:pt x="2301" y="283"/>
                  </a:lnTo>
                  <a:lnTo>
                    <a:pt x="1924" y="434"/>
                  </a:lnTo>
                  <a:lnTo>
                    <a:pt x="1471" y="566"/>
                  </a:lnTo>
                  <a:lnTo>
                    <a:pt x="1226" y="622"/>
                  </a:lnTo>
                  <a:lnTo>
                    <a:pt x="981" y="660"/>
                  </a:lnTo>
                  <a:lnTo>
                    <a:pt x="736" y="698"/>
                  </a:lnTo>
                  <a:lnTo>
                    <a:pt x="491" y="698"/>
                  </a:lnTo>
                  <a:lnTo>
                    <a:pt x="246" y="679"/>
                  </a:lnTo>
                  <a:lnTo>
                    <a:pt x="1" y="622"/>
                  </a:lnTo>
                  <a:lnTo>
                    <a:pt x="1" y="622"/>
                  </a:lnTo>
                  <a:lnTo>
                    <a:pt x="133" y="735"/>
                  </a:lnTo>
                  <a:lnTo>
                    <a:pt x="265" y="848"/>
                  </a:lnTo>
                  <a:lnTo>
                    <a:pt x="472" y="961"/>
                  </a:lnTo>
                  <a:lnTo>
                    <a:pt x="679" y="1093"/>
                  </a:lnTo>
                  <a:lnTo>
                    <a:pt x="943" y="1188"/>
                  </a:lnTo>
                  <a:lnTo>
                    <a:pt x="1075" y="1206"/>
                  </a:lnTo>
                  <a:lnTo>
                    <a:pt x="1207" y="1244"/>
                  </a:lnTo>
                  <a:lnTo>
                    <a:pt x="1339" y="1244"/>
                  </a:lnTo>
                  <a:lnTo>
                    <a:pt x="1471" y="1225"/>
                  </a:lnTo>
                  <a:lnTo>
                    <a:pt x="1622" y="1206"/>
                  </a:lnTo>
                  <a:lnTo>
                    <a:pt x="1754" y="1150"/>
                  </a:lnTo>
                  <a:lnTo>
                    <a:pt x="1886" y="1075"/>
                  </a:lnTo>
                  <a:lnTo>
                    <a:pt x="1999" y="999"/>
                  </a:lnTo>
                  <a:lnTo>
                    <a:pt x="2244" y="792"/>
                  </a:lnTo>
                  <a:lnTo>
                    <a:pt x="2451" y="584"/>
                  </a:lnTo>
                  <a:lnTo>
                    <a:pt x="2640" y="358"/>
                  </a:lnTo>
                  <a:lnTo>
                    <a:pt x="2772" y="170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-1499350" y="2128011"/>
              <a:ext cx="180529" cy="294073"/>
            </a:xfrm>
            <a:custGeom>
              <a:avLst/>
              <a:gdLst/>
              <a:ahLst/>
              <a:cxnLst/>
              <a:rect l="l" t="t" r="r" b="b"/>
              <a:pathLst>
                <a:path w="4676" h="7617" extrusionOk="0">
                  <a:moveTo>
                    <a:pt x="1" y="0"/>
                  </a:moveTo>
                  <a:lnTo>
                    <a:pt x="208" y="2300"/>
                  </a:lnTo>
                  <a:lnTo>
                    <a:pt x="396" y="4185"/>
                  </a:lnTo>
                  <a:lnTo>
                    <a:pt x="604" y="5920"/>
                  </a:lnTo>
                  <a:lnTo>
                    <a:pt x="4600" y="7616"/>
                  </a:lnTo>
                  <a:lnTo>
                    <a:pt x="4619" y="7579"/>
                  </a:lnTo>
                  <a:lnTo>
                    <a:pt x="4638" y="7465"/>
                  </a:lnTo>
                  <a:lnTo>
                    <a:pt x="4657" y="7051"/>
                  </a:lnTo>
                  <a:lnTo>
                    <a:pt x="4676" y="6391"/>
                  </a:lnTo>
                  <a:lnTo>
                    <a:pt x="4657" y="5505"/>
                  </a:lnTo>
                  <a:lnTo>
                    <a:pt x="4638" y="4449"/>
                  </a:lnTo>
                  <a:lnTo>
                    <a:pt x="4581" y="3224"/>
                  </a:lnTo>
                  <a:lnTo>
                    <a:pt x="4525" y="1886"/>
                  </a:lnTo>
                  <a:lnTo>
                    <a:pt x="4431" y="453"/>
                  </a:lnTo>
                  <a:lnTo>
                    <a:pt x="3299" y="396"/>
                  </a:lnTo>
                  <a:lnTo>
                    <a:pt x="2168" y="302"/>
                  </a:lnTo>
                  <a:lnTo>
                    <a:pt x="1075" y="1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-1418545" y="2143299"/>
              <a:ext cx="99723" cy="278785"/>
            </a:xfrm>
            <a:custGeom>
              <a:avLst/>
              <a:gdLst/>
              <a:ahLst/>
              <a:cxnLst/>
              <a:rect l="l" t="t" r="r" b="b"/>
              <a:pathLst>
                <a:path w="2583" h="7221" extrusionOk="0">
                  <a:moveTo>
                    <a:pt x="1112" y="0"/>
                  </a:moveTo>
                  <a:lnTo>
                    <a:pt x="1056" y="1018"/>
                  </a:lnTo>
                  <a:lnTo>
                    <a:pt x="980" y="1999"/>
                  </a:lnTo>
                  <a:lnTo>
                    <a:pt x="886" y="2941"/>
                  </a:lnTo>
                  <a:lnTo>
                    <a:pt x="754" y="3808"/>
                  </a:lnTo>
                  <a:lnTo>
                    <a:pt x="603" y="4600"/>
                  </a:lnTo>
                  <a:lnTo>
                    <a:pt x="509" y="4977"/>
                  </a:lnTo>
                  <a:lnTo>
                    <a:pt x="415" y="5316"/>
                  </a:lnTo>
                  <a:lnTo>
                    <a:pt x="320" y="5618"/>
                  </a:lnTo>
                  <a:lnTo>
                    <a:pt x="226" y="5901"/>
                  </a:lnTo>
                  <a:lnTo>
                    <a:pt x="113" y="6146"/>
                  </a:lnTo>
                  <a:lnTo>
                    <a:pt x="0" y="6372"/>
                  </a:lnTo>
                  <a:lnTo>
                    <a:pt x="2507" y="7220"/>
                  </a:lnTo>
                  <a:lnTo>
                    <a:pt x="2526" y="7183"/>
                  </a:lnTo>
                  <a:lnTo>
                    <a:pt x="2545" y="7069"/>
                  </a:lnTo>
                  <a:lnTo>
                    <a:pt x="2564" y="6655"/>
                  </a:lnTo>
                  <a:lnTo>
                    <a:pt x="2583" y="5995"/>
                  </a:lnTo>
                  <a:lnTo>
                    <a:pt x="2564" y="5109"/>
                  </a:lnTo>
                  <a:lnTo>
                    <a:pt x="2545" y="4053"/>
                  </a:lnTo>
                  <a:lnTo>
                    <a:pt x="2488" y="2828"/>
                  </a:lnTo>
                  <a:lnTo>
                    <a:pt x="2432" y="1490"/>
                  </a:lnTo>
                  <a:lnTo>
                    <a:pt x="2338" y="57"/>
                  </a:lnTo>
                  <a:lnTo>
                    <a:pt x="1715" y="3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-1243151" y="2129478"/>
              <a:ext cx="181262" cy="294768"/>
            </a:xfrm>
            <a:custGeom>
              <a:avLst/>
              <a:gdLst/>
              <a:ahLst/>
              <a:cxnLst/>
              <a:rect l="l" t="t" r="r" b="b"/>
              <a:pathLst>
                <a:path w="4695" h="7635" extrusionOk="0">
                  <a:moveTo>
                    <a:pt x="4261" y="0"/>
                  </a:moveTo>
                  <a:lnTo>
                    <a:pt x="3224" y="151"/>
                  </a:lnTo>
                  <a:lnTo>
                    <a:pt x="2168" y="264"/>
                  </a:lnTo>
                  <a:lnTo>
                    <a:pt x="1094" y="358"/>
                  </a:lnTo>
                  <a:lnTo>
                    <a:pt x="0" y="415"/>
                  </a:lnTo>
                  <a:lnTo>
                    <a:pt x="151" y="1584"/>
                  </a:lnTo>
                  <a:lnTo>
                    <a:pt x="321" y="2696"/>
                  </a:lnTo>
                  <a:lnTo>
                    <a:pt x="509" y="3751"/>
                  </a:lnTo>
                  <a:lnTo>
                    <a:pt x="679" y="4732"/>
                  </a:lnTo>
                  <a:lnTo>
                    <a:pt x="1018" y="6410"/>
                  </a:lnTo>
                  <a:lnTo>
                    <a:pt x="1282" y="7635"/>
                  </a:lnTo>
                  <a:lnTo>
                    <a:pt x="4694" y="6051"/>
                  </a:lnTo>
                  <a:lnTo>
                    <a:pt x="4581" y="4072"/>
                  </a:lnTo>
                  <a:lnTo>
                    <a:pt x="4449" y="2130"/>
                  </a:lnTo>
                  <a:lnTo>
                    <a:pt x="4355" y="1075"/>
                  </a:lnTo>
                  <a:lnTo>
                    <a:pt x="4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-1131073" y="2129478"/>
              <a:ext cx="69185" cy="265658"/>
            </a:xfrm>
            <a:custGeom>
              <a:avLst/>
              <a:gdLst/>
              <a:ahLst/>
              <a:cxnLst/>
              <a:rect l="l" t="t" r="r" b="b"/>
              <a:pathLst>
                <a:path w="1792" h="6881" extrusionOk="0">
                  <a:moveTo>
                    <a:pt x="1358" y="0"/>
                  </a:moveTo>
                  <a:lnTo>
                    <a:pt x="679" y="94"/>
                  </a:lnTo>
                  <a:lnTo>
                    <a:pt x="0" y="189"/>
                  </a:lnTo>
                  <a:lnTo>
                    <a:pt x="113" y="1112"/>
                  </a:lnTo>
                  <a:lnTo>
                    <a:pt x="189" y="1961"/>
                  </a:lnTo>
                  <a:lnTo>
                    <a:pt x="245" y="2771"/>
                  </a:lnTo>
                  <a:lnTo>
                    <a:pt x="264" y="3563"/>
                  </a:lnTo>
                  <a:lnTo>
                    <a:pt x="264" y="4317"/>
                  </a:lnTo>
                  <a:lnTo>
                    <a:pt x="245" y="5033"/>
                  </a:lnTo>
                  <a:lnTo>
                    <a:pt x="189" y="5693"/>
                  </a:lnTo>
                  <a:lnTo>
                    <a:pt x="113" y="6315"/>
                  </a:lnTo>
                  <a:lnTo>
                    <a:pt x="19" y="6881"/>
                  </a:lnTo>
                  <a:lnTo>
                    <a:pt x="1791" y="6051"/>
                  </a:lnTo>
                  <a:lnTo>
                    <a:pt x="1678" y="4072"/>
                  </a:lnTo>
                  <a:lnTo>
                    <a:pt x="1546" y="2130"/>
                  </a:lnTo>
                  <a:lnTo>
                    <a:pt x="1452" y="1075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-1178406" y="1208071"/>
              <a:ext cx="80111" cy="449082"/>
            </a:xfrm>
            <a:custGeom>
              <a:avLst/>
              <a:gdLst/>
              <a:ahLst/>
              <a:cxnLst/>
              <a:rect l="l" t="t" r="r" b="b"/>
              <a:pathLst>
                <a:path w="2075" h="11632" extrusionOk="0">
                  <a:moveTo>
                    <a:pt x="1641" y="0"/>
                  </a:moveTo>
                  <a:lnTo>
                    <a:pt x="1320" y="19"/>
                  </a:lnTo>
                  <a:lnTo>
                    <a:pt x="1151" y="38"/>
                  </a:lnTo>
                  <a:lnTo>
                    <a:pt x="981" y="76"/>
                  </a:lnTo>
                  <a:lnTo>
                    <a:pt x="793" y="132"/>
                  </a:lnTo>
                  <a:lnTo>
                    <a:pt x="623" y="189"/>
                  </a:lnTo>
                  <a:lnTo>
                    <a:pt x="472" y="283"/>
                  </a:lnTo>
                  <a:lnTo>
                    <a:pt x="321" y="378"/>
                  </a:lnTo>
                  <a:lnTo>
                    <a:pt x="208" y="491"/>
                  </a:lnTo>
                  <a:lnTo>
                    <a:pt x="114" y="641"/>
                  </a:lnTo>
                  <a:lnTo>
                    <a:pt x="39" y="792"/>
                  </a:lnTo>
                  <a:lnTo>
                    <a:pt x="1" y="981"/>
                  </a:lnTo>
                  <a:lnTo>
                    <a:pt x="1" y="1395"/>
                  </a:lnTo>
                  <a:lnTo>
                    <a:pt x="20" y="1867"/>
                  </a:lnTo>
                  <a:lnTo>
                    <a:pt x="57" y="2395"/>
                  </a:lnTo>
                  <a:lnTo>
                    <a:pt x="114" y="2979"/>
                  </a:lnTo>
                  <a:lnTo>
                    <a:pt x="189" y="3601"/>
                  </a:lnTo>
                  <a:lnTo>
                    <a:pt x="303" y="4261"/>
                  </a:lnTo>
                  <a:lnTo>
                    <a:pt x="548" y="5675"/>
                  </a:lnTo>
                  <a:lnTo>
                    <a:pt x="830" y="7164"/>
                  </a:lnTo>
                  <a:lnTo>
                    <a:pt x="1170" y="8691"/>
                  </a:lnTo>
                  <a:lnTo>
                    <a:pt x="1509" y="10199"/>
                  </a:lnTo>
                  <a:lnTo>
                    <a:pt x="1867" y="11632"/>
                  </a:lnTo>
                  <a:lnTo>
                    <a:pt x="1867" y="10312"/>
                  </a:lnTo>
                  <a:lnTo>
                    <a:pt x="1905" y="8691"/>
                  </a:lnTo>
                  <a:lnTo>
                    <a:pt x="1999" y="5015"/>
                  </a:lnTo>
                  <a:lnTo>
                    <a:pt x="2056" y="3262"/>
                  </a:lnTo>
                  <a:lnTo>
                    <a:pt x="2075" y="1772"/>
                  </a:lnTo>
                  <a:lnTo>
                    <a:pt x="2075" y="660"/>
                  </a:lnTo>
                  <a:lnTo>
                    <a:pt x="2075" y="302"/>
                  </a:lnTo>
                  <a:lnTo>
                    <a:pt x="2037" y="76"/>
                  </a:lnTo>
                  <a:lnTo>
                    <a:pt x="1980" y="57"/>
                  </a:lnTo>
                  <a:lnTo>
                    <a:pt x="1905" y="1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-1211145" y="977353"/>
              <a:ext cx="472401" cy="569190"/>
            </a:xfrm>
            <a:custGeom>
              <a:avLst/>
              <a:gdLst/>
              <a:ahLst/>
              <a:cxnLst/>
              <a:rect l="l" t="t" r="r" b="b"/>
              <a:pathLst>
                <a:path w="12236" h="14743" extrusionOk="0">
                  <a:moveTo>
                    <a:pt x="1207" y="1"/>
                  </a:moveTo>
                  <a:lnTo>
                    <a:pt x="1132" y="19"/>
                  </a:lnTo>
                  <a:lnTo>
                    <a:pt x="1075" y="57"/>
                  </a:lnTo>
                  <a:lnTo>
                    <a:pt x="1000" y="133"/>
                  </a:lnTo>
                  <a:lnTo>
                    <a:pt x="924" y="246"/>
                  </a:lnTo>
                  <a:lnTo>
                    <a:pt x="830" y="359"/>
                  </a:lnTo>
                  <a:lnTo>
                    <a:pt x="679" y="698"/>
                  </a:lnTo>
                  <a:lnTo>
                    <a:pt x="510" y="1113"/>
                  </a:lnTo>
                  <a:lnTo>
                    <a:pt x="340" y="1603"/>
                  </a:lnTo>
                  <a:lnTo>
                    <a:pt x="208" y="2150"/>
                  </a:lnTo>
                  <a:lnTo>
                    <a:pt x="95" y="2734"/>
                  </a:lnTo>
                  <a:lnTo>
                    <a:pt x="57" y="3055"/>
                  </a:lnTo>
                  <a:lnTo>
                    <a:pt x="19" y="3356"/>
                  </a:lnTo>
                  <a:lnTo>
                    <a:pt x="1" y="3677"/>
                  </a:lnTo>
                  <a:lnTo>
                    <a:pt x="1" y="3997"/>
                  </a:lnTo>
                  <a:lnTo>
                    <a:pt x="1" y="4318"/>
                  </a:lnTo>
                  <a:lnTo>
                    <a:pt x="38" y="4619"/>
                  </a:lnTo>
                  <a:lnTo>
                    <a:pt x="76" y="4940"/>
                  </a:lnTo>
                  <a:lnTo>
                    <a:pt x="133" y="5241"/>
                  </a:lnTo>
                  <a:lnTo>
                    <a:pt x="208" y="5543"/>
                  </a:lnTo>
                  <a:lnTo>
                    <a:pt x="302" y="5845"/>
                  </a:lnTo>
                  <a:lnTo>
                    <a:pt x="415" y="6127"/>
                  </a:lnTo>
                  <a:lnTo>
                    <a:pt x="547" y="6391"/>
                  </a:lnTo>
                  <a:lnTo>
                    <a:pt x="698" y="6655"/>
                  </a:lnTo>
                  <a:lnTo>
                    <a:pt x="887" y="6881"/>
                  </a:lnTo>
                  <a:lnTo>
                    <a:pt x="1094" y="7108"/>
                  </a:lnTo>
                  <a:lnTo>
                    <a:pt x="1339" y="7315"/>
                  </a:lnTo>
                  <a:lnTo>
                    <a:pt x="3733" y="9181"/>
                  </a:lnTo>
                  <a:lnTo>
                    <a:pt x="6881" y="11651"/>
                  </a:lnTo>
                  <a:lnTo>
                    <a:pt x="10802" y="14742"/>
                  </a:lnTo>
                  <a:lnTo>
                    <a:pt x="12235" y="12047"/>
                  </a:lnTo>
                  <a:lnTo>
                    <a:pt x="12047" y="11707"/>
                  </a:lnTo>
                  <a:lnTo>
                    <a:pt x="11820" y="11293"/>
                  </a:lnTo>
                  <a:lnTo>
                    <a:pt x="11481" y="10765"/>
                  </a:lnTo>
                  <a:lnTo>
                    <a:pt x="11066" y="10105"/>
                  </a:lnTo>
                  <a:lnTo>
                    <a:pt x="10576" y="9351"/>
                  </a:lnTo>
                  <a:lnTo>
                    <a:pt x="9992" y="8521"/>
                  </a:lnTo>
                  <a:lnTo>
                    <a:pt x="9313" y="7617"/>
                  </a:lnTo>
                  <a:lnTo>
                    <a:pt x="8578" y="6674"/>
                  </a:lnTo>
                  <a:lnTo>
                    <a:pt x="7748" y="5675"/>
                  </a:lnTo>
                  <a:lnTo>
                    <a:pt x="7296" y="5185"/>
                  </a:lnTo>
                  <a:lnTo>
                    <a:pt x="6844" y="4676"/>
                  </a:lnTo>
                  <a:lnTo>
                    <a:pt x="6353" y="4186"/>
                  </a:lnTo>
                  <a:lnTo>
                    <a:pt x="5863" y="3677"/>
                  </a:lnTo>
                  <a:lnTo>
                    <a:pt x="5354" y="3187"/>
                  </a:lnTo>
                  <a:lnTo>
                    <a:pt x="4808" y="2696"/>
                  </a:lnTo>
                  <a:lnTo>
                    <a:pt x="4261" y="2225"/>
                  </a:lnTo>
                  <a:lnTo>
                    <a:pt x="3695" y="1754"/>
                  </a:lnTo>
                  <a:lnTo>
                    <a:pt x="3111" y="1301"/>
                  </a:lnTo>
                  <a:lnTo>
                    <a:pt x="2508" y="849"/>
                  </a:lnTo>
                  <a:lnTo>
                    <a:pt x="1886" y="434"/>
                  </a:lnTo>
                  <a:lnTo>
                    <a:pt x="1264" y="38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-1220604" y="968628"/>
              <a:ext cx="417077" cy="408313"/>
            </a:xfrm>
            <a:custGeom>
              <a:avLst/>
              <a:gdLst/>
              <a:ahLst/>
              <a:cxnLst/>
              <a:rect l="l" t="t" r="r" b="b"/>
              <a:pathLst>
                <a:path w="10803" h="10576" extrusionOk="0">
                  <a:moveTo>
                    <a:pt x="1396" y="0"/>
                  </a:moveTo>
                  <a:lnTo>
                    <a:pt x="1320" y="19"/>
                  </a:lnTo>
                  <a:lnTo>
                    <a:pt x="1245" y="76"/>
                  </a:lnTo>
                  <a:lnTo>
                    <a:pt x="1169" y="151"/>
                  </a:lnTo>
                  <a:lnTo>
                    <a:pt x="1094" y="245"/>
                  </a:lnTo>
                  <a:lnTo>
                    <a:pt x="1000" y="396"/>
                  </a:lnTo>
                  <a:lnTo>
                    <a:pt x="811" y="736"/>
                  </a:lnTo>
                  <a:lnTo>
                    <a:pt x="623" y="1169"/>
                  </a:lnTo>
                  <a:lnTo>
                    <a:pt x="453" y="1678"/>
                  </a:lnTo>
                  <a:lnTo>
                    <a:pt x="283" y="2244"/>
                  </a:lnTo>
                  <a:lnTo>
                    <a:pt x="151" y="2847"/>
                  </a:lnTo>
                  <a:lnTo>
                    <a:pt x="95" y="3167"/>
                  </a:lnTo>
                  <a:lnTo>
                    <a:pt x="57" y="3488"/>
                  </a:lnTo>
                  <a:lnTo>
                    <a:pt x="19" y="3808"/>
                  </a:lnTo>
                  <a:lnTo>
                    <a:pt x="1" y="4129"/>
                  </a:lnTo>
                  <a:lnTo>
                    <a:pt x="1" y="4468"/>
                  </a:lnTo>
                  <a:lnTo>
                    <a:pt x="1" y="4789"/>
                  </a:lnTo>
                  <a:lnTo>
                    <a:pt x="38" y="5109"/>
                  </a:lnTo>
                  <a:lnTo>
                    <a:pt x="76" y="5430"/>
                  </a:lnTo>
                  <a:lnTo>
                    <a:pt x="151" y="5731"/>
                  </a:lnTo>
                  <a:lnTo>
                    <a:pt x="227" y="6033"/>
                  </a:lnTo>
                  <a:lnTo>
                    <a:pt x="340" y="6316"/>
                  </a:lnTo>
                  <a:lnTo>
                    <a:pt x="472" y="6598"/>
                  </a:lnTo>
                  <a:lnTo>
                    <a:pt x="623" y="6843"/>
                  </a:lnTo>
                  <a:lnTo>
                    <a:pt x="811" y="7088"/>
                  </a:lnTo>
                  <a:lnTo>
                    <a:pt x="1018" y="7315"/>
                  </a:lnTo>
                  <a:lnTo>
                    <a:pt x="1245" y="7522"/>
                  </a:lnTo>
                  <a:lnTo>
                    <a:pt x="1980" y="8050"/>
                  </a:lnTo>
                  <a:lnTo>
                    <a:pt x="3017" y="8785"/>
                  </a:lnTo>
                  <a:lnTo>
                    <a:pt x="4223" y="9633"/>
                  </a:lnTo>
                  <a:lnTo>
                    <a:pt x="4845" y="10105"/>
                  </a:lnTo>
                  <a:lnTo>
                    <a:pt x="5486" y="10576"/>
                  </a:lnTo>
                  <a:lnTo>
                    <a:pt x="5486" y="10576"/>
                  </a:lnTo>
                  <a:lnTo>
                    <a:pt x="4902" y="9973"/>
                  </a:lnTo>
                  <a:lnTo>
                    <a:pt x="4374" y="9351"/>
                  </a:lnTo>
                  <a:lnTo>
                    <a:pt x="3903" y="8766"/>
                  </a:lnTo>
                  <a:lnTo>
                    <a:pt x="3469" y="8201"/>
                  </a:lnTo>
                  <a:lnTo>
                    <a:pt x="3092" y="7654"/>
                  </a:lnTo>
                  <a:lnTo>
                    <a:pt x="2753" y="7145"/>
                  </a:lnTo>
                  <a:lnTo>
                    <a:pt x="2470" y="6636"/>
                  </a:lnTo>
                  <a:lnTo>
                    <a:pt x="2225" y="6165"/>
                  </a:lnTo>
                  <a:lnTo>
                    <a:pt x="2036" y="5731"/>
                  </a:lnTo>
                  <a:lnTo>
                    <a:pt x="1886" y="5335"/>
                  </a:lnTo>
                  <a:lnTo>
                    <a:pt x="1791" y="4958"/>
                  </a:lnTo>
                  <a:lnTo>
                    <a:pt x="1735" y="4619"/>
                  </a:lnTo>
                  <a:lnTo>
                    <a:pt x="1716" y="4317"/>
                  </a:lnTo>
                  <a:lnTo>
                    <a:pt x="1735" y="4185"/>
                  </a:lnTo>
                  <a:lnTo>
                    <a:pt x="1754" y="4053"/>
                  </a:lnTo>
                  <a:lnTo>
                    <a:pt x="1791" y="3940"/>
                  </a:lnTo>
                  <a:lnTo>
                    <a:pt x="1829" y="3827"/>
                  </a:lnTo>
                  <a:lnTo>
                    <a:pt x="1886" y="3733"/>
                  </a:lnTo>
                  <a:lnTo>
                    <a:pt x="1942" y="3658"/>
                  </a:lnTo>
                  <a:lnTo>
                    <a:pt x="2036" y="3563"/>
                  </a:lnTo>
                  <a:lnTo>
                    <a:pt x="2131" y="3507"/>
                  </a:lnTo>
                  <a:lnTo>
                    <a:pt x="2244" y="3469"/>
                  </a:lnTo>
                  <a:lnTo>
                    <a:pt x="2357" y="3431"/>
                  </a:lnTo>
                  <a:lnTo>
                    <a:pt x="2489" y="3413"/>
                  </a:lnTo>
                  <a:lnTo>
                    <a:pt x="2640" y="3431"/>
                  </a:lnTo>
                  <a:lnTo>
                    <a:pt x="2791" y="3431"/>
                  </a:lnTo>
                  <a:lnTo>
                    <a:pt x="2960" y="3469"/>
                  </a:lnTo>
                  <a:lnTo>
                    <a:pt x="3130" y="3526"/>
                  </a:lnTo>
                  <a:lnTo>
                    <a:pt x="3318" y="3582"/>
                  </a:lnTo>
                  <a:lnTo>
                    <a:pt x="3733" y="3752"/>
                  </a:lnTo>
                  <a:lnTo>
                    <a:pt x="4167" y="3978"/>
                  </a:lnTo>
                  <a:lnTo>
                    <a:pt x="4657" y="4261"/>
                  </a:lnTo>
                  <a:lnTo>
                    <a:pt x="5166" y="4600"/>
                  </a:lnTo>
                  <a:lnTo>
                    <a:pt x="5731" y="4996"/>
                  </a:lnTo>
                  <a:lnTo>
                    <a:pt x="6316" y="5448"/>
                  </a:lnTo>
                  <a:lnTo>
                    <a:pt x="6938" y="5939"/>
                  </a:lnTo>
                  <a:lnTo>
                    <a:pt x="7579" y="6485"/>
                  </a:lnTo>
                  <a:lnTo>
                    <a:pt x="8257" y="7070"/>
                  </a:lnTo>
                  <a:lnTo>
                    <a:pt x="8955" y="7711"/>
                  </a:lnTo>
                  <a:lnTo>
                    <a:pt x="9671" y="8408"/>
                  </a:lnTo>
                  <a:lnTo>
                    <a:pt x="10256" y="8974"/>
                  </a:lnTo>
                  <a:lnTo>
                    <a:pt x="10802" y="9539"/>
                  </a:lnTo>
                  <a:lnTo>
                    <a:pt x="10388" y="8936"/>
                  </a:lnTo>
                  <a:lnTo>
                    <a:pt x="9954" y="8295"/>
                  </a:lnTo>
                  <a:lnTo>
                    <a:pt x="9483" y="7673"/>
                  </a:lnTo>
                  <a:lnTo>
                    <a:pt x="8993" y="7032"/>
                  </a:lnTo>
                  <a:lnTo>
                    <a:pt x="8484" y="6391"/>
                  </a:lnTo>
                  <a:lnTo>
                    <a:pt x="7937" y="5750"/>
                  </a:lnTo>
                  <a:lnTo>
                    <a:pt x="7371" y="5109"/>
                  </a:lnTo>
                  <a:lnTo>
                    <a:pt x="6787" y="4468"/>
                  </a:lnTo>
                  <a:lnTo>
                    <a:pt x="6184" y="3846"/>
                  </a:lnTo>
                  <a:lnTo>
                    <a:pt x="5562" y="3243"/>
                  </a:lnTo>
                  <a:lnTo>
                    <a:pt x="4902" y="2640"/>
                  </a:lnTo>
                  <a:lnTo>
                    <a:pt x="4242" y="2074"/>
                  </a:lnTo>
                  <a:lnTo>
                    <a:pt x="3563" y="1509"/>
                  </a:lnTo>
                  <a:lnTo>
                    <a:pt x="2866" y="1000"/>
                  </a:lnTo>
                  <a:lnTo>
                    <a:pt x="2168" y="491"/>
                  </a:lnTo>
                  <a:lnTo>
                    <a:pt x="1433" y="38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-1539386" y="716791"/>
              <a:ext cx="346464" cy="382871"/>
            </a:xfrm>
            <a:custGeom>
              <a:avLst/>
              <a:gdLst/>
              <a:ahLst/>
              <a:cxnLst/>
              <a:rect l="l" t="t" r="r" b="b"/>
              <a:pathLst>
                <a:path w="8974" h="9917" extrusionOk="0">
                  <a:moveTo>
                    <a:pt x="4148" y="1"/>
                  </a:moveTo>
                  <a:lnTo>
                    <a:pt x="3884" y="20"/>
                  </a:lnTo>
                  <a:lnTo>
                    <a:pt x="3696" y="76"/>
                  </a:lnTo>
                  <a:lnTo>
                    <a:pt x="3507" y="133"/>
                  </a:lnTo>
                  <a:lnTo>
                    <a:pt x="3300" y="227"/>
                  </a:lnTo>
                  <a:lnTo>
                    <a:pt x="3111" y="321"/>
                  </a:lnTo>
                  <a:lnTo>
                    <a:pt x="2904" y="434"/>
                  </a:lnTo>
                  <a:lnTo>
                    <a:pt x="2696" y="566"/>
                  </a:lnTo>
                  <a:lnTo>
                    <a:pt x="2508" y="717"/>
                  </a:lnTo>
                  <a:lnTo>
                    <a:pt x="2301" y="887"/>
                  </a:lnTo>
                  <a:lnTo>
                    <a:pt x="2112" y="1075"/>
                  </a:lnTo>
                  <a:lnTo>
                    <a:pt x="1905" y="1264"/>
                  </a:lnTo>
                  <a:lnTo>
                    <a:pt x="1716" y="1471"/>
                  </a:lnTo>
                  <a:lnTo>
                    <a:pt x="1547" y="1698"/>
                  </a:lnTo>
                  <a:lnTo>
                    <a:pt x="1358" y="1943"/>
                  </a:lnTo>
                  <a:lnTo>
                    <a:pt x="1188" y="2188"/>
                  </a:lnTo>
                  <a:lnTo>
                    <a:pt x="1038" y="2452"/>
                  </a:lnTo>
                  <a:lnTo>
                    <a:pt x="868" y="2715"/>
                  </a:lnTo>
                  <a:lnTo>
                    <a:pt x="736" y="2998"/>
                  </a:lnTo>
                  <a:lnTo>
                    <a:pt x="604" y="3281"/>
                  </a:lnTo>
                  <a:lnTo>
                    <a:pt x="472" y="3601"/>
                  </a:lnTo>
                  <a:lnTo>
                    <a:pt x="359" y="3903"/>
                  </a:lnTo>
                  <a:lnTo>
                    <a:pt x="265" y="4224"/>
                  </a:lnTo>
                  <a:lnTo>
                    <a:pt x="170" y="4544"/>
                  </a:lnTo>
                  <a:lnTo>
                    <a:pt x="114" y="4883"/>
                  </a:lnTo>
                  <a:lnTo>
                    <a:pt x="57" y="5242"/>
                  </a:lnTo>
                  <a:lnTo>
                    <a:pt x="20" y="5581"/>
                  </a:lnTo>
                  <a:lnTo>
                    <a:pt x="1" y="5939"/>
                  </a:lnTo>
                  <a:lnTo>
                    <a:pt x="1" y="6297"/>
                  </a:lnTo>
                  <a:lnTo>
                    <a:pt x="20" y="6674"/>
                  </a:lnTo>
                  <a:lnTo>
                    <a:pt x="57" y="7032"/>
                  </a:lnTo>
                  <a:lnTo>
                    <a:pt x="114" y="7409"/>
                  </a:lnTo>
                  <a:lnTo>
                    <a:pt x="189" y="7786"/>
                  </a:lnTo>
                  <a:lnTo>
                    <a:pt x="283" y="8182"/>
                  </a:lnTo>
                  <a:lnTo>
                    <a:pt x="359" y="8371"/>
                  </a:lnTo>
                  <a:lnTo>
                    <a:pt x="472" y="8541"/>
                  </a:lnTo>
                  <a:lnTo>
                    <a:pt x="604" y="8710"/>
                  </a:lnTo>
                  <a:lnTo>
                    <a:pt x="774" y="8880"/>
                  </a:lnTo>
                  <a:lnTo>
                    <a:pt x="962" y="9031"/>
                  </a:lnTo>
                  <a:lnTo>
                    <a:pt x="1169" y="9181"/>
                  </a:lnTo>
                  <a:lnTo>
                    <a:pt x="1415" y="9313"/>
                  </a:lnTo>
                  <a:lnTo>
                    <a:pt x="1678" y="9445"/>
                  </a:lnTo>
                  <a:lnTo>
                    <a:pt x="1942" y="9558"/>
                  </a:lnTo>
                  <a:lnTo>
                    <a:pt x="2244" y="9653"/>
                  </a:lnTo>
                  <a:lnTo>
                    <a:pt x="2546" y="9747"/>
                  </a:lnTo>
                  <a:lnTo>
                    <a:pt x="2866" y="9804"/>
                  </a:lnTo>
                  <a:lnTo>
                    <a:pt x="3205" y="9860"/>
                  </a:lnTo>
                  <a:lnTo>
                    <a:pt x="3545" y="9898"/>
                  </a:lnTo>
                  <a:lnTo>
                    <a:pt x="3884" y="9917"/>
                  </a:lnTo>
                  <a:lnTo>
                    <a:pt x="4242" y="9898"/>
                  </a:lnTo>
                  <a:lnTo>
                    <a:pt x="4582" y="9879"/>
                  </a:lnTo>
                  <a:lnTo>
                    <a:pt x="4940" y="9841"/>
                  </a:lnTo>
                  <a:lnTo>
                    <a:pt x="5298" y="9766"/>
                  </a:lnTo>
                  <a:lnTo>
                    <a:pt x="5637" y="9690"/>
                  </a:lnTo>
                  <a:lnTo>
                    <a:pt x="5977" y="9577"/>
                  </a:lnTo>
                  <a:lnTo>
                    <a:pt x="6316" y="9427"/>
                  </a:lnTo>
                  <a:lnTo>
                    <a:pt x="6636" y="9276"/>
                  </a:lnTo>
                  <a:lnTo>
                    <a:pt x="6957" y="9087"/>
                  </a:lnTo>
                  <a:lnTo>
                    <a:pt x="7258" y="8861"/>
                  </a:lnTo>
                  <a:lnTo>
                    <a:pt x="7541" y="8616"/>
                  </a:lnTo>
                  <a:lnTo>
                    <a:pt x="7805" y="8333"/>
                  </a:lnTo>
                  <a:lnTo>
                    <a:pt x="8050" y="8032"/>
                  </a:lnTo>
                  <a:lnTo>
                    <a:pt x="8276" y="7692"/>
                  </a:lnTo>
                  <a:lnTo>
                    <a:pt x="8484" y="7334"/>
                  </a:lnTo>
                  <a:lnTo>
                    <a:pt x="8653" y="6938"/>
                  </a:lnTo>
                  <a:lnTo>
                    <a:pt x="8804" y="6486"/>
                  </a:lnTo>
                  <a:lnTo>
                    <a:pt x="8861" y="6260"/>
                  </a:lnTo>
                  <a:lnTo>
                    <a:pt x="8898" y="6014"/>
                  </a:lnTo>
                  <a:lnTo>
                    <a:pt x="8936" y="5769"/>
                  </a:lnTo>
                  <a:lnTo>
                    <a:pt x="8974" y="5505"/>
                  </a:lnTo>
                  <a:lnTo>
                    <a:pt x="8974" y="5223"/>
                  </a:lnTo>
                  <a:lnTo>
                    <a:pt x="8974" y="4940"/>
                  </a:lnTo>
                  <a:lnTo>
                    <a:pt x="8974" y="4657"/>
                  </a:lnTo>
                  <a:lnTo>
                    <a:pt x="8936" y="4374"/>
                  </a:lnTo>
                  <a:lnTo>
                    <a:pt x="8917" y="4092"/>
                  </a:lnTo>
                  <a:lnTo>
                    <a:pt x="8861" y="3809"/>
                  </a:lnTo>
                  <a:lnTo>
                    <a:pt x="8804" y="3526"/>
                  </a:lnTo>
                  <a:lnTo>
                    <a:pt x="8729" y="3262"/>
                  </a:lnTo>
                  <a:lnTo>
                    <a:pt x="8635" y="2979"/>
                  </a:lnTo>
                  <a:lnTo>
                    <a:pt x="8540" y="2734"/>
                  </a:lnTo>
                  <a:lnTo>
                    <a:pt x="8427" y="2489"/>
                  </a:lnTo>
                  <a:lnTo>
                    <a:pt x="8295" y="2244"/>
                  </a:lnTo>
                  <a:lnTo>
                    <a:pt x="8144" y="2018"/>
                  </a:lnTo>
                  <a:lnTo>
                    <a:pt x="7975" y="1792"/>
                  </a:lnTo>
                  <a:lnTo>
                    <a:pt x="7749" y="1566"/>
                  </a:lnTo>
                  <a:lnTo>
                    <a:pt x="7503" y="1358"/>
                  </a:lnTo>
                  <a:lnTo>
                    <a:pt x="7221" y="1151"/>
                  </a:lnTo>
                  <a:lnTo>
                    <a:pt x="6938" y="943"/>
                  </a:lnTo>
                  <a:lnTo>
                    <a:pt x="6636" y="755"/>
                  </a:lnTo>
                  <a:lnTo>
                    <a:pt x="6316" y="585"/>
                  </a:lnTo>
                  <a:lnTo>
                    <a:pt x="5995" y="434"/>
                  </a:lnTo>
                  <a:lnTo>
                    <a:pt x="5656" y="303"/>
                  </a:lnTo>
                  <a:lnTo>
                    <a:pt x="5336" y="189"/>
                  </a:lnTo>
                  <a:lnTo>
                    <a:pt x="5015" y="95"/>
                  </a:lnTo>
                  <a:lnTo>
                    <a:pt x="4714" y="39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-1556837" y="718258"/>
              <a:ext cx="280947" cy="345035"/>
            </a:xfrm>
            <a:custGeom>
              <a:avLst/>
              <a:gdLst/>
              <a:ahLst/>
              <a:cxnLst/>
              <a:rect l="l" t="t" r="r" b="b"/>
              <a:pathLst>
                <a:path w="7277" h="8937" extrusionOk="0">
                  <a:moveTo>
                    <a:pt x="4034" y="1"/>
                  </a:moveTo>
                  <a:lnTo>
                    <a:pt x="3676" y="57"/>
                  </a:lnTo>
                  <a:lnTo>
                    <a:pt x="3337" y="133"/>
                  </a:lnTo>
                  <a:lnTo>
                    <a:pt x="2979" y="265"/>
                  </a:lnTo>
                  <a:lnTo>
                    <a:pt x="2639" y="434"/>
                  </a:lnTo>
                  <a:lnTo>
                    <a:pt x="2319" y="642"/>
                  </a:lnTo>
                  <a:lnTo>
                    <a:pt x="1999" y="868"/>
                  </a:lnTo>
                  <a:lnTo>
                    <a:pt x="1697" y="1151"/>
                  </a:lnTo>
                  <a:lnTo>
                    <a:pt x="1395" y="1452"/>
                  </a:lnTo>
                  <a:lnTo>
                    <a:pt x="1131" y="1773"/>
                  </a:lnTo>
                  <a:lnTo>
                    <a:pt x="886" y="2150"/>
                  </a:lnTo>
                  <a:lnTo>
                    <a:pt x="660" y="2527"/>
                  </a:lnTo>
                  <a:lnTo>
                    <a:pt x="472" y="2941"/>
                  </a:lnTo>
                  <a:lnTo>
                    <a:pt x="302" y="3375"/>
                  </a:lnTo>
                  <a:lnTo>
                    <a:pt x="170" y="3827"/>
                  </a:lnTo>
                  <a:lnTo>
                    <a:pt x="76" y="4280"/>
                  </a:lnTo>
                  <a:lnTo>
                    <a:pt x="19" y="4713"/>
                  </a:lnTo>
                  <a:lnTo>
                    <a:pt x="0" y="5147"/>
                  </a:lnTo>
                  <a:lnTo>
                    <a:pt x="19" y="5581"/>
                  </a:lnTo>
                  <a:lnTo>
                    <a:pt x="57" y="5995"/>
                  </a:lnTo>
                  <a:lnTo>
                    <a:pt x="132" y="6391"/>
                  </a:lnTo>
                  <a:lnTo>
                    <a:pt x="245" y="6768"/>
                  </a:lnTo>
                  <a:lnTo>
                    <a:pt x="396" y="7126"/>
                  </a:lnTo>
                  <a:lnTo>
                    <a:pt x="566" y="7447"/>
                  </a:lnTo>
                  <a:lnTo>
                    <a:pt x="754" y="7767"/>
                  </a:lnTo>
                  <a:lnTo>
                    <a:pt x="999" y="8031"/>
                  </a:lnTo>
                  <a:lnTo>
                    <a:pt x="1244" y="8276"/>
                  </a:lnTo>
                  <a:lnTo>
                    <a:pt x="1527" y="8484"/>
                  </a:lnTo>
                  <a:lnTo>
                    <a:pt x="1678" y="8578"/>
                  </a:lnTo>
                  <a:lnTo>
                    <a:pt x="1848" y="8672"/>
                  </a:lnTo>
                  <a:lnTo>
                    <a:pt x="1999" y="8729"/>
                  </a:lnTo>
                  <a:lnTo>
                    <a:pt x="2168" y="8804"/>
                  </a:lnTo>
                  <a:lnTo>
                    <a:pt x="2357" y="8842"/>
                  </a:lnTo>
                  <a:lnTo>
                    <a:pt x="2526" y="8880"/>
                  </a:lnTo>
                  <a:lnTo>
                    <a:pt x="2696" y="8917"/>
                  </a:lnTo>
                  <a:lnTo>
                    <a:pt x="2885" y="8936"/>
                  </a:lnTo>
                  <a:lnTo>
                    <a:pt x="3224" y="8936"/>
                  </a:lnTo>
                  <a:lnTo>
                    <a:pt x="3582" y="8880"/>
                  </a:lnTo>
                  <a:lnTo>
                    <a:pt x="3940" y="8785"/>
                  </a:lnTo>
                  <a:lnTo>
                    <a:pt x="4279" y="8672"/>
                  </a:lnTo>
                  <a:lnTo>
                    <a:pt x="4638" y="8503"/>
                  </a:lnTo>
                  <a:lnTo>
                    <a:pt x="4958" y="8295"/>
                  </a:lnTo>
                  <a:lnTo>
                    <a:pt x="5279" y="8050"/>
                  </a:lnTo>
                  <a:lnTo>
                    <a:pt x="5580" y="7786"/>
                  </a:lnTo>
                  <a:lnTo>
                    <a:pt x="5863" y="7485"/>
                  </a:lnTo>
                  <a:lnTo>
                    <a:pt x="6146" y="7145"/>
                  </a:lnTo>
                  <a:lnTo>
                    <a:pt x="6391" y="6787"/>
                  </a:lnTo>
                  <a:lnTo>
                    <a:pt x="6598" y="6410"/>
                  </a:lnTo>
                  <a:lnTo>
                    <a:pt x="6806" y="5995"/>
                  </a:lnTo>
                  <a:lnTo>
                    <a:pt x="6975" y="5543"/>
                  </a:lnTo>
                  <a:lnTo>
                    <a:pt x="7107" y="5109"/>
                  </a:lnTo>
                  <a:lnTo>
                    <a:pt x="7201" y="4657"/>
                  </a:lnTo>
                  <a:lnTo>
                    <a:pt x="7258" y="4223"/>
                  </a:lnTo>
                  <a:lnTo>
                    <a:pt x="7277" y="3771"/>
                  </a:lnTo>
                  <a:lnTo>
                    <a:pt x="7258" y="3356"/>
                  </a:lnTo>
                  <a:lnTo>
                    <a:pt x="7220" y="2941"/>
                  </a:lnTo>
                  <a:lnTo>
                    <a:pt x="7126" y="2546"/>
                  </a:lnTo>
                  <a:lnTo>
                    <a:pt x="7032" y="2169"/>
                  </a:lnTo>
                  <a:lnTo>
                    <a:pt x="6881" y="1810"/>
                  </a:lnTo>
                  <a:lnTo>
                    <a:pt x="6711" y="1490"/>
                  </a:lnTo>
                  <a:lnTo>
                    <a:pt x="6504" y="1169"/>
                  </a:lnTo>
                  <a:lnTo>
                    <a:pt x="6278" y="905"/>
                  </a:lnTo>
                  <a:lnTo>
                    <a:pt x="6014" y="660"/>
                  </a:lnTo>
                  <a:lnTo>
                    <a:pt x="5731" y="434"/>
                  </a:lnTo>
                  <a:lnTo>
                    <a:pt x="5580" y="340"/>
                  </a:lnTo>
                  <a:lnTo>
                    <a:pt x="5429" y="265"/>
                  </a:lnTo>
                  <a:lnTo>
                    <a:pt x="5260" y="189"/>
                  </a:lnTo>
                  <a:lnTo>
                    <a:pt x="5090" y="133"/>
                  </a:lnTo>
                  <a:lnTo>
                    <a:pt x="4920" y="76"/>
                  </a:lnTo>
                  <a:lnTo>
                    <a:pt x="4751" y="38"/>
                  </a:lnTo>
                  <a:lnTo>
                    <a:pt x="4562" y="19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-1193656" y="2353633"/>
              <a:ext cx="240177" cy="70613"/>
            </a:xfrm>
            <a:custGeom>
              <a:avLst/>
              <a:gdLst/>
              <a:ahLst/>
              <a:cxnLst/>
              <a:rect l="l" t="t" r="r" b="b"/>
              <a:pathLst>
                <a:path w="6221" h="1829" extrusionOk="0">
                  <a:moveTo>
                    <a:pt x="3261" y="0"/>
                  </a:moveTo>
                  <a:lnTo>
                    <a:pt x="2809" y="19"/>
                  </a:lnTo>
                  <a:lnTo>
                    <a:pt x="2413" y="57"/>
                  </a:lnTo>
                  <a:lnTo>
                    <a:pt x="2036" y="151"/>
                  </a:lnTo>
                  <a:lnTo>
                    <a:pt x="1697" y="264"/>
                  </a:lnTo>
                  <a:lnTo>
                    <a:pt x="1395" y="396"/>
                  </a:lnTo>
                  <a:lnTo>
                    <a:pt x="1131" y="547"/>
                  </a:lnTo>
                  <a:lnTo>
                    <a:pt x="905" y="717"/>
                  </a:lnTo>
                  <a:lnTo>
                    <a:pt x="698" y="886"/>
                  </a:lnTo>
                  <a:lnTo>
                    <a:pt x="528" y="1056"/>
                  </a:lnTo>
                  <a:lnTo>
                    <a:pt x="377" y="1226"/>
                  </a:lnTo>
                  <a:lnTo>
                    <a:pt x="264" y="1395"/>
                  </a:lnTo>
                  <a:lnTo>
                    <a:pt x="151" y="1527"/>
                  </a:lnTo>
                  <a:lnTo>
                    <a:pt x="38" y="1735"/>
                  </a:lnTo>
                  <a:lnTo>
                    <a:pt x="0" y="1829"/>
                  </a:lnTo>
                  <a:lnTo>
                    <a:pt x="6221" y="1829"/>
                  </a:lnTo>
                  <a:lnTo>
                    <a:pt x="6183" y="1753"/>
                  </a:lnTo>
                  <a:lnTo>
                    <a:pt x="6051" y="1546"/>
                  </a:lnTo>
                  <a:lnTo>
                    <a:pt x="5806" y="1263"/>
                  </a:lnTo>
                  <a:lnTo>
                    <a:pt x="5655" y="1094"/>
                  </a:lnTo>
                  <a:lnTo>
                    <a:pt x="5486" y="943"/>
                  </a:lnTo>
                  <a:lnTo>
                    <a:pt x="5297" y="773"/>
                  </a:lnTo>
                  <a:lnTo>
                    <a:pt x="5071" y="604"/>
                  </a:lnTo>
                  <a:lnTo>
                    <a:pt x="4826" y="453"/>
                  </a:lnTo>
                  <a:lnTo>
                    <a:pt x="4562" y="321"/>
                  </a:lnTo>
                  <a:lnTo>
                    <a:pt x="4260" y="189"/>
                  </a:lnTo>
                  <a:lnTo>
                    <a:pt x="3959" y="95"/>
                  </a:lnTo>
                  <a:lnTo>
                    <a:pt x="3619" y="38"/>
                  </a:lnTo>
                  <a:lnTo>
                    <a:pt x="32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-1106326" y="2353633"/>
              <a:ext cx="152847" cy="70613"/>
            </a:xfrm>
            <a:custGeom>
              <a:avLst/>
              <a:gdLst/>
              <a:ahLst/>
              <a:cxnLst/>
              <a:rect l="l" t="t" r="r" b="b"/>
              <a:pathLst>
                <a:path w="3959" h="1829" extrusionOk="0">
                  <a:moveTo>
                    <a:pt x="735" y="0"/>
                  </a:moveTo>
                  <a:lnTo>
                    <a:pt x="471" y="19"/>
                  </a:lnTo>
                  <a:lnTo>
                    <a:pt x="226" y="57"/>
                  </a:lnTo>
                  <a:lnTo>
                    <a:pt x="0" y="95"/>
                  </a:lnTo>
                  <a:lnTo>
                    <a:pt x="245" y="151"/>
                  </a:lnTo>
                  <a:lnTo>
                    <a:pt x="453" y="245"/>
                  </a:lnTo>
                  <a:lnTo>
                    <a:pt x="660" y="340"/>
                  </a:lnTo>
                  <a:lnTo>
                    <a:pt x="867" y="434"/>
                  </a:lnTo>
                  <a:lnTo>
                    <a:pt x="1037" y="547"/>
                  </a:lnTo>
                  <a:lnTo>
                    <a:pt x="1207" y="679"/>
                  </a:lnTo>
                  <a:lnTo>
                    <a:pt x="1527" y="924"/>
                  </a:lnTo>
                  <a:lnTo>
                    <a:pt x="1772" y="1188"/>
                  </a:lnTo>
                  <a:lnTo>
                    <a:pt x="1980" y="1433"/>
                  </a:lnTo>
                  <a:lnTo>
                    <a:pt x="2149" y="1659"/>
                  </a:lnTo>
                  <a:lnTo>
                    <a:pt x="2262" y="1829"/>
                  </a:lnTo>
                  <a:lnTo>
                    <a:pt x="3959" y="1829"/>
                  </a:lnTo>
                  <a:lnTo>
                    <a:pt x="3921" y="1753"/>
                  </a:lnTo>
                  <a:lnTo>
                    <a:pt x="3789" y="1546"/>
                  </a:lnTo>
                  <a:lnTo>
                    <a:pt x="3544" y="1263"/>
                  </a:lnTo>
                  <a:lnTo>
                    <a:pt x="3393" y="1094"/>
                  </a:lnTo>
                  <a:lnTo>
                    <a:pt x="3224" y="943"/>
                  </a:lnTo>
                  <a:lnTo>
                    <a:pt x="3035" y="773"/>
                  </a:lnTo>
                  <a:lnTo>
                    <a:pt x="2809" y="604"/>
                  </a:lnTo>
                  <a:lnTo>
                    <a:pt x="2564" y="453"/>
                  </a:lnTo>
                  <a:lnTo>
                    <a:pt x="2300" y="321"/>
                  </a:lnTo>
                  <a:lnTo>
                    <a:pt x="1998" y="189"/>
                  </a:lnTo>
                  <a:lnTo>
                    <a:pt x="1697" y="95"/>
                  </a:lnTo>
                  <a:lnTo>
                    <a:pt x="1357" y="3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-1560466" y="2352166"/>
              <a:ext cx="240177" cy="70652"/>
            </a:xfrm>
            <a:custGeom>
              <a:avLst/>
              <a:gdLst/>
              <a:ahLst/>
              <a:cxnLst/>
              <a:rect l="l" t="t" r="r" b="b"/>
              <a:pathLst>
                <a:path w="6221" h="1830" extrusionOk="0">
                  <a:moveTo>
                    <a:pt x="3261" y="1"/>
                  </a:moveTo>
                  <a:lnTo>
                    <a:pt x="2809" y="19"/>
                  </a:lnTo>
                  <a:lnTo>
                    <a:pt x="2413" y="76"/>
                  </a:lnTo>
                  <a:lnTo>
                    <a:pt x="2036" y="151"/>
                  </a:lnTo>
                  <a:lnTo>
                    <a:pt x="1697" y="264"/>
                  </a:lnTo>
                  <a:lnTo>
                    <a:pt x="1395" y="396"/>
                  </a:lnTo>
                  <a:lnTo>
                    <a:pt x="1131" y="547"/>
                  </a:lnTo>
                  <a:lnTo>
                    <a:pt x="905" y="717"/>
                  </a:lnTo>
                  <a:lnTo>
                    <a:pt x="698" y="887"/>
                  </a:lnTo>
                  <a:lnTo>
                    <a:pt x="528" y="1075"/>
                  </a:lnTo>
                  <a:lnTo>
                    <a:pt x="377" y="1226"/>
                  </a:lnTo>
                  <a:lnTo>
                    <a:pt x="264" y="1396"/>
                  </a:lnTo>
                  <a:lnTo>
                    <a:pt x="170" y="1528"/>
                  </a:lnTo>
                  <a:lnTo>
                    <a:pt x="38" y="1754"/>
                  </a:lnTo>
                  <a:lnTo>
                    <a:pt x="0" y="1829"/>
                  </a:lnTo>
                  <a:lnTo>
                    <a:pt x="6221" y="1829"/>
                  </a:lnTo>
                  <a:lnTo>
                    <a:pt x="6183" y="1754"/>
                  </a:lnTo>
                  <a:lnTo>
                    <a:pt x="6051" y="1546"/>
                  </a:lnTo>
                  <a:lnTo>
                    <a:pt x="5806" y="1264"/>
                  </a:lnTo>
                  <a:lnTo>
                    <a:pt x="5655" y="1113"/>
                  </a:lnTo>
                  <a:lnTo>
                    <a:pt x="5486" y="943"/>
                  </a:lnTo>
                  <a:lnTo>
                    <a:pt x="5297" y="773"/>
                  </a:lnTo>
                  <a:lnTo>
                    <a:pt x="5071" y="604"/>
                  </a:lnTo>
                  <a:lnTo>
                    <a:pt x="4826" y="453"/>
                  </a:lnTo>
                  <a:lnTo>
                    <a:pt x="4562" y="321"/>
                  </a:lnTo>
                  <a:lnTo>
                    <a:pt x="4279" y="208"/>
                  </a:lnTo>
                  <a:lnTo>
                    <a:pt x="3959" y="114"/>
                  </a:lnTo>
                  <a:lnTo>
                    <a:pt x="3619" y="38"/>
                  </a:lnTo>
                  <a:lnTo>
                    <a:pt x="3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-1473869" y="2353633"/>
              <a:ext cx="153581" cy="69185"/>
            </a:xfrm>
            <a:custGeom>
              <a:avLst/>
              <a:gdLst/>
              <a:ahLst/>
              <a:cxnLst/>
              <a:rect l="l" t="t" r="r" b="b"/>
              <a:pathLst>
                <a:path w="3978" h="1792" extrusionOk="0">
                  <a:moveTo>
                    <a:pt x="1867" y="0"/>
                  </a:moveTo>
                  <a:lnTo>
                    <a:pt x="1659" y="76"/>
                  </a:lnTo>
                  <a:lnTo>
                    <a:pt x="1471" y="151"/>
                  </a:lnTo>
                  <a:lnTo>
                    <a:pt x="1282" y="245"/>
                  </a:lnTo>
                  <a:lnTo>
                    <a:pt x="1113" y="358"/>
                  </a:lnTo>
                  <a:lnTo>
                    <a:pt x="962" y="472"/>
                  </a:lnTo>
                  <a:lnTo>
                    <a:pt x="811" y="585"/>
                  </a:lnTo>
                  <a:lnTo>
                    <a:pt x="547" y="849"/>
                  </a:lnTo>
                  <a:lnTo>
                    <a:pt x="340" y="1113"/>
                  </a:lnTo>
                  <a:lnTo>
                    <a:pt x="189" y="1358"/>
                  </a:lnTo>
                  <a:lnTo>
                    <a:pt x="57" y="1603"/>
                  </a:lnTo>
                  <a:lnTo>
                    <a:pt x="0" y="1791"/>
                  </a:lnTo>
                  <a:lnTo>
                    <a:pt x="3978" y="1791"/>
                  </a:lnTo>
                  <a:lnTo>
                    <a:pt x="3959" y="1735"/>
                  </a:lnTo>
                  <a:lnTo>
                    <a:pt x="3884" y="1565"/>
                  </a:lnTo>
                  <a:lnTo>
                    <a:pt x="3733" y="1320"/>
                  </a:lnTo>
                  <a:lnTo>
                    <a:pt x="3525" y="1018"/>
                  </a:lnTo>
                  <a:lnTo>
                    <a:pt x="3394" y="867"/>
                  </a:lnTo>
                  <a:lnTo>
                    <a:pt x="3243" y="717"/>
                  </a:lnTo>
                  <a:lnTo>
                    <a:pt x="3073" y="566"/>
                  </a:lnTo>
                  <a:lnTo>
                    <a:pt x="2885" y="415"/>
                  </a:lnTo>
                  <a:lnTo>
                    <a:pt x="2658" y="283"/>
                  </a:lnTo>
                  <a:lnTo>
                    <a:pt x="2413" y="170"/>
                  </a:lnTo>
                  <a:lnTo>
                    <a:pt x="2149" y="76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-1523364" y="1159310"/>
              <a:ext cx="115745" cy="219098"/>
            </a:xfrm>
            <a:custGeom>
              <a:avLst/>
              <a:gdLst/>
              <a:ahLst/>
              <a:cxnLst/>
              <a:rect l="l" t="t" r="r" b="b"/>
              <a:pathLst>
                <a:path w="2998" h="5675" extrusionOk="0">
                  <a:moveTo>
                    <a:pt x="1452" y="0"/>
                  </a:moveTo>
                  <a:lnTo>
                    <a:pt x="1188" y="19"/>
                  </a:lnTo>
                  <a:lnTo>
                    <a:pt x="924" y="57"/>
                  </a:lnTo>
                  <a:lnTo>
                    <a:pt x="679" y="95"/>
                  </a:lnTo>
                  <a:lnTo>
                    <a:pt x="472" y="132"/>
                  </a:lnTo>
                  <a:lnTo>
                    <a:pt x="283" y="208"/>
                  </a:lnTo>
                  <a:lnTo>
                    <a:pt x="132" y="264"/>
                  </a:lnTo>
                  <a:lnTo>
                    <a:pt x="38" y="359"/>
                  </a:lnTo>
                  <a:lnTo>
                    <a:pt x="19" y="396"/>
                  </a:lnTo>
                  <a:lnTo>
                    <a:pt x="0" y="434"/>
                  </a:lnTo>
                  <a:lnTo>
                    <a:pt x="132" y="4996"/>
                  </a:lnTo>
                  <a:lnTo>
                    <a:pt x="151" y="5128"/>
                  </a:lnTo>
                  <a:lnTo>
                    <a:pt x="189" y="5260"/>
                  </a:lnTo>
                  <a:lnTo>
                    <a:pt x="264" y="5392"/>
                  </a:lnTo>
                  <a:lnTo>
                    <a:pt x="340" y="5486"/>
                  </a:lnTo>
                  <a:lnTo>
                    <a:pt x="434" y="5580"/>
                  </a:lnTo>
                  <a:lnTo>
                    <a:pt x="547" y="5637"/>
                  </a:lnTo>
                  <a:lnTo>
                    <a:pt x="660" y="5675"/>
                  </a:lnTo>
                  <a:lnTo>
                    <a:pt x="792" y="5675"/>
                  </a:lnTo>
                  <a:lnTo>
                    <a:pt x="2395" y="5618"/>
                  </a:lnTo>
                  <a:lnTo>
                    <a:pt x="2508" y="5599"/>
                  </a:lnTo>
                  <a:lnTo>
                    <a:pt x="2640" y="5562"/>
                  </a:lnTo>
                  <a:lnTo>
                    <a:pt x="2734" y="5486"/>
                  </a:lnTo>
                  <a:lnTo>
                    <a:pt x="2828" y="5392"/>
                  </a:lnTo>
                  <a:lnTo>
                    <a:pt x="2904" y="5279"/>
                  </a:lnTo>
                  <a:lnTo>
                    <a:pt x="2960" y="5166"/>
                  </a:lnTo>
                  <a:lnTo>
                    <a:pt x="2979" y="5034"/>
                  </a:lnTo>
                  <a:lnTo>
                    <a:pt x="2998" y="4883"/>
                  </a:lnTo>
                  <a:lnTo>
                    <a:pt x="2866" y="340"/>
                  </a:lnTo>
                  <a:lnTo>
                    <a:pt x="2847" y="283"/>
                  </a:lnTo>
                  <a:lnTo>
                    <a:pt x="2828" y="246"/>
                  </a:lnTo>
                  <a:lnTo>
                    <a:pt x="2790" y="208"/>
                  </a:lnTo>
                  <a:lnTo>
                    <a:pt x="2753" y="170"/>
                  </a:lnTo>
                  <a:lnTo>
                    <a:pt x="2602" y="114"/>
                  </a:lnTo>
                  <a:lnTo>
                    <a:pt x="2432" y="76"/>
                  </a:lnTo>
                  <a:lnTo>
                    <a:pt x="2225" y="38"/>
                  </a:lnTo>
                  <a:lnTo>
                    <a:pt x="1980" y="19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-1551007" y="726983"/>
              <a:ext cx="216163" cy="268592"/>
            </a:xfrm>
            <a:custGeom>
              <a:avLst/>
              <a:gdLst/>
              <a:ahLst/>
              <a:cxnLst/>
              <a:rect l="l" t="t" r="r" b="b"/>
              <a:pathLst>
                <a:path w="5599" h="6957" extrusionOk="0">
                  <a:moveTo>
                    <a:pt x="3733" y="1"/>
                  </a:moveTo>
                  <a:lnTo>
                    <a:pt x="3412" y="20"/>
                  </a:lnTo>
                  <a:lnTo>
                    <a:pt x="3092" y="76"/>
                  </a:lnTo>
                  <a:lnTo>
                    <a:pt x="2790" y="170"/>
                  </a:lnTo>
                  <a:lnTo>
                    <a:pt x="2488" y="284"/>
                  </a:lnTo>
                  <a:lnTo>
                    <a:pt x="2187" y="453"/>
                  </a:lnTo>
                  <a:lnTo>
                    <a:pt x="1885" y="642"/>
                  </a:lnTo>
                  <a:lnTo>
                    <a:pt x="1621" y="868"/>
                  </a:lnTo>
                  <a:lnTo>
                    <a:pt x="1357" y="1132"/>
                  </a:lnTo>
                  <a:lnTo>
                    <a:pt x="1112" y="1415"/>
                  </a:lnTo>
                  <a:lnTo>
                    <a:pt x="886" y="1735"/>
                  </a:lnTo>
                  <a:lnTo>
                    <a:pt x="679" y="2074"/>
                  </a:lnTo>
                  <a:lnTo>
                    <a:pt x="490" y="2451"/>
                  </a:lnTo>
                  <a:lnTo>
                    <a:pt x="339" y="2847"/>
                  </a:lnTo>
                  <a:lnTo>
                    <a:pt x="207" y="3262"/>
                  </a:lnTo>
                  <a:lnTo>
                    <a:pt x="94" y="3696"/>
                  </a:lnTo>
                  <a:lnTo>
                    <a:pt x="38" y="4129"/>
                  </a:lnTo>
                  <a:lnTo>
                    <a:pt x="0" y="4563"/>
                  </a:lnTo>
                  <a:lnTo>
                    <a:pt x="0" y="4978"/>
                  </a:lnTo>
                  <a:lnTo>
                    <a:pt x="0" y="5147"/>
                  </a:lnTo>
                  <a:lnTo>
                    <a:pt x="19" y="5298"/>
                  </a:lnTo>
                  <a:lnTo>
                    <a:pt x="57" y="5449"/>
                  </a:lnTo>
                  <a:lnTo>
                    <a:pt x="113" y="5600"/>
                  </a:lnTo>
                  <a:lnTo>
                    <a:pt x="170" y="5732"/>
                  </a:lnTo>
                  <a:lnTo>
                    <a:pt x="226" y="5882"/>
                  </a:lnTo>
                  <a:lnTo>
                    <a:pt x="396" y="6127"/>
                  </a:lnTo>
                  <a:lnTo>
                    <a:pt x="471" y="6241"/>
                  </a:lnTo>
                  <a:lnTo>
                    <a:pt x="584" y="6354"/>
                  </a:lnTo>
                  <a:lnTo>
                    <a:pt x="698" y="6467"/>
                  </a:lnTo>
                  <a:lnTo>
                    <a:pt x="811" y="6561"/>
                  </a:lnTo>
                  <a:lnTo>
                    <a:pt x="943" y="6636"/>
                  </a:lnTo>
                  <a:lnTo>
                    <a:pt x="1075" y="6712"/>
                  </a:lnTo>
                  <a:lnTo>
                    <a:pt x="1207" y="6768"/>
                  </a:lnTo>
                  <a:lnTo>
                    <a:pt x="1357" y="6825"/>
                  </a:lnTo>
                  <a:lnTo>
                    <a:pt x="1376" y="6825"/>
                  </a:lnTo>
                  <a:lnTo>
                    <a:pt x="1697" y="6919"/>
                  </a:lnTo>
                  <a:lnTo>
                    <a:pt x="2036" y="6957"/>
                  </a:lnTo>
                  <a:lnTo>
                    <a:pt x="2356" y="6938"/>
                  </a:lnTo>
                  <a:lnTo>
                    <a:pt x="2677" y="6900"/>
                  </a:lnTo>
                  <a:lnTo>
                    <a:pt x="2997" y="6825"/>
                  </a:lnTo>
                  <a:lnTo>
                    <a:pt x="3299" y="6693"/>
                  </a:lnTo>
                  <a:lnTo>
                    <a:pt x="3601" y="6542"/>
                  </a:lnTo>
                  <a:lnTo>
                    <a:pt x="3883" y="6354"/>
                  </a:lnTo>
                  <a:lnTo>
                    <a:pt x="4166" y="6146"/>
                  </a:lnTo>
                  <a:lnTo>
                    <a:pt x="4411" y="5882"/>
                  </a:lnTo>
                  <a:lnTo>
                    <a:pt x="4637" y="5618"/>
                  </a:lnTo>
                  <a:lnTo>
                    <a:pt x="4864" y="5317"/>
                  </a:lnTo>
                  <a:lnTo>
                    <a:pt x="5052" y="4978"/>
                  </a:lnTo>
                  <a:lnTo>
                    <a:pt x="5203" y="4638"/>
                  </a:lnTo>
                  <a:lnTo>
                    <a:pt x="5354" y="4261"/>
                  </a:lnTo>
                  <a:lnTo>
                    <a:pt x="5448" y="3865"/>
                  </a:lnTo>
                  <a:lnTo>
                    <a:pt x="5542" y="3375"/>
                  </a:lnTo>
                  <a:lnTo>
                    <a:pt x="5580" y="3130"/>
                  </a:lnTo>
                  <a:lnTo>
                    <a:pt x="5580" y="2866"/>
                  </a:lnTo>
                  <a:lnTo>
                    <a:pt x="5599" y="2583"/>
                  </a:lnTo>
                  <a:lnTo>
                    <a:pt x="5580" y="2320"/>
                  </a:lnTo>
                  <a:lnTo>
                    <a:pt x="5561" y="2037"/>
                  </a:lnTo>
                  <a:lnTo>
                    <a:pt x="5505" y="1773"/>
                  </a:lnTo>
                  <a:lnTo>
                    <a:pt x="5448" y="1509"/>
                  </a:lnTo>
                  <a:lnTo>
                    <a:pt x="5373" y="1264"/>
                  </a:lnTo>
                  <a:lnTo>
                    <a:pt x="5260" y="1019"/>
                  </a:lnTo>
                  <a:lnTo>
                    <a:pt x="5146" y="793"/>
                  </a:lnTo>
                  <a:lnTo>
                    <a:pt x="4977" y="604"/>
                  </a:lnTo>
                  <a:lnTo>
                    <a:pt x="4807" y="416"/>
                  </a:lnTo>
                  <a:lnTo>
                    <a:pt x="4600" y="246"/>
                  </a:lnTo>
                  <a:lnTo>
                    <a:pt x="4374" y="114"/>
                  </a:lnTo>
                  <a:lnTo>
                    <a:pt x="4355" y="114"/>
                  </a:lnTo>
                  <a:lnTo>
                    <a:pt x="4053" y="39"/>
                  </a:lnTo>
                  <a:lnTo>
                    <a:pt x="373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-1526260" y="743739"/>
              <a:ext cx="136130" cy="150685"/>
            </a:xfrm>
            <a:custGeom>
              <a:avLst/>
              <a:gdLst/>
              <a:ahLst/>
              <a:cxnLst/>
              <a:rect l="l" t="t" r="r" b="b"/>
              <a:pathLst>
                <a:path w="3526" h="3903" extrusionOk="0">
                  <a:moveTo>
                    <a:pt x="3525" y="0"/>
                  </a:moveTo>
                  <a:lnTo>
                    <a:pt x="3280" y="19"/>
                  </a:lnTo>
                  <a:lnTo>
                    <a:pt x="3035" y="95"/>
                  </a:lnTo>
                  <a:lnTo>
                    <a:pt x="2790" y="170"/>
                  </a:lnTo>
                  <a:lnTo>
                    <a:pt x="2564" y="264"/>
                  </a:lnTo>
                  <a:lnTo>
                    <a:pt x="2319" y="396"/>
                  </a:lnTo>
                  <a:lnTo>
                    <a:pt x="2093" y="528"/>
                  </a:lnTo>
                  <a:lnTo>
                    <a:pt x="1866" y="698"/>
                  </a:lnTo>
                  <a:lnTo>
                    <a:pt x="1659" y="868"/>
                  </a:lnTo>
                  <a:lnTo>
                    <a:pt x="1433" y="1056"/>
                  </a:lnTo>
                  <a:lnTo>
                    <a:pt x="1244" y="1282"/>
                  </a:lnTo>
                  <a:lnTo>
                    <a:pt x="1056" y="1509"/>
                  </a:lnTo>
                  <a:lnTo>
                    <a:pt x="867" y="1754"/>
                  </a:lnTo>
                  <a:lnTo>
                    <a:pt x="698" y="2017"/>
                  </a:lnTo>
                  <a:lnTo>
                    <a:pt x="547" y="2300"/>
                  </a:lnTo>
                  <a:lnTo>
                    <a:pt x="396" y="2602"/>
                  </a:lnTo>
                  <a:lnTo>
                    <a:pt x="264" y="2903"/>
                  </a:lnTo>
                  <a:lnTo>
                    <a:pt x="189" y="3149"/>
                  </a:lnTo>
                  <a:lnTo>
                    <a:pt x="113" y="3412"/>
                  </a:lnTo>
                  <a:lnTo>
                    <a:pt x="0" y="3903"/>
                  </a:lnTo>
                  <a:lnTo>
                    <a:pt x="264" y="3884"/>
                  </a:lnTo>
                  <a:lnTo>
                    <a:pt x="509" y="3846"/>
                  </a:lnTo>
                  <a:lnTo>
                    <a:pt x="773" y="3790"/>
                  </a:lnTo>
                  <a:lnTo>
                    <a:pt x="1018" y="3695"/>
                  </a:lnTo>
                  <a:lnTo>
                    <a:pt x="1263" y="3582"/>
                  </a:lnTo>
                  <a:lnTo>
                    <a:pt x="1508" y="3450"/>
                  </a:lnTo>
                  <a:lnTo>
                    <a:pt x="1734" y="3299"/>
                  </a:lnTo>
                  <a:lnTo>
                    <a:pt x="1961" y="3130"/>
                  </a:lnTo>
                  <a:lnTo>
                    <a:pt x="2168" y="2941"/>
                  </a:lnTo>
                  <a:lnTo>
                    <a:pt x="2375" y="2734"/>
                  </a:lnTo>
                  <a:lnTo>
                    <a:pt x="2564" y="2508"/>
                  </a:lnTo>
                  <a:lnTo>
                    <a:pt x="2752" y="2263"/>
                  </a:lnTo>
                  <a:lnTo>
                    <a:pt x="2903" y="1999"/>
                  </a:lnTo>
                  <a:lnTo>
                    <a:pt x="3054" y="1716"/>
                  </a:lnTo>
                  <a:lnTo>
                    <a:pt x="3186" y="1414"/>
                  </a:lnTo>
                  <a:lnTo>
                    <a:pt x="3299" y="1113"/>
                  </a:lnTo>
                  <a:lnTo>
                    <a:pt x="3374" y="849"/>
                  </a:lnTo>
                  <a:lnTo>
                    <a:pt x="3431" y="585"/>
                  </a:lnTo>
                  <a:lnTo>
                    <a:pt x="3487" y="283"/>
                  </a:lnTo>
                  <a:lnTo>
                    <a:pt x="3525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-1355962" y="923495"/>
              <a:ext cx="44437" cy="73547"/>
            </a:xfrm>
            <a:custGeom>
              <a:avLst/>
              <a:gdLst/>
              <a:ahLst/>
              <a:cxnLst/>
              <a:rect l="l" t="t" r="r" b="b"/>
              <a:pathLst>
                <a:path w="1151" h="1905" extrusionOk="0">
                  <a:moveTo>
                    <a:pt x="943" y="1"/>
                  </a:moveTo>
                  <a:lnTo>
                    <a:pt x="830" y="20"/>
                  </a:lnTo>
                  <a:lnTo>
                    <a:pt x="735" y="76"/>
                  </a:lnTo>
                  <a:lnTo>
                    <a:pt x="622" y="170"/>
                  </a:lnTo>
                  <a:lnTo>
                    <a:pt x="509" y="283"/>
                  </a:lnTo>
                  <a:lnTo>
                    <a:pt x="396" y="434"/>
                  </a:lnTo>
                  <a:lnTo>
                    <a:pt x="302" y="585"/>
                  </a:lnTo>
                  <a:lnTo>
                    <a:pt x="208" y="774"/>
                  </a:lnTo>
                  <a:lnTo>
                    <a:pt x="113" y="962"/>
                  </a:lnTo>
                  <a:lnTo>
                    <a:pt x="57" y="1151"/>
                  </a:lnTo>
                  <a:lnTo>
                    <a:pt x="19" y="1320"/>
                  </a:lnTo>
                  <a:lnTo>
                    <a:pt x="0" y="1471"/>
                  </a:lnTo>
                  <a:lnTo>
                    <a:pt x="0" y="1622"/>
                  </a:lnTo>
                  <a:lnTo>
                    <a:pt x="19" y="1735"/>
                  </a:lnTo>
                  <a:lnTo>
                    <a:pt x="76" y="1829"/>
                  </a:lnTo>
                  <a:lnTo>
                    <a:pt x="132" y="1886"/>
                  </a:lnTo>
                  <a:lnTo>
                    <a:pt x="226" y="1905"/>
                  </a:lnTo>
                  <a:lnTo>
                    <a:pt x="321" y="1886"/>
                  </a:lnTo>
                  <a:lnTo>
                    <a:pt x="415" y="1829"/>
                  </a:lnTo>
                  <a:lnTo>
                    <a:pt x="528" y="1735"/>
                  </a:lnTo>
                  <a:lnTo>
                    <a:pt x="641" y="1622"/>
                  </a:lnTo>
                  <a:lnTo>
                    <a:pt x="754" y="1471"/>
                  </a:lnTo>
                  <a:lnTo>
                    <a:pt x="849" y="1320"/>
                  </a:lnTo>
                  <a:lnTo>
                    <a:pt x="962" y="1132"/>
                  </a:lnTo>
                  <a:lnTo>
                    <a:pt x="1037" y="943"/>
                  </a:lnTo>
                  <a:lnTo>
                    <a:pt x="1094" y="755"/>
                  </a:lnTo>
                  <a:lnTo>
                    <a:pt x="1131" y="585"/>
                  </a:lnTo>
                  <a:lnTo>
                    <a:pt x="1150" y="415"/>
                  </a:lnTo>
                  <a:lnTo>
                    <a:pt x="1150" y="283"/>
                  </a:lnTo>
                  <a:lnTo>
                    <a:pt x="1131" y="170"/>
                  </a:lnTo>
                  <a:lnTo>
                    <a:pt x="1094" y="76"/>
                  </a:lnTo>
                  <a:lnTo>
                    <a:pt x="1018" y="20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-1400361" y="995537"/>
              <a:ext cx="35673" cy="36445"/>
            </a:xfrm>
            <a:custGeom>
              <a:avLst/>
              <a:gdLst/>
              <a:ahLst/>
              <a:cxnLst/>
              <a:rect l="l" t="t" r="r" b="b"/>
              <a:pathLst>
                <a:path w="924" h="944" extrusionOk="0">
                  <a:moveTo>
                    <a:pt x="490" y="1"/>
                  </a:moveTo>
                  <a:lnTo>
                    <a:pt x="396" y="39"/>
                  </a:lnTo>
                  <a:lnTo>
                    <a:pt x="321" y="76"/>
                  </a:lnTo>
                  <a:lnTo>
                    <a:pt x="226" y="114"/>
                  </a:lnTo>
                  <a:lnTo>
                    <a:pt x="151" y="189"/>
                  </a:lnTo>
                  <a:lnTo>
                    <a:pt x="95" y="265"/>
                  </a:lnTo>
                  <a:lnTo>
                    <a:pt x="38" y="359"/>
                  </a:lnTo>
                  <a:lnTo>
                    <a:pt x="19" y="453"/>
                  </a:lnTo>
                  <a:lnTo>
                    <a:pt x="0" y="548"/>
                  </a:lnTo>
                  <a:lnTo>
                    <a:pt x="0" y="623"/>
                  </a:lnTo>
                  <a:lnTo>
                    <a:pt x="19" y="717"/>
                  </a:lnTo>
                  <a:lnTo>
                    <a:pt x="57" y="793"/>
                  </a:lnTo>
                  <a:lnTo>
                    <a:pt x="113" y="849"/>
                  </a:lnTo>
                  <a:lnTo>
                    <a:pt x="189" y="906"/>
                  </a:lnTo>
                  <a:lnTo>
                    <a:pt x="264" y="943"/>
                  </a:lnTo>
                  <a:lnTo>
                    <a:pt x="434" y="943"/>
                  </a:lnTo>
                  <a:lnTo>
                    <a:pt x="528" y="925"/>
                  </a:lnTo>
                  <a:lnTo>
                    <a:pt x="604" y="887"/>
                  </a:lnTo>
                  <a:lnTo>
                    <a:pt x="698" y="830"/>
                  </a:lnTo>
                  <a:lnTo>
                    <a:pt x="773" y="755"/>
                  </a:lnTo>
                  <a:lnTo>
                    <a:pt x="830" y="680"/>
                  </a:lnTo>
                  <a:lnTo>
                    <a:pt x="886" y="585"/>
                  </a:lnTo>
                  <a:lnTo>
                    <a:pt x="905" y="491"/>
                  </a:lnTo>
                  <a:lnTo>
                    <a:pt x="924" y="416"/>
                  </a:lnTo>
                  <a:lnTo>
                    <a:pt x="924" y="321"/>
                  </a:lnTo>
                  <a:lnTo>
                    <a:pt x="905" y="246"/>
                  </a:lnTo>
                  <a:lnTo>
                    <a:pt x="867" y="171"/>
                  </a:lnTo>
                  <a:lnTo>
                    <a:pt x="811" y="95"/>
                  </a:lnTo>
                  <a:lnTo>
                    <a:pt x="735" y="57"/>
                  </a:lnTo>
                  <a:lnTo>
                    <a:pt x="660" y="2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-1548845" y="1314319"/>
              <a:ext cx="366848" cy="37179"/>
            </a:xfrm>
            <a:custGeom>
              <a:avLst/>
              <a:gdLst/>
              <a:ahLst/>
              <a:cxnLst/>
              <a:rect l="l" t="t" r="r" b="b"/>
              <a:pathLst>
                <a:path w="9502" h="963" extrusionOk="0">
                  <a:moveTo>
                    <a:pt x="4431" y="1"/>
                  </a:moveTo>
                  <a:lnTo>
                    <a:pt x="3620" y="57"/>
                  </a:lnTo>
                  <a:lnTo>
                    <a:pt x="2791" y="114"/>
                  </a:lnTo>
                  <a:lnTo>
                    <a:pt x="1923" y="227"/>
                  </a:lnTo>
                  <a:lnTo>
                    <a:pt x="1037" y="378"/>
                  </a:lnTo>
                  <a:lnTo>
                    <a:pt x="151" y="566"/>
                  </a:lnTo>
                  <a:lnTo>
                    <a:pt x="76" y="604"/>
                  </a:lnTo>
                  <a:lnTo>
                    <a:pt x="19" y="661"/>
                  </a:lnTo>
                  <a:lnTo>
                    <a:pt x="1" y="736"/>
                  </a:lnTo>
                  <a:lnTo>
                    <a:pt x="1" y="811"/>
                  </a:lnTo>
                  <a:lnTo>
                    <a:pt x="38" y="887"/>
                  </a:lnTo>
                  <a:lnTo>
                    <a:pt x="95" y="943"/>
                  </a:lnTo>
                  <a:lnTo>
                    <a:pt x="170" y="962"/>
                  </a:lnTo>
                  <a:lnTo>
                    <a:pt x="246" y="962"/>
                  </a:lnTo>
                  <a:lnTo>
                    <a:pt x="1113" y="774"/>
                  </a:lnTo>
                  <a:lnTo>
                    <a:pt x="1980" y="642"/>
                  </a:lnTo>
                  <a:lnTo>
                    <a:pt x="2828" y="529"/>
                  </a:lnTo>
                  <a:lnTo>
                    <a:pt x="3658" y="472"/>
                  </a:lnTo>
                  <a:lnTo>
                    <a:pt x="4450" y="434"/>
                  </a:lnTo>
                  <a:lnTo>
                    <a:pt x="5204" y="415"/>
                  </a:lnTo>
                  <a:lnTo>
                    <a:pt x="5920" y="434"/>
                  </a:lnTo>
                  <a:lnTo>
                    <a:pt x="6580" y="453"/>
                  </a:lnTo>
                  <a:lnTo>
                    <a:pt x="7183" y="491"/>
                  </a:lnTo>
                  <a:lnTo>
                    <a:pt x="7730" y="547"/>
                  </a:lnTo>
                  <a:lnTo>
                    <a:pt x="8634" y="642"/>
                  </a:lnTo>
                  <a:lnTo>
                    <a:pt x="9200" y="736"/>
                  </a:lnTo>
                  <a:lnTo>
                    <a:pt x="9407" y="774"/>
                  </a:lnTo>
                  <a:lnTo>
                    <a:pt x="9502" y="378"/>
                  </a:lnTo>
                  <a:lnTo>
                    <a:pt x="9275" y="340"/>
                  </a:lnTo>
                  <a:lnTo>
                    <a:pt x="8691" y="246"/>
                  </a:lnTo>
                  <a:lnTo>
                    <a:pt x="7786" y="133"/>
                  </a:lnTo>
                  <a:lnTo>
                    <a:pt x="7221" y="76"/>
                  </a:lnTo>
                  <a:lnTo>
                    <a:pt x="6599" y="38"/>
                  </a:lnTo>
                  <a:lnTo>
                    <a:pt x="59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-1339245" y="1142554"/>
              <a:ext cx="88102" cy="90303"/>
            </a:xfrm>
            <a:custGeom>
              <a:avLst/>
              <a:gdLst/>
              <a:ahLst/>
              <a:cxnLst/>
              <a:rect l="l" t="t" r="r" b="b"/>
              <a:pathLst>
                <a:path w="2282" h="2339" extrusionOk="0">
                  <a:moveTo>
                    <a:pt x="1094" y="1"/>
                  </a:moveTo>
                  <a:lnTo>
                    <a:pt x="981" y="20"/>
                  </a:lnTo>
                  <a:lnTo>
                    <a:pt x="868" y="39"/>
                  </a:lnTo>
                  <a:lnTo>
                    <a:pt x="755" y="57"/>
                  </a:lnTo>
                  <a:lnTo>
                    <a:pt x="642" y="95"/>
                  </a:lnTo>
                  <a:lnTo>
                    <a:pt x="453" y="208"/>
                  </a:lnTo>
                  <a:lnTo>
                    <a:pt x="302" y="359"/>
                  </a:lnTo>
                  <a:lnTo>
                    <a:pt x="170" y="529"/>
                  </a:lnTo>
                  <a:lnTo>
                    <a:pt x="76" y="717"/>
                  </a:lnTo>
                  <a:lnTo>
                    <a:pt x="38" y="830"/>
                  </a:lnTo>
                  <a:lnTo>
                    <a:pt x="20" y="943"/>
                  </a:lnTo>
                  <a:lnTo>
                    <a:pt x="1" y="1057"/>
                  </a:lnTo>
                  <a:lnTo>
                    <a:pt x="1" y="1170"/>
                  </a:lnTo>
                  <a:lnTo>
                    <a:pt x="20" y="1302"/>
                  </a:lnTo>
                  <a:lnTo>
                    <a:pt x="38" y="1415"/>
                  </a:lnTo>
                  <a:lnTo>
                    <a:pt x="114" y="1622"/>
                  </a:lnTo>
                  <a:lnTo>
                    <a:pt x="227" y="1829"/>
                  </a:lnTo>
                  <a:lnTo>
                    <a:pt x="378" y="1999"/>
                  </a:lnTo>
                  <a:lnTo>
                    <a:pt x="547" y="2150"/>
                  </a:lnTo>
                  <a:lnTo>
                    <a:pt x="755" y="2244"/>
                  </a:lnTo>
                  <a:lnTo>
                    <a:pt x="849" y="2282"/>
                  </a:lnTo>
                  <a:lnTo>
                    <a:pt x="962" y="2320"/>
                  </a:lnTo>
                  <a:lnTo>
                    <a:pt x="1075" y="2338"/>
                  </a:lnTo>
                  <a:lnTo>
                    <a:pt x="1320" y="2338"/>
                  </a:lnTo>
                  <a:lnTo>
                    <a:pt x="1433" y="2320"/>
                  </a:lnTo>
                  <a:lnTo>
                    <a:pt x="1547" y="2282"/>
                  </a:lnTo>
                  <a:lnTo>
                    <a:pt x="1641" y="2244"/>
                  </a:lnTo>
                  <a:lnTo>
                    <a:pt x="1829" y="2150"/>
                  </a:lnTo>
                  <a:lnTo>
                    <a:pt x="1999" y="1999"/>
                  </a:lnTo>
                  <a:lnTo>
                    <a:pt x="2131" y="1829"/>
                  </a:lnTo>
                  <a:lnTo>
                    <a:pt x="2225" y="1622"/>
                  </a:lnTo>
                  <a:lnTo>
                    <a:pt x="2263" y="1528"/>
                  </a:lnTo>
                  <a:lnTo>
                    <a:pt x="2282" y="1415"/>
                  </a:lnTo>
                  <a:lnTo>
                    <a:pt x="2282" y="1302"/>
                  </a:lnTo>
                  <a:lnTo>
                    <a:pt x="2282" y="1170"/>
                  </a:lnTo>
                  <a:lnTo>
                    <a:pt x="2282" y="1057"/>
                  </a:lnTo>
                  <a:lnTo>
                    <a:pt x="2263" y="943"/>
                  </a:lnTo>
                  <a:lnTo>
                    <a:pt x="2169" y="717"/>
                  </a:lnTo>
                  <a:lnTo>
                    <a:pt x="2056" y="529"/>
                  </a:lnTo>
                  <a:lnTo>
                    <a:pt x="1924" y="359"/>
                  </a:lnTo>
                  <a:lnTo>
                    <a:pt x="1735" y="208"/>
                  </a:lnTo>
                  <a:lnTo>
                    <a:pt x="1547" y="95"/>
                  </a:lnTo>
                  <a:lnTo>
                    <a:pt x="1433" y="57"/>
                  </a:lnTo>
                  <a:lnTo>
                    <a:pt x="1320" y="39"/>
                  </a:lnTo>
                  <a:lnTo>
                    <a:pt x="1207" y="20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-1554675" y="1165140"/>
              <a:ext cx="352293" cy="38608"/>
            </a:xfrm>
            <a:custGeom>
              <a:avLst/>
              <a:gdLst/>
              <a:ahLst/>
              <a:cxnLst/>
              <a:rect l="l" t="t" r="r" b="b"/>
              <a:pathLst>
                <a:path w="9125" h="1000" extrusionOk="0">
                  <a:moveTo>
                    <a:pt x="5072" y="0"/>
                  </a:moveTo>
                  <a:lnTo>
                    <a:pt x="4337" y="19"/>
                  </a:lnTo>
                  <a:lnTo>
                    <a:pt x="3564" y="57"/>
                  </a:lnTo>
                  <a:lnTo>
                    <a:pt x="2753" y="132"/>
                  </a:lnTo>
                  <a:lnTo>
                    <a:pt x="1905" y="245"/>
                  </a:lnTo>
                  <a:lnTo>
                    <a:pt x="1038" y="396"/>
                  </a:lnTo>
                  <a:lnTo>
                    <a:pt x="152" y="585"/>
                  </a:lnTo>
                  <a:lnTo>
                    <a:pt x="76" y="622"/>
                  </a:lnTo>
                  <a:lnTo>
                    <a:pt x="20" y="679"/>
                  </a:lnTo>
                  <a:lnTo>
                    <a:pt x="1" y="754"/>
                  </a:lnTo>
                  <a:lnTo>
                    <a:pt x="1" y="830"/>
                  </a:lnTo>
                  <a:lnTo>
                    <a:pt x="39" y="905"/>
                  </a:lnTo>
                  <a:lnTo>
                    <a:pt x="95" y="962"/>
                  </a:lnTo>
                  <a:lnTo>
                    <a:pt x="170" y="999"/>
                  </a:lnTo>
                  <a:lnTo>
                    <a:pt x="246" y="981"/>
                  </a:lnTo>
                  <a:lnTo>
                    <a:pt x="1113" y="792"/>
                  </a:lnTo>
                  <a:lnTo>
                    <a:pt x="1961" y="660"/>
                  </a:lnTo>
                  <a:lnTo>
                    <a:pt x="2791" y="547"/>
                  </a:lnTo>
                  <a:lnTo>
                    <a:pt x="3583" y="472"/>
                  </a:lnTo>
                  <a:lnTo>
                    <a:pt x="4355" y="434"/>
                  </a:lnTo>
                  <a:lnTo>
                    <a:pt x="5072" y="415"/>
                  </a:lnTo>
                  <a:lnTo>
                    <a:pt x="5750" y="415"/>
                  </a:lnTo>
                  <a:lnTo>
                    <a:pt x="6391" y="453"/>
                  </a:lnTo>
                  <a:lnTo>
                    <a:pt x="6957" y="490"/>
                  </a:lnTo>
                  <a:lnTo>
                    <a:pt x="7466" y="528"/>
                  </a:lnTo>
                  <a:lnTo>
                    <a:pt x="8314" y="622"/>
                  </a:lnTo>
                  <a:lnTo>
                    <a:pt x="8842" y="717"/>
                  </a:lnTo>
                  <a:lnTo>
                    <a:pt x="9049" y="754"/>
                  </a:lnTo>
                  <a:lnTo>
                    <a:pt x="9125" y="340"/>
                  </a:lnTo>
                  <a:lnTo>
                    <a:pt x="8936" y="302"/>
                  </a:lnTo>
                  <a:lnTo>
                    <a:pt x="8390" y="208"/>
                  </a:lnTo>
                  <a:lnTo>
                    <a:pt x="7522" y="113"/>
                  </a:lnTo>
                  <a:lnTo>
                    <a:pt x="6995" y="76"/>
                  </a:lnTo>
                  <a:lnTo>
                    <a:pt x="6410" y="38"/>
                  </a:lnTo>
                  <a:lnTo>
                    <a:pt x="5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-1341407" y="1141126"/>
              <a:ext cx="81539" cy="81539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37" y="0"/>
                  </a:moveTo>
                  <a:lnTo>
                    <a:pt x="830" y="19"/>
                  </a:lnTo>
                  <a:lnTo>
                    <a:pt x="641" y="94"/>
                  </a:lnTo>
                  <a:lnTo>
                    <a:pt x="453" y="189"/>
                  </a:lnTo>
                  <a:lnTo>
                    <a:pt x="302" y="321"/>
                  </a:lnTo>
                  <a:lnTo>
                    <a:pt x="170" y="471"/>
                  </a:lnTo>
                  <a:lnTo>
                    <a:pt x="76" y="641"/>
                  </a:lnTo>
                  <a:lnTo>
                    <a:pt x="19" y="848"/>
                  </a:lnTo>
                  <a:lnTo>
                    <a:pt x="0" y="1056"/>
                  </a:lnTo>
                  <a:lnTo>
                    <a:pt x="19" y="1263"/>
                  </a:lnTo>
                  <a:lnTo>
                    <a:pt x="94" y="1471"/>
                  </a:lnTo>
                  <a:lnTo>
                    <a:pt x="189" y="1659"/>
                  </a:lnTo>
                  <a:lnTo>
                    <a:pt x="321" y="1810"/>
                  </a:lnTo>
                  <a:lnTo>
                    <a:pt x="472" y="1942"/>
                  </a:lnTo>
                  <a:lnTo>
                    <a:pt x="660" y="2036"/>
                  </a:lnTo>
                  <a:lnTo>
                    <a:pt x="849" y="2093"/>
                  </a:lnTo>
                  <a:lnTo>
                    <a:pt x="1075" y="2112"/>
                  </a:lnTo>
                  <a:lnTo>
                    <a:pt x="1282" y="2093"/>
                  </a:lnTo>
                  <a:lnTo>
                    <a:pt x="1471" y="2036"/>
                  </a:lnTo>
                  <a:lnTo>
                    <a:pt x="1659" y="1942"/>
                  </a:lnTo>
                  <a:lnTo>
                    <a:pt x="1810" y="1810"/>
                  </a:lnTo>
                  <a:lnTo>
                    <a:pt x="1942" y="1659"/>
                  </a:lnTo>
                  <a:lnTo>
                    <a:pt x="2036" y="1471"/>
                  </a:lnTo>
                  <a:lnTo>
                    <a:pt x="2093" y="1263"/>
                  </a:lnTo>
                  <a:lnTo>
                    <a:pt x="2112" y="1056"/>
                  </a:lnTo>
                  <a:lnTo>
                    <a:pt x="2093" y="848"/>
                  </a:lnTo>
                  <a:lnTo>
                    <a:pt x="2017" y="641"/>
                  </a:lnTo>
                  <a:lnTo>
                    <a:pt x="1923" y="471"/>
                  </a:lnTo>
                  <a:lnTo>
                    <a:pt x="1791" y="321"/>
                  </a:lnTo>
                  <a:lnTo>
                    <a:pt x="1640" y="189"/>
                  </a:lnTo>
                  <a:lnTo>
                    <a:pt x="1452" y="94"/>
                  </a:lnTo>
                  <a:lnTo>
                    <a:pt x="1263" y="19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-1207516" y="989746"/>
              <a:ext cx="81578" cy="446882"/>
            </a:xfrm>
            <a:custGeom>
              <a:avLst/>
              <a:gdLst/>
              <a:ahLst/>
              <a:cxnLst/>
              <a:rect l="l" t="t" r="r" b="b"/>
              <a:pathLst>
                <a:path w="2113" h="11575" extrusionOk="0">
                  <a:moveTo>
                    <a:pt x="849" y="0"/>
                  </a:moveTo>
                  <a:lnTo>
                    <a:pt x="736" y="170"/>
                  </a:lnTo>
                  <a:lnTo>
                    <a:pt x="717" y="207"/>
                  </a:lnTo>
                  <a:lnTo>
                    <a:pt x="585" y="453"/>
                  </a:lnTo>
                  <a:lnTo>
                    <a:pt x="491" y="716"/>
                  </a:lnTo>
                  <a:lnTo>
                    <a:pt x="472" y="735"/>
                  </a:lnTo>
                  <a:lnTo>
                    <a:pt x="397" y="980"/>
                  </a:lnTo>
                  <a:lnTo>
                    <a:pt x="378" y="1018"/>
                  </a:lnTo>
                  <a:lnTo>
                    <a:pt x="302" y="1282"/>
                  </a:lnTo>
                  <a:lnTo>
                    <a:pt x="227" y="1659"/>
                  </a:lnTo>
                  <a:lnTo>
                    <a:pt x="152" y="2036"/>
                  </a:lnTo>
                  <a:lnTo>
                    <a:pt x="95" y="2375"/>
                  </a:lnTo>
                  <a:lnTo>
                    <a:pt x="57" y="2696"/>
                  </a:lnTo>
                  <a:lnTo>
                    <a:pt x="20" y="3111"/>
                  </a:lnTo>
                  <a:lnTo>
                    <a:pt x="1" y="3525"/>
                  </a:lnTo>
                  <a:lnTo>
                    <a:pt x="1" y="3978"/>
                  </a:lnTo>
                  <a:lnTo>
                    <a:pt x="1" y="4430"/>
                  </a:lnTo>
                  <a:lnTo>
                    <a:pt x="20" y="4901"/>
                  </a:lnTo>
                  <a:lnTo>
                    <a:pt x="39" y="5373"/>
                  </a:lnTo>
                  <a:lnTo>
                    <a:pt x="95" y="5863"/>
                  </a:lnTo>
                  <a:lnTo>
                    <a:pt x="152" y="6353"/>
                  </a:lnTo>
                  <a:lnTo>
                    <a:pt x="208" y="6843"/>
                  </a:lnTo>
                  <a:lnTo>
                    <a:pt x="302" y="7333"/>
                  </a:lnTo>
                  <a:lnTo>
                    <a:pt x="397" y="7805"/>
                  </a:lnTo>
                  <a:lnTo>
                    <a:pt x="529" y="8295"/>
                  </a:lnTo>
                  <a:lnTo>
                    <a:pt x="661" y="8747"/>
                  </a:lnTo>
                  <a:lnTo>
                    <a:pt x="811" y="9218"/>
                  </a:lnTo>
                  <a:lnTo>
                    <a:pt x="962" y="9652"/>
                  </a:lnTo>
                  <a:lnTo>
                    <a:pt x="1151" y="10067"/>
                  </a:lnTo>
                  <a:lnTo>
                    <a:pt x="1320" y="10406"/>
                  </a:lnTo>
                  <a:lnTo>
                    <a:pt x="1339" y="10444"/>
                  </a:lnTo>
                  <a:lnTo>
                    <a:pt x="1490" y="10726"/>
                  </a:lnTo>
                  <a:lnTo>
                    <a:pt x="1528" y="10764"/>
                  </a:lnTo>
                  <a:lnTo>
                    <a:pt x="1716" y="11085"/>
                  </a:lnTo>
                  <a:lnTo>
                    <a:pt x="1924" y="11367"/>
                  </a:lnTo>
                  <a:lnTo>
                    <a:pt x="1943" y="11386"/>
                  </a:lnTo>
                  <a:lnTo>
                    <a:pt x="2112" y="11575"/>
                  </a:lnTo>
                  <a:lnTo>
                    <a:pt x="2112" y="10915"/>
                  </a:lnTo>
                  <a:lnTo>
                    <a:pt x="2093" y="10877"/>
                  </a:lnTo>
                  <a:lnTo>
                    <a:pt x="1886" y="10557"/>
                  </a:lnTo>
                  <a:lnTo>
                    <a:pt x="1697" y="10236"/>
                  </a:lnTo>
                  <a:lnTo>
                    <a:pt x="1679" y="10199"/>
                  </a:lnTo>
                  <a:lnTo>
                    <a:pt x="1509" y="9822"/>
                  </a:lnTo>
                  <a:lnTo>
                    <a:pt x="1339" y="9426"/>
                  </a:lnTo>
                  <a:lnTo>
                    <a:pt x="1188" y="9030"/>
                  </a:lnTo>
                  <a:lnTo>
                    <a:pt x="1057" y="8634"/>
                  </a:lnTo>
                  <a:lnTo>
                    <a:pt x="943" y="8219"/>
                  </a:lnTo>
                  <a:lnTo>
                    <a:pt x="830" y="7805"/>
                  </a:lnTo>
                  <a:lnTo>
                    <a:pt x="736" y="7371"/>
                  </a:lnTo>
                  <a:lnTo>
                    <a:pt x="661" y="6937"/>
                  </a:lnTo>
                  <a:lnTo>
                    <a:pt x="585" y="6504"/>
                  </a:lnTo>
                  <a:lnTo>
                    <a:pt x="529" y="6070"/>
                  </a:lnTo>
                  <a:lnTo>
                    <a:pt x="491" y="5618"/>
                  </a:lnTo>
                  <a:lnTo>
                    <a:pt x="453" y="5184"/>
                  </a:lnTo>
                  <a:lnTo>
                    <a:pt x="416" y="4336"/>
                  </a:lnTo>
                  <a:lnTo>
                    <a:pt x="434" y="3525"/>
                  </a:lnTo>
                  <a:lnTo>
                    <a:pt x="453" y="3129"/>
                  </a:lnTo>
                  <a:lnTo>
                    <a:pt x="472" y="2752"/>
                  </a:lnTo>
                  <a:lnTo>
                    <a:pt x="548" y="2168"/>
                  </a:lnTo>
                  <a:lnTo>
                    <a:pt x="661" y="1621"/>
                  </a:lnTo>
                  <a:lnTo>
                    <a:pt x="736" y="1301"/>
                  </a:lnTo>
                  <a:lnTo>
                    <a:pt x="830" y="999"/>
                  </a:lnTo>
                  <a:lnTo>
                    <a:pt x="943" y="735"/>
                  </a:lnTo>
                  <a:lnTo>
                    <a:pt x="943" y="716"/>
                  </a:lnTo>
                  <a:lnTo>
                    <a:pt x="1057" y="490"/>
                  </a:lnTo>
                  <a:lnTo>
                    <a:pt x="1057" y="471"/>
                  </a:lnTo>
                  <a:lnTo>
                    <a:pt x="1170" y="283"/>
                  </a:lnTo>
                  <a:lnTo>
                    <a:pt x="1188" y="264"/>
                  </a:lnTo>
                  <a:lnTo>
                    <a:pt x="1226" y="207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-1219137" y="968628"/>
              <a:ext cx="125204" cy="496377"/>
            </a:xfrm>
            <a:custGeom>
              <a:avLst/>
              <a:gdLst/>
              <a:ahLst/>
              <a:cxnLst/>
              <a:rect l="l" t="t" r="r" b="b"/>
              <a:pathLst>
                <a:path w="3243" h="12857" extrusionOk="0">
                  <a:moveTo>
                    <a:pt x="1489" y="0"/>
                  </a:moveTo>
                  <a:lnTo>
                    <a:pt x="1452" y="19"/>
                  </a:lnTo>
                  <a:lnTo>
                    <a:pt x="1395" y="38"/>
                  </a:lnTo>
                  <a:lnTo>
                    <a:pt x="1244" y="132"/>
                  </a:lnTo>
                  <a:lnTo>
                    <a:pt x="1094" y="264"/>
                  </a:lnTo>
                  <a:lnTo>
                    <a:pt x="943" y="415"/>
                  </a:lnTo>
                  <a:lnTo>
                    <a:pt x="830" y="585"/>
                  </a:lnTo>
                  <a:lnTo>
                    <a:pt x="698" y="792"/>
                  </a:lnTo>
                  <a:lnTo>
                    <a:pt x="603" y="981"/>
                  </a:lnTo>
                  <a:lnTo>
                    <a:pt x="509" y="1207"/>
                  </a:lnTo>
                  <a:lnTo>
                    <a:pt x="434" y="1433"/>
                  </a:lnTo>
                  <a:lnTo>
                    <a:pt x="302" y="1904"/>
                  </a:lnTo>
                  <a:lnTo>
                    <a:pt x="189" y="2376"/>
                  </a:lnTo>
                  <a:lnTo>
                    <a:pt x="113" y="2828"/>
                  </a:lnTo>
                  <a:lnTo>
                    <a:pt x="76" y="3243"/>
                  </a:lnTo>
                  <a:lnTo>
                    <a:pt x="19" y="3846"/>
                  </a:lnTo>
                  <a:lnTo>
                    <a:pt x="0" y="4468"/>
                  </a:lnTo>
                  <a:lnTo>
                    <a:pt x="0" y="5128"/>
                  </a:lnTo>
                  <a:lnTo>
                    <a:pt x="38" y="5807"/>
                  </a:lnTo>
                  <a:lnTo>
                    <a:pt x="94" y="6504"/>
                  </a:lnTo>
                  <a:lnTo>
                    <a:pt x="189" y="7202"/>
                  </a:lnTo>
                  <a:lnTo>
                    <a:pt x="321" y="7918"/>
                  </a:lnTo>
                  <a:lnTo>
                    <a:pt x="472" y="8597"/>
                  </a:lnTo>
                  <a:lnTo>
                    <a:pt x="660" y="9275"/>
                  </a:lnTo>
                  <a:lnTo>
                    <a:pt x="867" y="9935"/>
                  </a:lnTo>
                  <a:lnTo>
                    <a:pt x="999" y="10237"/>
                  </a:lnTo>
                  <a:lnTo>
                    <a:pt x="1131" y="10538"/>
                  </a:lnTo>
                  <a:lnTo>
                    <a:pt x="1263" y="10840"/>
                  </a:lnTo>
                  <a:lnTo>
                    <a:pt x="1414" y="11123"/>
                  </a:lnTo>
                  <a:lnTo>
                    <a:pt x="1565" y="11387"/>
                  </a:lnTo>
                  <a:lnTo>
                    <a:pt x="1735" y="11650"/>
                  </a:lnTo>
                  <a:lnTo>
                    <a:pt x="1923" y="11877"/>
                  </a:lnTo>
                  <a:lnTo>
                    <a:pt x="2093" y="12103"/>
                  </a:lnTo>
                  <a:lnTo>
                    <a:pt x="2300" y="12310"/>
                  </a:lnTo>
                  <a:lnTo>
                    <a:pt x="2507" y="12518"/>
                  </a:lnTo>
                  <a:lnTo>
                    <a:pt x="2715" y="12687"/>
                  </a:lnTo>
                  <a:lnTo>
                    <a:pt x="2941" y="12838"/>
                  </a:lnTo>
                  <a:lnTo>
                    <a:pt x="3016" y="12857"/>
                  </a:lnTo>
                  <a:lnTo>
                    <a:pt x="3092" y="12857"/>
                  </a:lnTo>
                  <a:lnTo>
                    <a:pt x="3167" y="12819"/>
                  </a:lnTo>
                  <a:lnTo>
                    <a:pt x="3224" y="12744"/>
                  </a:lnTo>
                  <a:lnTo>
                    <a:pt x="3224" y="12725"/>
                  </a:lnTo>
                  <a:lnTo>
                    <a:pt x="3243" y="12650"/>
                  </a:lnTo>
                  <a:lnTo>
                    <a:pt x="3243" y="12574"/>
                  </a:lnTo>
                  <a:lnTo>
                    <a:pt x="3205" y="12518"/>
                  </a:lnTo>
                  <a:lnTo>
                    <a:pt x="3148" y="12461"/>
                  </a:lnTo>
                  <a:lnTo>
                    <a:pt x="2941" y="12329"/>
                  </a:lnTo>
                  <a:lnTo>
                    <a:pt x="2753" y="12159"/>
                  </a:lnTo>
                  <a:lnTo>
                    <a:pt x="2564" y="11990"/>
                  </a:lnTo>
                  <a:lnTo>
                    <a:pt x="2394" y="11801"/>
                  </a:lnTo>
                  <a:lnTo>
                    <a:pt x="2225" y="11594"/>
                  </a:lnTo>
                  <a:lnTo>
                    <a:pt x="2055" y="11368"/>
                  </a:lnTo>
                  <a:lnTo>
                    <a:pt x="1904" y="11123"/>
                  </a:lnTo>
                  <a:lnTo>
                    <a:pt x="1753" y="10878"/>
                  </a:lnTo>
                  <a:lnTo>
                    <a:pt x="1621" y="10614"/>
                  </a:lnTo>
                  <a:lnTo>
                    <a:pt x="1489" y="10331"/>
                  </a:lnTo>
                  <a:lnTo>
                    <a:pt x="1263" y="9747"/>
                  </a:lnTo>
                  <a:lnTo>
                    <a:pt x="1056" y="9143"/>
                  </a:lnTo>
                  <a:lnTo>
                    <a:pt x="867" y="8502"/>
                  </a:lnTo>
                  <a:lnTo>
                    <a:pt x="735" y="7843"/>
                  </a:lnTo>
                  <a:lnTo>
                    <a:pt x="603" y="7164"/>
                  </a:lnTo>
                  <a:lnTo>
                    <a:pt x="528" y="6485"/>
                  </a:lnTo>
                  <a:lnTo>
                    <a:pt x="453" y="5807"/>
                  </a:lnTo>
                  <a:lnTo>
                    <a:pt x="434" y="5147"/>
                  </a:lnTo>
                  <a:lnTo>
                    <a:pt x="415" y="4506"/>
                  </a:lnTo>
                  <a:lnTo>
                    <a:pt x="434" y="3884"/>
                  </a:lnTo>
                  <a:lnTo>
                    <a:pt x="490" y="3299"/>
                  </a:lnTo>
                  <a:lnTo>
                    <a:pt x="547" y="2753"/>
                  </a:lnTo>
                  <a:lnTo>
                    <a:pt x="641" y="2244"/>
                  </a:lnTo>
                  <a:lnTo>
                    <a:pt x="754" y="1791"/>
                  </a:lnTo>
                  <a:lnTo>
                    <a:pt x="886" y="1377"/>
                  </a:lnTo>
                  <a:lnTo>
                    <a:pt x="1056" y="1037"/>
                  </a:lnTo>
                  <a:lnTo>
                    <a:pt x="1131" y="905"/>
                  </a:lnTo>
                  <a:lnTo>
                    <a:pt x="1226" y="773"/>
                  </a:lnTo>
                  <a:lnTo>
                    <a:pt x="1301" y="660"/>
                  </a:lnTo>
                  <a:lnTo>
                    <a:pt x="1395" y="547"/>
                  </a:lnTo>
                  <a:lnTo>
                    <a:pt x="1508" y="472"/>
                  </a:lnTo>
                  <a:lnTo>
                    <a:pt x="1603" y="415"/>
                  </a:lnTo>
                  <a:lnTo>
                    <a:pt x="1659" y="377"/>
                  </a:lnTo>
                  <a:lnTo>
                    <a:pt x="1697" y="302"/>
                  </a:lnTo>
                  <a:lnTo>
                    <a:pt x="1716" y="245"/>
                  </a:lnTo>
                  <a:lnTo>
                    <a:pt x="1716" y="170"/>
                  </a:lnTo>
                  <a:lnTo>
                    <a:pt x="1697" y="114"/>
                  </a:lnTo>
                  <a:lnTo>
                    <a:pt x="1659" y="76"/>
                  </a:lnTo>
                  <a:lnTo>
                    <a:pt x="1584" y="19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-1206783" y="968628"/>
              <a:ext cx="53896" cy="83740"/>
            </a:xfrm>
            <a:custGeom>
              <a:avLst/>
              <a:gdLst/>
              <a:ahLst/>
              <a:cxnLst/>
              <a:rect l="l" t="t" r="r" b="b"/>
              <a:pathLst>
                <a:path w="1396" h="2169" extrusionOk="0">
                  <a:moveTo>
                    <a:pt x="1169" y="0"/>
                  </a:moveTo>
                  <a:lnTo>
                    <a:pt x="1132" y="19"/>
                  </a:lnTo>
                  <a:lnTo>
                    <a:pt x="1075" y="38"/>
                  </a:lnTo>
                  <a:lnTo>
                    <a:pt x="887" y="151"/>
                  </a:lnTo>
                  <a:lnTo>
                    <a:pt x="698" y="321"/>
                  </a:lnTo>
                  <a:lnTo>
                    <a:pt x="547" y="528"/>
                  </a:lnTo>
                  <a:lnTo>
                    <a:pt x="397" y="754"/>
                  </a:lnTo>
                  <a:lnTo>
                    <a:pt x="283" y="1000"/>
                  </a:lnTo>
                  <a:lnTo>
                    <a:pt x="170" y="1263"/>
                  </a:lnTo>
                  <a:lnTo>
                    <a:pt x="76" y="1546"/>
                  </a:lnTo>
                  <a:lnTo>
                    <a:pt x="1" y="1829"/>
                  </a:lnTo>
                  <a:lnTo>
                    <a:pt x="76" y="1904"/>
                  </a:lnTo>
                  <a:lnTo>
                    <a:pt x="170" y="1980"/>
                  </a:lnTo>
                  <a:lnTo>
                    <a:pt x="340" y="2168"/>
                  </a:lnTo>
                  <a:lnTo>
                    <a:pt x="434" y="1848"/>
                  </a:lnTo>
                  <a:lnTo>
                    <a:pt x="529" y="1546"/>
                  </a:lnTo>
                  <a:lnTo>
                    <a:pt x="623" y="1263"/>
                  </a:lnTo>
                  <a:lnTo>
                    <a:pt x="736" y="1018"/>
                  </a:lnTo>
                  <a:lnTo>
                    <a:pt x="868" y="811"/>
                  </a:lnTo>
                  <a:lnTo>
                    <a:pt x="1000" y="641"/>
                  </a:lnTo>
                  <a:lnTo>
                    <a:pt x="1132" y="509"/>
                  </a:lnTo>
                  <a:lnTo>
                    <a:pt x="1283" y="415"/>
                  </a:lnTo>
                  <a:lnTo>
                    <a:pt x="1339" y="377"/>
                  </a:lnTo>
                  <a:lnTo>
                    <a:pt x="1377" y="302"/>
                  </a:lnTo>
                  <a:lnTo>
                    <a:pt x="1396" y="245"/>
                  </a:lnTo>
                  <a:lnTo>
                    <a:pt x="1396" y="170"/>
                  </a:lnTo>
                  <a:lnTo>
                    <a:pt x="1377" y="114"/>
                  </a:lnTo>
                  <a:lnTo>
                    <a:pt x="1339" y="76"/>
                  </a:lnTo>
                  <a:lnTo>
                    <a:pt x="1264" y="1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-1174738" y="1353622"/>
              <a:ext cx="80805" cy="111383"/>
            </a:xfrm>
            <a:custGeom>
              <a:avLst/>
              <a:gdLst/>
              <a:ahLst/>
              <a:cxnLst/>
              <a:rect l="l" t="t" r="r" b="b"/>
              <a:pathLst>
                <a:path w="2093" h="2885" extrusionOk="0">
                  <a:moveTo>
                    <a:pt x="189" y="1"/>
                  </a:moveTo>
                  <a:lnTo>
                    <a:pt x="94" y="340"/>
                  </a:lnTo>
                  <a:lnTo>
                    <a:pt x="0" y="642"/>
                  </a:lnTo>
                  <a:lnTo>
                    <a:pt x="189" y="1000"/>
                  </a:lnTo>
                  <a:lnTo>
                    <a:pt x="377" y="1339"/>
                  </a:lnTo>
                  <a:lnTo>
                    <a:pt x="566" y="1641"/>
                  </a:lnTo>
                  <a:lnTo>
                    <a:pt x="792" y="1942"/>
                  </a:lnTo>
                  <a:lnTo>
                    <a:pt x="1018" y="2206"/>
                  </a:lnTo>
                  <a:lnTo>
                    <a:pt x="1263" y="2451"/>
                  </a:lnTo>
                  <a:lnTo>
                    <a:pt x="1527" y="2678"/>
                  </a:lnTo>
                  <a:lnTo>
                    <a:pt x="1791" y="2866"/>
                  </a:lnTo>
                  <a:lnTo>
                    <a:pt x="1866" y="2885"/>
                  </a:lnTo>
                  <a:lnTo>
                    <a:pt x="1942" y="2885"/>
                  </a:lnTo>
                  <a:lnTo>
                    <a:pt x="2017" y="2847"/>
                  </a:lnTo>
                  <a:lnTo>
                    <a:pt x="2074" y="2772"/>
                  </a:lnTo>
                  <a:lnTo>
                    <a:pt x="2074" y="2753"/>
                  </a:lnTo>
                  <a:lnTo>
                    <a:pt x="2093" y="2678"/>
                  </a:lnTo>
                  <a:lnTo>
                    <a:pt x="2093" y="2602"/>
                  </a:lnTo>
                  <a:lnTo>
                    <a:pt x="2055" y="2546"/>
                  </a:lnTo>
                  <a:lnTo>
                    <a:pt x="1998" y="2489"/>
                  </a:lnTo>
                  <a:lnTo>
                    <a:pt x="1716" y="2282"/>
                  </a:lnTo>
                  <a:lnTo>
                    <a:pt x="1452" y="2056"/>
                  </a:lnTo>
                  <a:lnTo>
                    <a:pt x="1207" y="1773"/>
                  </a:lnTo>
                  <a:lnTo>
                    <a:pt x="962" y="1471"/>
                  </a:lnTo>
                  <a:lnTo>
                    <a:pt x="754" y="1151"/>
                  </a:lnTo>
                  <a:lnTo>
                    <a:pt x="547" y="792"/>
                  </a:lnTo>
                  <a:lnTo>
                    <a:pt x="358" y="39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-1206049" y="2170209"/>
              <a:ext cx="120147" cy="34978"/>
            </a:xfrm>
            <a:custGeom>
              <a:avLst/>
              <a:gdLst/>
              <a:ahLst/>
              <a:cxnLst/>
              <a:rect l="l" t="t" r="r" b="b"/>
              <a:pathLst>
                <a:path w="3112" h="906" extrusionOk="0">
                  <a:moveTo>
                    <a:pt x="1867" y="1"/>
                  </a:moveTo>
                  <a:lnTo>
                    <a:pt x="1565" y="20"/>
                  </a:lnTo>
                  <a:lnTo>
                    <a:pt x="1245" y="57"/>
                  </a:lnTo>
                  <a:lnTo>
                    <a:pt x="962" y="114"/>
                  </a:lnTo>
                  <a:lnTo>
                    <a:pt x="698" y="170"/>
                  </a:lnTo>
                  <a:lnTo>
                    <a:pt x="453" y="246"/>
                  </a:lnTo>
                  <a:lnTo>
                    <a:pt x="264" y="321"/>
                  </a:lnTo>
                  <a:lnTo>
                    <a:pt x="133" y="416"/>
                  </a:lnTo>
                  <a:lnTo>
                    <a:pt x="38" y="491"/>
                  </a:lnTo>
                  <a:lnTo>
                    <a:pt x="19" y="547"/>
                  </a:lnTo>
                  <a:lnTo>
                    <a:pt x="1" y="585"/>
                  </a:lnTo>
                  <a:lnTo>
                    <a:pt x="19" y="623"/>
                  </a:lnTo>
                  <a:lnTo>
                    <a:pt x="38" y="679"/>
                  </a:lnTo>
                  <a:lnTo>
                    <a:pt x="133" y="736"/>
                  </a:lnTo>
                  <a:lnTo>
                    <a:pt x="264" y="811"/>
                  </a:lnTo>
                  <a:lnTo>
                    <a:pt x="453" y="849"/>
                  </a:lnTo>
                  <a:lnTo>
                    <a:pt x="698" y="887"/>
                  </a:lnTo>
                  <a:lnTo>
                    <a:pt x="962" y="906"/>
                  </a:lnTo>
                  <a:lnTo>
                    <a:pt x="1245" y="906"/>
                  </a:lnTo>
                  <a:lnTo>
                    <a:pt x="1565" y="887"/>
                  </a:lnTo>
                  <a:lnTo>
                    <a:pt x="1867" y="849"/>
                  </a:lnTo>
                  <a:lnTo>
                    <a:pt x="2168" y="811"/>
                  </a:lnTo>
                  <a:lnTo>
                    <a:pt x="2432" y="736"/>
                  </a:lnTo>
                  <a:lnTo>
                    <a:pt x="2659" y="661"/>
                  </a:lnTo>
                  <a:lnTo>
                    <a:pt x="2847" y="585"/>
                  </a:lnTo>
                  <a:lnTo>
                    <a:pt x="2998" y="510"/>
                  </a:lnTo>
                  <a:lnTo>
                    <a:pt x="3092" y="416"/>
                  </a:lnTo>
                  <a:lnTo>
                    <a:pt x="3111" y="378"/>
                  </a:lnTo>
                  <a:lnTo>
                    <a:pt x="3111" y="321"/>
                  </a:lnTo>
                  <a:lnTo>
                    <a:pt x="3111" y="284"/>
                  </a:lnTo>
                  <a:lnTo>
                    <a:pt x="3092" y="246"/>
                  </a:lnTo>
                  <a:lnTo>
                    <a:pt x="2998" y="170"/>
                  </a:lnTo>
                  <a:lnTo>
                    <a:pt x="2847" y="114"/>
                  </a:lnTo>
                  <a:lnTo>
                    <a:pt x="2659" y="57"/>
                  </a:lnTo>
                  <a:lnTo>
                    <a:pt x="2432" y="20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-1199486" y="2218970"/>
              <a:ext cx="120108" cy="34978"/>
            </a:xfrm>
            <a:custGeom>
              <a:avLst/>
              <a:gdLst/>
              <a:ahLst/>
              <a:cxnLst/>
              <a:rect l="l" t="t" r="r" b="b"/>
              <a:pathLst>
                <a:path w="3111" h="906" extrusionOk="0">
                  <a:moveTo>
                    <a:pt x="1866" y="1"/>
                  </a:moveTo>
                  <a:lnTo>
                    <a:pt x="1546" y="20"/>
                  </a:lnTo>
                  <a:lnTo>
                    <a:pt x="1226" y="57"/>
                  </a:lnTo>
                  <a:lnTo>
                    <a:pt x="943" y="95"/>
                  </a:lnTo>
                  <a:lnTo>
                    <a:pt x="679" y="170"/>
                  </a:lnTo>
                  <a:lnTo>
                    <a:pt x="453" y="227"/>
                  </a:lnTo>
                  <a:lnTo>
                    <a:pt x="264" y="321"/>
                  </a:lnTo>
                  <a:lnTo>
                    <a:pt x="113" y="397"/>
                  </a:lnTo>
                  <a:lnTo>
                    <a:pt x="19" y="491"/>
                  </a:lnTo>
                  <a:lnTo>
                    <a:pt x="0" y="529"/>
                  </a:lnTo>
                  <a:lnTo>
                    <a:pt x="0" y="585"/>
                  </a:lnTo>
                  <a:lnTo>
                    <a:pt x="0" y="623"/>
                  </a:lnTo>
                  <a:lnTo>
                    <a:pt x="19" y="661"/>
                  </a:lnTo>
                  <a:lnTo>
                    <a:pt x="113" y="736"/>
                  </a:lnTo>
                  <a:lnTo>
                    <a:pt x="264" y="793"/>
                  </a:lnTo>
                  <a:lnTo>
                    <a:pt x="453" y="849"/>
                  </a:lnTo>
                  <a:lnTo>
                    <a:pt x="679" y="887"/>
                  </a:lnTo>
                  <a:lnTo>
                    <a:pt x="943" y="887"/>
                  </a:lnTo>
                  <a:lnTo>
                    <a:pt x="1226" y="906"/>
                  </a:lnTo>
                  <a:lnTo>
                    <a:pt x="1546" y="887"/>
                  </a:lnTo>
                  <a:lnTo>
                    <a:pt x="1866" y="849"/>
                  </a:lnTo>
                  <a:lnTo>
                    <a:pt x="2149" y="793"/>
                  </a:lnTo>
                  <a:lnTo>
                    <a:pt x="2413" y="736"/>
                  </a:lnTo>
                  <a:lnTo>
                    <a:pt x="2639" y="661"/>
                  </a:lnTo>
                  <a:lnTo>
                    <a:pt x="2828" y="585"/>
                  </a:lnTo>
                  <a:lnTo>
                    <a:pt x="2979" y="491"/>
                  </a:lnTo>
                  <a:lnTo>
                    <a:pt x="3073" y="416"/>
                  </a:lnTo>
                  <a:lnTo>
                    <a:pt x="3092" y="359"/>
                  </a:lnTo>
                  <a:lnTo>
                    <a:pt x="3111" y="321"/>
                  </a:lnTo>
                  <a:lnTo>
                    <a:pt x="3092" y="265"/>
                  </a:lnTo>
                  <a:lnTo>
                    <a:pt x="3073" y="227"/>
                  </a:lnTo>
                  <a:lnTo>
                    <a:pt x="2979" y="152"/>
                  </a:lnTo>
                  <a:lnTo>
                    <a:pt x="2828" y="95"/>
                  </a:lnTo>
                  <a:lnTo>
                    <a:pt x="2639" y="57"/>
                  </a:lnTo>
                  <a:lnTo>
                    <a:pt x="2413" y="20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-1191494" y="2273561"/>
              <a:ext cx="120147" cy="34245"/>
            </a:xfrm>
            <a:custGeom>
              <a:avLst/>
              <a:gdLst/>
              <a:ahLst/>
              <a:cxnLst/>
              <a:rect l="l" t="t" r="r" b="b"/>
              <a:pathLst>
                <a:path w="3112" h="887" extrusionOk="0">
                  <a:moveTo>
                    <a:pt x="1867" y="1"/>
                  </a:moveTo>
                  <a:lnTo>
                    <a:pt x="1546" y="19"/>
                  </a:lnTo>
                  <a:lnTo>
                    <a:pt x="1226" y="57"/>
                  </a:lnTo>
                  <a:lnTo>
                    <a:pt x="943" y="95"/>
                  </a:lnTo>
                  <a:lnTo>
                    <a:pt x="679" y="151"/>
                  </a:lnTo>
                  <a:lnTo>
                    <a:pt x="453" y="227"/>
                  </a:lnTo>
                  <a:lnTo>
                    <a:pt x="264" y="321"/>
                  </a:lnTo>
                  <a:lnTo>
                    <a:pt x="114" y="397"/>
                  </a:lnTo>
                  <a:lnTo>
                    <a:pt x="19" y="491"/>
                  </a:lnTo>
                  <a:lnTo>
                    <a:pt x="1" y="528"/>
                  </a:lnTo>
                  <a:lnTo>
                    <a:pt x="1" y="566"/>
                  </a:lnTo>
                  <a:lnTo>
                    <a:pt x="1" y="623"/>
                  </a:lnTo>
                  <a:lnTo>
                    <a:pt x="19" y="660"/>
                  </a:lnTo>
                  <a:lnTo>
                    <a:pt x="114" y="736"/>
                  </a:lnTo>
                  <a:lnTo>
                    <a:pt x="264" y="792"/>
                  </a:lnTo>
                  <a:lnTo>
                    <a:pt x="453" y="849"/>
                  </a:lnTo>
                  <a:lnTo>
                    <a:pt x="679" y="868"/>
                  </a:lnTo>
                  <a:lnTo>
                    <a:pt x="943" y="887"/>
                  </a:lnTo>
                  <a:lnTo>
                    <a:pt x="1226" y="887"/>
                  </a:lnTo>
                  <a:lnTo>
                    <a:pt x="1546" y="868"/>
                  </a:lnTo>
                  <a:lnTo>
                    <a:pt x="1867" y="849"/>
                  </a:lnTo>
                  <a:lnTo>
                    <a:pt x="2150" y="792"/>
                  </a:lnTo>
                  <a:lnTo>
                    <a:pt x="2414" y="736"/>
                  </a:lnTo>
                  <a:lnTo>
                    <a:pt x="2640" y="660"/>
                  </a:lnTo>
                  <a:lnTo>
                    <a:pt x="2847" y="585"/>
                  </a:lnTo>
                  <a:lnTo>
                    <a:pt x="2979" y="491"/>
                  </a:lnTo>
                  <a:lnTo>
                    <a:pt x="3073" y="397"/>
                  </a:lnTo>
                  <a:lnTo>
                    <a:pt x="3092" y="359"/>
                  </a:lnTo>
                  <a:lnTo>
                    <a:pt x="3111" y="321"/>
                  </a:lnTo>
                  <a:lnTo>
                    <a:pt x="3092" y="265"/>
                  </a:lnTo>
                  <a:lnTo>
                    <a:pt x="3073" y="227"/>
                  </a:lnTo>
                  <a:lnTo>
                    <a:pt x="2979" y="151"/>
                  </a:lnTo>
                  <a:lnTo>
                    <a:pt x="2847" y="95"/>
                  </a:lnTo>
                  <a:lnTo>
                    <a:pt x="2640" y="38"/>
                  </a:lnTo>
                  <a:lnTo>
                    <a:pt x="2414" y="19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-1184931" y="2329619"/>
              <a:ext cx="120108" cy="34978"/>
            </a:xfrm>
            <a:custGeom>
              <a:avLst/>
              <a:gdLst/>
              <a:ahLst/>
              <a:cxnLst/>
              <a:rect l="l" t="t" r="r" b="b"/>
              <a:pathLst>
                <a:path w="3111" h="906" extrusionOk="0">
                  <a:moveTo>
                    <a:pt x="1867" y="0"/>
                  </a:moveTo>
                  <a:lnTo>
                    <a:pt x="1565" y="19"/>
                  </a:lnTo>
                  <a:lnTo>
                    <a:pt x="1244" y="57"/>
                  </a:lnTo>
                  <a:lnTo>
                    <a:pt x="962" y="113"/>
                  </a:lnTo>
                  <a:lnTo>
                    <a:pt x="698" y="170"/>
                  </a:lnTo>
                  <a:lnTo>
                    <a:pt x="453" y="245"/>
                  </a:lnTo>
                  <a:lnTo>
                    <a:pt x="264" y="321"/>
                  </a:lnTo>
                  <a:lnTo>
                    <a:pt x="132" y="415"/>
                  </a:lnTo>
                  <a:lnTo>
                    <a:pt x="38" y="490"/>
                  </a:lnTo>
                  <a:lnTo>
                    <a:pt x="19" y="547"/>
                  </a:lnTo>
                  <a:lnTo>
                    <a:pt x="0" y="585"/>
                  </a:lnTo>
                  <a:lnTo>
                    <a:pt x="19" y="622"/>
                  </a:lnTo>
                  <a:lnTo>
                    <a:pt x="38" y="679"/>
                  </a:lnTo>
                  <a:lnTo>
                    <a:pt x="132" y="735"/>
                  </a:lnTo>
                  <a:lnTo>
                    <a:pt x="264" y="811"/>
                  </a:lnTo>
                  <a:lnTo>
                    <a:pt x="453" y="848"/>
                  </a:lnTo>
                  <a:lnTo>
                    <a:pt x="698" y="886"/>
                  </a:lnTo>
                  <a:lnTo>
                    <a:pt x="962" y="905"/>
                  </a:lnTo>
                  <a:lnTo>
                    <a:pt x="1244" y="905"/>
                  </a:lnTo>
                  <a:lnTo>
                    <a:pt x="1565" y="886"/>
                  </a:lnTo>
                  <a:lnTo>
                    <a:pt x="1867" y="848"/>
                  </a:lnTo>
                  <a:lnTo>
                    <a:pt x="2168" y="811"/>
                  </a:lnTo>
                  <a:lnTo>
                    <a:pt x="2432" y="735"/>
                  </a:lnTo>
                  <a:lnTo>
                    <a:pt x="2658" y="660"/>
                  </a:lnTo>
                  <a:lnTo>
                    <a:pt x="2847" y="585"/>
                  </a:lnTo>
                  <a:lnTo>
                    <a:pt x="2998" y="509"/>
                  </a:lnTo>
                  <a:lnTo>
                    <a:pt x="3092" y="415"/>
                  </a:lnTo>
                  <a:lnTo>
                    <a:pt x="3111" y="377"/>
                  </a:lnTo>
                  <a:lnTo>
                    <a:pt x="3111" y="321"/>
                  </a:lnTo>
                  <a:lnTo>
                    <a:pt x="3111" y="283"/>
                  </a:lnTo>
                  <a:lnTo>
                    <a:pt x="3092" y="245"/>
                  </a:lnTo>
                  <a:lnTo>
                    <a:pt x="2998" y="170"/>
                  </a:lnTo>
                  <a:lnTo>
                    <a:pt x="2847" y="113"/>
                  </a:lnTo>
                  <a:lnTo>
                    <a:pt x="2658" y="57"/>
                  </a:lnTo>
                  <a:lnTo>
                    <a:pt x="2432" y="19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-1472402" y="2159321"/>
              <a:ext cx="113545" cy="34206"/>
            </a:xfrm>
            <a:custGeom>
              <a:avLst/>
              <a:gdLst/>
              <a:ahLst/>
              <a:cxnLst/>
              <a:rect l="l" t="t" r="r" b="b"/>
              <a:pathLst>
                <a:path w="2941" h="886" extrusionOk="0">
                  <a:moveTo>
                    <a:pt x="848" y="0"/>
                  </a:moveTo>
                  <a:lnTo>
                    <a:pt x="603" y="19"/>
                  </a:lnTo>
                  <a:lnTo>
                    <a:pt x="396" y="38"/>
                  </a:lnTo>
                  <a:lnTo>
                    <a:pt x="226" y="94"/>
                  </a:lnTo>
                  <a:lnTo>
                    <a:pt x="94" y="151"/>
                  </a:lnTo>
                  <a:lnTo>
                    <a:pt x="57" y="189"/>
                  </a:lnTo>
                  <a:lnTo>
                    <a:pt x="19" y="226"/>
                  </a:lnTo>
                  <a:lnTo>
                    <a:pt x="0" y="264"/>
                  </a:lnTo>
                  <a:lnTo>
                    <a:pt x="0" y="320"/>
                  </a:lnTo>
                  <a:lnTo>
                    <a:pt x="19" y="358"/>
                  </a:lnTo>
                  <a:lnTo>
                    <a:pt x="57" y="396"/>
                  </a:lnTo>
                  <a:lnTo>
                    <a:pt x="151" y="490"/>
                  </a:lnTo>
                  <a:lnTo>
                    <a:pt x="302" y="566"/>
                  </a:lnTo>
                  <a:lnTo>
                    <a:pt x="490" y="660"/>
                  </a:lnTo>
                  <a:lnTo>
                    <a:pt x="716" y="716"/>
                  </a:lnTo>
                  <a:lnTo>
                    <a:pt x="961" y="792"/>
                  </a:lnTo>
                  <a:lnTo>
                    <a:pt x="1244" y="829"/>
                  </a:lnTo>
                  <a:lnTo>
                    <a:pt x="1546" y="867"/>
                  </a:lnTo>
                  <a:lnTo>
                    <a:pt x="1829" y="886"/>
                  </a:lnTo>
                  <a:lnTo>
                    <a:pt x="2092" y="886"/>
                  </a:lnTo>
                  <a:lnTo>
                    <a:pt x="2338" y="867"/>
                  </a:lnTo>
                  <a:lnTo>
                    <a:pt x="2545" y="829"/>
                  </a:lnTo>
                  <a:lnTo>
                    <a:pt x="2715" y="792"/>
                  </a:lnTo>
                  <a:lnTo>
                    <a:pt x="2847" y="735"/>
                  </a:lnTo>
                  <a:lnTo>
                    <a:pt x="2884" y="698"/>
                  </a:lnTo>
                  <a:lnTo>
                    <a:pt x="2922" y="660"/>
                  </a:lnTo>
                  <a:lnTo>
                    <a:pt x="2941" y="622"/>
                  </a:lnTo>
                  <a:lnTo>
                    <a:pt x="2941" y="566"/>
                  </a:lnTo>
                  <a:lnTo>
                    <a:pt x="2922" y="528"/>
                  </a:lnTo>
                  <a:lnTo>
                    <a:pt x="2884" y="490"/>
                  </a:lnTo>
                  <a:lnTo>
                    <a:pt x="2790" y="396"/>
                  </a:lnTo>
                  <a:lnTo>
                    <a:pt x="2658" y="302"/>
                  </a:lnTo>
                  <a:lnTo>
                    <a:pt x="2470" y="226"/>
                  </a:lnTo>
                  <a:lnTo>
                    <a:pt x="2243" y="151"/>
                  </a:lnTo>
                  <a:lnTo>
                    <a:pt x="1979" y="94"/>
                  </a:lnTo>
                  <a:lnTo>
                    <a:pt x="1697" y="38"/>
                  </a:lnTo>
                  <a:lnTo>
                    <a:pt x="1414" y="19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-1470240" y="2207349"/>
              <a:ext cx="112850" cy="34245"/>
            </a:xfrm>
            <a:custGeom>
              <a:avLst/>
              <a:gdLst/>
              <a:ahLst/>
              <a:cxnLst/>
              <a:rect l="l" t="t" r="r" b="b"/>
              <a:pathLst>
                <a:path w="2923" h="887" extrusionOk="0">
                  <a:moveTo>
                    <a:pt x="830" y="0"/>
                  </a:moveTo>
                  <a:lnTo>
                    <a:pt x="585" y="19"/>
                  </a:lnTo>
                  <a:lnTo>
                    <a:pt x="378" y="57"/>
                  </a:lnTo>
                  <a:lnTo>
                    <a:pt x="208" y="94"/>
                  </a:lnTo>
                  <a:lnTo>
                    <a:pt x="95" y="151"/>
                  </a:lnTo>
                  <a:lnTo>
                    <a:pt x="38" y="189"/>
                  </a:lnTo>
                  <a:lnTo>
                    <a:pt x="19" y="226"/>
                  </a:lnTo>
                  <a:lnTo>
                    <a:pt x="1" y="283"/>
                  </a:lnTo>
                  <a:lnTo>
                    <a:pt x="1" y="321"/>
                  </a:lnTo>
                  <a:lnTo>
                    <a:pt x="19" y="358"/>
                  </a:lnTo>
                  <a:lnTo>
                    <a:pt x="38" y="415"/>
                  </a:lnTo>
                  <a:lnTo>
                    <a:pt x="133" y="490"/>
                  </a:lnTo>
                  <a:lnTo>
                    <a:pt x="283" y="585"/>
                  </a:lnTo>
                  <a:lnTo>
                    <a:pt x="472" y="660"/>
                  </a:lnTo>
                  <a:lnTo>
                    <a:pt x="698" y="735"/>
                  </a:lnTo>
                  <a:lnTo>
                    <a:pt x="943" y="792"/>
                  </a:lnTo>
                  <a:lnTo>
                    <a:pt x="1226" y="848"/>
                  </a:lnTo>
                  <a:lnTo>
                    <a:pt x="1528" y="886"/>
                  </a:lnTo>
                  <a:lnTo>
                    <a:pt x="2093" y="886"/>
                  </a:lnTo>
                  <a:lnTo>
                    <a:pt x="2338" y="867"/>
                  </a:lnTo>
                  <a:lnTo>
                    <a:pt x="2545" y="848"/>
                  </a:lnTo>
                  <a:lnTo>
                    <a:pt x="2715" y="792"/>
                  </a:lnTo>
                  <a:lnTo>
                    <a:pt x="2828" y="735"/>
                  </a:lnTo>
                  <a:lnTo>
                    <a:pt x="2885" y="698"/>
                  </a:lnTo>
                  <a:lnTo>
                    <a:pt x="2904" y="660"/>
                  </a:lnTo>
                  <a:lnTo>
                    <a:pt x="2923" y="622"/>
                  </a:lnTo>
                  <a:lnTo>
                    <a:pt x="2923" y="585"/>
                  </a:lnTo>
                  <a:lnTo>
                    <a:pt x="2904" y="528"/>
                  </a:lnTo>
                  <a:lnTo>
                    <a:pt x="2885" y="490"/>
                  </a:lnTo>
                  <a:lnTo>
                    <a:pt x="2791" y="396"/>
                  </a:lnTo>
                  <a:lnTo>
                    <a:pt x="2640" y="321"/>
                  </a:lnTo>
                  <a:lnTo>
                    <a:pt x="2451" y="226"/>
                  </a:lnTo>
                  <a:lnTo>
                    <a:pt x="2225" y="170"/>
                  </a:lnTo>
                  <a:lnTo>
                    <a:pt x="1961" y="94"/>
                  </a:lnTo>
                  <a:lnTo>
                    <a:pt x="1697" y="57"/>
                  </a:lnTo>
                  <a:lnTo>
                    <a:pt x="1396" y="19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-1469507" y="2261940"/>
              <a:ext cx="112850" cy="34245"/>
            </a:xfrm>
            <a:custGeom>
              <a:avLst/>
              <a:gdLst/>
              <a:ahLst/>
              <a:cxnLst/>
              <a:rect l="l" t="t" r="r" b="b"/>
              <a:pathLst>
                <a:path w="2923" h="887" extrusionOk="0">
                  <a:moveTo>
                    <a:pt x="830" y="0"/>
                  </a:moveTo>
                  <a:lnTo>
                    <a:pt x="585" y="19"/>
                  </a:lnTo>
                  <a:lnTo>
                    <a:pt x="377" y="38"/>
                  </a:lnTo>
                  <a:lnTo>
                    <a:pt x="208" y="94"/>
                  </a:lnTo>
                  <a:lnTo>
                    <a:pt x="95" y="151"/>
                  </a:lnTo>
                  <a:lnTo>
                    <a:pt x="38" y="189"/>
                  </a:lnTo>
                  <a:lnTo>
                    <a:pt x="19" y="226"/>
                  </a:lnTo>
                  <a:lnTo>
                    <a:pt x="0" y="264"/>
                  </a:lnTo>
                  <a:lnTo>
                    <a:pt x="0" y="302"/>
                  </a:lnTo>
                  <a:lnTo>
                    <a:pt x="19" y="358"/>
                  </a:lnTo>
                  <a:lnTo>
                    <a:pt x="38" y="396"/>
                  </a:lnTo>
                  <a:lnTo>
                    <a:pt x="132" y="490"/>
                  </a:lnTo>
                  <a:lnTo>
                    <a:pt x="283" y="566"/>
                  </a:lnTo>
                  <a:lnTo>
                    <a:pt x="472" y="660"/>
                  </a:lnTo>
                  <a:lnTo>
                    <a:pt x="698" y="716"/>
                  </a:lnTo>
                  <a:lnTo>
                    <a:pt x="943" y="792"/>
                  </a:lnTo>
                  <a:lnTo>
                    <a:pt x="1226" y="829"/>
                  </a:lnTo>
                  <a:lnTo>
                    <a:pt x="1527" y="867"/>
                  </a:lnTo>
                  <a:lnTo>
                    <a:pt x="1829" y="886"/>
                  </a:lnTo>
                  <a:lnTo>
                    <a:pt x="2093" y="886"/>
                  </a:lnTo>
                  <a:lnTo>
                    <a:pt x="2338" y="867"/>
                  </a:lnTo>
                  <a:lnTo>
                    <a:pt x="2545" y="829"/>
                  </a:lnTo>
                  <a:lnTo>
                    <a:pt x="2715" y="792"/>
                  </a:lnTo>
                  <a:lnTo>
                    <a:pt x="2828" y="735"/>
                  </a:lnTo>
                  <a:lnTo>
                    <a:pt x="2885" y="698"/>
                  </a:lnTo>
                  <a:lnTo>
                    <a:pt x="2904" y="660"/>
                  </a:lnTo>
                  <a:lnTo>
                    <a:pt x="2922" y="622"/>
                  </a:lnTo>
                  <a:lnTo>
                    <a:pt x="2922" y="566"/>
                  </a:lnTo>
                  <a:lnTo>
                    <a:pt x="2904" y="528"/>
                  </a:lnTo>
                  <a:lnTo>
                    <a:pt x="2885" y="471"/>
                  </a:lnTo>
                  <a:lnTo>
                    <a:pt x="2790" y="396"/>
                  </a:lnTo>
                  <a:lnTo>
                    <a:pt x="2640" y="302"/>
                  </a:lnTo>
                  <a:lnTo>
                    <a:pt x="2451" y="226"/>
                  </a:lnTo>
                  <a:lnTo>
                    <a:pt x="2225" y="151"/>
                  </a:lnTo>
                  <a:lnTo>
                    <a:pt x="1980" y="94"/>
                  </a:lnTo>
                  <a:lnTo>
                    <a:pt x="1697" y="38"/>
                  </a:lnTo>
                  <a:lnTo>
                    <a:pt x="1395" y="19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-1467345" y="2317960"/>
              <a:ext cx="112850" cy="34245"/>
            </a:xfrm>
            <a:custGeom>
              <a:avLst/>
              <a:gdLst/>
              <a:ahLst/>
              <a:cxnLst/>
              <a:rect l="l" t="t" r="r" b="b"/>
              <a:pathLst>
                <a:path w="2923" h="887" extrusionOk="0">
                  <a:moveTo>
                    <a:pt x="830" y="1"/>
                  </a:moveTo>
                  <a:lnTo>
                    <a:pt x="585" y="19"/>
                  </a:lnTo>
                  <a:lnTo>
                    <a:pt x="378" y="57"/>
                  </a:lnTo>
                  <a:lnTo>
                    <a:pt x="208" y="95"/>
                  </a:lnTo>
                  <a:lnTo>
                    <a:pt x="76" y="151"/>
                  </a:lnTo>
                  <a:lnTo>
                    <a:pt x="39" y="189"/>
                  </a:lnTo>
                  <a:lnTo>
                    <a:pt x="1" y="227"/>
                  </a:lnTo>
                  <a:lnTo>
                    <a:pt x="1" y="264"/>
                  </a:lnTo>
                  <a:lnTo>
                    <a:pt x="1" y="321"/>
                  </a:lnTo>
                  <a:lnTo>
                    <a:pt x="1" y="359"/>
                  </a:lnTo>
                  <a:lnTo>
                    <a:pt x="39" y="396"/>
                  </a:lnTo>
                  <a:lnTo>
                    <a:pt x="133" y="491"/>
                  </a:lnTo>
                  <a:lnTo>
                    <a:pt x="284" y="585"/>
                  </a:lnTo>
                  <a:lnTo>
                    <a:pt x="472" y="660"/>
                  </a:lnTo>
                  <a:lnTo>
                    <a:pt x="698" y="736"/>
                  </a:lnTo>
                  <a:lnTo>
                    <a:pt x="944" y="792"/>
                  </a:lnTo>
                  <a:lnTo>
                    <a:pt x="1226" y="849"/>
                  </a:lnTo>
                  <a:lnTo>
                    <a:pt x="1528" y="868"/>
                  </a:lnTo>
                  <a:lnTo>
                    <a:pt x="1811" y="887"/>
                  </a:lnTo>
                  <a:lnTo>
                    <a:pt x="2093" y="887"/>
                  </a:lnTo>
                  <a:lnTo>
                    <a:pt x="2339" y="868"/>
                  </a:lnTo>
                  <a:lnTo>
                    <a:pt x="2546" y="849"/>
                  </a:lnTo>
                  <a:lnTo>
                    <a:pt x="2716" y="792"/>
                  </a:lnTo>
                  <a:lnTo>
                    <a:pt x="2829" y="736"/>
                  </a:lnTo>
                  <a:lnTo>
                    <a:pt x="2866" y="698"/>
                  </a:lnTo>
                  <a:lnTo>
                    <a:pt x="2904" y="660"/>
                  </a:lnTo>
                  <a:lnTo>
                    <a:pt x="2923" y="623"/>
                  </a:lnTo>
                  <a:lnTo>
                    <a:pt x="2923" y="585"/>
                  </a:lnTo>
                  <a:lnTo>
                    <a:pt x="2904" y="528"/>
                  </a:lnTo>
                  <a:lnTo>
                    <a:pt x="2885" y="491"/>
                  </a:lnTo>
                  <a:lnTo>
                    <a:pt x="2772" y="396"/>
                  </a:lnTo>
                  <a:lnTo>
                    <a:pt x="2640" y="321"/>
                  </a:lnTo>
                  <a:lnTo>
                    <a:pt x="2452" y="227"/>
                  </a:lnTo>
                  <a:lnTo>
                    <a:pt x="2225" y="170"/>
                  </a:lnTo>
                  <a:lnTo>
                    <a:pt x="1961" y="95"/>
                  </a:lnTo>
                  <a:lnTo>
                    <a:pt x="1679" y="57"/>
                  </a:lnTo>
                  <a:lnTo>
                    <a:pt x="1396" y="19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-1270832" y="872572"/>
              <a:ext cx="56097" cy="96094"/>
            </a:xfrm>
            <a:custGeom>
              <a:avLst/>
              <a:gdLst/>
              <a:ahLst/>
              <a:cxnLst/>
              <a:rect l="l" t="t" r="r" b="b"/>
              <a:pathLst>
                <a:path w="1453" h="2489" extrusionOk="0">
                  <a:moveTo>
                    <a:pt x="755" y="0"/>
                  </a:moveTo>
                  <a:lnTo>
                    <a:pt x="679" y="19"/>
                  </a:lnTo>
                  <a:lnTo>
                    <a:pt x="623" y="57"/>
                  </a:lnTo>
                  <a:lnTo>
                    <a:pt x="491" y="151"/>
                  </a:lnTo>
                  <a:lnTo>
                    <a:pt x="359" y="302"/>
                  </a:lnTo>
                  <a:lnTo>
                    <a:pt x="246" y="471"/>
                  </a:lnTo>
                  <a:lnTo>
                    <a:pt x="152" y="679"/>
                  </a:lnTo>
                  <a:lnTo>
                    <a:pt x="76" y="905"/>
                  </a:lnTo>
                  <a:lnTo>
                    <a:pt x="20" y="1150"/>
                  </a:lnTo>
                  <a:lnTo>
                    <a:pt x="1" y="1395"/>
                  </a:lnTo>
                  <a:lnTo>
                    <a:pt x="20" y="1640"/>
                  </a:lnTo>
                  <a:lnTo>
                    <a:pt x="39" y="1866"/>
                  </a:lnTo>
                  <a:lnTo>
                    <a:pt x="114" y="2055"/>
                  </a:lnTo>
                  <a:lnTo>
                    <a:pt x="189" y="2225"/>
                  </a:lnTo>
                  <a:lnTo>
                    <a:pt x="284" y="2356"/>
                  </a:lnTo>
                  <a:lnTo>
                    <a:pt x="340" y="2413"/>
                  </a:lnTo>
                  <a:lnTo>
                    <a:pt x="416" y="2451"/>
                  </a:lnTo>
                  <a:lnTo>
                    <a:pt x="472" y="2470"/>
                  </a:lnTo>
                  <a:lnTo>
                    <a:pt x="547" y="2488"/>
                  </a:lnTo>
                  <a:lnTo>
                    <a:pt x="698" y="2488"/>
                  </a:lnTo>
                  <a:lnTo>
                    <a:pt x="774" y="2470"/>
                  </a:lnTo>
                  <a:lnTo>
                    <a:pt x="830" y="2432"/>
                  </a:lnTo>
                  <a:lnTo>
                    <a:pt x="962" y="2338"/>
                  </a:lnTo>
                  <a:lnTo>
                    <a:pt x="1094" y="2206"/>
                  </a:lnTo>
                  <a:lnTo>
                    <a:pt x="1207" y="2017"/>
                  </a:lnTo>
                  <a:lnTo>
                    <a:pt x="1302" y="1829"/>
                  </a:lnTo>
                  <a:lnTo>
                    <a:pt x="1377" y="1602"/>
                  </a:lnTo>
                  <a:lnTo>
                    <a:pt x="1433" y="1339"/>
                  </a:lnTo>
                  <a:lnTo>
                    <a:pt x="1452" y="1093"/>
                  </a:lnTo>
                  <a:lnTo>
                    <a:pt x="1433" y="848"/>
                  </a:lnTo>
                  <a:lnTo>
                    <a:pt x="1396" y="641"/>
                  </a:lnTo>
                  <a:lnTo>
                    <a:pt x="1339" y="434"/>
                  </a:lnTo>
                  <a:lnTo>
                    <a:pt x="1264" y="264"/>
                  </a:lnTo>
                  <a:lnTo>
                    <a:pt x="1170" y="132"/>
                  </a:lnTo>
                  <a:lnTo>
                    <a:pt x="1094" y="94"/>
                  </a:lnTo>
                  <a:lnTo>
                    <a:pt x="1038" y="38"/>
                  </a:lnTo>
                  <a:lnTo>
                    <a:pt x="981" y="19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-1268632" y="883459"/>
              <a:ext cx="43704" cy="75748"/>
            </a:xfrm>
            <a:custGeom>
              <a:avLst/>
              <a:gdLst/>
              <a:ahLst/>
              <a:cxnLst/>
              <a:rect l="l" t="t" r="r" b="b"/>
              <a:pathLst>
                <a:path w="1132" h="1962" extrusionOk="0">
                  <a:moveTo>
                    <a:pt x="585" y="1"/>
                  </a:moveTo>
                  <a:lnTo>
                    <a:pt x="472" y="39"/>
                  </a:lnTo>
                  <a:lnTo>
                    <a:pt x="377" y="114"/>
                  </a:lnTo>
                  <a:lnTo>
                    <a:pt x="264" y="227"/>
                  </a:lnTo>
                  <a:lnTo>
                    <a:pt x="189" y="359"/>
                  </a:lnTo>
                  <a:lnTo>
                    <a:pt x="113" y="529"/>
                  </a:lnTo>
                  <a:lnTo>
                    <a:pt x="57" y="698"/>
                  </a:lnTo>
                  <a:lnTo>
                    <a:pt x="19" y="887"/>
                  </a:lnTo>
                  <a:lnTo>
                    <a:pt x="0" y="1094"/>
                  </a:lnTo>
                  <a:lnTo>
                    <a:pt x="0" y="1283"/>
                  </a:lnTo>
                  <a:lnTo>
                    <a:pt x="19" y="1452"/>
                  </a:lnTo>
                  <a:lnTo>
                    <a:pt x="76" y="1603"/>
                  </a:lnTo>
                  <a:lnTo>
                    <a:pt x="132" y="1735"/>
                  </a:lnTo>
                  <a:lnTo>
                    <a:pt x="227" y="1848"/>
                  </a:lnTo>
                  <a:lnTo>
                    <a:pt x="321" y="1924"/>
                  </a:lnTo>
                  <a:lnTo>
                    <a:pt x="415" y="1961"/>
                  </a:lnTo>
                  <a:lnTo>
                    <a:pt x="528" y="1943"/>
                  </a:lnTo>
                  <a:lnTo>
                    <a:pt x="641" y="1905"/>
                  </a:lnTo>
                  <a:lnTo>
                    <a:pt x="754" y="1829"/>
                  </a:lnTo>
                  <a:lnTo>
                    <a:pt x="849" y="1716"/>
                  </a:lnTo>
                  <a:lnTo>
                    <a:pt x="943" y="1584"/>
                  </a:lnTo>
                  <a:lnTo>
                    <a:pt x="1018" y="1434"/>
                  </a:lnTo>
                  <a:lnTo>
                    <a:pt x="1075" y="1245"/>
                  </a:lnTo>
                  <a:lnTo>
                    <a:pt x="1113" y="1057"/>
                  </a:lnTo>
                  <a:lnTo>
                    <a:pt x="1131" y="849"/>
                  </a:lnTo>
                  <a:lnTo>
                    <a:pt x="1113" y="661"/>
                  </a:lnTo>
                  <a:lnTo>
                    <a:pt x="1094" y="491"/>
                  </a:lnTo>
                  <a:lnTo>
                    <a:pt x="1056" y="340"/>
                  </a:lnTo>
                  <a:lnTo>
                    <a:pt x="981" y="208"/>
                  </a:lnTo>
                  <a:lnTo>
                    <a:pt x="905" y="95"/>
                  </a:lnTo>
                  <a:lnTo>
                    <a:pt x="811" y="3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-1297742" y="1890729"/>
              <a:ext cx="215468" cy="45904"/>
            </a:xfrm>
            <a:custGeom>
              <a:avLst/>
              <a:gdLst/>
              <a:ahLst/>
              <a:cxnLst/>
              <a:rect l="l" t="t" r="r" b="b"/>
              <a:pathLst>
                <a:path w="5581" h="1189" extrusionOk="0">
                  <a:moveTo>
                    <a:pt x="4977" y="1"/>
                  </a:moveTo>
                  <a:lnTo>
                    <a:pt x="4562" y="20"/>
                  </a:lnTo>
                  <a:lnTo>
                    <a:pt x="4148" y="39"/>
                  </a:lnTo>
                  <a:lnTo>
                    <a:pt x="3733" y="76"/>
                  </a:lnTo>
                  <a:lnTo>
                    <a:pt x="2941" y="171"/>
                  </a:lnTo>
                  <a:lnTo>
                    <a:pt x="2206" y="284"/>
                  </a:lnTo>
                  <a:lnTo>
                    <a:pt x="1546" y="434"/>
                  </a:lnTo>
                  <a:lnTo>
                    <a:pt x="962" y="566"/>
                  </a:lnTo>
                  <a:lnTo>
                    <a:pt x="490" y="680"/>
                  </a:lnTo>
                  <a:lnTo>
                    <a:pt x="151" y="774"/>
                  </a:lnTo>
                  <a:lnTo>
                    <a:pt x="76" y="812"/>
                  </a:lnTo>
                  <a:lnTo>
                    <a:pt x="19" y="887"/>
                  </a:lnTo>
                  <a:lnTo>
                    <a:pt x="0" y="962"/>
                  </a:lnTo>
                  <a:lnTo>
                    <a:pt x="19" y="1038"/>
                  </a:lnTo>
                  <a:lnTo>
                    <a:pt x="57" y="1113"/>
                  </a:lnTo>
                  <a:lnTo>
                    <a:pt x="113" y="1170"/>
                  </a:lnTo>
                  <a:lnTo>
                    <a:pt x="189" y="1189"/>
                  </a:lnTo>
                  <a:lnTo>
                    <a:pt x="264" y="1189"/>
                  </a:lnTo>
                  <a:lnTo>
                    <a:pt x="1056" y="962"/>
                  </a:lnTo>
                  <a:lnTo>
                    <a:pt x="1622" y="830"/>
                  </a:lnTo>
                  <a:lnTo>
                    <a:pt x="2281" y="698"/>
                  </a:lnTo>
                  <a:lnTo>
                    <a:pt x="3016" y="585"/>
                  </a:lnTo>
                  <a:lnTo>
                    <a:pt x="3771" y="491"/>
                  </a:lnTo>
                  <a:lnTo>
                    <a:pt x="4166" y="453"/>
                  </a:lnTo>
                  <a:lnTo>
                    <a:pt x="4581" y="434"/>
                  </a:lnTo>
                  <a:lnTo>
                    <a:pt x="4977" y="416"/>
                  </a:lnTo>
                  <a:lnTo>
                    <a:pt x="5448" y="416"/>
                  </a:lnTo>
                  <a:lnTo>
                    <a:pt x="5524" y="378"/>
                  </a:lnTo>
                  <a:lnTo>
                    <a:pt x="5561" y="303"/>
                  </a:lnTo>
                  <a:lnTo>
                    <a:pt x="5580" y="227"/>
                  </a:lnTo>
                  <a:lnTo>
                    <a:pt x="5580" y="152"/>
                  </a:lnTo>
                  <a:lnTo>
                    <a:pt x="5524" y="76"/>
                  </a:lnTo>
                  <a:lnTo>
                    <a:pt x="5467" y="20"/>
                  </a:lnTo>
                  <a:lnTo>
                    <a:pt x="5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-1530661" y="1893663"/>
              <a:ext cx="207477" cy="38608"/>
            </a:xfrm>
            <a:custGeom>
              <a:avLst/>
              <a:gdLst/>
              <a:ahLst/>
              <a:cxnLst/>
              <a:rect l="l" t="t" r="r" b="b"/>
              <a:pathLst>
                <a:path w="5374" h="1000" extrusionOk="0">
                  <a:moveTo>
                    <a:pt x="962" y="0"/>
                  </a:moveTo>
                  <a:lnTo>
                    <a:pt x="566" y="19"/>
                  </a:lnTo>
                  <a:lnTo>
                    <a:pt x="189" y="38"/>
                  </a:lnTo>
                  <a:lnTo>
                    <a:pt x="114" y="57"/>
                  </a:lnTo>
                  <a:lnTo>
                    <a:pt x="39" y="113"/>
                  </a:lnTo>
                  <a:lnTo>
                    <a:pt x="1" y="189"/>
                  </a:lnTo>
                  <a:lnTo>
                    <a:pt x="1" y="264"/>
                  </a:lnTo>
                  <a:lnTo>
                    <a:pt x="20" y="340"/>
                  </a:lnTo>
                  <a:lnTo>
                    <a:pt x="76" y="415"/>
                  </a:lnTo>
                  <a:lnTo>
                    <a:pt x="152" y="453"/>
                  </a:lnTo>
                  <a:lnTo>
                    <a:pt x="227" y="453"/>
                  </a:lnTo>
                  <a:lnTo>
                    <a:pt x="585" y="434"/>
                  </a:lnTo>
                  <a:lnTo>
                    <a:pt x="962" y="415"/>
                  </a:lnTo>
                  <a:lnTo>
                    <a:pt x="1339" y="434"/>
                  </a:lnTo>
                  <a:lnTo>
                    <a:pt x="1716" y="453"/>
                  </a:lnTo>
                  <a:lnTo>
                    <a:pt x="2452" y="509"/>
                  </a:lnTo>
                  <a:lnTo>
                    <a:pt x="3149" y="604"/>
                  </a:lnTo>
                  <a:lnTo>
                    <a:pt x="3790" y="717"/>
                  </a:lnTo>
                  <a:lnTo>
                    <a:pt x="4337" y="830"/>
                  </a:lnTo>
                  <a:lnTo>
                    <a:pt x="5110" y="999"/>
                  </a:lnTo>
                  <a:lnTo>
                    <a:pt x="5185" y="999"/>
                  </a:lnTo>
                  <a:lnTo>
                    <a:pt x="5260" y="981"/>
                  </a:lnTo>
                  <a:lnTo>
                    <a:pt x="5317" y="924"/>
                  </a:lnTo>
                  <a:lnTo>
                    <a:pt x="5355" y="867"/>
                  </a:lnTo>
                  <a:lnTo>
                    <a:pt x="5374" y="773"/>
                  </a:lnTo>
                  <a:lnTo>
                    <a:pt x="5336" y="698"/>
                  </a:lnTo>
                  <a:lnTo>
                    <a:pt x="5298" y="641"/>
                  </a:lnTo>
                  <a:lnTo>
                    <a:pt x="5223" y="604"/>
                  </a:lnTo>
                  <a:lnTo>
                    <a:pt x="4431" y="415"/>
                  </a:lnTo>
                  <a:lnTo>
                    <a:pt x="3847" y="302"/>
                  </a:lnTo>
                  <a:lnTo>
                    <a:pt x="3206" y="189"/>
                  </a:lnTo>
                  <a:lnTo>
                    <a:pt x="2489" y="95"/>
                  </a:lnTo>
                  <a:lnTo>
                    <a:pt x="1735" y="19"/>
                  </a:lnTo>
                  <a:lnTo>
                    <a:pt x="1358" y="19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-1198057" y="1857990"/>
              <a:ext cx="70652" cy="77176"/>
            </a:xfrm>
            <a:custGeom>
              <a:avLst/>
              <a:gdLst/>
              <a:ahLst/>
              <a:cxnLst/>
              <a:rect l="l" t="t" r="r" b="b"/>
              <a:pathLst>
                <a:path w="1830" h="1999" extrusionOk="0">
                  <a:moveTo>
                    <a:pt x="925" y="1"/>
                  </a:moveTo>
                  <a:lnTo>
                    <a:pt x="736" y="19"/>
                  </a:lnTo>
                  <a:lnTo>
                    <a:pt x="566" y="76"/>
                  </a:lnTo>
                  <a:lnTo>
                    <a:pt x="416" y="170"/>
                  </a:lnTo>
                  <a:lnTo>
                    <a:pt x="284" y="283"/>
                  </a:lnTo>
                  <a:lnTo>
                    <a:pt x="171" y="434"/>
                  </a:lnTo>
                  <a:lnTo>
                    <a:pt x="76" y="604"/>
                  </a:lnTo>
                  <a:lnTo>
                    <a:pt x="20" y="792"/>
                  </a:lnTo>
                  <a:lnTo>
                    <a:pt x="1" y="1000"/>
                  </a:lnTo>
                  <a:lnTo>
                    <a:pt x="20" y="1188"/>
                  </a:lnTo>
                  <a:lnTo>
                    <a:pt x="76" y="1377"/>
                  </a:lnTo>
                  <a:lnTo>
                    <a:pt x="171" y="1546"/>
                  </a:lnTo>
                  <a:lnTo>
                    <a:pt x="284" y="1697"/>
                  </a:lnTo>
                  <a:lnTo>
                    <a:pt x="416" y="1829"/>
                  </a:lnTo>
                  <a:lnTo>
                    <a:pt x="566" y="1923"/>
                  </a:lnTo>
                  <a:lnTo>
                    <a:pt x="736" y="1980"/>
                  </a:lnTo>
                  <a:lnTo>
                    <a:pt x="925" y="1999"/>
                  </a:lnTo>
                  <a:lnTo>
                    <a:pt x="1113" y="1980"/>
                  </a:lnTo>
                  <a:lnTo>
                    <a:pt x="1283" y="1923"/>
                  </a:lnTo>
                  <a:lnTo>
                    <a:pt x="1434" y="1829"/>
                  </a:lnTo>
                  <a:lnTo>
                    <a:pt x="1566" y="1697"/>
                  </a:lnTo>
                  <a:lnTo>
                    <a:pt x="1679" y="1546"/>
                  </a:lnTo>
                  <a:lnTo>
                    <a:pt x="1773" y="1377"/>
                  </a:lnTo>
                  <a:lnTo>
                    <a:pt x="1811" y="1188"/>
                  </a:lnTo>
                  <a:lnTo>
                    <a:pt x="1829" y="1000"/>
                  </a:lnTo>
                  <a:lnTo>
                    <a:pt x="1829" y="792"/>
                  </a:lnTo>
                  <a:lnTo>
                    <a:pt x="1773" y="604"/>
                  </a:lnTo>
                  <a:lnTo>
                    <a:pt x="1679" y="434"/>
                  </a:lnTo>
                  <a:lnTo>
                    <a:pt x="1566" y="283"/>
                  </a:lnTo>
                  <a:lnTo>
                    <a:pt x="1434" y="170"/>
                  </a:lnTo>
                  <a:lnTo>
                    <a:pt x="1283" y="76"/>
                  </a:lnTo>
                  <a:lnTo>
                    <a:pt x="1113" y="19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-1502246" y="1868182"/>
              <a:ext cx="58992" cy="77176"/>
            </a:xfrm>
            <a:custGeom>
              <a:avLst/>
              <a:gdLst/>
              <a:ahLst/>
              <a:cxnLst/>
              <a:rect l="l" t="t" r="r" b="b"/>
              <a:pathLst>
                <a:path w="1528" h="1999" extrusionOk="0">
                  <a:moveTo>
                    <a:pt x="698" y="1"/>
                  </a:moveTo>
                  <a:lnTo>
                    <a:pt x="547" y="19"/>
                  </a:lnTo>
                  <a:lnTo>
                    <a:pt x="415" y="95"/>
                  </a:lnTo>
                  <a:lnTo>
                    <a:pt x="283" y="189"/>
                  </a:lnTo>
                  <a:lnTo>
                    <a:pt x="170" y="321"/>
                  </a:lnTo>
                  <a:lnTo>
                    <a:pt x="94" y="472"/>
                  </a:lnTo>
                  <a:lnTo>
                    <a:pt x="38" y="641"/>
                  </a:lnTo>
                  <a:lnTo>
                    <a:pt x="0" y="830"/>
                  </a:lnTo>
                  <a:lnTo>
                    <a:pt x="0" y="1037"/>
                  </a:lnTo>
                  <a:lnTo>
                    <a:pt x="19" y="1245"/>
                  </a:lnTo>
                  <a:lnTo>
                    <a:pt x="76" y="1433"/>
                  </a:lnTo>
                  <a:lnTo>
                    <a:pt x="170" y="1584"/>
                  </a:lnTo>
                  <a:lnTo>
                    <a:pt x="264" y="1735"/>
                  </a:lnTo>
                  <a:lnTo>
                    <a:pt x="377" y="1848"/>
                  </a:lnTo>
                  <a:lnTo>
                    <a:pt x="528" y="1923"/>
                  </a:lnTo>
                  <a:lnTo>
                    <a:pt x="679" y="1980"/>
                  </a:lnTo>
                  <a:lnTo>
                    <a:pt x="830" y="1999"/>
                  </a:lnTo>
                  <a:lnTo>
                    <a:pt x="980" y="1961"/>
                  </a:lnTo>
                  <a:lnTo>
                    <a:pt x="1112" y="1886"/>
                  </a:lnTo>
                  <a:lnTo>
                    <a:pt x="1244" y="1791"/>
                  </a:lnTo>
                  <a:lnTo>
                    <a:pt x="1357" y="1659"/>
                  </a:lnTo>
                  <a:lnTo>
                    <a:pt x="1433" y="1509"/>
                  </a:lnTo>
                  <a:lnTo>
                    <a:pt x="1489" y="1339"/>
                  </a:lnTo>
                  <a:lnTo>
                    <a:pt x="1527" y="1150"/>
                  </a:lnTo>
                  <a:lnTo>
                    <a:pt x="1527" y="943"/>
                  </a:lnTo>
                  <a:lnTo>
                    <a:pt x="1508" y="736"/>
                  </a:lnTo>
                  <a:lnTo>
                    <a:pt x="1452" y="566"/>
                  </a:lnTo>
                  <a:lnTo>
                    <a:pt x="1357" y="396"/>
                  </a:lnTo>
                  <a:lnTo>
                    <a:pt x="1263" y="246"/>
                  </a:lnTo>
                  <a:lnTo>
                    <a:pt x="1150" y="132"/>
                  </a:lnTo>
                  <a:lnTo>
                    <a:pt x="999" y="57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-1492787" y="1880537"/>
              <a:ext cx="40036" cy="51734"/>
            </a:xfrm>
            <a:custGeom>
              <a:avLst/>
              <a:gdLst/>
              <a:ahLst/>
              <a:cxnLst/>
              <a:rect l="l" t="t" r="r" b="b"/>
              <a:pathLst>
                <a:path w="1037" h="1340" extrusionOk="0">
                  <a:moveTo>
                    <a:pt x="471" y="1"/>
                  </a:moveTo>
                  <a:lnTo>
                    <a:pt x="377" y="20"/>
                  </a:lnTo>
                  <a:lnTo>
                    <a:pt x="283" y="76"/>
                  </a:lnTo>
                  <a:lnTo>
                    <a:pt x="189" y="133"/>
                  </a:lnTo>
                  <a:lnTo>
                    <a:pt x="132" y="227"/>
                  </a:lnTo>
                  <a:lnTo>
                    <a:pt x="76" y="321"/>
                  </a:lnTo>
                  <a:lnTo>
                    <a:pt x="38" y="435"/>
                  </a:lnTo>
                  <a:lnTo>
                    <a:pt x="0" y="567"/>
                  </a:lnTo>
                  <a:lnTo>
                    <a:pt x="0" y="698"/>
                  </a:lnTo>
                  <a:lnTo>
                    <a:pt x="19" y="830"/>
                  </a:lnTo>
                  <a:lnTo>
                    <a:pt x="57" y="962"/>
                  </a:lnTo>
                  <a:lnTo>
                    <a:pt x="113" y="1076"/>
                  </a:lnTo>
                  <a:lnTo>
                    <a:pt x="189" y="1170"/>
                  </a:lnTo>
                  <a:lnTo>
                    <a:pt x="264" y="1245"/>
                  </a:lnTo>
                  <a:lnTo>
                    <a:pt x="358" y="1302"/>
                  </a:lnTo>
                  <a:lnTo>
                    <a:pt x="453" y="1339"/>
                  </a:lnTo>
                  <a:lnTo>
                    <a:pt x="566" y="1339"/>
                  </a:lnTo>
                  <a:lnTo>
                    <a:pt x="660" y="1321"/>
                  </a:lnTo>
                  <a:lnTo>
                    <a:pt x="754" y="1283"/>
                  </a:lnTo>
                  <a:lnTo>
                    <a:pt x="848" y="1207"/>
                  </a:lnTo>
                  <a:lnTo>
                    <a:pt x="905" y="1113"/>
                  </a:lnTo>
                  <a:lnTo>
                    <a:pt x="962" y="1019"/>
                  </a:lnTo>
                  <a:lnTo>
                    <a:pt x="1018" y="906"/>
                  </a:lnTo>
                  <a:lnTo>
                    <a:pt x="1037" y="774"/>
                  </a:lnTo>
                  <a:lnTo>
                    <a:pt x="1037" y="642"/>
                  </a:lnTo>
                  <a:lnTo>
                    <a:pt x="1018" y="510"/>
                  </a:lnTo>
                  <a:lnTo>
                    <a:pt x="980" y="378"/>
                  </a:lnTo>
                  <a:lnTo>
                    <a:pt x="924" y="265"/>
                  </a:lnTo>
                  <a:lnTo>
                    <a:pt x="848" y="171"/>
                  </a:lnTo>
                  <a:lnTo>
                    <a:pt x="773" y="95"/>
                  </a:lnTo>
                  <a:lnTo>
                    <a:pt x="679" y="3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-1185664" y="1871078"/>
              <a:ext cx="46599" cy="51001"/>
            </a:xfrm>
            <a:custGeom>
              <a:avLst/>
              <a:gdLst/>
              <a:ahLst/>
              <a:cxnLst/>
              <a:rect l="l" t="t" r="r" b="b"/>
              <a:pathLst>
                <a:path w="1207" h="1321" extrusionOk="0">
                  <a:moveTo>
                    <a:pt x="604" y="1"/>
                  </a:moveTo>
                  <a:lnTo>
                    <a:pt x="491" y="20"/>
                  </a:lnTo>
                  <a:lnTo>
                    <a:pt x="377" y="57"/>
                  </a:lnTo>
                  <a:lnTo>
                    <a:pt x="264" y="114"/>
                  </a:lnTo>
                  <a:lnTo>
                    <a:pt x="170" y="189"/>
                  </a:lnTo>
                  <a:lnTo>
                    <a:pt x="113" y="284"/>
                  </a:lnTo>
                  <a:lnTo>
                    <a:pt x="57" y="397"/>
                  </a:lnTo>
                  <a:lnTo>
                    <a:pt x="19" y="529"/>
                  </a:lnTo>
                  <a:lnTo>
                    <a:pt x="0" y="661"/>
                  </a:lnTo>
                  <a:lnTo>
                    <a:pt x="19" y="793"/>
                  </a:lnTo>
                  <a:lnTo>
                    <a:pt x="57" y="906"/>
                  </a:lnTo>
                  <a:lnTo>
                    <a:pt x="95" y="1019"/>
                  </a:lnTo>
                  <a:lnTo>
                    <a:pt x="170" y="1113"/>
                  </a:lnTo>
                  <a:lnTo>
                    <a:pt x="264" y="1207"/>
                  </a:lnTo>
                  <a:lnTo>
                    <a:pt x="359" y="1264"/>
                  </a:lnTo>
                  <a:lnTo>
                    <a:pt x="472" y="1302"/>
                  </a:lnTo>
                  <a:lnTo>
                    <a:pt x="604" y="1321"/>
                  </a:lnTo>
                  <a:lnTo>
                    <a:pt x="717" y="1302"/>
                  </a:lnTo>
                  <a:lnTo>
                    <a:pt x="830" y="1264"/>
                  </a:lnTo>
                  <a:lnTo>
                    <a:pt x="943" y="1207"/>
                  </a:lnTo>
                  <a:lnTo>
                    <a:pt x="1018" y="1113"/>
                  </a:lnTo>
                  <a:lnTo>
                    <a:pt x="1094" y="1019"/>
                  </a:lnTo>
                  <a:lnTo>
                    <a:pt x="1150" y="906"/>
                  </a:lnTo>
                  <a:lnTo>
                    <a:pt x="1188" y="793"/>
                  </a:lnTo>
                  <a:lnTo>
                    <a:pt x="1207" y="661"/>
                  </a:lnTo>
                  <a:lnTo>
                    <a:pt x="1188" y="529"/>
                  </a:lnTo>
                  <a:lnTo>
                    <a:pt x="1150" y="397"/>
                  </a:lnTo>
                  <a:lnTo>
                    <a:pt x="1094" y="284"/>
                  </a:lnTo>
                  <a:lnTo>
                    <a:pt x="1037" y="189"/>
                  </a:lnTo>
                  <a:lnTo>
                    <a:pt x="943" y="114"/>
                  </a:lnTo>
                  <a:lnTo>
                    <a:pt x="830" y="57"/>
                  </a:lnTo>
                  <a:lnTo>
                    <a:pt x="717" y="20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-1532089" y="1152747"/>
              <a:ext cx="115745" cy="219098"/>
            </a:xfrm>
            <a:custGeom>
              <a:avLst/>
              <a:gdLst/>
              <a:ahLst/>
              <a:cxnLst/>
              <a:rect l="l" t="t" r="r" b="b"/>
              <a:pathLst>
                <a:path w="2998" h="5675" extrusionOk="0">
                  <a:moveTo>
                    <a:pt x="1452" y="1"/>
                  </a:moveTo>
                  <a:lnTo>
                    <a:pt x="1188" y="20"/>
                  </a:lnTo>
                  <a:lnTo>
                    <a:pt x="924" y="38"/>
                  </a:lnTo>
                  <a:lnTo>
                    <a:pt x="679" y="76"/>
                  </a:lnTo>
                  <a:lnTo>
                    <a:pt x="471" y="133"/>
                  </a:lnTo>
                  <a:lnTo>
                    <a:pt x="283" y="189"/>
                  </a:lnTo>
                  <a:lnTo>
                    <a:pt x="132" y="265"/>
                  </a:lnTo>
                  <a:lnTo>
                    <a:pt x="38" y="340"/>
                  </a:lnTo>
                  <a:lnTo>
                    <a:pt x="19" y="378"/>
                  </a:lnTo>
                  <a:lnTo>
                    <a:pt x="0" y="434"/>
                  </a:lnTo>
                  <a:lnTo>
                    <a:pt x="132" y="4978"/>
                  </a:lnTo>
                  <a:lnTo>
                    <a:pt x="151" y="5128"/>
                  </a:lnTo>
                  <a:lnTo>
                    <a:pt x="189" y="5260"/>
                  </a:lnTo>
                  <a:lnTo>
                    <a:pt x="245" y="5373"/>
                  </a:lnTo>
                  <a:lnTo>
                    <a:pt x="340" y="5486"/>
                  </a:lnTo>
                  <a:lnTo>
                    <a:pt x="434" y="5562"/>
                  </a:lnTo>
                  <a:lnTo>
                    <a:pt x="528" y="5618"/>
                  </a:lnTo>
                  <a:lnTo>
                    <a:pt x="660" y="5656"/>
                  </a:lnTo>
                  <a:lnTo>
                    <a:pt x="773" y="5675"/>
                  </a:lnTo>
                  <a:lnTo>
                    <a:pt x="2375" y="5618"/>
                  </a:lnTo>
                  <a:lnTo>
                    <a:pt x="2507" y="5600"/>
                  </a:lnTo>
                  <a:lnTo>
                    <a:pt x="2621" y="5543"/>
                  </a:lnTo>
                  <a:lnTo>
                    <a:pt x="2734" y="5486"/>
                  </a:lnTo>
                  <a:lnTo>
                    <a:pt x="2828" y="5392"/>
                  </a:lnTo>
                  <a:lnTo>
                    <a:pt x="2903" y="5279"/>
                  </a:lnTo>
                  <a:lnTo>
                    <a:pt x="2941" y="5147"/>
                  </a:lnTo>
                  <a:lnTo>
                    <a:pt x="2979" y="5015"/>
                  </a:lnTo>
                  <a:lnTo>
                    <a:pt x="2998" y="4864"/>
                  </a:lnTo>
                  <a:lnTo>
                    <a:pt x="2847" y="321"/>
                  </a:lnTo>
                  <a:lnTo>
                    <a:pt x="2847" y="284"/>
                  </a:lnTo>
                  <a:lnTo>
                    <a:pt x="2828" y="246"/>
                  </a:lnTo>
                  <a:lnTo>
                    <a:pt x="2790" y="208"/>
                  </a:lnTo>
                  <a:lnTo>
                    <a:pt x="2734" y="170"/>
                  </a:lnTo>
                  <a:lnTo>
                    <a:pt x="2602" y="114"/>
                  </a:lnTo>
                  <a:lnTo>
                    <a:pt x="2432" y="57"/>
                  </a:lnTo>
                  <a:lnTo>
                    <a:pt x="2206" y="20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-1454952" y="1315053"/>
              <a:ext cx="68451" cy="21157"/>
            </a:xfrm>
            <a:custGeom>
              <a:avLst/>
              <a:gdLst/>
              <a:ahLst/>
              <a:cxnLst/>
              <a:rect l="l" t="t" r="r" b="b"/>
              <a:pathLst>
                <a:path w="1773" h="548" extrusionOk="0">
                  <a:moveTo>
                    <a:pt x="1772" y="1"/>
                  </a:moveTo>
                  <a:lnTo>
                    <a:pt x="905" y="57"/>
                  </a:lnTo>
                  <a:lnTo>
                    <a:pt x="0" y="133"/>
                  </a:lnTo>
                  <a:lnTo>
                    <a:pt x="114" y="547"/>
                  </a:lnTo>
                  <a:lnTo>
                    <a:pt x="905" y="472"/>
                  </a:lnTo>
                  <a:lnTo>
                    <a:pt x="1678" y="415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-1459314" y="1165873"/>
              <a:ext cx="75014" cy="21852"/>
            </a:xfrm>
            <a:custGeom>
              <a:avLst/>
              <a:gdLst/>
              <a:ahLst/>
              <a:cxnLst/>
              <a:rect l="l" t="t" r="r" b="b"/>
              <a:pathLst>
                <a:path w="1943" h="566" extrusionOk="0">
                  <a:moveTo>
                    <a:pt x="1867" y="0"/>
                  </a:moveTo>
                  <a:lnTo>
                    <a:pt x="999" y="57"/>
                  </a:lnTo>
                  <a:lnTo>
                    <a:pt x="76" y="132"/>
                  </a:lnTo>
                  <a:lnTo>
                    <a:pt x="0" y="566"/>
                  </a:lnTo>
                  <a:lnTo>
                    <a:pt x="0" y="566"/>
                  </a:lnTo>
                  <a:lnTo>
                    <a:pt x="509" y="509"/>
                  </a:lnTo>
                  <a:lnTo>
                    <a:pt x="999" y="471"/>
                  </a:lnTo>
                  <a:lnTo>
                    <a:pt x="1942" y="415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-1532089" y="1152747"/>
              <a:ext cx="95361" cy="212573"/>
            </a:xfrm>
            <a:custGeom>
              <a:avLst/>
              <a:gdLst/>
              <a:ahLst/>
              <a:cxnLst/>
              <a:rect l="l" t="t" r="r" b="b"/>
              <a:pathLst>
                <a:path w="2470" h="5506" extrusionOk="0">
                  <a:moveTo>
                    <a:pt x="1546" y="1"/>
                  </a:moveTo>
                  <a:lnTo>
                    <a:pt x="1169" y="20"/>
                  </a:lnTo>
                  <a:lnTo>
                    <a:pt x="830" y="57"/>
                  </a:lnTo>
                  <a:lnTo>
                    <a:pt x="509" y="114"/>
                  </a:lnTo>
                  <a:lnTo>
                    <a:pt x="245" y="208"/>
                  </a:lnTo>
                  <a:lnTo>
                    <a:pt x="151" y="246"/>
                  </a:lnTo>
                  <a:lnTo>
                    <a:pt x="76" y="302"/>
                  </a:lnTo>
                  <a:lnTo>
                    <a:pt x="19" y="378"/>
                  </a:lnTo>
                  <a:lnTo>
                    <a:pt x="0" y="434"/>
                  </a:lnTo>
                  <a:lnTo>
                    <a:pt x="132" y="4978"/>
                  </a:lnTo>
                  <a:lnTo>
                    <a:pt x="151" y="5128"/>
                  </a:lnTo>
                  <a:lnTo>
                    <a:pt x="208" y="5279"/>
                  </a:lnTo>
                  <a:lnTo>
                    <a:pt x="283" y="5411"/>
                  </a:lnTo>
                  <a:lnTo>
                    <a:pt x="377" y="5505"/>
                  </a:lnTo>
                  <a:lnTo>
                    <a:pt x="1866" y="5468"/>
                  </a:lnTo>
                  <a:lnTo>
                    <a:pt x="1980" y="5449"/>
                  </a:lnTo>
                  <a:lnTo>
                    <a:pt x="2112" y="5392"/>
                  </a:lnTo>
                  <a:lnTo>
                    <a:pt x="2206" y="5317"/>
                  </a:lnTo>
                  <a:lnTo>
                    <a:pt x="2300" y="5223"/>
                  </a:lnTo>
                  <a:lnTo>
                    <a:pt x="2375" y="5128"/>
                  </a:lnTo>
                  <a:lnTo>
                    <a:pt x="2432" y="4996"/>
                  </a:lnTo>
                  <a:lnTo>
                    <a:pt x="2451" y="4864"/>
                  </a:lnTo>
                  <a:lnTo>
                    <a:pt x="2470" y="4714"/>
                  </a:lnTo>
                  <a:lnTo>
                    <a:pt x="2338" y="170"/>
                  </a:lnTo>
                  <a:lnTo>
                    <a:pt x="2338" y="133"/>
                  </a:lnTo>
                  <a:lnTo>
                    <a:pt x="2319" y="95"/>
                  </a:lnTo>
                  <a:lnTo>
                    <a:pt x="2244" y="38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-1331215" y="1152013"/>
              <a:ext cx="56792" cy="57564"/>
            </a:xfrm>
            <a:custGeom>
              <a:avLst/>
              <a:gdLst/>
              <a:ahLst/>
              <a:cxnLst/>
              <a:rect l="l" t="t" r="r" b="b"/>
              <a:pathLst>
                <a:path w="1471" h="1491" extrusionOk="0">
                  <a:moveTo>
                    <a:pt x="735" y="1"/>
                  </a:moveTo>
                  <a:lnTo>
                    <a:pt x="585" y="20"/>
                  </a:lnTo>
                  <a:lnTo>
                    <a:pt x="434" y="76"/>
                  </a:lnTo>
                  <a:lnTo>
                    <a:pt x="321" y="133"/>
                  </a:lnTo>
                  <a:lnTo>
                    <a:pt x="208" y="227"/>
                  </a:lnTo>
                  <a:lnTo>
                    <a:pt x="113" y="340"/>
                  </a:lnTo>
                  <a:lnTo>
                    <a:pt x="57" y="453"/>
                  </a:lnTo>
                  <a:lnTo>
                    <a:pt x="19" y="604"/>
                  </a:lnTo>
                  <a:lnTo>
                    <a:pt x="0" y="755"/>
                  </a:lnTo>
                  <a:lnTo>
                    <a:pt x="19" y="906"/>
                  </a:lnTo>
                  <a:lnTo>
                    <a:pt x="57" y="1038"/>
                  </a:lnTo>
                  <a:lnTo>
                    <a:pt x="132" y="1170"/>
                  </a:lnTo>
                  <a:lnTo>
                    <a:pt x="226" y="1283"/>
                  </a:lnTo>
                  <a:lnTo>
                    <a:pt x="339" y="1358"/>
                  </a:lnTo>
                  <a:lnTo>
                    <a:pt x="453" y="1434"/>
                  </a:lnTo>
                  <a:lnTo>
                    <a:pt x="603" y="1471"/>
                  </a:lnTo>
                  <a:lnTo>
                    <a:pt x="754" y="1490"/>
                  </a:lnTo>
                  <a:lnTo>
                    <a:pt x="905" y="1471"/>
                  </a:lnTo>
                  <a:lnTo>
                    <a:pt x="1037" y="1434"/>
                  </a:lnTo>
                  <a:lnTo>
                    <a:pt x="1169" y="1358"/>
                  </a:lnTo>
                  <a:lnTo>
                    <a:pt x="1263" y="1283"/>
                  </a:lnTo>
                  <a:lnTo>
                    <a:pt x="1357" y="1170"/>
                  </a:lnTo>
                  <a:lnTo>
                    <a:pt x="1433" y="1038"/>
                  </a:lnTo>
                  <a:lnTo>
                    <a:pt x="1471" y="906"/>
                  </a:lnTo>
                  <a:lnTo>
                    <a:pt x="1471" y="755"/>
                  </a:lnTo>
                  <a:lnTo>
                    <a:pt x="1452" y="604"/>
                  </a:lnTo>
                  <a:lnTo>
                    <a:pt x="1414" y="453"/>
                  </a:lnTo>
                  <a:lnTo>
                    <a:pt x="1339" y="340"/>
                  </a:lnTo>
                  <a:lnTo>
                    <a:pt x="1263" y="227"/>
                  </a:lnTo>
                  <a:lnTo>
                    <a:pt x="1150" y="133"/>
                  </a:lnTo>
                  <a:lnTo>
                    <a:pt x="1018" y="76"/>
                  </a:lnTo>
                  <a:lnTo>
                    <a:pt x="886" y="2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-922207" y="1307061"/>
              <a:ext cx="199446" cy="254037"/>
            </a:xfrm>
            <a:custGeom>
              <a:avLst/>
              <a:gdLst/>
              <a:ahLst/>
              <a:cxnLst/>
              <a:rect l="l" t="t" r="r" b="b"/>
              <a:pathLst>
                <a:path w="5166" h="6580" extrusionOk="0">
                  <a:moveTo>
                    <a:pt x="2659" y="0"/>
                  </a:moveTo>
                  <a:lnTo>
                    <a:pt x="2583" y="76"/>
                  </a:lnTo>
                  <a:lnTo>
                    <a:pt x="2357" y="245"/>
                  </a:lnTo>
                  <a:lnTo>
                    <a:pt x="2018" y="547"/>
                  </a:lnTo>
                  <a:lnTo>
                    <a:pt x="1622" y="962"/>
                  </a:lnTo>
                  <a:lnTo>
                    <a:pt x="1414" y="1207"/>
                  </a:lnTo>
                  <a:lnTo>
                    <a:pt x="1188" y="1489"/>
                  </a:lnTo>
                  <a:lnTo>
                    <a:pt x="962" y="1791"/>
                  </a:lnTo>
                  <a:lnTo>
                    <a:pt x="736" y="2130"/>
                  </a:lnTo>
                  <a:lnTo>
                    <a:pt x="528" y="2489"/>
                  </a:lnTo>
                  <a:lnTo>
                    <a:pt x="340" y="2866"/>
                  </a:lnTo>
                  <a:lnTo>
                    <a:pt x="151" y="3280"/>
                  </a:lnTo>
                  <a:lnTo>
                    <a:pt x="1" y="3714"/>
                  </a:lnTo>
                  <a:lnTo>
                    <a:pt x="3601" y="6579"/>
                  </a:lnTo>
                  <a:lnTo>
                    <a:pt x="5166" y="3752"/>
                  </a:lnTo>
                  <a:lnTo>
                    <a:pt x="26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-904023" y="1307061"/>
              <a:ext cx="181262" cy="179062"/>
            </a:xfrm>
            <a:custGeom>
              <a:avLst/>
              <a:gdLst/>
              <a:ahLst/>
              <a:cxnLst/>
              <a:rect l="l" t="t" r="r" b="b"/>
              <a:pathLst>
                <a:path w="4695" h="4638" extrusionOk="0">
                  <a:moveTo>
                    <a:pt x="2188" y="0"/>
                  </a:moveTo>
                  <a:lnTo>
                    <a:pt x="1980" y="170"/>
                  </a:lnTo>
                  <a:lnTo>
                    <a:pt x="1735" y="377"/>
                  </a:lnTo>
                  <a:lnTo>
                    <a:pt x="1434" y="679"/>
                  </a:lnTo>
                  <a:lnTo>
                    <a:pt x="1094" y="1037"/>
                  </a:lnTo>
                  <a:lnTo>
                    <a:pt x="717" y="1489"/>
                  </a:lnTo>
                  <a:lnTo>
                    <a:pt x="529" y="1735"/>
                  </a:lnTo>
                  <a:lnTo>
                    <a:pt x="359" y="1998"/>
                  </a:lnTo>
                  <a:lnTo>
                    <a:pt x="170" y="2300"/>
                  </a:lnTo>
                  <a:lnTo>
                    <a:pt x="1" y="2602"/>
                  </a:lnTo>
                  <a:lnTo>
                    <a:pt x="302" y="2903"/>
                  </a:lnTo>
                  <a:lnTo>
                    <a:pt x="623" y="3186"/>
                  </a:lnTo>
                  <a:lnTo>
                    <a:pt x="981" y="3450"/>
                  </a:lnTo>
                  <a:lnTo>
                    <a:pt x="1377" y="3714"/>
                  </a:lnTo>
                  <a:lnTo>
                    <a:pt x="2037" y="4110"/>
                  </a:lnTo>
                  <a:lnTo>
                    <a:pt x="2338" y="4279"/>
                  </a:lnTo>
                  <a:lnTo>
                    <a:pt x="2602" y="4411"/>
                  </a:lnTo>
                  <a:lnTo>
                    <a:pt x="2885" y="4506"/>
                  </a:lnTo>
                  <a:lnTo>
                    <a:pt x="3149" y="4581"/>
                  </a:lnTo>
                  <a:lnTo>
                    <a:pt x="3432" y="4619"/>
                  </a:lnTo>
                  <a:lnTo>
                    <a:pt x="3714" y="4638"/>
                  </a:lnTo>
                  <a:lnTo>
                    <a:pt x="4695" y="3752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-903289" y="793234"/>
              <a:ext cx="317354" cy="1631012"/>
            </a:xfrm>
            <a:custGeom>
              <a:avLst/>
              <a:gdLst/>
              <a:ahLst/>
              <a:cxnLst/>
              <a:rect l="l" t="t" r="r" b="b"/>
              <a:pathLst>
                <a:path w="8220" h="42246" extrusionOk="0">
                  <a:moveTo>
                    <a:pt x="7824" y="0"/>
                  </a:moveTo>
                  <a:lnTo>
                    <a:pt x="1" y="42246"/>
                  </a:lnTo>
                  <a:lnTo>
                    <a:pt x="397" y="42246"/>
                  </a:lnTo>
                  <a:lnTo>
                    <a:pt x="8220" y="76"/>
                  </a:lnTo>
                  <a:lnTo>
                    <a:pt x="78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-735153" y="1520290"/>
              <a:ext cx="49533" cy="34245"/>
            </a:xfrm>
            <a:custGeom>
              <a:avLst/>
              <a:gdLst/>
              <a:ahLst/>
              <a:cxnLst/>
              <a:rect l="l" t="t" r="r" b="b"/>
              <a:pathLst>
                <a:path w="1283" h="887" extrusionOk="0">
                  <a:moveTo>
                    <a:pt x="283" y="1"/>
                  </a:moveTo>
                  <a:lnTo>
                    <a:pt x="227" y="19"/>
                  </a:lnTo>
                  <a:lnTo>
                    <a:pt x="170" y="57"/>
                  </a:lnTo>
                  <a:lnTo>
                    <a:pt x="132" y="114"/>
                  </a:lnTo>
                  <a:lnTo>
                    <a:pt x="76" y="189"/>
                  </a:lnTo>
                  <a:lnTo>
                    <a:pt x="19" y="359"/>
                  </a:lnTo>
                  <a:lnTo>
                    <a:pt x="0" y="434"/>
                  </a:lnTo>
                  <a:lnTo>
                    <a:pt x="0" y="510"/>
                  </a:lnTo>
                  <a:lnTo>
                    <a:pt x="19" y="585"/>
                  </a:lnTo>
                  <a:lnTo>
                    <a:pt x="76" y="642"/>
                  </a:lnTo>
                  <a:lnTo>
                    <a:pt x="170" y="698"/>
                  </a:lnTo>
                  <a:lnTo>
                    <a:pt x="264" y="755"/>
                  </a:lnTo>
                  <a:lnTo>
                    <a:pt x="396" y="792"/>
                  </a:lnTo>
                  <a:lnTo>
                    <a:pt x="528" y="830"/>
                  </a:lnTo>
                  <a:lnTo>
                    <a:pt x="867" y="887"/>
                  </a:lnTo>
                  <a:lnTo>
                    <a:pt x="924" y="887"/>
                  </a:lnTo>
                  <a:lnTo>
                    <a:pt x="981" y="868"/>
                  </a:lnTo>
                  <a:lnTo>
                    <a:pt x="1094" y="830"/>
                  </a:lnTo>
                  <a:lnTo>
                    <a:pt x="1169" y="736"/>
                  </a:lnTo>
                  <a:lnTo>
                    <a:pt x="1226" y="642"/>
                  </a:lnTo>
                  <a:lnTo>
                    <a:pt x="1263" y="528"/>
                  </a:lnTo>
                  <a:lnTo>
                    <a:pt x="1282" y="434"/>
                  </a:lnTo>
                  <a:lnTo>
                    <a:pt x="1263" y="321"/>
                  </a:lnTo>
                  <a:lnTo>
                    <a:pt x="1244" y="246"/>
                  </a:lnTo>
                  <a:lnTo>
                    <a:pt x="1169" y="189"/>
                  </a:lnTo>
                  <a:lnTo>
                    <a:pt x="1075" y="133"/>
                  </a:lnTo>
                  <a:lnTo>
                    <a:pt x="943" y="95"/>
                  </a:lnTo>
                  <a:lnTo>
                    <a:pt x="792" y="76"/>
                  </a:lnTo>
                  <a:lnTo>
                    <a:pt x="490" y="19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-713340" y="1497743"/>
              <a:ext cx="53896" cy="35673"/>
            </a:xfrm>
            <a:custGeom>
              <a:avLst/>
              <a:gdLst/>
              <a:ahLst/>
              <a:cxnLst/>
              <a:rect l="l" t="t" r="r" b="b"/>
              <a:pathLst>
                <a:path w="1396" h="924" extrusionOk="0">
                  <a:moveTo>
                    <a:pt x="246" y="0"/>
                  </a:moveTo>
                  <a:lnTo>
                    <a:pt x="170" y="38"/>
                  </a:lnTo>
                  <a:lnTo>
                    <a:pt x="133" y="95"/>
                  </a:lnTo>
                  <a:lnTo>
                    <a:pt x="76" y="170"/>
                  </a:lnTo>
                  <a:lnTo>
                    <a:pt x="39" y="245"/>
                  </a:lnTo>
                  <a:lnTo>
                    <a:pt x="20" y="340"/>
                  </a:lnTo>
                  <a:lnTo>
                    <a:pt x="1" y="415"/>
                  </a:lnTo>
                  <a:lnTo>
                    <a:pt x="1" y="490"/>
                  </a:lnTo>
                  <a:lnTo>
                    <a:pt x="39" y="566"/>
                  </a:lnTo>
                  <a:lnTo>
                    <a:pt x="95" y="641"/>
                  </a:lnTo>
                  <a:lnTo>
                    <a:pt x="189" y="698"/>
                  </a:lnTo>
                  <a:lnTo>
                    <a:pt x="302" y="754"/>
                  </a:lnTo>
                  <a:lnTo>
                    <a:pt x="453" y="811"/>
                  </a:lnTo>
                  <a:lnTo>
                    <a:pt x="604" y="849"/>
                  </a:lnTo>
                  <a:lnTo>
                    <a:pt x="962" y="924"/>
                  </a:lnTo>
                  <a:lnTo>
                    <a:pt x="1094" y="924"/>
                  </a:lnTo>
                  <a:lnTo>
                    <a:pt x="1207" y="867"/>
                  </a:lnTo>
                  <a:lnTo>
                    <a:pt x="1283" y="792"/>
                  </a:lnTo>
                  <a:lnTo>
                    <a:pt x="1339" y="698"/>
                  </a:lnTo>
                  <a:lnTo>
                    <a:pt x="1377" y="585"/>
                  </a:lnTo>
                  <a:lnTo>
                    <a:pt x="1396" y="490"/>
                  </a:lnTo>
                  <a:lnTo>
                    <a:pt x="1377" y="377"/>
                  </a:lnTo>
                  <a:lnTo>
                    <a:pt x="1339" y="302"/>
                  </a:lnTo>
                  <a:lnTo>
                    <a:pt x="1283" y="226"/>
                  </a:lnTo>
                  <a:lnTo>
                    <a:pt x="1151" y="170"/>
                  </a:lnTo>
                  <a:lnTo>
                    <a:pt x="1000" y="113"/>
                  </a:lnTo>
                  <a:lnTo>
                    <a:pt x="849" y="76"/>
                  </a:lnTo>
                  <a:lnTo>
                    <a:pt x="529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-761368" y="1542142"/>
              <a:ext cx="49533" cy="37874"/>
            </a:xfrm>
            <a:custGeom>
              <a:avLst/>
              <a:gdLst/>
              <a:ahLst/>
              <a:cxnLst/>
              <a:rect l="l" t="t" r="r" b="b"/>
              <a:pathLst>
                <a:path w="1283" h="981" extrusionOk="0">
                  <a:moveTo>
                    <a:pt x="321" y="0"/>
                  </a:moveTo>
                  <a:lnTo>
                    <a:pt x="265" y="38"/>
                  </a:lnTo>
                  <a:lnTo>
                    <a:pt x="208" y="76"/>
                  </a:lnTo>
                  <a:lnTo>
                    <a:pt x="151" y="151"/>
                  </a:lnTo>
                  <a:lnTo>
                    <a:pt x="57" y="302"/>
                  </a:lnTo>
                  <a:lnTo>
                    <a:pt x="19" y="377"/>
                  </a:lnTo>
                  <a:lnTo>
                    <a:pt x="1" y="453"/>
                  </a:lnTo>
                  <a:lnTo>
                    <a:pt x="19" y="528"/>
                  </a:lnTo>
                  <a:lnTo>
                    <a:pt x="57" y="603"/>
                  </a:lnTo>
                  <a:lnTo>
                    <a:pt x="133" y="660"/>
                  </a:lnTo>
                  <a:lnTo>
                    <a:pt x="227" y="735"/>
                  </a:lnTo>
                  <a:lnTo>
                    <a:pt x="340" y="811"/>
                  </a:lnTo>
                  <a:lnTo>
                    <a:pt x="472" y="867"/>
                  </a:lnTo>
                  <a:lnTo>
                    <a:pt x="792" y="962"/>
                  </a:lnTo>
                  <a:lnTo>
                    <a:pt x="849" y="980"/>
                  </a:lnTo>
                  <a:lnTo>
                    <a:pt x="906" y="980"/>
                  </a:lnTo>
                  <a:lnTo>
                    <a:pt x="1019" y="943"/>
                  </a:lnTo>
                  <a:lnTo>
                    <a:pt x="1113" y="886"/>
                  </a:lnTo>
                  <a:lnTo>
                    <a:pt x="1188" y="811"/>
                  </a:lnTo>
                  <a:lnTo>
                    <a:pt x="1245" y="698"/>
                  </a:lnTo>
                  <a:lnTo>
                    <a:pt x="1283" y="603"/>
                  </a:lnTo>
                  <a:lnTo>
                    <a:pt x="1283" y="490"/>
                  </a:lnTo>
                  <a:lnTo>
                    <a:pt x="1283" y="415"/>
                  </a:lnTo>
                  <a:lnTo>
                    <a:pt x="1226" y="340"/>
                  </a:lnTo>
                  <a:lnTo>
                    <a:pt x="1132" y="264"/>
                  </a:lnTo>
                  <a:lnTo>
                    <a:pt x="1000" y="208"/>
                  </a:lnTo>
                  <a:lnTo>
                    <a:pt x="868" y="151"/>
                  </a:lnTo>
                  <a:lnTo>
                    <a:pt x="585" y="5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-797736" y="1427130"/>
              <a:ext cx="117907" cy="101924"/>
            </a:xfrm>
            <a:custGeom>
              <a:avLst/>
              <a:gdLst/>
              <a:ahLst/>
              <a:cxnLst/>
              <a:rect l="l" t="t" r="r" b="b"/>
              <a:pathLst>
                <a:path w="3054" h="2640" extrusionOk="0">
                  <a:moveTo>
                    <a:pt x="999" y="1"/>
                  </a:moveTo>
                  <a:lnTo>
                    <a:pt x="811" y="20"/>
                  </a:lnTo>
                  <a:lnTo>
                    <a:pt x="641" y="57"/>
                  </a:lnTo>
                  <a:lnTo>
                    <a:pt x="471" y="114"/>
                  </a:lnTo>
                  <a:lnTo>
                    <a:pt x="321" y="189"/>
                  </a:lnTo>
                  <a:lnTo>
                    <a:pt x="207" y="283"/>
                  </a:lnTo>
                  <a:lnTo>
                    <a:pt x="113" y="378"/>
                  </a:lnTo>
                  <a:lnTo>
                    <a:pt x="38" y="491"/>
                  </a:lnTo>
                  <a:lnTo>
                    <a:pt x="0" y="623"/>
                  </a:lnTo>
                  <a:lnTo>
                    <a:pt x="0" y="755"/>
                  </a:lnTo>
                  <a:lnTo>
                    <a:pt x="57" y="906"/>
                  </a:lnTo>
                  <a:lnTo>
                    <a:pt x="151" y="1075"/>
                  </a:lnTo>
                  <a:lnTo>
                    <a:pt x="283" y="1226"/>
                  </a:lnTo>
                  <a:lnTo>
                    <a:pt x="396" y="1339"/>
                  </a:lnTo>
                  <a:lnTo>
                    <a:pt x="547" y="1415"/>
                  </a:lnTo>
                  <a:lnTo>
                    <a:pt x="679" y="1490"/>
                  </a:lnTo>
                  <a:lnTo>
                    <a:pt x="830" y="1528"/>
                  </a:lnTo>
                  <a:lnTo>
                    <a:pt x="961" y="1565"/>
                  </a:lnTo>
                  <a:lnTo>
                    <a:pt x="1112" y="1584"/>
                  </a:lnTo>
                  <a:lnTo>
                    <a:pt x="1244" y="1584"/>
                  </a:lnTo>
                  <a:lnTo>
                    <a:pt x="1489" y="1565"/>
                  </a:lnTo>
                  <a:lnTo>
                    <a:pt x="1678" y="1509"/>
                  </a:lnTo>
                  <a:lnTo>
                    <a:pt x="1866" y="1452"/>
                  </a:lnTo>
                  <a:lnTo>
                    <a:pt x="2055" y="1716"/>
                  </a:lnTo>
                  <a:lnTo>
                    <a:pt x="1998" y="1754"/>
                  </a:lnTo>
                  <a:lnTo>
                    <a:pt x="1829" y="1810"/>
                  </a:lnTo>
                  <a:lnTo>
                    <a:pt x="1602" y="1942"/>
                  </a:lnTo>
                  <a:lnTo>
                    <a:pt x="1339" y="2150"/>
                  </a:lnTo>
                  <a:lnTo>
                    <a:pt x="1301" y="2169"/>
                  </a:lnTo>
                  <a:lnTo>
                    <a:pt x="1301" y="2206"/>
                  </a:lnTo>
                  <a:lnTo>
                    <a:pt x="1282" y="2263"/>
                  </a:lnTo>
                  <a:lnTo>
                    <a:pt x="1301" y="2301"/>
                  </a:lnTo>
                  <a:lnTo>
                    <a:pt x="1339" y="2395"/>
                  </a:lnTo>
                  <a:lnTo>
                    <a:pt x="1433" y="2489"/>
                  </a:lnTo>
                  <a:lnTo>
                    <a:pt x="1527" y="2583"/>
                  </a:lnTo>
                  <a:lnTo>
                    <a:pt x="1640" y="2621"/>
                  </a:lnTo>
                  <a:lnTo>
                    <a:pt x="1772" y="2640"/>
                  </a:lnTo>
                  <a:lnTo>
                    <a:pt x="1829" y="2640"/>
                  </a:lnTo>
                  <a:lnTo>
                    <a:pt x="1885" y="2621"/>
                  </a:lnTo>
                  <a:lnTo>
                    <a:pt x="2225" y="2451"/>
                  </a:lnTo>
                  <a:lnTo>
                    <a:pt x="2432" y="2338"/>
                  </a:lnTo>
                  <a:lnTo>
                    <a:pt x="2639" y="2225"/>
                  </a:lnTo>
                  <a:lnTo>
                    <a:pt x="2828" y="2093"/>
                  </a:lnTo>
                  <a:lnTo>
                    <a:pt x="2960" y="1961"/>
                  </a:lnTo>
                  <a:lnTo>
                    <a:pt x="3016" y="1886"/>
                  </a:lnTo>
                  <a:lnTo>
                    <a:pt x="3035" y="1810"/>
                  </a:lnTo>
                  <a:lnTo>
                    <a:pt x="3054" y="1735"/>
                  </a:lnTo>
                  <a:lnTo>
                    <a:pt x="3035" y="1678"/>
                  </a:lnTo>
                  <a:lnTo>
                    <a:pt x="2941" y="1377"/>
                  </a:lnTo>
                  <a:lnTo>
                    <a:pt x="2865" y="1207"/>
                  </a:lnTo>
                  <a:lnTo>
                    <a:pt x="2790" y="1038"/>
                  </a:lnTo>
                  <a:lnTo>
                    <a:pt x="2639" y="849"/>
                  </a:lnTo>
                  <a:lnTo>
                    <a:pt x="2451" y="642"/>
                  </a:lnTo>
                  <a:lnTo>
                    <a:pt x="2187" y="415"/>
                  </a:lnTo>
                  <a:lnTo>
                    <a:pt x="1829" y="170"/>
                  </a:lnTo>
                  <a:lnTo>
                    <a:pt x="1678" y="114"/>
                  </a:lnTo>
                  <a:lnTo>
                    <a:pt x="1527" y="57"/>
                  </a:lnTo>
                  <a:lnTo>
                    <a:pt x="1357" y="20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-1520469" y="1165140"/>
              <a:ext cx="66289" cy="44437"/>
            </a:xfrm>
            <a:custGeom>
              <a:avLst/>
              <a:gdLst/>
              <a:ahLst/>
              <a:cxnLst/>
              <a:rect l="l" t="t" r="r" b="b"/>
              <a:pathLst>
                <a:path w="1717" h="1151" extrusionOk="0">
                  <a:moveTo>
                    <a:pt x="981" y="0"/>
                  </a:moveTo>
                  <a:lnTo>
                    <a:pt x="774" y="19"/>
                  </a:lnTo>
                  <a:lnTo>
                    <a:pt x="548" y="57"/>
                  </a:lnTo>
                  <a:lnTo>
                    <a:pt x="359" y="113"/>
                  </a:lnTo>
                  <a:lnTo>
                    <a:pt x="170" y="189"/>
                  </a:lnTo>
                  <a:lnTo>
                    <a:pt x="1" y="264"/>
                  </a:lnTo>
                  <a:lnTo>
                    <a:pt x="1" y="1150"/>
                  </a:lnTo>
                  <a:lnTo>
                    <a:pt x="170" y="1094"/>
                  </a:lnTo>
                  <a:lnTo>
                    <a:pt x="378" y="1037"/>
                  </a:lnTo>
                  <a:lnTo>
                    <a:pt x="566" y="981"/>
                  </a:lnTo>
                  <a:lnTo>
                    <a:pt x="793" y="962"/>
                  </a:lnTo>
                  <a:lnTo>
                    <a:pt x="1245" y="924"/>
                  </a:lnTo>
                  <a:lnTo>
                    <a:pt x="1716" y="924"/>
                  </a:lnTo>
                  <a:lnTo>
                    <a:pt x="1716" y="57"/>
                  </a:lnTo>
                  <a:lnTo>
                    <a:pt x="1471" y="19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-1512438" y="1173865"/>
              <a:ext cx="58259" cy="32778"/>
            </a:xfrm>
            <a:custGeom>
              <a:avLst/>
              <a:gdLst/>
              <a:ahLst/>
              <a:cxnLst/>
              <a:rect l="l" t="t" r="r" b="b"/>
              <a:pathLst>
                <a:path w="1509" h="849" extrusionOk="0">
                  <a:moveTo>
                    <a:pt x="679" y="0"/>
                  </a:moveTo>
                  <a:lnTo>
                    <a:pt x="490" y="38"/>
                  </a:lnTo>
                  <a:lnTo>
                    <a:pt x="321" y="76"/>
                  </a:lnTo>
                  <a:lnTo>
                    <a:pt x="151" y="132"/>
                  </a:lnTo>
                  <a:lnTo>
                    <a:pt x="0" y="208"/>
                  </a:lnTo>
                  <a:lnTo>
                    <a:pt x="0" y="849"/>
                  </a:lnTo>
                  <a:lnTo>
                    <a:pt x="340" y="773"/>
                  </a:lnTo>
                  <a:lnTo>
                    <a:pt x="698" y="717"/>
                  </a:lnTo>
                  <a:lnTo>
                    <a:pt x="1094" y="698"/>
                  </a:lnTo>
                  <a:lnTo>
                    <a:pt x="1508" y="698"/>
                  </a:lnTo>
                  <a:lnTo>
                    <a:pt x="1508" y="38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-1331215" y="1152013"/>
              <a:ext cx="52429" cy="51734"/>
            </a:xfrm>
            <a:custGeom>
              <a:avLst/>
              <a:gdLst/>
              <a:ahLst/>
              <a:cxnLst/>
              <a:rect l="l" t="t" r="r" b="b"/>
              <a:pathLst>
                <a:path w="1358" h="1340" extrusionOk="0">
                  <a:moveTo>
                    <a:pt x="735" y="1"/>
                  </a:moveTo>
                  <a:lnTo>
                    <a:pt x="585" y="20"/>
                  </a:lnTo>
                  <a:lnTo>
                    <a:pt x="434" y="76"/>
                  </a:lnTo>
                  <a:lnTo>
                    <a:pt x="321" y="133"/>
                  </a:lnTo>
                  <a:lnTo>
                    <a:pt x="208" y="227"/>
                  </a:lnTo>
                  <a:lnTo>
                    <a:pt x="113" y="340"/>
                  </a:lnTo>
                  <a:lnTo>
                    <a:pt x="57" y="453"/>
                  </a:lnTo>
                  <a:lnTo>
                    <a:pt x="19" y="604"/>
                  </a:lnTo>
                  <a:lnTo>
                    <a:pt x="0" y="755"/>
                  </a:lnTo>
                  <a:lnTo>
                    <a:pt x="19" y="925"/>
                  </a:lnTo>
                  <a:lnTo>
                    <a:pt x="94" y="1094"/>
                  </a:lnTo>
                  <a:lnTo>
                    <a:pt x="189" y="1226"/>
                  </a:lnTo>
                  <a:lnTo>
                    <a:pt x="302" y="1339"/>
                  </a:lnTo>
                  <a:lnTo>
                    <a:pt x="302" y="1339"/>
                  </a:lnTo>
                  <a:lnTo>
                    <a:pt x="264" y="1245"/>
                  </a:lnTo>
                  <a:lnTo>
                    <a:pt x="226" y="1151"/>
                  </a:lnTo>
                  <a:lnTo>
                    <a:pt x="189" y="1057"/>
                  </a:lnTo>
                  <a:lnTo>
                    <a:pt x="189" y="943"/>
                  </a:lnTo>
                  <a:lnTo>
                    <a:pt x="189" y="793"/>
                  </a:lnTo>
                  <a:lnTo>
                    <a:pt x="245" y="661"/>
                  </a:lnTo>
                  <a:lnTo>
                    <a:pt x="302" y="529"/>
                  </a:lnTo>
                  <a:lnTo>
                    <a:pt x="396" y="416"/>
                  </a:lnTo>
                  <a:lnTo>
                    <a:pt x="509" y="340"/>
                  </a:lnTo>
                  <a:lnTo>
                    <a:pt x="622" y="265"/>
                  </a:lnTo>
                  <a:lnTo>
                    <a:pt x="773" y="227"/>
                  </a:lnTo>
                  <a:lnTo>
                    <a:pt x="905" y="208"/>
                  </a:lnTo>
                  <a:lnTo>
                    <a:pt x="1037" y="208"/>
                  </a:lnTo>
                  <a:lnTo>
                    <a:pt x="1150" y="246"/>
                  </a:lnTo>
                  <a:lnTo>
                    <a:pt x="1263" y="303"/>
                  </a:lnTo>
                  <a:lnTo>
                    <a:pt x="1357" y="359"/>
                  </a:lnTo>
                  <a:lnTo>
                    <a:pt x="1244" y="208"/>
                  </a:lnTo>
                  <a:lnTo>
                    <a:pt x="1169" y="152"/>
                  </a:lnTo>
                  <a:lnTo>
                    <a:pt x="1094" y="114"/>
                  </a:lnTo>
                  <a:lnTo>
                    <a:pt x="1018" y="57"/>
                  </a:lnTo>
                  <a:lnTo>
                    <a:pt x="924" y="39"/>
                  </a:lnTo>
                  <a:lnTo>
                    <a:pt x="830" y="2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-1294113" y="1535579"/>
              <a:ext cx="157248" cy="15327"/>
            </a:xfrm>
            <a:custGeom>
              <a:avLst/>
              <a:gdLst/>
              <a:ahLst/>
              <a:cxnLst/>
              <a:rect l="l" t="t" r="r" b="b"/>
              <a:pathLst>
                <a:path w="4073" h="397" extrusionOk="0">
                  <a:moveTo>
                    <a:pt x="2036" y="1"/>
                  </a:moveTo>
                  <a:lnTo>
                    <a:pt x="1245" y="19"/>
                  </a:lnTo>
                  <a:lnTo>
                    <a:pt x="604" y="57"/>
                  </a:lnTo>
                  <a:lnTo>
                    <a:pt x="359" y="95"/>
                  </a:lnTo>
                  <a:lnTo>
                    <a:pt x="170" y="132"/>
                  </a:lnTo>
                  <a:lnTo>
                    <a:pt x="57" y="170"/>
                  </a:lnTo>
                  <a:lnTo>
                    <a:pt x="19" y="189"/>
                  </a:lnTo>
                  <a:lnTo>
                    <a:pt x="1" y="208"/>
                  </a:lnTo>
                  <a:lnTo>
                    <a:pt x="19" y="227"/>
                  </a:lnTo>
                  <a:lnTo>
                    <a:pt x="57" y="246"/>
                  </a:lnTo>
                  <a:lnTo>
                    <a:pt x="170" y="283"/>
                  </a:lnTo>
                  <a:lnTo>
                    <a:pt x="359" y="321"/>
                  </a:lnTo>
                  <a:lnTo>
                    <a:pt x="604" y="340"/>
                  </a:lnTo>
                  <a:lnTo>
                    <a:pt x="1245" y="396"/>
                  </a:lnTo>
                  <a:lnTo>
                    <a:pt x="2847" y="396"/>
                  </a:lnTo>
                  <a:lnTo>
                    <a:pt x="3488" y="340"/>
                  </a:lnTo>
                  <a:lnTo>
                    <a:pt x="3733" y="321"/>
                  </a:lnTo>
                  <a:lnTo>
                    <a:pt x="3922" y="283"/>
                  </a:lnTo>
                  <a:lnTo>
                    <a:pt x="4035" y="246"/>
                  </a:lnTo>
                  <a:lnTo>
                    <a:pt x="4072" y="227"/>
                  </a:lnTo>
                  <a:lnTo>
                    <a:pt x="4072" y="208"/>
                  </a:lnTo>
                  <a:lnTo>
                    <a:pt x="4072" y="189"/>
                  </a:lnTo>
                  <a:lnTo>
                    <a:pt x="4035" y="170"/>
                  </a:lnTo>
                  <a:lnTo>
                    <a:pt x="3922" y="132"/>
                  </a:lnTo>
                  <a:lnTo>
                    <a:pt x="3733" y="95"/>
                  </a:lnTo>
                  <a:lnTo>
                    <a:pt x="3488" y="57"/>
                  </a:lnTo>
                  <a:lnTo>
                    <a:pt x="2847" y="19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-1261374" y="1498477"/>
              <a:ext cx="120880" cy="45132"/>
            </a:xfrm>
            <a:custGeom>
              <a:avLst/>
              <a:gdLst/>
              <a:ahLst/>
              <a:cxnLst/>
              <a:rect l="l" t="t" r="r" b="b"/>
              <a:pathLst>
                <a:path w="3131" h="1169" extrusionOk="0">
                  <a:moveTo>
                    <a:pt x="39" y="0"/>
                  </a:moveTo>
                  <a:lnTo>
                    <a:pt x="20" y="19"/>
                  </a:lnTo>
                  <a:lnTo>
                    <a:pt x="1" y="19"/>
                  </a:lnTo>
                  <a:lnTo>
                    <a:pt x="1" y="57"/>
                  </a:lnTo>
                  <a:lnTo>
                    <a:pt x="20" y="76"/>
                  </a:lnTo>
                  <a:lnTo>
                    <a:pt x="95" y="151"/>
                  </a:lnTo>
                  <a:lnTo>
                    <a:pt x="227" y="226"/>
                  </a:lnTo>
                  <a:lnTo>
                    <a:pt x="416" y="321"/>
                  </a:lnTo>
                  <a:lnTo>
                    <a:pt x="887" y="547"/>
                  </a:lnTo>
                  <a:lnTo>
                    <a:pt x="1490" y="773"/>
                  </a:lnTo>
                  <a:lnTo>
                    <a:pt x="2112" y="980"/>
                  </a:lnTo>
                  <a:lnTo>
                    <a:pt x="2621" y="1112"/>
                  </a:lnTo>
                  <a:lnTo>
                    <a:pt x="2829" y="1150"/>
                  </a:lnTo>
                  <a:lnTo>
                    <a:pt x="2979" y="1169"/>
                  </a:lnTo>
                  <a:lnTo>
                    <a:pt x="3074" y="1169"/>
                  </a:lnTo>
                  <a:lnTo>
                    <a:pt x="3111" y="1150"/>
                  </a:lnTo>
                  <a:lnTo>
                    <a:pt x="3130" y="1131"/>
                  </a:lnTo>
                  <a:lnTo>
                    <a:pt x="3130" y="1112"/>
                  </a:lnTo>
                  <a:lnTo>
                    <a:pt x="3111" y="1093"/>
                  </a:lnTo>
                  <a:lnTo>
                    <a:pt x="3036" y="1018"/>
                  </a:lnTo>
                  <a:lnTo>
                    <a:pt x="2904" y="943"/>
                  </a:lnTo>
                  <a:lnTo>
                    <a:pt x="2715" y="830"/>
                  </a:lnTo>
                  <a:lnTo>
                    <a:pt x="2225" y="622"/>
                  </a:lnTo>
                  <a:lnTo>
                    <a:pt x="1622" y="396"/>
                  </a:lnTo>
                  <a:lnTo>
                    <a:pt x="1019" y="189"/>
                  </a:lnTo>
                  <a:lnTo>
                    <a:pt x="510" y="57"/>
                  </a:lnTo>
                  <a:lnTo>
                    <a:pt x="302" y="1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-1269365" y="1553763"/>
              <a:ext cx="127405" cy="29882"/>
            </a:xfrm>
            <a:custGeom>
              <a:avLst/>
              <a:gdLst/>
              <a:ahLst/>
              <a:cxnLst/>
              <a:rect l="l" t="t" r="r" b="b"/>
              <a:pathLst>
                <a:path w="3300" h="774" extrusionOk="0">
                  <a:moveTo>
                    <a:pt x="2790" y="1"/>
                  </a:moveTo>
                  <a:lnTo>
                    <a:pt x="2244" y="76"/>
                  </a:lnTo>
                  <a:lnTo>
                    <a:pt x="1603" y="189"/>
                  </a:lnTo>
                  <a:lnTo>
                    <a:pt x="962" y="321"/>
                  </a:lnTo>
                  <a:lnTo>
                    <a:pt x="453" y="472"/>
                  </a:lnTo>
                  <a:lnTo>
                    <a:pt x="264" y="547"/>
                  </a:lnTo>
                  <a:lnTo>
                    <a:pt x="114" y="604"/>
                  </a:lnTo>
                  <a:lnTo>
                    <a:pt x="19" y="661"/>
                  </a:lnTo>
                  <a:lnTo>
                    <a:pt x="1" y="698"/>
                  </a:lnTo>
                  <a:lnTo>
                    <a:pt x="1" y="717"/>
                  </a:lnTo>
                  <a:lnTo>
                    <a:pt x="19" y="736"/>
                  </a:lnTo>
                  <a:lnTo>
                    <a:pt x="38" y="755"/>
                  </a:lnTo>
                  <a:lnTo>
                    <a:pt x="151" y="774"/>
                  </a:lnTo>
                  <a:lnTo>
                    <a:pt x="302" y="774"/>
                  </a:lnTo>
                  <a:lnTo>
                    <a:pt x="509" y="755"/>
                  </a:lnTo>
                  <a:lnTo>
                    <a:pt x="1037" y="698"/>
                  </a:lnTo>
                  <a:lnTo>
                    <a:pt x="1697" y="585"/>
                  </a:lnTo>
                  <a:lnTo>
                    <a:pt x="2319" y="434"/>
                  </a:lnTo>
                  <a:lnTo>
                    <a:pt x="2847" y="284"/>
                  </a:lnTo>
                  <a:lnTo>
                    <a:pt x="3036" y="208"/>
                  </a:lnTo>
                  <a:lnTo>
                    <a:pt x="3186" y="152"/>
                  </a:lnTo>
                  <a:lnTo>
                    <a:pt x="3262" y="95"/>
                  </a:lnTo>
                  <a:lnTo>
                    <a:pt x="3299" y="76"/>
                  </a:lnTo>
                  <a:lnTo>
                    <a:pt x="3299" y="57"/>
                  </a:lnTo>
                  <a:lnTo>
                    <a:pt x="3281" y="39"/>
                  </a:lnTo>
                  <a:lnTo>
                    <a:pt x="3262" y="20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-1537919" y="1533378"/>
              <a:ext cx="107020" cy="18261"/>
            </a:xfrm>
            <a:custGeom>
              <a:avLst/>
              <a:gdLst/>
              <a:ahLst/>
              <a:cxnLst/>
              <a:rect l="l" t="t" r="r" b="b"/>
              <a:pathLst>
                <a:path w="2772" h="473" extrusionOk="0">
                  <a:moveTo>
                    <a:pt x="717" y="1"/>
                  </a:moveTo>
                  <a:lnTo>
                    <a:pt x="0" y="20"/>
                  </a:lnTo>
                  <a:lnTo>
                    <a:pt x="0" y="453"/>
                  </a:lnTo>
                  <a:lnTo>
                    <a:pt x="717" y="472"/>
                  </a:lnTo>
                  <a:lnTo>
                    <a:pt x="1527" y="453"/>
                  </a:lnTo>
                  <a:lnTo>
                    <a:pt x="2168" y="397"/>
                  </a:lnTo>
                  <a:lnTo>
                    <a:pt x="2413" y="359"/>
                  </a:lnTo>
                  <a:lnTo>
                    <a:pt x="2602" y="321"/>
                  </a:lnTo>
                  <a:lnTo>
                    <a:pt x="2734" y="284"/>
                  </a:lnTo>
                  <a:lnTo>
                    <a:pt x="2753" y="265"/>
                  </a:lnTo>
                  <a:lnTo>
                    <a:pt x="2772" y="227"/>
                  </a:lnTo>
                  <a:lnTo>
                    <a:pt x="2753" y="208"/>
                  </a:lnTo>
                  <a:lnTo>
                    <a:pt x="2734" y="189"/>
                  </a:lnTo>
                  <a:lnTo>
                    <a:pt x="2602" y="152"/>
                  </a:lnTo>
                  <a:lnTo>
                    <a:pt x="2413" y="114"/>
                  </a:lnTo>
                  <a:lnTo>
                    <a:pt x="2168" y="76"/>
                  </a:lnTo>
                  <a:lnTo>
                    <a:pt x="1527" y="20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-1537919" y="1497010"/>
              <a:ext cx="55363" cy="26253"/>
            </a:xfrm>
            <a:custGeom>
              <a:avLst/>
              <a:gdLst/>
              <a:ahLst/>
              <a:cxnLst/>
              <a:rect l="l" t="t" r="r" b="b"/>
              <a:pathLst>
                <a:path w="1434" h="680" extrusionOk="0">
                  <a:moveTo>
                    <a:pt x="1169" y="0"/>
                  </a:moveTo>
                  <a:lnTo>
                    <a:pt x="1000" y="38"/>
                  </a:lnTo>
                  <a:lnTo>
                    <a:pt x="566" y="132"/>
                  </a:lnTo>
                  <a:lnTo>
                    <a:pt x="19" y="283"/>
                  </a:lnTo>
                  <a:lnTo>
                    <a:pt x="0" y="679"/>
                  </a:lnTo>
                  <a:lnTo>
                    <a:pt x="585" y="472"/>
                  </a:lnTo>
                  <a:lnTo>
                    <a:pt x="1037" y="283"/>
                  </a:lnTo>
                  <a:lnTo>
                    <a:pt x="1207" y="208"/>
                  </a:lnTo>
                  <a:lnTo>
                    <a:pt x="1339" y="132"/>
                  </a:lnTo>
                  <a:lnTo>
                    <a:pt x="1414" y="76"/>
                  </a:lnTo>
                  <a:lnTo>
                    <a:pt x="1433" y="38"/>
                  </a:lnTo>
                  <a:lnTo>
                    <a:pt x="1433" y="19"/>
                  </a:lnTo>
                  <a:lnTo>
                    <a:pt x="1414" y="19"/>
                  </a:lnTo>
                  <a:lnTo>
                    <a:pt x="1395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-1537919" y="1555230"/>
              <a:ext cx="58992" cy="36445"/>
            </a:xfrm>
            <a:custGeom>
              <a:avLst/>
              <a:gdLst/>
              <a:ahLst/>
              <a:cxnLst/>
              <a:rect l="l" t="t" r="r" b="b"/>
              <a:pathLst>
                <a:path w="1528" h="944" extrusionOk="0">
                  <a:moveTo>
                    <a:pt x="0" y="1"/>
                  </a:moveTo>
                  <a:lnTo>
                    <a:pt x="0" y="415"/>
                  </a:lnTo>
                  <a:lnTo>
                    <a:pt x="566" y="660"/>
                  </a:lnTo>
                  <a:lnTo>
                    <a:pt x="1037" y="849"/>
                  </a:lnTo>
                  <a:lnTo>
                    <a:pt x="1226" y="887"/>
                  </a:lnTo>
                  <a:lnTo>
                    <a:pt x="1377" y="924"/>
                  </a:lnTo>
                  <a:lnTo>
                    <a:pt x="1471" y="943"/>
                  </a:lnTo>
                  <a:lnTo>
                    <a:pt x="1509" y="924"/>
                  </a:lnTo>
                  <a:lnTo>
                    <a:pt x="1527" y="905"/>
                  </a:lnTo>
                  <a:lnTo>
                    <a:pt x="1527" y="887"/>
                  </a:lnTo>
                  <a:lnTo>
                    <a:pt x="1509" y="868"/>
                  </a:lnTo>
                  <a:lnTo>
                    <a:pt x="1433" y="792"/>
                  </a:lnTo>
                  <a:lnTo>
                    <a:pt x="1301" y="698"/>
                  </a:lnTo>
                  <a:lnTo>
                    <a:pt x="1131" y="585"/>
                  </a:lnTo>
                  <a:lnTo>
                    <a:pt x="679" y="340"/>
                  </a:lnTo>
                  <a:lnTo>
                    <a:pt x="95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-1510276" y="731346"/>
              <a:ext cx="108487" cy="70652"/>
            </a:xfrm>
            <a:custGeom>
              <a:avLst/>
              <a:gdLst/>
              <a:ahLst/>
              <a:cxnLst/>
              <a:rect l="l" t="t" r="r" b="b"/>
              <a:pathLst>
                <a:path w="2810" h="1830" extrusionOk="0">
                  <a:moveTo>
                    <a:pt x="2282" y="1"/>
                  </a:moveTo>
                  <a:lnTo>
                    <a:pt x="2112" y="39"/>
                  </a:lnTo>
                  <a:lnTo>
                    <a:pt x="1942" y="76"/>
                  </a:lnTo>
                  <a:lnTo>
                    <a:pt x="1754" y="133"/>
                  </a:lnTo>
                  <a:lnTo>
                    <a:pt x="1584" y="208"/>
                  </a:lnTo>
                  <a:lnTo>
                    <a:pt x="1415" y="284"/>
                  </a:lnTo>
                  <a:lnTo>
                    <a:pt x="1264" y="378"/>
                  </a:lnTo>
                  <a:lnTo>
                    <a:pt x="1094" y="491"/>
                  </a:lnTo>
                  <a:lnTo>
                    <a:pt x="943" y="604"/>
                  </a:lnTo>
                  <a:lnTo>
                    <a:pt x="774" y="736"/>
                  </a:lnTo>
                  <a:lnTo>
                    <a:pt x="491" y="1038"/>
                  </a:lnTo>
                  <a:lnTo>
                    <a:pt x="208" y="1377"/>
                  </a:lnTo>
                  <a:lnTo>
                    <a:pt x="95" y="1547"/>
                  </a:lnTo>
                  <a:lnTo>
                    <a:pt x="38" y="1660"/>
                  </a:lnTo>
                  <a:lnTo>
                    <a:pt x="1" y="1754"/>
                  </a:lnTo>
                  <a:lnTo>
                    <a:pt x="1" y="1811"/>
                  </a:lnTo>
                  <a:lnTo>
                    <a:pt x="1" y="1830"/>
                  </a:lnTo>
                  <a:lnTo>
                    <a:pt x="38" y="1830"/>
                  </a:lnTo>
                  <a:lnTo>
                    <a:pt x="95" y="1792"/>
                  </a:lnTo>
                  <a:lnTo>
                    <a:pt x="189" y="1698"/>
                  </a:lnTo>
                  <a:lnTo>
                    <a:pt x="302" y="1566"/>
                  </a:lnTo>
                  <a:lnTo>
                    <a:pt x="585" y="1245"/>
                  </a:lnTo>
                  <a:lnTo>
                    <a:pt x="868" y="962"/>
                  </a:lnTo>
                  <a:lnTo>
                    <a:pt x="1188" y="717"/>
                  </a:lnTo>
                  <a:lnTo>
                    <a:pt x="1490" y="491"/>
                  </a:lnTo>
                  <a:lnTo>
                    <a:pt x="1829" y="321"/>
                  </a:lnTo>
                  <a:lnTo>
                    <a:pt x="2150" y="171"/>
                  </a:lnTo>
                  <a:lnTo>
                    <a:pt x="2489" y="76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-1532089" y="819410"/>
              <a:ext cx="14594" cy="31349"/>
            </a:xfrm>
            <a:custGeom>
              <a:avLst/>
              <a:gdLst/>
              <a:ahLst/>
              <a:cxnLst/>
              <a:rect l="l" t="t" r="r" b="b"/>
              <a:pathLst>
                <a:path w="378" h="812" extrusionOk="0">
                  <a:moveTo>
                    <a:pt x="321" y="1"/>
                  </a:moveTo>
                  <a:lnTo>
                    <a:pt x="302" y="20"/>
                  </a:lnTo>
                  <a:lnTo>
                    <a:pt x="226" y="95"/>
                  </a:lnTo>
                  <a:lnTo>
                    <a:pt x="151" y="208"/>
                  </a:lnTo>
                  <a:lnTo>
                    <a:pt x="76" y="359"/>
                  </a:lnTo>
                  <a:lnTo>
                    <a:pt x="19" y="529"/>
                  </a:lnTo>
                  <a:lnTo>
                    <a:pt x="0" y="680"/>
                  </a:lnTo>
                  <a:lnTo>
                    <a:pt x="0" y="774"/>
                  </a:lnTo>
                  <a:lnTo>
                    <a:pt x="0" y="812"/>
                  </a:lnTo>
                  <a:lnTo>
                    <a:pt x="76" y="812"/>
                  </a:lnTo>
                  <a:lnTo>
                    <a:pt x="132" y="717"/>
                  </a:lnTo>
                  <a:lnTo>
                    <a:pt x="208" y="604"/>
                  </a:lnTo>
                  <a:lnTo>
                    <a:pt x="283" y="453"/>
                  </a:lnTo>
                  <a:lnTo>
                    <a:pt x="340" y="284"/>
                  </a:lnTo>
                  <a:lnTo>
                    <a:pt x="358" y="152"/>
                  </a:lnTo>
                  <a:lnTo>
                    <a:pt x="377" y="39"/>
                  </a:lnTo>
                  <a:lnTo>
                    <a:pt x="358" y="2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37"/>
          <p:cNvGrpSpPr/>
          <p:nvPr/>
        </p:nvGrpSpPr>
        <p:grpSpPr>
          <a:xfrm>
            <a:off x="2400300" y="3324925"/>
            <a:ext cx="2133454" cy="1131300"/>
            <a:chOff x="2506654" y="3373291"/>
            <a:chExt cx="2027100" cy="1082934"/>
          </a:xfrm>
        </p:grpSpPr>
        <p:sp>
          <p:nvSpPr>
            <p:cNvPr id="1836" name="Google Shape;1836;p37"/>
            <p:cNvSpPr/>
            <p:nvPr/>
          </p:nvSpPr>
          <p:spPr>
            <a:xfrm>
              <a:off x="2506654" y="4298125"/>
              <a:ext cx="2027100" cy="158100"/>
            </a:xfrm>
            <a:prstGeom prst="ellipse">
              <a:avLst/>
            </a:pr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7" name="Google Shape;1837;p37"/>
            <p:cNvGrpSpPr/>
            <p:nvPr/>
          </p:nvGrpSpPr>
          <p:grpSpPr>
            <a:xfrm>
              <a:off x="2733651" y="3373291"/>
              <a:ext cx="1647847" cy="1006517"/>
              <a:chOff x="2285925" y="2009775"/>
              <a:chExt cx="3914127" cy="2390776"/>
            </a:xfrm>
          </p:grpSpPr>
          <p:sp>
            <p:nvSpPr>
              <p:cNvPr id="1838" name="Google Shape;1838;p37"/>
              <p:cNvSpPr/>
              <p:nvPr/>
            </p:nvSpPr>
            <p:spPr>
              <a:xfrm>
                <a:off x="3839554" y="2009775"/>
                <a:ext cx="429168" cy="428421"/>
              </a:xfrm>
              <a:custGeom>
                <a:avLst/>
                <a:gdLst/>
                <a:ahLst/>
                <a:cxnLst/>
                <a:rect l="l" t="t" r="r" b="b"/>
                <a:pathLst>
                  <a:path w="11482" h="11462" extrusionOk="0">
                    <a:moveTo>
                      <a:pt x="416" y="0"/>
                    </a:moveTo>
                    <a:lnTo>
                      <a:pt x="303" y="132"/>
                    </a:lnTo>
                    <a:lnTo>
                      <a:pt x="208" y="302"/>
                    </a:lnTo>
                    <a:lnTo>
                      <a:pt x="133" y="471"/>
                    </a:lnTo>
                    <a:lnTo>
                      <a:pt x="76" y="660"/>
                    </a:lnTo>
                    <a:lnTo>
                      <a:pt x="39" y="867"/>
                    </a:lnTo>
                    <a:lnTo>
                      <a:pt x="1" y="1075"/>
                    </a:lnTo>
                    <a:lnTo>
                      <a:pt x="1" y="1301"/>
                    </a:lnTo>
                    <a:lnTo>
                      <a:pt x="1" y="1527"/>
                    </a:lnTo>
                    <a:lnTo>
                      <a:pt x="39" y="1772"/>
                    </a:lnTo>
                    <a:lnTo>
                      <a:pt x="76" y="2036"/>
                    </a:lnTo>
                    <a:lnTo>
                      <a:pt x="114" y="2281"/>
                    </a:lnTo>
                    <a:lnTo>
                      <a:pt x="189" y="2564"/>
                    </a:lnTo>
                    <a:lnTo>
                      <a:pt x="340" y="3110"/>
                    </a:lnTo>
                    <a:lnTo>
                      <a:pt x="566" y="3676"/>
                    </a:lnTo>
                    <a:lnTo>
                      <a:pt x="812" y="4242"/>
                    </a:lnTo>
                    <a:lnTo>
                      <a:pt x="1113" y="4826"/>
                    </a:lnTo>
                    <a:lnTo>
                      <a:pt x="1434" y="5410"/>
                    </a:lnTo>
                    <a:lnTo>
                      <a:pt x="1792" y="5976"/>
                    </a:lnTo>
                    <a:lnTo>
                      <a:pt x="2188" y="6523"/>
                    </a:lnTo>
                    <a:lnTo>
                      <a:pt x="2584" y="7050"/>
                    </a:lnTo>
                    <a:lnTo>
                      <a:pt x="3017" y="7559"/>
                    </a:lnTo>
                    <a:lnTo>
                      <a:pt x="3451" y="8012"/>
                    </a:lnTo>
                    <a:lnTo>
                      <a:pt x="3903" y="8445"/>
                    </a:lnTo>
                    <a:lnTo>
                      <a:pt x="4412" y="8879"/>
                    </a:lnTo>
                    <a:lnTo>
                      <a:pt x="4940" y="9275"/>
                    </a:lnTo>
                    <a:lnTo>
                      <a:pt x="5487" y="9671"/>
                    </a:lnTo>
                    <a:lnTo>
                      <a:pt x="6052" y="10029"/>
                    </a:lnTo>
                    <a:lnTo>
                      <a:pt x="6637" y="10349"/>
                    </a:lnTo>
                    <a:lnTo>
                      <a:pt x="7221" y="10651"/>
                    </a:lnTo>
                    <a:lnTo>
                      <a:pt x="7786" y="10896"/>
                    </a:lnTo>
                    <a:lnTo>
                      <a:pt x="8352" y="11122"/>
                    </a:lnTo>
                    <a:lnTo>
                      <a:pt x="8918" y="11292"/>
                    </a:lnTo>
                    <a:lnTo>
                      <a:pt x="9181" y="11348"/>
                    </a:lnTo>
                    <a:lnTo>
                      <a:pt x="9445" y="11405"/>
                    </a:lnTo>
                    <a:lnTo>
                      <a:pt x="9690" y="11443"/>
                    </a:lnTo>
                    <a:lnTo>
                      <a:pt x="9935" y="11462"/>
                    </a:lnTo>
                    <a:lnTo>
                      <a:pt x="10388" y="11462"/>
                    </a:lnTo>
                    <a:lnTo>
                      <a:pt x="10595" y="11424"/>
                    </a:lnTo>
                    <a:lnTo>
                      <a:pt x="10803" y="11386"/>
                    </a:lnTo>
                    <a:lnTo>
                      <a:pt x="10991" y="11330"/>
                    </a:lnTo>
                    <a:lnTo>
                      <a:pt x="11161" y="11254"/>
                    </a:lnTo>
                    <a:lnTo>
                      <a:pt x="11330" y="11160"/>
                    </a:lnTo>
                    <a:lnTo>
                      <a:pt x="11481" y="11047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7"/>
              <p:cNvSpPr/>
              <p:nvPr/>
            </p:nvSpPr>
            <p:spPr>
              <a:xfrm>
                <a:off x="5412246" y="4037615"/>
                <a:ext cx="310794" cy="362936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9710" extrusionOk="0">
                    <a:moveTo>
                      <a:pt x="2282" y="1"/>
                    </a:moveTo>
                    <a:lnTo>
                      <a:pt x="1" y="9709"/>
                    </a:lnTo>
                    <a:lnTo>
                      <a:pt x="8314" y="9709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7"/>
              <p:cNvSpPr/>
              <p:nvPr/>
            </p:nvSpPr>
            <p:spPr>
              <a:xfrm>
                <a:off x="5420021" y="3335143"/>
                <a:ext cx="780031" cy="1065408"/>
              </a:xfrm>
              <a:custGeom>
                <a:avLst/>
                <a:gdLst/>
                <a:ahLst/>
                <a:cxnLst/>
                <a:rect l="l" t="t" r="r" b="b"/>
                <a:pathLst>
                  <a:path w="20869" h="28504" extrusionOk="0">
                    <a:moveTo>
                      <a:pt x="12612" y="0"/>
                    </a:moveTo>
                    <a:lnTo>
                      <a:pt x="12084" y="57"/>
                    </a:lnTo>
                    <a:lnTo>
                      <a:pt x="11537" y="132"/>
                    </a:lnTo>
                    <a:lnTo>
                      <a:pt x="11009" y="264"/>
                    </a:lnTo>
                    <a:lnTo>
                      <a:pt x="10463" y="415"/>
                    </a:lnTo>
                    <a:lnTo>
                      <a:pt x="9935" y="603"/>
                    </a:lnTo>
                    <a:lnTo>
                      <a:pt x="9407" y="830"/>
                    </a:lnTo>
                    <a:lnTo>
                      <a:pt x="8898" y="1093"/>
                    </a:lnTo>
                    <a:lnTo>
                      <a:pt x="8370" y="1376"/>
                    </a:lnTo>
                    <a:lnTo>
                      <a:pt x="7861" y="1697"/>
                    </a:lnTo>
                    <a:lnTo>
                      <a:pt x="7371" y="2055"/>
                    </a:lnTo>
                    <a:lnTo>
                      <a:pt x="6881" y="2432"/>
                    </a:lnTo>
                    <a:lnTo>
                      <a:pt x="6410" y="2847"/>
                    </a:lnTo>
                    <a:lnTo>
                      <a:pt x="5938" y="3280"/>
                    </a:lnTo>
                    <a:lnTo>
                      <a:pt x="5486" y="3752"/>
                    </a:lnTo>
                    <a:lnTo>
                      <a:pt x="5033" y="4223"/>
                    </a:lnTo>
                    <a:lnTo>
                      <a:pt x="4600" y="4751"/>
                    </a:lnTo>
                    <a:lnTo>
                      <a:pt x="4185" y="5278"/>
                    </a:lnTo>
                    <a:lnTo>
                      <a:pt x="3770" y="5825"/>
                    </a:lnTo>
                    <a:lnTo>
                      <a:pt x="3393" y="6410"/>
                    </a:lnTo>
                    <a:lnTo>
                      <a:pt x="3016" y="7013"/>
                    </a:lnTo>
                    <a:lnTo>
                      <a:pt x="2658" y="7616"/>
                    </a:lnTo>
                    <a:lnTo>
                      <a:pt x="2338" y="8257"/>
                    </a:lnTo>
                    <a:lnTo>
                      <a:pt x="2017" y="8917"/>
                    </a:lnTo>
                    <a:lnTo>
                      <a:pt x="1716" y="9577"/>
                    </a:lnTo>
                    <a:lnTo>
                      <a:pt x="1433" y="10274"/>
                    </a:lnTo>
                    <a:lnTo>
                      <a:pt x="1188" y="10972"/>
                    </a:lnTo>
                    <a:lnTo>
                      <a:pt x="943" y="11669"/>
                    </a:lnTo>
                    <a:lnTo>
                      <a:pt x="735" y="12404"/>
                    </a:lnTo>
                    <a:lnTo>
                      <a:pt x="566" y="13139"/>
                    </a:lnTo>
                    <a:lnTo>
                      <a:pt x="396" y="13875"/>
                    </a:lnTo>
                    <a:lnTo>
                      <a:pt x="264" y="14629"/>
                    </a:lnTo>
                    <a:lnTo>
                      <a:pt x="151" y="15364"/>
                    </a:lnTo>
                    <a:lnTo>
                      <a:pt x="76" y="16080"/>
                    </a:lnTo>
                    <a:lnTo>
                      <a:pt x="38" y="16778"/>
                    </a:lnTo>
                    <a:lnTo>
                      <a:pt x="0" y="17475"/>
                    </a:lnTo>
                    <a:lnTo>
                      <a:pt x="19" y="18135"/>
                    </a:lnTo>
                    <a:lnTo>
                      <a:pt x="38" y="18814"/>
                    </a:lnTo>
                    <a:lnTo>
                      <a:pt x="94" y="19455"/>
                    </a:lnTo>
                    <a:lnTo>
                      <a:pt x="170" y="20096"/>
                    </a:lnTo>
                    <a:lnTo>
                      <a:pt x="264" y="20699"/>
                    </a:lnTo>
                    <a:lnTo>
                      <a:pt x="377" y="21302"/>
                    </a:lnTo>
                    <a:lnTo>
                      <a:pt x="528" y="21886"/>
                    </a:lnTo>
                    <a:lnTo>
                      <a:pt x="698" y="22452"/>
                    </a:lnTo>
                    <a:lnTo>
                      <a:pt x="886" y="22999"/>
                    </a:lnTo>
                    <a:lnTo>
                      <a:pt x="1094" y="23526"/>
                    </a:lnTo>
                    <a:lnTo>
                      <a:pt x="1320" y="24017"/>
                    </a:lnTo>
                    <a:lnTo>
                      <a:pt x="1584" y="24507"/>
                    </a:lnTo>
                    <a:lnTo>
                      <a:pt x="1848" y="24959"/>
                    </a:lnTo>
                    <a:lnTo>
                      <a:pt x="2130" y="25393"/>
                    </a:lnTo>
                    <a:lnTo>
                      <a:pt x="2451" y="25789"/>
                    </a:lnTo>
                    <a:lnTo>
                      <a:pt x="2771" y="26184"/>
                    </a:lnTo>
                    <a:lnTo>
                      <a:pt x="3111" y="26543"/>
                    </a:lnTo>
                    <a:lnTo>
                      <a:pt x="3469" y="26863"/>
                    </a:lnTo>
                    <a:lnTo>
                      <a:pt x="3846" y="27165"/>
                    </a:lnTo>
                    <a:lnTo>
                      <a:pt x="4242" y="27447"/>
                    </a:lnTo>
                    <a:lnTo>
                      <a:pt x="4656" y="27693"/>
                    </a:lnTo>
                    <a:lnTo>
                      <a:pt x="5071" y="27900"/>
                    </a:lnTo>
                    <a:lnTo>
                      <a:pt x="5505" y="28088"/>
                    </a:lnTo>
                    <a:lnTo>
                      <a:pt x="5957" y="28239"/>
                    </a:lnTo>
                    <a:lnTo>
                      <a:pt x="6428" y="28352"/>
                    </a:lnTo>
                    <a:lnTo>
                      <a:pt x="6900" y="28447"/>
                    </a:lnTo>
                    <a:lnTo>
                      <a:pt x="7390" y="28503"/>
                    </a:lnTo>
                    <a:lnTo>
                      <a:pt x="7899" y="28503"/>
                    </a:lnTo>
                    <a:lnTo>
                      <a:pt x="8408" y="28484"/>
                    </a:lnTo>
                    <a:lnTo>
                      <a:pt x="8917" y="28447"/>
                    </a:lnTo>
                    <a:lnTo>
                      <a:pt x="9407" y="28352"/>
                    </a:lnTo>
                    <a:lnTo>
                      <a:pt x="9916" y="28239"/>
                    </a:lnTo>
                    <a:lnTo>
                      <a:pt x="10425" y="28088"/>
                    </a:lnTo>
                    <a:lnTo>
                      <a:pt x="10915" y="27900"/>
                    </a:lnTo>
                    <a:lnTo>
                      <a:pt x="11405" y="27693"/>
                    </a:lnTo>
                    <a:lnTo>
                      <a:pt x="11914" y="27447"/>
                    </a:lnTo>
                    <a:lnTo>
                      <a:pt x="12385" y="27165"/>
                    </a:lnTo>
                    <a:lnTo>
                      <a:pt x="12876" y="26863"/>
                    </a:lnTo>
                    <a:lnTo>
                      <a:pt x="13347" y="26543"/>
                    </a:lnTo>
                    <a:lnTo>
                      <a:pt x="13818" y="26184"/>
                    </a:lnTo>
                    <a:lnTo>
                      <a:pt x="14271" y="25807"/>
                    </a:lnTo>
                    <a:lnTo>
                      <a:pt x="14723" y="25412"/>
                    </a:lnTo>
                    <a:lnTo>
                      <a:pt x="15157" y="24978"/>
                    </a:lnTo>
                    <a:lnTo>
                      <a:pt x="15590" y="24526"/>
                    </a:lnTo>
                    <a:lnTo>
                      <a:pt x="16005" y="24054"/>
                    </a:lnTo>
                    <a:lnTo>
                      <a:pt x="16420" y="23564"/>
                    </a:lnTo>
                    <a:lnTo>
                      <a:pt x="16815" y="23055"/>
                    </a:lnTo>
                    <a:lnTo>
                      <a:pt x="17192" y="22508"/>
                    </a:lnTo>
                    <a:lnTo>
                      <a:pt x="17551" y="21962"/>
                    </a:lnTo>
                    <a:lnTo>
                      <a:pt x="17909" y="21396"/>
                    </a:lnTo>
                    <a:lnTo>
                      <a:pt x="18248" y="20793"/>
                    </a:lnTo>
                    <a:lnTo>
                      <a:pt x="18569" y="20190"/>
                    </a:lnTo>
                    <a:lnTo>
                      <a:pt x="18870" y="19568"/>
                    </a:lnTo>
                    <a:lnTo>
                      <a:pt x="19153" y="18927"/>
                    </a:lnTo>
                    <a:lnTo>
                      <a:pt x="19417" y="18286"/>
                    </a:lnTo>
                    <a:lnTo>
                      <a:pt x="19662" y="17607"/>
                    </a:lnTo>
                    <a:lnTo>
                      <a:pt x="19888" y="16929"/>
                    </a:lnTo>
                    <a:lnTo>
                      <a:pt x="20096" y="16250"/>
                    </a:lnTo>
                    <a:lnTo>
                      <a:pt x="20284" y="15534"/>
                    </a:lnTo>
                    <a:lnTo>
                      <a:pt x="20435" y="14836"/>
                    </a:lnTo>
                    <a:lnTo>
                      <a:pt x="20586" y="14082"/>
                    </a:lnTo>
                    <a:lnTo>
                      <a:pt x="20699" y="13347"/>
                    </a:lnTo>
                    <a:lnTo>
                      <a:pt x="20774" y="12630"/>
                    </a:lnTo>
                    <a:lnTo>
                      <a:pt x="20831" y="11914"/>
                    </a:lnTo>
                    <a:lnTo>
                      <a:pt x="20868" y="11217"/>
                    </a:lnTo>
                    <a:lnTo>
                      <a:pt x="20868" y="10519"/>
                    </a:lnTo>
                    <a:lnTo>
                      <a:pt x="20850" y="9840"/>
                    </a:lnTo>
                    <a:lnTo>
                      <a:pt x="20793" y="9181"/>
                    </a:lnTo>
                    <a:lnTo>
                      <a:pt x="20736" y="8540"/>
                    </a:lnTo>
                    <a:lnTo>
                      <a:pt x="20642" y="7899"/>
                    </a:lnTo>
                    <a:lnTo>
                      <a:pt x="20510" y="7277"/>
                    </a:lnTo>
                    <a:lnTo>
                      <a:pt x="20359" y="6692"/>
                    </a:lnTo>
                    <a:lnTo>
                      <a:pt x="20209" y="6108"/>
                    </a:lnTo>
                    <a:lnTo>
                      <a:pt x="20001" y="5542"/>
                    </a:lnTo>
                    <a:lnTo>
                      <a:pt x="19794" y="5015"/>
                    </a:lnTo>
                    <a:lnTo>
                      <a:pt x="19568" y="4487"/>
                    </a:lnTo>
                    <a:lnTo>
                      <a:pt x="19304" y="3997"/>
                    </a:lnTo>
                    <a:lnTo>
                      <a:pt x="19021" y="3525"/>
                    </a:lnTo>
                    <a:lnTo>
                      <a:pt x="18738" y="3073"/>
                    </a:lnTo>
                    <a:lnTo>
                      <a:pt x="18418" y="2658"/>
                    </a:lnTo>
                    <a:lnTo>
                      <a:pt x="18078" y="2262"/>
                    </a:lnTo>
                    <a:lnTo>
                      <a:pt x="17720" y="1904"/>
                    </a:lnTo>
                    <a:lnTo>
                      <a:pt x="17343" y="1565"/>
                    </a:lnTo>
                    <a:lnTo>
                      <a:pt x="16947" y="1263"/>
                    </a:lnTo>
                    <a:lnTo>
                      <a:pt x="16533" y="980"/>
                    </a:lnTo>
                    <a:lnTo>
                      <a:pt x="16099" y="735"/>
                    </a:lnTo>
                    <a:lnTo>
                      <a:pt x="15647" y="528"/>
                    </a:lnTo>
                    <a:lnTo>
                      <a:pt x="15175" y="358"/>
                    </a:lnTo>
                    <a:lnTo>
                      <a:pt x="14704" y="207"/>
                    </a:lnTo>
                    <a:lnTo>
                      <a:pt x="14195" y="94"/>
                    </a:lnTo>
                    <a:lnTo>
                      <a:pt x="13686" y="38"/>
                    </a:lnTo>
                    <a:lnTo>
                      <a:pt x="131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7"/>
              <p:cNvSpPr/>
              <p:nvPr/>
            </p:nvSpPr>
            <p:spPr>
              <a:xfrm>
                <a:off x="5065608" y="3289318"/>
                <a:ext cx="765230" cy="1111233"/>
              </a:xfrm>
              <a:custGeom>
                <a:avLst/>
                <a:gdLst/>
                <a:ahLst/>
                <a:cxnLst/>
                <a:rect l="l" t="t" r="r" b="b"/>
                <a:pathLst>
                  <a:path w="20473" h="29730" extrusionOk="0">
                    <a:moveTo>
                      <a:pt x="11047" y="1"/>
                    </a:moveTo>
                    <a:lnTo>
                      <a:pt x="10500" y="57"/>
                    </a:lnTo>
                    <a:lnTo>
                      <a:pt x="9972" y="133"/>
                    </a:lnTo>
                    <a:lnTo>
                      <a:pt x="9444" y="265"/>
                    </a:lnTo>
                    <a:lnTo>
                      <a:pt x="8917" y="416"/>
                    </a:lnTo>
                    <a:lnTo>
                      <a:pt x="8408" y="623"/>
                    </a:lnTo>
                    <a:lnTo>
                      <a:pt x="7899" y="849"/>
                    </a:lnTo>
                    <a:lnTo>
                      <a:pt x="7390" y="1132"/>
                    </a:lnTo>
                    <a:lnTo>
                      <a:pt x="6900" y="1433"/>
                    </a:lnTo>
                    <a:lnTo>
                      <a:pt x="6428" y="1754"/>
                    </a:lnTo>
                    <a:lnTo>
                      <a:pt x="5957" y="2131"/>
                    </a:lnTo>
                    <a:lnTo>
                      <a:pt x="5505" y="2527"/>
                    </a:lnTo>
                    <a:lnTo>
                      <a:pt x="5071" y="2942"/>
                    </a:lnTo>
                    <a:lnTo>
                      <a:pt x="4637" y="3394"/>
                    </a:lnTo>
                    <a:lnTo>
                      <a:pt x="4223" y="3884"/>
                    </a:lnTo>
                    <a:lnTo>
                      <a:pt x="3827" y="4393"/>
                    </a:lnTo>
                    <a:lnTo>
                      <a:pt x="3450" y="4921"/>
                    </a:lnTo>
                    <a:lnTo>
                      <a:pt x="3073" y="5486"/>
                    </a:lnTo>
                    <a:lnTo>
                      <a:pt x="2715" y="6052"/>
                    </a:lnTo>
                    <a:lnTo>
                      <a:pt x="2394" y="6655"/>
                    </a:lnTo>
                    <a:lnTo>
                      <a:pt x="2074" y="7277"/>
                    </a:lnTo>
                    <a:lnTo>
                      <a:pt x="1772" y="7937"/>
                    </a:lnTo>
                    <a:lnTo>
                      <a:pt x="1508" y="8597"/>
                    </a:lnTo>
                    <a:lnTo>
                      <a:pt x="1244" y="9276"/>
                    </a:lnTo>
                    <a:lnTo>
                      <a:pt x="1018" y="9973"/>
                    </a:lnTo>
                    <a:lnTo>
                      <a:pt x="811" y="10689"/>
                    </a:lnTo>
                    <a:lnTo>
                      <a:pt x="622" y="11406"/>
                    </a:lnTo>
                    <a:lnTo>
                      <a:pt x="452" y="12141"/>
                    </a:lnTo>
                    <a:lnTo>
                      <a:pt x="320" y="12895"/>
                    </a:lnTo>
                    <a:lnTo>
                      <a:pt x="207" y="13668"/>
                    </a:lnTo>
                    <a:lnTo>
                      <a:pt x="113" y="14441"/>
                    </a:lnTo>
                    <a:lnTo>
                      <a:pt x="57" y="15233"/>
                    </a:lnTo>
                    <a:lnTo>
                      <a:pt x="19" y="15987"/>
                    </a:lnTo>
                    <a:lnTo>
                      <a:pt x="0" y="16741"/>
                    </a:lnTo>
                    <a:lnTo>
                      <a:pt x="19" y="17476"/>
                    </a:lnTo>
                    <a:lnTo>
                      <a:pt x="75" y="18192"/>
                    </a:lnTo>
                    <a:lnTo>
                      <a:pt x="132" y="18909"/>
                    </a:lnTo>
                    <a:lnTo>
                      <a:pt x="226" y="19587"/>
                    </a:lnTo>
                    <a:lnTo>
                      <a:pt x="339" y="20266"/>
                    </a:lnTo>
                    <a:lnTo>
                      <a:pt x="490" y="20926"/>
                    </a:lnTo>
                    <a:lnTo>
                      <a:pt x="641" y="21567"/>
                    </a:lnTo>
                    <a:lnTo>
                      <a:pt x="829" y="22208"/>
                    </a:lnTo>
                    <a:lnTo>
                      <a:pt x="1018" y="22811"/>
                    </a:lnTo>
                    <a:lnTo>
                      <a:pt x="1244" y="23395"/>
                    </a:lnTo>
                    <a:lnTo>
                      <a:pt x="1489" y="23961"/>
                    </a:lnTo>
                    <a:lnTo>
                      <a:pt x="1753" y="24507"/>
                    </a:lnTo>
                    <a:lnTo>
                      <a:pt x="2036" y="25035"/>
                    </a:lnTo>
                    <a:lnTo>
                      <a:pt x="2338" y="25544"/>
                    </a:lnTo>
                    <a:lnTo>
                      <a:pt x="2658" y="26015"/>
                    </a:lnTo>
                    <a:lnTo>
                      <a:pt x="2978" y="26468"/>
                    </a:lnTo>
                    <a:lnTo>
                      <a:pt x="3337" y="26901"/>
                    </a:lnTo>
                    <a:lnTo>
                      <a:pt x="3695" y="27297"/>
                    </a:lnTo>
                    <a:lnTo>
                      <a:pt x="4072" y="27674"/>
                    </a:lnTo>
                    <a:lnTo>
                      <a:pt x="4468" y="28014"/>
                    </a:lnTo>
                    <a:lnTo>
                      <a:pt x="4882" y="28334"/>
                    </a:lnTo>
                    <a:lnTo>
                      <a:pt x="5297" y="28617"/>
                    </a:lnTo>
                    <a:lnTo>
                      <a:pt x="5731" y="28862"/>
                    </a:lnTo>
                    <a:lnTo>
                      <a:pt x="6183" y="29088"/>
                    </a:lnTo>
                    <a:lnTo>
                      <a:pt x="6636" y="29296"/>
                    </a:lnTo>
                    <a:lnTo>
                      <a:pt x="7107" y="29446"/>
                    </a:lnTo>
                    <a:lnTo>
                      <a:pt x="7578" y="29578"/>
                    </a:lnTo>
                    <a:lnTo>
                      <a:pt x="8068" y="29654"/>
                    </a:lnTo>
                    <a:lnTo>
                      <a:pt x="8577" y="29710"/>
                    </a:lnTo>
                    <a:lnTo>
                      <a:pt x="9086" y="29729"/>
                    </a:lnTo>
                    <a:lnTo>
                      <a:pt x="9595" y="29710"/>
                    </a:lnTo>
                    <a:lnTo>
                      <a:pt x="10085" y="29654"/>
                    </a:lnTo>
                    <a:lnTo>
                      <a:pt x="10594" y="29578"/>
                    </a:lnTo>
                    <a:lnTo>
                      <a:pt x="11085" y="29446"/>
                    </a:lnTo>
                    <a:lnTo>
                      <a:pt x="11575" y="29296"/>
                    </a:lnTo>
                    <a:lnTo>
                      <a:pt x="12065" y="29107"/>
                    </a:lnTo>
                    <a:lnTo>
                      <a:pt x="12536" y="28881"/>
                    </a:lnTo>
                    <a:lnTo>
                      <a:pt x="13007" y="28636"/>
                    </a:lnTo>
                    <a:lnTo>
                      <a:pt x="13460" y="28353"/>
                    </a:lnTo>
                    <a:lnTo>
                      <a:pt x="13912" y="28033"/>
                    </a:lnTo>
                    <a:lnTo>
                      <a:pt x="14365" y="27693"/>
                    </a:lnTo>
                    <a:lnTo>
                      <a:pt x="14798" y="27335"/>
                    </a:lnTo>
                    <a:lnTo>
                      <a:pt x="15213" y="26939"/>
                    </a:lnTo>
                    <a:lnTo>
                      <a:pt x="15628" y="26524"/>
                    </a:lnTo>
                    <a:lnTo>
                      <a:pt x="16042" y="26072"/>
                    </a:lnTo>
                    <a:lnTo>
                      <a:pt x="16419" y="25601"/>
                    </a:lnTo>
                    <a:lnTo>
                      <a:pt x="16796" y="25111"/>
                    </a:lnTo>
                    <a:lnTo>
                      <a:pt x="17155" y="24602"/>
                    </a:lnTo>
                    <a:lnTo>
                      <a:pt x="17494" y="24055"/>
                    </a:lnTo>
                    <a:lnTo>
                      <a:pt x="17833" y="23508"/>
                    </a:lnTo>
                    <a:lnTo>
                      <a:pt x="18154" y="22924"/>
                    </a:lnTo>
                    <a:lnTo>
                      <a:pt x="18436" y="22321"/>
                    </a:lnTo>
                    <a:lnTo>
                      <a:pt x="18719" y="21717"/>
                    </a:lnTo>
                    <a:lnTo>
                      <a:pt x="18983" y="21076"/>
                    </a:lnTo>
                    <a:lnTo>
                      <a:pt x="19228" y="20435"/>
                    </a:lnTo>
                    <a:lnTo>
                      <a:pt x="19454" y="19757"/>
                    </a:lnTo>
                    <a:lnTo>
                      <a:pt x="19662" y="19078"/>
                    </a:lnTo>
                    <a:lnTo>
                      <a:pt x="19831" y="18381"/>
                    </a:lnTo>
                    <a:lnTo>
                      <a:pt x="20001" y="17683"/>
                    </a:lnTo>
                    <a:lnTo>
                      <a:pt x="20133" y="16967"/>
                    </a:lnTo>
                    <a:lnTo>
                      <a:pt x="20246" y="16232"/>
                    </a:lnTo>
                    <a:lnTo>
                      <a:pt x="20340" y="15478"/>
                    </a:lnTo>
                    <a:lnTo>
                      <a:pt x="20416" y="14705"/>
                    </a:lnTo>
                    <a:lnTo>
                      <a:pt x="20454" y="13951"/>
                    </a:lnTo>
                    <a:lnTo>
                      <a:pt x="20472" y="13197"/>
                    </a:lnTo>
                    <a:lnTo>
                      <a:pt x="20454" y="12443"/>
                    </a:lnTo>
                    <a:lnTo>
                      <a:pt x="20416" y="11726"/>
                    </a:lnTo>
                    <a:lnTo>
                      <a:pt x="20359" y="10991"/>
                    </a:lnTo>
                    <a:lnTo>
                      <a:pt x="20265" y="10294"/>
                    </a:lnTo>
                    <a:lnTo>
                      <a:pt x="20152" y="9596"/>
                    </a:lnTo>
                    <a:lnTo>
                      <a:pt x="20020" y="8917"/>
                    </a:lnTo>
                    <a:lnTo>
                      <a:pt x="19869" y="8258"/>
                    </a:lnTo>
                    <a:lnTo>
                      <a:pt x="19681" y="7617"/>
                    </a:lnTo>
                    <a:lnTo>
                      <a:pt x="19473" y="6995"/>
                    </a:lnTo>
                    <a:lnTo>
                      <a:pt x="19247" y="6391"/>
                    </a:lnTo>
                    <a:lnTo>
                      <a:pt x="19002" y="5807"/>
                    </a:lnTo>
                    <a:lnTo>
                      <a:pt x="18738" y="5241"/>
                    </a:lnTo>
                    <a:lnTo>
                      <a:pt x="18455" y="4695"/>
                    </a:lnTo>
                    <a:lnTo>
                      <a:pt x="18154" y="4186"/>
                    </a:lnTo>
                    <a:lnTo>
                      <a:pt x="17833" y="3696"/>
                    </a:lnTo>
                    <a:lnTo>
                      <a:pt x="17475" y="3224"/>
                    </a:lnTo>
                    <a:lnTo>
                      <a:pt x="17117" y="2791"/>
                    </a:lnTo>
                    <a:lnTo>
                      <a:pt x="16740" y="2376"/>
                    </a:lnTo>
                    <a:lnTo>
                      <a:pt x="16344" y="1980"/>
                    </a:lnTo>
                    <a:lnTo>
                      <a:pt x="15929" y="1641"/>
                    </a:lnTo>
                    <a:lnTo>
                      <a:pt x="15515" y="1320"/>
                    </a:lnTo>
                    <a:lnTo>
                      <a:pt x="15062" y="1019"/>
                    </a:lnTo>
                    <a:lnTo>
                      <a:pt x="14610" y="774"/>
                    </a:lnTo>
                    <a:lnTo>
                      <a:pt x="14138" y="547"/>
                    </a:lnTo>
                    <a:lnTo>
                      <a:pt x="13648" y="359"/>
                    </a:lnTo>
                    <a:lnTo>
                      <a:pt x="13158" y="208"/>
                    </a:lnTo>
                    <a:lnTo>
                      <a:pt x="12649" y="95"/>
                    </a:lnTo>
                    <a:lnTo>
                      <a:pt x="12121" y="38"/>
                    </a:lnTo>
                    <a:lnTo>
                      <a:pt x="115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7"/>
              <p:cNvSpPr/>
              <p:nvPr/>
            </p:nvSpPr>
            <p:spPr>
              <a:xfrm>
                <a:off x="5683532" y="3335143"/>
                <a:ext cx="516520" cy="687036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18381" extrusionOk="0">
                    <a:moveTo>
                      <a:pt x="5712" y="0"/>
                    </a:moveTo>
                    <a:lnTo>
                      <a:pt x="5317" y="19"/>
                    </a:lnTo>
                    <a:lnTo>
                      <a:pt x="4921" y="76"/>
                    </a:lnTo>
                    <a:lnTo>
                      <a:pt x="4525" y="132"/>
                    </a:lnTo>
                    <a:lnTo>
                      <a:pt x="4148" y="207"/>
                    </a:lnTo>
                    <a:lnTo>
                      <a:pt x="3752" y="321"/>
                    </a:lnTo>
                    <a:lnTo>
                      <a:pt x="3356" y="434"/>
                    </a:lnTo>
                    <a:lnTo>
                      <a:pt x="2979" y="566"/>
                    </a:lnTo>
                    <a:lnTo>
                      <a:pt x="2583" y="735"/>
                    </a:lnTo>
                    <a:lnTo>
                      <a:pt x="2206" y="905"/>
                    </a:lnTo>
                    <a:lnTo>
                      <a:pt x="1829" y="1093"/>
                    </a:lnTo>
                    <a:lnTo>
                      <a:pt x="1452" y="1301"/>
                    </a:lnTo>
                    <a:lnTo>
                      <a:pt x="1094" y="1527"/>
                    </a:lnTo>
                    <a:lnTo>
                      <a:pt x="717" y="1772"/>
                    </a:lnTo>
                    <a:lnTo>
                      <a:pt x="359" y="2036"/>
                    </a:lnTo>
                    <a:lnTo>
                      <a:pt x="1" y="2300"/>
                    </a:lnTo>
                    <a:lnTo>
                      <a:pt x="1" y="2583"/>
                    </a:lnTo>
                    <a:lnTo>
                      <a:pt x="1" y="3393"/>
                    </a:lnTo>
                    <a:lnTo>
                      <a:pt x="38" y="4185"/>
                    </a:lnTo>
                    <a:lnTo>
                      <a:pt x="114" y="4977"/>
                    </a:lnTo>
                    <a:lnTo>
                      <a:pt x="208" y="5750"/>
                    </a:lnTo>
                    <a:lnTo>
                      <a:pt x="321" y="6523"/>
                    </a:lnTo>
                    <a:lnTo>
                      <a:pt x="472" y="7277"/>
                    </a:lnTo>
                    <a:lnTo>
                      <a:pt x="641" y="8012"/>
                    </a:lnTo>
                    <a:lnTo>
                      <a:pt x="830" y="8728"/>
                    </a:lnTo>
                    <a:lnTo>
                      <a:pt x="1037" y="9426"/>
                    </a:lnTo>
                    <a:lnTo>
                      <a:pt x="1282" y="10104"/>
                    </a:lnTo>
                    <a:lnTo>
                      <a:pt x="1546" y="10764"/>
                    </a:lnTo>
                    <a:lnTo>
                      <a:pt x="1810" y="11405"/>
                    </a:lnTo>
                    <a:lnTo>
                      <a:pt x="2112" y="12027"/>
                    </a:lnTo>
                    <a:lnTo>
                      <a:pt x="2432" y="12630"/>
                    </a:lnTo>
                    <a:lnTo>
                      <a:pt x="2772" y="13196"/>
                    </a:lnTo>
                    <a:lnTo>
                      <a:pt x="3130" y="13743"/>
                    </a:lnTo>
                    <a:lnTo>
                      <a:pt x="3488" y="14270"/>
                    </a:lnTo>
                    <a:lnTo>
                      <a:pt x="3884" y="14761"/>
                    </a:lnTo>
                    <a:lnTo>
                      <a:pt x="4280" y="15232"/>
                    </a:lnTo>
                    <a:lnTo>
                      <a:pt x="4713" y="15684"/>
                    </a:lnTo>
                    <a:lnTo>
                      <a:pt x="5147" y="16080"/>
                    </a:lnTo>
                    <a:lnTo>
                      <a:pt x="5580" y="16476"/>
                    </a:lnTo>
                    <a:lnTo>
                      <a:pt x="6052" y="16815"/>
                    </a:lnTo>
                    <a:lnTo>
                      <a:pt x="6523" y="17136"/>
                    </a:lnTo>
                    <a:lnTo>
                      <a:pt x="7013" y="17419"/>
                    </a:lnTo>
                    <a:lnTo>
                      <a:pt x="7503" y="17664"/>
                    </a:lnTo>
                    <a:lnTo>
                      <a:pt x="8012" y="17871"/>
                    </a:lnTo>
                    <a:lnTo>
                      <a:pt x="8521" y="18060"/>
                    </a:lnTo>
                    <a:lnTo>
                      <a:pt x="9049" y="18192"/>
                    </a:lnTo>
                    <a:lnTo>
                      <a:pt x="9596" y="18286"/>
                    </a:lnTo>
                    <a:lnTo>
                      <a:pt x="10142" y="18361"/>
                    </a:lnTo>
                    <a:lnTo>
                      <a:pt x="10689" y="18380"/>
                    </a:lnTo>
                    <a:lnTo>
                      <a:pt x="11123" y="18361"/>
                    </a:lnTo>
                    <a:lnTo>
                      <a:pt x="11556" y="18323"/>
                    </a:lnTo>
                    <a:lnTo>
                      <a:pt x="11990" y="18248"/>
                    </a:lnTo>
                    <a:lnTo>
                      <a:pt x="12405" y="18173"/>
                    </a:lnTo>
                    <a:lnTo>
                      <a:pt x="12706" y="17362"/>
                    </a:lnTo>
                    <a:lnTo>
                      <a:pt x="12951" y="16533"/>
                    </a:lnTo>
                    <a:lnTo>
                      <a:pt x="13196" y="15684"/>
                    </a:lnTo>
                    <a:lnTo>
                      <a:pt x="13385" y="14836"/>
                    </a:lnTo>
                    <a:lnTo>
                      <a:pt x="13536" y="14082"/>
                    </a:lnTo>
                    <a:lnTo>
                      <a:pt x="13649" y="13347"/>
                    </a:lnTo>
                    <a:lnTo>
                      <a:pt x="13724" y="12630"/>
                    </a:lnTo>
                    <a:lnTo>
                      <a:pt x="13781" y="11914"/>
                    </a:lnTo>
                    <a:lnTo>
                      <a:pt x="13818" y="11217"/>
                    </a:lnTo>
                    <a:lnTo>
                      <a:pt x="13818" y="10519"/>
                    </a:lnTo>
                    <a:lnTo>
                      <a:pt x="13800" y="9840"/>
                    </a:lnTo>
                    <a:lnTo>
                      <a:pt x="13743" y="9181"/>
                    </a:lnTo>
                    <a:lnTo>
                      <a:pt x="13686" y="8540"/>
                    </a:lnTo>
                    <a:lnTo>
                      <a:pt x="13592" y="7899"/>
                    </a:lnTo>
                    <a:lnTo>
                      <a:pt x="13460" y="7277"/>
                    </a:lnTo>
                    <a:lnTo>
                      <a:pt x="13309" y="6692"/>
                    </a:lnTo>
                    <a:lnTo>
                      <a:pt x="13159" y="6108"/>
                    </a:lnTo>
                    <a:lnTo>
                      <a:pt x="12951" y="5542"/>
                    </a:lnTo>
                    <a:lnTo>
                      <a:pt x="12744" y="5015"/>
                    </a:lnTo>
                    <a:lnTo>
                      <a:pt x="12518" y="4487"/>
                    </a:lnTo>
                    <a:lnTo>
                      <a:pt x="12254" y="3997"/>
                    </a:lnTo>
                    <a:lnTo>
                      <a:pt x="11971" y="3525"/>
                    </a:lnTo>
                    <a:lnTo>
                      <a:pt x="11688" y="3073"/>
                    </a:lnTo>
                    <a:lnTo>
                      <a:pt x="11368" y="2658"/>
                    </a:lnTo>
                    <a:lnTo>
                      <a:pt x="11028" y="2262"/>
                    </a:lnTo>
                    <a:lnTo>
                      <a:pt x="10670" y="1904"/>
                    </a:lnTo>
                    <a:lnTo>
                      <a:pt x="10293" y="1565"/>
                    </a:lnTo>
                    <a:lnTo>
                      <a:pt x="9897" y="1263"/>
                    </a:lnTo>
                    <a:lnTo>
                      <a:pt x="9483" y="980"/>
                    </a:lnTo>
                    <a:lnTo>
                      <a:pt x="9049" y="735"/>
                    </a:lnTo>
                    <a:lnTo>
                      <a:pt x="8597" y="528"/>
                    </a:lnTo>
                    <a:lnTo>
                      <a:pt x="8125" y="358"/>
                    </a:lnTo>
                    <a:lnTo>
                      <a:pt x="7654" y="207"/>
                    </a:lnTo>
                    <a:lnTo>
                      <a:pt x="7145" y="94"/>
                    </a:lnTo>
                    <a:lnTo>
                      <a:pt x="6636" y="38"/>
                    </a:lnTo>
                    <a:lnTo>
                      <a:pt x="6108" y="0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7"/>
              <p:cNvSpPr/>
              <p:nvPr/>
            </p:nvSpPr>
            <p:spPr>
              <a:xfrm>
                <a:off x="5218482" y="3511265"/>
                <a:ext cx="459444" cy="667338"/>
              </a:xfrm>
              <a:custGeom>
                <a:avLst/>
                <a:gdLst/>
                <a:ahLst/>
                <a:cxnLst/>
                <a:rect l="l" t="t" r="r" b="b"/>
                <a:pathLst>
                  <a:path w="12292" h="17854" extrusionOk="0">
                    <a:moveTo>
                      <a:pt x="6636" y="1"/>
                    </a:moveTo>
                    <a:lnTo>
                      <a:pt x="6297" y="20"/>
                    </a:lnTo>
                    <a:lnTo>
                      <a:pt x="5977" y="76"/>
                    </a:lnTo>
                    <a:lnTo>
                      <a:pt x="5675" y="152"/>
                    </a:lnTo>
                    <a:lnTo>
                      <a:pt x="5354" y="246"/>
                    </a:lnTo>
                    <a:lnTo>
                      <a:pt x="5053" y="378"/>
                    </a:lnTo>
                    <a:lnTo>
                      <a:pt x="4732" y="510"/>
                    </a:lnTo>
                    <a:lnTo>
                      <a:pt x="4450" y="680"/>
                    </a:lnTo>
                    <a:lnTo>
                      <a:pt x="4148" y="849"/>
                    </a:lnTo>
                    <a:lnTo>
                      <a:pt x="3865" y="1057"/>
                    </a:lnTo>
                    <a:lnTo>
                      <a:pt x="3582" y="1283"/>
                    </a:lnTo>
                    <a:lnTo>
                      <a:pt x="3300" y="1509"/>
                    </a:lnTo>
                    <a:lnTo>
                      <a:pt x="3036" y="1773"/>
                    </a:lnTo>
                    <a:lnTo>
                      <a:pt x="2791" y="2037"/>
                    </a:lnTo>
                    <a:lnTo>
                      <a:pt x="2527" y="2338"/>
                    </a:lnTo>
                    <a:lnTo>
                      <a:pt x="2301" y="2640"/>
                    </a:lnTo>
                    <a:lnTo>
                      <a:pt x="2056" y="2961"/>
                    </a:lnTo>
                    <a:lnTo>
                      <a:pt x="1848" y="3281"/>
                    </a:lnTo>
                    <a:lnTo>
                      <a:pt x="1641" y="3639"/>
                    </a:lnTo>
                    <a:lnTo>
                      <a:pt x="1433" y="3997"/>
                    </a:lnTo>
                    <a:lnTo>
                      <a:pt x="1245" y="4374"/>
                    </a:lnTo>
                    <a:lnTo>
                      <a:pt x="1075" y="4751"/>
                    </a:lnTo>
                    <a:lnTo>
                      <a:pt x="906" y="5166"/>
                    </a:lnTo>
                    <a:lnTo>
                      <a:pt x="755" y="5562"/>
                    </a:lnTo>
                    <a:lnTo>
                      <a:pt x="604" y="5977"/>
                    </a:lnTo>
                    <a:lnTo>
                      <a:pt x="472" y="6410"/>
                    </a:lnTo>
                    <a:lnTo>
                      <a:pt x="359" y="6844"/>
                    </a:lnTo>
                    <a:lnTo>
                      <a:pt x="265" y="7296"/>
                    </a:lnTo>
                    <a:lnTo>
                      <a:pt x="189" y="7749"/>
                    </a:lnTo>
                    <a:lnTo>
                      <a:pt x="114" y="8201"/>
                    </a:lnTo>
                    <a:lnTo>
                      <a:pt x="57" y="8672"/>
                    </a:lnTo>
                    <a:lnTo>
                      <a:pt x="20" y="9144"/>
                    </a:lnTo>
                    <a:lnTo>
                      <a:pt x="1" y="9596"/>
                    </a:lnTo>
                    <a:lnTo>
                      <a:pt x="1" y="10049"/>
                    </a:lnTo>
                    <a:lnTo>
                      <a:pt x="20" y="10501"/>
                    </a:lnTo>
                    <a:lnTo>
                      <a:pt x="38" y="10935"/>
                    </a:lnTo>
                    <a:lnTo>
                      <a:pt x="76" y="11349"/>
                    </a:lnTo>
                    <a:lnTo>
                      <a:pt x="133" y="11764"/>
                    </a:lnTo>
                    <a:lnTo>
                      <a:pt x="208" y="12179"/>
                    </a:lnTo>
                    <a:lnTo>
                      <a:pt x="283" y="12575"/>
                    </a:lnTo>
                    <a:lnTo>
                      <a:pt x="378" y="12952"/>
                    </a:lnTo>
                    <a:lnTo>
                      <a:pt x="491" y="13329"/>
                    </a:lnTo>
                    <a:lnTo>
                      <a:pt x="623" y="13706"/>
                    </a:lnTo>
                    <a:lnTo>
                      <a:pt x="755" y="14045"/>
                    </a:lnTo>
                    <a:lnTo>
                      <a:pt x="887" y="14384"/>
                    </a:lnTo>
                    <a:lnTo>
                      <a:pt x="1056" y="14724"/>
                    </a:lnTo>
                    <a:lnTo>
                      <a:pt x="1226" y="15044"/>
                    </a:lnTo>
                    <a:lnTo>
                      <a:pt x="1396" y="15346"/>
                    </a:lnTo>
                    <a:lnTo>
                      <a:pt x="1584" y="15629"/>
                    </a:lnTo>
                    <a:lnTo>
                      <a:pt x="1792" y="15892"/>
                    </a:lnTo>
                    <a:lnTo>
                      <a:pt x="1999" y="16156"/>
                    </a:lnTo>
                    <a:lnTo>
                      <a:pt x="2225" y="16401"/>
                    </a:lnTo>
                    <a:lnTo>
                      <a:pt x="2451" y="16609"/>
                    </a:lnTo>
                    <a:lnTo>
                      <a:pt x="2678" y="16816"/>
                    </a:lnTo>
                    <a:lnTo>
                      <a:pt x="2923" y="17024"/>
                    </a:lnTo>
                    <a:lnTo>
                      <a:pt x="3187" y="17193"/>
                    </a:lnTo>
                    <a:lnTo>
                      <a:pt x="3450" y="17344"/>
                    </a:lnTo>
                    <a:lnTo>
                      <a:pt x="3714" y="17476"/>
                    </a:lnTo>
                    <a:lnTo>
                      <a:pt x="3978" y="17589"/>
                    </a:lnTo>
                    <a:lnTo>
                      <a:pt x="4261" y="17683"/>
                    </a:lnTo>
                    <a:lnTo>
                      <a:pt x="4563" y="17759"/>
                    </a:lnTo>
                    <a:lnTo>
                      <a:pt x="4845" y="17815"/>
                    </a:lnTo>
                    <a:lnTo>
                      <a:pt x="5147" y="17853"/>
                    </a:lnTo>
                    <a:lnTo>
                      <a:pt x="5750" y="17853"/>
                    </a:lnTo>
                    <a:lnTo>
                      <a:pt x="6052" y="17815"/>
                    </a:lnTo>
                    <a:lnTo>
                      <a:pt x="6354" y="17759"/>
                    </a:lnTo>
                    <a:lnTo>
                      <a:pt x="6655" y="17683"/>
                    </a:lnTo>
                    <a:lnTo>
                      <a:pt x="6957" y="17589"/>
                    </a:lnTo>
                    <a:lnTo>
                      <a:pt x="7240" y="17476"/>
                    </a:lnTo>
                    <a:lnTo>
                      <a:pt x="7522" y="17344"/>
                    </a:lnTo>
                    <a:lnTo>
                      <a:pt x="7805" y="17193"/>
                    </a:lnTo>
                    <a:lnTo>
                      <a:pt x="8088" y="17024"/>
                    </a:lnTo>
                    <a:lnTo>
                      <a:pt x="8352" y="16835"/>
                    </a:lnTo>
                    <a:lnTo>
                      <a:pt x="8635" y="16628"/>
                    </a:lnTo>
                    <a:lnTo>
                      <a:pt x="8880" y="16420"/>
                    </a:lnTo>
                    <a:lnTo>
                      <a:pt x="9144" y="16175"/>
                    </a:lnTo>
                    <a:lnTo>
                      <a:pt x="9389" y="15930"/>
                    </a:lnTo>
                    <a:lnTo>
                      <a:pt x="9634" y="15666"/>
                    </a:lnTo>
                    <a:lnTo>
                      <a:pt x="9860" y="15384"/>
                    </a:lnTo>
                    <a:lnTo>
                      <a:pt x="10086" y="15082"/>
                    </a:lnTo>
                    <a:lnTo>
                      <a:pt x="10312" y="14780"/>
                    </a:lnTo>
                    <a:lnTo>
                      <a:pt x="10520" y="14441"/>
                    </a:lnTo>
                    <a:lnTo>
                      <a:pt x="10708" y="14120"/>
                    </a:lnTo>
                    <a:lnTo>
                      <a:pt x="10897" y="13762"/>
                    </a:lnTo>
                    <a:lnTo>
                      <a:pt x="11085" y="13404"/>
                    </a:lnTo>
                    <a:lnTo>
                      <a:pt x="11255" y="13046"/>
                    </a:lnTo>
                    <a:lnTo>
                      <a:pt x="11406" y="12669"/>
                    </a:lnTo>
                    <a:lnTo>
                      <a:pt x="11557" y="12273"/>
                    </a:lnTo>
                    <a:lnTo>
                      <a:pt x="11688" y="11877"/>
                    </a:lnTo>
                    <a:lnTo>
                      <a:pt x="11802" y="11462"/>
                    </a:lnTo>
                    <a:lnTo>
                      <a:pt x="11915" y="11048"/>
                    </a:lnTo>
                    <a:lnTo>
                      <a:pt x="12009" y="10614"/>
                    </a:lnTo>
                    <a:lnTo>
                      <a:pt x="12103" y="10181"/>
                    </a:lnTo>
                    <a:lnTo>
                      <a:pt x="12160" y="9747"/>
                    </a:lnTo>
                    <a:lnTo>
                      <a:pt x="12216" y="9295"/>
                    </a:lnTo>
                    <a:lnTo>
                      <a:pt x="12254" y="8842"/>
                    </a:lnTo>
                    <a:lnTo>
                      <a:pt x="12292" y="8371"/>
                    </a:lnTo>
                    <a:lnTo>
                      <a:pt x="12292" y="7918"/>
                    </a:lnTo>
                    <a:lnTo>
                      <a:pt x="12292" y="7485"/>
                    </a:lnTo>
                    <a:lnTo>
                      <a:pt x="12273" y="7032"/>
                    </a:lnTo>
                    <a:lnTo>
                      <a:pt x="12235" y="6599"/>
                    </a:lnTo>
                    <a:lnTo>
                      <a:pt x="12179" y="6184"/>
                    </a:lnTo>
                    <a:lnTo>
                      <a:pt x="12103" y="5769"/>
                    </a:lnTo>
                    <a:lnTo>
                      <a:pt x="12028" y="5355"/>
                    </a:lnTo>
                    <a:lnTo>
                      <a:pt x="11934" y="4959"/>
                    </a:lnTo>
                    <a:lnTo>
                      <a:pt x="11820" y="4563"/>
                    </a:lnTo>
                    <a:lnTo>
                      <a:pt x="11707" y="4186"/>
                    </a:lnTo>
                    <a:lnTo>
                      <a:pt x="11557" y="3828"/>
                    </a:lnTo>
                    <a:lnTo>
                      <a:pt x="11425" y="3488"/>
                    </a:lnTo>
                    <a:lnTo>
                      <a:pt x="11255" y="3149"/>
                    </a:lnTo>
                    <a:lnTo>
                      <a:pt x="11085" y="2810"/>
                    </a:lnTo>
                    <a:lnTo>
                      <a:pt x="10897" y="2508"/>
                    </a:lnTo>
                    <a:lnTo>
                      <a:pt x="10708" y="2207"/>
                    </a:lnTo>
                    <a:lnTo>
                      <a:pt x="10501" y="1924"/>
                    </a:lnTo>
                    <a:lnTo>
                      <a:pt x="10275" y="1660"/>
                    </a:lnTo>
                    <a:lnTo>
                      <a:pt x="10048" y="1415"/>
                    </a:lnTo>
                    <a:lnTo>
                      <a:pt x="9822" y="1189"/>
                    </a:lnTo>
                    <a:lnTo>
                      <a:pt x="9577" y="981"/>
                    </a:lnTo>
                    <a:lnTo>
                      <a:pt x="9313" y="793"/>
                    </a:lnTo>
                    <a:lnTo>
                      <a:pt x="9049" y="623"/>
                    </a:lnTo>
                    <a:lnTo>
                      <a:pt x="8767" y="453"/>
                    </a:lnTo>
                    <a:lnTo>
                      <a:pt x="8484" y="321"/>
                    </a:lnTo>
                    <a:lnTo>
                      <a:pt x="8201" y="208"/>
                    </a:lnTo>
                    <a:lnTo>
                      <a:pt x="7899" y="133"/>
                    </a:lnTo>
                    <a:lnTo>
                      <a:pt x="7598" y="57"/>
                    </a:lnTo>
                    <a:lnTo>
                      <a:pt x="7277" y="20"/>
                    </a:lnTo>
                    <a:lnTo>
                      <a:pt x="69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7"/>
              <p:cNvSpPr/>
              <p:nvPr/>
            </p:nvSpPr>
            <p:spPr>
              <a:xfrm>
                <a:off x="5511595" y="3290028"/>
                <a:ext cx="439036" cy="268483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7183" extrusionOk="0">
                    <a:moveTo>
                      <a:pt x="1" y="1"/>
                    </a:moveTo>
                    <a:lnTo>
                      <a:pt x="5882" y="7183"/>
                    </a:lnTo>
                    <a:lnTo>
                      <a:pt x="11745" y="12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7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7"/>
              <p:cNvSpPr/>
              <p:nvPr/>
            </p:nvSpPr>
            <p:spPr>
              <a:xfrm>
                <a:off x="3239236" y="2580492"/>
                <a:ext cx="1983512" cy="1152087"/>
              </a:xfrm>
              <a:custGeom>
                <a:avLst/>
                <a:gdLst/>
                <a:ahLst/>
                <a:cxnLst/>
                <a:rect l="l" t="t" r="r" b="b"/>
                <a:pathLst>
                  <a:path w="53067" h="30823" extrusionOk="0">
                    <a:moveTo>
                      <a:pt x="1207" y="0"/>
                    </a:moveTo>
                    <a:lnTo>
                      <a:pt x="1" y="30822"/>
                    </a:lnTo>
                    <a:lnTo>
                      <a:pt x="47543" y="30822"/>
                    </a:lnTo>
                    <a:lnTo>
                      <a:pt x="53067" y="8012"/>
                    </a:lnTo>
                    <a:lnTo>
                      <a:pt x="487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7"/>
              <p:cNvSpPr/>
              <p:nvPr/>
            </p:nvSpPr>
            <p:spPr>
              <a:xfrm>
                <a:off x="4141863" y="2794702"/>
                <a:ext cx="1858783" cy="999175"/>
              </a:xfrm>
              <a:custGeom>
                <a:avLst/>
                <a:gdLst/>
                <a:ahLst/>
                <a:cxnLst/>
                <a:rect l="l" t="t" r="r" b="b"/>
                <a:pathLst>
                  <a:path w="49730" h="26732" extrusionOk="0">
                    <a:moveTo>
                      <a:pt x="7069" y="0"/>
                    </a:moveTo>
                    <a:lnTo>
                      <a:pt x="4298" y="2244"/>
                    </a:lnTo>
                    <a:lnTo>
                      <a:pt x="0" y="11990"/>
                    </a:lnTo>
                    <a:lnTo>
                      <a:pt x="0" y="26731"/>
                    </a:lnTo>
                    <a:lnTo>
                      <a:pt x="45243" y="26731"/>
                    </a:lnTo>
                    <a:lnTo>
                      <a:pt x="49730" y="13743"/>
                    </a:lnTo>
                    <a:lnTo>
                      <a:pt x="361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7"/>
              <p:cNvSpPr/>
              <p:nvPr/>
            </p:nvSpPr>
            <p:spPr>
              <a:xfrm>
                <a:off x="4141863" y="2794702"/>
                <a:ext cx="1858783" cy="999175"/>
              </a:xfrm>
              <a:custGeom>
                <a:avLst/>
                <a:gdLst/>
                <a:ahLst/>
                <a:cxnLst/>
                <a:rect l="l" t="t" r="r" b="b"/>
                <a:pathLst>
                  <a:path w="49730" h="26732" extrusionOk="0">
                    <a:moveTo>
                      <a:pt x="7069" y="0"/>
                    </a:moveTo>
                    <a:lnTo>
                      <a:pt x="4298" y="2244"/>
                    </a:lnTo>
                    <a:lnTo>
                      <a:pt x="0" y="11990"/>
                    </a:lnTo>
                    <a:lnTo>
                      <a:pt x="0" y="26731"/>
                    </a:lnTo>
                    <a:lnTo>
                      <a:pt x="45243" y="26731"/>
                    </a:lnTo>
                    <a:lnTo>
                      <a:pt x="49730" y="13743"/>
                    </a:lnTo>
                    <a:lnTo>
                      <a:pt x="36176" y="0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7"/>
              <p:cNvSpPr/>
              <p:nvPr/>
            </p:nvSpPr>
            <p:spPr>
              <a:xfrm>
                <a:off x="3872671" y="2307823"/>
                <a:ext cx="104321" cy="204343"/>
              </a:xfrm>
              <a:custGeom>
                <a:avLst/>
                <a:gdLst/>
                <a:ahLst/>
                <a:cxnLst/>
                <a:rect l="l" t="t" r="r" b="b"/>
                <a:pathLst>
                  <a:path w="2791" h="5467" extrusionOk="0">
                    <a:moveTo>
                      <a:pt x="2188" y="0"/>
                    </a:moveTo>
                    <a:lnTo>
                      <a:pt x="1943" y="245"/>
                    </a:lnTo>
                    <a:lnTo>
                      <a:pt x="1716" y="471"/>
                    </a:lnTo>
                    <a:lnTo>
                      <a:pt x="1509" y="735"/>
                    </a:lnTo>
                    <a:lnTo>
                      <a:pt x="1302" y="980"/>
                    </a:lnTo>
                    <a:lnTo>
                      <a:pt x="1113" y="1263"/>
                    </a:lnTo>
                    <a:lnTo>
                      <a:pt x="943" y="1527"/>
                    </a:lnTo>
                    <a:lnTo>
                      <a:pt x="793" y="1810"/>
                    </a:lnTo>
                    <a:lnTo>
                      <a:pt x="642" y="2111"/>
                    </a:lnTo>
                    <a:lnTo>
                      <a:pt x="510" y="2394"/>
                    </a:lnTo>
                    <a:lnTo>
                      <a:pt x="397" y="2715"/>
                    </a:lnTo>
                    <a:lnTo>
                      <a:pt x="284" y="3016"/>
                    </a:lnTo>
                    <a:lnTo>
                      <a:pt x="208" y="3337"/>
                    </a:lnTo>
                    <a:lnTo>
                      <a:pt x="133" y="3638"/>
                    </a:lnTo>
                    <a:lnTo>
                      <a:pt x="76" y="3978"/>
                    </a:lnTo>
                    <a:lnTo>
                      <a:pt x="39" y="4298"/>
                    </a:lnTo>
                    <a:lnTo>
                      <a:pt x="1" y="4619"/>
                    </a:lnTo>
                    <a:lnTo>
                      <a:pt x="1" y="4958"/>
                    </a:lnTo>
                    <a:lnTo>
                      <a:pt x="1" y="5467"/>
                    </a:lnTo>
                    <a:lnTo>
                      <a:pt x="830" y="5467"/>
                    </a:lnTo>
                    <a:lnTo>
                      <a:pt x="830" y="5297"/>
                    </a:lnTo>
                    <a:lnTo>
                      <a:pt x="849" y="4977"/>
                    </a:lnTo>
                    <a:lnTo>
                      <a:pt x="868" y="4637"/>
                    </a:lnTo>
                    <a:lnTo>
                      <a:pt x="906" y="4317"/>
                    </a:lnTo>
                    <a:lnTo>
                      <a:pt x="962" y="3997"/>
                    </a:lnTo>
                    <a:lnTo>
                      <a:pt x="1038" y="3676"/>
                    </a:lnTo>
                    <a:lnTo>
                      <a:pt x="1132" y="3356"/>
                    </a:lnTo>
                    <a:lnTo>
                      <a:pt x="1226" y="3054"/>
                    </a:lnTo>
                    <a:lnTo>
                      <a:pt x="1339" y="2752"/>
                    </a:lnTo>
                    <a:lnTo>
                      <a:pt x="1471" y="2451"/>
                    </a:lnTo>
                    <a:lnTo>
                      <a:pt x="1622" y="2168"/>
                    </a:lnTo>
                    <a:lnTo>
                      <a:pt x="1773" y="1885"/>
                    </a:lnTo>
                    <a:lnTo>
                      <a:pt x="1961" y="1602"/>
                    </a:lnTo>
                    <a:lnTo>
                      <a:pt x="2150" y="1338"/>
                    </a:lnTo>
                    <a:lnTo>
                      <a:pt x="2338" y="1075"/>
                    </a:lnTo>
                    <a:lnTo>
                      <a:pt x="2565" y="830"/>
                    </a:lnTo>
                    <a:lnTo>
                      <a:pt x="2791" y="584"/>
                    </a:lnTo>
                    <a:lnTo>
                      <a:pt x="21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7"/>
              <p:cNvSpPr/>
              <p:nvPr/>
            </p:nvSpPr>
            <p:spPr>
              <a:xfrm>
                <a:off x="3797281" y="2451539"/>
                <a:ext cx="167750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4488" h="4488" extrusionOk="0">
                    <a:moveTo>
                      <a:pt x="2244" y="1"/>
                    </a:moveTo>
                    <a:lnTo>
                      <a:pt x="2018" y="20"/>
                    </a:lnTo>
                    <a:lnTo>
                      <a:pt x="1792" y="57"/>
                    </a:lnTo>
                    <a:lnTo>
                      <a:pt x="1584" y="114"/>
                    </a:lnTo>
                    <a:lnTo>
                      <a:pt x="1377" y="189"/>
                    </a:lnTo>
                    <a:lnTo>
                      <a:pt x="1170" y="283"/>
                    </a:lnTo>
                    <a:lnTo>
                      <a:pt x="1000" y="397"/>
                    </a:lnTo>
                    <a:lnTo>
                      <a:pt x="811" y="529"/>
                    </a:lnTo>
                    <a:lnTo>
                      <a:pt x="661" y="660"/>
                    </a:lnTo>
                    <a:lnTo>
                      <a:pt x="510" y="830"/>
                    </a:lnTo>
                    <a:lnTo>
                      <a:pt x="397" y="1000"/>
                    </a:lnTo>
                    <a:lnTo>
                      <a:pt x="284" y="1188"/>
                    </a:lnTo>
                    <a:lnTo>
                      <a:pt x="189" y="1377"/>
                    </a:lnTo>
                    <a:lnTo>
                      <a:pt x="114" y="1584"/>
                    </a:lnTo>
                    <a:lnTo>
                      <a:pt x="57" y="1792"/>
                    </a:lnTo>
                    <a:lnTo>
                      <a:pt x="20" y="2018"/>
                    </a:lnTo>
                    <a:lnTo>
                      <a:pt x="1" y="2244"/>
                    </a:lnTo>
                    <a:lnTo>
                      <a:pt x="20" y="2489"/>
                    </a:lnTo>
                    <a:lnTo>
                      <a:pt x="57" y="2696"/>
                    </a:lnTo>
                    <a:lnTo>
                      <a:pt x="114" y="2923"/>
                    </a:lnTo>
                    <a:lnTo>
                      <a:pt x="189" y="3130"/>
                    </a:lnTo>
                    <a:lnTo>
                      <a:pt x="284" y="3319"/>
                    </a:lnTo>
                    <a:lnTo>
                      <a:pt x="397" y="3507"/>
                    </a:lnTo>
                    <a:lnTo>
                      <a:pt x="510" y="3677"/>
                    </a:lnTo>
                    <a:lnTo>
                      <a:pt x="661" y="3846"/>
                    </a:lnTo>
                    <a:lnTo>
                      <a:pt x="811" y="3978"/>
                    </a:lnTo>
                    <a:lnTo>
                      <a:pt x="1000" y="4110"/>
                    </a:lnTo>
                    <a:lnTo>
                      <a:pt x="1170" y="4223"/>
                    </a:lnTo>
                    <a:lnTo>
                      <a:pt x="1377" y="4318"/>
                    </a:lnTo>
                    <a:lnTo>
                      <a:pt x="1584" y="4393"/>
                    </a:lnTo>
                    <a:lnTo>
                      <a:pt x="1792" y="4450"/>
                    </a:lnTo>
                    <a:lnTo>
                      <a:pt x="2018" y="4487"/>
                    </a:lnTo>
                    <a:lnTo>
                      <a:pt x="2470" y="4487"/>
                    </a:lnTo>
                    <a:lnTo>
                      <a:pt x="2697" y="4450"/>
                    </a:lnTo>
                    <a:lnTo>
                      <a:pt x="2923" y="4393"/>
                    </a:lnTo>
                    <a:lnTo>
                      <a:pt x="3130" y="4318"/>
                    </a:lnTo>
                    <a:lnTo>
                      <a:pt x="3319" y="4223"/>
                    </a:lnTo>
                    <a:lnTo>
                      <a:pt x="3507" y="4110"/>
                    </a:lnTo>
                    <a:lnTo>
                      <a:pt x="3677" y="3978"/>
                    </a:lnTo>
                    <a:lnTo>
                      <a:pt x="3828" y="3846"/>
                    </a:lnTo>
                    <a:lnTo>
                      <a:pt x="3978" y="3677"/>
                    </a:lnTo>
                    <a:lnTo>
                      <a:pt x="4110" y="3507"/>
                    </a:lnTo>
                    <a:lnTo>
                      <a:pt x="4224" y="3319"/>
                    </a:lnTo>
                    <a:lnTo>
                      <a:pt x="4318" y="3130"/>
                    </a:lnTo>
                    <a:lnTo>
                      <a:pt x="4393" y="2923"/>
                    </a:lnTo>
                    <a:lnTo>
                      <a:pt x="4450" y="2696"/>
                    </a:lnTo>
                    <a:lnTo>
                      <a:pt x="4487" y="2489"/>
                    </a:lnTo>
                    <a:lnTo>
                      <a:pt x="4487" y="2244"/>
                    </a:lnTo>
                    <a:lnTo>
                      <a:pt x="4487" y="2018"/>
                    </a:lnTo>
                    <a:lnTo>
                      <a:pt x="4450" y="1792"/>
                    </a:lnTo>
                    <a:lnTo>
                      <a:pt x="4393" y="1584"/>
                    </a:lnTo>
                    <a:lnTo>
                      <a:pt x="4318" y="1377"/>
                    </a:lnTo>
                    <a:lnTo>
                      <a:pt x="4224" y="1188"/>
                    </a:lnTo>
                    <a:lnTo>
                      <a:pt x="4110" y="1000"/>
                    </a:lnTo>
                    <a:lnTo>
                      <a:pt x="3978" y="830"/>
                    </a:lnTo>
                    <a:lnTo>
                      <a:pt x="3828" y="660"/>
                    </a:lnTo>
                    <a:lnTo>
                      <a:pt x="3677" y="529"/>
                    </a:lnTo>
                    <a:lnTo>
                      <a:pt x="3507" y="397"/>
                    </a:lnTo>
                    <a:lnTo>
                      <a:pt x="3319" y="283"/>
                    </a:lnTo>
                    <a:lnTo>
                      <a:pt x="3130" y="189"/>
                    </a:lnTo>
                    <a:lnTo>
                      <a:pt x="2923" y="114"/>
                    </a:lnTo>
                    <a:lnTo>
                      <a:pt x="2697" y="57"/>
                    </a:lnTo>
                    <a:lnTo>
                      <a:pt x="2470" y="20"/>
                    </a:lnTo>
                    <a:lnTo>
                      <a:pt x="22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7"/>
              <p:cNvSpPr/>
              <p:nvPr/>
            </p:nvSpPr>
            <p:spPr>
              <a:xfrm>
                <a:off x="3902984" y="2247907"/>
                <a:ext cx="132503" cy="131793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3526" extrusionOk="0">
                    <a:moveTo>
                      <a:pt x="1773" y="1"/>
                    </a:moveTo>
                    <a:lnTo>
                      <a:pt x="1584" y="20"/>
                    </a:lnTo>
                    <a:lnTo>
                      <a:pt x="1414" y="38"/>
                    </a:lnTo>
                    <a:lnTo>
                      <a:pt x="1245" y="76"/>
                    </a:lnTo>
                    <a:lnTo>
                      <a:pt x="1094" y="133"/>
                    </a:lnTo>
                    <a:lnTo>
                      <a:pt x="924" y="208"/>
                    </a:lnTo>
                    <a:lnTo>
                      <a:pt x="792" y="302"/>
                    </a:lnTo>
                    <a:lnTo>
                      <a:pt x="641" y="397"/>
                    </a:lnTo>
                    <a:lnTo>
                      <a:pt x="528" y="510"/>
                    </a:lnTo>
                    <a:lnTo>
                      <a:pt x="415" y="642"/>
                    </a:lnTo>
                    <a:lnTo>
                      <a:pt x="302" y="774"/>
                    </a:lnTo>
                    <a:lnTo>
                      <a:pt x="227" y="924"/>
                    </a:lnTo>
                    <a:lnTo>
                      <a:pt x="151" y="1075"/>
                    </a:lnTo>
                    <a:lnTo>
                      <a:pt x="95" y="1245"/>
                    </a:lnTo>
                    <a:lnTo>
                      <a:pt x="38" y="1415"/>
                    </a:lnTo>
                    <a:lnTo>
                      <a:pt x="19" y="1584"/>
                    </a:lnTo>
                    <a:lnTo>
                      <a:pt x="1" y="1773"/>
                    </a:lnTo>
                    <a:lnTo>
                      <a:pt x="19" y="1942"/>
                    </a:lnTo>
                    <a:lnTo>
                      <a:pt x="38" y="2131"/>
                    </a:lnTo>
                    <a:lnTo>
                      <a:pt x="95" y="2301"/>
                    </a:lnTo>
                    <a:lnTo>
                      <a:pt x="151" y="2451"/>
                    </a:lnTo>
                    <a:lnTo>
                      <a:pt x="227" y="2602"/>
                    </a:lnTo>
                    <a:lnTo>
                      <a:pt x="302" y="2753"/>
                    </a:lnTo>
                    <a:lnTo>
                      <a:pt x="415" y="2885"/>
                    </a:lnTo>
                    <a:lnTo>
                      <a:pt x="528" y="3017"/>
                    </a:lnTo>
                    <a:lnTo>
                      <a:pt x="641" y="3130"/>
                    </a:lnTo>
                    <a:lnTo>
                      <a:pt x="792" y="3224"/>
                    </a:lnTo>
                    <a:lnTo>
                      <a:pt x="924" y="3319"/>
                    </a:lnTo>
                    <a:lnTo>
                      <a:pt x="1094" y="3394"/>
                    </a:lnTo>
                    <a:lnTo>
                      <a:pt x="1245" y="3450"/>
                    </a:lnTo>
                    <a:lnTo>
                      <a:pt x="1414" y="3488"/>
                    </a:lnTo>
                    <a:lnTo>
                      <a:pt x="1584" y="3526"/>
                    </a:lnTo>
                    <a:lnTo>
                      <a:pt x="1961" y="3526"/>
                    </a:lnTo>
                    <a:lnTo>
                      <a:pt x="2131" y="3488"/>
                    </a:lnTo>
                    <a:lnTo>
                      <a:pt x="2300" y="3450"/>
                    </a:lnTo>
                    <a:lnTo>
                      <a:pt x="2470" y="3394"/>
                    </a:lnTo>
                    <a:lnTo>
                      <a:pt x="2621" y="3319"/>
                    </a:lnTo>
                    <a:lnTo>
                      <a:pt x="2753" y="3224"/>
                    </a:lnTo>
                    <a:lnTo>
                      <a:pt x="2904" y="3130"/>
                    </a:lnTo>
                    <a:lnTo>
                      <a:pt x="3017" y="3017"/>
                    </a:lnTo>
                    <a:lnTo>
                      <a:pt x="3130" y="2885"/>
                    </a:lnTo>
                    <a:lnTo>
                      <a:pt x="3243" y="2753"/>
                    </a:lnTo>
                    <a:lnTo>
                      <a:pt x="3318" y="2602"/>
                    </a:lnTo>
                    <a:lnTo>
                      <a:pt x="3394" y="2451"/>
                    </a:lnTo>
                    <a:lnTo>
                      <a:pt x="3469" y="2301"/>
                    </a:lnTo>
                    <a:lnTo>
                      <a:pt x="3507" y="2131"/>
                    </a:lnTo>
                    <a:lnTo>
                      <a:pt x="3526" y="1942"/>
                    </a:lnTo>
                    <a:lnTo>
                      <a:pt x="3545" y="1773"/>
                    </a:lnTo>
                    <a:lnTo>
                      <a:pt x="3526" y="1584"/>
                    </a:lnTo>
                    <a:lnTo>
                      <a:pt x="3507" y="1415"/>
                    </a:lnTo>
                    <a:lnTo>
                      <a:pt x="3469" y="1245"/>
                    </a:lnTo>
                    <a:lnTo>
                      <a:pt x="3394" y="1075"/>
                    </a:lnTo>
                    <a:lnTo>
                      <a:pt x="3318" y="924"/>
                    </a:lnTo>
                    <a:lnTo>
                      <a:pt x="3243" y="774"/>
                    </a:lnTo>
                    <a:lnTo>
                      <a:pt x="3130" y="642"/>
                    </a:lnTo>
                    <a:lnTo>
                      <a:pt x="3017" y="510"/>
                    </a:lnTo>
                    <a:lnTo>
                      <a:pt x="2904" y="397"/>
                    </a:lnTo>
                    <a:lnTo>
                      <a:pt x="2753" y="302"/>
                    </a:lnTo>
                    <a:lnTo>
                      <a:pt x="2621" y="208"/>
                    </a:lnTo>
                    <a:lnTo>
                      <a:pt x="2470" y="133"/>
                    </a:lnTo>
                    <a:lnTo>
                      <a:pt x="2300" y="76"/>
                    </a:lnTo>
                    <a:lnTo>
                      <a:pt x="2131" y="38"/>
                    </a:lnTo>
                    <a:lnTo>
                      <a:pt x="1961" y="20"/>
                    </a:ln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7"/>
              <p:cNvSpPr/>
              <p:nvPr/>
            </p:nvSpPr>
            <p:spPr>
              <a:xfrm>
                <a:off x="3839554" y="2009775"/>
                <a:ext cx="429168" cy="428421"/>
              </a:xfrm>
              <a:custGeom>
                <a:avLst/>
                <a:gdLst/>
                <a:ahLst/>
                <a:cxnLst/>
                <a:rect l="l" t="t" r="r" b="b"/>
                <a:pathLst>
                  <a:path w="11482" h="11462" extrusionOk="0">
                    <a:moveTo>
                      <a:pt x="416" y="0"/>
                    </a:moveTo>
                    <a:lnTo>
                      <a:pt x="303" y="132"/>
                    </a:lnTo>
                    <a:lnTo>
                      <a:pt x="208" y="302"/>
                    </a:lnTo>
                    <a:lnTo>
                      <a:pt x="133" y="471"/>
                    </a:lnTo>
                    <a:lnTo>
                      <a:pt x="76" y="660"/>
                    </a:lnTo>
                    <a:lnTo>
                      <a:pt x="39" y="867"/>
                    </a:lnTo>
                    <a:lnTo>
                      <a:pt x="1" y="1075"/>
                    </a:lnTo>
                    <a:lnTo>
                      <a:pt x="1" y="1301"/>
                    </a:lnTo>
                    <a:lnTo>
                      <a:pt x="1" y="1527"/>
                    </a:lnTo>
                    <a:lnTo>
                      <a:pt x="39" y="1772"/>
                    </a:lnTo>
                    <a:lnTo>
                      <a:pt x="76" y="2036"/>
                    </a:lnTo>
                    <a:lnTo>
                      <a:pt x="114" y="2281"/>
                    </a:lnTo>
                    <a:lnTo>
                      <a:pt x="189" y="2564"/>
                    </a:lnTo>
                    <a:lnTo>
                      <a:pt x="340" y="3110"/>
                    </a:lnTo>
                    <a:lnTo>
                      <a:pt x="566" y="3676"/>
                    </a:lnTo>
                    <a:lnTo>
                      <a:pt x="812" y="4242"/>
                    </a:lnTo>
                    <a:lnTo>
                      <a:pt x="1113" y="4826"/>
                    </a:lnTo>
                    <a:lnTo>
                      <a:pt x="1434" y="5410"/>
                    </a:lnTo>
                    <a:lnTo>
                      <a:pt x="1792" y="5976"/>
                    </a:lnTo>
                    <a:lnTo>
                      <a:pt x="2188" y="6523"/>
                    </a:lnTo>
                    <a:lnTo>
                      <a:pt x="2584" y="7050"/>
                    </a:lnTo>
                    <a:lnTo>
                      <a:pt x="3017" y="7559"/>
                    </a:lnTo>
                    <a:lnTo>
                      <a:pt x="3451" y="8012"/>
                    </a:lnTo>
                    <a:lnTo>
                      <a:pt x="3903" y="8445"/>
                    </a:lnTo>
                    <a:lnTo>
                      <a:pt x="4412" y="8879"/>
                    </a:lnTo>
                    <a:lnTo>
                      <a:pt x="4940" y="9275"/>
                    </a:lnTo>
                    <a:lnTo>
                      <a:pt x="5487" y="9671"/>
                    </a:lnTo>
                    <a:lnTo>
                      <a:pt x="6052" y="10029"/>
                    </a:lnTo>
                    <a:lnTo>
                      <a:pt x="6637" y="10349"/>
                    </a:lnTo>
                    <a:lnTo>
                      <a:pt x="7221" y="10651"/>
                    </a:lnTo>
                    <a:lnTo>
                      <a:pt x="7786" y="10896"/>
                    </a:lnTo>
                    <a:lnTo>
                      <a:pt x="8352" y="11122"/>
                    </a:lnTo>
                    <a:lnTo>
                      <a:pt x="8918" y="11292"/>
                    </a:lnTo>
                    <a:lnTo>
                      <a:pt x="9181" y="11348"/>
                    </a:lnTo>
                    <a:lnTo>
                      <a:pt x="9445" y="11405"/>
                    </a:lnTo>
                    <a:lnTo>
                      <a:pt x="9690" y="11443"/>
                    </a:lnTo>
                    <a:lnTo>
                      <a:pt x="9935" y="11462"/>
                    </a:lnTo>
                    <a:lnTo>
                      <a:pt x="10388" y="11462"/>
                    </a:lnTo>
                    <a:lnTo>
                      <a:pt x="10595" y="11424"/>
                    </a:lnTo>
                    <a:lnTo>
                      <a:pt x="10803" y="11386"/>
                    </a:lnTo>
                    <a:lnTo>
                      <a:pt x="10991" y="11330"/>
                    </a:lnTo>
                    <a:lnTo>
                      <a:pt x="11161" y="11254"/>
                    </a:lnTo>
                    <a:lnTo>
                      <a:pt x="11330" y="11160"/>
                    </a:lnTo>
                    <a:lnTo>
                      <a:pt x="11481" y="11047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7"/>
              <p:cNvSpPr/>
              <p:nvPr/>
            </p:nvSpPr>
            <p:spPr>
              <a:xfrm>
                <a:off x="3839554" y="2016092"/>
                <a:ext cx="422104" cy="422104"/>
              </a:xfrm>
              <a:custGeom>
                <a:avLst/>
                <a:gdLst/>
                <a:ahLst/>
                <a:cxnLst/>
                <a:rect l="l" t="t" r="r" b="b"/>
                <a:pathLst>
                  <a:path w="11293" h="11293" extrusionOk="0">
                    <a:moveTo>
                      <a:pt x="303" y="1"/>
                    </a:moveTo>
                    <a:lnTo>
                      <a:pt x="208" y="151"/>
                    </a:lnTo>
                    <a:lnTo>
                      <a:pt x="133" y="321"/>
                    </a:lnTo>
                    <a:lnTo>
                      <a:pt x="76" y="510"/>
                    </a:lnTo>
                    <a:lnTo>
                      <a:pt x="39" y="698"/>
                    </a:lnTo>
                    <a:lnTo>
                      <a:pt x="20" y="906"/>
                    </a:lnTo>
                    <a:lnTo>
                      <a:pt x="1" y="1113"/>
                    </a:lnTo>
                    <a:lnTo>
                      <a:pt x="20" y="1339"/>
                    </a:lnTo>
                    <a:lnTo>
                      <a:pt x="39" y="1584"/>
                    </a:lnTo>
                    <a:lnTo>
                      <a:pt x="76" y="1810"/>
                    </a:lnTo>
                    <a:lnTo>
                      <a:pt x="114" y="2074"/>
                    </a:lnTo>
                    <a:lnTo>
                      <a:pt x="246" y="2583"/>
                    </a:lnTo>
                    <a:lnTo>
                      <a:pt x="416" y="3111"/>
                    </a:lnTo>
                    <a:lnTo>
                      <a:pt x="642" y="3677"/>
                    </a:lnTo>
                    <a:lnTo>
                      <a:pt x="887" y="4223"/>
                    </a:lnTo>
                    <a:lnTo>
                      <a:pt x="1189" y="4789"/>
                    </a:lnTo>
                    <a:lnTo>
                      <a:pt x="1509" y="5336"/>
                    </a:lnTo>
                    <a:lnTo>
                      <a:pt x="1848" y="5882"/>
                    </a:lnTo>
                    <a:lnTo>
                      <a:pt x="2225" y="6410"/>
                    </a:lnTo>
                    <a:lnTo>
                      <a:pt x="2621" y="6919"/>
                    </a:lnTo>
                    <a:lnTo>
                      <a:pt x="3036" y="7409"/>
                    </a:lnTo>
                    <a:lnTo>
                      <a:pt x="3451" y="7843"/>
                    </a:lnTo>
                    <a:lnTo>
                      <a:pt x="3884" y="8276"/>
                    </a:lnTo>
                    <a:lnTo>
                      <a:pt x="4374" y="8672"/>
                    </a:lnTo>
                    <a:lnTo>
                      <a:pt x="4883" y="9068"/>
                    </a:lnTo>
                    <a:lnTo>
                      <a:pt x="5411" y="9445"/>
                    </a:lnTo>
                    <a:lnTo>
                      <a:pt x="5958" y="9784"/>
                    </a:lnTo>
                    <a:lnTo>
                      <a:pt x="6505" y="10124"/>
                    </a:lnTo>
                    <a:lnTo>
                      <a:pt x="7070" y="10407"/>
                    </a:lnTo>
                    <a:lnTo>
                      <a:pt x="7617" y="10670"/>
                    </a:lnTo>
                    <a:lnTo>
                      <a:pt x="8182" y="10878"/>
                    </a:lnTo>
                    <a:lnTo>
                      <a:pt x="8710" y="11047"/>
                    </a:lnTo>
                    <a:lnTo>
                      <a:pt x="9219" y="11179"/>
                    </a:lnTo>
                    <a:lnTo>
                      <a:pt x="9483" y="11236"/>
                    </a:lnTo>
                    <a:lnTo>
                      <a:pt x="9728" y="11255"/>
                    </a:lnTo>
                    <a:lnTo>
                      <a:pt x="9954" y="11274"/>
                    </a:lnTo>
                    <a:lnTo>
                      <a:pt x="10181" y="11293"/>
                    </a:lnTo>
                    <a:lnTo>
                      <a:pt x="10388" y="11274"/>
                    </a:lnTo>
                    <a:lnTo>
                      <a:pt x="10595" y="11255"/>
                    </a:lnTo>
                    <a:lnTo>
                      <a:pt x="10784" y="11217"/>
                    </a:lnTo>
                    <a:lnTo>
                      <a:pt x="10972" y="11161"/>
                    </a:lnTo>
                    <a:lnTo>
                      <a:pt x="11142" y="11085"/>
                    </a:lnTo>
                    <a:lnTo>
                      <a:pt x="11293" y="10991"/>
                    </a:lnTo>
                    <a:lnTo>
                      <a:pt x="10614" y="10614"/>
                    </a:lnTo>
                    <a:lnTo>
                      <a:pt x="9898" y="10143"/>
                    </a:lnTo>
                    <a:lnTo>
                      <a:pt x="9163" y="9634"/>
                    </a:lnTo>
                    <a:lnTo>
                      <a:pt x="8390" y="9049"/>
                    </a:lnTo>
                    <a:lnTo>
                      <a:pt x="7598" y="8408"/>
                    </a:lnTo>
                    <a:lnTo>
                      <a:pt x="6787" y="7711"/>
                    </a:lnTo>
                    <a:lnTo>
                      <a:pt x="5958" y="6957"/>
                    </a:lnTo>
                    <a:lnTo>
                      <a:pt x="5147" y="6146"/>
                    </a:lnTo>
                    <a:lnTo>
                      <a:pt x="4337" y="5336"/>
                    </a:lnTo>
                    <a:lnTo>
                      <a:pt x="3601" y="4506"/>
                    </a:lnTo>
                    <a:lnTo>
                      <a:pt x="2904" y="3714"/>
                    </a:lnTo>
                    <a:lnTo>
                      <a:pt x="2263" y="2904"/>
                    </a:lnTo>
                    <a:lnTo>
                      <a:pt x="1679" y="2131"/>
                    </a:lnTo>
                    <a:lnTo>
                      <a:pt x="1151" y="1396"/>
                    </a:lnTo>
                    <a:lnTo>
                      <a:pt x="698" y="679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7"/>
              <p:cNvSpPr/>
              <p:nvPr/>
            </p:nvSpPr>
            <p:spPr>
              <a:xfrm>
                <a:off x="3564756" y="2514969"/>
                <a:ext cx="665918" cy="150108"/>
              </a:xfrm>
              <a:custGeom>
                <a:avLst/>
                <a:gdLst/>
                <a:ahLst/>
                <a:cxnLst/>
                <a:rect l="l" t="t" r="r" b="b"/>
                <a:pathLst>
                  <a:path w="17816" h="4016" extrusionOk="0">
                    <a:moveTo>
                      <a:pt x="1471" y="0"/>
                    </a:moveTo>
                    <a:lnTo>
                      <a:pt x="1" y="4016"/>
                    </a:lnTo>
                    <a:lnTo>
                      <a:pt x="17815" y="4016"/>
                    </a:lnTo>
                    <a:lnTo>
                      <a:pt x="163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7"/>
              <p:cNvSpPr/>
              <p:nvPr/>
            </p:nvSpPr>
            <p:spPr>
              <a:xfrm>
                <a:off x="3876222" y="2514969"/>
                <a:ext cx="350937" cy="150108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4016" extrusionOk="0">
                    <a:moveTo>
                      <a:pt x="754" y="0"/>
                    </a:moveTo>
                    <a:lnTo>
                      <a:pt x="0" y="4016"/>
                    </a:lnTo>
                    <a:lnTo>
                      <a:pt x="9388" y="4016"/>
                    </a:lnTo>
                    <a:lnTo>
                      <a:pt x="8615" y="0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7"/>
              <p:cNvSpPr/>
              <p:nvPr/>
            </p:nvSpPr>
            <p:spPr>
              <a:xfrm>
                <a:off x="3607740" y="2794702"/>
                <a:ext cx="632801" cy="776518"/>
              </a:xfrm>
              <a:custGeom>
                <a:avLst/>
                <a:gdLst/>
                <a:ahLst/>
                <a:cxnLst/>
                <a:rect l="l" t="t" r="r" b="b"/>
                <a:pathLst>
                  <a:path w="16930" h="20775" extrusionOk="0">
                    <a:moveTo>
                      <a:pt x="15629" y="0"/>
                    </a:moveTo>
                    <a:lnTo>
                      <a:pt x="2866" y="6636"/>
                    </a:lnTo>
                    <a:lnTo>
                      <a:pt x="1" y="19059"/>
                    </a:lnTo>
                    <a:lnTo>
                      <a:pt x="16929" y="20774"/>
                    </a:lnTo>
                    <a:lnTo>
                      <a:pt x="15629" y="0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7"/>
              <p:cNvSpPr/>
              <p:nvPr/>
            </p:nvSpPr>
            <p:spPr>
              <a:xfrm>
                <a:off x="2829878" y="3244951"/>
                <a:ext cx="1084433" cy="544702"/>
              </a:xfrm>
              <a:custGeom>
                <a:avLst/>
                <a:gdLst/>
                <a:ahLst/>
                <a:cxnLst/>
                <a:rect l="l" t="t" r="r" b="b"/>
                <a:pathLst>
                  <a:path w="29013" h="14573" extrusionOk="0">
                    <a:moveTo>
                      <a:pt x="0" y="0"/>
                    </a:moveTo>
                    <a:lnTo>
                      <a:pt x="6937" y="14572"/>
                    </a:lnTo>
                    <a:lnTo>
                      <a:pt x="29012" y="14572"/>
                    </a:lnTo>
                    <a:lnTo>
                      <a:pt x="252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7"/>
              <p:cNvSpPr/>
              <p:nvPr/>
            </p:nvSpPr>
            <p:spPr>
              <a:xfrm>
                <a:off x="2786184" y="2580492"/>
                <a:ext cx="1288066" cy="681392"/>
              </a:xfrm>
              <a:custGeom>
                <a:avLst/>
                <a:gdLst/>
                <a:ahLst/>
                <a:cxnLst/>
                <a:rect l="l" t="t" r="r" b="b"/>
                <a:pathLst>
                  <a:path w="34461" h="18230" extrusionOk="0">
                    <a:moveTo>
                      <a:pt x="9445" y="0"/>
                    </a:moveTo>
                    <a:lnTo>
                      <a:pt x="6862" y="2055"/>
                    </a:lnTo>
                    <a:lnTo>
                      <a:pt x="0" y="18230"/>
                    </a:lnTo>
                    <a:lnTo>
                      <a:pt x="26430" y="18230"/>
                    </a:lnTo>
                    <a:lnTo>
                      <a:pt x="344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7"/>
              <p:cNvSpPr/>
              <p:nvPr/>
            </p:nvSpPr>
            <p:spPr>
              <a:xfrm>
                <a:off x="2786184" y="2580492"/>
                <a:ext cx="1288066" cy="681392"/>
              </a:xfrm>
              <a:custGeom>
                <a:avLst/>
                <a:gdLst/>
                <a:ahLst/>
                <a:cxnLst/>
                <a:rect l="l" t="t" r="r" b="b"/>
                <a:pathLst>
                  <a:path w="34461" h="18230" fill="none" extrusionOk="0">
                    <a:moveTo>
                      <a:pt x="34460" y="0"/>
                    </a:moveTo>
                    <a:lnTo>
                      <a:pt x="9445" y="0"/>
                    </a:lnTo>
                    <a:lnTo>
                      <a:pt x="6862" y="2055"/>
                    </a:lnTo>
                    <a:lnTo>
                      <a:pt x="0" y="18230"/>
                    </a:lnTo>
                    <a:lnTo>
                      <a:pt x="26430" y="18230"/>
                    </a:lnTo>
                    <a:lnTo>
                      <a:pt x="3446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7"/>
              <p:cNvSpPr/>
              <p:nvPr/>
            </p:nvSpPr>
            <p:spPr>
              <a:xfrm>
                <a:off x="2998974" y="2753138"/>
                <a:ext cx="3551" cy="70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189" extrusionOk="0">
                    <a:moveTo>
                      <a:pt x="95" y="0"/>
                    </a:moveTo>
                    <a:lnTo>
                      <a:pt x="95" y="0"/>
                    </a:lnTo>
                    <a:lnTo>
                      <a:pt x="0" y="189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A7B9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7"/>
              <p:cNvSpPr/>
              <p:nvPr/>
            </p:nvSpPr>
            <p:spPr>
              <a:xfrm>
                <a:off x="2998974" y="2753138"/>
                <a:ext cx="3551" cy="7064"/>
              </a:xfrm>
              <a:custGeom>
                <a:avLst/>
                <a:gdLst/>
                <a:ahLst/>
                <a:cxnLst/>
                <a:rect l="l" t="t" r="r" b="b"/>
                <a:pathLst>
                  <a:path w="95" h="189" fill="none" extrusionOk="0">
                    <a:moveTo>
                      <a:pt x="95" y="0"/>
                    </a:moveTo>
                    <a:lnTo>
                      <a:pt x="95" y="0"/>
                    </a:lnTo>
                    <a:lnTo>
                      <a:pt x="0" y="189"/>
                    </a:lnTo>
                    <a:lnTo>
                      <a:pt x="9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7"/>
              <p:cNvSpPr/>
              <p:nvPr/>
            </p:nvSpPr>
            <p:spPr>
              <a:xfrm>
                <a:off x="2925677" y="2753138"/>
                <a:ext cx="1072473" cy="180384"/>
              </a:xfrm>
              <a:custGeom>
                <a:avLst/>
                <a:gdLst/>
                <a:ahLst/>
                <a:cxnLst/>
                <a:rect l="l" t="t" r="r" b="b"/>
                <a:pathLst>
                  <a:path w="28693" h="4826" extrusionOk="0">
                    <a:moveTo>
                      <a:pt x="2056" y="0"/>
                    </a:moveTo>
                    <a:lnTo>
                      <a:pt x="1961" y="189"/>
                    </a:lnTo>
                    <a:lnTo>
                      <a:pt x="1" y="4826"/>
                    </a:lnTo>
                    <a:lnTo>
                      <a:pt x="26562" y="4826"/>
                    </a:lnTo>
                    <a:lnTo>
                      <a:pt x="28692" y="0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7"/>
              <p:cNvSpPr/>
              <p:nvPr/>
            </p:nvSpPr>
            <p:spPr>
              <a:xfrm>
                <a:off x="4269395" y="3290028"/>
                <a:ext cx="439709" cy="268483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7183" extrusionOk="0">
                    <a:moveTo>
                      <a:pt x="0" y="1"/>
                    </a:moveTo>
                    <a:lnTo>
                      <a:pt x="5901" y="7183"/>
                    </a:lnTo>
                    <a:lnTo>
                      <a:pt x="11763" y="12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7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7"/>
              <p:cNvSpPr/>
              <p:nvPr/>
            </p:nvSpPr>
            <p:spPr>
              <a:xfrm>
                <a:off x="4141863" y="3308343"/>
                <a:ext cx="1858783" cy="485534"/>
              </a:xfrm>
              <a:custGeom>
                <a:avLst/>
                <a:gdLst/>
                <a:ahLst/>
                <a:cxnLst/>
                <a:rect l="l" t="t" r="r" b="b"/>
                <a:pathLst>
                  <a:path w="49730" h="12990" extrusionOk="0">
                    <a:moveTo>
                      <a:pt x="0" y="1"/>
                    </a:moveTo>
                    <a:lnTo>
                      <a:pt x="0" y="12989"/>
                    </a:lnTo>
                    <a:lnTo>
                      <a:pt x="45243" y="12989"/>
                    </a:lnTo>
                    <a:lnTo>
                      <a:pt x="49730" y="1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7"/>
              <p:cNvSpPr/>
              <p:nvPr/>
            </p:nvSpPr>
            <p:spPr>
              <a:xfrm>
                <a:off x="3927653" y="2794702"/>
                <a:ext cx="1166851" cy="999175"/>
              </a:xfrm>
              <a:custGeom>
                <a:avLst/>
                <a:gdLst/>
                <a:ahLst/>
                <a:cxnLst/>
                <a:rect l="l" t="t" r="r" b="b"/>
                <a:pathLst>
                  <a:path w="31218" h="26732" extrusionOk="0">
                    <a:moveTo>
                      <a:pt x="7070" y="0"/>
                    </a:moveTo>
                    <a:lnTo>
                      <a:pt x="4298" y="2244"/>
                    </a:lnTo>
                    <a:lnTo>
                      <a:pt x="0" y="11990"/>
                    </a:lnTo>
                    <a:lnTo>
                      <a:pt x="0" y="26731"/>
                    </a:lnTo>
                    <a:lnTo>
                      <a:pt x="26731" y="26731"/>
                    </a:lnTo>
                    <a:lnTo>
                      <a:pt x="31218" y="13743"/>
                    </a:lnTo>
                    <a:lnTo>
                      <a:pt x="176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7"/>
              <p:cNvSpPr/>
              <p:nvPr/>
            </p:nvSpPr>
            <p:spPr>
              <a:xfrm>
                <a:off x="3927653" y="3242820"/>
                <a:ext cx="1166851" cy="551056"/>
              </a:xfrm>
              <a:custGeom>
                <a:avLst/>
                <a:gdLst/>
                <a:ahLst/>
                <a:cxnLst/>
                <a:rect l="l" t="t" r="r" b="b"/>
                <a:pathLst>
                  <a:path w="31218" h="14743" extrusionOk="0">
                    <a:moveTo>
                      <a:pt x="0" y="1"/>
                    </a:moveTo>
                    <a:lnTo>
                      <a:pt x="0" y="14742"/>
                    </a:lnTo>
                    <a:lnTo>
                      <a:pt x="26731" y="14742"/>
                    </a:lnTo>
                    <a:lnTo>
                      <a:pt x="31218" y="17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7"/>
              <p:cNvSpPr/>
              <p:nvPr/>
            </p:nvSpPr>
            <p:spPr>
              <a:xfrm>
                <a:off x="3878315" y="3317500"/>
                <a:ext cx="732823" cy="476376"/>
              </a:xfrm>
              <a:custGeom>
                <a:avLst/>
                <a:gdLst/>
                <a:ahLst/>
                <a:cxnLst/>
                <a:rect l="l" t="t" r="r" b="b"/>
                <a:pathLst>
                  <a:path w="19606" h="12745" extrusionOk="0">
                    <a:moveTo>
                      <a:pt x="6203" y="1"/>
                    </a:moveTo>
                    <a:lnTo>
                      <a:pt x="5675" y="39"/>
                    </a:lnTo>
                    <a:lnTo>
                      <a:pt x="5166" y="114"/>
                    </a:lnTo>
                    <a:lnTo>
                      <a:pt x="4657" y="208"/>
                    </a:lnTo>
                    <a:lnTo>
                      <a:pt x="4186" y="359"/>
                    </a:lnTo>
                    <a:lnTo>
                      <a:pt x="3733" y="529"/>
                    </a:lnTo>
                    <a:lnTo>
                      <a:pt x="3281" y="736"/>
                    </a:lnTo>
                    <a:lnTo>
                      <a:pt x="2866" y="962"/>
                    </a:lnTo>
                    <a:lnTo>
                      <a:pt x="2470" y="1245"/>
                    </a:lnTo>
                    <a:lnTo>
                      <a:pt x="2093" y="1547"/>
                    </a:lnTo>
                    <a:lnTo>
                      <a:pt x="1735" y="1867"/>
                    </a:lnTo>
                    <a:lnTo>
                      <a:pt x="1377" y="2225"/>
                    </a:lnTo>
                    <a:lnTo>
                      <a:pt x="1075" y="2621"/>
                    </a:lnTo>
                    <a:lnTo>
                      <a:pt x="774" y="3017"/>
                    </a:lnTo>
                    <a:lnTo>
                      <a:pt x="491" y="3469"/>
                    </a:lnTo>
                    <a:lnTo>
                      <a:pt x="246" y="3922"/>
                    </a:lnTo>
                    <a:lnTo>
                      <a:pt x="1" y="4412"/>
                    </a:lnTo>
                    <a:lnTo>
                      <a:pt x="1320" y="12744"/>
                    </a:lnTo>
                    <a:lnTo>
                      <a:pt x="19606" y="12744"/>
                    </a:lnTo>
                    <a:lnTo>
                      <a:pt x="19399" y="12066"/>
                    </a:lnTo>
                    <a:lnTo>
                      <a:pt x="19154" y="11406"/>
                    </a:lnTo>
                    <a:lnTo>
                      <a:pt x="18908" y="10746"/>
                    </a:lnTo>
                    <a:lnTo>
                      <a:pt x="18626" y="10124"/>
                    </a:lnTo>
                    <a:lnTo>
                      <a:pt x="18324" y="9483"/>
                    </a:lnTo>
                    <a:lnTo>
                      <a:pt x="18022" y="8880"/>
                    </a:lnTo>
                    <a:lnTo>
                      <a:pt x="17683" y="8277"/>
                    </a:lnTo>
                    <a:lnTo>
                      <a:pt x="17344" y="7692"/>
                    </a:lnTo>
                    <a:lnTo>
                      <a:pt x="16986" y="7127"/>
                    </a:lnTo>
                    <a:lnTo>
                      <a:pt x="16609" y="6561"/>
                    </a:lnTo>
                    <a:lnTo>
                      <a:pt x="16232" y="6033"/>
                    </a:lnTo>
                    <a:lnTo>
                      <a:pt x="15817" y="5505"/>
                    </a:lnTo>
                    <a:lnTo>
                      <a:pt x="15421" y="5015"/>
                    </a:lnTo>
                    <a:lnTo>
                      <a:pt x="14987" y="4525"/>
                    </a:lnTo>
                    <a:lnTo>
                      <a:pt x="14554" y="4054"/>
                    </a:lnTo>
                    <a:lnTo>
                      <a:pt x="14101" y="3620"/>
                    </a:lnTo>
                    <a:lnTo>
                      <a:pt x="13649" y="3206"/>
                    </a:lnTo>
                    <a:lnTo>
                      <a:pt x="13197" y="2810"/>
                    </a:lnTo>
                    <a:lnTo>
                      <a:pt x="12725" y="2433"/>
                    </a:lnTo>
                    <a:lnTo>
                      <a:pt x="12235" y="2074"/>
                    </a:lnTo>
                    <a:lnTo>
                      <a:pt x="11764" y="1754"/>
                    </a:lnTo>
                    <a:lnTo>
                      <a:pt x="11274" y="1452"/>
                    </a:lnTo>
                    <a:lnTo>
                      <a:pt x="10765" y="1170"/>
                    </a:lnTo>
                    <a:lnTo>
                      <a:pt x="10275" y="925"/>
                    </a:lnTo>
                    <a:lnTo>
                      <a:pt x="9766" y="698"/>
                    </a:lnTo>
                    <a:lnTo>
                      <a:pt x="9257" y="510"/>
                    </a:lnTo>
                    <a:lnTo>
                      <a:pt x="8748" y="359"/>
                    </a:lnTo>
                    <a:lnTo>
                      <a:pt x="8239" y="208"/>
                    </a:lnTo>
                    <a:lnTo>
                      <a:pt x="7730" y="114"/>
                    </a:lnTo>
                    <a:lnTo>
                      <a:pt x="7221" y="39"/>
                    </a:lnTo>
                    <a:lnTo>
                      <a:pt x="6712" y="1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7"/>
              <p:cNvSpPr/>
              <p:nvPr/>
            </p:nvSpPr>
            <p:spPr>
              <a:xfrm>
                <a:off x="2536765" y="3289318"/>
                <a:ext cx="888538" cy="1111233"/>
              </a:xfrm>
              <a:custGeom>
                <a:avLst/>
                <a:gdLst/>
                <a:ahLst/>
                <a:cxnLst/>
                <a:rect l="l" t="t" r="r" b="b"/>
                <a:pathLst>
                  <a:path w="23772" h="29730" extrusionOk="0">
                    <a:moveTo>
                      <a:pt x="12140" y="1"/>
                    </a:moveTo>
                    <a:lnTo>
                      <a:pt x="11801" y="20"/>
                    </a:lnTo>
                    <a:lnTo>
                      <a:pt x="11707" y="20"/>
                    </a:lnTo>
                    <a:lnTo>
                      <a:pt x="11462" y="57"/>
                    </a:lnTo>
                    <a:lnTo>
                      <a:pt x="0" y="1302"/>
                    </a:lnTo>
                    <a:lnTo>
                      <a:pt x="4619" y="5939"/>
                    </a:lnTo>
                    <a:lnTo>
                      <a:pt x="4411" y="6448"/>
                    </a:lnTo>
                    <a:lnTo>
                      <a:pt x="4223" y="6957"/>
                    </a:lnTo>
                    <a:lnTo>
                      <a:pt x="4053" y="7504"/>
                    </a:lnTo>
                    <a:lnTo>
                      <a:pt x="3883" y="8050"/>
                    </a:lnTo>
                    <a:lnTo>
                      <a:pt x="3733" y="8616"/>
                    </a:lnTo>
                    <a:lnTo>
                      <a:pt x="3619" y="9181"/>
                    </a:lnTo>
                    <a:lnTo>
                      <a:pt x="3506" y="9785"/>
                    </a:lnTo>
                    <a:lnTo>
                      <a:pt x="3412" y="10369"/>
                    </a:lnTo>
                    <a:lnTo>
                      <a:pt x="3337" y="10991"/>
                    </a:lnTo>
                    <a:lnTo>
                      <a:pt x="3280" y="11594"/>
                    </a:lnTo>
                    <a:lnTo>
                      <a:pt x="3242" y="12235"/>
                    </a:lnTo>
                    <a:lnTo>
                      <a:pt x="3224" y="12857"/>
                    </a:lnTo>
                    <a:lnTo>
                      <a:pt x="3224" y="13517"/>
                    </a:lnTo>
                    <a:lnTo>
                      <a:pt x="3242" y="14158"/>
                    </a:lnTo>
                    <a:lnTo>
                      <a:pt x="3280" y="14818"/>
                    </a:lnTo>
                    <a:lnTo>
                      <a:pt x="3337" y="15478"/>
                    </a:lnTo>
                    <a:lnTo>
                      <a:pt x="3450" y="16326"/>
                    </a:lnTo>
                    <a:lnTo>
                      <a:pt x="3582" y="17155"/>
                    </a:lnTo>
                    <a:lnTo>
                      <a:pt x="3751" y="17966"/>
                    </a:lnTo>
                    <a:lnTo>
                      <a:pt x="3940" y="18758"/>
                    </a:lnTo>
                    <a:lnTo>
                      <a:pt x="4166" y="19531"/>
                    </a:lnTo>
                    <a:lnTo>
                      <a:pt x="4411" y="20285"/>
                    </a:lnTo>
                    <a:lnTo>
                      <a:pt x="4694" y="21020"/>
                    </a:lnTo>
                    <a:lnTo>
                      <a:pt x="4977" y="21736"/>
                    </a:lnTo>
                    <a:lnTo>
                      <a:pt x="5297" y="22415"/>
                    </a:lnTo>
                    <a:lnTo>
                      <a:pt x="5637" y="23094"/>
                    </a:lnTo>
                    <a:lnTo>
                      <a:pt x="6014" y="23734"/>
                    </a:lnTo>
                    <a:lnTo>
                      <a:pt x="6391" y="24357"/>
                    </a:lnTo>
                    <a:lnTo>
                      <a:pt x="6786" y="24941"/>
                    </a:lnTo>
                    <a:lnTo>
                      <a:pt x="7220" y="25506"/>
                    </a:lnTo>
                    <a:lnTo>
                      <a:pt x="7654" y="26034"/>
                    </a:lnTo>
                    <a:lnTo>
                      <a:pt x="8106" y="26543"/>
                    </a:lnTo>
                    <a:lnTo>
                      <a:pt x="6127" y="29729"/>
                    </a:lnTo>
                    <a:lnTo>
                      <a:pt x="14666" y="29729"/>
                    </a:lnTo>
                    <a:lnTo>
                      <a:pt x="15175" y="29710"/>
                    </a:lnTo>
                    <a:lnTo>
                      <a:pt x="15665" y="29654"/>
                    </a:lnTo>
                    <a:lnTo>
                      <a:pt x="16156" y="29578"/>
                    </a:lnTo>
                    <a:lnTo>
                      <a:pt x="16646" y="29446"/>
                    </a:lnTo>
                    <a:lnTo>
                      <a:pt x="17117" y="29296"/>
                    </a:lnTo>
                    <a:lnTo>
                      <a:pt x="17569" y="29088"/>
                    </a:lnTo>
                    <a:lnTo>
                      <a:pt x="18022" y="28862"/>
                    </a:lnTo>
                    <a:lnTo>
                      <a:pt x="18455" y="28617"/>
                    </a:lnTo>
                    <a:lnTo>
                      <a:pt x="18889" y="28334"/>
                    </a:lnTo>
                    <a:lnTo>
                      <a:pt x="19285" y="28014"/>
                    </a:lnTo>
                    <a:lnTo>
                      <a:pt x="19681" y="27674"/>
                    </a:lnTo>
                    <a:lnTo>
                      <a:pt x="20077" y="27297"/>
                    </a:lnTo>
                    <a:lnTo>
                      <a:pt x="20435" y="26901"/>
                    </a:lnTo>
                    <a:lnTo>
                      <a:pt x="20793" y="26468"/>
                    </a:lnTo>
                    <a:lnTo>
                      <a:pt x="21113" y="26015"/>
                    </a:lnTo>
                    <a:lnTo>
                      <a:pt x="21434" y="25544"/>
                    </a:lnTo>
                    <a:lnTo>
                      <a:pt x="21735" y="25035"/>
                    </a:lnTo>
                    <a:lnTo>
                      <a:pt x="22018" y="24507"/>
                    </a:lnTo>
                    <a:lnTo>
                      <a:pt x="22282" y="23961"/>
                    </a:lnTo>
                    <a:lnTo>
                      <a:pt x="22527" y="23395"/>
                    </a:lnTo>
                    <a:lnTo>
                      <a:pt x="22753" y="22811"/>
                    </a:lnTo>
                    <a:lnTo>
                      <a:pt x="22961" y="22208"/>
                    </a:lnTo>
                    <a:lnTo>
                      <a:pt x="23130" y="21567"/>
                    </a:lnTo>
                    <a:lnTo>
                      <a:pt x="23300" y="20926"/>
                    </a:lnTo>
                    <a:lnTo>
                      <a:pt x="23432" y="20266"/>
                    </a:lnTo>
                    <a:lnTo>
                      <a:pt x="23545" y="19587"/>
                    </a:lnTo>
                    <a:lnTo>
                      <a:pt x="23639" y="18909"/>
                    </a:lnTo>
                    <a:lnTo>
                      <a:pt x="23715" y="18192"/>
                    </a:lnTo>
                    <a:lnTo>
                      <a:pt x="23753" y="17476"/>
                    </a:lnTo>
                    <a:lnTo>
                      <a:pt x="23771" y="16741"/>
                    </a:lnTo>
                    <a:lnTo>
                      <a:pt x="23771" y="15987"/>
                    </a:lnTo>
                    <a:lnTo>
                      <a:pt x="23734" y="15233"/>
                    </a:lnTo>
                    <a:lnTo>
                      <a:pt x="23677" y="14441"/>
                    </a:lnTo>
                    <a:lnTo>
                      <a:pt x="23583" y="13668"/>
                    </a:lnTo>
                    <a:lnTo>
                      <a:pt x="23470" y="12895"/>
                    </a:lnTo>
                    <a:lnTo>
                      <a:pt x="23319" y="12141"/>
                    </a:lnTo>
                    <a:lnTo>
                      <a:pt x="23168" y="11406"/>
                    </a:lnTo>
                    <a:lnTo>
                      <a:pt x="22980" y="10689"/>
                    </a:lnTo>
                    <a:lnTo>
                      <a:pt x="22753" y="9973"/>
                    </a:lnTo>
                    <a:lnTo>
                      <a:pt x="22527" y="9276"/>
                    </a:lnTo>
                    <a:lnTo>
                      <a:pt x="22263" y="8597"/>
                    </a:lnTo>
                    <a:lnTo>
                      <a:pt x="21999" y="7937"/>
                    </a:lnTo>
                    <a:lnTo>
                      <a:pt x="21698" y="7277"/>
                    </a:lnTo>
                    <a:lnTo>
                      <a:pt x="21377" y="6655"/>
                    </a:lnTo>
                    <a:lnTo>
                      <a:pt x="21038" y="6052"/>
                    </a:lnTo>
                    <a:lnTo>
                      <a:pt x="20699" y="5486"/>
                    </a:lnTo>
                    <a:lnTo>
                      <a:pt x="20322" y="4921"/>
                    </a:lnTo>
                    <a:lnTo>
                      <a:pt x="19945" y="4393"/>
                    </a:lnTo>
                    <a:lnTo>
                      <a:pt x="19530" y="3884"/>
                    </a:lnTo>
                    <a:lnTo>
                      <a:pt x="19115" y="3394"/>
                    </a:lnTo>
                    <a:lnTo>
                      <a:pt x="18682" y="2942"/>
                    </a:lnTo>
                    <a:lnTo>
                      <a:pt x="18248" y="2527"/>
                    </a:lnTo>
                    <a:lnTo>
                      <a:pt x="17796" y="2131"/>
                    </a:lnTo>
                    <a:lnTo>
                      <a:pt x="17324" y="1754"/>
                    </a:lnTo>
                    <a:lnTo>
                      <a:pt x="16834" y="1433"/>
                    </a:lnTo>
                    <a:lnTo>
                      <a:pt x="16344" y="1132"/>
                    </a:lnTo>
                    <a:lnTo>
                      <a:pt x="15854" y="849"/>
                    </a:lnTo>
                    <a:lnTo>
                      <a:pt x="15345" y="623"/>
                    </a:lnTo>
                    <a:lnTo>
                      <a:pt x="14817" y="416"/>
                    </a:lnTo>
                    <a:lnTo>
                      <a:pt x="14308" y="265"/>
                    </a:lnTo>
                    <a:lnTo>
                      <a:pt x="13780" y="133"/>
                    </a:lnTo>
                    <a:lnTo>
                      <a:pt x="13234" y="57"/>
                    </a:lnTo>
                    <a:lnTo>
                      <a:pt x="126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7"/>
              <p:cNvSpPr/>
              <p:nvPr/>
            </p:nvSpPr>
            <p:spPr>
              <a:xfrm>
                <a:off x="2657942" y="3289318"/>
                <a:ext cx="763847" cy="598264"/>
              </a:xfrm>
              <a:custGeom>
                <a:avLst/>
                <a:gdLst/>
                <a:ahLst/>
                <a:cxnLst/>
                <a:rect l="l" t="t" r="r" b="b"/>
                <a:pathLst>
                  <a:path w="20436" h="16006" extrusionOk="0">
                    <a:moveTo>
                      <a:pt x="8898" y="1"/>
                    </a:moveTo>
                    <a:lnTo>
                      <a:pt x="8559" y="20"/>
                    </a:lnTo>
                    <a:lnTo>
                      <a:pt x="8465" y="20"/>
                    </a:lnTo>
                    <a:lnTo>
                      <a:pt x="8220" y="57"/>
                    </a:lnTo>
                    <a:lnTo>
                      <a:pt x="0" y="943"/>
                    </a:lnTo>
                    <a:lnTo>
                      <a:pt x="76" y="1547"/>
                    </a:lnTo>
                    <a:lnTo>
                      <a:pt x="170" y="2131"/>
                    </a:lnTo>
                    <a:lnTo>
                      <a:pt x="321" y="2734"/>
                    </a:lnTo>
                    <a:lnTo>
                      <a:pt x="472" y="3337"/>
                    </a:lnTo>
                    <a:lnTo>
                      <a:pt x="660" y="3960"/>
                    </a:lnTo>
                    <a:lnTo>
                      <a:pt x="886" y="4563"/>
                    </a:lnTo>
                    <a:lnTo>
                      <a:pt x="1132" y="5166"/>
                    </a:lnTo>
                    <a:lnTo>
                      <a:pt x="1414" y="5788"/>
                    </a:lnTo>
                    <a:lnTo>
                      <a:pt x="1716" y="6391"/>
                    </a:lnTo>
                    <a:lnTo>
                      <a:pt x="2055" y="6995"/>
                    </a:lnTo>
                    <a:lnTo>
                      <a:pt x="2413" y="7598"/>
                    </a:lnTo>
                    <a:lnTo>
                      <a:pt x="2790" y="8182"/>
                    </a:lnTo>
                    <a:lnTo>
                      <a:pt x="3205" y="8767"/>
                    </a:lnTo>
                    <a:lnTo>
                      <a:pt x="3658" y="9351"/>
                    </a:lnTo>
                    <a:lnTo>
                      <a:pt x="4129" y="9917"/>
                    </a:lnTo>
                    <a:lnTo>
                      <a:pt x="4619" y="10482"/>
                    </a:lnTo>
                    <a:lnTo>
                      <a:pt x="5090" y="10972"/>
                    </a:lnTo>
                    <a:lnTo>
                      <a:pt x="5562" y="11425"/>
                    </a:lnTo>
                    <a:lnTo>
                      <a:pt x="6052" y="11877"/>
                    </a:lnTo>
                    <a:lnTo>
                      <a:pt x="6561" y="12311"/>
                    </a:lnTo>
                    <a:lnTo>
                      <a:pt x="7070" y="12707"/>
                    </a:lnTo>
                    <a:lnTo>
                      <a:pt x="7579" y="13084"/>
                    </a:lnTo>
                    <a:lnTo>
                      <a:pt x="8088" y="13442"/>
                    </a:lnTo>
                    <a:lnTo>
                      <a:pt x="8615" y="13781"/>
                    </a:lnTo>
                    <a:lnTo>
                      <a:pt x="9143" y="14101"/>
                    </a:lnTo>
                    <a:lnTo>
                      <a:pt x="9671" y="14384"/>
                    </a:lnTo>
                    <a:lnTo>
                      <a:pt x="10218" y="14648"/>
                    </a:lnTo>
                    <a:lnTo>
                      <a:pt x="10746" y="14893"/>
                    </a:lnTo>
                    <a:lnTo>
                      <a:pt x="11273" y="15119"/>
                    </a:lnTo>
                    <a:lnTo>
                      <a:pt x="11820" y="15308"/>
                    </a:lnTo>
                    <a:lnTo>
                      <a:pt x="12348" y="15478"/>
                    </a:lnTo>
                    <a:lnTo>
                      <a:pt x="12895" y="15628"/>
                    </a:lnTo>
                    <a:lnTo>
                      <a:pt x="13422" y="15760"/>
                    </a:lnTo>
                    <a:lnTo>
                      <a:pt x="13950" y="15855"/>
                    </a:lnTo>
                    <a:lnTo>
                      <a:pt x="14459" y="15930"/>
                    </a:lnTo>
                    <a:lnTo>
                      <a:pt x="14987" y="15987"/>
                    </a:lnTo>
                    <a:lnTo>
                      <a:pt x="15496" y="16005"/>
                    </a:lnTo>
                    <a:lnTo>
                      <a:pt x="16005" y="16005"/>
                    </a:lnTo>
                    <a:lnTo>
                      <a:pt x="16495" y="15987"/>
                    </a:lnTo>
                    <a:lnTo>
                      <a:pt x="16985" y="15930"/>
                    </a:lnTo>
                    <a:lnTo>
                      <a:pt x="17457" y="15855"/>
                    </a:lnTo>
                    <a:lnTo>
                      <a:pt x="17928" y="15760"/>
                    </a:lnTo>
                    <a:lnTo>
                      <a:pt x="18380" y="15628"/>
                    </a:lnTo>
                    <a:lnTo>
                      <a:pt x="18814" y="15478"/>
                    </a:lnTo>
                    <a:lnTo>
                      <a:pt x="19248" y="15289"/>
                    </a:lnTo>
                    <a:lnTo>
                      <a:pt x="19662" y="15082"/>
                    </a:lnTo>
                    <a:lnTo>
                      <a:pt x="20058" y="14837"/>
                    </a:lnTo>
                    <a:lnTo>
                      <a:pt x="20435" y="14573"/>
                    </a:lnTo>
                    <a:lnTo>
                      <a:pt x="20360" y="13819"/>
                    </a:lnTo>
                    <a:lnTo>
                      <a:pt x="20247" y="13065"/>
                    </a:lnTo>
                    <a:lnTo>
                      <a:pt x="20115" y="12329"/>
                    </a:lnTo>
                    <a:lnTo>
                      <a:pt x="19964" y="11613"/>
                    </a:lnTo>
                    <a:lnTo>
                      <a:pt x="19794" y="10897"/>
                    </a:lnTo>
                    <a:lnTo>
                      <a:pt x="19587" y="10199"/>
                    </a:lnTo>
                    <a:lnTo>
                      <a:pt x="19361" y="9502"/>
                    </a:lnTo>
                    <a:lnTo>
                      <a:pt x="19134" y="8842"/>
                    </a:lnTo>
                    <a:lnTo>
                      <a:pt x="18870" y="8182"/>
                    </a:lnTo>
                    <a:lnTo>
                      <a:pt x="18588" y="7560"/>
                    </a:lnTo>
                    <a:lnTo>
                      <a:pt x="18286" y="6938"/>
                    </a:lnTo>
                    <a:lnTo>
                      <a:pt x="17966" y="6354"/>
                    </a:lnTo>
                    <a:lnTo>
                      <a:pt x="17626" y="5769"/>
                    </a:lnTo>
                    <a:lnTo>
                      <a:pt x="17287" y="5223"/>
                    </a:lnTo>
                    <a:lnTo>
                      <a:pt x="16910" y="4676"/>
                    </a:lnTo>
                    <a:lnTo>
                      <a:pt x="16533" y="4186"/>
                    </a:lnTo>
                    <a:lnTo>
                      <a:pt x="16137" y="3696"/>
                    </a:lnTo>
                    <a:lnTo>
                      <a:pt x="15722" y="3243"/>
                    </a:lnTo>
                    <a:lnTo>
                      <a:pt x="15289" y="2810"/>
                    </a:lnTo>
                    <a:lnTo>
                      <a:pt x="14855" y="2395"/>
                    </a:lnTo>
                    <a:lnTo>
                      <a:pt x="14422" y="2018"/>
                    </a:lnTo>
                    <a:lnTo>
                      <a:pt x="13950" y="1679"/>
                    </a:lnTo>
                    <a:lnTo>
                      <a:pt x="13479" y="1358"/>
                    </a:lnTo>
                    <a:lnTo>
                      <a:pt x="13008" y="1056"/>
                    </a:lnTo>
                    <a:lnTo>
                      <a:pt x="12518" y="811"/>
                    </a:lnTo>
                    <a:lnTo>
                      <a:pt x="12028" y="585"/>
                    </a:lnTo>
                    <a:lnTo>
                      <a:pt x="11519" y="397"/>
                    </a:lnTo>
                    <a:lnTo>
                      <a:pt x="11010" y="246"/>
                    </a:lnTo>
                    <a:lnTo>
                      <a:pt x="10482" y="133"/>
                    </a:lnTo>
                    <a:lnTo>
                      <a:pt x="9973" y="38"/>
                    </a:lnTo>
                    <a:lnTo>
                      <a:pt x="9445" y="1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7"/>
              <p:cNvSpPr/>
              <p:nvPr/>
            </p:nvSpPr>
            <p:spPr>
              <a:xfrm>
                <a:off x="2285925" y="3335143"/>
                <a:ext cx="783545" cy="1065408"/>
              </a:xfrm>
              <a:custGeom>
                <a:avLst/>
                <a:gdLst/>
                <a:ahLst/>
                <a:cxnLst/>
                <a:rect l="l" t="t" r="r" b="b"/>
                <a:pathLst>
                  <a:path w="20963" h="28504" extrusionOk="0">
                    <a:moveTo>
                      <a:pt x="7748" y="0"/>
                    </a:moveTo>
                    <a:lnTo>
                      <a:pt x="7220" y="38"/>
                    </a:lnTo>
                    <a:lnTo>
                      <a:pt x="6692" y="94"/>
                    </a:lnTo>
                    <a:lnTo>
                      <a:pt x="6202" y="207"/>
                    </a:lnTo>
                    <a:lnTo>
                      <a:pt x="5712" y="358"/>
                    </a:lnTo>
                    <a:lnTo>
                      <a:pt x="5241" y="528"/>
                    </a:lnTo>
                    <a:lnTo>
                      <a:pt x="4807" y="735"/>
                    </a:lnTo>
                    <a:lnTo>
                      <a:pt x="4373" y="980"/>
                    </a:lnTo>
                    <a:lnTo>
                      <a:pt x="3940" y="1263"/>
                    </a:lnTo>
                    <a:lnTo>
                      <a:pt x="3544" y="1565"/>
                    </a:lnTo>
                    <a:lnTo>
                      <a:pt x="3167" y="1904"/>
                    </a:lnTo>
                    <a:lnTo>
                      <a:pt x="2809" y="2262"/>
                    </a:lnTo>
                    <a:lnTo>
                      <a:pt x="2470" y="2658"/>
                    </a:lnTo>
                    <a:lnTo>
                      <a:pt x="2149" y="3073"/>
                    </a:lnTo>
                    <a:lnTo>
                      <a:pt x="1847" y="3525"/>
                    </a:lnTo>
                    <a:lnTo>
                      <a:pt x="1584" y="3997"/>
                    </a:lnTo>
                    <a:lnTo>
                      <a:pt x="1320" y="4487"/>
                    </a:lnTo>
                    <a:lnTo>
                      <a:pt x="1075" y="5015"/>
                    </a:lnTo>
                    <a:lnTo>
                      <a:pt x="867" y="5542"/>
                    </a:lnTo>
                    <a:lnTo>
                      <a:pt x="679" y="6108"/>
                    </a:lnTo>
                    <a:lnTo>
                      <a:pt x="509" y="6692"/>
                    </a:lnTo>
                    <a:lnTo>
                      <a:pt x="358" y="7277"/>
                    </a:lnTo>
                    <a:lnTo>
                      <a:pt x="245" y="7899"/>
                    </a:lnTo>
                    <a:lnTo>
                      <a:pt x="151" y="8540"/>
                    </a:lnTo>
                    <a:lnTo>
                      <a:pt x="75" y="9181"/>
                    </a:lnTo>
                    <a:lnTo>
                      <a:pt x="19" y="9840"/>
                    </a:lnTo>
                    <a:lnTo>
                      <a:pt x="0" y="10519"/>
                    </a:lnTo>
                    <a:lnTo>
                      <a:pt x="19" y="11217"/>
                    </a:lnTo>
                    <a:lnTo>
                      <a:pt x="38" y="11914"/>
                    </a:lnTo>
                    <a:lnTo>
                      <a:pt x="94" y="12630"/>
                    </a:lnTo>
                    <a:lnTo>
                      <a:pt x="189" y="13347"/>
                    </a:lnTo>
                    <a:lnTo>
                      <a:pt x="302" y="14082"/>
                    </a:lnTo>
                    <a:lnTo>
                      <a:pt x="434" y="14836"/>
                    </a:lnTo>
                    <a:lnTo>
                      <a:pt x="603" y="15534"/>
                    </a:lnTo>
                    <a:lnTo>
                      <a:pt x="792" y="16250"/>
                    </a:lnTo>
                    <a:lnTo>
                      <a:pt x="980" y="16929"/>
                    </a:lnTo>
                    <a:lnTo>
                      <a:pt x="1225" y="17607"/>
                    </a:lnTo>
                    <a:lnTo>
                      <a:pt x="1470" y="18286"/>
                    </a:lnTo>
                    <a:lnTo>
                      <a:pt x="1734" y="18927"/>
                    </a:lnTo>
                    <a:lnTo>
                      <a:pt x="2017" y="19568"/>
                    </a:lnTo>
                    <a:lnTo>
                      <a:pt x="2319" y="20190"/>
                    </a:lnTo>
                    <a:lnTo>
                      <a:pt x="2639" y="20793"/>
                    </a:lnTo>
                    <a:lnTo>
                      <a:pt x="2978" y="21396"/>
                    </a:lnTo>
                    <a:lnTo>
                      <a:pt x="3337" y="21962"/>
                    </a:lnTo>
                    <a:lnTo>
                      <a:pt x="3695" y="22508"/>
                    </a:lnTo>
                    <a:lnTo>
                      <a:pt x="4091" y="23055"/>
                    </a:lnTo>
                    <a:lnTo>
                      <a:pt x="4487" y="23564"/>
                    </a:lnTo>
                    <a:lnTo>
                      <a:pt x="4882" y="24054"/>
                    </a:lnTo>
                    <a:lnTo>
                      <a:pt x="5316" y="24526"/>
                    </a:lnTo>
                    <a:lnTo>
                      <a:pt x="5731" y="24978"/>
                    </a:lnTo>
                    <a:lnTo>
                      <a:pt x="6183" y="25412"/>
                    </a:lnTo>
                    <a:lnTo>
                      <a:pt x="6636" y="25807"/>
                    </a:lnTo>
                    <a:lnTo>
                      <a:pt x="7088" y="26184"/>
                    </a:lnTo>
                    <a:lnTo>
                      <a:pt x="7559" y="26543"/>
                    </a:lnTo>
                    <a:lnTo>
                      <a:pt x="8031" y="26863"/>
                    </a:lnTo>
                    <a:lnTo>
                      <a:pt x="8521" y="27165"/>
                    </a:lnTo>
                    <a:lnTo>
                      <a:pt x="9011" y="27447"/>
                    </a:lnTo>
                    <a:lnTo>
                      <a:pt x="9501" y="27693"/>
                    </a:lnTo>
                    <a:lnTo>
                      <a:pt x="9991" y="27900"/>
                    </a:lnTo>
                    <a:lnTo>
                      <a:pt x="10500" y="28088"/>
                    </a:lnTo>
                    <a:lnTo>
                      <a:pt x="11009" y="28239"/>
                    </a:lnTo>
                    <a:lnTo>
                      <a:pt x="11518" y="28352"/>
                    </a:lnTo>
                    <a:lnTo>
                      <a:pt x="12008" y="28447"/>
                    </a:lnTo>
                    <a:lnTo>
                      <a:pt x="12517" y="28484"/>
                    </a:lnTo>
                    <a:lnTo>
                      <a:pt x="13026" y="28503"/>
                    </a:lnTo>
                    <a:lnTo>
                      <a:pt x="13535" y="28503"/>
                    </a:lnTo>
                    <a:lnTo>
                      <a:pt x="14025" y="28447"/>
                    </a:lnTo>
                    <a:lnTo>
                      <a:pt x="14515" y="28352"/>
                    </a:lnTo>
                    <a:lnTo>
                      <a:pt x="14987" y="28239"/>
                    </a:lnTo>
                    <a:lnTo>
                      <a:pt x="15439" y="28088"/>
                    </a:lnTo>
                    <a:lnTo>
                      <a:pt x="15873" y="27900"/>
                    </a:lnTo>
                    <a:lnTo>
                      <a:pt x="16306" y="27693"/>
                    </a:lnTo>
                    <a:lnTo>
                      <a:pt x="16702" y="27447"/>
                    </a:lnTo>
                    <a:lnTo>
                      <a:pt x="17098" y="27165"/>
                    </a:lnTo>
                    <a:lnTo>
                      <a:pt x="17475" y="26863"/>
                    </a:lnTo>
                    <a:lnTo>
                      <a:pt x="17833" y="26543"/>
                    </a:lnTo>
                    <a:lnTo>
                      <a:pt x="18191" y="26184"/>
                    </a:lnTo>
                    <a:lnTo>
                      <a:pt x="18512" y="25789"/>
                    </a:lnTo>
                    <a:lnTo>
                      <a:pt x="18832" y="25393"/>
                    </a:lnTo>
                    <a:lnTo>
                      <a:pt x="19115" y="24959"/>
                    </a:lnTo>
                    <a:lnTo>
                      <a:pt x="19379" y="24507"/>
                    </a:lnTo>
                    <a:lnTo>
                      <a:pt x="19643" y="24017"/>
                    </a:lnTo>
                    <a:lnTo>
                      <a:pt x="19869" y="23526"/>
                    </a:lnTo>
                    <a:lnTo>
                      <a:pt x="20077" y="22999"/>
                    </a:lnTo>
                    <a:lnTo>
                      <a:pt x="20265" y="22452"/>
                    </a:lnTo>
                    <a:lnTo>
                      <a:pt x="20435" y="21886"/>
                    </a:lnTo>
                    <a:lnTo>
                      <a:pt x="20586" y="21302"/>
                    </a:lnTo>
                    <a:lnTo>
                      <a:pt x="20699" y="20699"/>
                    </a:lnTo>
                    <a:lnTo>
                      <a:pt x="20812" y="20096"/>
                    </a:lnTo>
                    <a:lnTo>
                      <a:pt x="20887" y="19455"/>
                    </a:lnTo>
                    <a:lnTo>
                      <a:pt x="20925" y="18814"/>
                    </a:lnTo>
                    <a:lnTo>
                      <a:pt x="20963" y="18135"/>
                    </a:lnTo>
                    <a:lnTo>
                      <a:pt x="20963" y="17475"/>
                    </a:lnTo>
                    <a:lnTo>
                      <a:pt x="20944" y="16778"/>
                    </a:lnTo>
                    <a:lnTo>
                      <a:pt x="20887" y="16080"/>
                    </a:lnTo>
                    <a:lnTo>
                      <a:pt x="20812" y="15364"/>
                    </a:lnTo>
                    <a:lnTo>
                      <a:pt x="20699" y="14629"/>
                    </a:lnTo>
                    <a:lnTo>
                      <a:pt x="20567" y="13875"/>
                    </a:lnTo>
                    <a:lnTo>
                      <a:pt x="20416" y="13139"/>
                    </a:lnTo>
                    <a:lnTo>
                      <a:pt x="20227" y="12404"/>
                    </a:lnTo>
                    <a:lnTo>
                      <a:pt x="20020" y="11669"/>
                    </a:lnTo>
                    <a:lnTo>
                      <a:pt x="19775" y="10972"/>
                    </a:lnTo>
                    <a:lnTo>
                      <a:pt x="19530" y="10274"/>
                    </a:lnTo>
                    <a:lnTo>
                      <a:pt x="19247" y="9577"/>
                    </a:lnTo>
                    <a:lnTo>
                      <a:pt x="18945" y="8917"/>
                    </a:lnTo>
                    <a:lnTo>
                      <a:pt x="18625" y="8257"/>
                    </a:lnTo>
                    <a:lnTo>
                      <a:pt x="18286" y="7616"/>
                    </a:lnTo>
                    <a:lnTo>
                      <a:pt x="17927" y="7013"/>
                    </a:lnTo>
                    <a:lnTo>
                      <a:pt x="17569" y="6410"/>
                    </a:lnTo>
                    <a:lnTo>
                      <a:pt x="17173" y="5825"/>
                    </a:lnTo>
                    <a:lnTo>
                      <a:pt x="16759" y="5278"/>
                    </a:lnTo>
                    <a:lnTo>
                      <a:pt x="16344" y="4751"/>
                    </a:lnTo>
                    <a:lnTo>
                      <a:pt x="15910" y="4223"/>
                    </a:lnTo>
                    <a:lnTo>
                      <a:pt x="15458" y="3752"/>
                    </a:lnTo>
                    <a:lnTo>
                      <a:pt x="15006" y="3280"/>
                    </a:lnTo>
                    <a:lnTo>
                      <a:pt x="14534" y="2847"/>
                    </a:lnTo>
                    <a:lnTo>
                      <a:pt x="14063" y="2432"/>
                    </a:lnTo>
                    <a:lnTo>
                      <a:pt x="13554" y="2055"/>
                    </a:lnTo>
                    <a:lnTo>
                      <a:pt x="13064" y="1697"/>
                    </a:lnTo>
                    <a:lnTo>
                      <a:pt x="12555" y="1376"/>
                    </a:lnTo>
                    <a:lnTo>
                      <a:pt x="12046" y="1093"/>
                    </a:lnTo>
                    <a:lnTo>
                      <a:pt x="11518" y="830"/>
                    </a:lnTo>
                    <a:lnTo>
                      <a:pt x="10990" y="603"/>
                    </a:lnTo>
                    <a:lnTo>
                      <a:pt x="10462" y="415"/>
                    </a:lnTo>
                    <a:lnTo>
                      <a:pt x="9916" y="264"/>
                    </a:lnTo>
                    <a:lnTo>
                      <a:pt x="9369" y="132"/>
                    </a:lnTo>
                    <a:lnTo>
                      <a:pt x="8841" y="57"/>
                    </a:lnTo>
                    <a:lnTo>
                      <a:pt x="82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7"/>
              <p:cNvSpPr/>
              <p:nvPr/>
            </p:nvSpPr>
            <p:spPr>
              <a:xfrm>
                <a:off x="2478979" y="3597944"/>
                <a:ext cx="397435" cy="539768"/>
              </a:xfrm>
              <a:custGeom>
                <a:avLst/>
                <a:gdLst/>
                <a:ahLst/>
                <a:cxnLst/>
                <a:rect l="l" t="t" r="r" b="b"/>
                <a:pathLst>
                  <a:path w="10633" h="14441" extrusionOk="0">
                    <a:moveTo>
                      <a:pt x="3940" y="1"/>
                    </a:moveTo>
                    <a:lnTo>
                      <a:pt x="3657" y="19"/>
                    </a:lnTo>
                    <a:lnTo>
                      <a:pt x="3393" y="57"/>
                    </a:lnTo>
                    <a:lnTo>
                      <a:pt x="3148" y="114"/>
                    </a:lnTo>
                    <a:lnTo>
                      <a:pt x="2903" y="170"/>
                    </a:lnTo>
                    <a:lnTo>
                      <a:pt x="2658" y="265"/>
                    </a:lnTo>
                    <a:lnTo>
                      <a:pt x="2432" y="378"/>
                    </a:lnTo>
                    <a:lnTo>
                      <a:pt x="2225" y="491"/>
                    </a:lnTo>
                    <a:lnTo>
                      <a:pt x="1998" y="642"/>
                    </a:lnTo>
                    <a:lnTo>
                      <a:pt x="1810" y="792"/>
                    </a:lnTo>
                    <a:lnTo>
                      <a:pt x="1621" y="962"/>
                    </a:lnTo>
                    <a:lnTo>
                      <a:pt x="1433" y="1151"/>
                    </a:lnTo>
                    <a:lnTo>
                      <a:pt x="1263" y="1339"/>
                    </a:lnTo>
                    <a:lnTo>
                      <a:pt x="1094" y="1565"/>
                    </a:lnTo>
                    <a:lnTo>
                      <a:pt x="943" y="1791"/>
                    </a:lnTo>
                    <a:lnTo>
                      <a:pt x="811" y="2018"/>
                    </a:lnTo>
                    <a:lnTo>
                      <a:pt x="679" y="2282"/>
                    </a:lnTo>
                    <a:lnTo>
                      <a:pt x="547" y="2546"/>
                    </a:lnTo>
                    <a:lnTo>
                      <a:pt x="453" y="2809"/>
                    </a:lnTo>
                    <a:lnTo>
                      <a:pt x="358" y="3092"/>
                    </a:lnTo>
                    <a:lnTo>
                      <a:pt x="264" y="3394"/>
                    </a:lnTo>
                    <a:lnTo>
                      <a:pt x="189" y="3695"/>
                    </a:lnTo>
                    <a:lnTo>
                      <a:pt x="132" y="3997"/>
                    </a:lnTo>
                    <a:lnTo>
                      <a:pt x="76" y="4318"/>
                    </a:lnTo>
                    <a:lnTo>
                      <a:pt x="38" y="4657"/>
                    </a:lnTo>
                    <a:lnTo>
                      <a:pt x="19" y="4996"/>
                    </a:lnTo>
                    <a:lnTo>
                      <a:pt x="0" y="5336"/>
                    </a:lnTo>
                    <a:lnTo>
                      <a:pt x="19" y="5675"/>
                    </a:lnTo>
                    <a:lnTo>
                      <a:pt x="19" y="6033"/>
                    </a:lnTo>
                    <a:lnTo>
                      <a:pt x="57" y="6410"/>
                    </a:lnTo>
                    <a:lnTo>
                      <a:pt x="94" y="6768"/>
                    </a:lnTo>
                    <a:lnTo>
                      <a:pt x="151" y="7145"/>
                    </a:lnTo>
                    <a:lnTo>
                      <a:pt x="226" y="7522"/>
                    </a:lnTo>
                    <a:lnTo>
                      <a:pt x="302" y="7880"/>
                    </a:lnTo>
                    <a:lnTo>
                      <a:pt x="396" y="8239"/>
                    </a:lnTo>
                    <a:lnTo>
                      <a:pt x="509" y="8578"/>
                    </a:lnTo>
                    <a:lnTo>
                      <a:pt x="622" y="8917"/>
                    </a:lnTo>
                    <a:lnTo>
                      <a:pt x="754" y="9257"/>
                    </a:lnTo>
                    <a:lnTo>
                      <a:pt x="886" y="9596"/>
                    </a:lnTo>
                    <a:lnTo>
                      <a:pt x="1037" y="9916"/>
                    </a:lnTo>
                    <a:lnTo>
                      <a:pt x="1188" y="10237"/>
                    </a:lnTo>
                    <a:lnTo>
                      <a:pt x="1339" y="10538"/>
                    </a:lnTo>
                    <a:lnTo>
                      <a:pt x="1508" y="10840"/>
                    </a:lnTo>
                    <a:lnTo>
                      <a:pt x="1697" y="11123"/>
                    </a:lnTo>
                    <a:lnTo>
                      <a:pt x="1885" y="11406"/>
                    </a:lnTo>
                    <a:lnTo>
                      <a:pt x="2074" y="11688"/>
                    </a:lnTo>
                    <a:lnTo>
                      <a:pt x="2281" y="11933"/>
                    </a:lnTo>
                    <a:lnTo>
                      <a:pt x="2489" y="12197"/>
                    </a:lnTo>
                    <a:lnTo>
                      <a:pt x="2696" y="12424"/>
                    </a:lnTo>
                    <a:lnTo>
                      <a:pt x="2922" y="12650"/>
                    </a:lnTo>
                    <a:lnTo>
                      <a:pt x="3130" y="12876"/>
                    </a:lnTo>
                    <a:lnTo>
                      <a:pt x="3375" y="13083"/>
                    </a:lnTo>
                    <a:lnTo>
                      <a:pt x="3601" y="13272"/>
                    </a:lnTo>
                    <a:lnTo>
                      <a:pt x="3846" y="13442"/>
                    </a:lnTo>
                    <a:lnTo>
                      <a:pt x="4072" y="13611"/>
                    </a:lnTo>
                    <a:lnTo>
                      <a:pt x="4317" y="13762"/>
                    </a:lnTo>
                    <a:lnTo>
                      <a:pt x="4562" y="13913"/>
                    </a:lnTo>
                    <a:lnTo>
                      <a:pt x="4826" y="14026"/>
                    </a:lnTo>
                    <a:lnTo>
                      <a:pt x="5071" y="14139"/>
                    </a:lnTo>
                    <a:lnTo>
                      <a:pt x="5335" y="14233"/>
                    </a:lnTo>
                    <a:lnTo>
                      <a:pt x="5580" y="14309"/>
                    </a:lnTo>
                    <a:lnTo>
                      <a:pt x="5844" y="14365"/>
                    </a:lnTo>
                    <a:lnTo>
                      <a:pt x="6089" y="14403"/>
                    </a:lnTo>
                    <a:lnTo>
                      <a:pt x="6353" y="14441"/>
                    </a:lnTo>
                    <a:lnTo>
                      <a:pt x="6862" y="14441"/>
                    </a:lnTo>
                    <a:lnTo>
                      <a:pt x="7107" y="14403"/>
                    </a:lnTo>
                    <a:lnTo>
                      <a:pt x="7352" y="14365"/>
                    </a:lnTo>
                    <a:lnTo>
                      <a:pt x="7597" y="14309"/>
                    </a:lnTo>
                    <a:lnTo>
                      <a:pt x="7823" y="14233"/>
                    </a:lnTo>
                    <a:lnTo>
                      <a:pt x="8050" y="14139"/>
                    </a:lnTo>
                    <a:lnTo>
                      <a:pt x="8257" y="14026"/>
                    </a:lnTo>
                    <a:lnTo>
                      <a:pt x="8464" y="13913"/>
                    </a:lnTo>
                    <a:lnTo>
                      <a:pt x="8672" y="13762"/>
                    </a:lnTo>
                    <a:lnTo>
                      <a:pt x="8860" y="13611"/>
                    </a:lnTo>
                    <a:lnTo>
                      <a:pt x="9049" y="13442"/>
                    </a:lnTo>
                    <a:lnTo>
                      <a:pt x="9218" y="13272"/>
                    </a:lnTo>
                    <a:lnTo>
                      <a:pt x="9388" y="13065"/>
                    </a:lnTo>
                    <a:lnTo>
                      <a:pt x="9539" y="12857"/>
                    </a:lnTo>
                    <a:lnTo>
                      <a:pt x="9690" y="12650"/>
                    </a:lnTo>
                    <a:lnTo>
                      <a:pt x="9822" y="12405"/>
                    </a:lnTo>
                    <a:lnTo>
                      <a:pt x="9954" y="12178"/>
                    </a:lnTo>
                    <a:lnTo>
                      <a:pt x="10067" y="11915"/>
                    </a:lnTo>
                    <a:lnTo>
                      <a:pt x="10180" y="11651"/>
                    </a:lnTo>
                    <a:lnTo>
                      <a:pt x="10274" y="11368"/>
                    </a:lnTo>
                    <a:lnTo>
                      <a:pt x="10368" y="11085"/>
                    </a:lnTo>
                    <a:lnTo>
                      <a:pt x="10425" y="10802"/>
                    </a:lnTo>
                    <a:lnTo>
                      <a:pt x="10500" y="10501"/>
                    </a:lnTo>
                    <a:lnTo>
                      <a:pt x="10538" y="10180"/>
                    </a:lnTo>
                    <a:lnTo>
                      <a:pt x="10576" y="9860"/>
                    </a:lnTo>
                    <a:lnTo>
                      <a:pt x="10613" y="9520"/>
                    </a:lnTo>
                    <a:lnTo>
                      <a:pt x="10632" y="9200"/>
                    </a:lnTo>
                    <a:lnTo>
                      <a:pt x="10632" y="8842"/>
                    </a:lnTo>
                    <a:lnTo>
                      <a:pt x="10613" y="8503"/>
                    </a:lnTo>
                    <a:lnTo>
                      <a:pt x="10595" y="8144"/>
                    </a:lnTo>
                    <a:lnTo>
                      <a:pt x="10557" y="7786"/>
                    </a:lnTo>
                    <a:lnTo>
                      <a:pt x="10500" y="7409"/>
                    </a:lnTo>
                    <a:lnTo>
                      <a:pt x="10425" y="7032"/>
                    </a:lnTo>
                    <a:lnTo>
                      <a:pt x="10350" y="6655"/>
                    </a:lnTo>
                    <a:lnTo>
                      <a:pt x="10255" y="6278"/>
                    </a:lnTo>
                    <a:lnTo>
                      <a:pt x="10142" y="5920"/>
                    </a:lnTo>
                    <a:lnTo>
                      <a:pt x="10029" y="5562"/>
                    </a:lnTo>
                    <a:lnTo>
                      <a:pt x="9897" y="5204"/>
                    </a:lnTo>
                    <a:lnTo>
                      <a:pt x="9765" y="4864"/>
                    </a:lnTo>
                    <a:lnTo>
                      <a:pt x="9614" y="4525"/>
                    </a:lnTo>
                    <a:lnTo>
                      <a:pt x="9445" y="4186"/>
                    </a:lnTo>
                    <a:lnTo>
                      <a:pt x="9275" y="3865"/>
                    </a:lnTo>
                    <a:lnTo>
                      <a:pt x="9087" y="3545"/>
                    </a:lnTo>
                    <a:lnTo>
                      <a:pt x="8898" y="3243"/>
                    </a:lnTo>
                    <a:lnTo>
                      <a:pt x="8709" y="2960"/>
                    </a:lnTo>
                    <a:lnTo>
                      <a:pt x="8502" y="2677"/>
                    </a:lnTo>
                    <a:lnTo>
                      <a:pt x="8295" y="2395"/>
                    </a:lnTo>
                    <a:lnTo>
                      <a:pt x="8069" y="2150"/>
                    </a:lnTo>
                    <a:lnTo>
                      <a:pt x="7842" y="1905"/>
                    </a:lnTo>
                    <a:lnTo>
                      <a:pt x="7616" y="1660"/>
                    </a:lnTo>
                    <a:lnTo>
                      <a:pt x="7371" y="1433"/>
                    </a:lnTo>
                    <a:lnTo>
                      <a:pt x="7126" y="1245"/>
                    </a:lnTo>
                    <a:lnTo>
                      <a:pt x="6881" y="1037"/>
                    </a:lnTo>
                    <a:lnTo>
                      <a:pt x="6617" y="868"/>
                    </a:lnTo>
                    <a:lnTo>
                      <a:pt x="6372" y="698"/>
                    </a:lnTo>
                    <a:lnTo>
                      <a:pt x="6108" y="547"/>
                    </a:lnTo>
                    <a:lnTo>
                      <a:pt x="5844" y="415"/>
                    </a:lnTo>
                    <a:lnTo>
                      <a:pt x="5580" y="302"/>
                    </a:lnTo>
                    <a:lnTo>
                      <a:pt x="5297" y="208"/>
                    </a:lnTo>
                    <a:lnTo>
                      <a:pt x="5034" y="133"/>
                    </a:lnTo>
                    <a:lnTo>
                      <a:pt x="4751" y="76"/>
                    </a:lnTo>
                    <a:lnTo>
                      <a:pt x="4487" y="19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7"/>
              <p:cNvSpPr/>
              <p:nvPr/>
            </p:nvSpPr>
            <p:spPr>
              <a:xfrm>
                <a:off x="2478979" y="3597944"/>
                <a:ext cx="397435" cy="385474"/>
              </a:xfrm>
              <a:custGeom>
                <a:avLst/>
                <a:gdLst/>
                <a:ahLst/>
                <a:cxnLst/>
                <a:rect l="l" t="t" r="r" b="b"/>
                <a:pathLst>
                  <a:path w="10633" h="10313" extrusionOk="0">
                    <a:moveTo>
                      <a:pt x="3940" y="1"/>
                    </a:moveTo>
                    <a:lnTo>
                      <a:pt x="3657" y="19"/>
                    </a:lnTo>
                    <a:lnTo>
                      <a:pt x="3393" y="57"/>
                    </a:lnTo>
                    <a:lnTo>
                      <a:pt x="3148" y="114"/>
                    </a:lnTo>
                    <a:lnTo>
                      <a:pt x="2903" y="170"/>
                    </a:lnTo>
                    <a:lnTo>
                      <a:pt x="2658" y="265"/>
                    </a:lnTo>
                    <a:lnTo>
                      <a:pt x="2432" y="378"/>
                    </a:lnTo>
                    <a:lnTo>
                      <a:pt x="2225" y="491"/>
                    </a:lnTo>
                    <a:lnTo>
                      <a:pt x="1998" y="642"/>
                    </a:lnTo>
                    <a:lnTo>
                      <a:pt x="1810" y="792"/>
                    </a:lnTo>
                    <a:lnTo>
                      <a:pt x="1621" y="962"/>
                    </a:lnTo>
                    <a:lnTo>
                      <a:pt x="1433" y="1151"/>
                    </a:lnTo>
                    <a:lnTo>
                      <a:pt x="1263" y="1339"/>
                    </a:lnTo>
                    <a:lnTo>
                      <a:pt x="1094" y="1565"/>
                    </a:lnTo>
                    <a:lnTo>
                      <a:pt x="943" y="1791"/>
                    </a:lnTo>
                    <a:lnTo>
                      <a:pt x="811" y="2018"/>
                    </a:lnTo>
                    <a:lnTo>
                      <a:pt x="679" y="2282"/>
                    </a:lnTo>
                    <a:lnTo>
                      <a:pt x="547" y="2546"/>
                    </a:lnTo>
                    <a:lnTo>
                      <a:pt x="453" y="2809"/>
                    </a:lnTo>
                    <a:lnTo>
                      <a:pt x="358" y="3092"/>
                    </a:lnTo>
                    <a:lnTo>
                      <a:pt x="264" y="3394"/>
                    </a:lnTo>
                    <a:lnTo>
                      <a:pt x="189" y="3695"/>
                    </a:lnTo>
                    <a:lnTo>
                      <a:pt x="132" y="3997"/>
                    </a:lnTo>
                    <a:lnTo>
                      <a:pt x="76" y="4318"/>
                    </a:lnTo>
                    <a:lnTo>
                      <a:pt x="38" y="4657"/>
                    </a:lnTo>
                    <a:lnTo>
                      <a:pt x="19" y="4996"/>
                    </a:lnTo>
                    <a:lnTo>
                      <a:pt x="0" y="5336"/>
                    </a:lnTo>
                    <a:lnTo>
                      <a:pt x="19" y="5675"/>
                    </a:lnTo>
                    <a:lnTo>
                      <a:pt x="19" y="6033"/>
                    </a:lnTo>
                    <a:lnTo>
                      <a:pt x="57" y="6410"/>
                    </a:lnTo>
                    <a:lnTo>
                      <a:pt x="94" y="6768"/>
                    </a:lnTo>
                    <a:lnTo>
                      <a:pt x="151" y="7145"/>
                    </a:lnTo>
                    <a:lnTo>
                      <a:pt x="226" y="7522"/>
                    </a:lnTo>
                    <a:lnTo>
                      <a:pt x="321" y="7880"/>
                    </a:lnTo>
                    <a:lnTo>
                      <a:pt x="415" y="8239"/>
                    </a:lnTo>
                    <a:lnTo>
                      <a:pt x="509" y="8597"/>
                    </a:lnTo>
                    <a:lnTo>
                      <a:pt x="622" y="8936"/>
                    </a:lnTo>
                    <a:lnTo>
                      <a:pt x="754" y="9275"/>
                    </a:lnTo>
                    <a:lnTo>
                      <a:pt x="886" y="9615"/>
                    </a:lnTo>
                    <a:lnTo>
                      <a:pt x="1037" y="9935"/>
                    </a:lnTo>
                    <a:lnTo>
                      <a:pt x="1207" y="10256"/>
                    </a:lnTo>
                    <a:lnTo>
                      <a:pt x="1923" y="10011"/>
                    </a:lnTo>
                    <a:lnTo>
                      <a:pt x="2677" y="9784"/>
                    </a:lnTo>
                    <a:lnTo>
                      <a:pt x="3280" y="9634"/>
                    </a:lnTo>
                    <a:lnTo>
                      <a:pt x="3884" y="9520"/>
                    </a:lnTo>
                    <a:lnTo>
                      <a:pt x="4487" y="9407"/>
                    </a:lnTo>
                    <a:lnTo>
                      <a:pt x="5071" y="9351"/>
                    </a:lnTo>
                    <a:lnTo>
                      <a:pt x="5656" y="9294"/>
                    </a:lnTo>
                    <a:lnTo>
                      <a:pt x="6202" y="9275"/>
                    </a:lnTo>
                    <a:lnTo>
                      <a:pt x="6749" y="9275"/>
                    </a:lnTo>
                    <a:lnTo>
                      <a:pt x="7277" y="9294"/>
                    </a:lnTo>
                    <a:lnTo>
                      <a:pt x="7767" y="9351"/>
                    </a:lnTo>
                    <a:lnTo>
                      <a:pt x="8257" y="9426"/>
                    </a:lnTo>
                    <a:lnTo>
                      <a:pt x="8709" y="9520"/>
                    </a:lnTo>
                    <a:lnTo>
                      <a:pt x="9124" y="9634"/>
                    </a:lnTo>
                    <a:lnTo>
                      <a:pt x="9520" y="9766"/>
                    </a:lnTo>
                    <a:lnTo>
                      <a:pt x="9897" y="9935"/>
                    </a:lnTo>
                    <a:lnTo>
                      <a:pt x="10218" y="10105"/>
                    </a:lnTo>
                    <a:lnTo>
                      <a:pt x="10519" y="10312"/>
                    </a:lnTo>
                    <a:lnTo>
                      <a:pt x="10576" y="9973"/>
                    </a:lnTo>
                    <a:lnTo>
                      <a:pt x="10595" y="9634"/>
                    </a:lnTo>
                    <a:lnTo>
                      <a:pt x="10613" y="9275"/>
                    </a:lnTo>
                    <a:lnTo>
                      <a:pt x="10632" y="8917"/>
                    </a:lnTo>
                    <a:lnTo>
                      <a:pt x="10613" y="8559"/>
                    </a:lnTo>
                    <a:lnTo>
                      <a:pt x="10595" y="8182"/>
                    </a:lnTo>
                    <a:lnTo>
                      <a:pt x="10557" y="7805"/>
                    </a:lnTo>
                    <a:lnTo>
                      <a:pt x="10500" y="7409"/>
                    </a:lnTo>
                    <a:lnTo>
                      <a:pt x="10425" y="7032"/>
                    </a:lnTo>
                    <a:lnTo>
                      <a:pt x="10350" y="6655"/>
                    </a:lnTo>
                    <a:lnTo>
                      <a:pt x="10255" y="6278"/>
                    </a:lnTo>
                    <a:lnTo>
                      <a:pt x="10142" y="5920"/>
                    </a:lnTo>
                    <a:lnTo>
                      <a:pt x="10029" y="5562"/>
                    </a:lnTo>
                    <a:lnTo>
                      <a:pt x="9897" y="5204"/>
                    </a:lnTo>
                    <a:lnTo>
                      <a:pt x="9765" y="4864"/>
                    </a:lnTo>
                    <a:lnTo>
                      <a:pt x="9614" y="4525"/>
                    </a:lnTo>
                    <a:lnTo>
                      <a:pt x="9445" y="4186"/>
                    </a:lnTo>
                    <a:lnTo>
                      <a:pt x="9275" y="3865"/>
                    </a:lnTo>
                    <a:lnTo>
                      <a:pt x="9087" y="3545"/>
                    </a:lnTo>
                    <a:lnTo>
                      <a:pt x="8898" y="3243"/>
                    </a:lnTo>
                    <a:lnTo>
                      <a:pt x="8709" y="2960"/>
                    </a:lnTo>
                    <a:lnTo>
                      <a:pt x="8502" y="2677"/>
                    </a:lnTo>
                    <a:lnTo>
                      <a:pt x="8295" y="2395"/>
                    </a:lnTo>
                    <a:lnTo>
                      <a:pt x="8069" y="2150"/>
                    </a:lnTo>
                    <a:lnTo>
                      <a:pt x="7842" y="1905"/>
                    </a:lnTo>
                    <a:lnTo>
                      <a:pt x="7616" y="1660"/>
                    </a:lnTo>
                    <a:lnTo>
                      <a:pt x="7371" y="1433"/>
                    </a:lnTo>
                    <a:lnTo>
                      <a:pt x="7126" y="1245"/>
                    </a:lnTo>
                    <a:lnTo>
                      <a:pt x="6881" y="1037"/>
                    </a:lnTo>
                    <a:lnTo>
                      <a:pt x="6617" y="868"/>
                    </a:lnTo>
                    <a:lnTo>
                      <a:pt x="6372" y="698"/>
                    </a:lnTo>
                    <a:lnTo>
                      <a:pt x="6108" y="547"/>
                    </a:lnTo>
                    <a:lnTo>
                      <a:pt x="5844" y="415"/>
                    </a:lnTo>
                    <a:lnTo>
                      <a:pt x="5580" y="302"/>
                    </a:lnTo>
                    <a:lnTo>
                      <a:pt x="5297" y="208"/>
                    </a:lnTo>
                    <a:lnTo>
                      <a:pt x="5034" y="133"/>
                    </a:lnTo>
                    <a:lnTo>
                      <a:pt x="4751" y="76"/>
                    </a:lnTo>
                    <a:lnTo>
                      <a:pt x="4487" y="19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7"/>
              <p:cNvSpPr/>
              <p:nvPr/>
            </p:nvSpPr>
            <p:spPr>
              <a:xfrm>
                <a:off x="3559149" y="3289318"/>
                <a:ext cx="889248" cy="1111233"/>
              </a:xfrm>
              <a:custGeom>
                <a:avLst/>
                <a:gdLst/>
                <a:ahLst/>
                <a:cxnLst/>
                <a:rect l="l" t="t" r="r" b="b"/>
                <a:pathLst>
                  <a:path w="23791" h="29730" extrusionOk="0">
                    <a:moveTo>
                      <a:pt x="12159" y="1"/>
                    </a:moveTo>
                    <a:lnTo>
                      <a:pt x="11820" y="20"/>
                    </a:lnTo>
                    <a:lnTo>
                      <a:pt x="11726" y="20"/>
                    </a:lnTo>
                    <a:lnTo>
                      <a:pt x="11481" y="57"/>
                    </a:lnTo>
                    <a:lnTo>
                      <a:pt x="0" y="1302"/>
                    </a:lnTo>
                    <a:lnTo>
                      <a:pt x="4638" y="5939"/>
                    </a:lnTo>
                    <a:lnTo>
                      <a:pt x="4430" y="6448"/>
                    </a:lnTo>
                    <a:lnTo>
                      <a:pt x="4242" y="6957"/>
                    </a:lnTo>
                    <a:lnTo>
                      <a:pt x="4053" y="7504"/>
                    </a:lnTo>
                    <a:lnTo>
                      <a:pt x="3902" y="8050"/>
                    </a:lnTo>
                    <a:lnTo>
                      <a:pt x="3752" y="8616"/>
                    </a:lnTo>
                    <a:lnTo>
                      <a:pt x="3620" y="9181"/>
                    </a:lnTo>
                    <a:lnTo>
                      <a:pt x="3506" y="9785"/>
                    </a:lnTo>
                    <a:lnTo>
                      <a:pt x="3431" y="10369"/>
                    </a:lnTo>
                    <a:lnTo>
                      <a:pt x="3356" y="10991"/>
                    </a:lnTo>
                    <a:lnTo>
                      <a:pt x="3299" y="11594"/>
                    </a:lnTo>
                    <a:lnTo>
                      <a:pt x="3261" y="12235"/>
                    </a:lnTo>
                    <a:lnTo>
                      <a:pt x="3243" y="12857"/>
                    </a:lnTo>
                    <a:lnTo>
                      <a:pt x="3243" y="13517"/>
                    </a:lnTo>
                    <a:lnTo>
                      <a:pt x="3261" y="14158"/>
                    </a:lnTo>
                    <a:lnTo>
                      <a:pt x="3299" y="14818"/>
                    </a:lnTo>
                    <a:lnTo>
                      <a:pt x="3356" y="15478"/>
                    </a:lnTo>
                    <a:lnTo>
                      <a:pt x="3469" y="16326"/>
                    </a:lnTo>
                    <a:lnTo>
                      <a:pt x="3601" y="17155"/>
                    </a:lnTo>
                    <a:lnTo>
                      <a:pt x="3770" y="17966"/>
                    </a:lnTo>
                    <a:lnTo>
                      <a:pt x="3959" y="18758"/>
                    </a:lnTo>
                    <a:lnTo>
                      <a:pt x="4185" y="19531"/>
                    </a:lnTo>
                    <a:lnTo>
                      <a:pt x="4430" y="20285"/>
                    </a:lnTo>
                    <a:lnTo>
                      <a:pt x="4694" y="21020"/>
                    </a:lnTo>
                    <a:lnTo>
                      <a:pt x="4996" y="21736"/>
                    </a:lnTo>
                    <a:lnTo>
                      <a:pt x="5316" y="22415"/>
                    </a:lnTo>
                    <a:lnTo>
                      <a:pt x="5655" y="23094"/>
                    </a:lnTo>
                    <a:lnTo>
                      <a:pt x="6014" y="23734"/>
                    </a:lnTo>
                    <a:lnTo>
                      <a:pt x="6410" y="24357"/>
                    </a:lnTo>
                    <a:lnTo>
                      <a:pt x="6805" y="24941"/>
                    </a:lnTo>
                    <a:lnTo>
                      <a:pt x="7220" y="25506"/>
                    </a:lnTo>
                    <a:lnTo>
                      <a:pt x="7673" y="26034"/>
                    </a:lnTo>
                    <a:lnTo>
                      <a:pt x="8125" y="26543"/>
                    </a:lnTo>
                    <a:lnTo>
                      <a:pt x="6127" y="29729"/>
                    </a:lnTo>
                    <a:lnTo>
                      <a:pt x="14666" y="29729"/>
                    </a:lnTo>
                    <a:lnTo>
                      <a:pt x="15175" y="29710"/>
                    </a:lnTo>
                    <a:lnTo>
                      <a:pt x="15684" y="29654"/>
                    </a:lnTo>
                    <a:lnTo>
                      <a:pt x="16174" y="29578"/>
                    </a:lnTo>
                    <a:lnTo>
                      <a:pt x="16646" y="29446"/>
                    </a:lnTo>
                    <a:lnTo>
                      <a:pt x="17117" y="29296"/>
                    </a:lnTo>
                    <a:lnTo>
                      <a:pt x="17588" y="29088"/>
                    </a:lnTo>
                    <a:lnTo>
                      <a:pt x="18041" y="28862"/>
                    </a:lnTo>
                    <a:lnTo>
                      <a:pt x="18474" y="28617"/>
                    </a:lnTo>
                    <a:lnTo>
                      <a:pt x="18889" y="28334"/>
                    </a:lnTo>
                    <a:lnTo>
                      <a:pt x="19304" y="28014"/>
                    </a:lnTo>
                    <a:lnTo>
                      <a:pt x="19700" y="27674"/>
                    </a:lnTo>
                    <a:lnTo>
                      <a:pt x="20077" y="27297"/>
                    </a:lnTo>
                    <a:lnTo>
                      <a:pt x="20454" y="26901"/>
                    </a:lnTo>
                    <a:lnTo>
                      <a:pt x="20793" y="26468"/>
                    </a:lnTo>
                    <a:lnTo>
                      <a:pt x="21132" y="26015"/>
                    </a:lnTo>
                    <a:lnTo>
                      <a:pt x="21453" y="25544"/>
                    </a:lnTo>
                    <a:lnTo>
                      <a:pt x="21754" y="25035"/>
                    </a:lnTo>
                    <a:lnTo>
                      <a:pt x="22037" y="24507"/>
                    </a:lnTo>
                    <a:lnTo>
                      <a:pt x="22301" y="23961"/>
                    </a:lnTo>
                    <a:lnTo>
                      <a:pt x="22546" y="23395"/>
                    </a:lnTo>
                    <a:lnTo>
                      <a:pt x="22772" y="22811"/>
                    </a:lnTo>
                    <a:lnTo>
                      <a:pt x="22961" y="22208"/>
                    </a:lnTo>
                    <a:lnTo>
                      <a:pt x="23149" y="21567"/>
                    </a:lnTo>
                    <a:lnTo>
                      <a:pt x="23319" y="20926"/>
                    </a:lnTo>
                    <a:lnTo>
                      <a:pt x="23451" y="20266"/>
                    </a:lnTo>
                    <a:lnTo>
                      <a:pt x="23564" y="19587"/>
                    </a:lnTo>
                    <a:lnTo>
                      <a:pt x="23658" y="18909"/>
                    </a:lnTo>
                    <a:lnTo>
                      <a:pt x="23734" y="18192"/>
                    </a:lnTo>
                    <a:lnTo>
                      <a:pt x="23772" y="17476"/>
                    </a:lnTo>
                    <a:lnTo>
                      <a:pt x="23790" y="16741"/>
                    </a:lnTo>
                    <a:lnTo>
                      <a:pt x="23772" y="15987"/>
                    </a:lnTo>
                    <a:lnTo>
                      <a:pt x="23753" y="15233"/>
                    </a:lnTo>
                    <a:lnTo>
                      <a:pt x="23677" y="14441"/>
                    </a:lnTo>
                    <a:lnTo>
                      <a:pt x="23602" y="13668"/>
                    </a:lnTo>
                    <a:lnTo>
                      <a:pt x="23489" y="12895"/>
                    </a:lnTo>
                    <a:lnTo>
                      <a:pt x="23338" y="12141"/>
                    </a:lnTo>
                    <a:lnTo>
                      <a:pt x="23168" y="11406"/>
                    </a:lnTo>
                    <a:lnTo>
                      <a:pt x="22980" y="10689"/>
                    </a:lnTo>
                    <a:lnTo>
                      <a:pt x="22772" y="9973"/>
                    </a:lnTo>
                    <a:lnTo>
                      <a:pt x="22546" y="9276"/>
                    </a:lnTo>
                    <a:lnTo>
                      <a:pt x="22282" y="8597"/>
                    </a:lnTo>
                    <a:lnTo>
                      <a:pt x="21999" y="7937"/>
                    </a:lnTo>
                    <a:lnTo>
                      <a:pt x="21717" y="7277"/>
                    </a:lnTo>
                    <a:lnTo>
                      <a:pt x="21396" y="6655"/>
                    </a:lnTo>
                    <a:lnTo>
                      <a:pt x="21057" y="6052"/>
                    </a:lnTo>
                    <a:lnTo>
                      <a:pt x="20699" y="5486"/>
                    </a:lnTo>
                    <a:lnTo>
                      <a:pt x="20341" y="4921"/>
                    </a:lnTo>
                    <a:lnTo>
                      <a:pt x="19945" y="4393"/>
                    </a:lnTo>
                    <a:lnTo>
                      <a:pt x="19549" y="3884"/>
                    </a:lnTo>
                    <a:lnTo>
                      <a:pt x="19134" y="3394"/>
                    </a:lnTo>
                    <a:lnTo>
                      <a:pt x="18701" y="2942"/>
                    </a:lnTo>
                    <a:lnTo>
                      <a:pt x="18267" y="2527"/>
                    </a:lnTo>
                    <a:lnTo>
                      <a:pt x="17796" y="2131"/>
                    </a:lnTo>
                    <a:lnTo>
                      <a:pt x="17343" y="1754"/>
                    </a:lnTo>
                    <a:lnTo>
                      <a:pt x="16853" y="1433"/>
                    </a:lnTo>
                    <a:lnTo>
                      <a:pt x="16363" y="1132"/>
                    </a:lnTo>
                    <a:lnTo>
                      <a:pt x="15873" y="849"/>
                    </a:lnTo>
                    <a:lnTo>
                      <a:pt x="15364" y="623"/>
                    </a:lnTo>
                    <a:lnTo>
                      <a:pt x="14836" y="416"/>
                    </a:lnTo>
                    <a:lnTo>
                      <a:pt x="14308" y="265"/>
                    </a:lnTo>
                    <a:lnTo>
                      <a:pt x="13780" y="133"/>
                    </a:lnTo>
                    <a:lnTo>
                      <a:pt x="13253" y="57"/>
                    </a:lnTo>
                    <a:lnTo>
                      <a:pt x="127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7"/>
              <p:cNvSpPr/>
              <p:nvPr/>
            </p:nvSpPr>
            <p:spPr>
              <a:xfrm>
                <a:off x="3559149" y="3289318"/>
                <a:ext cx="882894" cy="622933"/>
              </a:xfrm>
              <a:custGeom>
                <a:avLst/>
                <a:gdLst/>
                <a:ahLst/>
                <a:cxnLst/>
                <a:rect l="l" t="t" r="r" b="b"/>
                <a:pathLst>
                  <a:path w="23621" h="16666" extrusionOk="0">
                    <a:moveTo>
                      <a:pt x="12159" y="1"/>
                    </a:moveTo>
                    <a:lnTo>
                      <a:pt x="11820" y="20"/>
                    </a:lnTo>
                    <a:lnTo>
                      <a:pt x="11726" y="20"/>
                    </a:lnTo>
                    <a:lnTo>
                      <a:pt x="11481" y="57"/>
                    </a:lnTo>
                    <a:lnTo>
                      <a:pt x="0" y="1302"/>
                    </a:lnTo>
                    <a:lnTo>
                      <a:pt x="4638" y="5939"/>
                    </a:lnTo>
                    <a:lnTo>
                      <a:pt x="4411" y="6504"/>
                    </a:lnTo>
                    <a:lnTo>
                      <a:pt x="4204" y="7089"/>
                    </a:lnTo>
                    <a:lnTo>
                      <a:pt x="4015" y="7673"/>
                    </a:lnTo>
                    <a:lnTo>
                      <a:pt x="3846" y="8295"/>
                    </a:lnTo>
                    <a:lnTo>
                      <a:pt x="3695" y="8917"/>
                    </a:lnTo>
                    <a:lnTo>
                      <a:pt x="3563" y="9577"/>
                    </a:lnTo>
                    <a:lnTo>
                      <a:pt x="3450" y="10237"/>
                    </a:lnTo>
                    <a:lnTo>
                      <a:pt x="3374" y="10897"/>
                    </a:lnTo>
                    <a:lnTo>
                      <a:pt x="3657" y="11217"/>
                    </a:lnTo>
                    <a:lnTo>
                      <a:pt x="3959" y="11519"/>
                    </a:lnTo>
                    <a:lnTo>
                      <a:pt x="4468" y="12009"/>
                    </a:lnTo>
                    <a:lnTo>
                      <a:pt x="4977" y="12461"/>
                    </a:lnTo>
                    <a:lnTo>
                      <a:pt x="5524" y="12914"/>
                    </a:lnTo>
                    <a:lnTo>
                      <a:pt x="6070" y="13329"/>
                    </a:lnTo>
                    <a:lnTo>
                      <a:pt x="6636" y="13706"/>
                    </a:lnTo>
                    <a:lnTo>
                      <a:pt x="7220" y="14083"/>
                    </a:lnTo>
                    <a:lnTo>
                      <a:pt x="7805" y="14422"/>
                    </a:lnTo>
                    <a:lnTo>
                      <a:pt x="8389" y="14742"/>
                    </a:lnTo>
                    <a:lnTo>
                      <a:pt x="9011" y="15044"/>
                    </a:lnTo>
                    <a:lnTo>
                      <a:pt x="9614" y="15308"/>
                    </a:lnTo>
                    <a:lnTo>
                      <a:pt x="10236" y="15553"/>
                    </a:lnTo>
                    <a:lnTo>
                      <a:pt x="10858" y="15779"/>
                    </a:lnTo>
                    <a:lnTo>
                      <a:pt x="11481" y="15987"/>
                    </a:lnTo>
                    <a:lnTo>
                      <a:pt x="12121" y="16156"/>
                    </a:lnTo>
                    <a:lnTo>
                      <a:pt x="12762" y="16307"/>
                    </a:lnTo>
                    <a:lnTo>
                      <a:pt x="13384" y="16420"/>
                    </a:lnTo>
                    <a:lnTo>
                      <a:pt x="14025" y="16533"/>
                    </a:lnTo>
                    <a:lnTo>
                      <a:pt x="14648" y="16590"/>
                    </a:lnTo>
                    <a:lnTo>
                      <a:pt x="15288" y="16646"/>
                    </a:lnTo>
                    <a:lnTo>
                      <a:pt x="15911" y="16665"/>
                    </a:lnTo>
                    <a:lnTo>
                      <a:pt x="16514" y="16646"/>
                    </a:lnTo>
                    <a:lnTo>
                      <a:pt x="17136" y="16628"/>
                    </a:lnTo>
                    <a:lnTo>
                      <a:pt x="17739" y="16552"/>
                    </a:lnTo>
                    <a:lnTo>
                      <a:pt x="18324" y="16477"/>
                    </a:lnTo>
                    <a:lnTo>
                      <a:pt x="18908" y="16364"/>
                    </a:lnTo>
                    <a:lnTo>
                      <a:pt x="19492" y="16213"/>
                    </a:lnTo>
                    <a:lnTo>
                      <a:pt x="20058" y="16043"/>
                    </a:lnTo>
                    <a:lnTo>
                      <a:pt x="20604" y="15836"/>
                    </a:lnTo>
                    <a:lnTo>
                      <a:pt x="21132" y="15610"/>
                    </a:lnTo>
                    <a:lnTo>
                      <a:pt x="21641" y="15365"/>
                    </a:lnTo>
                    <a:lnTo>
                      <a:pt x="22150" y="15082"/>
                    </a:lnTo>
                    <a:lnTo>
                      <a:pt x="22622" y="14761"/>
                    </a:lnTo>
                    <a:lnTo>
                      <a:pt x="22885" y="14573"/>
                    </a:lnTo>
                    <a:lnTo>
                      <a:pt x="23149" y="14384"/>
                    </a:lnTo>
                    <a:lnTo>
                      <a:pt x="23621" y="13951"/>
                    </a:lnTo>
                    <a:lnTo>
                      <a:pt x="23526" y="13234"/>
                    </a:lnTo>
                    <a:lnTo>
                      <a:pt x="23413" y="12499"/>
                    </a:lnTo>
                    <a:lnTo>
                      <a:pt x="23263" y="11802"/>
                    </a:lnTo>
                    <a:lnTo>
                      <a:pt x="23093" y="11104"/>
                    </a:lnTo>
                    <a:lnTo>
                      <a:pt x="22904" y="10407"/>
                    </a:lnTo>
                    <a:lnTo>
                      <a:pt x="22697" y="9747"/>
                    </a:lnTo>
                    <a:lnTo>
                      <a:pt x="22471" y="9087"/>
                    </a:lnTo>
                    <a:lnTo>
                      <a:pt x="22226" y="8446"/>
                    </a:lnTo>
                    <a:lnTo>
                      <a:pt x="21962" y="7824"/>
                    </a:lnTo>
                    <a:lnTo>
                      <a:pt x="21679" y="7202"/>
                    </a:lnTo>
                    <a:lnTo>
                      <a:pt x="21377" y="6618"/>
                    </a:lnTo>
                    <a:lnTo>
                      <a:pt x="21057" y="6052"/>
                    </a:lnTo>
                    <a:lnTo>
                      <a:pt x="20718" y="5505"/>
                    </a:lnTo>
                    <a:lnTo>
                      <a:pt x="20359" y="4978"/>
                    </a:lnTo>
                    <a:lnTo>
                      <a:pt x="20001" y="4469"/>
                    </a:lnTo>
                    <a:lnTo>
                      <a:pt x="19624" y="3978"/>
                    </a:lnTo>
                    <a:lnTo>
                      <a:pt x="19228" y="3507"/>
                    </a:lnTo>
                    <a:lnTo>
                      <a:pt x="18832" y="3074"/>
                    </a:lnTo>
                    <a:lnTo>
                      <a:pt x="18418" y="2659"/>
                    </a:lnTo>
                    <a:lnTo>
                      <a:pt x="17984" y="2282"/>
                    </a:lnTo>
                    <a:lnTo>
                      <a:pt x="17532" y="1924"/>
                    </a:lnTo>
                    <a:lnTo>
                      <a:pt x="17098" y="1584"/>
                    </a:lnTo>
                    <a:lnTo>
                      <a:pt x="16627" y="1283"/>
                    </a:lnTo>
                    <a:lnTo>
                      <a:pt x="16156" y="1019"/>
                    </a:lnTo>
                    <a:lnTo>
                      <a:pt x="15684" y="774"/>
                    </a:lnTo>
                    <a:lnTo>
                      <a:pt x="15194" y="547"/>
                    </a:lnTo>
                    <a:lnTo>
                      <a:pt x="14704" y="378"/>
                    </a:lnTo>
                    <a:lnTo>
                      <a:pt x="14214" y="227"/>
                    </a:lnTo>
                    <a:lnTo>
                      <a:pt x="13705" y="114"/>
                    </a:lnTo>
                    <a:lnTo>
                      <a:pt x="13196" y="38"/>
                    </a:lnTo>
                    <a:lnTo>
                      <a:pt x="12687" y="1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7"/>
              <p:cNvSpPr/>
              <p:nvPr/>
            </p:nvSpPr>
            <p:spPr>
              <a:xfrm>
                <a:off x="3308982" y="3335143"/>
                <a:ext cx="783582" cy="1065408"/>
              </a:xfrm>
              <a:custGeom>
                <a:avLst/>
                <a:gdLst/>
                <a:ahLst/>
                <a:cxnLst/>
                <a:rect l="l" t="t" r="r" b="b"/>
                <a:pathLst>
                  <a:path w="20964" h="28504" extrusionOk="0">
                    <a:moveTo>
                      <a:pt x="7749" y="0"/>
                    </a:moveTo>
                    <a:lnTo>
                      <a:pt x="7202" y="38"/>
                    </a:lnTo>
                    <a:lnTo>
                      <a:pt x="6693" y="94"/>
                    </a:lnTo>
                    <a:lnTo>
                      <a:pt x="6203" y="207"/>
                    </a:lnTo>
                    <a:lnTo>
                      <a:pt x="5713" y="358"/>
                    </a:lnTo>
                    <a:lnTo>
                      <a:pt x="5242" y="528"/>
                    </a:lnTo>
                    <a:lnTo>
                      <a:pt x="4789" y="735"/>
                    </a:lnTo>
                    <a:lnTo>
                      <a:pt x="4356" y="980"/>
                    </a:lnTo>
                    <a:lnTo>
                      <a:pt x="3941" y="1263"/>
                    </a:lnTo>
                    <a:lnTo>
                      <a:pt x="3545" y="1565"/>
                    </a:lnTo>
                    <a:lnTo>
                      <a:pt x="3168" y="1904"/>
                    </a:lnTo>
                    <a:lnTo>
                      <a:pt x="2810" y="2262"/>
                    </a:lnTo>
                    <a:lnTo>
                      <a:pt x="2470" y="2658"/>
                    </a:lnTo>
                    <a:lnTo>
                      <a:pt x="2150" y="3073"/>
                    </a:lnTo>
                    <a:lnTo>
                      <a:pt x="1848" y="3525"/>
                    </a:lnTo>
                    <a:lnTo>
                      <a:pt x="1566" y="3997"/>
                    </a:lnTo>
                    <a:lnTo>
                      <a:pt x="1321" y="4487"/>
                    </a:lnTo>
                    <a:lnTo>
                      <a:pt x="1075" y="5015"/>
                    </a:lnTo>
                    <a:lnTo>
                      <a:pt x="868" y="5542"/>
                    </a:lnTo>
                    <a:lnTo>
                      <a:pt x="680" y="6108"/>
                    </a:lnTo>
                    <a:lnTo>
                      <a:pt x="510" y="6692"/>
                    </a:lnTo>
                    <a:lnTo>
                      <a:pt x="359" y="7277"/>
                    </a:lnTo>
                    <a:lnTo>
                      <a:pt x="246" y="7899"/>
                    </a:lnTo>
                    <a:lnTo>
                      <a:pt x="133" y="8540"/>
                    </a:lnTo>
                    <a:lnTo>
                      <a:pt x="76" y="9181"/>
                    </a:lnTo>
                    <a:lnTo>
                      <a:pt x="20" y="9840"/>
                    </a:lnTo>
                    <a:lnTo>
                      <a:pt x="1" y="10519"/>
                    </a:lnTo>
                    <a:lnTo>
                      <a:pt x="1" y="11217"/>
                    </a:lnTo>
                    <a:lnTo>
                      <a:pt x="39" y="11914"/>
                    </a:lnTo>
                    <a:lnTo>
                      <a:pt x="95" y="12630"/>
                    </a:lnTo>
                    <a:lnTo>
                      <a:pt x="171" y="13347"/>
                    </a:lnTo>
                    <a:lnTo>
                      <a:pt x="284" y="14082"/>
                    </a:lnTo>
                    <a:lnTo>
                      <a:pt x="435" y="14836"/>
                    </a:lnTo>
                    <a:lnTo>
                      <a:pt x="585" y="15534"/>
                    </a:lnTo>
                    <a:lnTo>
                      <a:pt x="774" y="16250"/>
                    </a:lnTo>
                    <a:lnTo>
                      <a:pt x="981" y="16929"/>
                    </a:lnTo>
                    <a:lnTo>
                      <a:pt x="1207" y="17607"/>
                    </a:lnTo>
                    <a:lnTo>
                      <a:pt x="1452" y="18286"/>
                    </a:lnTo>
                    <a:lnTo>
                      <a:pt x="1735" y="18927"/>
                    </a:lnTo>
                    <a:lnTo>
                      <a:pt x="2018" y="19568"/>
                    </a:lnTo>
                    <a:lnTo>
                      <a:pt x="2320" y="20190"/>
                    </a:lnTo>
                    <a:lnTo>
                      <a:pt x="2640" y="20793"/>
                    </a:lnTo>
                    <a:lnTo>
                      <a:pt x="2979" y="21396"/>
                    </a:lnTo>
                    <a:lnTo>
                      <a:pt x="3319" y="21962"/>
                    </a:lnTo>
                    <a:lnTo>
                      <a:pt x="3696" y="22508"/>
                    </a:lnTo>
                    <a:lnTo>
                      <a:pt x="4073" y="23055"/>
                    </a:lnTo>
                    <a:lnTo>
                      <a:pt x="4469" y="23564"/>
                    </a:lnTo>
                    <a:lnTo>
                      <a:pt x="4883" y="24054"/>
                    </a:lnTo>
                    <a:lnTo>
                      <a:pt x="5298" y="24526"/>
                    </a:lnTo>
                    <a:lnTo>
                      <a:pt x="5732" y="24978"/>
                    </a:lnTo>
                    <a:lnTo>
                      <a:pt x="6184" y="25412"/>
                    </a:lnTo>
                    <a:lnTo>
                      <a:pt x="6637" y="25807"/>
                    </a:lnTo>
                    <a:lnTo>
                      <a:pt x="7089" y="26184"/>
                    </a:lnTo>
                    <a:lnTo>
                      <a:pt x="7560" y="26543"/>
                    </a:lnTo>
                    <a:lnTo>
                      <a:pt x="8032" y="26863"/>
                    </a:lnTo>
                    <a:lnTo>
                      <a:pt x="8522" y="27165"/>
                    </a:lnTo>
                    <a:lnTo>
                      <a:pt x="9012" y="27447"/>
                    </a:lnTo>
                    <a:lnTo>
                      <a:pt x="9502" y="27693"/>
                    </a:lnTo>
                    <a:lnTo>
                      <a:pt x="9992" y="27900"/>
                    </a:lnTo>
                    <a:lnTo>
                      <a:pt x="10501" y="28088"/>
                    </a:lnTo>
                    <a:lnTo>
                      <a:pt x="10991" y="28239"/>
                    </a:lnTo>
                    <a:lnTo>
                      <a:pt x="11500" y="28352"/>
                    </a:lnTo>
                    <a:lnTo>
                      <a:pt x="12009" y="28447"/>
                    </a:lnTo>
                    <a:lnTo>
                      <a:pt x="12518" y="28484"/>
                    </a:lnTo>
                    <a:lnTo>
                      <a:pt x="13027" y="28503"/>
                    </a:lnTo>
                    <a:lnTo>
                      <a:pt x="13536" y="28503"/>
                    </a:lnTo>
                    <a:lnTo>
                      <a:pt x="14026" y="28447"/>
                    </a:lnTo>
                    <a:lnTo>
                      <a:pt x="14498" y="28352"/>
                    </a:lnTo>
                    <a:lnTo>
                      <a:pt x="14969" y="28239"/>
                    </a:lnTo>
                    <a:lnTo>
                      <a:pt x="15421" y="28088"/>
                    </a:lnTo>
                    <a:lnTo>
                      <a:pt x="15874" y="27900"/>
                    </a:lnTo>
                    <a:lnTo>
                      <a:pt x="16288" y="27693"/>
                    </a:lnTo>
                    <a:lnTo>
                      <a:pt x="16703" y="27447"/>
                    </a:lnTo>
                    <a:lnTo>
                      <a:pt x="17099" y="27165"/>
                    </a:lnTo>
                    <a:lnTo>
                      <a:pt x="17476" y="26863"/>
                    </a:lnTo>
                    <a:lnTo>
                      <a:pt x="17834" y="26543"/>
                    </a:lnTo>
                    <a:lnTo>
                      <a:pt x="18174" y="26184"/>
                    </a:lnTo>
                    <a:lnTo>
                      <a:pt x="18513" y="25789"/>
                    </a:lnTo>
                    <a:lnTo>
                      <a:pt x="18814" y="25393"/>
                    </a:lnTo>
                    <a:lnTo>
                      <a:pt x="19116" y="24959"/>
                    </a:lnTo>
                    <a:lnTo>
                      <a:pt x="19380" y="24507"/>
                    </a:lnTo>
                    <a:lnTo>
                      <a:pt x="19625" y="24017"/>
                    </a:lnTo>
                    <a:lnTo>
                      <a:pt x="19870" y="23526"/>
                    </a:lnTo>
                    <a:lnTo>
                      <a:pt x="20077" y="22999"/>
                    </a:lnTo>
                    <a:lnTo>
                      <a:pt x="20266" y="22452"/>
                    </a:lnTo>
                    <a:lnTo>
                      <a:pt x="20436" y="21886"/>
                    </a:lnTo>
                    <a:lnTo>
                      <a:pt x="20568" y="21302"/>
                    </a:lnTo>
                    <a:lnTo>
                      <a:pt x="20700" y="20699"/>
                    </a:lnTo>
                    <a:lnTo>
                      <a:pt x="20794" y="20096"/>
                    </a:lnTo>
                    <a:lnTo>
                      <a:pt x="20869" y="19455"/>
                    </a:lnTo>
                    <a:lnTo>
                      <a:pt x="20926" y="18814"/>
                    </a:lnTo>
                    <a:lnTo>
                      <a:pt x="20945" y="18135"/>
                    </a:lnTo>
                    <a:lnTo>
                      <a:pt x="20963" y="17475"/>
                    </a:lnTo>
                    <a:lnTo>
                      <a:pt x="20926" y="16778"/>
                    </a:lnTo>
                    <a:lnTo>
                      <a:pt x="20888" y="16080"/>
                    </a:lnTo>
                    <a:lnTo>
                      <a:pt x="20813" y="15364"/>
                    </a:lnTo>
                    <a:lnTo>
                      <a:pt x="20700" y="14629"/>
                    </a:lnTo>
                    <a:lnTo>
                      <a:pt x="20568" y="13875"/>
                    </a:lnTo>
                    <a:lnTo>
                      <a:pt x="20398" y="13139"/>
                    </a:lnTo>
                    <a:lnTo>
                      <a:pt x="20209" y="12404"/>
                    </a:lnTo>
                    <a:lnTo>
                      <a:pt x="20002" y="11669"/>
                    </a:lnTo>
                    <a:lnTo>
                      <a:pt x="19776" y="10972"/>
                    </a:lnTo>
                    <a:lnTo>
                      <a:pt x="19512" y="10274"/>
                    </a:lnTo>
                    <a:lnTo>
                      <a:pt x="19248" y="9577"/>
                    </a:lnTo>
                    <a:lnTo>
                      <a:pt x="18946" y="8917"/>
                    </a:lnTo>
                    <a:lnTo>
                      <a:pt x="18626" y="8257"/>
                    </a:lnTo>
                    <a:lnTo>
                      <a:pt x="18287" y="7616"/>
                    </a:lnTo>
                    <a:lnTo>
                      <a:pt x="17928" y="7013"/>
                    </a:lnTo>
                    <a:lnTo>
                      <a:pt x="17551" y="6410"/>
                    </a:lnTo>
                    <a:lnTo>
                      <a:pt x="17174" y="5825"/>
                    </a:lnTo>
                    <a:lnTo>
                      <a:pt x="16760" y="5278"/>
                    </a:lnTo>
                    <a:lnTo>
                      <a:pt x="16345" y="4751"/>
                    </a:lnTo>
                    <a:lnTo>
                      <a:pt x="15911" y="4223"/>
                    </a:lnTo>
                    <a:lnTo>
                      <a:pt x="15459" y="3752"/>
                    </a:lnTo>
                    <a:lnTo>
                      <a:pt x="15007" y="3280"/>
                    </a:lnTo>
                    <a:lnTo>
                      <a:pt x="14535" y="2847"/>
                    </a:lnTo>
                    <a:lnTo>
                      <a:pt x="14045" y="2432"/>
                    </a:lnTo>
                    <a:lnTo>
                      <a:pt x="13555" y="2055"/>
                    </a:lnTo>
                    <a:lnTo>
                      <a:pt x="13065" y="1697"/>
                    </a:lnTo>
                    <a:lnTo>
                      <a:pt x="12556" y="1376"/>
                    </a:lnTo>
                    <a:lnTo>
                      <a:pt x="12028" y="1093"/>
                    </a:lnTo>
                    <a:lnTo>
                      <a:pt x="11519" y="830"/>
                    </a:lnTo>
                    <a:lnTo>
                      <a:pt x="10991" y="603"/>
                    </a:lnTo>
                    <a:lnTo>
                      <a:pt x="10445" y="415"/>
                    </a:lnTo>
                    <a:lnTo>
                      <a:pt x="9917" y="264"/>
                    </a:lnTo>
                    <a:lnTo>
                      <a:pt x="9370" y="132"/>
                    </a:lnTo>
                    <a:lnTo>
                      <a:pt x="8823" y="57"/>
                    </a:lnTo>
                    <a:lnTo>
                      <a:pt x="82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7"/>
              <p:cNvSpPr/>
              <p:nvPr/>
            </p:nvSpPr>
            <p:spPr>
              <a:xfrm>
                <a:off x="3502074" y="3597944"/>
                <a:ext cx="396725" cy="539768"/>
              </a:xfrm>
              <a:custGeom>
                <a:avLst/>
                <a:gdLst/>
                <a:ahLst/>
                <a:cxnLst/>
                <a:rect l="l" t="t" r="r" b="b"/>
                <a:pathLst>
                  <a:path w="10614" h="14441" extrusionOk="0">
                    <a:moveTo>
                      <a:pt x="3921" y="1"/>
                    </a:moveTo>
                    <a:lnTo>
                      <a:pt x="3657" y="19"/>
                    </a:lnTo>
                    <a:lnTo>
                      <a:pt x="3393" y="57"/>
                    </a:lnTo>
                    <a:lnTo>
                      <a:pt x="3148" y="114"/>
                    </a:lnTo>
                    <a:lnTo>
                      <a:pt x="2903" y="170"/>
                    </a:lnTo>
                    <a:lnTo>
                      <a:pt x="2658" y="265"/>
                    </a:lnTo>
                    <a:lnTo>
                      <a:pt x="2432" y="378"/>
                    </a:lnTo>
                    <a:lnTo>
                      <a:pt x="2206" y="491"/>
                    </a:lnTo>
                    <a:lnTo>
                      <a:pt x="1998" y="642"/>
                    </a:lnTo>
                    <a:lnTo>
                      <a:pt x="1791" y="792"/>
                    </a:lnTo>
                    <a:lnTo>
                      <a:pt x="1603" y="962"/>
                    </a:lnTo>
                    <a:lnTo>
                      <a:pt x="1433" y="1151"/>
                    </a:lnTo>
                    <a:lnTo>
                      <a:pt x="1263" y="1339"/>
                    </a:lnTo>
                    <a:lnTo>
                      <a:pt x="1094" y="1565"/>
                    </a:lnTo>
                    <a:lnTo>
                      <a:pt x="943" y="1791"/>
                    </a:lnTo>
                    <a:lnTo>
                      <a:pt x="792" y="2018"/>
                    </a:lnTo>
                    <a:lnTo>
                      <a:pt x="660" y="2282"/>
                    </a:lnTo>
                    <a:lnTo>
                      <a:pt x="547" y="2546"/>
                    </a:lnTo>
                    <a:lnTo>
                      <a:pt x="434" y="2809"/>
                    </a:lnTo>
                    <a:lnTo>
                      <a:pt x="340" y="3092"/>
                    </a:lnTo>
                    <a:lnTo>
                      <a:pt x="264" y="3394"/>
                    </a:lnTo>
                    <a:lnTo>
                      <a:pt x="189" y="3695"/>
                    </a:lnTo>
                    <a:lnTo>
                      <a:pt x="132" y="3997"/>
                    </a:lnTo>
                    <a:lnTo>
                      <a:pt x="76" y="4318"/>
                    </a:lnTo>
                    <a:lnTo>
                      <a:pt x="38" y="4657"/>
                    </a:lnTo>
                    <a:lnTo>
                      <a:pt x="19" y="4996"/>
                    </a:lnTo>
                    <a:lnTo>
                      <a:pt x="0" y="5336"/>
                    </a:lnTo>
                    <a:lnTo>
                      <a:pt x="0" y="5675"/>
                    </a:lnTo>
                    <a:lnTo>
                      <a:pt x="19" y="6033"/>
                    </a:lnTo>
                    <a:lnTo>
                      <a:pt x="57" y="6410"/>
                    </a:lnTo>
                    <a:lnTo>
                      <a:pt x="94" y="6768"/>
                    </a:lnTo>
                    <a:lnTo>
                      <a:pt x="151" y="7145"/>
                    </a:lnTo>
                    <a:lnTo>
                      <a:pt x="226" y="7522"/>
                    </a:lnTo>
                    <a:lnTo>
                      <a:pt x="302" y="7880"/>
                    </a:lnTo>
                    <a:lnTo>
                      <a:pt x="396" y="8239"/>
                    </a:lnTo>
                    <a:lnTo>
                      <a:pt x="509" y="8578"/>
                    </a:lnTo>
                    <a:lnTo>
                      <a:pt x="622" y="8917"/>
                    </a:lnTo>
                    <a:lnTo>
                      <a:pt x="735" y="9257"/>
                    </a:lnTo>
                    <a:lnTo>
                      <a:pt x="886" y="9596"/>
                    </a:lnTo>
                    <a:lnTo>
                      <a:pt x="1018" y="9916"/>
                    </a:lnTo>
                    <a:lnTo>
                      <a:pt x="1169" y="10237"/>
                    </a:lnTo>
                    <a:lnTo>
                      <a:pt x="1339" y="10538"/>
                    </a:lnTo>
                    <a:lnTo>
                      <a:pt x="1508" y="10840"/>
                    </a:lnTo>
                    <a:lnTo>
                      <a:pt x="1697" y="11123"/>
                    </a:lnTo>
                    <a:lnTo>
                      <a:pt x="1866" y="11406"/>
                    </a:lnTo>
                    <a:lnTo>
                      <a:pt x="2074" y="11688"/>
                    </a:lnTo>
                    <a:lnTo>
                      <a:pt x="2262" y="11933"/>
                    </a:lnTo>
                    <a:lnTo>
                      <a:pt x="2470" y="12197"/>
                    </a:lnTo>
                    <a:lnTo>
                      <a:pt x="2696" y="12424"/>
                    </a:lnTo>
                    <a:lnTo>
                      <a:pt x="2903" y="12650"/>
                    </a:lnTo>
                    <a:lnTo>
                      <a:pt x="3129" y="12876"/>
                    </a:lnTo>
                    <a:lnTo>
                      <a:pt x="3356" y="13083"/>
                    </a:lnTo>
                    <a:lnTo>
                      <a:pt x="3601" y="13272"/>
                    </a:lnTo>
                    <a:lnTo>
                      <a:pt x="3827" y="13442"/>
                    </a:lnTo>
                    <a:lnTo>
                      <a:pt x="4072" y="13611"/>
                    </a:lnTo>
                    <a:lnTo>
                      <a:pt x="4317" y="13762"/>
                    </a:lnTo>
                    <a:lnTo>
                      <a:pt x="4562" y="13913"/>
                    </a:lnTo>
                    <a:lnTo>
                      <a:pt x="4807" y="14026"/>
                    </a:lnTo>
                    <a:lnTo>
                      <a:pt x="5071" y="14139"/>
                    </a:lnTo>
                    <a:lnTo>
                      <a:pt x="5316" y="14233"/>
                    </a:lnTo>
                    <a:lnTo>
                      <a:pt x="5580" y="14309"/>
                    </a:lnTo>
                    <a:lnTo>
                      <a:pt x="5825" y="14365"/>
                    </a:lnTo>
                    <a:lnTo>
                      <a:pt x="6089" y="14403"/>
                    </a:lnTo>
                    <a:lnTo>
                      <a:pt x="6353" y="14441"/>
                    </a:lnTo>
                    <a:lnTo>
                      <a:pt x="6862" y="14441"/>
                    </a:lnTo>
                    <a:lnTo>
                      <a:pt x="7107" y="14403"/>
                    </a:lnTo>
                    <a:lnTo>
                      <a:pt x="7352" y="14365"/>
                    </a:lnTo>
                    <a:lnTo>
                      <a:pt x="7597" y="14309"/>
                    </a:lnTo>
                    <a:lnTo>
                      <a:pt x="7823" y="14233"/>
                    </a:lnTo>
                    <a:lnTo>
                      <a:pt x="8050" y="14139"/>
                    </a:lnTo>
                    <a:lnTo>
                      <a:pt x="8257" y="14026"/>
                    </a:lnTo>
                    <a:lnTo>
                      <a:pt x="8464" y="13913"/>
                    </a:lnTo>
                    <a:lnTo>
                      <a:pt x="8672" y="13762"/>
                    </a:lnTo>
                    <a:lnTo>
                      <a:pt x="8860" y="13611"/>
                    </a:lnTo>
                    <a:lnTo>
                      <a:pt x="9049" y="13442"/>
                    </a:lnTo>
                    <a:lnTo>
                      <a:pt x="9218" y="13272"/>
                    </a:lnTo>
                    <a:lnTo>
                      <a:pt x="9388" y="13065"/>
                    </a:lnTo>
                    <a:lnTo>
                      <a:pt x="9539" y="12857"/>
                    </a:lnTo>
                    <a:lnTo>
                      <a:pt x="9690" y="12650"/>
                    </a:lnTo>
                    <a:lnTo>
                      <a:pt x="9822" y="12405"/>
                    </a:lnTo>
                    <a:lnTo>
                      <a:pt x="9954" y="12178"/>
                    </a:lnTo>
                    <a:lnTo>
                      <a:pt x="10067" y="11915"/>
                    </a:lnTo>
                    <a:lnTo>
                      <a:pt x="10180" y="11651"/>
                    </a:lnTo>
                    <a:lnTo>
                      <a:pt x="10274" y="11368"/>
                    </a:lnTo>
                    <a:lnTo>
                      <a:pt x="10349" y="11085"/>
                    </a:lnTo>
                    <a:lnTo>
                      <a:pt x="10425" y="10802"/>
                    </a:lnTo>
                    <a:lnTo>
                      <a:pt x="10481" y="10501"/>
                    </a:lnTo>
                    <a:lnTo>
                      <a:pt x="10538" y="10180"/>
                    </a:lnTo>
                    <a:lnTo>
                      <a:pt x="10576" y="9860"/>
                    </a:lnTo>
                    <a:lnTo>
                      <a:pt x="10613" y="9520"/>
                    </a:lnTo>
                    <a:lnTo>
                      <a:pt x="10613" y="9200"/>
                    </a:lnTo>
                    <a:lnTo>
                      <a:pt x="10613" y="8842"/>
                    </a:lnTo>
                    <a:lnTo>
                      <a:pt x="10613" y="8503"/>
                    </a:lnTo>
                    <a:lnTo>
                      <a:pt x="10576" y="8144"/>
                    </a:lnTo>
                    <a:lnTo>
                      <a:pt x="10538" y="7786"/>
                    </a:lnTo>
                    <a:lnTo>
                      <a:pt x="10500" y="7409"/>
                    </a:lnTo>
                    <a:lnTo>
                      <a:pt x="10425" y="7032"/>
                    </a:lnTo>
                    <a:lnTo>
                      <a:pt x="10349" y="6655"/>
                    </a:lnTo>
                    <a:lnTo>
                      <a:pt x="10255" y="6278"/>
                    </a:lnTo>
                    <a:lnTo>
                      <a:pt x="10142" y="5920"/>
                    </a:lnTo>
                    <a:lnTo>
                      <a:pt x="10029" y="5562"/>
                    </a:lnTo>
                    <a:lnTo>
                      <a:pt x="9897" y="5204"/>
                    </a:lnTo>
                    <a:lnTo>
                      <a:pt x="9746" y="4864"/>
                    </a:lnTo>
                    <a:lnTo>
                      <a:pt x="9595" y="4525"/>
                    </a:lnTo>
                    <a:lnTo>
                      <a:pt x="9445" y="4186"/>
                    </a:lnTo>
                    <a:lnTo>
                      <a:pt x="9275" y="3865"/>
                    </a:lnTo>
                    <a:lnTo>
                      <a:pt x="9086" y="3545"/>
                    </a:lnTo>
                    <a:lnTo>
                      <a:pt x="8898" y="3243"/>
                    </a:lnTo>
                    <a:lnTo>
                      <a:pt x="8709" y="2960"/>
                    </a:lnTo>
                    <a:lnTo>
                      <a:pt x="8502" y="2677"/>
                    </a:lnTo>
                    <a:lnTo>
                      <a:pt x="8276" y="2395"/>
                    </a:lnTo>
                    <a:lnTo>
                      <a:pt x="8068" y="2150"/>
                    </a:lnTo>
                    <a:lnTo>
                      <a:pt x="7842" y="1905"/>
                    </a:lnTo>
                    <a:lnTo>
                      <a:pt x="7597" y="1660"/>
                    </a:lnTo>
                    <a:lnTo>
                      <a:pt x="7371" y="1433"/>
                    </a:lnTo>
                    <a:lnTo>
                      <a:pt x="7126" y="1245"/>
                    </a:lnTo>
                    <a:lnTo>
                      <a:pt x="6881" y="1037"/>
                    </a:lnTo>
                    <a:lnTo>
                      <a:pt x="6617" y="868"/>
                    </a:lnTo>
                    <a:lnTo>
                      <a:pt x="6353" y="698"/>
                    </a:lnTo>
                    <a:lnTo>
                      <a:pt x="6108" y="547"/>
                    </a:lnTo>
                    <a:lnTo>
                      <a:pt x="5844" y="415"/>
                    </a:lnTo>
                    <a:lnTo>
                      <a:pt x="5561" y="302"/>
                    </a:lnTo>
                    <a:lnTo>
                      <a:pt x="5297" y="208"/>
                    </a:lnTo>
                    <a:lnTo>
                      <a:pt x="5033" y="133"/>
                    </a:lnTo>
                    <a:lnTo>
                      <a:pt x="4751" y="76"/>
                    </a:lnTo>
                    <a:lnTo>
                      <a:pt x="4468" y="19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7"/>
              <p:cNvSpPr/>
              <p:nvPr/>
            </p:nvSpPr>
            <p:spPr>
              <a:xfrm>
                <a:off x="3502074" y="3597944"/>
                <a:ext cx="396725" cy="426328"/>
              </a:xfrm>
              <a:custGeom>
                <a:avLst/>
                <a:gdLst/>
                <a:ahLst/>
                <a:cxnLst/>
                <a:rect l="l" t="t" r="r" b="b"/>
                <a:pathLst>
                  <a:path w="10614" h="11406" extrusionOk="0">
                    <a:moveTo>
                      <a:pt x="3921" y="1"/>
                    </a:moveTo>
                    <a:lnTo>
                      <a:pt x="3657" y="19"/>
                    </a:lnTo>
                    <a:lnTo>
                      <a:pt x="3393" y="57"/>
                    </a:lnTo>
                    <a:lnTo>
                      <a:pt x="3148" y="114"/>
                    </a:lnTo>
                    <a:lnTo>
                      <a:pt x="2903" y="170"/>
                    </a:lnTo>
                    <a:lnTo>
                      <a:pt x="2658" y="265"/>
                    </a:lnTo>
                    <a:lnTo>
                      <a:pt x="2432" y="378"/>
                    </a:lnTo>
                    <a:lnTo>
                      <a:pt x="2206" y="491"/>
                    </a:lnTo>
                    <a:lnTo>
                      <a:pt x="1998" y="642"/>
                    </a:lnTo>
                    <a:lnTo>
                      <a:pt x="1791" y="792"/>
                    </a:lnTo>
                    <a:lnTo>
                      <a:pt x="1603" y="962"/>
                    </a:lnTo>
                    <a:lnTo>
                      <a:pt x="1433" y="1151"/>
                    </a:lnTo>
                    <a:lnTo>
                      <a:pt x="1263" y="1339"/>
                    </a:lnTo>
                    <a:lnTo>
                      <a:pt x="1094" y="1565"/>
                    </a:lnTo>
                    <a:lnTo>
                      <a:pt x="943" y="1791"/>
                    </a:lnTo>
                    <a:lnTo>
                      <a:pt x="792" y="2018"/>
                    </a:lnTo>
                    <a:lnTo>
                      <a:pt x="660" y="2282"/>
                    </a:lnTo>
                    <a:lnTo>
                      <a:pt x="547" y="2546"/>
                    </a:lnTo>
                    <a:lnTo>
                      <a:pt x="434" y="2809"/>
                    </a:lnTo>
                    <a:lnTo>
                      <a:pt x="340" y="3092"/>
                    </a:lnTo>
                    <a:lnTo>
                      <a:pt x="264" y="3394"/>
                    </a:lnTo>
                    <a:lnTo>
                      <a:pt x="189" y="3695"/>
                    </a:lnTo>
                    <a:lnTo>
                      <a:pt x="132" y="3997"/>
                    </a:lnTo>
                    <a:lnTo>
                      <a:pt x="76" y="4318"/>
                    </a:lnTo>
                    <a:lnTo>
                      <a:pt x="38" y="4657"/>
                    </a:lnTo>
                    <a:lnTo>
                      <a:pt x="19" y="4996"/>
                    </a:lnTo>
                    <a:lnTo>
                      <a:pt x="0" y="5336"/>
                    </a:lnTo>
                    <a:lnTo>
                      <a:pt x="0" y="5675"/>
                    </a:lnTo>
                    <a:lnTo>
                      <a:pt x="19" y="6033"/>
                    </a:lnTo>
                    <a:lnTo>
                      <a:pt x="57" y="6410"/>
                    </a:lnTo>
                    <a:lnTo>
                      <a:pt x="94" y="6768"/>
                    </a:lnTo>
                    <a:lnTo>
                      <a:pt x="151" y="7145"/>
                    </a:lnTo>
                    <a:lnTo>
                      <a:pt x="226" y="7522"/>
                    </a:lnTo>
                    <a:lnTo>
                      <a:pt x="358" y="8088"/>
                    </a:lnTo>
                    <a:lnTo>
                      <a:pt x="528" y="8653"/>
                    </a:lnTo>
                    <a:lnTo>
                      <a:pt x="717" y="9200"/>
                    </a:lnTo>
                    <a:lnTo>
                      <a:pt x="943" y="9728"/>
                    </a:lnTo>
                    <a:lnTo>
                      <a:pt x="1433" y="9520"/>
                    </a:lnTo>
                    <a:lnTo>
                      <a:pt x="1942" y="9351"/>
                    </a:lnTo>
                    <a:lnTo>
                      <a:pt x="2470" y="9200"/>
                    </a:lnTo>
                    <a:lnTo>
                      <a:pt x="3016" y="9049"/>
                    </a:lnTo>
                    <a:lnTo>
                      <a:pt x="3638" y="8936"/>
                    </a:lnTo>
                    <a:lnTo>
                      <a:pt x="4261" y="8861"/>
                    </a:lnTo>
                    <a:lnTo>
                      <a:pt x="4845" y="8823"/>
                    </a:lnTo>
                    <a:lnTo>
                      <a:pt x="5429" y="8823"/>
                    </a:lnTo>
                    <a:lnTo>
                      <a:pt x="5995" y="8861"/>
                    </a:lnTo>
                    <a:lnTo>
                      <a:pt x="6542" y="8936"/>
                    </a:lnTo>
                    <a:lnTo>
                      <a:pt x="7069" y="9030"/>
                    </a:lnTo>
                    <a:lnTo>
                      <a:pt x="7560" y="9181"/>
                    </a:lnTo>
                    <a:lnTo>
                      <a:pt x="8012" y="9351"/>
                    </a:lnTo>
                    <a:lnTo>
                      <a:pt x="8446" y="9558"/>
                    </a:lnTo>
                    <a:lnTo>
                      <a:pt x="8841" y="9784"/>
                    </a:lnTo>
                    <a:lnTo>
                      <a:pt x="9030" y="9916"/>
                    </a:lnTo>
                    <a:lnTo>
                      <a:pt x="9218" y="10048"/>
                    </a:lnTo>
                    <a:lnTo>
                      <a:pt x="9388" y="10199"/>
                    </a:lnTo>
                    <a:lnTo>
                      <a:pt x="9539" y="10350"/>
                    </a:lnTo>
                    <a:lnTo>
                      <a:pt x="9690" y="10501"/>
                    </a:lnTo>
                    <a:lnTo>
                      <a:pt x="9822" y="10670"/>
                    </a:lnTo>
                    <a:lnTo>
                      <a:pt x="9954" y="10840"/>
                    </a:lnTo>
                    <a:lnTo>
                      <a:pt x="10067" y="11029"/>
                    </a:lnTo>
                    <a:lnTo>
                      <a:pt x="10161" y="11198"/>
                    </a:lnTo>
                    <a:lnTo>
                      <a:pt x="10255" y="11406"/>
                    </a:lnTo>
                    <a:lnTo>
                      <a:pt x="10387" y="10972"/>
                    </a:lnTo>
                    <a:lnTo>
                      <a:pt x="10481" y="10520"/>
                    </a:lnTo>
                    <a:lnTo>
                      <a:pt x="10557" y="10029"/>
                    </a:lnTo>
                    <a:lnTo>
                      <a:pt x="10613" y="9539"/>
                    </a:lnTo>
                    <a:lnTo>
                      <a:pt x="10613" y="9030"/>
                    </a:lnTo>
                    <a:lnTo>
                      <a:pt x="10613" y="8503"/>
                    </a:lnTo>
                    <a:lnTo>
                      <a:pt x="10557" y="7975"/>
                    </a:lnTo>
                    <a:lnTo>
                      <a:pt x="10500" y="7409"/>
                    </a:lnTo>
                    <a:lnTo>
                      <a:pt x="10425" y="7032"/>
                    </a:lnTo>
                    <a:lnTo>
                      <a:pt x="10349" y="6655"/>
                    </a:lnTo>
                    <a:lnTo>
                      <a:pt x="10255" y="6278"/>
                    </a:lnTo>
                    <a:lnTo>
                      <a:pt x="10142" y="5920"/>
                    </a:lnTo>
                    <a:lnTo>
                      <a:pt x="10029" y="5562"/>
                    </a:lnTo>
                    <a:lnTo>
                      <a:pt x="9897" y="5204"/>
                    </a:lnTo>
                    <a:lnTo>
                      <a:pt x="9746" y="4864"/>
                    </a:lnTo>
                    <a:lnTo>
                      <a:pt x="9595" y="4525"/>
                    </a:lnTo>
                    <a:lnTo>
                      <a:pt x="9445" y="4186"/>
                    </a:lnTo>
                    <a:lnTo>
                      <a:pt x="9275" y="3865"/>
                    </a:lnTo>
                    <a:lnTo>
                      <a:pt x="9086" y="3545"/>
                    </a:lnTo>
                    <a:lnTo>
                      <a:pt x="8898" y="3243"/>
                    </a:lnTo>
                    <a:lnTo>
                      <a:pt x="8709" y="2960"/>
                    </a:lnTo>
                    <a:lnTo>
                      <a:pt x="8502" y="2677"/>
                    </a:lnTo>
                    <a:lnTo>
                      <a:pt x="8276" y="2395"/>
                    </a:lnTo>
                    <a:lnTo>
                      <a:pt x="8068" y="2150"/>
                    </a:lnTo>
                    <a:lnTo>
                      <a:pt x="7842" y="1905"/>
                    </a:lnTo>
                    <a:lnTo>
                      <a:pt x="7597" y="1660"/>
                    </a:lnTo>
                    <a:lnTo>
                      <a:pt x="7371" y="1433"/>
                    </a:lnTo>
                    <a:lnTo>
                      <a:pt x="7126" y="1245"/>
                    </a:lnTo>
                    <a:lnTo>
                      <a:pt x="6881" y="1037"/>
                    </a:lnTo>
                    <a:lnTo>
                      <a:pt x="6617" y="868"/>
                    </a:lnTo>
                    <a:lnTo>
                      <a:pt x="6353" y="698"/>
                    </a:lnTo>
                    <a:lnTo>
                      <a:pt x="6108" y="547"/>
                    </a:lnTo>
                    <a:lnTo>
                      <a:pt x="5844" y="415"/>
                    </a:lnTo>
                    <a:lnTo>
                      <a:pt x="5561" y="302"/>
                    </a:lnTo>
                    <a:lnTo>
                      <a:pt x="5297" y="208"/>
                    </a:lnTo>
                    <a:lnTo>
                      <a:pt x="5033" y="133"/>
                    </a:lnTo>
                    <a:lnTo>
                      <a:pt x="4751" y="76"/>
                    </a:lnTo>
                    <a:lnTo>
                      <a:pt x="4468" y="19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7"/>
              <p:cNvSpPr/>
              <p:nvPr/>
            </p:nvSpPr>
            <p:spPr>
              <a:xfrm>
                <a:off x="3635250" y="3694490"/>
                <a:ext cx="254391" cy="346714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9276" extrusionOk="0">
                    <a:moveTo>
                      <a:pt x="2507" y="0"/>
                    </a:moveTo>
                    <a:lnTo>
                      <a:pt x="2338" y="19"/>
                    </a:lnTo>
                    <a:lnTo>
                      <a:pt x="2168" y="38"/>
                    </a:lnTo>
                    <a:lnTo>
                      <a:pt x="2017" y="76"/>
                    </a:lnTo>
                    <a:lnTo>
                      <a:pt x="1847" y="113"/>
                    </a:lnTo>
                    <a:lnTo>
                      <a:pt x="1697" y="170"/>
                    </a:lnTo>
                    <a:lnTo>
                      <a:pt x="1546" y="245"/>
                    </a:lnTo>
                    <a:lnTo>
                      <a:pt x="1414" y="321"/>
                    </a:lnTo>
                    <a:lnTo>
                      <a:pt x="1282" y="415"/>
                    </a:lnTo>
                    <a:lnTo>
                      <a:pt x="1150" y="509"/>
                    </a:lnTo>
                    <a:lnTo>
                      <a:pt x="1018" y="622"/>
                    </a:lnTo>
                    <a:lnTo>
                      <a:pt x="792" y="867"/>
                    </a:lnTo>
                    <a:lnTo>
                      <a:pt x="603" y="1150"/>
                    </a:lnTo>
                    <a:lnTo>
                      <a:pt x="415" y="1452"/>
                    </a:lnTo>
                    <a:lnTo>
                      <a:pt x="283" y="1810"/>
                    </a:lnTo>
                    <a:lnTo>
                      <a:pt x="151" y="2168"/>
                    </a:lnTo>
                    <a:lnTo>
                      <a:pt x="75" y="2564"/>
                    </a:lnTo>
                    <a:lnTo>
                      <a:pt x="19" y="2998"/>
                    </a:lnTo>
                    <a:lnTo>
                      <a:pt x="0" y="3431"/>
                    </a:lnTo>
                    <a:lnTo>
                      <a:pt x="0" y="3884"/>
                    </a:lnTo>
                    <a:lnTo>
                      <a:pt x="57" y="4355"/>
                    </a:lnTo>
                    <a:lnTo>
                      <a:pt x="132" y="4826"/>
                    </a:lnTo>
                    <a:lnTo>
                      <a:pt x="245" y="5279"/>
                    </a:lnTo>
                    <a:lnTo>
                      <a:pt x="396" y="5731"/>
                    </a:lnTo>
                    <a:lnTo>
                      <a:pt x="547" y="6165"/>
                    </a:lnTo>
                    <a:lnTo>
                      <a:pt x="754" y="6579"/>
                    </a:lnTo>
                    <a:lnTo>
                      <a:pt x="961" y="6956"/>
                    </a:lnTo>
                    <a:lnTo>
                      <a:pt x="1188" y="7333"/>
                    </a:lnTo>
                    <a:lnTo>
                      <a:pt x="1452" y="7673"/>
                    </a:lnTo>
                    <a:lnTo>
                      <a:pt x="1716" y="7993"/>
                    </a:lnTo>
                    <a:lnTo>
                      <a:pt x="1998" y="8276"/>
                    </a:lnTo>
                    <a:lnTo>
                      <a:pt x="2300" y="8521"/>
                    </a:lnTo>
                    <a:lnTo>
                      <a:pt x="2602" y="8747"/>
                    </a:lnTo>
                    <a:lnTo>
                      <a:pt x="2922" y="8936"/>
                    </a:lnTo>
                    <a:lnTo>
                      <a:pt x="3242" y="9087"/>
                    </a:lnTo>
                    <a:lnTo>
                      <a:pt x="3582" y="9181"/>
                    </a:lnTo>
                    <a:lnTo>
                      <a:pt x="3902" y="9256"/>
                    </a:lnTo>
                    <a:lnTo>
                      <a:pt x="4242" y="9275"/>
                    </a:lnTo>
                    <a:lnTo>
                      <a:pt x="4392" y="9275"/>
                    </a:lnTo>
                    <a:lnTo>
                      <a:pt x="4562" y="9256"/>
                    </a:lnTo>
                    <a:lnTo>
                      <a:pt x="4713" y="9237"/>
                    </a:lnTo>
                    <a:lnTo>
                      <a:pt x="4864" y="9200"/>
                    </a:lnTo>
                    <a:lnTo>
                      <a:pt x="5014" y="9143"/>
                    </a:lnTo>
                    <a:lnTo>
                      <a:pt x="5165" y="9087"/>
                    </a:lnTo>
                    <a:lnTo>
                      <a:pt x="5429" y="8936"/>
                    </a:lnTo>
                    <a:lnTo>
                      <a:pt x="5674" y="8747"/>
                    </a:lnTo>
                    <a:lnTo>
                      <a:pt x="5919" y="8521"/>
                    </a:lnTo>
                    <a:lnTo>
                      <a:pt x="6127" y="8257"/>
                    </a:lnTo>
                    <a:lnTo>
                      <a:pt x="6296" y="7974"/>
                    </a:lnTo>
                    <a:lnTo>
                      <a:pt x="6466" y="7654"/>
                    </a:lnTo>
                    <a:lnTo>
                      <a:pt x="6598" y="7315"/>
                    </a:lnTo>
                    <a:lnTo>
                      <a:pt x="6692" y="6937"/>
                    </a:lnTo>
                    <a:lnTo>
                      <a:pt x="6768" y="6542"/>
                    </a:lnTo>
                    <a:lnTo>
                      <a:pt x="6805" y="6127"/>
                    </a:lnTo>
                    <a:lnTo>
                      <a:pt x="6805" y="5693"/>
                    </a:lnTo>
                    <a:lnTo>
                      <a:pt x="6786" y="5222"/>
                    </a:lnTo>
                    <a:lnTo>
                      <a:pt x="6730" y="4770"/>
                    </a:lnTo>
                    <a:lnTo>
                      <a:pt x="6636" y="4279"/>
                    </a:lnTo>
                    <a:lnTo>
                      <a:pt x="6504" y="3808"/>
                    </a:lnTo>
                    <a:lnTo>
                      <a:pt x="6353" y="3337"/>
                    </a:lnTo>
                    <a:lnTo>
                      <a:pt x="6164" y="2903"/>
                    </a:lnTo>
                    <a:lnTo>
                      <a:pt x="5938" y="2489"/>
                    </a:lnTo>
                    <a:lnTo>
                      <a:pt x="5712" y="2093"/>
                    </a:lnTo>
                    <a:lnTo>
                      <a:pt x="5448" y="1716"/>
                    </a:lnTo>
                    <a:lnTo>
                      <a:pt x="5165" y="1376"/>
                    </a:lnTo>
                    <a:lnTo>
                      <a:pt x="4883" y="1075"/>
                    </a:lnTo>
                    <a:lnTo>
                      <a:pt x="4562" y="792"/>
                    </a:lnTo>
                    <a:lnTo>
                      <a:pt x="4242" y="547"/>
                    </a:lnTo>
                    <a:lnTo>
                      <a:pt x="3902" y="358"/>
                    </a:lnTo>
                    <a:lnTo>
                      <a:pt x="3563" y="189"/>
                    </a:lnTo>
                    <a:lnTo>
                      <a:pt x="3224" y="76"/>
                    </a:lnTo>
                    <a:lnTo>
                      <a:pt x="3035" y="38"/>
                    </a:lnTo>
                    <a:lnTo>
                      <a:pt x="2865" y="19"/>
                    </a:lnTo>
                    <a:lnTo>
                      <a:pt x="26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7"/>
              <p:cNvSpPr/>
              <p:nvPr/>
            </p:nvSpPr>
            <p:spPr>
              <a:xfrm>
                <a:off x="3653564" y="3839626"/>
                <a:ext cx="229722" cy="201577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5393" extrusionOk="0">
                    <a:moveTo>
                      <a:pt x="2338" y="1"/>
                    </a:moveTo>
                    <a:lnTo>
                      <a:pt x="2130" y="19"/>
                    </a:lnTo>
                    <a:lnTo>
                      <a:pt x="1923" y="38"/>
                    </a:lnTo>
                    <a:lnTo>
                      <a:pt x="1735" y="95"/>
                    </a:lnTo>
                    <a:lnTo>
                      <a:pt x="1546" y="170"/>
                    </a:lnTo>
                    <a:lnTo>
                      <a:pt x="1357" y="246"/>
                    </a:lnTo>
                    <a:lnTo>
                      <a:pt x="1188" y="359"/>
                    </a:lnTo>
                    <a:lnTo>
                      <a:pt x="1018" y="472"/>
                    </a:lnTo>
                    <a:lnTo>
                      <a:pt x="867" y="604"/>
                    </a:lnTo>
                    <a:lnTo>
                      <a:pt x="735" y="755"/>
                    </a:lnTo>
                    <a:lnTo>
                      <a:pt x="585" y="905"/>
                    </a:lnTo>
                    <a:lnTo>
                      <a:pt x="471" y="1075"/>
                    </a:lnTo>
                    <a:lnTo>
                      <a:pt x="358" y="1264"/>
                    </a:lnTo>
                    <a:lnTo>
                      <a:pt x="245" y="1471"/>
                    </a:lnTo>
                    <a:lnTo>
                      <a:pt x="151" y="1678"/>
                    </a:lnTo>
                    <a:lnTo>
                      <a:pt x="76" y="1886"/>
                    </a:lnTo>
                    <a:lnTo>
                      <a:pt x="0" y="2112"/>
                    </a:lnTo>
                    <a:lnTo>
                      <a:pt x="151" y="2470"/>
                    </a:lnTo>
                    <a:lnTo>
                      <a:pt x="321" y="2809"/>
                    </a:lnTo>
                    <a:lnTo>
                      <a:pt x="509" y="3130"/>
                    </a:lnTo>
                    <a:lnTo>
                      <a:pt x="698" y="3432"/>
                    </a:lnTo>
                    <a:lnTo>
                      <a:pt x="905" y="3714"/>
                    </a:lnTo>
                    <a:lnTo>
                      <a:pt x="1131" y="3997"/>
                    </a:lnTo>
                    <a:lnTo>
                      <a:pt x="1357" y="4242"/>
                    </a:lnTo>
                    <a:lnTo>
                      <a:pt x="1603" y="4468"/>
                    </a:lnTo>
                    <a:lnTo>
                      <a:pt x="1866" y="4676"/>
                    </a:lnTo>
                    <a:lnTo>
                      <a:pt x="2112" y="4864"/>
                    </a:lnTo>
                    <a:lnTo>
                      <a:pt x="2375" y="5015"/>
                    </a:lnTo>
                    <a:lnTo>
                      <a:pt x="2639" y="5147"/>
                    </a:lnTo>
                    <a:lnTo>
                      <a:pt x="2922" y="5260"/>
                    </a:lnTo>
                    <a:lnTo>
                      <a:pt x="3186" y="5335"/>
                    </a:lnTo>
                    <a:lnTo>
                      <a:pt x="3469" y="5373"/>
                    </a:lnTo>
                    <a:lnTo>
                      <a:pt x="3752" y="5392"/>
                    </a:lnTo>
                    <a:lnTo>
                      <a:pt x="3959" y="5392"/>
                    </a:lnTo>
                    <a:lnTo>
                      <a:pt x="4166" y="5354"/>
                    </a:lnTo>
                    <a:lnTo>
                      <a:pt x="4355" y="5317"/>
                    </a:lnTo>
                    <a:lnTo>
                      <a:pt x="4562" y="5241"/>
                    </a:lnTo>
                    <a:lnTo>
                      <a:pt x="4732" y="5166"/>
                    </a:lnTo>
                    <a:lnTo>
                      <a:pt x="4920" y="5072"/>
                    </a:lnTo>
                    <a:lnTo>
                      <a:pt x="5090" y="4940"/>
                    </a:lnTo>
                    <a:lnTo>
                      <a:pt x="5241" y="4808"/>
                    </a:lnTo>
                    <a:lnTo>
                      <a:pt x="5392" y="4676"/>
                    </a:lnTo>
                    <a:lnTo>
                      <a:pt x="5524" y="4506"/>
                    </a:lnTo>
                    <a:lnTo>
                      <a:pt x="5656" y="4336"/>
                    </a:lnTo>
                    <a:lnTo>
                      <a:pt x="5769" y="4148"/>
                    </a:lnTo>
                    <a:lnTo>
                      <a:pt x="5882" y="3940"/>
                    </a:lnTo>
                    <a:lnTo>
                      <a:pt x="5976" y="3733"/>
                    </a:lnTo>
                    <a:lnTo>
                      <a:pt x="6070" y="3507"/>
                    </a:lnTo>
                    <a:lnTo>
                      <a:pt x="6146" y="3262"/>
                    </a:lnTo>
                    <a:lnTo>
                      <a:pt x="5995" y="2923"/>
                    </a:lnTo>
                    <a:lnTo>
                      <a:pt x="5825" y="2583"/>
                    </a:lnTo>
                    <a:lnTo>
                      <a:pt x="5637" y="2244"/>
                    </a:lnTo>
                    <a:lnTo>
                      <a:pt x="5448" y="1942"/>
                    </a:lnTo>
                    <a:lnTo>
                      <a:pt x="5222" y="1659"/>
                    </a:lnTo>
                    <a:lnTo>
                      <a:pt x="4996" y="1377"/>
                    </a:lnTo>
                    <a:lnTo>
                      <a:pt x="4770" y="1132"/>
                    </a:lnTo>
                    <a:lnTo>
                      <a:pt x="4524" y="905"/>
                    </a:lnTo>
                    <a:lnTo>
                      <a:pt x="4279" y="698"/>
                    </a:lnTo>
                    <a:lnTo>
                      <a:pt x="4015" y="510"/>
                    </a:lnTo>
                    <a:lnTo>
                      <a:pt x="3733" y="359"/>
                    </a:lnTo>
                    <a:lnTo>
                      <a:pt x="3469" y="227"/>
                    </a:lnTo>
                    <a:lnTo>
                      <a:pt x="3186" y="133"/>
                    </a:lnTo>
                    <a:lnTo>
                      <a:pt x="2903" y="57"/>
                    </a:lnTo>
                    <a:lnTo>
                      <a:pt x="2621" y="1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7"/>
              <p:cNvSpPr/>
              <p:nvPr/>
            </p:nvSpPr>
            <p:spPr>
              <a:xfrm>
                <a:off x="2612155" y="3694490"/>
                <a:ext cx="255101" cy="346714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9276" extrusionOk="0">
                    <a:moveTo>
                      <a:pt x="2526" y="0"/>
                    </a:moveTo>
                    <a:lnTo>
                      <a:pt x="2338" y="19"/>
                    </a:lnTo>
                    <a:lnTo>
                      <a:pt x="2187" y="38"/>
                    </a:lnTo>
                    <a:lnTo>
                      <a:pt x="2017" y="76"/>
                    </a:lnTo>
                    <a:lnTo>
                      <a:pt x="1866" y="113"/>
                    </a:lnTo>
                    <a:lnTo>
                      <a:pt x="1697" y="170"/>
                    </a:lnTo>
                    <a:lnTo>
                      <a:pt x="1565" y="245"/>
                    </a:lnTo>
                    <a:lnTo>
                      <a:pt x="1414" y="321"/>
                    </a:lnTo>
                    <a:lnTo>
                      <a:pt x="1282" y="415"/>
                    </a:lnTo>
                    <a:lnTo>
                      <a:pt x="1150" y="509"/>
                    </a:lnTo>
                    <a:lnTo>
                      <a:pt x="1037" y="622"/>
                    </a:lnTo>
                    <a:lnTo>
                      <a:pt x="811" y="867"/>
                    </a:lnTo>
                    <a:lnTo>
                      <a:pt x="603" y="1150"/>
                    </a:lnTo>
                    <a:lnTo>
                      <a:pt x="434" y="1452"/>
                    </a:lnTo>
                    <a:lnTo>
                      <a:pt x="283" y="1810"/>
                    </a:lnTo>
                    <a:lnTo>
                      <a:pt x="170" y="2168"/>
                    </a:lnTo>
                    <a:lnTo>
                      <a:pt x="76" y="2564"/>
                    </a:lnTo>
                    <a:lnTo>
                      <a:pt x="19" y="2998"/>
                    </a:lnTo>
                    <a:lnTo>
                      <a:pt x="0" y="3431"/>
                    </a:lnTo>
                    <a:lnTo>
                      <a:pt x="19" y="3884"/>
                    </a:lnTo>
                    <a:lnTo>
                      <a:pt x="57" y="4355"/>
                    </a:lnTo>
                    <a:lnTo>
                      <a:pt x="132" y="4826"/>
                    </a:lnTo>
                    <a:lnTo>
                      <a:pt x="245" y="5279"/>
                    </a:lnTo>
                    <a:lnTo>
                      <a:pt x="396" y="5731"/>
                    </a:lnTo>
                    <a:lnTo>
                      <a:pt x="566" y="6165"/>
                    </a:lnTo>
                    <a:lnTo>
                      <a:pt x="754" y="6579"/>
                    </a:lnTo>
                    <a:lnTo>
                      <a:pt x="962" y="6956"/>
                    </a:lnTo>
                    <a:lnTo>
                      <a:pt x="1207" y="7333"/>
                    </a:lnTo>
                    <a:lnTo>
                      <a:pt x="1452" y="7673"/>
                    </a:lnTo>
                    <a:lnTo>
                      <a:pt x="1716" y="7993"/>
                    </a:lnTo>
                    <a:lnTo>
                      <a:pt x="2017" y="8276"/>
                    </a:lnTo>
                    <a:lnTo>
                      <a:pt x="2300" y="8521"/>
                    </a:lnTo>
                    <a:lnTo>
                      <a:pt x="2620" y="8747"/>
                    </a:lnTo>
                    <a:lnTo>
                      <a:pt x="2922" y="8936"/>
                    </a:lnTo>
                    <a:lnTo>
                      <a:pt x="3243" y="9087"/>
                    </a:lnTo>
                    <a:lnTo>
                      <a:pt x="3582" y="9181"/>
                    </a:lnTo>
                    <a:lnTo>
                      <a:pt x="3902" y="9256"/>
                    </a:lnTo>
                    <a:lnTo>
                      <a:pt x="4242" y="9275"/>
                    </a:lnTo>
                    <a:lnTo>
                      <a:pt x="4411" y="9275"/>
                    </a:lnTo>
                    <a:lnTo>
                      <a:pt x="4562" y="9256"/>
                    </a:lnTo>
                    <a:lnTo>
                      <a:pt x="4713" y="9237"/>
                    </a:lnTo>
                    <a:lnTo>
                      <a:pt x="4864" y="9200"/>
                    </a:lnTo>
                    <a:lnTo>
                      <a:pt x="5015" y="9143"/>
                    </a:lnTo>
                    <a:lnTo>
                      <a:pt x="5165" y="9087"/>
                    </a:lnTo>
                    <a:lnTo>
                      <a:pt x="5429" y="8936"/>
                    </a:lnTo>
                    <a:lnTo>
                      <a:pt x="5693" y="8747"/>
                    </a:lnTo>
                    <a:lnTo>
                      <a:pt x="5919" y="8521"/>
                    </a:lnTo>
                    <a:lnTo>
                      <a:pt x="6127" y="8257"/>
                    </a:lnTo>
                    <a:lnTo>
                      <a:pt x="6315" y="7974"/>
                    </a:lnTo>
                    <a:lnTo>
                      <a:pt x="6466" y="7654"/>
                    </a:lnTo>
                    <a:lnTo>
                      <a:pt x="6598" y="7315"/>
                    </a:lnTo>
                    <a:lnTo>
                      <a:pt x="6692" y="6937"/>
                    </a:lnTo>
                    <a:lnTo>
                      <a:pt x="6768" y="6542"/>
                    </a:lnTo>
                    <a:lnTo>
                      <a:pt x="6805" y="6127"/>
                    </a:lnTo>
                    <a:lnTo>
                      <a:pt x="6824" y="5693"/>
                    </a:lnTo>
                    <a:lnTo>
                      <a:pt x="6787" y="5222"/>
                    </a:lnTo>
                    <a:lnTo>
                      <a:pt x="6730" y="4770"/>
                    </a:lnTo>
                    <a:lnTo>
                      <a:pt x="6636" y="4279"/>
                    </a:lnTo>
                    <a:lnTo>
                      <a:pt x="6504" y="3808"/>
                    </a:lnTo>
                    <a:lnTo>
                      <a:pt x="6353" y="3337"/>
                    </a:lnTo>
                    <a:lnTo>
                      <a:pt x="6164" y="2903"/>
                    </a:lnTo>
                    <a:lnTo>
                      <a:pt x="5957" y="2489"/>
                    </a:lnTo>
                    <a:lnTo>
                      <a:pt x="5712" y="2093"/>
                    </a:lnTo>
                    <a:lnTo>
                      <a:pt x="5448" y="1716"/>
                    </a:lnTo>
                    <a:lnTo>
                      <a:pt x="5184" y="1376"/>
                    </a:lnTo>
                    <a:lnTo>
                      <a:pt x="4883" y="1075"/>
                    </a:lnTo>
                    <a:lnTo>
                      <a:pt x="4581" y="792"/>
                    </a:lnTo>
                    <a:lnTo>
                      <a:pt x="4242" y="547"/>
                    </a:lnTo>
                    <a:lnTo>
                      <a:pt x="3921" y="358"/>
                    </a:lnTo>
                    <a:lnTo>
                      <a:pt x="3582" y="189"/>
                    </a:lnTo>
                    <a:lnTo>
                      <a:pt x="3224" y="76"/>
                    </a:lnTo>
                    <a:lnTo>
                      <a:pt x="3054" y="38"/>
                    </a:lnTo>
                    <a:lnTo>
                      <a:pt x="2865" y="19"/>
                    </a:lnTo>
                    <a:lnTo>
                      <a:pt x="26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7"/>
              <p:cNvSpPr/>
              <p:nvPr/>
            </p:nvSpPr>
            <p:spPr>
              <a:xfrm>
                <a:off x="2621313" y="3844560"/>
                <a:ext cx="245944" cy="196643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5261" extrusionOk="0">
                    <a:moveTo>
                      <a:pt x="3261" y="1"/>
                    </a:moveTo>
                    <a:lnTo>
                      <a:pt x="2790" y="19"/>
                    </a:lnTo>
                    <a:lnTo>
                      <a:pt x="2357" y="95"/>
                    </a:lnTo>
                    <a:lnTo>
                      <a:pt x="1904" y="189"/>
                    </a:lnTo>
                    <a:lnTo>
                      <a:pt x="1489" y="340"/>
                    </a:lnTo>
                    <a:lnTo>
                      <a:pt x="1094" y="528"/>
                    </a:lnTo>
                    <a:lnTo>
                      <a:pt x="717" y="736"/>
                    </a:lnTo>
                    <a:lnTo>
                      <a:pt x="339" y="981"/>
                    </a:lnTo>
                    <a:lnTo>
                      <a:pt x="0" y="1264"/>
                    </a:lnTo>
                    <a:lnTo>
                      <a:pt x="132" y="1697"/>
                    </a:lnTo>
                    <a:lnTo>
                      <a:pt x="302" y="2093"/>
                    </a:lnTo>
                    <a:lnTo>
                      <a:pt x="471" y="2489"/>
                    </a:lnTo>
                    <a:lnTo>
                      <a:pt x="660" y="2847"/>
                    </a:lnTo>
                    <a:lnTo>
                      <a:pt x="886" y="3205"/>
                    </a:lnTo>
                    <a:lnTo>
                      <a:pt x="1112" y="3526"/>
                    </a:lnTo>
                    <a:lnTo>
                      <a:pt x="1357" y="3827"/>
                    </a:lnTo>
                    <a:lnTo>
                      <a:pt x="1621" y="4110"/>
                    </a:lnTo>
                    <a:lnTo>
                      <a:pt x="1885" y="4374"/>
                    </a:lnTo>
                    <a:lnTo>
                      <a:pt x="2168" y="4600"/>
                    </a:lnTo>
                    <a:lnTo>
                      <a:pt x="2470" y="4789"/>
                    </a:lnTo>
                    <a:lnTo>
                      <a:pt x="2771" y="4958"/>
                    </a:lnTo>
                    <a:lnTo>
                      <a:pt x="3073" y="5090"/>
                    </a:lnTo>
                    <a:lnTo>
                      <a:pt x="3375" y="5185"/>
                    </a:lnTo>
                    <a:lnTo>
                      <a:pt x="3676" y="5241"/>
                    </a:lnTo>
                    <a:lnTo>
                      <a:pt x="3997" y="5260"/>
                    </a:lnTo>
                    <a:lnTo>
                      <a:pt x="4298" y="5241"/>
                    </a:lnTo>
                    <a:lnTo>
                      <a:pt x="4581" y="5185"/>
                    </a:lnTo>
                    <a:lnTo>
                      <a:pt x="4845" y="5090"/>
                    </a:lnTo>
                    <a:lnTo>
                      <a:pt x="5109" y="4977"/>
                    </a:lnTo>
                    <a:lnTo>
                      <a:pt x="5354" y="4808"/>
                    </a:lnTo>
                    <a:lnTo>
                      <a:pt x="5561" y="4619"/>
                    </a:lnTo>
                    <a:lnTo>
                      <a:pt x="5769" y="4393"/>
                    </a:lnTo>
                    <a:lnTo>
                      <a:pt x="5957" y="4148"/>
                    </a:lnTo>
                    <a:lnTo>
                      <a:pt x="6108" y="3865"/>
                    </a:lnTo>
                    <a:lnTo>
                      <a:pt x="6259" y="3563"/>
                    </a:lnTo>
                    <a:lnTo>
                      <a:pt x="6372" y="3243"/>
                    </a:lnTo>
                    <a:lnTo>
                      <a:pt x="6447" y="2885"/>
                    </a:lnTo>
                    <a:lnTo>
                      <a:pt x="6523" y="2527"/>
                    </a:lnTo>
                    <a:lnTo>
                      <a:pt x="6560" y="2131"/>
                    </a:lnTo>
                    <a:lnTo>
                      <a:pt x="6579" y="1735"/>
                    </a:lnTo>
                    <a:lnTo>
                      <a:pt x="6560" y="1320"/>
                    </a:lnTo>
                    <a:lnTo>
                      <a:pt x="6221" y="1019"/>
                    </a:lnTo>
                    <a:lnTo>
                      <a:pt x="5844" y="773"/>
                    </a:lnTo>
                    <a:lnTo>
                      <a:pt x="5467" y="547"/>
                    </a:lnTo>
                    <a:lnTo>
                      <a:pt x="5052" y="359"/>
                    </a:lnTo>
                    <a:lnTo>
                      <a:pt x="4619" y="208"/>
                    </a:lnTo>
                    <a:lnTo>
                      <a:pt x="4185" y="95"/>
                    </a:lnTo>
                    <a:lnTo>
                      <a:pt x="3959" y="57"/>
                    </a:lnTo>
                    <a:lnTo>
                      <a:pt x="3733" y="19"/>
                    </a:lnTo>
                    <a:lnTo>
                      <a:pt x="3488" y="1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7"/>
              <p:cNvSpPr/>
              <p:nvPr/>
            </p:nvSpPr>
            <p:spPr>
              <a:xfrm>
                <a:off x="4190454" y="2624186"/>
                <a:ext cx="870933" cy="133213"/>
              </a:xfrm>
              <a:custGeom>
                <a:avLst/>
                <a:gdLst/>
                <a:ahLst/>
                <a:cxnLst/>
                <a:rect l="l" t="t" r="r" b="b"/>
                <a:pathLst>
                  <a:path w="23301" h="3564" extrusionOk="0">
                    <a:moveTo>
                      <a:pt x="1188" y="0"/>
                    </a:moveTo>
                    <a:lnTo>
                      <a:pt x="1" y="3563"/>
                    </a:lnTo>
                    <a:lnTo>
                      <a:pt x="23301" y="3563"/>
                    </a:lnTo>
                    <a:lnTo>
                      <a:pt x="22113" y="0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7"/>
              <p:cNvSpPr/>
              <p:nvPr/>
            </p:nvSpPr>
            <p:spPr>
              <a:xfrm>
                <a:off x="4190454" y="2655172"/>
                <a:ext cx="819502" cy="102227"/>
              </a:xfrm>
              <a:custGeom>
                <a:avLst/>
                <a:gdLst/>
                <a:ahLst/>
                <a:cxnLst/>
                <a:rect l="l" t="t" r="r" b="b"/>
                <a:pathLst>
                  <a:path w="21925" h="2735" extrusionOk="0">
                    <a:moveTo>
                      <a:pt x="868" y="1"/>
                    </a:moveTo>
                    <a:lnTo>
                      <a:pt x="1" y="2734"/>
                    </a:lnTo>
                    <a:lnTo>
                      <a:pt x="21925" y="2734"/>
                    </a:lnTo>
                    <a:lnTo>
                      <a:pt x="210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7"/>
              <p:cNvSpPr/>
              <p:nvPr/>
            </p:nvSpPr>
            <p:spPr>
              <a:xfrm>
                <a:off x="4190454" y="2655172"/>
                <a:ext cx="788516" cy="102227"/>
              </a:xfrm>
              <a:custGeom>
                <a:avLst/>
                <a:gdLst/>
                <a:ahLst/>
                <a:cxnLst/>
                <a:rect l="l" t="t" r="r" b="b"/>
                <a:pathLst>
                  <a:path w="21096" h="2735" extrusionOk="0">
                    <a:moveTo>
                      <a:pt x="868" y="1"/>
                    </a:moveTo>
                    <a:lnTo>
                      <a:pt x="1" y="2734"/>
                    </a:lnTo>
                    <a:lnTo>
                      <a:pt x="18946" y="2734"/>
                    </a:lnTo>
                    <a:lnTo>
                      <a:pt x="21095" y="57"/>
                    </a:lnTo>
                    <a:lnTo>
                      <a:pt x="21076" y="1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7"/>
              <p:cNvSpPr/>
              <p:nvPr/>
            </p:nvSpPr>
            <p:spPr>
              <a:xfrm>
                <a:off x="4513170" y="3013136"/>
                <a:ext cx="1269041" cy="74007"/>
              </a:xfrm>
              <a:custGeom>
                <a:avLst/>
                <a:gdLst/>
                <a:ahLst/>
                <a:cxnLst/>
                <a:rect l="l" t="t" r="r" b="b"/>
                <a:pathLst>
                  <a:path w="33952" h="1980" extrusionOk="0">
                    <a:moveTo>
                      <a:pt x="1" y="0"/>
                    </a:moveTo>
                    <a:lnTo>
                      <a:pt x="1207" y="1979"/>
                    </a:lnTo>
                    <a:lnTo>
                      <a:pt x="33952" y="1979"/>
                    </a:lnTo>
                    <a:lnTo>
                      <a:pt x="320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7"/>
              <p:cNvSpPr/>
              <p:nvPr/>
            </p:nvSpPr>
            <p:spPr>
              <a:xfrm>
                <a:off x="4829533" y="3008912"/>
                <a:ext cx="961835" cy="33154"/>
              </a:xfrm>
              <a:custGeom>
                <a:avLst/>
                <a:gdLst/>
                <a:ahLst/>
                <a:cxnLst/>
                <a:rect l="l" t="t" r="r" b="b"/>
                <a:pathLst>
                  <a:path w="25733" h="887" extrusionOk="0">
                    <a:moveTo>
                      <a:pt x="1" y="0"/>
                    </a:moveTo>
                    <a:lnTo>
                      <a:pt x="868" y="886"/>
                    </a:lnTo>
                    <a:lnTo>
                      <a:pt x="25733" y="886"/>
                    </a:lnTo>
                    <a:lnTo>
                      <a:pt x="256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7"/>
              <p:cNvSpPr/>
              <p:nvPr/>
            </p:nvSpPr>
            <p:spPr>
              <a:xfrm>
                <a:off x="4687199" y="3008912"/>
                <a:ext cx="263586" cy="33154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887" extrusionOk="0">
                    <a:moveTo>
                      <a:pt x="1" y="0"/>
                    </a:moveTo>
                    <a:lnTo>
                      <a:pt x="246" y="886"/>
                    </a:lnTo>
                    <a:lnTo>
                      <a:pt x="7051" y="886"/>
                    </a:lnTo>
                    <a:lnTo>
                      <a:pt x="70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7"/>
              <p:cNvSpPr/>
              <p:nvPr/>
            </p:nvSpPr>
            <p:spPr>
              <a:xfrm>
                <a:off x="4542773" y="3042701"/>
                <a:ext cx="1269041" cy="74045"/>
              </a:xfrm>
              <a:custGeom>
                <a:avLst/>
                <a:gdLst/>
                <a:ahLst/>
                <a:cxnLst/>
                <a:rect l="l" t="t" r="r" b="b"/>
                <a:pathLst>
                  <a:path w="33952" h="1981" extrusionOk="0">
                    <a:moveTo>
                      <a:pt x="0" y="1"/>
                    </a:moveTo>
                    <a:lnTo>
                      <a:pt x="1207" y="1980"/>
                    </a:lnTo>
                    <a:lnTo>
                      <a:pt x="33951" y="1980"/>
                    </a:lnTo>
                    <a:lnTo>
                      <a:pt x="320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7"/>
              <p:cNvSpPr/>
              <p:nvPr/>
            </p:nvSpPr>
            <p:spPr>
              <a:xfrm>
                <a:off x="4542773" y="3042701"/>
                <a:ext cx="366449" cy="74045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1981" extrusionOk="0">
                    <a:moveTo>
                      <a:pt x="0" y="1"/>
                    </a:moveTo>
                    <a:lnTo>
                      <a:pt x="1207" y="1980"/>
                    </a:lnTo>
                    <a:lnTo>
                      <a:pt x="9803" y="1980"/>
                    </a:lnTo>
                    <a:lnTo>
                      <a:pt x="77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7"/>
              <p:cNvSpPr/>
              <p:nvPr/>
            </p:nvSpPr>
            <p:spPr>
              <a:xfrm>
                <a:off x="3502784" y="2778480"/>
                <a:ext cx="430551" cy="434775"/>
              </a:xfrm>
              <a:custGeom>
                <a:avLst/>
                <a:gdLst/>
                <a:ahLst/>
                <a:cxnLst/>
                <a:rect l="l" t="t" r="r" b="b"/>
                <a:pathLst>
                  <a:path w="11519" h="11632" extrusionOk="0">
                    <a:moveTo>
                      <a:pt x="10915" y="302"/>
                    </a:moveTo>
                    <a:lnTo>
                      <a:pt x="10990" y="340"/>
                    </a:lnTo>
                    <a:lnTo>
                      <a:pt x="11047" y="378"/>
                    </a:lnTo>
                    <a:lnTo>
                      <a:pt x="11085" y="434"/>
                    </a:lnTo>
                    <a:lnTo>
                      <a:pt x="11122" y="491"/>
                    </a:lnTo>
                    <a:lnTo>
                      <a:pt x="11141" y="566"/>
                    </a:lnTo>
                    <a:lnTo>
                      <a:pt x="11141" y="642"/>
                    </a:lnTo>
                    <a:lnTo>
                      <a:pt x="11103" y="717"/>
                    </a:lnTo>
                    <a:lnTo>
                      <a:pt x="6636" y="10878"/>
                    </a:lnTo>
                    <a:lnTo>
                      <a:pt x="6579" y="10972"/>
                    </a:lnTo>
                    <a:lnTo>
                      <a:pt x="6523" y="11066"/>
                    </a:lnTo>
                    <a:lnTo>
                      <a:pt x="6447" y="11142"/>
                    </a:lnTo>
                    <a:lnTo>
                      <a:pt x="6353" y="11198"/>
                    </a:lnTo>
                    <a:lnTo>
                      <a:pt x="6259" y="11255"/>
                    </a:lnTo>
                    <a:lnTo>
                      <a:pt x="6164" y="11293"/>
                    </a:lnTo>
                    <a:lnTo>
                      <a:pt x="6051" y="11311"/>
                    </a:lnTo>
                    <a:lnTo>
                      <a:pt x="5957" y="11330"/>
                    </a:lnTo>
                    <a:lnTo>
                      <a:pt x="716" y="11330"/>
                    </a:lnTo>
                    <a:lnTo>
                      <a:pt x="641" y="11311"/>
                    </a:lnTo>
                    <a:lnTo>
                      <a:pt x="566" y="11293"/>
                    </a:lnTo>
                    <a:lnTo>
                      <a:pt x="509" y="11236"/>
                    </a:lnTo>
                    <a:lnTo>
                      <a:pt x="452" y="11179"/>
                    </a:lnTo>
                    <a:lnTo>
                      <a:pt x="415" y="11104"/>
                    </a:lnTo>
                    <a:lnTo>
                      <a:pt x="396" y="11029"/>
                    </a:lnTo>
                    <a:lnTo>
                      <a:pt x="396" y="10953"/>
                    </a:lnTo>
                    <a:lnTo>
                      <a:pt x="434" y="10878"/>
                    </a:lnTo>
                    <a:lnTo>
                      <a:pt x="4882" y="755"/>
                    </a:lnTo>
                    <a:lnTo>
                      <a:pt x="4939" y="660"/>
                    </a:lnTo>
                    <a:lnTo>
                      <a:pt x="4996" y="566"/>
                    </a:lnTo>
                    <a:lnTo>
                      <a:pt x="5071" y="491"/>
                    </a:lnTo>
                    <a:lnTo>
                      <a:pt x="5165" y="415"/>
                    </a:lnTo>
                    <a:lnTo>
                      <a:pt x="5260" y="378"/>
                    </a:lnTo>
                    <a:lnTo>
                      <a:pt x="5354" y="340"/>
                    </a:lnTo>
                    <a:lnTo>
                      <a:pt x="5467" y="302"/>
                    </a:lnTo>
                    <a:close/>
                    <a:moveTo>
                      <a:pt x="5260" y="1"/>
                    </a:moveTo>
                    <a:lnTo>
                      <a:pt x="5146" y="38"/>
                    </a:lnTo>
                    <a:lnTo>
                      <a:pt x="5052" y="76"/>
                    </a:lnTo>
                    <a:lnTo>
                      <a:pt x="4958" y="114"/>
                    </a:lnTo>
                    <a:lnTo>
                      <a:pt x="4882" y="189"/>
                    </a:lnTo>
                    <a:lnTo>
                      <a:pt x="4807" y="265"/>
                    </a:lnTo>
                    <a:lnTo>
                      <a:pt x="4732" y="359"/>
                    </a:lnTo>
                    <a:lnTo>
                      <a:pt x="4675" y="453"/>
                    </a:lnTo>
                    <a:lnTo>
                      <a:pt x="38" y="11010"/>
                    </a:lnTo>
                    <a:lnTo>
                      <a:pt x="0" y="11123"/>
                    </a:lnTo>
                    <a:lnTo>
                      <a:pt x="0" y="11236"/>
                    </a:lnTo>
                    <a:lnTo>
                      <a:pt x="19" y="11330"/>
                    </a:lnTo>
                    <a:lnTo>
                      <a:pt x="75" y="11424"/>
                    </a:lnTo>
                    <a:lnTo>
                      <a:pt x="132" y="11519"/>
                    </a:lnTo>
                    <a:lnTo>
                      <a:pt x="226" y="11575"/>
                    </a:lnTo>
                    <a:lnTo>
                      <a:pt x="321" y="11613"/>
                    </a:lnTo>
                    <a:lnTo>
                      <a:pt x="434" y="11632"/>
                    </a:lnTo>
                    <a:lnTo>
                      <a:pt x="6259" y="11632"/>
                    </a:lnTo>
                    <a:lnTo>
                      <a:pt x="6372" y="11594"/>
                    </a:lnTo>
                    <a:lnTo>
                      <a:pt x="6466" y="11556"/>
                    </a:lnTo>
                    <a:lnTo>
                      <a:pt x="6560" y="11500"/>
                    </a:lnTo>
                    <a:lnTo>
                      <a:pt x="6636" y="11443"/>
                    </a:lnTo>
                    <a:lnTo>
                      <a:pt x="6711" y="11368"/>
                    </a:lnTo>
                    <a:lnTo>
                      <a:pt x="6786" y="11274"/>
                    </a:lnTo>
                    <a:lnTo>
                      <a:pt x="6843" y="11179"/>
                    </a:lnTo>
                    <a:lnTo>
                      <a:pt x="11480" y="623"/>
                    </a:lnTo>
                    <a:lnTo>
                      <a:pt x="11518" y="510"/>
                    </a:lnTo>
                    <a:lnTo>
                      <a:pt x="11518" y="397"/>
                    </a:lnTo>
                    <a:lnTo>
                      <a:pt x="11499" y="302"/>
                    </a:lnTo>
                    <a:lnTo>
                      <a:pt x="11443" y="208"/>
                    </a:lnTo>
                    <a:lnTo>
                      <a:pt x="11386" y="114"/>
                    </a:lnTo>
                    <a:lnTo>
                      <a:pt x="11292" y="57"/>
                    </a:lnTo>
                    <a:lnTo>
                      <a:pt x="11198" y="20"/>
                    </a:lnTo>
                    <a:lnTo>
                      <a:pt x="11085" y="1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7"/>
              <p:cNvSpPr/>
              <p:nvPr/>
            </p:nvSpPr>
            <p:spPr>
              <a:xfrm>
                <a:off x="2881310" y="2965928"/>
                <a:ext cx="422104" cy="247327"/>
              </a:xfrm>
              <a:custGeom>
                <a:avLst/>
                <a:gdLst/>
                <a:ahLst/>
                <a:cxnLst/>
                <a:rect l="l" t="t" r="r" b="b"/>
                <a:pathLst>
                  <a:path w="11293" h="6617" extrusionOk="0">
                    <a:moveTo>
                      <a:pt x="10708" y="245"/>
                    </a:moveTo>
                    <a:lnTo>
                      <a:pt x="10783" y="264"/>
                    </a:lnTo>
                    <a:lnTo>
                      <a:pt x="10840" y="283"/>
                    </a:lnTo>
                    <a:lnTo>
                      <a:pt x="10896" y="321"/>
                    </a:lnTo>
                    <a:lnTo>
                      <a:pt x="10934" y="377"/>
                    </a:lnTo>
                    <a:lnTo>
                      <a:pt x="10972" y="434"/>
                    </a:lnTo>
                    <a:lnTo>
                      <a:pt x="10972" y="509"/>
                    </a:lnTo>
                    <a:lnTo>
                      <a:pt x="10972" y="566"/>
                    </a:lnTo>
                    <a:lnTo>
                      <a:pt x="10953" y="641"/>
                    </a:lnTo>
                    <a:lnTo>
                      <a:pt x="8615" y="5957"/>
                    </a:lnTo>
                    <a:lnTo>
                      <a:pt x="8578" y="6051"/>
                    </a:lnTo>
                    <a:lnTo>
                      <a:pt x="8521" y="6127"/>
                    </a:lnTo>
                    <a:lnTo>
                      <a:pt x="8446" y="6202"/>
                    </a:lnTo>
                    <a:lnTo>
                      <a:pt x="8370" y="6259"/>
                    </a:lnTo>
                    <a:lnTo>
                      <a:pt x="8276" y="6296"/>
                    </a:lnTo>
                    <a:lnTo>
                      <a:pt x="8201" y="6334"/>
                    </a:lnTo>
                    <a:lnTo>
                      <a:pt x="8106" y="6353"/>
                    </a:lnTo>
                    <a:lnTo>
                      <a:pt x="7993" y="6372"/>
                    </a:lnTo>
                    <a:lnTo>
                      <a:pt x="585" y="6372"/>
                    </a:lnTo>
                    <a:lnTo>
                      <a:pt x="528" y="6353"/>
                    </a:lnTo>
                    <a:lnTo>
                      <a:pt x="453" y="6334"/>
                    </a:lnTo>
                    <a:lnTo>
                      <a:pt x="396" y="6296"/>
                    </a:lnTo>
                    <a:lnTo>
                      <a:pt x="358" y="6240"/>
                    </a:lnTo>
                    <a:lnTo>
                      <a:pt x="340" y="6183"/>
                    </a:lnTo>
                    <a:lnTo>
                      <a:pt x="321" y="6127"/>
                    </a:lnTo>
                    <a:lnTo>
                      <a:pt x="321" y="6051"/>
                    </a:lnTo>
                    <a:lnTo>
                      <a:pt x="340" y="5976"/>
                    </a:lnTo>
                    <a:lnTo>
                      <a:pt x="2677" y="660"/>
                    </a:lnTo>
                    <a:lnTo>
                      <a:pt x="2734" y="566"/>
                    </a:lnTo>
                    <a:lnTo>
                      <a:pt x="2790" y="490"/>
                    </a:lnTo>
                    <a:lnTo>
                      <a:pt x="2866" y="415"/>
                    </a:lnTo>
                    <a:lnTo>
                      <a:pt x="2941" y="358"/>
                    </a:lnTo>
                    <a:lnTo>
                      <a:pt x="3016" y="321"/>
                    </a:lnTo>
                    <a:lnTo>
                      <a:pt x="3111" y="283"/>
                    </a:lnTo>
                    <a:lnTo>
                      <a:pt x="3205" y="264"/>
                    </a:lnTo>
                    <a:lnTo>
                      <a:pt x="3299" y="245"/>
                    </a:lnTo>
                    <a:close/>
                    <a:moveTo>
                      <a:pt x="3035" y="0"/>
                    </a:moveTo>
                    <a:lnTo>
                      <a:pt x="2941" y="38"/>
                    </a:lnTo>
                    <a:lnTo>
                      <a:pt x="2847" y="57"/>
                    </a:lnTo>
                    <a:lnTo>
                      <a:pt x="2771" y="113"/>
                    </a:lnTo>
                    <a:lnTo>
                      <a:pt x="2696" y="170"/>
                    </a:lnTo>
                    <a:lnTo>
                      <a:pt x="2621" y="245"/>
                    </a:lnTo>
                    <a:lnTo>
                      <a:pt x="2564" y="321"/>
                    </a:lnTo>
                    <a:lnTo>
                      <a:pt x="2526" y="415"/>
                    </a:lnTo>
                    <a:lnTo>
                      <a:pt x="38" y="6051"/>
                    </a:lnTo>
                    <a:lnTo>
                      <a:pt x="0" y="6164"/>
                    </a:lnTo>
                    <a:lnTo>
                      <a:pt x="0" y="6259"/>
                    </a:lnTo>
                    <a:lnTo>
                      <a:pt x="19" y="6353"/>
                    </a:lnTo>
                    <a:lnTo>
                      <a:pt x="57" y="6428"/>
                    </a:lnTo>
                    <a:lnTo>
                      <a:pt x="132" y="6504"/>
                    </a:lnTo>
                    <a:lnTo>
                      <a:pt x="208" y="6560"/>
                    </a:lnTo>
                    <a:lnTo>
                      <a:pt x="302" y="6598"/>
                    </a:lnTo>
                    <a:lnTo>
                      <a:pt x="396" y="6617"/>
                    </a:lnTo>
                    <a:lnTo>
                      <a:pt x="8257" y="6617"/>
                    </a:lnTo>
                    <a:lnTo>
                      <a:pt x="8351" y="6579"/>
                    </a:lnTo>
                    <a:lnTo>
                      <a:pt x="8446" y="6560"/>
                    </a:lnTo>
                    <a:lnTo>
                      <a:pt x="8540" y="6504"/>
                    </a:lnTo>
                    <a:lnTo>
                      <a:pt x="8615" y="6447"/>
                    </a:lnTo>
                    <a:lnTo>
                      <a:pt x="8672" y="6372"/>
                    </a:lnTo>
                    <a:lnTo>
                      <a:pt x="8747" y="6296"/>
                    </a:lnTo>
                    <a:lnTo>
                      <a:pt x="8785" y="6202"/>
                    </a:lnTo>
                    <a:lnTo>
                      <a:pt x="11254" y="584"/>
                    </a:lnTo>
                    <a:lnTo>
                      <a:pt x="11292" y="471"/>
                    </a:lnTo>
                    <a:lnTo>
                      <a:pt x="11292" y="377"/>
                    </a:lnTo>
                    <a:lnTo>
                      <a:pt x="11273" y="283"/>
                    </a:lnTo>
                    <a:lnTo>
                      <a:pt x="11236" y="189"/>
                    </a:lnTo>
                    <a:lnTo>
                      <a:pt x="11160" y="113"/>
                    </a:lnTo>
                    <a:lnTo>
                      <a:pt x="11085" y="57"/>
                    </a:lnTo>
                    <a:lnTo>
                      <a:pt x="10991" y="19"/>
                    </a:lnTo>
                    <a:lnTo>
                      <a:pt x="10877" y="0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7"/>
              <p:cNvSpPr/>
              <p:nvPr/>
            </p:nvSpPr>
            <p:spPr>
              <a:xfrm>
                <a:off x="3045471" y="2580492"/>
                <a:ext cx="1028778" cy="74718"/>
              </a:xfrm>
              <a:custGeom>
                <a:avLst/>
                <a:gdLst/>
                <a:ahLst/>
                <a:cxnLst/>
                <a:rect l="l" t="t" r="r" b="b"/>
                <a:pathLst>
                  <a:path w="27524" h="1999" extrusionOk="0">
                    <a:moveTo>
                      <a:pt x="2508" y="0"/>
                    </a:moveTo>
                    <a:lnTo>
                      <a:pt x="1" y="1999"/>
                    </a:lnTo>
                    <a:lnTo>
                      <a:pt x="27033" y="1094"/>
                    </a:lnTo>
                    <a:lnTo>
                      <a:pt x="27523" y="0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7"/>
              <p:cNvSpPr/>
              <p:nvPr/>
            </p:nvSpPr>
            <p:spPr>
              <a:xfrm>
                <a:off x="4988077" y="3400841"/>
                <a:ext cx="876577" cy="351648"/>
              </a:xfrm>
              <a:custGeom>
                <a:avLst/>
                <a:gdLst/>
                <a:ahLst/>
                <a:cxnLst/>
                <a:rect l="l" t="t" r="r" b="b"/>
                <a:pathLst>
                  <a:path w="23452" h="9408" extrusionOk="0">
                    <a:moveTo>
                      <a:pt x="7089" y="1"/>
                    </a:moveTo>
                    <a:lnTo>
                      <a:pt x="1" y="9408"/>
                    </a:lnTo>
                    <a:lnTo>
                      <a:pt x="21830" y="9408"/>
                    </a:lnTo>
                    <a:lnTo>
                      <a:pt x="2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7"/>
              <p:cNvSpPr/>
              <p:nvPr/>
            </p:nvSpPr>
            <p:spPr>
              <a:xfrm>
                <a:off x="4091104" y="2794702"/>
                <a:ext cx="577819" cy="81745"/>
              </a:xfrm>
              <a:custGeom>
                <a:avLst/>
                <a:gdLst/>
                <a:ahLst/>
                <a:cxnLst/>
                <a:rect l="l" t="t" r="r" b="b"/>
                <a:pathLst>
                  <a:path w="15459" h="2187" extrusionOk="0">
                    <a:moveTo>
                      <a:pt x="2697" y="0"/>
                    </a:moveTo>
                    <a:lnTo>
                      <a:pt x="1" y="2187"/>
                    </a:lnTo>
                    <a:lnTo>
                      <a:pt x="15459" y="2187"/>
                    </a:lnTo>
                    <a:lnTo>
                      <a:pt x="13291" y="0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7"/>
              <p:cNvSpPr/>
              <p:nvPr/>
            </p:nvSpPr>
            <p:spPr>
              <a:xfrm>
                <a:off x="3392857" y="3335143"/>
                <a:ext cx="710995" cy="972376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26015" extrusionOk="0">
                    <a:moveTo>
                      <a:pt x="5505" y="0"/>
                    </a:moveTo>
                    <a:lnTo>
                      <a:pt x="5071" y="19"/>
                    </a:lnTo>
                    <a:lnTo>
                      <a:pt x="4656" y="76"/>
                    </a:lnTo>
                    <a:lnTo>
                      <a:pt x="4261" y="132"/>
                    </a:lnTo>
                    <a:lnTo>
                      <a:pt x="3865" y="226"/>
                    </a:lnTo>
                    <a:lnTo>
                      <a:pt x="3488" y="339"/>
                    </a:lnTo>
                    <a:lnTo>
                      <a:pt x="3111" y="490"/>
                    </a:lnTo>
                    <a:lnTo>
                      <a:pt x="2753" y="641"/>
                    </a:lnTo>
                    <a:lnTo>
                      <a:pt x="2394" y="830"/>
                    </a:lnTo>
                    <a:lnTo>
                      <a:pt x="2055" y="1018"/>
                    </a:lnTo>
                    <a:lnTo>
                      <a:pt x="1716" y="1244"/>
                    </a:lnTo>
                    <a:lnTo>
                      <a:pt x="1395" y="1489"/>
                    </a:lnTo>
                    <a:lnTo>
                      <a:pt x="1094" y="1753"/>
                    </a:lnTo>
                    <a:lnTo>
                      <a:pt x="811" y="2017"/>
                    </a:lnTo>
                    <a:lnTo>
                      <a:pt x="528" y="2319"/>
                    </a:lnTo>
                    <a:lnTo>
                      <a:pt x="245" y="2639"/>
                    </a:lnTo>
                    <a:lnTo>
                      <a:pt x="0" y="2960"/>
                    </a:lnTo>
                    <a:lnTo>
                      <a:pt x="245" y="2677"/>
                    </a:lnTo>
                    <a:lnTo>
                      <a:pt x="509" y="2413"/>
                    </a:lnTo>
                    <a:lnTo>
                      <a:pt x="773" y="2168"/>
                    </a:lnTo>
                    <a:lnTo>
                      <a:pt x="1056" y="1942"/>
                    </a:lnTo>
                    <a:lnTo>
                      <a:pt x="1339" y="1716"/>
                    </a:lnTo>
                    <a:lnTo>
                      <a:pt x="1640" y="1527"/>
                    </a:lnTo>
                    <a:lnTo>
                      <a:pt x="1942" y="1339"/>
                    </a:lnTo>
                    <a:lnTo>
                      <a:pt x="2262" y="1169"/>
                    </a:lnTo>
                    <a:lnTo>
                      <a:pt x="2602" y="1018"/>
                    </a:lnTo>
                    <a:lnTo>
                      <a:pt x="2922" y="886"/>
                    </a:lnTo>
                    <a:lnTo>
                      <a:pt x="3280" y="773"/>
                    </a:lnTo>
                    <a:lnTo>
                      <a:pt x="3620" y="679"/>
                    </a:lnTo>
                    <a:lnTo>
                      <a:pt x="3978" y="603"/>
                    </a:lnTo>
                    <a:lnTo>
                      <a:pt x="4355" y="528"/>
                    </a:lnTo>
                    <a:lnTo>
                      <a:pt x="4732" y="490"/>
                    </a:lnTo>
                    <a:lnTo>
                      <a:pt x="5109" y="471"/>
                    </a:lnTo>
                    <a:lnTo>
                      <a:pt x="5656" y="490"/>
                    </a:lnTo>
                    <a:lnTo>
                      <a:pt x="6202" y="528"/>
                    </a:lnTo>
                    <a:lnTo>
                      <a:pt x="6749" y="622"/>
                    </a:lnTo>
                    <a:lnTo>
                      <a:pt x="7296" y="735"/>
                    </a:lnTo>
                    <a:lnTo>
                      <a:pt x="7823" y="886"/>
                    </a:lnTo>
                    <a:lnTo>
                      <a:pt x="8351" y="1075"/>
                    </a:lnTo>
                    <a:lnTo>
                      <a:pt x="8879" y="1301"/>
                    </a:lnTo>
                    <a:lnTo>
                      <a:pt x="9407" y="1565"/>
                    </a:lnTo>
                    <a:lnTo>
                      <a:pt x="9916" y="1866"/>
                    </a:lnTo>
                    <a:lnTo>
                      <a:pt x="10425" y="2187"/>
                    </a:lnTo>
                    <a:lnTo>
                      <a:pt x="10934" y="2526"/>
                    </a:lnTo>
                    <a:lnTo>
                      <a:pt x="11424" y="2922"/>
                    </a:lnTo>
                    <a:lnTo>
                      <a:pt x="11914" y="3318"/>
                    </a:lnTo>
                    <a:lnTo>
                      <a:pt x="12385" y="3752"/>
                    </a:lnTo>
                    <a:lnTo>
                      <a:pt x="12838" y="4223"/>
                    </a:lnTo>
                    <a:lnTo>
                      <a:pt x="13290" y="4713"/>
                    </a:lnTo>
                    <a:lnTo>
                      <a:pt x="13724" y="5222"/>
                    </a:lnTo>
                    <a:lnTo>
                      <a:pt x="14139" y="5750"/>
                    </a:lnTo>
                    <a:lnTo>
                      <a:pt x="14535" y="6315"/>
                    </a:lnTo>
                    <a:lnTo>
                      <a:pt x="14930" y="6881"/>
                    </a:lnTo>
                    <a:lnTo>
                      <a:pt x="15307" y="7484"/>
                    </a:lnTo>
                    <a:lnTo>
                      <a:pt x="15666" y="8106"/>
                    </a:lnTo>
                    <a:lnTo>
                      <a:pt x="16005" y="8728"/>
                    </a:lnTo>
                    <a:lnTo>
                      <a:pt x="16307" y="9388"/>
                    </a:lnTo>
                    <a:lnTo>
                      <a:pt x="16608" y="10067"/>
                    </a:lnTo>
                    <a:lnTo>
                      <a:pt x="16891" y="10745"/>
                    </a:lnTo>
                    <a:lnTo>
                      <a:pt x="17155" y="11443"/>
                    </a:lnTo>
                    <a:lnTo>
                      <a:pt x="17381" y="12159"/>
                    </a:lnTo>
                    <a:lnTo>
                      <a:pt x="17588" y="12875"/>
                    </a:lnTo>
                    <a:lnTo>
                      <a:pt x="17777" y="13611"/>
                    </a:lnTo>
                    <a:lnTo>
                      <a:pt x="17947" y="14346"/>
                    </a:lnTo>
                    <a:lnTo>
                      <a:pt x="18079" y="15100"/>
                    </a:lnTo>
                    <a:lnTo>
                      <a:pt x="18192" y="15948"/>
                    </a:lnTo>
                    <a:lnTo>
                      <a:pt x="18267" y="16759"/>
                    </a:lnTo>
                    <a:lnTo>
                      <a:pt x="18324" y="17551"/>
                    </a:lnTo>
                    <a:lnTo>
                      <a:pt x="18324" y="18342"/>
                    </a:lnTo>
                    <a:lnTo>
                      <a:pt x="18305" y="19115"/>
                    </a:lnTo>
                    <a:lnTo>
                      <a:pt x="18248" y="19850"/>
                    </a:lnTo>
                    <a:lnTo>
                      <a:pt x="18173" y="20586"/>
                    </a:lnTo>
                    <a:lnTo>
                      <a:pt x="18060" y="21283"/>
                    </a:lnTo>
                    <a:lnTo>
                      <a:pt x="17909" y="21981"/>
                    </a:lnTo>
                    <a:lnTo>
                      <a:pt x="17720" y="22640"/>
                    </a:lnTo>
                    <a:lnTo>
                      <a:pt x="17513" y="23263"/>
                    </a:lnTo>
                    <a:lnTo>
                      <a:pt x="17287" y="23866"/>
                    </a:lnTo>
                    <a:lnTo>
                      <a:pt x="17023" y="24450"/>
                    </a:lnTo>
                    <a:lnTo>
                      <a:pt x="16740" y="24997"/>
                    </a:lnTo>
                    <a:lnTo>
                      <a:pt x="16420" y="25525"/>
                    </a:lnTo>
                    <a:lnTo>
                      <a:pt x="16080" y="26015"/>
                    </a:lnTo>
                    <a:lnTo>
                      <a:pt x="16476" y="25525"/>
                    </a:lnTo>
                    <a:lnTo>
                      <a:pt x="16853" y="24997"/>
                    </a:lnTo>
                    <a:lnTo>
                      <a:pt x="17193" y="24431"/>
                    </a:lnTo>
                    <a:lnTo>
                      <a:pt x="17513" y="23847"/>
                    </a:lnTo>
                    <a:lnTo>
                      <a:pt x="17815" y="23206"/>
                    </a:lnTo>
                    <a:lnTo>
                      <a:pt x="18079" y="22546"/>
                    </a:lnTo>
                    <a:lnTo>
                      <a:pt x="18324" y="21849"/>
                    </a:lnTo>
                    <a:lnTo>
                      <a:pt x="18531" y="21132"/>
                    </a:lnTo>
                    <a:lnTo>
                      <a:pt x="18701" y="20397"/>
                    </a:lnTo>
                    <a:lnTo>
                      <a:pt x="18833" y="19624"/>
                    </a:lnTo>
                    <a:lnTo>
                      <a:pt x="18946" y="18814"/>
                    </a:lnTo>
                    <a:lnTo>
                      <a:pt x="19002" y="18003"/>
                    </a:lnTo>
                    <a:lnTo>
                      <a:pt x="19021" y="17174"/>
                    </a:lnTo>
                    <a:lnTo>
                      <a:pt x="18983" y="16306"/>
                    </a:lnTo>
                    <a:lnTo>
                      <a:pt x="18965" y="15873"/>
                    </a:lnTo>
                    <a:lnTo>
                      <a:pt x="18908" y="15439"/>
                    </a:lnTo>
                    <a:lnTo>
                      <a:pt x="18870" y="15006"/>
                    </a:lnTo>
                    <a:lnTo>
                      <a:pt x="18795" y="14553"/>
                    </a:lnTo>
                    <a:lnTo>
                      <a:pt x="18663" y="13799"/>
                    </a:lnTo>
                    <a:lnTo>
                      <a:pt x="18493" y="13064"/>
                    </a:lnTo>
                    <a:lnTo>
                      <a:pt x="18305" y="12329"/>
                    </a:lnTo>
                    <a:lnTo>
                      <a:pt x="18079" y="11594"/>
                    </a:lnTo>
                    <a:lnTo>
                      <a:pt x="17852" y="10896"/>
                    </a:lnTo>
                    <a:lnTo>
                      <a:pt x="17588" y="10199"/>
                    </a:lnTo>
                    <a:lnTo>
                      <a:pt x="17287" y="9520"/>
                    </a:lnTo>
                    <a:lnTo>
                      <a:pt x="16985" y="8841"/>
                    </a:lnTo>
                    <a:lnTo>
                      <a:pt x="16646" y="8200"/>
                    </a:lnTo>
                    <a:lnTo>
                      <a:pt x="16307" y="7559"/>
                    </a:lnTo>
                    <a:lnTo>
                      <a:pt x="15930" y="6956"/>
                    </a:lnTo>
                    <a:lnTo>
                      <a:pt x="15552" y="6353"/>
                    </a:lnTo>
                    <a:lnTo>
                      <a:pt x="15138" y="5787"/>
                    </a:lnTo>
                    <a:lnTo>
                      <a:pt x="14723" y="5241"/>
                    </a:lnTo>
                    <a:lnTo>
                      <a:pt x="14289" y="4694"/>
                    </a:lnTo>
                    <a:lnTo>
                      <a:pt x="13837" y="4185"/>
                    </a:lnTo>
                    <a:lnTo>
                      <a:pt x="13366" y="3714"/>
                    </a:lnTo>
                    <a:lnTo>
                      <a:pt x="12894" y="3243"/>
                    </a:lnTo>
                    <a:lnTo>
                      <a:pt x="12404" y="2809"/>
                    </a:lnTo>
                    <a:lnTo>
                      <a:pt x="11914" y="2413"/>
                    </a:lnTo>
                    <a:lnTo>
                      <a:pt x="11405" y="2036"/>
                    </a:lnTo>
                    <a:lnTo>
                      <a:pt x="10896" y="1678"/>
                    </a:lnTo>
                    <a:lnTo>
                      <a:pt x="10368" y="1376"/>
                    </a:lnTo>
                    <a:lnTo>
                      <a:pt x="9841" y="1075"/>
                    </a:lnTo>
                    <a:lnTo>
                      <a:pt x="9313" y="830"/>
                    </a:lnTo>
                    <a:lnTo>
                      <a:pt x="8766" y="603"/>
                    </a:lnTo>
                    <a:lnTo>
                      <a:pt x="8219" y="415"/>
                    </a:lnTo>
                    <a:lnTo>
                      <a:pt x="7692" y="264"/>
                    </a:lnTo>
                    <a:lnTo>
                      <a:pt x="7145" y="132"/>
                    </a:lnTo>
                    <a:lnTo>
                      <a:pt x="6598" y="57"/>
                    </a:lnTo>
                    <a:lnTo>
                      <a:pt x="60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7"/>
              <p:cNvSpPr/>
              <p:nvPr/>
            </p:nvSpPr>
            <p:spPr>
              <a:xfrm>
                <a:off x="3514745" y="2785544"/>
                <a:ext cx="398145" cy="416460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11142" extrusionOk="0">
                    <a:moveTo>
                      <a:pt x="5222" y="0"/>
                    </a:moveTo>
                    <a:lnTo>
                      <a:pt x="5109" y="19"/>
                    </a:lnTo>
                    <a:lnTo>
                      <a:pt x="4996" y="38"/>
                    </a:lnTo>
                    <a:lnTo>
                      <a:pt x="4902" y="76"/>
                    </a:lnTo>
                    <a:lnTo>
                      <a:pt x="4808" y="132"/>
                    </a:lnTo>
                    <a:lnTo>
                      <a:pt x="4713" y="189"/>
                    </a:lnTo>
                    <a:lnTo>
                      <a:pt x="4638" y="283"/>
                    </a:lnTo>
                    <a:lnTo>
                      <a:pt x="4581" y="358"/>
                    </a:lnTo>
                    <a:lnTo>
                      <a:pt x="4525" y="471"/>
                    </a:lnTo>
                    <a:lnTo>
                      <a:pt x="19" y="10670"/>
                    </a:lnTo>
                    <a:lnTo>
                      <a:pt x="1" y="10764"/>
                    </a:lnTo>
                    <a:lnTo>
                      <a:pt x="1" y="10840"/>
                    </a:lnTo>
                    <a:lnTo>
                      <a:pt x="19" y="10915"/>
                    </a:lnTo>
                    <a:lnTo>
                      <a:pt x="57" y="10990"/>
                    </a:lnTo>
                    <a:lnTo>
                      <a:pt x="95" y="11047"/>
                    </a:lnTo>
                    <a:lnTo>
                      <a:pt x="170" y="11104"/>
                    </a:lnTo>
                    <a:lnTo>
                      <a:pt x="246" y="11122"/>
                    </a:lnTo>
                    <a:lnTo>
                      <a:pt x="321" y="11141"/>
                    </a:lnTo>
                    <a:lnTo>
                      <a:pt x="5411" y="11141"/>
                    </a:lnTo>
                    <a:lnTo>
                      <a:pt x="5524" y="11122"/>
                    </a:lnTo>
                    <a:lnTo>
                      <a:pt x="5637" y="11104"/>
                    </a:lnTo>
                    <a:lnTo>
                      <a:pt x="5731" y="11066"/>
                    </a:lnTo>
                    <a:lnTo>
                      <a:pt x="5826" y="11009"/>
                    </a:lnTo>
                    <a:lnTo>
                      <a:pt x="5920" y="10953"/>
                    </a:lnTo>
                    <a:lnTo>
                      <a:pt x="5995" y="10877"/>
                    </a:lnTo>
                    <a:lnTo>
                      <a:pt x="6052" y="10783"/>
                    </a:lnTo>
                    <a:lnTo>
                      <a:pt x="6108" y="10689"/>
                    </a:lnTo>
                    <a:lnTo>
                      <a:pt x="10614" y="415"/>
                    </a:lnTo>
                    <a:lnTo>
                      <a:pt x="10651" y="358"/>
                    </a:lnTo>
                    <a:lnTo>
                      <a:pt x="10651" y="283"/>
                    </a:lnTo>
                    <a:lnTo>
                      <a:pt x="10633" y="208"/>
                    </a:lnTo>
                    <a:lnTo>
                      <a:pt x="10595" y="151"/>
                    </a:lnTo>
                    <a:lnTo>
                      <a:pt x="10557" y="94"/>
                    </a:lnTo>
                    <a:lnTo>
                      <a:pt x="10501" y="38"/>
                    </a:lnTo>
                    <a:lnTo>
                      <a:pt x="10425" y="19"/>
                    </a:lnTo>
                    <a:lnTo>
                      <a:pt x="103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7"/>
              <p:cNvSpPr/>
              <p:nvPr/>
            </p:nvSpPr>
            <p:spPr>
              <a:xfrm>
                <a:off x="3692325" y="2825688"/>
                <a:ext cx="163489" cy="43022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1151" extrusionOk="0">
                    <a:moveTo>
                      <a:pt x="547" y="1"/>
                    </a:moveTo>
                    <a:lnTo>
                      <a:pt x="490" y="20"/>
                    </a:lnTo>
                    <a:lnTo>
                      <a:pt x="471" y="57"/>
                    </a:lnTo>
                    <a:lnTo>
                      <a:pt x="0" y="1094"/>
                    </a:lnTo>
                    <a:lnTo>
                      <a:pt x="0" y="1132"/>
                    </a:lnTo>
                    <a:lnTo>
                      <a:pt x="38" y="1151"/>
                    </a:lnTo>
                    <a:lnTo>
                      <a:pt x="3827" y="1151"/>
                    </a:lnTo>
                    <a:lnTo>
                      <a:pt x="3883" y="1132"/>
                    </a:lnTo>
                    <a:lnTo>
                      <a:pt x="3902" y="1094"/>
                    </a:lnTo>
                    <a:lnTo>
                      <a:pt x="4373" y="38"/>
                    </a:lnTo>
                    <a:lnTo>
                      <a:pt x="4373" y="20"/>
                    </a:lnTo>
                    <a:lnTo>
                      <a:pt x="4336" y="1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7"/>
              <p:cNvSpPr/>
              <p:nvPr/>
            </p:nvSpPr>
            <p:spPr>
              <a:xfrm>
                <a:off x="2889047" y="2972245"/>
                <a:ext cx="403789" cy="231853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6203" extrusionOk="0">
                    <a:moveTo>
                      <a:pt x="3036" y="1"/>
                    </a:moveTo>
                    <a:lnTo>
                      <a:pt x="2923" y="20"/>
                    </a:lnTo>
                    <a:lnTo>
                      <a:pt x="2828" y="38"/>
                    </a:lnTo>
                    <a:lnTo>
                      <a:pt x="2734" y="76"/>
                    </a:lnTo>
                    <a:lnTo>
                      <a:pt x="2659" y="114"/>
                    </a:lnTo>
                    <a:lnTo>
                      <a:pt x="2564" y="170"/>
                    </a:lnTo>
                    <a:lnTo>
                      <a:pt x="2508" y="246"/>
                    </a:lnTo>
                    <a:lnTo>
                      <a:pt x="2451" y="321"/>
                    </a:lnTo>
                    <a:lnTo>
                      <a:pt x="2395" y="415"/>
                    </a:lnTo>
                    <a:lnTo>
                      <a:pt x="19" y="5807"/>
                    </a:lnTo>
                    <a:lnTo>
                      <a:pt x="1" y="5882"/>
                    </a:lnTo>
                    <a:lnTo>
                      <a:pt x="1" y="5939"/>
                    </a:lnTo>
                    <a:lnTo>
                      <a:pt x="19" y="6014"/>
                    </a:lnTo>
                    <a:lnTo>
                      <a:pt x="38" y="6071"/>
                    </a:lnTo>
                    <a:lnTo>
                      <a:pt x="95" y="6127"/>
                    </a:lnTo>
                    <a:lnTo>
                      <a:pt x="133" y="6165"/>
                    </a:lnTo>
                    <a:lnTo>
                      <a:pt x="208" y="6184"/>
                    </a:lnTo>
                    <a:lnTo>
                      <a:pt x="283" y="6203"/>
                    </a:lnTo>
                    <a:lnTo>
                      <a:pt x="7786" y="6203"/>
                    </a:lnTo>
                    <a:lnTo>
                      <a:pt x="7880" y="6184"/>
                    </a:lnTo>
                    <a:lnTo>
                      <a:pt x="7975" y="6165"/>
                    </a:lnTo>
                    <a:lnTo>
                      <a:pt x="8069" y="6127"/>
                    </a:lnTo>
                    <a:lnTo>
                      <a:pt x="8163" y="6090"/>
                    </a:lnTo>
                    <a:lnTo>
                      <a:pt x="8239" y="6014"/>
                    </a:lnTo>
                    <a:lnTo>
                      <a:pt x="8295" y="5958"/>
                    </a:lnTo>
                    <a:lnTo>
                      <a:pt x="8371" y="5863"/>
                    </a:lnTo>
                    <a:lnTo>
                      <a:pt x="8408" y="5788"/>
                    </a:lnTo>
                    <a:lnTo>
                      <a:pt x="10784" y="397"/>
                    </a:lnTo>
                    <a:lnTo>
                      <a:pt x="10802" y="321"/>
                    </a:lnTo>
                    <a:lnTo>
                      <a:pt x="10802" y="265"/>
                    </a:lnTo>
                    <a:lnTo>
                      <a:pt x="10784" y="189"/>
                    </a:lnTo>
                    <a:lnTo>
                      <a:pt x="10765" y="133"/>
                    </a:lnTo>
                    <a:lnTo>
                      <a:pt x="10708" y="76"/>
                    </a:lnTo>
                    <a:lnTo>
                      <a:pt x="10652" y="38"/>
                    </a:lnTo>
                    <a:lnTo>
                      <a:pt x="10595" y="20"/>
                    </a:lnTo>
                    <a:lnTo>
                      <a:pt x="105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2357054" y="3335143"/>
                <a:ext cx="719479" cy="961835"/>
              </a:xfrm>
              <a:custGeom>
                <a:avLst/>
                <a:gdLst/>
                <a:ahLst/>
                <a:cxnLst/>
                <a:rect l="l" t="t" r="r" b="b"/>
                <a:pathLst>
                  <a:path w="19249" h="25733" extrusionOk="0">
                    <a:moveTo>
                      <a:pt x="5845" y="0"/>
                    </a:moveTo>
                    <a:lnTo>
                      <a:pt x="5392" y="19"/>
                    </a:lnTo>
                    <a:lnTo>
                      <a:pt x="4940" y="76"/>
                    </a:lnTo>
                    <a:lnTo>
                      <a:pt x="4506" y="151"/>
                    </a:lnTo>
                    <a:lnTo>
                      <a:pt x="4073" y="264"/>
                    </a:lnTo>
                    <a:lnTo>
                      <a:pt x="3658" y="396"/>
                    </a:lnTo>
                    <a:lnTo>
                      <a:pt x="3262" y="566"/>
                    </a:lnTo>
                    <a:lnTo>
                      <a:pt x="2885" y="754"/>
                    </a:lnTo>
                    <a:lnTo>
                      <a:pt x="2508" y="962"/>
                    </a:lnTo>
                    <a:lnTo>
                      <a:pt x="2150" y="1188"/>
                    </a:lnTo>
                    <a:lnTo>
                      <a:pt x="1792" y="1452"/>
                    </a:lnTo>
                    <a:lnTo>
                      <a:pt x="1471" y="1734"/>
                    </a:lnTo>
                    <a:lnTo>
                      <a:pt x="1151" y="2036"/>
                    </a:lnTo>
                    <a:lnTo>
                      <a:pt x="830" y="2357"/>
                    </a:lnTo>
                    <a:lnTo>
                      <a:pt x="548" y="2696"/>
                    </a:lnTo>
                    <a:lnTo>
                      <a:pt x="265" y="3054"/>
                    </a:lnTo>
                    <a:lnTo>
                      <a:pt x="1" y="3431"/>
                    </a:lnTo>
                    <a:lnTo>
                      <a:pt x="265" y="3129"/>
                    </a:lnTo>
                    <a:lnTo>
                      <a:pt x="529" y="2828"/>
                    </a:lnTo>
                    <a:lnTo>
                      <a:pt x="812" y="2564"/>
                    </a:lnTo>
                    <a:lnTo>
                      <a:pt x="1094" y="2300"/>
                    </a:lnTo>
                    <a:lnTo>
                      <a:pt x="1396" y="2055"/>
                    </a:lnTo>
                    <a:lnTo>
                      <a:pt x="1716" y="1829"/>
                    </a:lnTo>
                    <a:lnTo>
                      <a:pt x="2037" y="1621"/>
                    </a:lnTo>
                    <a:lnTo>
                      <a:pt x="2357" y="1433"/>
                    </a:lnTo>
                    <a:lnTo>
                      <a:pt x="2697" y="1263"/>
                    </a:lnTo>
                    <a:lnTo>
                      <a:pt x="3055" y="1112"/>
                    </a:lnTo>
                    <a:lnTo>
                      <a:pt x="3413" y="999"/>
                    </a:lnTo>
                    <a:lnTo>
                      <a:pt x="3790" y="886"/>
                    </a:lnTo>
                    <a:lnTo>
                      <a:pt x="4167" y="792"/>
                    </a:lnTo>
                    <a:lnTo>
                      <a:pt x="4563" y="735"/>
                    </a:lnTo>
                    <a:lnTo>
                      <a:pt x="4959" y="698"/>
                    </a:lnTo>
                    <a:lnTo>
                      <a:pt x="5374" y="660"/>
                    </a:lnTo>
                    <a:lnTo>
                      <a:pt x="5920" y="679"/>
                    </a:lnTo>
                    <a:lnTo>
                      <a:pt x="6448" y="716"/>
                    </a:lnTo>
                    <a:lnTo>
                      <a:pt x="6995" y="811"/>
                    </a:lnTo>
                    <a:lnTo>
                      <a:pt x="7541" y="924"/>
                    </a:lnTo>
                    <a:lnTo>
                      <a:pt x="8069" y="1075"/>
                    </a:lnTo>
                    <a:lnTo>
                      <a:pt x="8597" y="1282"/>
                    </a:lnTo>
                    <a:lnTo>
                      <a:pt x="9144" y="1508"/>
                    </a:lnTo>
                    <a:lnTo>
                      <a:pt x="9653" y="1753"/>
                    </a:lnTo>
                    <a:lnTo>
                      <a:pt x="10181" y="2055"/>
                    </a:lnTo>
                    <a:lnTo>
                      <a:pt x="10690" y="2375"/>
                    </a:lnTo>
                    <a:lnTo>
                      <a:pt x="11180" y="2715"/>
                    </a:lnTo>
                    <a:lnTo>
                      <a:pt x="11670" y="3111"/>
                    </a:lnTo>
                    <a:lnTo>
                      <a:pt x="12160" y="3506"/>
                    </a:lnTo>
                    <a:lnTo>
                      <a:pt x="12631" y="3959"/>
                    </a:lnTo>
                    <a:lnTo>
                      <a:pt x="13084" y="4411"/>
                    </a:lnTo>
                    <a:lnTo>
                      <a:pt x="13536" y="4901"/>
                    </a:lnTo>
                    <a:lnTo>
                      <a:pt x="13970" y="5410"/>
                    </a:lnTo>
                    <a:lnTo>
                      <a:pt x="14384" y="5938"/>
                    </a:lnTo>
                    <a:lnTo>
                      <a:pt x="14799" y="6504"/>
                    </a:lnTo>
                    <a:lnTo>
                      <a:pt x="15176" y="7069"/>
                    </a:lnTo>
                    <a:lnTo>
                      <a:pt x="15553" y="7673"/>
                    </a:lnTo>
                    <a:lnTo>
                      <a:pt x="15911" y="8295"/>
                    </a:lnTo>
                    <a:lnTo>
                      <a:pt x="16251" y="8936"/>
                    </a:lnTo>
                    <a:lnTo>
                      <a:pt x="16571" y="9577"/>
                    </a:lnTo>
                    <a:lnTo>
                      <a:pt x="16873" y="10255"/>
                    </a:lnTo>
                    <a:lnTo>
                      <a:pt x="17137" y="10934"/>
                    </a:lnTo>
                    <a:lnTo>
                      <a:pt x="17401" y="11631"/>
                    </a:lnTo>
                    <a:lnTo>
                      <a:pt x="17627" y="12348"/>
                    </a:lnTo>
                    <a:lnTo>
                      <a:pt x="17834" y="13064"/>
                    </a:lnTo>
                    <a:lnTo>
                      <a:pt x="18023" y="13799"/>
                    </a:lnTo>
                    <a:lnTo>
                      <a:pt x="18192" y="14553"/>
                    </a:lnTo>
                    <a:lnTo>
                      <a:pt x="18324" y="15307"/>
                    </a:lnTo>
                    <a:lnTo>
                      <a:pt x="18437" y="16080"/>
                    </a:lnTo>
                    <a:lnTo>
                      <a:pt x="18513" y="16853"/>
                    </a:lnTo>
                    <a:lnTo>
                      <a:pt x="18569" y="17607"/>
                    </a:lnTo>
                    <a:lnTo>
                      <a:pt x="18588" y="18342"/>
                    </a:lnTo>
                    <a:lnTo>
                      <a:pt x="18569" y="19078"/>
                    </a:lnTo>
                    <a:lnTo>
                      <a:pt x="18532" y="19775"/>
                    </a:lnTo>
                    <a:lnTo>
                      <a:pt x="18456" y="20473"/>
                    </a:lnTo>
                    <a:lnTo>
                      <a:pt x="18362" y="21151"/>
                    </a:lnTo>
                    <a:lnTo>
                      <a:pt x="18230" y="21792"/>
                    </a:lnTo>
                    <a:lnTo>
                      <a:pt x="18079" y="22433"/>
                    </a:lnTo>
                    <a:lnTo>
                      <a:pt x="17910" y="23036"/>
                    </a:lnTo>
                    <a:lnTo>
                      <a:pt x="17702" y="23621"/>
                    </a:lnTo>
                    <a:lnTo>
                      <a:pt x="17476" y="24186"/>
                    </a:lnTo>
                    <a:lnTo>
                      <a:pt x="17231" y="24733"/>
                    </a:lnTo>
                    <a:lnTo>
                      <a:pt x="16967" y="25242"/>
                    </a:lnTo>
                    <a:lnTo>
                      <a:pt x="16665" y="25732"/>
                    </a:lnTo>
                    <a:lnTo>
                      <a:pt x="17024" y="25242"/>
                    </a:lnTo>
                    <a:lnTo>
                      <a:pt x="17363" y="24714"/>
                    </a:lnTo>
                    <a:lnTo>
                      <a:pt x="17683" y="24149"/>
                    </a:lnTo>
                    <a:lnTo>
                      <a:pt x="17966" y="23564"/>
                    </a:lnTo>
                    <a:lnTo>
                      <a:pt x="18230" y="22942"/>
                    </a:lnTo>
                    <a:lnTo>
                      <a:pt x="18475" y="22282"/>
                    </a:lnTo>
                    <a:lnTo>
                      <a:pt x="18683" y="21604"/>
                    </a:lnTo>
                    <a:lnTo>
                      <a:pt x="18852" y="20906"/>
                    </a:lnTo>
                    <a:lnTo>
                      <a:pt x="19003" y="20171"/>
                    </a:lnTo>
                    <a:lnTo>
                      <a:pt x="19116" y="19417"/>
                    </a:lnTo>
                    <a:lnTo>
                      <a:pt x="19192" y="18644"/>
                    </a:lnTo>
                    <a:lnTo>
                      <a:pt x="19229" y="17852"/>
                    </a:lnTo>
                    <a:lnTo>
                      <a:pt x="19248" y="17042"/>
                    </a:lnTo>
                    <a:lnTo>
                      <a:pt x="19210" y="16212"/>
                    </a:lnTo>
                    <a:lnTo>
                      <a:pt x="19135" y="15383"/>
                    </a:lnTo>
                    <a:lnTo>
                      <a:pt x="19022" y="14516"/>
                    </a:lnTo>
                    <a:lnTo>
                      <a:pt x="18871" y="13761"/>
                    </a:lnTo>
                    <a:lnTo>
                      <a:pt x="18720" y="13026"/>
                    </a:lnTo>
                    <a:lnTo>
                      <a:pt x="18532" y="12291"/>
                    </a:lnTo>
                    <a:lnTo>
                      <a:pt x="18305" y="11575"/>
                    </a:lnTo>
                    <a:lnTo>
                      <a:pt x="18079" y="10858"/>
                    </a:lnTo>
                    <a:lnTo>
                      <a:pt x="17815" y="10161"/>
                    </a:lnTo>
                    <a:lnTo>
                      <a:pt x="17533" y="9482"/>
                    </a:lnTo>
                    <a:lnTo>
                      <a:pt x="17231" y="8822"/>
                    </a:lnTo>
                    <a:lnTo>
                      <a:pt x="16892" y="8182"/>
                    </a:lnTo>
                    <a:lnTo>
                      <a:pt x="16552" y="7541"/>
                    </a:lnTo>
                    <a:lnTo>
                      <a:pt x="16194" y="6937"/>
                    </a:lnTo>
                    <a:lnTo>
                      <a:pt x="15798" y="6334"/>
                    </a:lnTo>
                    <a:lnTo>
                      <a:pt x="15402" y="5769"/>
                    </a:lnTo>
                    <a:lnTo>
                      <a:pt x="14988" y="5222"/>
                    </a:lnTo>
                    <a:lnTo>
                      <a:pt x="14554" y="4675"/>
                    </a:lnTo>
                    <a:lnTo>
                      <a:pt x="14121" y="4185"/>
                    </a:lnTo>
                    <a:lnTo>
                      <a:pt x="13668" y="3695"/>
                    </a:lnTo>
                    <a:lnTo>
                      <a:pt x="13197" y="3243"/>
                    </a:lnTo>
                    <a:lnTo>
                      <a:pt x="12707" y="2809"/>
                    </a:lnTo>
                    <a:lnTo>
                      <a:pt x="12217" y="2394"/>
                    </a:lnTo>
                    <a:lnTo>
                      <a:pt x="11726" y="2017"/>
                    </a:lnTo>
                    <a:lnTo>
                      <a:pt x="11217" y="1678"/>
                    </a:lnTo>
                    <a:lnTo>
                      <a:pt x="10690" y="1357"/>
                    </a:lnTo>
                    <a:lnTo>
                      <a:pt x="10162" y="1075"/>
                    </a:lnTo>
                    <a:lnTo>
                      <a:pt x="9634" y="811"/>
                    </a:lnTo>
                    <a:lnTo>
                      <a:pt x="9106" y="603"/>
                    </a:lnTo>
                    <a:lnTo>
                      <a:pt x="8559" y="415"/>
                    </a:lnTo>
                    <a:lnTo>
                      <a:pt x="8032" y="245"/>
                    </a:lnTo>
                    <a:lnTo>
                      <a:pt x="7485" y="132"/>
                    </a:lnTo>
                    <a:lnTo>
                      <a:pt x="6938" y="57"/>
                    </a:lnTo>
                    <a:lnTo>
                      <a:pt x="63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5111396" y="3323144"/>
                <a:ext cx="190289" cy="16259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435" extrusionOk="0">
                    <a:moveTo>
                      <a:pt x="0" y="1"/>
                    </a:moveTo>
                    <a:lnTo>
                      <a:pt x="0" y="434"/>
                    </a:lnTo>
                    <a:lnTo>
                      <a:pt x="5090" y="434"/>
                    </a:lnTo>
                    <a:lnTo>
                      <a:pt x="50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5784301" y="3323144"/>
                <a:ext cx="189579" cy="16259"/>
              </a:xfrm>
              <a:custGeom>
                <a:avLst/>
                <a:gdLst/>
                <a:ahLst/>
                <a:cxnLst/>
                <a:rect l="l" t="t" r="r" b="b"/>
                <a:pathLst>
                  <a:path w="5072" h="435" extrusionOk="0">
                    <a:moveTo>
                      <a:pt x="0" y="1"/>
                    </a:moveTo>
                    <a:lnTo>
                      <a:pt x="0" y="434"/>
                    </a:lnTo>
                    <a:lnTo>
                      <a:pt x="5071" y="434"/>
                    </a:lnTo>
                    <a:lnTo>
                      <a:pt x="50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7"/>
              <p:cNvSpPr/>
              <p:nvPr/>
            </p:nvSpPr>
            <p:spPr>
              <a:xfrm>
                <a:off x="4571666" y="3042701"/>
                <a:ext cx="1206321" cy="38798"/>
              </a:xfrm>
              <a:custGeom>
                <a:avLst/>
                <a:gdLst/>
                <a:ahLst/>
                <a:cxnLst/>
                <a:rect l="l" t="t" r="r" b="b"/>
                <a:pathLst>
                  <a:path w="32274" h="1038" extrusionOk="0">
                    <a:moveTo>
                      <a:pt x="0" y="1"/>
                    </a:moveTo>
                    <a:lnTo>
                      <a:pt x="773" y="1038"/>
                    </a:lnTo>
                    <a:lnTo>
                      <a:pt x="32274" y="1038"/>
                    </a:lnTo>
                    <a:lnTo>
                      <a:pt x="31237" y="1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4025582" y="3084302"/>
                <a:ext cx="297375" cy="128952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3450" extrusionOk="0">
                    <a:moveTo>
                      <a:pt x="7371" y="302"/>
                    </a:moveTo>
                    <a:lnTo>
                      <a:pt x="7428" y="339"/>
                    </a:lnTo>
                    <a:lnTo>
                      <a:pt x="7485" y="377"/>
                    </a:lnTo>
                    <a:lnTo>
                      <a:pt x="7541" y="434"/>
                    </a:lnTo>
                    <a:lnTo>
                      <a:pt x="7560" y="490"/>
                    </a:lnTo>
                    <a:lnTo>
                      <a:pt x="7579" y="566"/>
                    </a:lnTo>
                    <a:lnTo>
                      <a:pt x="7579" y="641"/>
                    </a:lnTo>
                    <a:lnTo>
                      <a:pt x="7560" y="698"/>
                    </a:lnTo>
                    <a:lnTo>
                      <a:pt x="6655" y="2696"/>
                    </a:lnTo>
                    <a:lnTo>
                      <a:pt x="6599" y="2790"/>
                    </a:lnTo>
                    <a:lnTo>
                      <a:pt x="6523" y="2884"/>
                    </a:lnTo>
                    <a:lnTo>
                      <a:pt x="6448" y="2960"/>
                    </a:lnTo>
                    <a:lnTo>
                      <a:pt x="6372" y="3016"/>
                    </a:lnTo>
                    <a:lnTo>
                      <a:pt x="6278" y="3073"/>
                    </a:lnTo>
                    <a:lnTo>
                      <a:pt x="6184" y="3111"/>
                    </a:lnTo>
                    <a:lnTo>
                      <a:pt x="6071" y="3129"/>
                    </a:lnTo>
                    <a:lnTo>
                      <a:pt x="5958" y="3148"/>
                    </a:lnTo>
                    <a:lnTo>
                      <a:pt x="736" y="3148"/>
                    </a:lnTo>
                    <a:lnTo>
                      <a:pt x="642" y="3129"/>
                    </a:lnTo>
                    <a:lnTo>
                      <a:pt x="566" y="3111"/>
                    </a:lnTo>
                    <a:lnTo>
                      <a:pt x="510" y="3054"/>
                    </a:lnTo>
                    <a:lnTo>
                      <a:pt x="453" y="2997"/>
                    </a:lnTo>
                    <a:lnTo>
                      <a:pt x="434" y="2922"/>
                    </a:lnTo>
                    <a:lnTo>
                      <a:pt x="415" y="2847"/>
                    </a:lnTo>
                    <a:lnTo>
                      <a:pt x="415" y="2771"/>
                    </a:lnTo>
                    <a:lnTo>
                      <a:pt x="434" y="2696"/>
                    </a:lnTo>
                    <a:lnTo>
                      <a:pt x="1320" y="754"/>
                    </a:lnTo>
                    <a:lnTo>
                      <a:pt x="1377" y="641"/>
                    </a:lnTo>
                    <a:lnTo>
                      <a:pt x="1433" y="566"/>
                    </a:lnTo>
                    <a:lnTo>
                      <a:pt x="1509" y="490"/>
                    </a:lnTo>
                    <a:lnTo>
                      <a:pt x="1603" y="415"/>
                    </a:lnTo>
                    <a:lnTo>
                      <a:pt x="1697" y="358"/>
                    </a:lnTo>
                    <a:lnTo>
                      <a:pt x="1791" y="321"/>
                    </a:lnTo>
                    <a:lnTo>
                      <a:pt x="1905" y="302"/>
                    </a:lnTo>
                    <a:close/>
                    <a:moveTo>
                      <a:pt x="1716" y="0"/>
                    </a:moveTo>
                    <a:lnTo>
                      <a:pt x="1603" y="19"/>
                    </a:lnTo>
                    <a:lnTo>
                      <a:pt x="1509" y="57"/>
                    </a:lnTo>
                    <a:lnTo>
                      <a:pt x="1414" y="113"/>
                    </a:lnTo>
                    <a:lnTo>
                      <a:pt x="1320" y="189"/>
                    </a:lnTo>
                    <a:lnTo>
                      <a:pt x="1245" y="264"/>
                    </a:lnTo>
                    <a:lnTo>
                      <a:pt x="1188" y="339"/>
                    </a:lnTo>
                    <a:lnTo>
                      <a:pt x="1132" y="453"/>
                    </a:lnTo>
                    <a:lnTo>
                      <a:pt x="38" y="2828"/>
                    </a:lnTo>
                    <a:lnTo>
                      <a:pt x="19" y="2941"/>
                    </a:lnTo>
                    <a:lnTo>
                      <a:pt x="1" y="3054"/>
                    </a:lnTo>
                    <a:lnTo>
                      <a:pt x="38" y="3148"/>
                    </a:lnTo>
                    <a:lnTo>
                      <a:pt x="76" y="3242"/>
                    </a:lnTo>
                    <a:lnTo>
                      <a:pt x="151" y="3337"/>
                    </a:lnTo>
                    <a:lnTo>
                      <a:pt x="227" y="3393"/>
                    </a:lnTo>
                    <a:lnTo>
                      <a:pt x="340" y="3431"/>
                    </a:lnTo>
                    <a:lnTo>
                      <a:pt x="453" y="3450"/>
                    </a:lnTo>
                    <a:lnTo>
                      <a:pt x="6259" y="3450"/>
                    </a:lnTo>
                    <a:lnTo>
                      <a:pt x="6372" y="3412"/>
                    </a:lnTo>
                    <a:lnTo>
                      <a:pt x="6467" y="3374"/>
                    </a:lnTo>
                    <a:lnTo>
                      <a:pt x="6561" y="3318"/>
                    </a:lnTo>
                    <a:lnTo>
                      <a:pt x="6655" y="3261"/>
                    </a:lnTo>
                    <a:lnTo>
                      <a:pt x="6731" y="3186"/>
                    </a:lnTo>
                    <a:lnTo>
                      <a:pt x="6787" y="3092"/>
                    </a:lnTo>
                    <a:lnTo>
                      <a:pt x="6844" y="2997"/>
                    </a:lnTo>
                    <a:lnTo>
                      <a:pt x="7937" y="622"/>
                    </a:lnTo>
                    <a:lnTo>
                      <a:pt x="7956" y="509"/>
                    </a:lnTo>
                    <a:lnTo>
                      <a:pt x="7956" y="396"/>
                    </a:lnTo>
                    <a:lnTo>
                      <a:pt x="7937" y="283"/>
                    </a:lnTo>
                    <a:lnTo>
                      <a:pt x="7899" y="189"/>
                    </a:lnTo>
                    <a:lnTo>
                      <a:pt x="7824" y="113"/>
                    </a:lnTo>
                    <a:lnTo>
                      <a:pt x="7730" y="57"/>
                    </a:lnTo>
                    <a:lnTo>
                      <a:pt x="7635" y="0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3805765" y="4000985"/>
                <a:ext cx="14801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548" extrusionOk="0">
                    <a:moveTo>
                      <a:pt x="94" y="1"/>
                    </a:moveTo>
                    <a:lnTo>
                      <a:pt x="57" y="19"/>
                    </a:lnTo>
                    <a:lnTo>
                      <a:pt x="38" y="57"/>
                    </a:lnTo>
                    <a:lnTo>
                      <a:pt x="19" y="132"/>
                    </a:lnTo>
                    <a:lnTo>
                      <a:pt x="0" y="227"/>
                    </a:lnTo>
                    <a:lnTo>
                      <a:pt x="38" y="340"/>
                    </a:lnTo>
                    <a:lnTo>
                      <a:pt x="94" y="434"/>
                    </a:lnTo>
                    <a:lnTo>
                      <a:pt x="151" y="509"/>
                    </a:lnTo>
                    <a:lnTo>
                      <a:pt x="226" y="547"/>
                    </a:lnTo>
                    <a:lnTo>
                      <a:pt x="302" y="547"/>
                    </a:lnTo>
                    <a:lnTo>
                      <a:pt x="339" y="528"/>
                    </a:lnTo>
                    <a:lnTo>
                      <a:pt x="358" y="491"/>
                    </a:lnTo>
                    <a:lnTo>
                      <a:pt x="396" y="415"/>
                    </a:lnTo>
                    <a:lnTo>
                      <a:pt x="396" y="321"/>
                    </a:lnTo>
                    <a:lnTo>
                      <a:pt x="377" y="208"/>
                    </a:lnTo>
                    <a:lnTo>
                      <a:pt x="321" y="114"/>
                    </a:lnTo>
                    <a:lnTo>
                      <a:pt x="245" y="38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3695128" y="3717738"/>
                <a:ext cx="14129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66" extrusionOk="0">
                    <a:moveTo>
                      <a:pt x="114" y="0"/>
                    </a:moveTo>
                    <a:lnTo>
                      <a:pt x="76" y="19"/>
                    </a:lnTo>
                    <a:lnTo>
                      <a:pt x="57" y="38"/>
                    </a:lnTo>
                    <a:lnTo>
                      <a:pt x="19" y="57"/>
                    </a:lnTo>
                    <a:lnTo>
                      <a:pt x="0" y="132"/>
                    </a:lnTo>
                    <a:lnTo>
                      <a:pt x="0" y="227"/>
                    </a:lnTo>
                    <a:lnTo>
                      <a:pt x="19" y="340"/>
                    </a:lnTo>
                    <a:lnTo>
                      <a:pt x="76" y="453"/>
                    </a:lnTo>
                    <a:lnTo>
                      <a:pt x="151" y="509"/>
                    </a:lnTo>
                    <a:lnTo>
                      <a:pt x="227" y="547"/>
                    </a:lnTo>
                    <a:lnTo>
                      <a:pt x="264" y="566"/>
                    </a:lnTo>
                    <a:lnTo>
                      <a:pt x="302" y="547"/>
                    </a:lnTo>
                    <a:lnTo>
                      <a:pt x="321" y="528"/>
                    </a:lnTo>
                    <a:lnTo>
                      <a:pt x="359" y="509"/>
                    </a:lnTo>
                    <a:lnTo>
                      <a:pt x="377" y="434"/>
                    </a:lnTo>
                    <a:lnTo>
                      <a:pt x="377" y="340"/>
                    </a:lnTo>
                    <a:lnTo>
                      <a:pt x="359" y="227"/>
                    </a:lnTo>
                    <a:lnTo>
                      <a:pt x="302" y="132"/>
                    </a:lnTo>
                    <a:lnTo>
                      <a:pt x="227" y="57"/>
                    </a:lnTo>
                    <a:lnTo>
                      <a:pt x="151" y="19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7"/>
              <p:cNvSpPr/>
              <p:nvPr/>
            </p:nvSpPr>
            <p:spPr>
              <a:xfrm>
                <a:off x="3662012" y="3891058"/>
                <a:ext cx="1483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8" extrusionOk="0">
                    <a:moveTo>
                      <a:pt x="95" y="1"/>
                    </a:moveTo>
                    <a:lnTo>
                      <a:pt x="57" y="20"/>
                    </a:lnTo>
                    <a:lnTo>
                      <a:pt x="38" y="57"/>
                    </a:lnTo>
                    <a:lnTo>
                      <a:pt x="0" y="133"/>
                    </a:lnTo>
                    <a:lnTo>
                      <a:pt x="0" y="227"/>
                    </a:lnTo>
                    <a:lnTo>
                      <a:pt x="38" y="340"/>
                    </a:lnTo>
                    <a:lnTo>
                      <a:pt x="95" y="434"/>
                    </a:lnTo>
                    <a:lnTo>
                      <a:pt x="151" y="510"/>
                    </a:lnTo>
                    <a:lnTo>
                      <a:pt x="227" y="547"/>
                    </a:lnTo>
                    <a:lnTo>
                      <a:pt x="302" y="547"/>
                    </a:lnTo>
                    <a:lnTo>
                      <a:pt x="340" y="529"/>
                    </a:lnTo>
                    <a:lnTo>
                      <a:pt x="359" y="510"/>
                    </a:lnTo>
                    <a:lnTo>
                      <a:pt x="396" y="434"/>
                    </a:lnTo>
                    <a:lnTo>
                      <a:pt x="396" y="321"/>
                    </a:lnTo>
                    <a:lnTo>
                      <a:pt x="377" y="227"/>
                    </a:lnTo>
                    <a:lnTo>
                      <a:pt x="321" y="114"/>
                    </a:lnTo>
                    <a:lnTo>
                      <a:pt x="245" y="38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7"/>
              <p:cNvSpPr/>
              <p:nvPr/>
            </p:nvSpPr>
            <p:spPr>
              <a:xfrm>
                <a:off x="3838882" y="3827666"/>
                <a:ext cx="14129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66" extrusionOk="0">
                    <a:moveTo>
                      <a:pt x="113" y="0"/>
                    </a:moveTo>
                    <a:lnTo>
                      <a:pt x="75" y="19"/>
                    </a:lnTo>
                    <a:lnTo>
                      <a:pt x="57" y="38"/>
                    </a:lnTo>
                    <a:lnTo>
                      <a:pt x="19" y="57"/>
                    </a:lnTo>
                    <a:lnTo>
                      <a:pt x="0" y="132"/>
                    </a:lnTo>
                    <a:lnTo>
                      <a:pt x="0" y="226"/>
                    </a:lnTo>
                    <a:lnTo>
                      <a:pt x="19" y="339"/>
                    </a:lnTo>
                    <a:lnTo>
                      <a:pt x="75" y="453"/>
                    </a:lnTo>
                    <a:lnTo>
                      <a:pt x="151" y="509"/>
                    </a:lnTo>
                    <a:lnTo>
                      <a:pt x="226" y="547"/>
                    </a:lnTo>
                    <a:lnTo>
                      <a:pt x="264" y="566"/>
                    </a:lnTo>
                    <a:lnTo>
                      <a:pt x="302" y="547"/>
                    </a:lnTo>
                    <a:lnTo>
                      <a:pt x="321" y="528"/>
                    </a:lnTo>
                    <a:lnTo>
                      <a:pt x="358" y="509"/>
                    </a:lnTo>
                    <a:lnTo>
                      <a:pt x="377" y="434"/>
                    </a:lnTo>
                    <a:lnTo>
                      <a:pt x="377" y="339"/>
                    </a:lnTo>
                    <a:lnTo>
                      <a:pt x="358" y="226"/>
                    </a:lnTo>
                    <a:lnTo>
                      <a:pt x="302" y="132"/>
                    </a:lnTo>
                    <a:lnTo>
                      <a:pt x="226" y="57"/>
                    </a:lnTo>
                    <a:lnTo>
                      <a:pt x="151" y="1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3648631" y="3781841"/>
                <a:ext cx="1483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8" extrusionOk="0">
                    <a:moveTo>
                      <a:pt x="94" y="1"/>
                    </a:moveTo>
                    <a:lnTo>
                      <a:pt x="38" y="57"/>
                    </a:lnTo>
                    <a:lnTo>
                      <a:pt x="0" y="133"/>
                    </a:lnTo>
                    <a:lnTo>
                      <a:pt x="0" y="227"/>
                    </a:lnTo>
                    <a:lnTo>
                      <a:pt x="38" y="340"/>
                    </a:lnTo>
                    <a:lnTo>
                      <a:pt x="94" y="434"/>
                    </a:lnTo>
                    <a:lnTo>
                      <a:pt x="151" y="510"/>
                    </a:lnTo>
                    <a:lnTo>
                      <a:pt x="226" y="547"/>
                    </a:lnTo>
                    <a:lnTo>
                      <a:pt x="302" y="547"/>
                    </a:lnTo>
                    <a:lnTo>
                      <a:pt x="358" y="510"/>
                    </a:lnTo>
                    <a:lnTo>
                      <a:pt x="396" y="416"/>
                    </a:lnTo>
                    <a:lnTo>
                      <a:pt x="396" y="321"/>
                    </a:lnTo>
                    <a:lnTo>
                      <a:pt x="377" y="208"/>
                    </a:lnTo>
                    <a:lnTo>
                      <a:pt x="321" y="114"/>
                    </a:lnTo>
                    <a:lnTo>
                      <a:pt x="245" y="38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3852263" y="3937555"/>
                <a:ext cx="1483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8" extrusionOk="0">
                    <a:moveTo>
                      <a:pt x="94" y="1"/>
                    </a:moveTo>
                    <a:lnTo>
                      <a:pt x="38" y="39"/>
                    </a:lnTo>
                    <a:lnTo>
                      <a:pt x="0" y="114"/>
                    </a:lnTo>
                    <a:lnTo>
                      <a:pt x="0" y="227"/>
                    </a:lnTo>
                    <a:lnTo>
                      <a:pt x="19" y="321"/>
                    </a:lnTo>
                    <a:lnTo>
                      <a:pt x="76" y="416"/>
                    </a:lnTo>
                    <a:lnTo>
                      <a:pt x="151" y="491"/>
                    </a:lnTo>
                    <a:lnTo>
                      <a:pt x="226" y="548"/>
                    </a:lnTo>
                    <a:lnTo>
                      <a:pt x="302" y="529"/>
                    </a:lnTo>
                    <a:lnTo>
                      <a:pt x="358" y="491"/>
                    </a:lnTo>
                    <a:lnTo>
                      <a:pt x="377" y="416"/>
                    </a:lnTo>
                    <a:lnTo>
                      <a:pt x="396" y="321"/>
                    </a:lnTo>
                    <a:lnTo>
                      <a:pt x="358" y="208"/>
                    </a:lnTo>
                    <a:lnTo>
                      <a:pt x="302" y="114"/>
                    </a:lnTo>
                    <a:lnTo>
                      <a:pt x="245" y="39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7"/>
              <p:cNvSpPr/>
              <p:nvPr/>
            </p:nvSpPr>
            <p:spPr>
              <a:xfrm>
                <a:off x="3773322" y="3737474"/>
                <a:ext cx="14839" cy="2044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7" extrusionOk="0">
                    <a:moveTo>
                      <a:pt x="95" y="0"/>
                    </a:moveTo>
                    <a:lnTo>
                      <a:pt x="39" y="38"/>
                    </a:lnTo>
                    <a:lnTo>
                      <a:pt x="1" y="113"/>
                    </a:lnTo>
                    <a:lnTo>
                      <a:pt x="1" y="226"/>
                    </a:lnTo>
                    <a:lnTo>
                      <a:pt x="39" y="321"/>
                    </a:lnTo>
                    <a:lnTo>
                      <a:pt x="95" y="434"/>
                    </a:lnTo>
                    <a:lnTo>
                      <a:pt x="152" y="509"/>
                    </a:lnTo>
                    <a:lnTo>
                      <a:pt x="227" y="547"/>
                    </a:lnTo>
                    <a:lnTo>
                      <a:pt x="303" y="528"/>
                    </a:lnTo>
                    <a:lnTo>
                      <a:pt x="359" y="490"/>
                    </a:lnTo>
                    <a:lnTo>
                      <a:pt x="397" y="415"/>
                    </a:lnTo>
                    <a:lnTo>
                      <a:pt x="397" y="321"/>
                    </a:lnTo>
                    <a:lnTo>
                      <a:pt x="378" y="208"/>
                    </a:lnTo>
                    <a:lnTo>
                      <a:pt x="321" y="113"/>
                    </a:lnTo>
                    <a:lnTo>
                      <a:pt x="246" y="38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3727534" y="3981960"/>
                <a:ext cx="1483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8" extrusionOk="0">
                    <a:moveTo>
                      <a:pt x="95" y="1"/>
                    </a:moveTo>
                    <a:lnTo>
                      <a:pt x="38" y="38"/>
                    </a:lnTo>
                    <a:lnTo>
                      <a:pt x="1" y="132"/>
                    </a:lnTo>
                    <a:lnTo>
                      <a:pt x="1" y="227"/>
                    </a:lnTo>
                    <a:lnTo>
                      <a:pt x="19" y="340"/>
                    </a:lnTo>
                    <a:lnTo>
                      <a:pt x="76" y="434"/>
                    </a:lnTo>
                    <a:lnTo>
                      <a:pt x="151" y="510"/>
                    </a:lnTo>
                    <a:lnTo>
                      <a:pt x="227" y="547"/>
                    </a:lnTo>
                    <a:lnTo>
                      <a:pt x="302" y="547"/>
                    </a:lnTo>
                    <a:lnTo>
                      <a:pt x="359" y="510"/>
                    </a:lnTo>
                    <a:lnTo>
                      <a:pt x="378" y="415"/>
                    </a:lnTo>
                    <a:lnTo>
                      <a:pt x="396" y="321"/>
                    </a:lnTo>
                    <a:lnTo>
                      <a:pt x="359" y="208"/>
                    </a:lnTo>
                    <a:lnTo>
                      <a:pt x="302" y="114"/>
                    </a:lnTo>
                    <a:lnTo>
                      <a:pt x="227" y="38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2786894" y="4000985"/>
                <a:ext cx="1483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8" extrusionOk="0">
                    <a:moveTo>
                      <a:pt x="94" y="1"/>
                    </a:moveTo>
                    <a:lnTo>
                      <a:pt x="57" y="19"/>
                    </a:lnTo>
                    <a:lnTo>
                      <a:pt x="38" y="57"/>
                    </a:lnTo>
                    <a:lnTo>
                      <a:pt x="0" y="132"/>
                    </a:lnTo>
                    <a:lnTo>
                      <a:pt x="0" y="227"/>
                    </a:lnTo>
                    <a:lnTo>
                      <a:pt x="38" y="340"/>
                    </a:lnTo>
                    <a:lnTo>
                      <a:pt x="76" y="434"/>
                    </a:lnTo>
                    <a:lnTo>
                      <a:pt x="151" y="509"/>
                    </a:lnTo>
                    <a:lnTo>
                      <a:pt x="226" y="547"/>
                    </a:lnTo>
                    <a:lnTo>
                      <a:pt x="302" y="547"/>
                    </a:lnTo>
                    <a:lnTo>
                      <a:pt x="340" y="528"/>
                    </a:lnTo>
                    <a:lnTo>
                      <a:pt x="358" y="491"/>
                    </a:lnTo>
                    <a:lnTo>
                      <a:pt x="396" y="415"/>
                    </a:lnTo>
                    <a:lnTo>
                      <a:pt x="396" y="321"/>
                    </a:lnTo>
                    <a:lnTo>
                      <a:pt x="358" y="208"/>
                    </a:lnTo>
                    <a:lnTo>
                      <a:pt x="302" y="114"/>
                    </a:lnTo>
                    <a:lnTo>
                      <a:pt x="245" y="38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2675547" y="3717738"/>
                <a:ext cx="14839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66" extrusionOk="0">
                    <a:moveTo>
                      <a:pt x="133" y="0"/>
                    </a:moveTo>
                    <a:lnTo>
                      <a:pt x="95" y="19"/>
                    </a:lnTo>
                    <a:lnTo>
                      <a:pt x="57" y="38"/>
                    </a:lnTo>
                    <a:lnTo>
                      <a:pt x="38" y="57"/>
                    </a:lnTo>
                    <a:lnTo>
                      <a:pt x="1" y="132"/>
                    </a:lnTo>
                    <a:lnTo>
                      <a:pt x="1" y="227"/>
                    </a:lnTo>
                    <a:lnTo>
                      <a:pt x="38" y="340"/>
                    </a:lnTo>
                    <a:lnTo>
                      <a:pt x="95" y="453"/>
                    </a:lnTo>
                    <a:lnTo>
                      <a:pt x="152" y="509"/>
                    </a:lnTo>
                    <a:lnTo>
                      <a:pt x="227" y="547"/>
                    </a:lnTo>
                    <a:lnTo>
                      <a:pt x="265" y="566"/>
                    </a:lnTo>
                    <a:lnTo>
                      <a:pt x="302" y="547"/>
                    </a:lnTo>
                    <a:lnTo>
                      <a:pt x="340" y="528"/>
                    </a:lnTo>
                    <a:lnTo>
                      <a:pt x="359" y="509"/>
                    </a:lnTo>
                    <a:lnTo>
                      <a:pt x="397" y="434"/>
                    </a:lnTo>
                    <a:lnTo>
                      <a:pt x="397" y="340"/>
                    </a:lnTo>
                    <a:lnTo>
                      <a:pt x="378" y="227"/>
                    </a:lnTo>
                    <a:lnTo>
                      <a:pt x="321" y="132"/>
                    </a:lnTo>
                    <a:lnTo>
                      <a:pt x="246" y="57"/>
                    </a:lnTo>
                    <a:lnTo>
                      <a:pt x="170" y="1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7"/>
              <p:cNvSpPr/>
              <p:nvPr/>
            </p:nvSpPr>
            <p:spPr>
              <a:xfrm>
                <a:off x="2643141" y="3891058"/>
                <a:ext cx="1483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8" extrusionOk="0">
                    <a:moveTo>
                      <a:pt x="95" y="1"/>
                    </a:moveTo>
                    <a:lnTo>
                      <a:pt x="57" y="20"/>
                    </a:lnTo>
                    <a:lnTo>
                      <a:pt x="38" y="57"/>
                    </a:lnTo>
                    <a:lnTo>
                      <a:pt x="1" y="133"/>
                    </a:lnTo>
                    <a:lnTo>
                      <a:pt x="1" y="227"/>
                    </a:lnTo>
                    <a:lnTo>
                      <a:pt x="38" y="340"/>
                    </a:lnTo>
                    <a:lnTo>
                      <a:pt x="76" y="434"/>
                    </a:lnTo>
                    <a:lnTo>
                      <a:pt x="151" y="510"/>
                    </a:lnTo>
                    <a:lnTo>
                      <a:pt x="227" y="547"/>
                    </a:lnTo>
                    <a:lnTo>
                      <a:pt x="302" y="547"/>
                    </a:lnTo>
                    <a:lnTo>
                      <a:pt x="340" y="529"/>
                    </a:lnTo>
                    <a:lnTo>
                      <a:pt x="359" y="510"/>
                    </a:lnTo>
                    <a:lnTo>
                      <a:pt x="396" y="434"/>
                    </a:lnTo>
                    <a:lnTo>
                      <a:pt x="396" y="321"/>
                    </a:lnTo>
                    <a:lnTo>
                      <a:pt x="359" y="227"/>
                    </a:lnTo>
                    <a:lnTo>
                      <a:pt x="302" y="114"/>
                    </a:lnTo>
                    <a:lnTo>
                      <a:pt x="246" y="38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7"/>
              <p:cNvSpPr/>
              <p:nvPr/>
            </p:nvSpPr>
            <p:spPr>
              <a:xfrm>
                <a:off x="2819301" y="3827666"/>
                <a:ext cx="14839" cy="2115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66" extrusionOk="0">
                    <a:moveTo>
                      <a:pt x="132" y="0"/>
                    </a:moveTo>
                    <a:lnTo>
                      <a:pt x="95" y="19"/>
                    </a:lnTo>
                    <a:lnTo>
                      <a:pt x="57" y="38"/>
                    </a:lnTo>
                    <a:lnTo>
                      <a:pt x="38" y="57"/>
                    </a:lnTo>
                    <a:lnTo>
                      <a:pt x="19" y="132"/>
                    </a:lnTo>
                    <a:lnTo>
                      <a:pt x="0" y="226"/>
                    </a:lnTo>
                    <a:lnTo>
                      <a:pt x="38" y="339"/>
                    </a:lnTo>
                    <a:lnTo>
                      <a:pt x="95" y="453"/>
                    </a:lnTo>
                    <a:lnTo>
                      <a:pt x="151" y="509"/>
                    </a:lnTo>
                    <a:lnTo>
                      <a:pt x="227" y="547"/>
                    </a:lnTo>
                    <a:lnTo>
                      <a:pt x="264" y="566"/>
                    </a:lnTo>
                    <a:lnTo>
                      <a:pt x="302" y="547"/>
                    </a:lnTo>
                    <a:lnTo>
                      <a:pt x="340" y="528"/>
                    </a:lnTo>
                    <a:lnTo>
                      <a:pt x="359" y="509"/>
                    </a:lnTo>
                    <a:lnTo>
                      <a:pt x="396" y="434"/>
                    </a:lnTo>
                    <a:lnTo>
                      <a:pt x="396" y="339"/>
                    </a:lnTo>
                    <a:lnTo>
                      <a:pt x="377" y="226"/>
                    </a:lnTo>
                    <a:lnTo>
                      <a:pt x="321" y="132"/>
                    </a:lnTo>
                    <a:lnTo>
                      <a:pt x="245" y="57"/>
                    </a:lnTo>
                    <a:lnTo>
                      <a:pt x="170" y="19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2629760" y="3781841"/>
                <a:ext cx="1483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8" extrusionOk="0">
                    <a:moveTo>
                      <a:pt x="95" y="1"/>
                    </a:moveTo>
                    <a:lnTo>
                      <a:pt x="38" y="57"/>
                    </a:lnTo>
                    <a:lnTo>
                      <a:pt x="0" y="133"/>
                    </a:lnTo>
                    <a:lnTo>
                      <a:pt x="0" y="227"/>
                    </a:lnTo>
                    <a:lnTo>
                      <a:pt x="19" y="340"/>
                    </a:lnTo>
                    <a:lnTo>
                      <a:pt x="76" y="434"/>
                    </a:lnTo>
                    <a:lnTo>
                      <a:pt x="151" y="510"/>
                    </a:lnTo>
                    <a:lnTo>
                      <a:pt x="227" y="547"/>
                    </a:lnTo>
                    <a:lnTo>
                      <a:pt x="302" y="547"/>
                    </a:lnTo>
                    <a:lnTo>
                      <a:pt x="359" y="510"/>
                    </a:lnTo>
                    <a:lnTo>
                      <a:pt x="396" y="416"/>
                    </a:lnTo>
                    <a:lnTo>
                      <a:pt x="396" y="321"/>
                    </a:lnTo>
                    <a:lnTo>
                      <a:pt x="359" y="208"/>
                    </a:lnTo>
                    <a:lnTo>
                      <a:pt x="302" y="114"/>
                    </a:lnTo>
                    <a:lnTo>
                      <a:pt x="245" y="38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2833392" y="3937555"/>
                <a:ext cx="1412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48" extrusionOk="0">
                    <a:moveTo>
                      <a:pt x="76" y="1"/>
                    </a:moveTo>
                    <a:lnTo>
                      <a:pt x="19" y="39"/>
                    </a:lnTo>
                    <a:lnTo>
                      <a:pt x="0" y="114"/>
                    </a:lnTo>
                    <a:lnTo>
                      <a:pt x="0" y="227"/>
                    </a:lnTo>
                    <a:lnTo>
                      <a:pt x="19" y="321"/>
                    </a:lnTo>
                    <a:lnTo>
                      <a:pt x="76" y="416"/>
                    </a:lnTo>
                    <a:lnTo>
                      <a:pt x="151" y="491"/>
                    </a:lnTo>
                    <a:lnTo>
                      <a:pt x="227" y="548"/>
                    </a:lnTo>
                    <a:lnTo>
                      <a:pt x="283" y="529"/>
                    </a:lnTo>
                    <a:lnTo>
                      <a:pt x="340" y="491"/>
                    </a:lnTo>
                    <a:lnTo>
                      <a:pt x="377" y="416"/>
                    </a:lnTo>
                    <a:lnTo>
                      <a:pt x="377" y="321"/>
                    </a:lnTo>
                    <a:lnTo>
                      <a:pt x="359" y="208"/>
                    </a:lnTo>
                    <a:lnTo>
                      <a:pt x="302" y="114"/>
                    </a:lnTo>
                    <a:lnTo>
                      <a:pt x="227" y="39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7"/>
              <p:cNvSpPr/>
              <p:nvPr/>
            </p:nvSpPr>
            <p:spPr>
              <a:xfrm>
                <a:off x="2754488" y="3737474"/>
                <a:ext cx="14801" cy="2044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547" extrusionOk="0">
                    <a:moveTo>
                      <a:pt x="94" y="0"/>
                    </a:moveTo>
                    <a:lnTo>
                      <a:pt x="38" y="38"/>
                    </a:lnTo>
                    <a:lnTo>
                      <a:pt x="0" y="113"/>
                    </a:lnTo>
                    <a:lnTo>
                      <a:pt x="0" y="226"/>
                    </a:lnTo>
                    <a:lnTo>
                      <a:pt x="19" y="321"/>
                    </a:lnTo>
                    <a:lnTo>
                      <a:pt x="75" y="434"/>
                    </a:lnTo>
                    <a:lnTo>
                      <a:pt x="151" y="509"/>
                    </a:lnTo>
                    <a:lnTo>
                      <a:pt x="226" y="547"/>
                    </a:lnTo>
                    <a:lnTo>
                      <a:pt x="302" y="528"/>
                    </a:lnTo>
                    <a:lnTo>
                      <a:pt x="358" y="490"/>
                    </a:lnTo>
                    <a:lnTo>
                      <a:pt x="396" y="415"/>
                    </a:lnTo>
                    <a:lnTo>
                      <a:pt x="396" y="321"/>
                    </a:lnTo>
                    <a:lnTo>
                      <a:pt x="358" y="208"/>
                    </a:lnTo>
                    <a:lnTo>
                      <a:pt x="302" y="113"/>
                    </a:lnTo>
                    <a:lnTo>
                      <a:pt x="245" y="3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2707953" y="3981960"/>
                <a:ext cx="14839" cy="20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8" extrusionOk="0">
                    <a:moveTo>
                      <a:pt x="95" y="1"/>
                    </a:moveTo>
                    <a:lnTo>
                      <a:pt x="39" y="38"/>
                    </a:lnTo>
                    <a:lnTo>
                      <a:pt x="20" y="132"/>
                    </a:lnTo>
                    <a:lnTo>
                      <a:pt x="1" y="227"/>
                    </a:lnTo>
                    <a:lnTo>
                      <a:pt x="39" y="340"/>
                    </a:lnTo>
                    <a:lnTo>
                      <a:pt x="95" y="434"/>
                    </a:lnTo>
                    <a:lnTo>
                      <a:pt x="171" y="510"/>
                    </a:lnTo>
                    <a:lnTo>
                      <a:pt x="246" y="547"/>
                    </a:lnTo>
                    <a:lnTo>
                      <a:pt x="302" y="547"/>
                    </a:lnTo>
                    <a:lnTo>
                      <a:pt x="359" y="510"/>
                    </a:lnTo>
                    <a:lnTo>
                      <a:pt x="397" y="415"/>
                    </a:lnTo>
                    <a:lnTo>
                      <a:pt x="397" y="321"/>
                    </a:lnTo>
                    <a:lnTo>
                      <a:pt x="378" y="208"/>
                    </a:lnTo>
                    <a:lnTo>
                      <a:pt x="321" y="114"/>
                    </a:lnTo>
                    <a:lnTo>
                      <a:pt x="246" y="3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3805765" y="4169370"/>
                <a:ext cx="35957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264" extrusionOk="0">
                    <a:moveTo>
                      <a:pt x="358" y="1"/>
                    </a:moveTo>
                    <a:lnTo>
                      <a:pt x="264" y="20"/>
                    </a:lnTo>
                    <a:lnTo>
                      <a:pt x="170" y="58"/>
                    </a:lnTo>
                    <a:lnTo>
                      <a:pt x="113" y="114"/>
                    </a:lnTo>
                    <a:lnTo>
                      <a:pt x="57" y="189"/>
                    </a:lnTo>
                    <a:lnTo>
                      <a:pt x="19" y="284"/>
                    </a:lnTo>
                    <a:lnTo>
                      <a:pt x="0" y="397"/>
                    </a:lnTo>
                    <a:lnTo>
                      <a:pt x="0" y="510"/>
                    </a:lnTo>
                    <a:lnTo>
                      <a:pt x="19" y="623"/>
                    </a:lnTo>
                    <a:lnTo>
                      <a:pt x="57" y="755"/>
                    </a:lnTo>
                    <a:lnTo>
                      <a:pt x="113" y="887"/>
                    </a:lnTo>
                    <a:lnTo>
                      <a:pt x="189" y="1000"/>
                    </a:lnTo>
                    <a:lnTo>
                      <a:pt x="264" y="1094"/>
                    </a:lnTo>
                    <a:lnTo>
                      <a:pt x="339" y="1170"/>
                    </a:lnTo>
                    <a:lnTo>
                      <a:pt x="434" y="1226"/>
                    </a:lnTo>
                    <a:lnTo>
                      <a:pt x="528" y="1245"/>
                    </a:lnTo>
                    <a:lnTo>
                      <a:pt x="622" y="1264"/>
                    </a:lnTo>
                    <a:lnTo>
                      <a:pt x="716" y="1245"/>
                    </a:lnTo>
                    <a:lnTo>
                      <a:pt x="792" y="1207"/>
                    </a:lnTo>
                    <a:lnTo>
                      <a:pt x="867" y="1151"/>
                    </a:lnTo>
                    <a:lnTo>
                      <a:pt x="924" y="1075"/>
                    </a:lnTo>
                    <a:lnTo>
                      <a:pt x="943" y="981"/>
                    </a:lnTo>
                    <a:lnTo>
                      <a:pt x="961" y="868"/>
                    </a:lnTo>
                    <a:lnTo>
                      <a:pt x="961" y="755"/>
                    </a:lnTo>
                    <a:lnTo>
                      <a:pt x="943" y="642"/>
                    </a:lnTo>
                    <a:lnTo>
                      <a:pt x="924" y="510"/>
                    </a:lnTo>
                    <a:lnTo>
                      <a:pt x="867" y="378"/>
                    </a:lnTo>
                    <a:lnTo>
                      <a:pt x="792" y="265"/>
                    </a:lnTo>
                    <a:lnTo>
                      <a:pt x="716" y="171"/>
                    </a:lnTo>
                    <a:lnTo>
                      <a:pt x="622" y="95"/>
                    </a:lnTo>
                    <a:lnTo>
                      <a:pt x="547" y="39"/>
                    </a:lnTo>
                    <a:lnTo>
                      <a:pt x="452" y="20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7"/>
              <p:cNvSpPr/>
              <p:nvPr/>
            </p:nvSpPr>
            <p:spPr>
              <a:xfrm>
                <a:off x="3566176" y="3515526"/>
                <a:ext cx="35995" cy="47918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82" extrusionOk="0">
                    <a:moveTo>
                      <a:pt x="359" y="0"/>
                    </a:moveTo>
                    <a:lnTo>
                      <a:pt x="265" y="19"/>
                    </a:lnTo>
                    <a:lnTo>
                      <a:pt x="170" y="57"/>
                    </a:lnTo>
                    <a:lnTo>
                      <a:pt x="114" y="113"/>
                    </a:lnTo>
                    <a:lnTo>
                      <a:pt x="57" y="207"/>
                    </a:lnTo>
                    <a:lnTo>
                      <a:pt x="19" y="302"/>
                    </a:lnTo>
                    <a:lnTo>
                      <a:pt x="1" y="396"/>
                    </a:lnTo>
                    <a:lnTo>
                      <a:pt x="1" y="509"/>
                    </a:lnTo>
                    <a:lnTo>
                      <a:pt x="19" y="641"/>
                    </a:lnTo>
                    <a:lnTo>
                      <a:pt x="57" y="773"/>
                    </a:lnTo>
                    <a:lnTo>
                      <a:pt x="114" y="886"/>
                    </a:lnTo>
                    <a:lnTo>
                      <a:pt x="189" y="999"/>
                    </a:lnTo>
                    <a:lnTo>
                      <a:pt x="265" y="1093"/>
                    </a:lnTo>
                    <a:lnTo>
                      <a:pt x="340" y="1169"/>
                    </a:lnTo>
                    <a:lnTo>
                      <a:pt x="434" y="1225"/>
                    </a:lnTo>
                    <a:lnTo>
                      <a:pt x="528" y="1263"/>
                    </a:lnTo>
                    <a:lnTo>
                      <a:pt x="623" y="1282"/>
                    </a:lnTo>
                    <a:lnTo>
                      <a:pt x="717" y="1263"/>
                    </a:lnTo>
                    <a:lnTo>
                      <a:pt x="792" y="1225"/>
                    </a:lnTo>
                    <a:lnTo>
                      <a:pt x="868" y="1169"/>
                    </a:lnTo>
                    <a:lnTo>
                      <a:pt x="924" y="1093"/>
                    </a:lnTo>
                    <a:lnTo>
                      <a:pt x="943" y="999"/>
                    </a:lnTo>
                    <a:lnTo>
                      <a:pt x="962" y="886"/>
                    </a:lnTo>
                    <a:lnTo>
                      <a:pt x="962" y="773"/>
                    </a:lnTo>
                    <a:lnTo>
                      <a:pt x="943" y="641"/>
                    </a:lnTo>
                    <a:lnTo>
                      <a:pt x="906" y="509"/>
                    </a:lnTo>
                    <a:lnTo>
                      <a:pt x="868" y="396"/>
                    </a:lnTo>
                    <a:lnTo>
                      <a:pt x="792" y="283"/>
                    </a:lnTo>
                    <a:lnTo>
                      <a:pt x="717" y="189"/>
                    </a:lnTo>
                    <a:lnTo>
                      <a:pt x="623" y="113"/>
                    </a:lnTo>
                    <a:lnTo>
                      <a:pt x="528" y="57"/>
                    </a:lnTo>
                    <a:lnTo>
                      <a:pt x="453" y="19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7"/>
              <p:cNvSpPr/>
              <p:nvPr/>
            </p:nvSpPr>
            <p:spPr>
              <a:xfrm>
                <a:off x="3461893" y="3910083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246" y="1"/>
                    </a:moveTo>
                    <a:lnTo>
                      <a:pt x="170" y="38"/>
                    </a:lnTo>
                    <a:lnTo>
                      <a:pt x="95" y="95"/>
                    </a:lnTo>
                    <a:lnTo>
                      <a:pt x="57" y="189"/>
                    </a:lnTo>
                    <a:lnTo>
                      <a:pt x="20" y="283"/>
                    </a:lnTo>
                    <a:lnTo>
                      <a:pt x="1" y="378"/>
                    </a:lnTo>
                    <a:lnTo>
                      <a:pt x="1" y="510"/>
                    </a:lnTo>
                    <a:lnTo>
                      <a:pt x="20" y="623"/>
                    </a:lnTo>
                    <a:lnTo>
                      <a:pt x="57" y="755"/>
                    </a:lnTo>
                    <a:lnTo>
                      <a:pt x="95" y="868"/>
                    </a:lnTo>
                    <a:lnTo>
                      <a:pt x="170" y="981"/>
                    </a:lnTo>
                    <a:lnTo>
                      <a:pt x="246" y="1075"/>
                    </a:lnTo>
                    <a:lnTo>
                      <a:pt x="340" y="1151"/>
                    </a:lnTo>
                    <a:lnTo>
                      <a:pt x="434" y="1207"/>
                    </a:lnTo>
                    <a:lnTo>
                      <a:pt x="528" y="1245"/>
                    </a:lnTo>
                    <a:lnTo>
                      <a:pt x="604" y="1264"/>
                    </a:lnTo>
                    <a:lnTo>
                      <a:pt x="698" y="1245"/>
                    </a:lnTo>
                    <a:lnTo>
                      <a:pt x="792" y="1207"/>
                    </a:lnTo>
                    <a:lnTo>
                      <a:pt x="849" y="1151"/>
                    </a:lnTo>
                    <a:lnTo>
                      <a:pt x="906" y="1075"/>
                    </a:lnTo>
                    <a:lnTo>
                      <a:pt x="943" y="981"/>
                    </a:lnTo>
                    <a:lnTo>
                      <a:pt x="962" y="868"/>
                    </a:lnTo>
                    <a:lnTo>
                      <a:pt x="962" y="755"/>
                    </a:lnTo>
                    <a:lnTo>
                      <a:pt x="943" y="623"/>
                    </a:lnTo>
                    <a:lnTo>
                      <a:pt x="906" y="491"/>
                    </a:lnTo>
                    <a:lnTo>
                      <a:pt x="849" y="378"/>
                    </a:lnTo>
                    <a:lnTo>
                      <a:pt x="774" y="265"/>
                    </a:lnTo>
                    <a:lnTo>
                      <a:pt x="698" y="170"/>
                    </a:lnTo>
                    <a:lnTo>
                      <a:pt x="623" y="95"/>
                    </a:lnTo>
                    <a:lnTo>
                      <a:pt x="528" y="38"/>
                    </a:ln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7"/>
              <p:cNvSpPr/>
              <p:nvPr/>
            </p:nvSpPr>
            <p:spPr>
              <a:xfrm>
                <a:off x="3910721" y="3775524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340" y="0"/>
                    </a:moveTo>
                    <a:lnTo>
                      <a:pt x="246" y="19"/>
                    </a:lnTo>
                    <a:lnTo>
                      <a:pt x="171" y="57"/>
                    </a:lnTo>
                    <a:lnTo>
                      <a:pt x="114" y="113"/>
                    </a:lnTo>
                    <a:lnTo>
                      <a:pt x="57" y="189"/>
                    </a:lnTo>
                    <a:lnTo>
                      <a:pt x="20" y="283"/>
                    </a:lnTo>
                    <a:lnTo>
                      <a:pt x="1" y="396"/>
                    </a:lnTo>
                    <a:lnTo>
                      <a:pt x="1" y="509"/>
                    </a:lnTo>
                    <a:lnTo>
                      <a:pt x="20" y="622"/>
                    </a:lnTo>
                    <a:lnTo>
                      <a:pt x="57" y="754"/>
                    </a:lnTo>
                    <a:lnTo>
                      <a:pt x="114" y="886"/>
                    </a:lnTo>
                    <a:lnTo>
                      <a:pt x="171" y="980"/>
                    </a:lnTo>
                    <a:lnTo>
                      <a:pt x="265" y="1075"/>
                    </a:lnTo>
                    <a:lnTo>
                      <a:pt x="340" y="1169"/>
                    </a:lnTo>
                    <a:lnTo>
                      <a:pt x="434" y="1225"/>
                    </a:lnTo>
                    <a:lnTo>
                      <a:pt x="529" y="1244"/>
                    </a:lnTo>
                    <a:lnTo>
                      <a:pt x="623" y="1263"/>
                    </a:lnTo>
                    <a:lnTo>
                      <a:pt x="717" y="1244"/>
                    </a:lnTo>
                    <a:lnTo>
                      <a:pt x="793" y="1207"/>
                    </a:lnTo>
                    <a:lnTo>
                      <a:pt x="849" y="1150"/>
                    </a:lnTo>
                    <a:lnTo>
                      <a:pt x="906" y="1075"/>
                    </a:lnTo>
                    <a:lnTo>
                      <a:pt x="943" y="980"/>
                    </a:lnTo>
                    <a:lnTo>
                      <a:pt x="962" y="867"/>
                    </a:lnTo>
                    <a:lnTo>
                      <a:pt x="962" y="754"/>
                    </a:lnTo>
                    <a:lnTo>
                      <a:pt x="943" y="622"/>
                    </a:lnTo>
                    <a:lnTo>
                      <a:pt x="906" y="509"/>
                    </a:lnTo>
                    <a:lnTo>
                      <a:pt x="849" y="377"/>
                    </a:lnTo>
                    <a:lnTo>
                      <a:pt x="793" y="264"/>
                    </a:lnTo>
                    <a:lnTo>
                      <a:pt x="717" y="170"/>
                    </a:lnTo>
                    <a:lnTo>
                      <a:pt x="623" y="94"/>
                    </a:lnTo>
                    <a:lnTo>
                      <a:pt x="529" y="38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3442868" y="3659243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246" y="1"/>
                    </a:moveTo>
                    <a:lnTo>
                      <a:pt x="170" y="38"/>
                    </a:lnTo>
                    <a:lnTo>
                      <a:pt x="114" y="95"/>
                    </a:lnTo>
                    <a:lnTo>
                      <a:pt x="57" y="189"/>
                    </a:lnTo>
                    <a:lnTo>
                      <a:pt x="20" y="283"/>
                    </a:lnTo>
                    <a:lnTo>
                      <a:pt x="1" y="397"/>
                    </a:lnTo>
                    <a:lnTo>
                      <a:pt x="1" y="510"/>
                    </a:lnTo>
                    <a:lnTo>
                      <a:pt x="20" y="642"/>
                    </a:lnTo>
                    <a:lnTo>
                      <a:pt x="57" y="755"/>
                    </a:lnTo>
                    <a:lnTo>
                      <a:pt x="95" y="868"/>
                    </a:lnTo>
                    <a:lnTo>
                      <a:pt x="170" y="981"/>
                    </a:lnTo>
                    <a:lnTo>
                      <a:pt x="246" y="1075"/>
                    </a:lnTo>
                    <a:lnTo>
                      <a:pt x="340" y="1151"/>
                    </a:lnTo>
                    <a:lnTo>
                      <a:pt x="434" y="1226"/>
                    </a:lnTo>
                    <a:lnTo>
                      <a:pt x="529" y="1245"/>
                    </a:lnTo>
                    <a:lnTo>
                      <a:pt x="623" y="1264"/>
                    </a:lnTo>
                    <a:lnTo>
                      <a:pt x="698" y="1245"/>
                    </a:lnTo>
                    <a:lnTo>
                      <a:pt x="774" y="1207"/>
                    </a:lnTo>
                    <a:lnTo>
                      <a:pt x="849" y="1151"/>
                    </a:lnTo>
                    <a:lnTo>
                      <a:pt x="906" y="1075"/>
                    </a:lnTo>
                    <a:lnTo>
                      <a:pt x="943" y="981"/>
                    </a:lnTo>
                    <a:lnTo>
                      <a:pt x="962" y="868"/>
                    </a:lnTo>
                    <a:lnTo>
                      <a:pt x="962" y="736"/>
                    </a:lnTo>
                    <a:lnTo>
                      <a:pt x="943" y="623"/>
                    </a:lnTo>
                    <a:lnTo>
                      <a:pt x="906" y="510"/>
                    </a:lnTo>
                    <a:lnTo>
                      <a:pt x="849" y="378"/>
                    </a:lnTo>
                    <a:lnTo>
                      <a:pt x="792" y="283"/>
                    </a:lnTo>
                    <a:lnTo>
                      <a:pt x="717" y="189"/>
                    </a:lnTo>
                    <a:lnTo>
                      <a:pt x="623" y="95"/>
                    </a:lnTo>
                    <a:lnTo>
                      <a:pt x="529" y="38"/>
                    </a:ln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7"/>
              <p:cNvSpPr/>
              <p:nvPr/>
            </p:nvSpPr>
            <p:spPr>
              <a:xfrm>
                <a:off x="3929746" y="4026364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246" y="0"/>
                    </a:moveTo>
                    <a:lnTo>
                      <a:pt x="171" y="38"/>
                    </a:lnTo>
                    <a:lnTo>
                      <a:pt x="114" y="94"/>
                    </a:lnTo>
                    <a:lnTo>
                      <a:pt x="57" y="189"/>
                    </a:lnTo>
                    <a:lnTo>
                      <a:pt x="20" y="283"/>
                    </a:lnTo>
                    <a:lnTo>
                      <a:pt x="1" y="396"/>
                    </a:lnTo>
                    <a:lnTo>
                      <a:pt x="1" y="509"/>
                    </a:lnTo>
                    <a:lnTo>
                      <a:pt x="20" y="641"/>
                    </a:lnTo>
                    <a:lnTo>
                      <a:pt x="57" y="754"/>
                    </a:lnTo>
                    <a:lnTo>
                      <a:pt x="114" y="867"/>
                    </a:lnTo>
                    <a:lnTo>
                      <a:pt x="171" y="980"/>
                    </a:lnTo>
                    <a:lnTo>
                      <a:pt x="246" y="1075"/>
                    </a:lnTo>
                    <a:lnTo>
                      <a:pt x="340" y="1150"/>
                    </a:lnTo>
                    <a:lnTo>
                      <a:pt x="434" y="1225"/>
                    </a:lnTo>
                    <a:lnTo>
                      <a:pt x="529" y="1244"/>
                    </a:lnTo>
                    <a:lnTo>
                      <a:pt x="623" y="1263"/>
                    </a:lnTo>
                    <a:lnTo>
                      <a:pt x="717" y="1244"/>
                    </a:lnTo>
                    <a:lnTo>
                      <a:pt x="793" y="1207"/>
                    </a:lnTo>
                    <a:lnTo>
                      <a:pt x="849" y="1150"/>
                    </a:lnTo>
                    <a:lnTo>
                      <a:pt x="906" y="1075"/>
                    </a:lnTo>
                    <a:lnTo>
                      <a:pt x="943" y="980"/>
                    </a:lnTo>
                    <a:lnTo>
                      <a:pt x="962" y="867"/>
                    </a:lnTo>
                    <a:lnTo>
                      <a:pt x="962" y="735"/>
                    </a:lnTo>
                    <a:lnTo>
                      <a:pt x="943" y="622"/>
                    </a:lnTo>
                    <a:lnTo>
                      <a:pt x="906" y="509"/>
                    </a:lnTo>
                    <a:lnTo>
                      <a:pt x="849" y="377"/>
                    </a:lnTo>
                    <a:lnTo>
                      <a:pt x="793" y="283"/>
                    </a:lnTo>
                    <a:lnTo>
                      <a:pt x="717" y="189"/>
                    </a:lnTo>
                    <a:lnTo>
                      <a:pt x="623" y="94"/>
                    </a:lnTo>
                    <a:lnTo>
                      <a:pt x="529" y="38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7"/>
              <p:cNvSpPr/>
              <p:nvPr/>
            </p:nvSpPr>
            <p:spPr>
              <a:xfrm>
                <a:off x="3759941" y="3564117"/>
                <a:ext cx="36667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81" h="1264" extrusionOk="0">
                    <a:moveTo>
                      <a:pt x="340" y="1"/>
                    </a:moveTo>
                    <a:lnTo>
                      <a:pt x="265" y="20"/>
                    </a:lnTo>
                    <a:lnTo>
                      <a:pt x="189" y="38"/>
                    </a:lnTo>
                    <a:lnTo>
                      <a:pt x="114" y="95"/>
                    </a:lnTo>
                    <a:lnTo>
                      <a:pt x="57" y="189"/>
                    </a:lnTo>
                    <a:lnTo>
                      <a:pt x="20" y="284"/>
                    </a:lnTo>
                    <a:lnTo>
                      <a:pt x="1" y="397"/>
                    </a:lnTo>
                    <a:lnTo>
                      <a:pt x="1" y="510"/>
                    </a:lnTo>
                    <a:lnTo>
                      <a:pt x="20" y="642"/>
                    </a:lnTo>
                    <a:lnTo>
                      <a:pt x="57" y="755"/>
                    </a:lnTo>
                    <a:lnTo>
                      <a:pt x="114" y="868"/>
                    </a:lnTo>
                    <a:lnTo>
                      <a:pt x="189" y="981"/>
                    </a:lnTo>
                    <a:lnTo>
                      <a:pt x="265" y="1075"/>
                    </a:lnTo>
                    <a:lnTo>
                      <a:pt x="359" y="1170"/>
                    </a:lnTo>
                    <a:lnTo>
                      <a:pt x="453" y="1226"/>
                    </a:lnTo>
                    <a:lnTo>
                      <a:pt x="547" y="1264"/>
                    </a:lnTo>
                    <a:lnTo>
                      <a:pt x="642" y="1264"/>
                    </a:lnTo>
                    <a:lnTo>
                      <a:pt x="717" y="1245"/>
                    </a:lnTo>
                    <a:lnTo>
                      <a:pt x="792" y="1207"/>
                    </a:lnTo>
                    <a:lnTo>
                      <a:pt x="868" y="1151"/>
                    </a:lnTo>
                    <a:lnTo>
                      <a:pt x="924" y="1075"/>
                    </a:lnTo>
                    <a:lnTo>
                      <a:pt x="962" y="981"/>
                    </a:lnTo>
                    <a:lnTo>
                      <a:pt x="981" y="868"/>
                    </a:lnTo>
                    <a:lnTo>
                      <a:pt x="962" y="755"/>
                    </a:lnTo>
                    <a:lnTo>
                      <a:pt x="962" y="623"/>
                    </a:lnTo>
                    <a:lnTo>
                      <a:pt x="924" y="510"/>
                    </a:lnTo>
                    <a:lnTo>
                      <a:pt x="868" y="397"/>
                    </a:lnTo>
                    <a:lnTo>
                      <a:pt x="792" y="284"/>
                    </a:lnTo>
                    <a:lnTo>
                      <a:pt x="717" y="189"/>
                    </a:lnTo>
                    <a:lnTo>
                      <a:pt x="623" y="95"/>
                    </a:lnTo>
                    <a:lnTo>
                      <a:pt x="529" y="38"/>
                    </a:ln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3611963" y="4120780"/>
                <a:ext cx="35995" cy="479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83" extrusionOk="0">
                    <a:moveTo>
                      <a:pt x="340" y="0"/>
                    </a:moveTo>
                    <a:lnTo>
                      <a:pt x="265" y="19"/>
                    </a:lnTo>
                    <a:lnTo>
                      <a:pt x="189" y="57"/>
                    </a:lnTo>
                    <a:lnTo>
                      <a:pt x="114" y="113"/>
                    </a:lnTo>
                    <a:lnTo>
                      <a:pt x="58" y="189"/>
                    </a:lnTo>
                    <a:lnTo>
                      <a:pt x="20" y="302"/>
                    </a:lnTo>
                    <a:lnTo>
                      <a:pt x="1" y="415"/>
                    </a:lnTo>
                    <a:lnTo>
                      <a:pt x="1" y="528"/>
                    </a:lnTo>
                    <a:lnTo>
                      <a:pt x="20" y="641"/>
                    </a:lnTo>
                    <a:lnTo>
                      <a:pt x="58" y="773"/>
                    </a:lnTo>
                    <a:lnTo>
                      <a:pt x="114" y="886"/>
                    </a:lnTo>
                    <a:lnTo>
                      <a:pt x="171" y="999"/>
                    </a:lnTo>
                    <a:lnTo>
                      <a:pt x="246" y="1094"/>
                    </a:lnTo>
                    <a:lnTo>
                      <a:pt x="340" y="1169"/>
                    </a:lnTo>
                    <a:lnTo>
                      <a:pt x="435" y="1226"/>
                    </a:lnTo>
                    <a:lnTo>
                      <a:pt x="529" y="1263"/>
                    </a:lnTo>
                    <a:lnTo>
                      <a:pt x="623" y="1282"/>
                    </a:lnTo>
                    <a:lnTo>
                      <a:pt x="717" y="1263"/>
                    </a:lnTo>
                    <a:lnTo>
                      <a:pt x="793" y="1226"/>
                    </a:lnTo>
                    <a:lnTo>
                      <a:pt x="849" y="1169"/>
                    </a:lnTo>
                    <a:lnTo>
                      <a:pt x="906" y="1094"/>
                    </a:lnTo>
                    <a:lnTo>
                      <a:pt x="944" y="999"/>
                    </a:lnTo>
                    <a:lnTo>
                      <a:pt x="962" y="886"/>
                    </a:lnTo>
                    <a:lnTo>
                      <a:pt x="962" y="754"/>
                    </a:lnTo>
                    <a:lnTo>
                      <a:pt x="944" y="641"/>
                    </a:lnTo>
                    <a:lnTo>
                      <a:pt x="906" y="509"/>
                    </a:lnTo>
                    <a:lnTo>
                      <a:pt x="868" y="396"/>
                    </a:lnTo>
                    <a:lnTo>
                      <a:pt x="793" y="283"/>
                    </a:lnTo>
                    <a:lnTo>
                      <a:pt x="717" y="189"/>
                    </a:lnTo>
                    <a:lnTo>
                      <a:pt x="623" y="113"/>
                    </a:lnTo>
                    <a:lnTo>
                      <a:pt x="529" y="57"/>
                    </a:lnTo>
                    <a:lnTo>
                      <a:pt x="435" y="19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2778410" y="4169370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340" y="1"/>
                    </a:moveTo>
                    <a:lnTo>
                      <a:pt x="246" y="20"/>
                    </a:lnTo>
                    <a:lnTo>
                      <a:pt x="171" y="58"/>
                    </a:lnTo>
                    <a:lnTo>
                      <a:pt x="95" y="114"/>
                    </a:lnTo>
                    <a:lnTo>
                      <a:pt x="58" y="189"/>
                    </a:lnTo>
                    <a:lnTo>
                      <a:pt x="20" y="284"/>
                    </a:lnTo>
                    <a:lnTo>
                      <a:pt x="1" y="397"/>
                    </a:lnTo>
                    <a:lnTo>
                      <a:pt x="1" y="510"/>
                    </a:lnTo>
                    <a:lnTo>
                      <a:pt x="20" y="623"/>
                    </a:lnTo>
                    <a:lnTo>
                      <a:pt x="58" y="755"/>
                    </a:lnTo>
                    <a:lnTo>
                      <a:pt x="114" y="887"/>
                    </a:lnTo>
                    <a:lnTo>
                      <a:pt x="171" y="1000"/>
                    </a:lnTo>
                    <a:lnTo>
                      <a:pt x="246" y="1094"/>
                    </a:lnTo>
                    <a:lnTo>
                      <a:pt x="340" y="1170"/>
                    </a:lnTo>
                    <a:lnTo>
                      <a:pt x="435" y="1226"/>
                    </a:lnTo>
                    <a:lnTo>
                      <a:pt x="529" y="1245"/>
                    </a:lnTo>
                    <a:lnTo>
                      <a:pt x="623" y="1264"/>
                    </a:lnTo>
                    <a:lnTo>
                      <a:pt x="698" y="1245"/>
                    </a:lnTo>
                    <a:lnTo>
                      <a:pt x="793" y="1207"/>
                    </a:lnTo>
                    <a:lnTo>
                      <a:pt x="849" y="1151"/>
                    </a:lnTo>
                    <a:lnTo>
                      <a:pt x="906" y="1075"/>
                    </a:lnTo>
                    <a:lnTo>
                      <a:pt x="944" y="981"/>
                    </a:lnTo>
                    <a:lnTo>
                      <a:pt x="962" y="868"/>
                    </a:lnTo>
                    <a:lnTo>
                      <a:pt x="962" y="755"/>
                    </a:lnTo>
                    <a:lnTo>
                      <a:pt x="944" y="642"/>
                    </a:lnTo>
                    <a:lnTo>
                      <a:pt x="906" y="510"/>
                    </a:lnTo>
                    <a:lnTo>
                      <a:pt x="849" y="378"/>
                    </a:lnTo>
                    <a:lnTo>
                      <a:pt x="793" y="265"/>
                    </a:lnTo>
                    <a:lnTo>
                      <a:pt x="698" y="171"/>
                    </a:lnTo>
                    <a:lnTo>
                      <a:pt x="623" y="95"/>
                    </a:lnTo>
                    <a:lnTo>
                      <a:pt x="529" y="39"/>
                    </a:lnTo>
                    <a:lnTo>
                      <a:pt x="435" y="20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7"/>
              <p:cNvSpPr/>
              <p:nvPr/>
            </p:nvSpPr>
            <p:spPr>
              <a:xfrm>
                <a:off x="2538858" y="3515526"/>
                <a:ext cx="35957" cy="47918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282" extrusionOk="0">
                    <a:moveTo>
                      <a:pt x="340" y="0"/>
                    </a:moveTo>
                    <a:lnTo>
                      <a:pt x="246" y="19"/>
                    </a:lnTo>
                    <a:lnTo>
                      <a:pt x="170" y="57"/>
                    </a:lnTo>
                    <a:lnTo>
                      <a:pt x="95" y="113"/>
                    </a:lnTo>
                    <a:lnTo>
                      <a:pt x="57" y="207"/>
                    </a:lnTo>
                    <a:lnTo>
                      <a:pt x="19" y="302"/>
                    </a:lnTo>
                    <a:lnTo>
                      <a:pt x="1" y="396"/>
                    </a:lnTo>
                    <a:lnTo>
                      <a:pt x="1" y="509"/>
                    </a:lnTo>
                    <a:lnTo>
                      <a:pt x="19" y="641"/>
                    </a:lnTo>
                    <a:lnTo>
                      <a:pt x="57" y="773"/>
                    </a:lnTo>
                    <a:lnTo>
                      <a:pt x="114" y="886"/>
                    </a:lnTo>
                    <a:lnTo>
                      <a:pt x="170" y="999"/>
                    </a:lnTo>
                    <a:lnTo>
                      <a:pt x="246" y="1093"/>
                    </a:lnTo>
                    <a:lnTo>
                      <a:pt x="340" y="1169"/>
                    </a:lnTo>
                    <a:lnTo>
                      <a:pt x="434" y="1225"/>
                    </a:lnTo>
                    <a:lnTo>
                      <a:pt x="528" y="1263"/>
                    </a:lnTo>
                    <a:lnTo>
                      <a:pt x="623" y="1282"/>
                    </a:lnTo>
                    <a:lnTo>
                      <a:pt x="698" y="1263"/>
                    </a:lnTo>
                    <a:lnTo>
                      <a:pt x="792" y="1225"/>
                    </a:lnTo>
                    <a:lnTo>
                      <a:pt x="849" y="1169"/>
                    </a:lnTo>
                    <a:lnTo>
                      <a:pt x="905" y="1093"/>
                    </a:lnTo>
                    <a:lnTo>
                      <a:pt x="943" y="999"/>
                    </a:lnTo>
                    <a:lnTo>
                      <a:pt x="962" y="886"/>
                    </a:lnTo>
                    <a:lnTo>
                      <a:pt x="962" y="773"/>
                    </a:lnTo>
                    <a:lnTo>
                      <a:pt x="943" y="641"/>
                    </a:lnTo>
                    <a:lnTo>
                      <a:pt x="905" y="509"/>
                    </a:lnTo>
                    <a:lnTo>
                      <a:pt x="849" y="396"/>
                    </a:lnTo>
                    <a:lnTo>
                      <a:pt x="792" y="283"/>
                    </a:lnTo>
                    <a:lnTo>
                      <a:pt x="698" y="189"/>
                    </a:lnTo>
                    <a:lnTo>
                      <a:pt x="623" y="113"/>
                    </a:lnTo>
                    <a:lnTo>
                      <a:pt x="528" y="57"/>
                    </a:lnTo>
                    <a:lnTo>
                      <a:pt x="434" y="19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7"/>
              <p:cNvSpPr/>
              <p:nvPr/>
            </p:nvSpPr>
            <p:spPr>
              <a:xfrm>
                <a:off x="2433865" y="3910083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265" y="1"/>
                    </a:moveTo>
                    <a:lnTo>
                      <a:pt x="170" y="38"/>
                    </a:lnTo>
                    <a:lnTo>
                      <a:pt x="114" y="95"/>
                    </a:lnTo>
                    <a:lnTo>
                      <a:pt x="57" y="189"/>
                    </a:lnTo>
                    <a:lnTo>
                      <a:pt x="20" y="283"/>
                    </a:lnTo>
                    <a:lnTo>
                      <a:pt x="1" y="378"/>
                    </a:lnTo>
                    <a:lnTo>
                      <a:pt x="1" y="510"/>
                    </a:lnTo>
                    <a:lnTo>
                      <a:pt x="20" y="623"/>
                    </a:lnTo>
                    <a:lnTo>
                      <a:pt x="57" y="755"/>
                    </a:lnTo>
                    <a:lnTo>
                      <a:pt x="114" y="868"/>
                    </a:lnTo>
                    <a:lnTo>
                      <a:pt x="189" y="981"/>
                    </a:lnTo>
                    <a:lnTo>
                      <a:pt x="265" y="1075"/>
                    </a:lnTo>
                    <a:lnTo>
                      <a:pt x="340" y="1151"/>
                    </a:lnTo>
                    <a:lnTo>
                      <a:pt x="434" y="1207"/>
                    </a:lnTo>
                    <a:lnTo>
                      <a:pt x="529" y="1245"/>
                    </a:lnTo>
                    <a:lnTo>
                      <a:pt x="623" y="1264"/>
                    </a:lnTo>
                    <a:lnTo>
                      <a:pt x="717" y="1245"/>
                    </a:lnTo>
                    <a:lnTo>
                      <a:pt x="793" y="1207"/>
                    </a:lnTo>
                    <a:lnTo>
                      <a:pt x="868" y="1151"/>
                    </a:lnTo>
                    <a:lnTo>
                      <a:pt x="906" y="1075"/>
                    </a:lnTo>
                    <a:lnTo>
                      <a:pt x="943" y="981"/>
                    </a:lnTo>
                    <a:lnTo>
                      <a:pt x="962" y="868"/>
                    </a:lnTo>
                    <a:lnTo>
                      <a:pt x="962" y="755"/>
                    </a:lnTo>
                    <a:lnTo>
                      <a:pt x="943" y="623"/>
                    </a:lnTo>
                    <a:lnTo>
                      <a:pt x="906" y="491"/>
                    </a:lnTo>
                    <a:lnTo>
                      <a:pt x="849" y="378"/>
                    </a:lnTo>
                    <a:lnTo>
                      <a:pt x="793" y="265"/>
                    </a:lnTo>
                    <a:lnTo>
                      <a:pt x="717" y="170"/>
                    </a:lnTo>
                    <a:lnTo>
                      <a:pt x="623" y="95"/>
                    </a:lnTo>
                    <a:lnTo>
                      <a:pt x="529" y="38"/>
                    </a:ln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7"/>
              <p:cNvSpPr/>
              <p:nvPr/>
            </p:nvSpPr>
            <p:spPr>
              <a:xfrm>
                <a:off x="2883403" y="3775524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340" y="0"/>
                    </a:moveTo>
                    <a:lnTo>
                      <a:pt x="246" y="19"/>
                    </a:lnTo>
                    <a:lnTo>
                      <a:pt x="170" y="57"/>
                    </a:lnTo>
                    <a:lnTo>
                      <a:pt x="95" y="113"/>
                    </a:lnTo>
                    <a:lnTo>
                      <a:pt x="39" y="189"/>
                    </a:lnTo>
                    <a:lnTo>
                      <a:pt x="20" y="283"/>
                    </a:lnTo>
                    <a:lnTo>
                      <a:pt x="1" y="396"/>
                    </a:lnTo>
                    <a:lnTo>
                      <a:pt x="1" y="509"/>
                    </a:lnTo>
                    <a:lnTo>
                      <a:pt x="1" y="622"/>
                    </a:lnTo>
                    <a:lnTo>
                      <a:pt x="39" y="754"/>
                    </a:lnTo>
                    <a:lnTo>
                      <a:pt x="95" y="886"/>
                    </a:lnTo>
                    <a:lnTo>
                      <a:pt x="170" y="980"/>
                    </a:lnTo>
                    <a:lnTo>
                      <a:pt x="246" y="1075"/>
                    </a:lnTo>
                    <a:lnTo>
                      <a:pt x="340" y="1169"/>
                    </a:lnTo>
                    <a:lnTo>
                      <a:pt x="416" y="1225"/>
                    </a:lnTo>
                    <a:lnTo>
                      <a:pt x="510" y="1244"/>
                    </a:lnTo>
                    <a:lnTo>
                      <a:pt x="604" y="1263"/>
                    </a:lnTo>
                    <a:lnTo>
                      <a:pt x="698" y="1244"/>
                    </a:lnTo>
                    <a:lnTo>
                      <a:pt x="774" y="1207"/>
                    </a:lnTo>
                    <a:lnTo>
                      <a:pt x="849" y="1150"/>
                    </a:lnTo>
                    <a:lnTo>
                      <a:pt x="906" y="1075"/>
                    </a:lnTo>
                    <a:lnTo>
                      <a:pt x="943" y="980"/>
                    </a:lnTo>
                    <a:lnTo>
                      <a:pt x="962" y="867"/>
                    </a:lnTo>
                    <a:lnTo>
                      <a:pt x="962" y="754"/>
                    </a:lnTo>
                    <a:lnTo>
                      <a:pt x="943" y="622"/>
                    </a:lnTo>
                    <a:lnTo>
                      <a:pt x="906" y="509"/>
                    </a:lnTo>
                    <a:lnTo>
                      <a:pt x="849" y="377"/>
                    </a:lnTo>
                    <a:lnTo>
                      <a:pt x="774" y="264"/>
                    </a:lnTo>
                    <a:lnTo>
                      <a:pt x="698" y="170"/>
                    </a:lnTo>
                    <a:lnTo>
                      <a:pt x="623" y="94"/>
                    </a:lnTo>
                    <a:lnTo>
                      <a:pt x="529" y="38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7"/>
              <p:cNvSpPr/>
              <p:nvPr/>
            </p:nvSpPr>
            <p:spPr>
              <a:xfrm>
                <a:off x="2414840" y="3659243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265" y="1"/>
                    </a:moveTo>
                    <a:lnTo>
                      <a:pt x="189" y="38"/>
                    </a:lnTo>
                    <a:lnTo>
                      <a:pt x="114" y="95"/>
                    </a:lnTo>
                    <a:lnTo>
                      <a:pt x="57" y="189"/>
                    </a:lnTo>
                    <a:lnTo>
                      <a:pt x="20" y="283"/>
                    </a:lnTo>
                    <a:lnTo>
                      <a:pt x="1" y="397"/>
                    </a:lnTo>
                    <a:lnTo>
                      <a:pt x="1" y="510"/>
                    </a:lnTo>
                    <a:lnTo>
                      <a:pt x="20" y="642"/>
                    </a:lnTo>
                    <a:lnTo>
                      <a:pt x="57" y="755"/>
                    </a:lnTo>
                    <a:lnTo>
                      <a:pt x="114" y="868"/>
                    </a:lnTo>
                    <a:lnTo>
                      <a:pt x="170" y="981"/>
                    </a:lnTo>
                    <a:lnTo>
                      <a:pt x="265" y="1075"/>
                    </a:lnTo>
                    <a:lnTo>
                      <a:pt x="340" y="1151"/>
                    </a:lnTo>
                    <a:lnTo>
                      <a:pt x="434" y="1226"/>
                    </a:lnTo>
                    <a:lnTo>
                      <a:pt x="547" y="1245"/>
                    </a:lnTo>
                    <a:lnTo>
                      <a:pt x="623" y="1264"/>
                    </a:lnTo>
                    <a:lnTo>
                      <a:pt x="717" y="1245"/>
                    </a:lnTo>
                    <a:lnTo>
                      <a:pt x="793" y="1207"/>
                    </a:lnTo>
                    <a:lnTo>
                      <a:pt x="868" y="1151"/>
                    </a:lnTo>
                    <a:lnTo>
                      <a:pt x="906" y="1075"/>
                    </a:lnTo>
                    <a:lnTo>
                      <a:pt x="943" y="981"/>
                    </a:lnTo>
                    <a:lnTo>
                      <a:pt x="962" y="868"/>
                    </a:lnTo>
                    <a:lnTo>
                      <a:pt x="962" y="736"/>
                    </a:lnTo>
                    <a:lnTo>
                      <a:pt x="943" y="623"/>
                    </a:lnTo>
                    <a:lnTo>
                      <a:pt x="906" y="510"/>
                    </a:lnTo>
                    <a:lnTo>
                      <a:pt x="868" y="378"/>
                    </a:lnTo>
                    <a:lnTo>
                      <a:pt x="793" y="283"/>
                    </a:lnTo>
                    <a:lnTo>
                      <a:pt x="717" y="189"/>
                    </a:lnTo>
                    <a:lnTo>
                      <a:pt x="623" y="95"/>
                    </a:lnTo>
                    <a:lnTo>
                      <a:pt x="529" y="38"/>
                    </a:ln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7"/>
              <p:cNvSpPr/>
              <p:nvPr/>
            </p:nvSpPr>
            <p:spPr>
              <a:xfrm>
                <a:off x="2901718" y="4026364"/>
                <a:ext cx="3670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82" h="1264" extrusionOk="0">
                    <a:moveTo>
                      <a:pt x="265" y="0"/>
                    </a:moveTo>
                    <a:lnTo>
                      <a:pt x="189" y="38"/>
                    </a:lnTo>
                    <a:lnTo>
                      <a:pt x="114" y="94"/>
                    </a:lnTo>
                    <a:lnTo>
                      <a:pt x="58" y="189"/>
                    </a:lnTo>
                    <a:lnTo>
                      <a:pt x="20" y="283"/>
                    </a:lnTo>
                    <a:lnTo>
                      <a:pt x="1" y="396"/>
                    </a:lnTo>
                    <a:lnTo>
                      <a:pt x="1" y="509"/>
                    </a:lnTo>
                    <a:lnTo>
                      <a:pt x="20" y="641"/>
                    </a:lnTo>
                    <a:lnTo>
                      <a:pt x="58" y="754"/>
                    </a:lnTo>
                    <a:lnTo>
                      <a:pt x="114" y="867"/>
                    </a:lnTo>
                    <a:lnTo>
                      <a:pt x="189" y="980"/>
                    </a:lnTo>
                    <a:lnTo>
                      <a:pt x="265" y="1075"/>
                    </a:lnTo>
                    <a:lnTo>
                      <a:pt x="359" y="1150"/>
                    </a:lnTo>
                    <a:lnTo>
                      <a:pt x="453" y="1225"/>
                    </a:lnTo>
                    <a:lnTo>
                      <a:pt x="548" y="1244"/>
                    </a:lnTo>
                    <a:lnTo>
                      <a:pt x="642" y="1263"/>
                    </a:lnTo>
                    <a:lnTo>
                      <a:pt x="717" y="1244"/>
                    </a:lnTo>
                    <a:lnTo>
                      <a:pt x="793" y="1207"/>
                    </a:lnTo>
                    <a:lnTo>
                      <a:pt x="868" y="1150"/>
                    </a:lnTo>
                    <a:lnTo>
                      <a:pt x="925" y="1075"/>
                    </a:lnTo>
                    <a:lnTo>
                      <a:pt x="962" y="980"/>
                    </a:lnTo>
                    <a:lnTo>
                      <a:pt x="981" y="867"/>
                    </a:lnTo>
                    <a:lnTo>
                      <a:pt x="962" y="735"/>
                    </a:lnTo>
                    <a:lnTo>
                      <a:pt x="944" y="622"/>
                    </a:lnTo>
                    <a:lnTo>
                      <a:pt x="925" y="509"/>
                    </a:lnTo>
                    <a:lnTo>
                      <a:pt x="868" y="377"/>
                    </a:lnTo>
                    <a:lnTo>
                      <a:pt x="793" y="283"/>
                    </a:lnTo>
                    <a:lnTo>
                      <a:pt x="717" y="189"/>
                    </a:lnTo>
                    <a:lnTo>
                      <a:pt x="623" y="94"/>
                    </a:lnTo>
                    <a:lnTo>
                      <a:pt x="529" y="38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7"/>
              <p:cNvSpPr/>
              <p:nvPr/>
            </p:nvSpPr>
            <p:spPr>
              <a:xfrm>
                <a:off x="2732622" y="3564117"/>
                <a:ext cx="35995" cy="4724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64" extrusionOk="0">
                    <a:moveTo>
                      <a:pt x="340" y="1"/>
                    </a:moveTo>
                    <a:lnTo>
                      <a:pt x="246" y="20"/>
                    </a:lnTo>
                    <a:lnTo>
                      <a:pt x="170" y="38"/>
                    </a:lnTo>
                    <a:lnTo>
                      <a:pt x="114" y="95"/>
                    </a:lnTo>
                    <a:lnTo>
                      <a:pt x="57" y="189"/>
                    </a:lnTo>
                    <a:lnTo>
                      <a:pt x="20" y="284"/>
                    </a:lnTo>
                    <a:lnTo>
                      <a:pt x="1" y="397"/>
                    </a:lnTo>
                    <a:lnTo>
                      <a:pt x="1" y="510"/>
                    </a:lnTo>
                    <a:lnTo>
                      <a:pt x="20" y="642"/>
                    </a:lnTo>
                    <a:lnTo>
                      <a:pt x="57" y="755"/>
                    </a:lnTo>
                    <a:lnTo>
                      <a:pt x="114" y="868"/>
                    </a:lnTo>
                    <a:lnTo>
                      <a:pt x="170" y="981"/>
                    </a:lnTo>
                    <a:lnTo>
                      <a:pt x="246" y="1075"/>
                    </a:lnTo>
                    <a:lnTo>
                      <a:pt x="340" y="1170"/>
                    </a:lnTo>
                    <a:lnTo>
                      <a:pt x="434" y="1226"/>
                    </a:lnTo>
                    <a:lnTo>
                      <a:pt x="528" y="1264"/>
                    </a:lnTo>
                    <a:lnTo>
                      <a:pt x="623" y="1264"/>
                    </a:lnTo>
                    <a:lnTo>
                      <a:pt x="717" y="1245"/>
                    </a:lnTo>
                    <a:lnTo>
                      <a:pt x="792" y="1207"/>
                    </a:lnTo>
                    <a:lnTo>
                      <a:pt x="849" y="1151"/>
                    </a:lnTo>
                    <a:lnTo>
                      <a:pt x="906" y="1075"/>
                    </a:lnTo>
                    <a:lnTo>
                      <a:pt x="943" y="981"/>
                    </a:lnTo>
                    <a:lnTo>
                      <a:pt x="962" y="868"/>
                    </a:lnTo>
                    <a:lnTo>
                      <a:pt x="962" y="755"/>
                    </a:lnTo>
                    <a:lnTo>
                      <a:pt x="943" y="623"/>
                    </a:lnTo>
                    <a:lnTo>
                      <a:pt x="906" y="510"/>
                    </a:lnTo>
                    <a:lnTo>
                      <a:pt x="849" y="397"/>
                    </a:lnTo>
                    <a:lnTo>
                      <a:pt x="792" y="284"/>
                    </a:lnTo>
                    <a:lnTo>
                      <a:pt x="717" y="189"/>
                    </a:lnTo>
                    <a:lnTo>
                      <a:pt x="623" y="95"/>
                    </a:lnTo>
                    <a:lnTo>
                      <a:pt x="528" y="38"/>
                    </a:lnTo>
                    <a:lnTo>
                      <a:pt x="4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7"/>
              <p:cNvSpPr/>
              <p:nvPr/>
            </p:nvSpPr>
            <p:spPr>
              <a:xfrm>
                <a:off x="2584645" y="4120780"/>
                <a:ext cx="35995" cy="4795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83" extrusionOk="0">
                    <a:moveTo>
                      <a:pt x="340" y="0"/>
                    </a:moveTo>
                    <a:lnTo>
                      <a:pt x="246" y="19"/>
                    </a:lnTo>
                    <a:lnTo>
                      <a:pt x="171" y="57"/>
                    </a:lnTo>
                    <a:lnTo>
                      <a:pt x="114" y="113"/>
                    </a:lnTo>
                    <a:lnTo>
                      <a:pt x="57" y="189"/>
                    </a:lnTo>
                    <a:lnTo>
                      <a:pt x="20" y="302"/>
                    </a:lnTo>
                    <a:lnTo>
                      <a:pt x="1" y="415"/>
                    </a:lnTo>
                    <a:lnTo>
                      <a:pt x="1" y="528"/>
                    </a:lnTo>
                    <a:lnTo>
                      <a:pt x="20" y="641"/>
                    </a:lnTo>
                    <a:lnTo>
                      <a:pt x="57" y="773"/>
                    </a:lnTo>
                    <a:lnTo>
                      <a:pt x="95" y="886"/>
                    </a:lnTo>
                    <a:lnTo>
                      <a:pt x="171" y="999"/>
                    </a:lnTo>
                    <a:lnTo>
                      <a:pt x="246" y="1094"/>
                    </a:lnTo>
                    <a:lnTo>
                      <a:pt x="340" y="1169"/>
                    </a:lnTo>
                    <a:lnTo>
                      <a:pt x="434" y="1226"/>
                    </a:lnTo>
                    <a:lnTo>
                      <a:pt x="529" y="1263"/>
                    </a:lnTo>
                    <a:lnTo>
                      <a:pt x="623" y="1282"/>
                    </a:lnTo>
                    <a:lnTo>
                      <a:pt x="698" y="1263"/>
                    </a:lnTo>
                    <a:lnTo>
                      <a:pt x="774" y="1226"/>
                    </a:lnTo>
                    <a:lnTo>
                      <a:pt x="849" y="1169"/>
                    </a:lnTo>
                    <a:lnTo>
                      <a:pt x="906" y="1094"/>
                    </a:lnTo>
                    <a:lnTo>
                      <a:pt x="943" y="999"/>
                    </a:lnTo>
                    <a:lnTo>
                      <a:pt x="962" y="886"/>
                    </a:lnTo>
                    <a:lnTo>
                      <a:pt x="962" y="754"/>
                    </a:lnTo>
                    <a:lnTo>
                      <a:pt x="943" y="641"/>
                    </a:lnTo>
                    <a:lnTo>
                      <a:pt x="906" y="509"/>
                    </a:lnTo>
                    <a:lnTo>
                      <a:pt x="849" y="396"/>
                    </a:lnTo>
                    <a:lnTo>
                      <a:pt x="793" y="283"/>
                    </a:lnTo>
                    <a:lnTo>
                      <a:pt x="717" y="189"/>
                    </a:lnTo>
                    <a:lnTo>
                      <a:pt x="623" y="113"/>
                    </a:lnTo>
                    <a:lnTo>
                      <a:pt x="529" y="57"/>
                    </a:lnTo>
                    <a:lnTo>
                      <a:pt x="434" y="19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7"/>
              <p:cNvSpPr/>
              <p:nvPr/>
            </p:nvSpPr>
            <p:spPr>
              <a:xfrm>
                <a:off x="2984172" y="2996914"/>
                <a:ext cx="163527" cy="43022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1151" extrusionOk="0">
                    <a:moveTo>
                      <a:pt x="528" y="1"/>
                    </a:moveTo>
                    <a:lnTo>
                      <a:pt x="491" y="19"/>
                    </a:lnTo>
                    <a:lnTo>
                      <a:pt x="472" y="57"/>
                    </a:lnTo>
                    <a:lnTo>
                      <a:pt x="1" y="1113"/>
                    </a:lnTo>
                    <a:lnTo>
                      <a:pt x="1" y="1132"/>
                    </a:lnTo>
                    <a:lnTo>
                      <a:pt x="38" y="1150"/>
                    </a:lnTo>
                    <a:lnTo>
                      <a:pt x="3827" y="1150"/>
                    </a:lnTo>
                    <a:lnTo>
                      <a:pt x="3865" y="1132"/>
                    </a:lnTo>
                    <a:lnTo>
                      <a:pt x="3903" y="1113"/>
                    </a:lnTo>
                    <a:lnTo>
                      <a:pt x="4374" y="38"/>
                    </a:lnTo>
                    <a:lnTo>
                      <a:pt x="4374" y="19"/>
                    </a:lnTo>
                    <a:lnTo>
                      <a:pt x="4336" y="1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7"/>
              <p:cNvSpPr/>
              <p:nvPr/>
            </p:nvSpPr>
            <p:spPr>
              <a:xfrm>
                <a:off x="4687199" y="3008912"/>
                <a:ext cx="263586" cy="33154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887" extrusionOk="0">
                    <a:moveTo>
                      <a:pt x="1" y="0"/>
                    </a:moveTo>
                    <a:lnTo>
                      <a:pt x="246" y="886"/>
                    </a:lnTo>
                    <a:lnTo>
                      <a:pt x="7051" y="886"/>
                    </a:lnTo>
                    <a:lnTo>
                      <a:pt x="7014" y="0"/>
                    </a:lnTo>
                    <a:close/>
                  </a:path>
                </a:pathLst>
              </a:custGeom>
              <a:solidFill>
                <a:srgbClr val="26222E">
                  <a:alpha val="21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7" name="Google Shape;1937;p37"/>
          <p:cNvGrpSpPr/>
          <p:nvPr/>
        </p:nvGrpSpPr>
        <p:grpSpPr>
          <a:xfrm>
            <a:off x="8154558" y="481969"/>
            <a:ext cx="366040" cy="365670"/>
            <a:chOff x="7121150" y="303275"/>
            <a:chExt cx="1309625" cy="1308300"/>
          </a:xfrm>
        </p:grpSpPr>
        <p:sp>
          <p:nvSpPr>
            <p:cNvPr id="1938" name="Google Shape;1938;p37"/>
            <p:cNvSpPr/>
            <p:nvPr/>
          </p:nvSpPr>
          <p:spPr>
            <a:xfrm>
              <a:off x="7121150" y="303275"/>
              <a:ext cx="1309625" cy="1308300"/>
            </a:xfrm>
            <a:custGeom>
              <a:avLst/>
              <a:gdLst/>
              <a:ahLst/>
              <a:cxnLst/>
              <a:rect l="l" t="t" r="r" b="b"/>
              <a:pathLst>
                <a:path w="52385" h="52332" extrusionOk="0">
                  <a:moveTo>
                    <a:pt x="26180" y="52331"/>
                  </a:moveTo>
                  <a:lnTo>
                    <a:pt x="26180" y="52331"/>
                  </a:lnTo>
                  <a:lnTo>
                    <a:pt x="26866" y="52305"/>
                  </a:lnTo>
                  <a:lnTo>
                    <a:pt x="27526" y="52305"/>
                  </a:lnTo>
                  <a:lnTo>
                    <a:pt x="28185" y="52252"/>
                  </a:lnTo>
                  <a:lnTo>
                    <a:pt x="28845" y="52200"/>
                  </a:lnTo>
                  <a:lnTo>
                    <a:pt x="29505" y="52120"/>
                  </a:lnTo>
                  <a:lnTo>
                    <a:pt x="30165" y="52015"/>
                  </a:lnTo>
                  <a:lnTo>
                    <a:pt x="30798" y="51909"/>
                  </a:lnTo>
                  <a:lnTo>
                    <a:pt x="31458" y="51804"/>
                  </a:lnTo>
                  <a:lnTo>
                    <a:pt x="32091" y="51645"/>
                  </a:lnTo>
                  <a:lnTo>
                    <a:pt x="32724" y="51513"/>
                  </a:lnTo>
                  <a:lnTo>
                    <a:pt x="33331" y="51329"/>
                  </a:lnTo>
                  <a:lnTo>
                    <a:pt x="33965" y="51144"/>
                  </a:lnTo>
                  <a:lnTo>
                    <a:pt x="34572" y="50959"/>
                  </a:lnTo>
                  <a:lnTo>
                    <a:pt x="35179" y="50722"/>
                  </a:lnTo>
                  <a:lnTo>
                    <a:pt x="36366" y="50273"/>
                  </a:lnTo>
                  <a:lnTo>
                    <a:pt x="37527" y="49745"/>
                  </a:lnTo>
                  <a:lnTo>
                    <a:pt x="38662" y="49165"/>
                  </a:lnTo>
                  <a:lnTo>
                    <a:pt x="39744" y="48531"/>
                  </a:lnTo>
                  <a:lnTo>
                    <a:pt x="40800" y="47845"/>
                  </a:lnTo>
                  <a:lnTo>
                    <a:pt x="41829" y="47106"/>
                  </a:lnTo>
                  <a:lnTo>
                    <a:pt x="42832" y="46341"/>
                  </a:lnTo>
                  <a:lnTo>
                    <a:pt x="43782" y="45523"/>
                  </a:lnTo>
                  <a:lnTo>
                    <a:pt x="44679" y="44652"/>
                  </a:lnTo>
                  <a:lnTo>
                    <a:pt x="45550" y="43728"/>
                  </a:lnTo>
                  <a:lnTo>
                    <a:pt x="46368" y="42778"/>
                  </a:lnTo>
                  <a:lnTo>
                    <a:pt x="47160" y="41802"/>
                  </a:lnTo>
                  <a:lnTo>
                    <a:pt x="47899" y="40773"/>
                  </a:lnTo>
                  <a:lnTo>
                    <a:pt x="48585" y="39717"/>
                  </a:lnTo>
                  <a:lnTo>
                    <a:pt x="49192" y="38609"/>
                  </a:lnTo>
                  <a:lnTo>
                    <a:pt x="49772" y="37500"/>
                  </a:lnTo>
                  <a:lnTo>
                    <a:pt x="50300" y="36339"/>
                  </a:lnTo>
                  <a:lnTo>
                    <a:pt x="50775" y="35152"/>
                  </a:lnTo>
                  <a:lnTo>
                    <a:pt x="50986" y="34545"/>
                  </a:lnTo>
                  <a:lnTo>
                    <a:pt x="51197" y="33938"/>
                  </a:lnTo>
                  <a:lnTo>
                    <a:pt x="51382" y="33304"/>
                  </a:lnTo>
                  <a:lnTo>
                    <a:pt x="51540" y="32697"/>
                  </a:lnTo>
                  <a:lnTo>
                    <a:pt x="51699" y="32064"/>
                  </a:lnTo>
                  <a:lnTo>
                    <a:pt x="51831" y="31431"/>
                  </a:lnTo>
                  <a:lnTo>
                    <a:pt x="51963" y="30771"/>
                  </a:lnTo>
                  <a:lnTo>
                    <a:pt x="52068" y="30138"/>
                  </a:lnTo>
                  <a:lnTo>
                    <a:pt x="52174" y="29478"/>
                  </a:lnTo>
                  <a:lnTo>
                    <a:pt x="52227" y="28818"/>
                  </a:lnTo>
                  <a:lnTo>
                    <a:pt x="52306" y="28158"/>
                  </a:lnTo>
                  <a:lnTo>
                    <a:pt x="52332" y="27499"/>
                  </a:lnTo>
                  <a:lnTo>
                    <a:pt x="52359" y="26839"/>
                  </a:lnTo>
                  <a:lnTo>
                    <a:pt x="52385" y="26153"/>
                  </a:lnTo>
                  <a:lnTo>
                    <a:pt x="52385" y="26153"/>
                  </a:lnTo>
                  <a:lnTo>
                    <a:pt x="52359" y="25493"/>
                  </a:lnTo>
                  <a:lnTo>
                    <a:pt x="52332" y="24807"/>
                  </a:lnTo>
                  <a:lnTo>
                    <a:pt x="52306" y="24147"/>
                  </a:lnTo>
                  <a:lnTo>
                    <a:pt x="52227" y="23487"/>
                  </a:lnTo>
                  <a:lnTo>
                    <a:pt x="52174" y="22828"/>
                  </a:lnTo>
                  <a:lnTo>
                    <a:pt x="52068" y="22194"/>
                  </a:lnTo>
                  <a:lnTo>
                    <a:pt x="51963" y="21535"/>
                  </a:lnTo>
                  <a:lnTo>
                    <a:pt x="51831" y="20901"/>
                  </a:lnTo>
                  <a:lnTo>
                    <a:pt x="51699" y="20268"/>
                  </a:lnTo>
                  <a:lnTo>
                    <a:pt x="51540" y="19634"/>
                  </a:lnTo>
                  <a:lnTo>
                    <a:pt x="51382" y="19001"/>
                  </a:lnTo>
                  <a:lnTo>
                    <a:pt x="51197" y="18394"/>
                  </a:lnTo>
                  <a:lnTo>
                    <a:pt x="50986" y="17787"/>
                  </a:lnTo>
                  <a:lnTo>
                    <a:pt x="50775" y="17180"/>
                  </a:lnTo>
                  <a:lnTo>
                    <a:pt x="50300" y="15993"/>
                  </a:lnTo>
                  <a:lnTo>
                    <a:pt x="49772" y="14831"/>
                  </a:lnTo>
                  <a:lnTo>
                    <a:pt x="49192" y="13697"/>
                  </a:lnTo>
                  <a:lnTo>
                    <a:pt x="48585" y="12615"/>
                  </a:lnTo>
                  <a:lnTo>
                    <a:pt x="47899" y="11559"/>
                  </a:lnTo>
                  <a:lnTo>
                    <a:pt x="47160" y="10530"/>
                  </a:lnTo>
                  <a:lnTo>
                    <a:pt x="46368" y="9527"/>
                  </a:lnTo>
                  <a:lnTo>
                    <a:pt x="45550" y="8577"/>
                  </a:lnTo>
                  <a:lnTo>
                    <a:pt x="44679" y="7680"/>
                  </a:lnTo>
                  <a:lnTo>
                    <a:pt x="43782" y="6809"/>
                  </a:lnTo>
                  <a:lnTo>
                    <a:pt x="42832" y="5991"/>
                  </a:lnTo>
                  <a:lnTo>
                    <a:pt x="41829" y="5199"/>
                  </a:lnTo>
                  <a:lnTo>
                    <a:pt x="40800" y="4487"/>
                  </a:lnTo>
                  <a:lnTo>
                    <a:pt x="39744" y="3801"/>
                  </a:lnTo>
                  <a:lnTo>
                    <a:pt x="38662" y="3167"/>
                  </a:lnTo>
                  <a:lnTo>
                    <a:pt x="37527" y="2587"/>
                  </a:lnTo>
                  <a:lnTo>
                    <a:pt x="36366" y="2059"/>
                  </a:lnTo>
                  <a:lnTo>
                    <a:pt x="35179" y="1584"/>
                  </a:lnTo>
                  <a:lnTo>
                    <a:pt x="34572" y="1373"/>
                  </a:lnTo>
                  <a:lnTo>
                    <a:pt x="33965" y="1188"/>
                  </a:lnTo>
                  <a:lnTo>
                    <a:pt x="33331" y="1003"/>
                  </a:lnTo>
                  <a:lnTo>
                    <a:pt x="32724" y="818"/>
                  </a:lnTo>
                  <a:lnTo>
                    <a:pt x="32091" y="660"/>
                  </a:lnTo>
                  <a:lnTo>
                    <a:pt x="31458" y="528"/>
                  </a:lnTo>
                  <a:lnTo>
                    <a:pt x="30798" y="396"/>
                  </a:lnTo>
                  <a:lnTo>
                    <a:pt x="30165" y="291"/>
                  </a:lnTo>
                  <a:lnTo>
                    <a:pt x="29505" y="211"/>
                  </a:lnTo>
                  <a:lnTo>
                    <a:pt x="28845" y="132"/>
                  </a:lnTo>
                  <a:lnTo>
                    <a:pt x="28185" y="80"/>
                  </a:lnTo>
                  <a:lnTo>
                    <a:pt x="27526" y="27"/>
                  </a:lnTo>
                  <a:lnTo>
                    <a:pt x="26866" y="0"/>
                  </a:lnTo>
                  <a:lnTo>
                    <a:pt x="26180" y="0"/>
                  </a:lnTo>
                  <a:lnTo>
                    <a:pt x="26180" y="0"/>
                  </a:lnTo>
                  <a:lnTo>
                    <a:pt x="25520" y="0"/>
                  </a:lnTo>
                  <a:lnTo>
                    <a:pt x="24834" y="27"/>
                  </a:lnTo>
                  <a:lnTo>
                    <a:pt x="24174" y="80"/>
                  </a:lnTo>
                  <a:lnTo>
                    <a:pt x="23514" y="132"/>
                  </a:lnTo>
                  <a:lnTo>
                    <a:pt x="22855" y="211"/>
                  </a:lnTo>
                  <a:lnTo>
                    <a:pt x="22195" y="291"/>
                  </a:lnTo>
                  <a:lnTo>
                    <a:pt x="21562" y="396"/>
                  </a:lnTo>
                  <a:lnTo>
                    <a:pt x="20928" y="528"/>
                  </a:lnTo>
                  <a:lnTo>
                    <a:pt x="20268" y="660"/>
                  </a:lnTo>
                  <a:lnTo>
                    <a:pt x="19661" y="818"/>
                  </a:lnTo>
                  <a:lnTo>
                    <a:pt x="19028" y="1003"/>
                  </a:lnTo>
                  <a:lnTo>
                    <a:pt x="18421" y="1188"/>
                  </a:lnTo>
                  <a:lnTo>
                    <a:pt x="17788" y="1373"/>
                  </a:lnTo>
                  <a:lnTo>
                    <a:pt x="17207" y="1584"/>
                  </a:lnTo>
                  <a:lnTo>
                    <a:pt x="15993" y="2059"/>
                  </a:lnTo>
                  <a:lnTo>
                    <a:pt x="14858" y="2587"/>
                  </a:lnTo>
                  <a:lnTo>
                    <a:pt x="13724" y="3167"/>
                  </a:lnTo>
                  <a:lnTo>
                    <a:pt x="12615" y="3801"/>
                  </a:lnTo>
                  <a:lnTo>
                    <a:pt x="11560" y="4487"/>
                  </a:lnTo>
                  <a:lnTo>
                    <a:pt x="10531" y="5199"/>
                  </a:lnTo>
                  <a:lnTo>
                    <a:pt x="9554" y="5991"/>
                  </a:lnTo>
                  <a:lnTo>
                    <a:pt x="8578" y="6809"/>
                  </a:lnTo>
                  <a:lnTo>
                    <a:pt x="7680" y="7680"/>
                  </a:lnTo>
                  <a:lnTo>
                    <a:pt x="6810" y="8577"/>
                  </a:lnTo>
                  <a:lnTo>
                    <a:pt x="5991" y="9527"/>
                  </a:lnTo>
                  <a:lnTo>
                    <a:pt x="5200" y="10530"/>
                  </a:lnTo>
                  <a:lnTo>
                    <a:pt x="4487" y="11559"/>
                  </a:lnTo>
                  <a:lnTo>
                    <a:pt x="3801" y="12615"/>
                  </a:lnTo>
                  <a:lnTo>
                    <a:pt x="3168" y="13697"/>
                  </a:lnTo>
                  <a:lnTo>
                    <a:pt x="2587" y="14831"/>
                  </a:lnTo>
                  <a:lnTo>
                    <a:pt x="2059" y="15993"/>
                  </a:lnTo>
                  <a:lnTo>
                    <a:pt x="1584" y="17180"/>
                  </a:lnTo>
                  <a:lnTo>
                    <a:pt x="1373" y="17787"/>
                  </a:lnTo>
                  <a:lnTo>
                    <a:pt x="1162" y="18394"/>
                  </a:lnTo>
                  <a:lnTo>
                    <a:pt x="1004" y="19001"/>
                  </a:lnTo>
                  <a:lnTo>
                    <a:pt x="819" y="19634"/>
                  </a:lnTo>
                  <a:lnTo>
                    <a:pt x="661" y="20268"/>
                  </a:lnTo>
                  <a:lnTo>
                    <a:pt x="529" y="20901"/>
                  </a:lnTo>
                  <a:lnTo>
                    <a:pt x="397" y="21535"/>
                  </a:lnTo>
                  <a:lnTo>
                    <a:pt x="291" y="22194"/>
                  </a:lnTo>
                  <a:lnTo>
                    <a:pt x="212" y="22828"/>
                  </a:lnTo>
                  <a:lnTo>
                    <a:pt x="133" y="23487"/>
                  </a:lnTo>
                  <a:lnTo>
                    <a:pt x="80" y="24147"/>
                  </a:lnTo>
                  <a:lnTo>
                    <a:pt x="27" y="24807"/>
                  </a:lnTo>
                  <a:lnTo>
                    <a:pt x="1" y="25493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6839"/>
                  </a:lnTo>
                  <a:lnTo>
                    <a:pt x="27" y="27499"/>
                  </a:lnTo>
                  <a:lnTo>
                    <a:pt x="80" y="28158"/>
                  </a:lnTo>
                  <a:lnTo>
                    <a:pt x="133" y="28818"/>
                  </a:lnTo>
                  <a:lnTo>
                    <a:pt x="212" y="29478"/>
                  </a:lnTo>
                  <a:lnTo>
                    <a:pt x="291" y="30138"/>
                  </a:lnTo>
                  <a:lnTo>
                    <a:pt x="397" y="30771"/>
                  </a:lnTo>
                  <a:lnTo>
                    <a:pt x="529" y="31431"/>
                  </a:lnTo>
                  <a:lnTo>
                    <a:pt x="661" y="32064"/>
                  </a:lnTo>
                  <a:lnTo>
                    <a:pt x="819" y="32697"/>
                  </a:lnTo>
                  <a:lnTo>
                    <a:pt x="1004" y="33304"/>
                  </a:lnTo>
                  <a:lnTo>
                    <a:pt x="1162" y="33938"/>
                  </a:lnTo>
                  <a:lnTo>
                    <a:pt x="1373" y="34545"/>
                  </a:lnTo>
                  <a:lnTo>
                    <a:pt x="1584" y="35152"/>
                  </a:lnTo>
                  <a:lnTo>
                    <a:pt x="2059" y="36339"/>
                  </a:lnTo>
                  <a:lnTo>
                    <a:pt x="2587" y="37500"/>
                  </a:lnTo>
                  <a:lnTo>
                    <a:pt x="3168" y="38609"/>
                  </a:lnTo>
                  <a:lnTo>
                    <a:pt x="3801" y="39717"/>
                  </a:lnTo>
                  <a:lnTo>
                    <a:pt x="4487" y="40773"/>
                  </a:lnTo>
                  <a:lnTo>
                    <a:pt x="5200" y="41802"/>
                  </a:lnTo>
                  <a:lnTo>
                    <a:pt x="5991" y="42778"/>
                  </a:lnTo>
                  <a:lnTo>
                    <a:pt x="6810" y="43728"/>
                  </a:lnTo>
                  <a:lnTo>
                    <a:pt x="7680" y="44652"/>
                  </a:lnTo>
                  <a:lnTo>
                    <a:pt x="8578" y="45523"/>
                  </a:lnTo>
                  <a:lnTo>
                    <a:pt x="9554" y="46341"/>
                  </a:lnTo>
                  <a:lnTo>
                    <a:pt x="10531" y="47106"/>
                  </a:lnTo>
                  <a:lnTo>
                    <a:pt x="11560" y="47845"/>
                  </a:lnTo>
                  <a:lnTo>
                    <a:pt x="12615" y="48531"/>
                  </a:lnTo>
                  <a:lnTo>
                    <a:pt x="13724" y="49165"/>
                  </a:lnTo>
                  <a:lnTo>
                    <a:pt x="14858" y="49745"/>
                  </a:lnTo>
                  <a:lnTo>
                    <a:pt x="15993" y="50273"/>
                  </a:lnTo>
                  <a:lnTo>
                    <a:pt x="17207" y="50722"/>
                  </a:lnTo>
                  <a:lnTo>
                    <a:pt x="17788" y="50959"/>
                  </a:lnTo>
                  <a:lnTo>
                    <a:pt x="18421" y="51144"/>
                  </a:lnTo>
                  <a:lnTo>
                    <a:pt x="19028" y="51329"/>
                  </a:lnTo>
                  <a:lnTo>
                    <a:pt x="19661" y="51513"/>
                  </a:lnTo>
                  <a:lnTo>
                    <a:pt x="20268" y="51645"/>
                  </a:lnTo>
                  <a:lnTo>
                    <a:pt x="20928" y="51804"/>
                  </a:lnTo>
                  <a:lnTo>
                    <a:pt x="21562" y="51909"/>
                  </a:lnTo>
                  <a:lnTo>
                    <a:pt x="22195" y="52015"/>
                  </a:lnTo>
                  <a:lnTo>
                    <a:pt x="22855" y="52120"/>
                  </a:lnTo>
                  <a:lnTo>
                    <a:pt x="23514" y="52200"/>
                  </a:lnTo>
                  <a:lnTo>
                    <a:pt x="24174" y="52252"/>
                  </a:lnTo>
                  <a:lnTo>
                    <a:pt x="24834" y="52305"/>
                  </a:lnTo>
                  <a:lnTo>
                    <a:pt x="25520" y="52305"/>
                  </a:lnTo>
                  <a:lnTo>
                    <a:pt x="26180" y="52331"/>
                  </a:lnTo>
                  <a:lnTo>
                    <a:pt x="26180" y="523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7121150" y="303275"/>
              <a:ext cx="1309625" cy="1308300"/>
            </a:xfrm>
            <a:custGeom>
              <a:avLst/>
              <a:gdLst/>
              <a:ahLst/>
              <a:cxnLst/>
              <a:rect l="l" t="t" r="r" b="b"/>
              <a:pathLst>
                <a:path w="52385" h="52332" extrusionOk="0">
                  <a:moveTo>
                    <a:pt x="26180" y="52331"/>
                  </a:moveTo>
                  <a:lnTo>
                    <a:pt x="26180" y="52331"/>
                  </a:lnTo>
                  <a:lnTo>
                    <a:pt x="26866" y="52305"/>
                  </a:lnTo>
                  <a:lnTo>
                    <a:pt x="27526" y="52305"/>
                  </a:lnTo>
                  <a:lnTo>
                    <a:pt x="28185" y="52252"/>
                  </a:lnTo>
                  <a:lnTo>
                    <a:pt x="28845" y="52200"/>
                  </a:lnTo>
                  <a:lnTo>
                    <a:pt x="29505" y="52120"/>
                  </a:lnTo>
                  <a:lnTo>
                    <a:pt x="30165" y="52015"/>
                  </a:lnTo>
                  <a:lnTo>
                    <a:pt x="30798" y="51909"/>
                  </a:lnTo>
                  <a:lnTo>
                    <a:pt x="31458" y="51804"/>
                  </a:lnTo>
                  <a:lnTo>
                    <a:pt x="32091" y="51645"/>
                  </a:lnTo>
                  <a:lnTo>
                    <a:pt x="32724" y="51513"/>
                  </a:lnTo>
                  <a:lnTo>
                    <a:pt x="33331" y="51329"/>
                  </a:lnTo>
                  <a:lnTo>
                    <a:pt x="33965" y="51144"/>
                  </a:lnTo>
                  <a:lnTo>
                    <a:pt x="34572" y="50959"/>
                  </a:lnTo>
                  <a:lnTo>
                    <a:pt x="35179" y="50722"/>
                  </a:lnTo>
                  <a:lnTo>
                    <a:pt x="36366" y="50273"/>
                  </a:lnTo>
                  <a:lnTo>
                    <a:pt x="37527" y="49745"/>
                  </a:lnTo>
                  <a:lnTo>
                    <a:pt x="38662" y="49165"/>
                  </a:lnTo>
                  <a:lnTo>
                    <a:pt x="39744" y="48531"/>
                  </a:lnTo>
                  <a:lnTo>
                    <a:pt x="40800" y="47845"/>
                  </a:lnTo>
                  <a:lnTo>
                    <a:pt x="41829" y="47106"/>
                  </a:lnTo>
                  <a:lnTo>
                    <a:pt x="42832" y="46341"/>
                  </a:lnTo>
                  <a:lnTo>
                    <a:pt x="43782" y="45523"/>
                  </a:lnTo>
                  <a:lnTo>
                    <a:pt x="44679" y="44652"/>
                  </a:lnTo>
                  <a:lnTo>
                    <a:pt x="45550" y="43728"/>
                  </a:lnTo>
                  <a:lnTo>
                    <a:pt x="46368" y="42778"/>
                  </a:lnTo>
                  <a:lnTo>
                    <a:pt x="47160" y="41802"/>
                  </a:lnTo>
                  <a:lnTo>
                    <a:pt x="47899" y="40773"/>
                  </a:lnTo>
                  <a:lnTo>
                    <a:pt x="48585" y="39717"/>
                  </a:lnTo>
                  <a:lnTo>
                    <a:pt x="49192" y="38609"/>
                  </a:lnTo>
                  <a:lnTo>
                    <a:pt x="49772" y="37500"/>
                  </a:lnTo>
                  <a:lnTo>
                    <a:pt x="50300" y="36339"/>
                  </a:lnTo>
                  <a:lnTo>
                    <a:pt x="50775" y="35152"/>
                  </a:lnTo>
                  <a:lnTo>
                    <a:pt x="50986" y="34545"/>
                  </a:lnTo>
                  <a:lnTo>
                    <a:pt x="51197" y="33938"/>
                  </a:lnTo>
                  <a:lnTo>
                    <a:pt x="51382" y="33304"/>
                  </a:lnTo>
                  <a:lnTo>
                    <a:pt x="51540" y="32697"/>
                  </a:lnTo>
                  <a:lnTo>
                    <a:pt x="51699" y="32064"/>
                  </a:lnTo>
                  <a:lnTo>
                    <a:pt x="51831" y="31431"/>
                  </a:lnTo>
                  <a:lnTo>
                    <a:pt x="51963" y="30771"/>
                  </a:lnTo>
                  <a:lnTo>
                    <a:pt x="52068" y="30138"/>
                  </a:lnTo>
                  <a:lnTo>
                    <a:pt x="52174" y="29478"/>
                  </a:lnTo>
                  <a:lnTo>
                    <a:pt x="52227" y="28818"/>
                  </a:lnTo>
                  <a:lnTo>
                    <a:pt x="52306" y="28158"/>
                  </a:lnTo>
                  <a:lnTo>
                    <a:pt x="52332" y="27499"/>
                  </a:lnTo>
                  <a:lnTo>
                    <a:pt x="52359" y="26839"/>
                  </a:lnTo>
                  <a:lnTo>
                    <a:pt x="52385" y="26153"/>
                  </a:lnTo>
                  <a:lnTo>
                    <a:pt x="52385" y="26153"/>
                  </a:lnTo>
                  <a:lnTo>
                    <a:pt x="52359" y="25493"/>
                  </a:lnTo>
                  <a:lnTo>
                    <a:pt x="52332" y="24807"/>
                  </a:lnTo>
                  <a:lnTo>
                    <a:pt x="52306" y="24147"/>
                  </a:lnTo>
                  <a:lnTo>
                    <a:pt x="52227" y="23487"/>
                  </a:lnTo>
                  <a:lnTo>
                    <a:pt x="52174" y="22828"/>
                  </a:lnTo>
                  <a:lnTo>
                    <a:pt x="52068" y="22194"/>
                  </a:lnTo>
                  <a:lnTo>
                    <a:pt x="51963" y="21535"/>
                  </a:lnTo>
                  <a:lnTo>
                    <a:pt x="51831" y="20901"/>
                  </a:lnTo>
                  <a:lnTo>
                    <a:pt x="51699" y="20268"/>
                  </a:lnTo>
                  <a:lnTo>
                    <a:pt x="51540" y="19634"/>
                  </a:lnTo>
                  <a:lnTo>
                    <a:pt x="51382" y="19001"/>
                  </a:lnTo>
                  <a:lnTo>
                    <a:pt x="51197" y="18394"/>
                  </a:lnTo>
                  <a:lnTo>
                    <a:pt x="50986" y="17787"/>
                  </a:lnTo>
                  <a:lnTo>
                    <a:pt x="50775" y="17180"/>
                  </a:lnTo>
                  <a:lnTo>
                    <a:pt x="50300" y="15993"/>
                  </a:lnTo>
                  <a:lnTo>
                    <a:pt x="49772" y="14831"/>
                  </a:lnTo>
                  <a:lnTo>
                    <a:pt x="49192" y="13697"/>
                  </a:lnTo>
                  <a:lnTo>
                    <a:pt x="48585" y="12615"/>
                  </a:lnTo>
                  <a:lnTo>
                    <a:pt x="47899" y="11559"/>
                  </a:lnTo>
                  <a:lnTo>
                    <a:pt x="47160" y="10530"/>
                  </a:lnTo>
                  <a:lnTo>
                    <a:pt x="46368" y="9527"/>
                  </a:lnTo>
                  <a:lnTo>
                    <a:pt x="45550" y="8577"/>
                  </a:lnTo>
                  <a:lnTo>
                    <a:pt x="44679" y="7680"/>
                  </a:lnTo>
                  <a:lnTo>
                    <a:pt x="43782" y="6809"/>
                  </a:lnTo>
                  <a:lnTo>
                    <a:pt x="42832" y="5991"/>
                  </a:lnTo>
                  <a:lnTo>
                    <a:pt x="41829" y="5199"/>
                  </a:lnTo>
                  <a:lnTo>
                    <a:pt x="40800" y="4487"/>
                  </a:lnTo>
                  <a:lnTo>
                    <a:pt x="39744" y="3801"/>
                  </a:lnTo>
                  <a:lnTo>
                    <a:pt x="38662" y="3167"/>
                  </a:lnTo>
                  <a:lnTo>
                    <a:pt x="37527" y="2587"/>
                  </a:lnTo>
                  <a:lnTo>
                    <a:pt x="36366" y="2059"/>
                  </a:lnTo>
                  <a:lnTo>
                    <a:pt x="35179" y="1584"/>
                  </a:lnTo>
                  <a:lnTo>
                    <a:pt x="34572" y="1373"/>
                  </a:lnTo>
                  <a:lnTo>
                    <a:pt x="33965" y="1188"/>
                  </a:lnTo>
                  <a:lnTo>
                    <a:pt x="33331" y="1003"/>
                  </a:lnTo>
                  <a:lnTo>
                    <a:pt x="32724" y="818"/>
                  </a:lnTo>
                  <a:lnTo>
                    <a:pt x="32091" y="660"/>
                  </a:lnTo>
                  <a:lnTo>
                    <a:pt x="31458" y="528"/>
                  </a:lnTo>
                  <a:lnTo>
                    <a:pt x="30798" y="396"/>
                  </a:lnTo>
                  <a:lnTo>
                    <a:pt x="30165" y="291"/>
                  </a:lnTo>
                  <a:lnTo>
                    <a:pt x="29505" y="211"/>
                  </a:lnTo>
                  <a:lnTo>
                    <a:pt x="28845" y="132"/>
                  </a:lnTo>
                  <a:lnTo>
                    <a:pt x="28185" y="80"/>
                  </a:lnTo>
                  <a:lnTo>
                    <a:pt x="27526" y="27"/>
                  </a:lnTo>
                  <a:lnTo>
                    <a:pt x="26866" y="0"/>
                  </a:lnTo>
                  <a:lnTo>
                    <a:pt x="26180" y="0"/>
                  </a:lnTo>
                  <a:lnTo>
                    <a:pt x="26180" y="0"/>
                  </a:lnTo>
                  <a:lnTo>
                    <a:pt x="25520" y="0"/>
                  </a:lnTo>
                  <a:lnTo>
                    <a:pt x="24834" y="27"/>
                  </a:lnTo>
                  <a:lnTo>
                    <a:pt x="24174" y="80"/>
                  </a:lnTo>
                  <a:lnTo>
                    <a:pt x="23514" y="132"/>
                  </a:lnTo>
                  <a:lnTo>
                    <a:pt x="22855" y="211"/>
                  </a:lnTo>
                  <a:lnTo>
                    <a:pt x="22195" y="291"/>
                  </a:lnTo>
                  <a:lnTo>
                    <a:pt x="21562" y="396"/>
                  </a:lnTo>
                  <a:lnTo>
                    <a:pt x="20928" y="528"/>
                  </a:lnTo>
                  <a:lnTo>
                    <a:pt x="20268" y="660"/>
                  </a:lnTo>
                  <a:lnTo>
                    <a:pt x="19661" y="818"/>
                  </a:lnTo>
                  <a:lnTo>
                    <a:pt x="19028" y="1003"/>
                  </a:lnTo>
                  <a:lnTo>
                    <a:pt x="18421" y="1188"/>
                  </a:lnTo>
                  <a:lnTo>
                    <a:pt x="17788" y="1373"/>
                  </a:lnTo>
                  <a:lnTo>
                    <a:pt x="17207" y="1584"/>
                  </a:lnTo>
                  <a:lnTo>
                    <a:pt x="15993" y="2059"/>
                  </a:lnTo>
                  <a:lnTo>
                    <a:pt x="14858" y="2587"/>
                  </a:lnTo>
                  <a:lnTo>
                    <a:pt x="13724" y="3167"/>
                  </a:lnTo>
                  <a:lnTo>
                    <a:pt x="12615" y="3801"/>
                  </a:lnTo>
                  <a:lnTo>
                    <a:pt x="11560" y="4487"/>
                  </a:lnTo>
                  <a:lnTo>
                    <a:pt x="10531" y="5199"/>
                  </a:lnTo>
                  <a:lnTo>
                    <a:pt x="9554" y="5991"/>
                  </a:lnTo>
                  <a:lnTo>
                    <a:pt x="8578" y="6809"/>
                  </a:lnTo>
                  <a:lnTo>
                    <a:pt x="7680" y="7680"/>
                  </a:lnTo>
                  <a:lnTo>
                    <a:pt x="6810" y="8577"/>
                  </a:lnTo>
                  <a:lnTo>
                    <a:pt x="5991" y="9527"/>
                  </a:lnTo>
                  <a:lnTo>
                    <a:pt x="5200" y="10530"/>
                  </a:lnTo>
                  <a:lnTo>
                    <a:pt x="4487" y="11559"/>
                  </a:lnTo>
                  <a:lnTo>
                    <a:pt x="3801" y="12615"/>
                  </a:lnTo>
                  <a:lnTo>
                    <a:pt x="3168" y="13697"/>
                  </a:lnTo>
                  <a:lnTo>
                    <a:pt x="2587" y="14831"/>
                  </a:lnTo>
                  <a:lnTo>
                    <a:pt x="2059" y="15993"/>
                  </a:lnTo>
                  <a:lnTo>
                    <a:pt x="1584" y="17180"/>
                  </a:lnTo>
                  <a:lnTo>
                    <a:pt x="1373" y="17787"/>
                  </a:lnTo>
                  <a:lnTo>
                    <a:pt x="1162" y="18394"/>
                  </a:lnTo>
                  <a:lnTo>
                    <a:pt x="1004" y="19001"/>
                  </a:lnTo>
                  <a:lnTo>
                    <a:pt x="819" y="19634"/>
                  </a:lnTo>
                  <a:lnTo>
                    <a:pt x="661" y="20268"/>
                  </a:lnTo>
                  <a:lnTo>
                    <a:pt x="529" y="20901"/>
                  </a:lnTo>
                  <a:lnTo>
                    <a:pt x="397" y="21535"/>
                  </a:lnTo>
                  <a:lnTo>
                    <a:pt x="291" y="22194"/>
                  </a:lnTo>
                  <a:lnTo>
                    <a:pt x="212" y="22828"/>
                  </a:lnTo>
                  <a:lnTo>
                    <a:pt x="133" y="23487"/>
                  </a:lnTo>
                  <a:lnTo>
                    <a:pt x="80" y="24147"/>
                  </a:lnTo>
                  <a:lnTo>
                    <a:pt x="27" y="24807"/>
                  </a:lnTo>
                  <a:lnTo>
                    <a:pt x="1" y="25493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6839"/>
                  </a:lnTo>
                  <a:lnTo>
                    <a:pt x="27" y="27499"/>
                  </a:lnTo>
                  <a:lnTo>
                    <a:pt x="80" y="28158"/>
                  </a:lnTo>
                  <a:lnTo>
                    <a:pt x="133" y="28818"/>
                  </a:lnTo>
                  <a:lnTo>
                    <a:pt x="212" y="29478"/>
                  </a:lnTo>
                  <a:lnTo>
                    <a:pt x="291" y="30138"/>
                  </a:lnTo>
                  <a:lnTo>
                    <a:pt x="397" y="30771"/>
                  </a:lnTo>
                  <a:lnTo>
                    <a:pt x="529" y="31431"/>
                  </a:lnTo>
                  <a:lnTo>
                    <a:pt x="661" y="32064"/>
                  </a:lnTo>
                  <a:lnTo>
                    <a:pt x="819" y="32697"/>
                  </a:lnTo>
                  <a:lnTo>
                    <a:pt x="1004" y="33304"/>
                  </a:lnTo>
                  <a:lnTo>
                    <a:pt x="1162" y="33938"/>
                  </a:lnTo>
                  <a:lnTo>
                    <a:pt x="1373" y="34545"/>
                  </a:lnTo>
                  <a:lnTo>
                    <a:pt x="1584" y="35152"/>
                  </a:lnTo>
                  <a:lnTo>
                    <a:pt x="2059" y="36339"/>
                  </a:lnTo>
                  <a:lnTo>
                    <a:pt x="2587" y="37500"/>
                  </a:lnTo>
                  <a:lnTo>
                    <a:pt x="3168" y="38609"/>
                  </a:lnTo>
                  <a:lnTo>
                    <a:pt x="3801" y="39717"/>
                  </a:lnTo>
                  <a:lnTo>
                    <a:pt x="4487" y="40773"/>
                  </a:lnTo>
                  <a:lnTo>
                    <a:pt x="5200" y="41802"/>
                  </a:lnTo>
                  <a:lnTo>
                    <a:pt x="5991" y="42778"/>
                  </a:lnTo>
                  <a:lnTo>
                    <a:pt x="6810" y="43728"/>
                  </a:lnTo>
                  <a:lnTo>
                    <a:pt x="7680" y="44652"/>
                  </a:lnTo>
                  <a:lnTo>
                    <a:pt x="8578" y="45523"/>
                  </a:lnTo>
                  <a:lnTo>
                    <a:pt x="9554" y="46341"/>
                  </a:lnTo>
                  <a:lnTo>
                    <a:pt x="10531" y="47106"/>
                  </a:lnTo>
                  <a:lnTo>
                    <a:pt x="11560" y="47845"/>
                  </a:lnTo>
                  <a:lnTo>
                    <a:pt x="12615" y="48531"/>
                  </a:lnTo>
                  <a:lnTo>
                    <a:pt x="13724" y="49165"/>
                  </a:lnTo>
                  <a:lnTo>
                    <a:pt x="14858" y="49745"/>
                  </a:lnTo>
                  <a:lnTo>
                    <a:pt x="15993" y="50273"/>
                  </a:lnTo>
                  <a:lnTo>
                    <a:pt x="17207" y="50722"/>
                  </a:lnTo>
                  <a:lnTo>
                    <a:pt x="17788" y="50959"/>
                  </a:lnTo>
                  <a:lnTo>
                    <a:pt x="18421" y="51144"/>
                  </a:lnTo>
                  <a:lnTo>
                    <a:pt x="19028" y="51329"/>
                  </a:lnTo>
                  <a:lnTo>
                    <a:pt x="19661" y="51513"/>
                  </a:lnTo>
                  <a:lnTo>
                    <a:pt x="20268" y="51645"/>
                  </a:lnTo>
                  <a:lnTo>
                    <a:pt x="20928" y="51804"/>
                  </a:lnTo>
                  <a:lnTo>
                    <a:pt x="21562" y="51909"/>
                  </a:lnTo>
                  <a:lnTo>
                    <a:pt x="22195" y="52015"/>
                  </a:lnTo>
                  <a:lnTo>
                    <a:pt x="22855" y="52120"/>
                  </a:lnTo>
                  <a:lnTo>
                    <a:pt x="23514" y="52200"/>
                  </a:lnTo>
                  <a:lnTo>
                    <a:pt x="24174" y="52252"/>
                  </a:lnTo>
                  <a:lnTo>
                    <a:pt x="24834" y="52305"/>
                  </a:lnTo>
                  <a:lnTo>
                    <a:pt x="25520" y="52305"/>
                  </a:lnTo>
                  <a:lnTo>
                    <a:pt x="26180" y="52331"/>
                  </a:lnTo>
                  <a:lnTo>
                    <a:pt x="26180" y="5233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7121150" y="303275"/>
              <a:ext cx="1171100" cy="1210650"/>
            </a:xfrm>
            <a:custGeom>
              <a:avLst/>
              <a:gdLst/>
              <a:ahLst/>
              <a:cxnLst/>
              <a:rect l="l" t="t" r="r" b="b"/>
              <a:pathLst>
                <a:path w="46844" h="48426" extrusionOk="0">
                  <a:moveTo>
                    <a:pt x="26180" y="0"/>
                  </a:moveTo>
                  <a:lnTo>
                    <a:pt x="26180" y="0"/>
                  </a:lnTo>
                  <a:lnTo>
                    <a:pt x="26998" y="0"/>
                  </a:lnTo>
                  <a:lnTo>
                    <a:pt x="27816" y="53"/>
                  </a:lnTo>
                  <a:lnTo>
                    <a:pt x="28634" y="106"/>
                  </a:lnTo>
                  <a:lnTo>
                    <a:pt x="29426" y="185"/>
                  </a:lnTo>
                  <a:lnTo>
                    <a:pt x="30217" y="317"/>
                  </a:lnTo>
                  <a:lnTo>
                    <a:pt x="31009" y="449"/>
                  </a:lnTo>
                  <a:lnTo>
                    <a:pt x="31774" y="607"/>
                  </a:lnTo>
                  <a:lnTo>
                    <a:pt x="32540" y="766"/>
                  </a:lnTo>
                  <a:lnTo>
                    <a:pt x="33305" y="977"/>
                  </a:lnTo>
                  <a:lnTo>
                    <a:pt x="34044" y="1188"/>
                  </a:lnTo>
                  <a:lnTo>
                    <a:pt x="34783" y="1452"/>
                  </a:lnTo>
                  <a:lnTo>
                    <a:pt x="35522" y="1716"/>
                  </a:lnTo>
                  <a:lnTo>
                    <a:pt x="36234" y="2006"/>
                  </a:lnTo>
                  <a:lnTo>
                    <a:pt x="36947" y="2296"/>
                  </a:lnTo>
                  <a:lnTo>
                    <a:pt x="37659" y="2639"/>
                  </a:lnTo>
                  <a:lnTo>
                    <a:pt x="38346" y="2982"/>
                  </a:lnTo>
                  <a:lnTo>
                    <a:pt x="38346" y="2982"/>
                  </a:lnTo>
                  <a:lnTo>
                    <a:pt x="38821" y="3431"/>
                  </a:lnTo>
                  <a:lnTo>
                    <a:pt x="39296" y="3906"/>
                  </a:lnTo>
                  <a:lnTo>
                    <a:pt x="39744" y="4381"/>
                  </a:lnTo>
                  <a:lnTo>
                    <a:pt x="40193" y="4882"/>
                  </a:lnTo>
                  <a:lnTo>
                    <a:pt x="40641" y="5384"/>
                  </a:lnTo>
                  <a:lnTo>
                    <a:pt x="41064" y="5885"/>
                  </a:lnTo>
                  <a:lnTo>
                    <a:pt x="41486" y="6413"/>
                  </a:lnTo>
                  <a:lnTo>
                    <a:pt x="41882" y="6941"/>
                  </a:lnTo>
                  <a:lnTo>
                    <a:pt x="42251" y="7495"/>
                  </a:lnTo>
                  <a:lnTo>
                    <a:pt x="42621" y="8049"/>
                  </a:lnTo>
                  <a:lnTo>
                    <a:pt x="42990" y="8603"/>
                  </a:lnTo>
                  <a:lnTo>
                    <a:pt x="43333" y="9184"/>
                  </a:lnTo>
                  <a:lnTo>
                    <a:pt x="43650" y="9765"/>
                  </a:lnTo>
                  <a:lnTo>
                    <a:pt x="43967" y="10345"/>
                  </a:lnTo>
                  <a:lnTo>
                    <a:pt x="44257" y="10952"/>
                  </a:lnTo>
                  <a:lnTo>
                    <a:pt x="44547" y="11559"/>
                  </a:lnTo>
                  <a:lnTo>
                    <a:pt x="44811" y="12166"/>
                  </a:lnTo>
                  <a:lnTo>
                    <a:pt x="45075" y="12799"/>
                  </a:lnTo>
                  <a:lnTo>
                    <a:pt x="45312" y="13433"/>
                  </a:lnTo>
                  <a:lnTo>
                    <a:pt x="45524" y="14066"/>
                  </a:lnTo>
                  <a:lnTo>
                    <a:pt x="45735" y="14726"/>
                  </a:lnTo>
                  <a:lnTo>
                    <a:pt x="45919" y="15386"/>
                  </a:lnTo>
                  <a:lnTo>
                    <a:pt x="46078" y="16045"/>
                  </a:lnTo>
                  <a:lnTo>
                    <a:pt x="46236" y="16705"/>
                  </a:lnTo>
                  <a:lnTo>
                    <a:pt x="46368" y="17391"/>
                  </a:lnTo>
                  <a:lnTo>
                    <a:pt x="46500" y="18051"/>
                  </a:lnTo>
                  <a:lnTo>
                    <a:pt x="46606" y="18737"/>
                  </a:lnTo>
                  <a:lnTo>
                    <a:pt x="46685" y="19450"/>
                  </a:lnTo>
                  <a:lnTo>
                    <a:pt x="46737" y="20136"/>
                  </a:lnTo>
                  <a:lnTo>
                    <a:pt x="46790" y="20848"/>
                  </a:lnTo>
                  <a:lnTo>
                    <a:pt x="46817" y="21561"/>
                  </a:lnTo>
                  <a:lnTo>
                    <a:pt x="46843" y="22273"/>
                  </a:lnTo>
                  <a:lnTo>
                    <a:pt x="46843" y="22273"/>
                  </a:lnTo>
                  <a:lnTo>
                    <a:pt x="46817" y="22933"/>
                  </a:lnTo>
                  <a:lnTo>
                    <a:pt x="46790" y="23619"/>
                  </a:lnTo>
                  <a:lnTo>
                    <a:pt x="46764" y="24279"/>
                  </a:lnTo>
                  <a:lnTo>
                    <a:pt x="46685" y="24939"/>
                  </a:lnTo>
                  <a:lnTo>
                    <a:pt x="46632" y="25599"/>
                  </a:lnTo>
                  <a:lnTo>
                    <a:pt x="46526" y="26258"/>
                  </a:lnTo>
                  <a:lnTo>
                    <a:pt x="46421" y="26892"/>
                  </a:lnTo>
                  <a:lnTo>
                    <a:pt x="46289" y="27551"/>
                  </a:lnTo>
                  <a:lnTo>
                    <a:pt x="46157" y="28185"/>
                  </a:lnTo>
                  <a:lnTo>
                    <a:pt x="45999" y="28792"/>
                  </a:lnTo>
                  <a:lnTo>
                    <a:pt x="45840" y="29425"/>
                  </a:lnTo>
                  <a:lnTo>
                    <a:pt x="45656" y="30058"/>
                  </a:lnTo>
                  <a:lnTo>
                    <a:pt x="45444" y="30665"/>
                  </a:lnTo>
                  <a:lnTo>
                    <a:pt x="45233" y="31272"/>
                  </a:lnTo>
                  <a:lnTo>
                    <a:pt x="44785" y="32460"/>
                  </a:lnTo>
                  <a:lnTo>
                    <a:pt x="44257" y="33621"/>
                  </a:lnTo>
                  <a:lnTo>
                    <a:pt x="43676" y="34729"/>
                  </a:lnTo>
                  <a:lnTo>
                    <a:pt x="43043" y="35838"/>
                  </a:lnTo>
                  <a:lnTo>
                    <a:pt x="42357" y="36893"/>
                  </a:lnTo>
                  <a:lnTo>
                    <a:pt x="41618" y="37923"/>
                  </a:lnTo>
                  <a:lnTo>
                    <a:pt x="40853" y="38899"/>
                  </a:lnTo>
                  <a:lnTo>
                    <a:pt x="40034" y="39849"/>
                  </a:lnTo>
                  <a:lnTo>
                    <a:pt x="39164" y="40773"/>
                  </a:lnTo>
                  <a:lnTo>
                    <a:pt x="38240" y="41644"/>
                  </a:lnTo>
                  <a:lnTo>
                    <a:pt x="37290" y="42462"/>
                  </a:lnTo>
                  <a:lnTo>
                    <a:pt x="36313" y="43227"/>
                  </a:lnTo>
                  <a:lnTo>
                    <a:pt x="35284" y="43966"/>
                  </a:lnTo>
                  <a:lnTo>
                    <a:pt x="34229" y="44652"/>
                  </a:lnTo>
                  <a:lnTo>
                    <a:pt x="33120" y="45285"/>
                  </a:lnTo>
                  <a:lnTo>
                    <a:pt x="31986" y="45840"/>
                  </a:lnTo>
                  <a:lnTo>
                    <a:pt x="30824" y="46367"/>
                  </a:lnTo>
                  <a:lnTo>
                    <a:pt x="29637" y="46842"/>
                  </a:lnTo>
                  <a:lnTo>
                    <a:pt x="29030" y="47054"/>
                  </a:lnTo>
                  <a:lnTo>
                    <a:pt x="28423" y="47265"/>
                  </a:lnTo>
                  <a:lnTo>
                    <a:pt x="27816" y="47449"/>
                  </a:lnTo>
                  <a:lnTo>
                    <a:pt x="27183" y="47608"/>
                  </a:lnTo>
                  <a:lnTo>
                    <a:pt x="26549" y="47766"/>
                  </a:lnTo>
                  <a:lnTo>
                    <a:pt x="25916" y="47898"/>
                  </a:lnTo>
                  <a:lnTo>
                    <a:pt x="25282" y="48030"/>
                  </a:lnTo>
                  <a:lnTo>
                    <a:pt x="24623" y="48135"/>
                  </a:lnTo>
                  <a:lnTo>
                    <a:pt x="23989" y="48215"/>
                  </a:lnTo>
                  <a:lnTo>
                    <a:pt x="23330" y="48294"/>
                  </a:lnTo>
                  <a:lnTo>
                    <a:pt x="22670" y="48347"/>
                  </a:lnTo>
                  <a:lnTo>
                    <a:pt x="21984" y="48399"/>
                  </a:lnTo>
                  <a:lnTo>
                    <a:pt x="21324" y="48426"/>
                  </a:lnTo>
                  <a:lnTo>
                    <a:pt x="20638" y="48426"/>
                  </a:lnTo>
                  <a:lnTo>
                    <a:pt x="20638" y="48426"/>
                  </a:lnTo>
                  <a:lnTo>
                    <a:pt x="19820" y="48426"/>
                  </a:lnTo>
                  <a:lnTo>
                    <a:pt x="19002" y="48373"/>
                  </a:lnTo>
                  <a:lnTo>
                    <a:pt x="18210" y="48320"/>
                  </a:lnTo>
                  <a:lnTo>
                    <a:pt x="17392" y="48241"/>
                  </a:lnTo>
                  <a:lnTo>
                    <a:pt x="16600" y="48135"/>
                  </a:lnTo>
                  <a:lnTo>
                    <a:pt x="15835" y="47977"/>
                  </a:lnTo>
                  <a:lnTo>
                    <a:pt x="15043" y="47819"/>
                  </a:lnTo>
                  <a:lnTo>
                    <a:pt x="14278" y="47660"/>
                  </a:lnTo>
                  <a:lnTo>
                    <a:pt x="13513" y="47449"/>
                  </a:lnTo>
                  <a:lnTo>
                    <a:pt x="12774" y="47238"/>
                  </a:lnTo>
                  <a:lnTo>
                    <a:pt x="12035" y="46974"/>
                  </a:lnTo>
                  <a:lnTo>
                    <a:pt x="11296" y="46710"/>
                  </a:lnTo>
                  <a:lnTo>
                    <a:pt x="10583" y="46420"/>
                  </a:lnTo>
                  <a:lnTo>
                    <a:pt x="9871" y="46130"/>
                  </a:lnTo>
                  <a:lnTo>
                    <a:pt x="9185" y="45787"/>
                  </a:lnTo>
                  <a:lnTo>
                    <a:pt x="8472" y="45444"/>
                  </a:lnTo>
                  <a:lnTo>
                    <a:pt x="8472" y="45444"/>
                  </a:lnTo>
                  <a:lnTo>
                    <a:pt x="7997" y="44995"/>
                  </a:lnTo>
                  <a:lnTo>
                    <a:pt x="7522" y="44520"/>
                  </a:lnTo>
                  <a:lnTo>
                    <a:pt x="7073" y="44045"/>
                  </a:lnTo>
                  <a:lnTo>
                    <a:pt x="6625" y="43544"/>
                  </a:lnTo>
                  <a:lnTo>
                    <a:pt x="6176" y="43042"/>
                  </a:lnTo>
                  <a:lnTo>
                    <a:pt x="5754" y="42541"/>
                  </a:lnTo>
                  <a:lnTo>
                    <a:pt x="5358" y="42013"/>
                  </a:lnTo>
                  <a:lnTo>
                    <a:pt x="4962" y="41485"/>
                  </a:lnTo>
                  <a:lnTo>
                    <a:pt x="4566" y="40931"/>
                  </a:lnTo>
                  <a:lnTo>
                    <a:pt x="4197" y="40377"/>
                  </a:lnTo>
                  <a:lnTo>
                    <a:pt x="3854" y="39823"/>
                  </a:lnTo>
                  <a:lnTo>
                    <a:pt x="3511" y="39242"/>
                  </a:lnTo>
                  <a:lnTo>
                    <a:pt x="3168" y="38662"/>
                  </a:lnTo>
                  <a:lnTo>
                    <a:pt x="2877" y="38081"/>
                  </a:lnTo>
                  <a:lnTo>
                    <a:pt x="2561" y="37474"/>
                  </a:lnTo>
                  <a:lnTo>
                    <a:pt x="2270" y="36867"/>
                  </a:lnTo>
                  <a:lnTo>
                    <a:pt x="2007" y="36260"/>
                  </a:lnTo>
                  <a:lnTo>
                    <a:pt x="1769" y="35627"/>
                  </a:lnTo>
                  <a:lnTo>
                    <a:pt x="1532" y="34993"/>
                  </a:lnTo>
                  <a:lnTo>
                    <a:pt x="1294" y="34360"/>
                  </a:lnTo>
                  <a:lnTo>
                    <a:pt x="1109" y="33700"/>
                  </a:lnTo>
                  <a:lnTo>
                    <a:pt x="925" y="33040"/>
                  </a:lnTo>
                  <a:lnTo>
                    <a:pt x="740" y="32381"/>
                  </a:lnTo>
                  <a:lnTo>
                    <a:pt x="582" y="31721"/>
                  </a:lnTo>
                  <a:lnTo>
                    <a:pt x="450" y="31035"/>
                  </a:lnTo>
                  <a:lnTo>
                    <a:pt x="344" y="30375"/>
                  </a:lnTo>
                  <a:lnTo>
                    <a:pt x="238" y="29689"/>
                  </a:lnTo>
                  <a:lnTo>
                    <a:pt x="133" y="28976"/>
                  </a:lnTo>
                  <a:lnTo>
                    <a:pt x="80" y="28290"/>
                  </a:lnTo>
                  <a:lnTo>
                    <a:pt x="27" y="27578"/>
                  </a:lnTo>
                  <a:lnTo>
                    <a:pt x="1" y="26865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5493"/>
                  </a:lnTo>
                  <a:lnTo>
                    <a:pt x="27" y="24807"/>
                  </a:lnTo>
                  <a:lnTo>
                    <a:pt x="80" y="24147"/>
                  </a:lnTo>
                  <a:lnTo>
                    <a:pt x="133" y="23487"/>
                  </a:lnTo>
                  <a:lnTo>
                    <a:pt x="212" y="22828"/>
                  </a:lnTo>
                  <a:lnTo>
                    <a:pt x="291" y="22168"/>
                  </a:lnTo>
                  <a:lnTo>
                    <a:pt x="397" y="21535"/>
                  </a:lnTo>
                  <a:lnTo>
                    <a:pt x="529" y="20901"/>
                  </a:lnTo>
                  <a:lnTo>
                    <a:pt x="661" y="20241"/>
                  </a:lnTo>
                  <a:lnTo>
                    <a:pt x="819" y="19634"/>
                  </a:lnTo>
                  <a:lnTo>
                    <a:pt x="977" y="19001"/>
                  </a:lnTo>
                  <a:lnTo>
                    <a:pt x="1162" y="18394"/>
                  </a:lnTo>
                  <a:lnTo>
                    <a:pt x="1373" y="17761"/>
                  </a:lnTo>
                  <a:lnTo>
                    <a:pt x="1584" y="17154"/>
                  </a:lnTo>
                  <a:lnTo>
                    <a:pt x="2059" y="15966"/>
                  </a:lnTo>
                  <a:lnTo>
                    <a:pt x="2587" y="14831"/>
                  </a:lnTo>
                  <a:lnTo>
                    <a:pt x="3168" y="13697"/>
                  </a:lnTo>
                  <a:lnTo>
                    <a:pt x="3775" y="12588"/>
                  </a:lnTo>
                  <a:lnTo>
                    <a:pt x="4461" y="11533"/>
                  </a:lnTo>
                  <a:lnTo>
                    <a:pt x="5200" y="10504"/>
                  </a:lnTo>
                  <a:lnTo>
                    <a:pt x="5965" y="9527"/>
                  </a:lnTo>
                  <a:lnTo>
                    <a:pt x="6810" y="8577"/>
                  </a:lnTo>
                  <a:lnTo>
                    <a:pt x="7654" y="7653"/>
                  </a:lnTo>
                  <a:lnTo>
                    <a:pt x="8578" y="6783"/>
                  </a:lnTo>
                  <a:lnTo>
                    <a:pt x="9528" y="5964"/>
                  </a:lnTo>
                  <a:lnTo>
                    <a:pt x="10504" y="5199"/>
                  </a:lnTo>
                  <a:lnTo>
                    <a:pt x="11533" y="4460"/>
                  </a:lnTo>
                  <a:lnTo>
                    <a:pt x="12615" y="3774"/>
                  </a:lnTo>
                  <a:lnTo>
                    <a:pt x="13697" y="3167"/>
                  </a:lnTo>
                  <a:lnTo>
                    <a:pt x="14832" y="2587"/>
                  </a:lnTo>
                  <a:lnTo>
                    <a:pt x="15993" y="2059"/>
                  </a:lnTo>
                  <a:lnTo>
                    <a:pt x="17181" y="1584"/>
                  </a:lnTo>
                  <a:lnTo>
                    <a:pt x="17788" y="1373"/>
                  </a:lnTo>
                  <a:lnTo>
                    <a:pt x="18395" y="1162"/>
                  </a:lnTo>
                  <a:lnTo>
                    <a:pt x="19028" y="977"/>
                  </a:lnTo>
                  <a:lnTo>
                    <a:pt x="19635" y="818"/>
                  </a:lnTo>
                  <a:lnTo>
                    <a:pt x="20268" y="660"/>
                  </a:lnTo>
                  <a:lnTo>
                    <a:pt x="20902" y="528"/>
                  </a:lnTo>
                  <a:lnTo>
                    <a:pt x="21562" y="396"/>
                  </a:lnTo>
                  <a:lnTo>
                    <a:pt x="22195" y="291"/>
                  </a:lnTo>
                  <a:lnTo>
                    <a:pt x="22855" y="211"/>
                  </a:lnTo>
                  <a:lnTo>
                    <a:pt x="23514" y="132"/>
                  </a:lnTo>
                  <a:lnTo>
                    <a:pt x="24174" y="80"/>
                  </a:lnTo>
                  <a:lnTo>
                    <a:pt x="24834" y="27"/>
                  </a:lnTo>
                  <a:lnTo>
                    <a:pt x="25520" y="0"/>
                  </a:lnTo>
                  <a:lnTo>
                    <a:pt x="26180" y="0"/>
                  </a:lnTo>
                  <a:lnTo>
                    <a:pt x="26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7140300" y="389050"/>
              <a:ext cx="467125" cy="591800"/>
            </a:xfrm>
            <a:custGeom>
              <a:avLst/>
              <a:gdLst/>
              <a:ahLst/>
              <a:cxnLst/>
              <a:rect l="l" t="t" r="r" b="b"/>
              <a:pathLst>
                <a:path w="18685" h="23672" extrusionOk="0">
                  <a:moveTo>
                    <a:pt x="0" y="16388"/>
                  </a:moveTo>
                  <a:lnTo>
                    <a:pt x="0" y="16388"/>
                  </a:lnTo>
                  <a:lnTo>
                    <a:pt x="370" y="16335"/>
                  </a:lnTo>
                  <a:lnTo>
                    <a:pt x="713" y="16309"/>
                  </a:lnTo>
                  <a:lnTo>
                    <a:pt x="1003" y="16309"/>
                  </a:lnTo>
                  <a:lnTo>
                    <a:pt x="1241" y="16362"/>
                  </a:lnTo>
                  <a:lnTo>
                    <a:pt x="1241" y="16362"/>
                  </a:lnTo>
                  <a:lnTo>
                    <a:pt x="1320" y="16415"/>
                  </a:lnTo>
                  <a:lnTo>
                    <a:pt x="1425" y="16547"/>
                  </a:lnTo>
                  <a:lnTo>
                    <a:pt x="1504" y="16731"/>
                  </a:lnTo>
                  <a:lnTo>
                    <a:pt x="1584" y="16942"/>
                  </a:lnTo>
                  <a:lnTo>
                    <a:pt x="1742" y="17523"/>
                  </a:lnTo>
                  <a:lnTo>
                    <a:pt x="1874" y="18209"/>
                  </a:lnTo>
                  <a:lnTo>
                    <a:pt x="2006" y="18922"/>
                  </a:lnTo>
                  <a:lnTo>
                    <a:pt x="2111" y="19581"/>
                  </a:lnTo>
                  <a:lnTo>
                    <a:pt x="2164" y="20109"/>
                  </a:lnTo>
                  <a:lnTo>
                    <a:pt x="2191" y="20479"/>
                  </a:lnTo>
                  <a:lnTo>
                    <a:pt x="2191" y="20479"/>
                  </a:lnTo>
                  <a:lnTo>
                    <a:pt x="2164" y="21165"/>
                  </a:lnTo>
                  <a:lnTo>
                    <a:pt x="2085" y="21772"/>
                  </a:lnTo>
                  <a:lnTo>
                    <a:pt x="1980" y="22379"/>
                  </a:lnTo>
                  <a:lnTo>
                    <a:pt x="1848" y="23065"/>
                  </a:lnTo>
                  <a:lnTo>
                    <a:pt x="1848" y="23065"/>
                  </a:lnTo>
                  <a:lnTo>
                    <a:pt x="1821" y="23276"/>
                  </a:lnTo>
                  <a:lnTo>
                    <a:pt x="1848" y="23434"/>
                  </a:lnTo>
                  <a:lnTo>
                    <a:pt x="1953" y="23540"/>
                  </a:lnTo>
                  <a:lnTo>
                    <a:pt x="2059" y="23619"/>
                  </a:lnTo>
                  <a:lnTo>
                    <a:pt x="2217" y="23672"/>
                  </a:lnTo>
                  <a:lnTo>
                    <a:pt x="2428" y="23672"/>
                  </a:lnTo>
                  <a:lnTo>
                    <a:pt x="2639" y="23645"/>
                  </a:lnTo>
                  <a:lnTo>
                    <a:pt x="2850" y="23619"/>
                  </a:lnTo>
                  <a:lnTo>
                    <a:pt x="3325" y="23487"/>
                  </a:lnTo>
                  <a:lnTo>
                    <a:pt x="3774" y="23302"/>
                  </a:lnTo>
                  <a:lnTo>
                    <a:pt x="4170" y="23118"/>
                  </a:lnTo>
                  <a:lnTo>
                    <a:pt x="4434" y="22933"/>
                  </a:lnTo>
                  <a:lnTo>
                    <a:pt x="4434" y="22933"/>
                  </a:lnTo>
                  <a:lnTo>
                    <a:pt x="4988" y="23091"/>
                  </a:lnTo>
                  <a:lnTo>
                    <a:pt x="5595" y="23250"/>
                  </a:lnTo>
                  <a:lnTo>
                    <a:pt x="5885" y="23302"/>
                  </a:lnTo>
                  <a:lnTo>
                    <a:pt x="6176" y="23329"/>
                  </a:lnTo>
                  <a:lnTo>
                    <a:pt x="6466" y="23355"/>
                  </a:lnTo>
                  <a:lnTo>
                    <a:pt x="6756" y="23355"/>
                  </a:lnTo>
                  <a:lnTo>
                    <a:pt x="7020" y="23302"/>
                  </a:lnTo>
                  <a:lnTo>
                    <a:pt x="7284" y="23250"/>
                  </a:lnTo>
                  <a:lnTo>
                    <a:pt x="7521" y="23118"/>
                  </a:lnTo>
                  <a:lnTo>
                    <a:pt x="7733" y="22986"/>
                  </a:lnTo>
                  <a:lnTo>
                    <a:pt x="7917" y="22775"/>
                  </a:lnTo>
                  <a:lnTo>
                    <a:pt x="8076" y="22537"/>
                  </a:lnTo>
                  <a:lnTo>
                    <a:pt x="8208" y="22247"/>
                  </a:lnTo>
                  <a:lnTo>
                    <a:pt x="8313" y="21877"/>
                  </a:lnTo>
                  <a:lnTo>
                    <a:pt x="8313" y="21877"/>
                  </a:lnTo>
                  <a:lnTo>
                    <a:pt x="8392" y="21508"/>
                  </a:lnTo>
                  <a:lnTo>
                    <a:pt x="8445" y="21059"/>
                  </a:lnTo>
                  <a:lnTo>
                    <a:pt x="8471" y="20584"/>
                  </a:lnTo>
                  <a:lnTo>
                    <a:pt x="8498" y="20056"/>
                  </a:lnTo>
                  <a:lnTo>
                    <a:pt x="8498" y="19529"/>
                  </a:lnTo>
                  <a:lnTo>
                    <a:pt x="8471" y="19054"/>
                  </a:lnTo>
                  <a:lnTo>
                    <a:pt x="8419" y="18605"/>
                  </a:lnTo>
                  <a:lnTo>
                    <a:pt x="8366" y="18420"/>
                  </a:lnTo>
                  <a:lnTo>
                    <a:pt x="8313" y="18235"/>
                  </a:lnTo>
                  <a:lnTo>
                    <a:pt x="8313" y="18235"/>
                  </a:lnTo>
                  <a:lnTo>
                    <a:pt x="8155" y="17945"/>
                  </a:lnTo>
                  <a:lnTo>
                    <a:pt x="7970" y="17628"/>
                  </a:lnTo>
                  <a:lnTo>
                    <a:pt x="7733" y="17285"/>
                  </a:lnTo>
                  <a:lnTo>
                    <a:pt x="7733" y="17285"/>
                  </a:lnTo>
                  <a:lnTo>
                    <a:pt x="7917" y="17233"/>
                  </a:lnTo>
                  <a:lnTo>
                    <a:pt x="8181" y="17153"/>
                  </a:lnTo>
                  <a:lnTo>
                    <a:pt x="8814" y="17048"/>
                  </a:lnTo>
                  <a:lnTo>
                    <a:pt x="9448" y="16969"/>
                  </a:lnTo>
                  <a:lnTo>
                    <a:pt x="9976" y="16942"/>
                  </a:lnTo>
                  <a:lnTo>
                    <a:pt x="9976" y="16942"/>
                  </a:lnTo>
                  <a:lnTo>
                    <a:pt x="10108" y="16969"/>
                  </a:lnTo>
                  <a:lnTo>
                    <a:pt x="10213" y="17022"/>
                  </a:lnTo>
                  <a:lnTo>
                    <a:pt x="10319" y="17127"/>
                  </a:lnTo>
                  <a:lnTo>
                    <a:pt x="10398" y="17259"/>
                  </a:lnTo>
                  <a:lnTo>
                    <a:pt x="10477" y="17444"/>
                  </a:lnTo>
                  <a:lnTo>
                    <a:pt x="10556" y="17628"/>
                  </a:lnTo>
                  <a:lnTo>
                    <a:pt x="10635" y="18024"/>
                  </a:lnTo>
                  <a:lnTo>
                    <a:pt x="10715" y="18499"/>
                  </a:lnTo>
                  <a:lnTo>
                    <a:pt x="10741" y="18922"/>
                  </a:lnTo>
                  <a:lnTo>
                    <a:pt x="10794" y="19661"/>
                  </a:lnTo>
                  <a:lnTo>
                    <a:pt x="10794" y="19661"/>
                  </a:lnTo>
                  <a:lnTo>
                    <a:pt x="10820" y="19845"/>
                  </a:lnTo>
                  <a:lnTo>
                    <a:pt x="10847" y="20030"/>
                  </a:lnTo>
                  <a:lnTo>
                    <a:pt x="10978" y="20347"/>
                  </a:lnTo>
                  <a:lnTo>
                    <a:pt x="11084" y="20663"/>
                  </a:lnTo>
                  <a:lnTo>
                    <a:pt x="11137" y="20848"/>
                  </a:lnTo>
                  <a:lnTo>
                    <a:pt x="11137" y="21059"/>
                  </a:lnTo>
                  <a:lnTo>
                    <a:pt x="11137" y="21059"/>
                  </a:lnTo>
                  <a:lnTo>
                    <a:pt x="11322" y="20663"/>
                  </a:lnTo>
                  <a:lnTo>
                    <a:pt x="11506" y="20399"/>
                  </a:lnTo>
                  <a:lnTo>
                    <a:pt x="11691" y="20188"/>
                  </a:lnTo>
                  <a:lnTo>
                    <a:pt x="11876" y="20004"/>
                  </a:lnTo>
                  <a:lnTo>
                    <a:pt x="12087" y="19819"/>
                  </a:lnTo>
                  <a:lnTo>
                    <a:pt x="12324" y="19555"/>
                  </a:lnTo>
                  <a:lnTo>
                    <a:pt x="12535" y="19212"/>
                  </a:lnTo>
                  <a:lnTo>
                    <a:pt x="12799" y="18710"/>
                  </a:lnTo>
                  <a:lnTo>
                    <a:pt x="12799" y="18710"/>
                  </a:lnTo>
                  <a:lnTo>
                    <a:pt x="13037" y="18077"/>
                  </a:lnTo>
                  <a:lnTo>
                    <a:pt x="13274" y="17391"/>
                  </a:lnTo>
                  <a:lnTo>
                    <a:pt x="13486" y="16678"/>
                  </a:lnTo>
                  <a:lnTo>
                    <a:pt x="13644" y="15940"/>
                  </a:lnTo>
                  <a:lnTo>
                    <a:pt x="13776" y="15201"/>
                  </a:lnTo>
                  <a:lnTo>
                    <a:pt x="13881" y="14462"/>
                  </a:lnTo>
                  <a:lnTo>
                    <a:pt x="13961" y="13749"/>
                  </a:lnTo>
                  <a:lnTo>
                    <a:pt x="13961" y="13063"/>
                  </a:lnTo>
                  <a:lnTo>
                    <a:pt x="13961" y="13063"/>
                  </a:lnTo>
                  <a:lnTo>
                    <a:pt x="13987" y="12878"/>
                  </a:lnTo>
                  <a:lnTo>
                    <a:pt x="14040" y="12694"/>
                  </a:lnTo>
                  <a:lnTo>
                    <a:pt x="14119" y="12509"/>
                  </a:lnTo>
                  <a:lnTo>
                    <a:pt x="14198" y="12377"/>
                  </a:lnTo>
                  <a:lnTo>
                    <a:pt x="14330" y="12219"/>
                  </a:lnTo>
                  <a:lnTo>
                    <a:pt x="14488" y="12087"/>
                  </a:lnTo>
                  <a:lnTo>
                    <a:pt x="14647" y="11955"/>
                  </a:lnTo>
                  <a:lnTo>
                    <a:pt x="14831" y="11823"/>
                  </a:lnTo>
                  <a:lnTo>
                    <a:pt x="15254" y="11612"/>
                  </a:lnTo>
                  <a:lnTo>
                    <a:pt x="15702" y="11427"/>
                  </a:lnTo>
                  <a:lnTo>
                    <a:pt x="16177" y="11269"/>
                  </a:lnTo>
                  <a:lnTo>
                    <a:pt x="16652" y="11137"/>
                  </a:lnTo>
                  <a:lnTo>
                    <a:pt x="17550" y="10873"/>
                  </a:lnTo>
                  <a:lnTo>
                    <a:pt x="17945" y="10741"/>
                  </a:lnTo>
                  <a:lnTo>
                    <a:pt x="18288" y="10609"/>
                  </a:lnTo>
                  <a:lnTo>
                    <a:pt x="18526" y="10477"/>
                  </a:lnTo>
                  <a:lnTo>
                    <a:pt x="18605" y="10424"/>
                  </a:lnTo>
                  <a:lnTo>
                    <a:pt x="18658" y="10345"/>
                  </a:lnTo>
                  <a:lnTo>
                    <a:pt x="18684" y="10266"/>
                  </a:lnTo>
                  <a:lnTo>
                    <a:pt x="18684" y="10187"/>
                  </a:lnTo>
                  <a:lnTo>
                    <a:pt x="18632" y="10081"/>
                  </a:lnTo>
                  <a:lnTo>
                    <a:pt x="18552" y="10002"/>
                  </a:lnTo>
                  <a:lnTo>
                    <a:pt x="18552" y="10002"/>
                  </a:lnTo>
                  <a:lnTo>
                    <a:pt x="18236" y="9712"/>
                  </a:lnTo>
                  <a:lnTo>
                    <a:pt x="17893" y="9421"/>
                  </a:lnTo>
                  <a:lnTo>
                    <a:pt x="17101" y="8814"/>
                  </a:lnTo>
                  <a:lnTo>
                    <a:pt x="16336" y="8207"/>
                  </a:lnTo>
                  <a:lnTo>
                    <a:pt x="15993" y="7891"/>
                  </a:lnTo>
                  <a:lnTo>
                    <a:pt x="15702" y="7600"/>
                  </a:lnTo>
                  <a:lnTo>
                    <a:pt x="15465" y="7310"/>
                  </a:lnTo>
                  <a:lnTo>
                    <a:pt x="15359" y="7152"/>
                  </a:lnTo>
                  <a:lnTo>
                    <a:pt x="15306" y="6993"/>
                  </a:lnTo>
                  <a:lnTo>
                    <a:pt x="15254" y="6861"/>
                  </a:lnTo>
                  <a:lnTo>
                    <a:pt x="15227" y="6729"/>
                  </a:lnTo>
                  <a:lnTo>
                    <a:pt x="15227" y="6571"/>
                  </a:lnTo>
                  <a:lnTo>
                    <a:pt x="15280" y="6439"/>
                  </a:lnTo>
                  <a:lnTo>
                    <a:pt x="15333" y="6307"/>
                  </a:lnTo>
                  <a:lnTo>
                    <a:pt x="15438" y="6175"/>
                  </a:lnTo>
                  <a:lnTo>
                    <a:pt x="15570" y="6043"/>
                  </a:lnTo>
                  <a:lnTo>
                    <a:pt x="15729" y="5911"/>
                  </a:lnTo>
                  <a:lnTo>
                    <a:pt x="15940" y="5779"/>
                  </a:lnTo>
                  <a:lnTo>
                    <a:pt x="16177" y="5647"/>
                  </a:lnTo>
                  <a:lnTo>
                    <a:pt x="16468" y="5516"/>
                  </a:lnTo>
                  <a:lnTo>
                    <a:pt x="16784" y="5410"/>
                  </a:lnTo>
                  <a:lnTo>
                    <a:pt x="16784" y="5410"/>
                  </a:lnTo>
                  <a:lnTo>
                    <a:pt x="15412" y="4302"/>
                  </a:lnTo>
                  <a:lnTo>
                    <a:pt x="14779" y="3747"/>
                  </a:lnTo>
                  <a:lnTo>
                    <a:pt x="14172" y="3167"/>
                  </a:lnTo>
                  <a:lnTo>
                    <a:pt x="13908" y="2877"/>
                  </a:lnTo>
                  <a:lnTo>
                    <a:pt x="13644" y="2560"/>
                  </a:lnTo>
                  <a:lnTo>
                    <a:pt x="13406" y="2243"/>
                  </a:lnTo>
                  <a:lnTo>
                    <a:pt x="13169" y="1900"/>
                  </a:lnTo>
                  <a:lnTo>
                    <a:pt x="12958" y="1557"/>
                  </a:lnTo>
                  <a:lnTo>
                    <a:pt x="12773" y="1188"/>
                  </a:lnTo>
                  <a:lnTo>
                    <a:pt x="12588" y="765"/>
                  </a:lnTo>
                  <a:lnTo>
                    <a:pt x="12430" y="343"/>
                  </a:lnTo>
                  <a:lnTo>
                    <a:pt x="12430" y="343"/>
                  </a:lnTo>
                  <a:lnTo>
                    <a:pt x="12404" y="185"/>
                  </a:lnTo>
                  <a:lnTo>
                    <a:pt x="12430" y="0"/>
                  </a:lnTo>
                  <a:lnTo>
                    <a:pt x="12430" y="0"/>
                  </a:lnTo>
                  <a:lnTo>
                    <a:pt x="11849" y="343"/>
                  </a:lnTo>
                  <a:lnTo>
                    <a:pt x="11295" y="686"/>
                  </a:lnTo>
                  <a:lnTo>
                    <a:pt x="10741" y="1056"/>
                  </a:lnTo>
                  <a:lnTo>
                    <a:pt x="10213" y="1425"/>
                  </a:lnTo>
                  <a:lnTo>
                    <a:pt x="9685" y="1821"/>
                  </a:lnTo>
                  <a:lnTo>
                    <a:pt x="9158" y="2217"/>
                  </a:lnTo>
                  <a:lnTo>
                    <a:pt x="8656" y="2639"/>
                  </a:lnTo>
                  <a:lnTo>
                    <a:pt x="8155" y="3061"/>
                  </a:lnTo>
                  <a:lnTo>
                    <a:pt x="7653" y="3510"/>
                  </a:lnTo>
                  <a:lnTo>
                    <a:pt x="7178" y="3959"/>
                  </a:lnTo>
                  <a:lnTo>
                    <a:pt x="6730" y="4407"/>
                  </a:lnTo>
                  <a:lnTo>
                    <a:pt x="6255" y="4882"/>
                  </a:lnTo>
                  <a:lnTo>
                    <a:pt x="5832" y="5357"/>
                  </a:lnTo>
                  <a:lnTo>
                    <a:pt x="5384" y="5859"/>
                  </a:lnTo>
                  <a:lnTo>
                    <a:pt x="4988" y="6360"/>
                  </a:lnTo>
                  <a:lnTo>
                    <a:pt x="4566" y="6888"/>
                  </a:lnTo>
                  <a:lnTo>
                    <a:pt x="4170" y="7416"/>
                  </a:lnTo>
                  <a:lnTo>
                    <a:pt x="3800" y="7943"/>
                  </a:lnTo>
                  <a:lnTo>
                    <a:pt x="3431" y="8498"/>
                  </a:lnTo>
                  <a:lnTo>
                    <a:pt x="3088" y="9052"/>
                  </a:lnTo>
                  <a:lnTo>
                    <a:pt x="2745" y="9632"/>
                  </a:lnTo>
                  <a:lnTo>
                    <a:pt x="2428" y="10187"/>
                  </a:lnTo>
                  <a:lnTo>
                    <a:pt x="2111" y="10794"/>
                  </a:lnTo>
                  <a:lnTo>
                    <a:pt x="1821" y="11374"/>
                  </a:lnTo>
                  <a:lnTo>
                    <a:pt x="1531" y="11981"/>
                  </a:lnTo>
                  <a:lnTo>
                    <a:pt x="1267" y="12588"/>
                  </a:lnTo>
                  <a:lnTo>
                    <a:pt x="1029" y="13195"/>
                  </a:lnTo>
                  <a:lnTo>
                    <a:pt x="792" y="13828"/>
                  </a:lnTo>
                  <a:lnTo>
                    <a:pt x="554" y="14462"/>
                  </a:lnTo>
                  <a:lnTo>
                    <a:pt x="370" y="15095"/>
                  </a:lnTo>
                  <a:lnTo>
                    <a:pt x="185" y="15755"/>
                  </a:lnTo>
                  <a:lnTo>
                    <a:pt x="0" y="16388"/>
                  </a:lnTo>
                  <a:lnTo>
                    <a:pt x="0" y="163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7398925" y="1273750"/>
              <a:ext cx="480300" cy="337825"/>
            </a:xfrm>
            <a:custGeom>
              <a:avLst/>
              <a:gdLst/>
              <a:ahLst/>
              <a:cxnLst/>
              <a:rect l="l" t="t" r="r" b="b"/>
              <a:pathLst>
                <a:path w="19212" h="13513" extrusionOk="0">
                  <a:moveTo>
                    <a:pt x="2454" y="8973"/>
                  </a:moveTo>
                  <a:lnTo>
                    <a:pt x="2454" y="8973"/>
                  </a:lnTo>
                  <a:lnTo>
                    <a:pt x="2217" y="8657"/>
                  </a:lnTo>
                  <a:lnTo>
                    <a:pt x="2006" y="8314"/>
                  </a:lnTo>
                  <a:lnTo>
                    <a:pt x="1768" y="7997"/>
                  </a:lnTo>
                  <a:lnTo>
                    <a:pt x="1531" y="7680"/>
                  </a:lnTo>
                  <a:lnTo>
                    <a:pt x="1531" y="7680"/>
                  </a:lnTo>
                  <a:lnTo>
                    <a:pt x="1478" y="7601"/>
                  </a:lnTo>
                  <a:lnTo>
                    <a:pt x="1425" y="7496"/>
                  </a:lnTo>
                  <a:lnTo>
                    <a:pt x="1372" y="7416"/>
                  </a:lnTo>
                  <a:lnTo>
                    <a:pt x="1293" y="7337"/>
                  </a:lnTo>
                  <a:lnTo>
                    <a:pt x="1293" y="7337"/>
                  </a:lnTo>
                  <a:lnTo>
                    <a:pt x="1214" y="7284"/>
                  </a:lnTo>
                  <a:lnTo>
                    <a:pt x="1161" y="7284"/>
                  </a:lnTo>
                  <a:lnTo>
                    <a:pt x="1108" y="7258"/>
                  </a:lnTo>
                  <a:lnTo>
                    <a:pt x="1056" y="7205"/>
                  </a:lnTo>
                  <a:lnTo>
                    <a:pt x="1056" y="7205"/>
                  </a:lnTo>
                  <a:lnTo>
                    <a:pt x="977" y="7153"/>
                  </a:lnTo>
                  <a:lnTo>
                    <a:pt x="924" y="7126"/>
                  </a:lnTo>
                  <a:lnTo>
                    <a:pt x="818" y="7126"/>
                  </a:lnTo>
                  <a:lnTo>
                    <a:pt x="765" y="7100"/>
                  </a:lnTo>
                  <a:lnTo>
                    <a:pt x="739" y="7100"/>
                  </a:lnTo>
                  <a:lnTo>
                    <a:pt x="713" y="7047"/>
                  </a:lnTo>
                  <a:lnTo>
                    <a:pt x="713" y="6968"/>
                  </a:lnTo>
                  <a:lnTo>
                    <a:pt x="713" y="6862"/>
                  </a:lnTo>
                  <a:lnTo>
                    <a:pt x="581" y="6862"/>
                  </a:lnTo>
                  <a:lnTo>
                    <a:pt x="581" y="6862"/>
                  </a:lnTo>
                  <a:lnTo>
                    <a:pt x="502" y="6836"/>
                  </a:lnTo>
                  <a:lnTo>
                    <a:pt x="422" y="6809"/>
                  </a:lnTo>
                  <a:lnTo>
                    <a:pt x="343" y="6783"/>
                  </a:lnTo>
                  <a:lnTo>
                    <a:pt x="290" y="6757"/>
                  </a:lnTo>
                  <a:lnTo>
                    <a:pt x="238" y="6783"/>
                  </a:lnTo>
                  <a:lnTo>
                    <a:pt x="185" y="6862"/>
                  </a:lnTo>
                  <a:lnTo>
                    <a:pt x="106" y="6968"/>
                  </a:lnTo>
                  <a:lnTo>
                    <a:pt x="106" y="6968"/>
                  </a:lnTo>
                  <a:lnTo>
                    <a:pt x="53" y="7100"/>
                  </a:lnTo>
                  <a:lnTo>
                    <a:pt x="27" y="7258"/>
                  </a:lnTo>
                  <a:lnTo>
                    <a:pt x="0" y="7548"/>
                  </a:lnTo>
                  <a:lnTo>
                    <a:pt x="0" y="8155"/>
                  </a:lnTo>
                  <a:lnTo>
                    <a:pt x="0" y="8155"/>
                  </a:lnTo>
                  <a:lnTo>
                    <a:pt x="0" y="8314"/>
                  </a:lnTo>
                  <a:lnTo>
                    <a:pt x="27" y="8393"/>
                  </a:lnTo>
                  <a:lnTo>
                    <a:pt x="79" y="8472"/>
                  </a:lnTo>
                  <a:lnTo>
                    <a:pt x="106" y="8630"/>
                  </a:lnTo>
                  <a:lnTo>
                    <a:pt x="106" y="8630"/>
                  </a:lnTo>
                  <a:lnTo>
                    <a:pt x="132" y="8657"/>
                  </a:lnTo>
                  <a:lnTo>
                    <a:pt x="158" y="8683"/>
                  </a:lnTo>
                  <a:lnTo>
                    <a:pt x="185" y="8710"/>
                  </a:lnTo>
                  <a:lnTo>
                    <a:pt x="238" y="8736"/>
                  </a:lnTo>
                  <a:lnTo>
                    <a:pt x="238" y="8736"/>
                  </a:lnTo>
                  <a:lnTo>
                    <a:pt x="238" y="8894"/>
                  </a:lnTo>
                  <a:lnTo>
                    <a:pt x="238" y="8894"/>
                  </a:lnTo>
                  <a:lnTo>
                    <a:pt x="1029" y="9422"/>
                  </a:lnTo>
                  <a:lnTo>
                    <a:pt x="1847" y="9923"/>
                  </a:lnTo>
                  <a:lnTo>
                    <a:pt x="2692" y="10398"/>
                  </a:lnTo>
                  <a:lnTo>
                    <a:pt x="3563" y="10847"/>
                  </a:lnTo>
                  <a:lnTo>
                    <a:pt x="4434" y="11269"/>
                  </a:lnTo>
                  <a:lnTo>
                    <a:pt x="5331" y="11639"/>
                  </a:lnTo>
                  <a:lnTo>
                    <a:pt x="6255" y="11982"/>
                  </a:lnTo>
                  <a:lnTo>
                    <a:pt x="7178" y="12299"/>
                  </a:lnTo>
                  <a:lnTo>
                    <a:pt x="8102" y="12562"/>
                  </a:lnTo>
                  <a:lnTo>
                    <a:pt x="9078" y="12826"/>
                  </a:lnTo>
                  <a:lnTo>
                    <a:pt x="10028" y="13037"/>
                  </a:lnTo>
                  <a:lnTo>
                    <a:pt x="11031" y="13196"/>
                  </a:lnTo>
                  <a:lnTo>
                    <a:pt x="12008" y="13328"/>
                  </a:lnTo>
                  <a:lnTo>
                    <a:pt x="13037" y="13433"/>
                  </a:lnTo>
                  <a:lnTo>
                    <a:pt x="14040" y="13486"/>
                  </a:lnTo>
                  <a:lnTo>
                    <a:pt x="15069" y="13512"/>
                  </a:lnTo>
                  <a:lnTo>
                    <a:pt x="15069" y="13512"/>
                  </a:lnTo>
                  <a:lnTo>
                    <a:pt x="16124" y="13486"/>
                  </a:lnTo>
                  <a:lnTo>
                    <a:pt x="17180" y="13433"/>
                  </a:lnTo>
                  <a:lnTo>
                    <a:pt x="18209" y="13328"/>
                  </a:lnTo>
                  <a:lnTo>
                    <a:pt x="19212" y="13169"/>
                  </a:lnTo>
                  <a:lnTo>
                    <a:pt x="19212" y="13169"/>
                  </a:lnTo>
                  <a:lnTo>
                    <a:pt x="18763" y="12774"/>
                  </a:lnTo>
                  <a:lnTo>
                    <a:pt x="18315" y="12378"/>
                  </a:lnTo>
                  <a:lnTo>
                    <a:pt x="17919" y="11955"/>
                  </a:lnTo>
                  <a:lnTo>
                    <a:pt x="17523" y="11507"/>
                  </a:lnTo>
                  <a:lnTo>
                    <a:pt x="17180" y="11032"/>
                  </a:lnTo>
                  <a:lnTo>
                    <a:pt x="16890" y="10504"/>
                  </a:lnTo>
                  <a:lnTo>
                    <a:pt x="16599" y="9950"/>
                  </a:lnTo>
                  <a:lnTo>
                    <a:pt x="16362" y="9316"/>
                  </a:lnTo>
                  <a:lnTo>
                    <a:pt x="16362" y="9316"/>
                  </a:lnTo>
                  <a:lnTo>
                    <a:pt x="16335" y="9237"/>
                  </a:lnTo>
                  <a:lnTo>
                    <a:pt x="16335" y="9132"/>
                  </a:lnTo>
                  <a:lnTo>
                    <a:pt x="16362" y="9000"/>
                  </a:lnTo>
                  <a:lnTo>
                    <a:pt x="16388" y="8894"/>
                  </a:lnTo>
                  <a:lnTo>
                    <a:pt x="16494" y="8683"/>
                  </a:lnTo>
                  <a:lnTo>
                    <a:pt x="16626" y="8446"/>
                  </a:lnTo>
                  <a:lnTo>
                    <a:pt x="16837" y="8208"/>
                  </a:lnTo>
                  <a:lnTo>
                    <a:pt x="17048" y="7944"/>
                  </a:lnTo>
                  <a:lnTo>
                    <a:pt x="17549" y="7416"/>
                  </a:lnTo>
                  <a:lnTo>
                    <a:pt x="17813" y="7126"/>
                  </a:lnTo>
                  <a:lnTo>
                    <a:pt x="18077" y="6836"/>
                  </a:lnTo>
                  <a:lnTo>
                    <a:pt x="18315" y="6546"/>
                  </a:lnTo>
                  <a:lnTo>
                    <a:pt x="18499" y="6229"/>
                  </a:lnTo>
                  <a:lnTo>
                    <a:pt x="18684" y="5912"/>
                  </a:lnTo>
                  <a:lnTo>
                    <a:pt x="18790" y="5569"/>
                  </a:lnTo>
                  <a:lnTo>
                    <a:pt x="18843" y="5384"/>
                  </a:lnTo>
                  <a:lnTo>
                    <a:pt x="18843" y="5226"/>
                  </a:lnTo>
                  <a:lnTo>
                    <a:pt x="18843" y="5041"/>
                  </a:lnTo>
                  <a:lnTo>
                    <a:pt x="18843" y="4857"/>
                  </a:lnTo>
                  <a:lnTo>
                    <a:pt x="18843" y="4857"/>
                  </a:lnTo>
                  <a:lnTo>
                    <a:pt x="18790" y="4751"/>
                  </a:lnTo>
                  <a:lnTo>
                    <a:pt x="18658" y="4593"/>
                  </a:lnTo>
                  <a:lnTo>
                    <a:pt x="18156" y="4144"/>
                  </a:lnTo>
                  <a:lnTo>
                    <a:pt x="17497" y="3563"/>
                  </a:lnTo>
                  <a:lnTo>
                    <a:pt x="16705" y="2957"/>
                  </a:lnTo>
                  <a:lnTo>
                    <a:pt x="15887" y="2323"/>
                  </a:lnTo>
                  <a:lnTo>
                    <a:pt x="15148" y="1795"/>
                  </a:lnTo>
                  <a:lnTo>
                    <a:pt x="14567" y="1400"/>
                  </a:lnTo>
                  <a:lnTo>
                    <a:pt x="14383" y="1268"/>
                  </a:lnTo>
                  <a:lnTo>
                    <a:pt x="14251" y="1215"/>
                  </a:lnTo>
                  <a:lnTo>
                    <a:pt x="14251" y="1215"/>
                  </a:lnTo>
                  <a:lnTo>
                    <a:pt x="13459" y="1637"/>
                  </a:lnTo>
                  <a:lnTo>
                    <a:pt x="13169" y="1769"/>
                  </a:lnTo>
                  <a:lnTo>
                    <a:pt x="12931" y="1848"/>
                  </a:lnTo>
                  <a:lnTo>
                    <a:pt x="12746" y="1901"/>
                  </a:lnTo>
                  <a:lnTo>
                    <a:pt x="12614" y="1875"/>
                  </a:lnTo>
                  <a:lnTo>
                    <a:pt x="12483" y="1848"/>
                  </a:lnTo>
                  <a:lnTo>
                    <a:pt x="12377" y="1769"/>
                  </a:lnTo>
                  <a:lnTo>
                    <a:pt x="12166" y="1531"/>
                  </a:lnTo>
                  <a:lnTo>
                    <a:pt x="11902" y="1215"/>
                  </a:lnTo>
                  <a:lnTo>
                    <a:pt x="11717" y="1056"/>
                  </a:lnTo>
                  <a:lnTo>
                    <a:pt x="11480" y="872"/>
                  </a:lnTo>
                  <a:lnTo>
                    <a:pt x="11189" y="687"/>
                  </a:lnTo>
                  <a:lnTo>
                    <a:pt x="10820" y="502"/>
                  </a:lnTo>
                  <a:lnTo>
                    <a:pt x="10820" y="502"/>
                  </a:lnTo>
                  <a:lnTo>
                    <a:pt x="10530" y="344"/>
                  </a:lnTo>
                  <a:lnTo>
                    <a:pt x="10292" y="186"/>
                  </a:lnTo>
                  <a:lnTo>
                    <a:pt x="10134" y="80"/>
                  </a:lnTo>
                  <a:lnTo>
                    <a:pt x="10002" y="1"/>
                  </a:lnTo>
                  <a:lnTo>
                    <a:pt x="9949" y="1"/>
                  </a:lnTo>
                  <a:lnTo>
                    <a:pt x="9923" y="27"/>
                  </a:lnTo>
                  <a:lnTo>
                    <a:pt x="9870" y="54"/>
                  </a:lnTo>
                  <a:lnTo>
                    <a:pt x="9817" y="133"/>
                  </a:lnTo>
                  <a:lnTo>
                    <a:pt x="9685" y="370"/>
                  </a:lnTo>
                  <a:lnTo>
                    <a:pt x="9527" y="740"/>
                  </a:lnTo>
                  <a:lnTo>
                    <a:pt x="9527" y="740"/>
                  </a:lnTo>
                  <a:lnTo>
                    <a:pt x="9421" y="1109"/>
                  </a:lnTo>
                  <a:lnTo>
                    <a:pt x="9316" y="1505"/>
                  </a:lnTo>
                  <a:lnTo>
                    <a:pt x="9263" y="1901"/>
                  </a:lnTo>
                  <a:lnTo>
                    <a:pt x="9184" y="2323"/>
                  </a:lnTo>
                  <a:lnTo>
                    <a:pt x="9105" y="3141"/>
                  </a:lnTo>
                  <a:lnTo>
                    <a:pt x="9025" y="3537"/>
                  </a:lnTo>
                  <a:lnTo>
                    <a:pt x="8946" y="3907"/>
                  </a:lnTo>
                  <a:lnTo>
                    <a:pt x="8946" y="3907"/>
                  </a:lnTo>
                  <a:lnTo>
                    <a:pt x="8630" y="4830"/>
                  </a:lnTo>
                  <a:lnTo>
                    <a:pt x="8102" y="6308"/>
                  </a:lnTo>
                  <a:lnTo>
                    <a:pt x="7574" y="7654"/>
                  </a:lnTo>
                  <a:lnTo>
                    <a:pt x="7389" y="8103"/>
                  </a:lnTo>
                  <a:lnTo>
                    <a:pt x="7284" y="8261"/>
                  </a:lnTo>
                  <a:lnTo>
                    <a:pt x="7284" y="8261"/>
                  </a:lnTo>
                  <a:lnTo>
                    <a:pt x="7178" y="8261"/>
                  </a:lnTo>
                  <a:lnTo>
                    <a:pt x="7073" y="8235"/>
                  </a:lnTo>
                  <a:lnTo>
                    <a:pt x="6835" y="8129"/>
                  </a:lnTo>
                  <a:lnTo>
                    <a:pt x="6624" y="7971"/>
                  </a:lnTo>
                  <a:lnTo>
                    <a:pt x="6413" y="7786"/>
                  </a:lnTo>
                  <a:lnTo>
                    <a:pt x="6017" y="7364"/>
                  </a:lnTo>
                  <a:lnTo>
                    <a:pt x="5674" y="6968"/>
                  </a:lnTo>
                  <a:lnTo>
                    <a:pt x="5516" y="6836"/>
                  </a:lnTo>
                  <a:lnTo>
                    <a:pt x="5357" y="6730"/>
                  </a:lnTo>
                  <a:lnTo>
                    <a:pt x="5304" y="6704"/>
                  </a:lnTo>
                  <a:lnTo>
                    <a:pt x="5252" y="6704"/>
                  </a:lnTo>
                  <a:lnTo>
                    <a:pt x="5199" y="6704"/>
                  </a:lnTo>
                  <a:lnTo>
                    <a:pt x="5146" y="6757"/>
                  </a:lnTo>
                  <a:lnTo>
                    <a:pt x="5093" y="6809"/>
                  </a:lnTo>
                  <a:lnTo>
                    <a:pt x="5067" y="6889"/>
                  </a:lnTo>
                  <a:lnTo>
                    <a:pt x="4988" y="7153"/>
                  </a:lnTo>
                  <a:lnTo>
                    <a:pt x="4961" y="7522"/>
                  </a:lnTo>
                  <a:lnTo>
                    <a:pt x="4935" y="8023"/>
                  </a:lnTo>
                  <a:lnTo>
                    <a:pt x="4935" y="8023"/>
                  </a:lnTo>
                  <a:lnTo>
                    <a:pt x="4935" y="8419"/>
                  </a:lnTo>
                  <a:lnTo>
                    <a:pt x="4882" y="8710"/>
                  </a:lnTo>
                  <a:lnTo>
                    <a:pt x="4829" y="8947"/>
                  </a:lnTo>
                  <a:lnTo>
                    <a:pt x="4750" y="9132"/>
                  </a:lnTo>
                  <a:lnTo>
                    <a:pt x="4645" y="9237"/>
                  </a:lnTo>
                  <a:lnTo>
                    <a:pt x="4539" y="9316"/>
                  </a:lnTo>
                  <a:lnTo>
                    <a:pt x="4381" y="9343"/>
                  </a:lnTo>
                  <a:lnTo>
                    <a:pt x="4223" y="9343"/>
                  </a:lnTo>
                  <a:lnTo>
                    <a:pt x="4064" y="9316"/>
                  </a:lnTo>
                  <a:lnTo>
                    <a:pt x="3879" y="9264"/>
                  </a:lnTo>
                  <a:lnTo>
                    <a:pt x="3457" y="9132"/>
                  </a:lnTo>
                  <a:lnTo>
                    <a:pt x="2982" y="9026"/>
                  </a:lnTo>
                  <a:lnTo>
                    <a:pt x="2718" y="9000"/>
                  </a:lnTo>
                  <a:lnTo>
                    <a:pt x="2454" y="8973"/>
                  </a:lnTo>
                  <a:lnTo>
                    <a:pt x="2454" y="89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7398925" y="1273750"/>
              <a:ext cx="471075" cy="240175"/>
            </a:xfrm>
            <a:custGeom>
              <a:avLst/>
              <a:gdLst/>
              <a:ahLst/>
              <a:cxnLst/>
              <a:rect l="l" t="t" r="r" b="b"/>
              <a:pathLst>
                <a:path w="18843" h="9607" extrusionOk="0">
                  <a:moveTo>
                    <a:pt x="2164" y="8551"/>
                  </a:moveTo>
                  <a:lnTo>
                    <a:pt x="2164" y="8551"/>
                  </a:lnTo>
                  <a:lnTo>
                    <a:pt x="1847" y="8103"/>
                  </a:lnTo>
                  <a:lnTo>
                    <a:pt x="1531" y="7680"/>
                  </a:lnTo>
                  <a:lnTo>
                    <a:pt x="1531" y="7680"/>
                  </a:lnTo>
                  <a:lnTo>
                    <a:pt x="1478" y="7601"/>
                  </a:lnTo>
                  <a:lnTo>
                    <a:pt x="1425" y="7496"/>
                  </a:lnTo>
                  <a:lnTo>
                    <a:pt x="1372" y="7416"/>
                  </a:lnTo>
                  <a:lnTo>
                    <a:pt x="1293" y="7337"/>
                  </a:lnTo>
                  <a:lnTo>
                    <a:pt x="1293" y="7337"/>
                  </a:lnTo>
                  <a:lnTo>
                    <a:pt x="1214" y="7284"/>
                  </a:lnTo>
                  <a:lnTo>
                    <a:pt x="1161" y="7284"/>
                  </a:lnTo>
                  <a:lnTo>
                    <a:pt x="1108" y="7258"/>
                  </a:lnTo>
                  <a:lnTo>
                    <a:pt x="1056" y="7205"/>
                  </a:lnTo>
                  <a:lnTo>
                    <a:pt x="1056" y="7205"/>
                  </a:lnTo>
                  <a:lnTo>
                    <a:pt x="977" y="7153"/>
                  </a:lnTo>
                  <a:lnTo>
                    <a:pt x="924" y="7126"/>
                  </a:lnTo>
                  <a:lnTo>
                    <a:pt x="818" y="7126"/>
                  </a:lnTo>
                  <a:lnTo>
                    <a:pt x="765" y="7100"/>
                  </a:lnTo>
                  <a:lnTo>
                    <a:pt x="739" y="7100"/>
                  </a:lnTo>
                  <a:lnTo>
                    <a:pt x="713" y="7047"/>
                  </a:lnTo>
                  <a:lnTo>
                    <a:pt x="713" y="6968"/>
                  </a:lnTo>
                  <a:lnTo>
                    <a:pt x="713" y="6862"/>
                  </a:lnTo>
                  <a:lnTo>
                    <a:pt x="581" y="6862"/>
                  </a:lnTo>
                  <a:lnTo>
                    <a:pt x="581" y="6862"/>
                  </a:lnTo>
                  <a:lnTo>
                    <a:pt x="502" y="6836"/>
                  </a:lnTo>
                  <a:lnTo>
                    <a:pt x="422" y="6809"/>
                  </a:lnTo>
                  <a:lnTo>
                    <a:pt x="343" y="6783"/>
                  </a:lnTo>
                  <a:lnTo>
                    <a:pt x="290" y="6757"/>
                  </a:lnTo>
                  <a:lnTo>
                    <a:pt x="238" y="6783"/>
                  </a:lnTo>
                  <a:lnTo>
                    <a:pt x="185" y="6862"/>
                  </a:lnTo>
                  <a:lnTo>
                    <a:pt x="106" y="6968"/>
                  </a:lnTo>
                  <a:lnTo>
                    <a:pt x="106" y="6968"/>
                  </a:lnTo>
                  <a:lnTo>
                    <a:pt x="27" y="7179"/>
                  </a:lnTo>
                  <a:lnTo>
                    <a:pt x="0" y="7390"/>
                  </a:lnTo>
                  <a:lnTo>
                    <a:pt x="0" y="7601"/>
                  </a:lnTo>
                  <a:lnTo>
                    <a:pt x="0" y="7812"/>
                  </a:lnTo>
                  <a:lnTo>
                    <a:pt x="0" y="7812"/>
                  </a:lnTo>
                  <a:lnTo>
                    <a:pt x="1056" y="8208"/>
                  </a:lnTo>
                  <a:lnTo>
                    <a:pt x="2164" y="8551"/>
                  </a:lnTo>
                  <a:lnTo>
                    <a:pt x="2164" y="8551"/>
                  </a:lnTo>
                  <a:close/>
                  <a:moveTo>
                    <a:pt x="18843" y="4936"/>
                  </a:moveTo>
                  <a:lnTo>
                    <a:pt x="18843" y="5226"/>
                  </a:lnTo>
                  <a:lnTo>
                    <a:pt x="18843" y="5226"/>
                  </a:lnTo>
                  <a:lnTo>
                    <a:pt x="18816" y="5490"/>
                  </a:lnTo>
                  <a:lnTo>
                    <a:pt x="18737" y="5754"/>
                  </a:lnTo>
                  <a:lnTo>
                    <a:pt x="18631" y="5991"/>
                  </a:lnTo>
                  <a:lnTo>
                    <a:pt x="18499" y="6229"/>
                  </a:lnTo>
                  <a:lnTo>
                    <a:pt x="18367" y="6466"/>
                  </a:lnTo>
                  <a:lnTo>
                    <a:pt x="18183" y="6704"/>
                  </a:lnTo>
                  <a:lnTo>
                    <a:pt x="17813" y="7153"/>
                  </a:lnTo>
                  <a:lnTo>
                    <a:pt x="17048" y="7944"/>
                  </a:lnTo>
                  <a:lnTo>
                    <a:pt x="16731" y="8340"/>
                  </a:lnTo>
                  <a:lnTo>
                    <a:pt x="16599" y="8498"/>
                  </a:lnTo>
                  <a:lnTo>
                    <a:pt x="16467" y="8683"/>
                  </a:lnTo>
                  <a:lnTo>
                    <a:pt x="16467" y="8683"/>
                  </a:lnTo>
                  <a:lnTo>
                    <a:pt x="15649" y="8894"/>
                  </a:lnTo>
                  <a:lnTo>
                    <a:pt x="14805" y="9079"/>
                  </a:lnTo>
                  <a:lnTo>
                    <a:pt x="13934" y="9237"/>
                  </a:lnTo>
                  <a:lnTo>
                    <a:pt x="13090" y="9369"/>
                  </a:lnTo>
                  <a:lnTo>
                    <a:pt x="12192" y="9475"/>
                  </a:lnTo>
                  <a:lnTo>
                    <a:pt x="11321" y="9554"/>
                  </a:lnTo>
                  <a:lnTo>
                    <a:pt x="10424" y="9607"/>
                  </a:lnTo>
                  <a:lnTo>
                    <a:pt x="9527" y="9607"/>
                  </a:lnTo>
                  <a:lnTo>
                    <a:pt x="9527" y="9607"/>
                  </a:lnTo>
                  <a:lnTo>
                    <a:pt x="8313" y="9580"/>
                  </a:lnTo>
                  <a:lnTo>
                    <a:pt x="7099" y="9501"/>
                  </a:lnTo>
                  <a:lnTo>
                    <a:pt x="5885" y="9369"/>
                  </a:lnTo>
                  <a:lnTo>
                    <a:pt x="4724" y="9158"/>
                  </a:lnTo>
                  <a:lnTo>
                    <a:pt x="4724" y="9158"/>
                  </a:lnTo>
                  <a:lnTo>
                    <a:pt x="4803" y="9000"/>
                  </a:lnTo>
                  <a:lnTo>
                    <a:pt x="4882" y="8762"/>
                  </a:lnTo>
                  <a:lnTo>
                    <a:pt x="4935" y="8446"/>
                  </a:lnTo>
                  <a:lnTo>
                    <a:pt x="4935" y="8023"/>
                  </a:lnTo>
                  <a:lnTo>
                    <a:pt x="4935" y="8023"/>
                  </a:lnTo>
                  <a:lnTo>
                    <a:pt x="4961" y="7522"/>
                  </a:lnTo>
                  <a:lnTo>
                    <a:pt x="4988" y="7153"/>
                  </a:lnTo>
                  <a:lnTo>
                    <a:pt x="5067" y="6889"/>
                  </a:lnTo>
                  <a:lnTo>
                    <a:pt x="5093" y="6809"/>
                  </a:lnTo>
                  <a:lnTo>
                    <a:pt x="5146" y="6757"/>
                  </a:lnTo>
                  <a:lnTo>
                    <a:pt x="5199" y="6704"/>
                  </a:lnTo>
                  <a:lnTo>
                    <a:pt x="5252" y="6704"/>
                  </a:lnTo>
                  <a:lnTo>
                    <a:pt x="5304" y="6704"/>
                  </a:lnTo>
                  <a:lnTo>
                    <a:pt x="5357" y="6730"/>
                  </a:lnTo>
                  <a:lnTo>
                    <a:pt x="5516" y="6836"/>
                  </a:lnTo>
                  <a:lnTo>
                    <a:pt x="5674" y="6968"/>
                  </a:lnTo>
                  <a:lnTo>
                    <a:pt x="6017" y="7364"/>
                  </a:lnTo>
                  <a:lnTo>
                    <a:pt x="6413" y="7786"/>
                  </a:lnTo>
                  <a:lnTo>
                    <a:pt x="6624" y="7971"/>
                  </a:lnTo>
                  <a:lnTo>
                    <a:pt x="6835" y="8129"/>
                  </a:lnTo>
                  <a:lnTo>
                    <a:pt x="7073" y="8235"/>
                  </a:lnTo>
                  <a:lnTo>
                    <a:pt x="7178" y="8261"/>
                  </a:lnTo>
                  <a:lnTo>
                    <a:pt x="7284" y="8261"/>
                  </a:lnTo>
                  <a:lnTo>
                    <a:pt x="7284" y="8261"/>
                  </a:lnTo>
                  <a:lnTo>
                    <a:pt x="7389" y="8103"/>
                  </a:lnTo>
                  <a:lnTo>
                    <a:pt x="7574" y="7654"/>
                  </a:lnTo>
                  <a:lnTo>
                    <a:pt x="8102" y="6308"/>
                  </a:lnTo>
                  <a:lnTo>
                    <a:pt x="8630" y="4830"/>
                  </a:lnTo>
                  <a:lnTo>
                    <a:pt x="8946" y="3907"/>
                  </a:lnTo>
                  <a:lnTo>
                    <a:pt x="8946" y="3907"/>
                  </a:lnTo>
                  <a:lnTo>
                    <a:pt x="9025" y="3537"/>
                  </a:lnTo>
                  <a:lnTo>
                    <a:pt x="9105" y="3141"/>
                  </a:lnTo>
                  <a:lnTo>
                    <a:pt x="9184" y="2323"/>
                  </a:lnTo>
                  <a:lnTo>
                    <a:pt x="9263" y="1901"/>
                  </a:lnTo>
                  <a:lnTo>
                    <a:pt x="9316" y="1505"/>
                  </a:lnTo>
                  <a:lnTo>
                    <a:pt x="9421" y="1109"/>
                  </a:lnTo>
                  <a:lnTo>
                    <a:pt x="9527" y="740"/>
                  </a:lnTo>
                  <a:lnTo>
                    <a:pt x="9527" y="740"/>
                  </a:lnTo>
                  <a:lnTo>
                    <a:pt x="9685" y="370"/>
                  </a:lnTo>
                  <a:lnTo>
                    <a:pt x="9817" y="133"/>
                  </a:lnTo>
                  <a:lnTo>
                    <a:pt x="9870" y="54"/>
                  </a:lnTo>
                  <a:lnTo>
                    <a:pt x="9923" y="27"/>
                  </a:lnTo>
                  <a:lnTo>
                    <a:pt x="9949" y="1"/>
                  </a:lnTo>
                  <a:lnTo>
                    <a:pt x="10002" y="1"/>
                  </a:lnTo>
                  <a:lnTo>
                    <a:pt x="10134" y="80"/>
                  </a:lnTo>
                  <a:lnTo>
                    <a:pt x="10292" y="186"/>
                  </a:lnTo>
                  <a:lnTo>
                    <a:pt x="10530" y="344"/>
                  </a:lnTo>
                  <a:lnTo>
                    <a:pt x="10820" y="502"/>
                  </a:lnTo>
                  <a:lnTo>
                    <a:pt x="10820" y="502"/>
                  </a:lnTo>
                  <a:lnTo>
                    <a:pt x="11189" y="687"/>
                  </a:lnTo>
                  <a:lnTo>
                    <a:pt x="11480" y="872"/>
                  </a:lnTo>
                  <a:lnTo>
                    <a:pt x="11717" y="1056"/>
                  </a:lnTo>
                  <a:lnTo>
                    <a:pt x="11902" y="1215"/>
                  </a:lnTo>
                  <a:lnTo>
                    <a:pt x="12166" y="1531"/>
                  </a:lnTo>
                  <a:lnTo>
                    <a:pt x="12377" y="1769"/>
                  </a:lnTo>
                  <a:lnTo>
                    <a:pt x="12483" y="1848"/>
                  </a:lnTo>
                  <a:lnTo>
                    <a:pt x="12614" y="1875"/>
                  </a:lnTo>
                  <a:lnTo>
                    <a:pt x="12746" y="1901"/>
                  </a:lnTo>
                  <a:lnTo>
                    <a:pt x="12931" y="1848"/>
                  </a:lnTo>
                  <a:lnTo>
                    <a:pt x="13169" y="1769"/>
                  </a:lnTo>
                  <a:lnTo>
                    <a:pt x="13459" y="1637"/>
                  </a:lnTo>
                  <a:lnTo>
                    <a:pt x="14251" y="1215"/>
                  </a:lnTo>
                  <a:lnTo>
                    <a:pt x="14251" y="1215"/>
                  </a:lnTo>
                  <a:lnTo>
                    <a:pt x="14383" y="1268"/>
                  </a:lnTo>
                  <a:lnTo>
                    <a:pt x="14567" y="1400"/>
                  </a:lnTo>
                  <a:lnTo>
                    <a:pt x="15148" y="1795"/>
                  </a:lnTo>
                  <a:lnTo>
                    <a:pt x="15887" y="2323"/>
                  </a:lnTo>
                  <a:lnTo>
                    <a:pt x="16705" y="2957"/>
                  </a:lnTo>
                  <a:lnTo>
                    <a:pt x="17497" y="3563"/>
                  </a:lnTo>
                  <a:lnTo>
                    <a:pt x="18156" y="4144"/>
                  </a:lnTo>
                  <a:lnTo>
                    <a:pt x="18658" y="4593"/>
                  </a:lnTo>
                  <a:lnTo>
                    <a:pt x="18790" y="4751"/>
                  </a:lnTo>
                  <a:lnTo>
                    <a:pt x="18843" y="4857"/>
                  </a:lnTo>
                  <a:lnTo>
                    <a:pt x="18843" y="4857"/>
                  </a:lnTo>
                  <a:lnTo>
                    <a:pt x="18843" y="4936"/>
                  </a:lnTo>
                  <a:lnTo>
                    <a:pt x="18843" y="49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7598150" y="527575"/>
              <a:ext cx="832625" cy="793050"/>
            </a:xfrm>
            <a:custGeom>
              <a:avLst/>
              <a:gdLst/>
              <a:ahLst/>
              <a:cxnLst/>
              <a:rect l="l" t="t" r="r" b="b"/>
              <a:pathLst>
                <a:path w="33305" h="31722" extrusionOk="0">
                  <a:moveTo>
                    <a:pt x="20743" y="3959"/>
                  </a:moveTo>
                  <a:lnTo>
                    <a:pt x="20743" y="3959"/>
                  </a:lnTo>
                  <a:lnTo>
                    <a:pt x="20479" y="3643"/>
                  </a:lnTo>
                  <a:lnTo>
                    <a:pt x="20268" y="3300"/>
                  </a:lnTo>
                  <a:lnTo>
                    <a:pt x="20031" y="2983"/>
                  </a:lnTo>
                  <a:lnTo>
                    <a:pt x="19793" y="2666"/>
                  </a:lnTo>
                  <a:lnTo>
                    <a:pt x="19793" y="2666"/>
                  </a:lnTo>
                  <a:lnTo>
                    <a:pt x="19688" y="2482"/>
                  </a:lnTo>
                  <a:lnTo>
                    <a:pt x="19635" y="2402"/>
                  </a:lnTo>
                  <a:lnTo>
                    <a:pt x="19556" y="2323"/>
                  </a:lnTo>
                  <a:lnTo>
                    <a:pt x="19556" y="2323"/>
                  </a:lnTo>
                  <a:lnTo>
                    <a:pt x="19477" y="2270"/>
                  </a:lnTo>
                  <a:lnTo>
                    <a:pt x="19424" y="2270"/>
                  </a:lnTo>
                  <a:lnTo>
                    <a:pt x="19371" y="2244"/>
                  </a:lnTo>
                  <a:lnTo>
                    <a:pt x="19318" y="2191"/>
                  </a:lnTo>
                  <a:lnTo>
                    <a:pt x="19318" y="2191"/>
                  </a:lnTo>
                  <a:lnTo>
                    <a:pt x="19266" y="2139"/>
                  </a:lnTo>
                  <a:lnTo>
                    <a:pt x="19186" y="2112"/>
                  </a:lnTo>
                  <a:lnTo>
                    <a:pt x="19081" y="2112"/>
                  </a:lnTo>
                  <a:lnTo>
                    <a:pt x="19028" y="2086"/>
                  </a:lnTo>
                  <a:lnTo>
                    <a:pt x="19002" y="2086"/>
                  </a:lnTo>
                  <a:lnTo>
                    <a:pt x="18975" y="2033"/>
                  </a:lnTo>
                  <a:lnTo>
                    <a:pt x="18975" y="1954"/>
                  </a:lnTo>
                  <a:lnTo>
                    <a:pt x="18975" y="1848"/>
                  </a:lnTo>
                  <a:lnTo>
                    <a:pt x="18843" y="1848"/>
                  </a:lnTo>
                  <a:lnTo>
                    <a:pt x="18843" y="1848"/>
                  </a:lnTo>
                  <a:lnTo>
                    <a:pt x="18738" y="1822"/>
                  </a:lnTo>
                  <a:lnTo>
                    <a:pt x="18659" y="1795"/>
                  </a:lnTo>
                  <a:lnTo>
                    <a:pt x="18606" y="1769"/>
                  </a:lnTo>
                  <a:lnTo>
                    <a:pt x="18527" y="1743"/>
                  </a:lnTo>
                  <a:lnTo>
                    <a:pt x="18527" y="14067"/>
                  </a:lnTo>
                  <a:lnTo>
                    <a:pt x="18527" y="14067"/>
                  </a:lnTo>
                  <a:lnTo>
                    <a:pt x="18738" y="13961"/>
                  </a:lnTo>
                  <a:lnTo>
                    <a:pt x="18790" y="13935"/>
                  </a:lnTo>
                  <a:lnTo>
                    <a:pt x="18843" y="13961"/>
                  </a:lnTo>
                  <a:lnTo>
                    <a:pt x="18843" y="13961"/>
                  </a:lnTo>
                  <a:lnTo>
                    <a:pt x="19424" y="14700"/>
                  </a:lnTo>
                  <a:lnTo>
                    <a:pt x="19741" y="15122"/>
                  </a:lnTo>
                  <a:lnTo>
                    <a:pt x="20004" y="15545"/>
                  </a:lnTo>
                  <a:lnTo>
                    <a:pt x="20004" y="15545"/>
                  </a:lnTo>
                  <a:lnTo>
                    <a:pt x="20084" y="15597"/>
                  </a:lnTo>
                  <a:lnTo>
                    <a:pt x="20189" y="15650"/>
                  </a:lnTo>
                  <a:lnTo>
                    <a:pt x="20268" y="15729"/>
                  </a:lnTo>
                  <a:lnTo>
                    <a:pt x="20321" y="15808"/>
                  </a:lnTo>
                  <a:lnTo>
                    <a:pt x="20427" y="15993"/>
                  </a:lnTo>
                  <a:lnTo>
                    <a:pt x="20532" y="16231"/>
                  </a:lnTo>
                  <a:lnTo>
                    <a:pt x="20638" y="16653"/>
                  </a:lnTo>
                  <a:lnTo>
                    <a:pt x="20717" y="16838"/>
                  </a:lnTo>
                  <a:lnTo>
                    <a:pt x="20796" y="16943"/>
                  </a:lnTo>
                  <a:lnTo>
                    <a:pt x="20796" y="16943"/>
                  </a:lnTo>
                  <a:lnTo>
                    <a:pt x="21377" y="17656"/>
                  </a:lnTo>
                  <a:lnTo>
                    <a:pt x="21693" y="18078"/>
                  </a:lnTo>
                  <a:lnTo>
                    <a:pt x="21773" y="18210"/>
                  </a:lnTo>
                  <a:lnTo>
                    <a:pt x="21773" y="18263"/>
                  </a:lnTo>
                  <a:lnTo>
                    <a:pt x="21746" y="18263"/>
                  </a:lnTo>
                  <a:lnTo>
                    <a:pt x="21746" y="18263"/>
                  </a:lnTo>
                  <a:lnTo>
                    <a:pt x="21561" y="18263"/>
                  </a:lnTo>
                  <a:lnTo>
                    <a:pt x="21350" y="18210"/>
                  </a:lnTo>
                  <a:lnTo>
                    <a:pt x="21139" y="18131"/>
                  </a:lnTo>
                  <a:lnTo>
                    <a:pt x="20902" y="18025"/>
                  </a:lnTo>
                  <a:lnTo>
                    <a:pt x="20691" y="17920"/>
                  </a:lnTo>
                  <a:lnTo>
                    <a:pt x="20453" y="17840"/>
                  </a:lnTo>
                  <a:lnTo>
                    <a:pt x="20216" y="17761"/>
                  </a:lnTo>
                  <a:lnTo>
                    <a:pt x="20004" y="17735"/>
                  </a:lnTo>
                  <a:lnTo>
                    <a:pt x="20004" y="17735"/>
                  </a:lnTo>
                  <a:lnTo>
                    <a:pt x="19820" y="17788"/>
                  </a:lnTo>
                  <a:lnTo>
                    <a:pt x="19609" y="17867"/>
                  </a:lnTo>
                  <a:lnTo>
                    <a:pt x="19424" y="17972"/>
                  </a:lnTo>
                  <a:lnTo>
                    <a:pt x="19213" y="18104"/>
                  </a:lnTo>
                  <a:lnTo>
                    <a:pt x="18843" y="18395"/>
                  </a:lnTo>
                  <a:lnTo>
                    <a:pt x="18685" y="18527"/>
                  </a:lnTo>
                  <a:lnTo>
                    <a:pt x="18527" y="18606"/>
                  </a:lnTo>
                  <a:lnTo>
                    <a:pt x="18527" y="21324"/>
                  </a:lnTo>
                  <a:lnTo>
                    <a:pt x="18527" y="21324"/>
                  </a:lnTo>
                  <a:lnTo>
                    <a:pt x="18764" y="21245"/>
                  </a:lnTo>
                  <a:lnTo>
                    <a:pt x="19081" y="21139"/>
                  </a:lnTo>
                  <a:lnTo>
                    <a:pt x="19081" y="21139"/>
                  </a:lnTo>
                  <a:lnTo>
                    <a:pt x="20031" y="20875"/>
                  </a:lnTo>
                  <a:lnTo>
                    <a:pt x="21271" y="20559"/>
                  </a:lnTo>
                  <a:lnTo>
                    <a:pt x="21904" y="20427"/>
                  </a:lnTo>
                  <a:lnTo>
                    <a:pt x="22511" y="20321"/>
                  </a:lnTo>
                  <a:lnTo>
                    <a:pt x="22775" y="20295"/>
                  </a:lnTo>
                  <a:lnTo>
                    <a:pt x="23039" y="20268"/>
                  </a:lnTo>
                  <a:lnTo>
                    <a:pt x="23250" y="20295"/>
                  </a:lnTo>
                  <a:lnTo>
                    <a:pt x="23435" y="20321"/>
                  </a:lnTo>
                  <a:lnTo>
                    <a:pt x="23435" y="20321"/>
                  </a:lnTo>
                  <a:lnTo>
                    <a:pt x="23514" y="20374"/>
                  </a:lnTo>
                  <a:lnTo>
                    <a:pt x="23620" y="20506"/>
                  </a:lnTo>
                  <a:lnTo>
                    <a:pt x="23699" y="20691"/>
                  </a:lnTo>
                  <a:lnTo>
                    <a:pt x="23778" y="20928"/>
                  </a:lnTo>
                  <a:lnTo>
                    <a:pt x="23937" y="21509"/>
                  </a:lnTo>
                  <a:lnTo>
                    <a:pt x="24068" y="22168"/>
                  </a:lnTo>
                  <a:lnTo>
                    <a:pt x="24200" y="22881"/>
                  </a:lnTo>
                  <a:lnTo>
                    <a:pt x="24306" y="23541"/>
                  </a:lnTo>
                  <a:lnTo>
                    <a:pt x="24359" y="24068"/>
                  </a:lnTo>
                  <a:lnTo>
                    <a:pt x="24385" y="24438"/>
                  </a:lnTo>
                  <a:lnTo>
                    <a:pt x="24385" y="24438"/>
                  </a:lnTo>
                  <a:lnTo>
                    <a:pt x="24359" y="25124"/>
                  </a:lnTo>
                  <a:lnTo>
                    <a:pt x="24280" y="25731"/>
                  </a:lnTo>
                  <a:lnTo>
                    <a:pt x="24174" y="26338"/>
                  </a:lnTo>
                  <a:lnTo>
                    <a:pt x="24042" y="27024"/>
                  </a:lnTo>
                  <a:lnTo>
                    <a:pt x="24042" y="27024"/>
                  </a:lnTo>
                  <a:lnTo>
                    <a:pt x="24016" y="27235"/>
                  </a:lnTo>
                  <a:lnTo>
                    <a:pt x="24042" y="27394"/>
                  </a:lnTo>
                  <a:lnTo>
                    <a:pt x="24121" y="27499"/>
                  </a:lnTo>
                  <a:lnTo>
                    <a:pt x="24253" y="27578"/>
                  </a:lnTo>
                  <a:lnTo>
                    <a:pt x="24412" y="27631"/>
                  </a:lnTo>
                  <a:lnTo>
                    <a:pt x="24623" y="27631"/>
                  </a:lnTo>
                  <a:lnTo>
                    <a:pt x="24834" y="27631"/>
                  </a:lnTo>
                  <a:lnTo>
                    <a:pt x="25045" y="27578"/>
                  </a:lnTo>
                  <a:lnTo>
                    <a:pt x="25520" y="27446"/>
                  </a:lnTo>
                  <a:lnTo>
                    <a:pt x="25969" y="27262"/>
                  </a:lnTo>
                  <a:lnTo>
                    <a:pt x="26364" y="27077"/>
                  </a:lnTo>
                  <a:lnTo>
                    <a:pt x="26628" y="26919"/>
                  </a:lnTo>
                  <a:lnTo>
                    <a:pt x="26628" y="26919"/>
                  </a:lnTo>
                  <a:lnTo>
                    <a:pt x="27182" y="27077"/>
                  </a:lnTo>
                  <a:lnTo>
                    <a:pt x="27789" y="27209"/>
                  </a:lnTo>
                  <a:lnTo>
                    <a:pt x="28080" y="27262"/>
                  </a:lnTo>
                  <a:lnTo>
                    <a:pt x="28370" y="27288"/>
                  </a:lnTo>
                  <a:lnTo>
                    <a:pt x="28660" y="27314"/>
                  </a:lnTo>
                  <a:lnTo>
                    <a:pt x="28951" y="27314"/>
                  </a:lnTo>
                  <a:lnTo>
                    <a:pt x="29215" y="27262"/>
                  </a:lnTo>
                  <a:lnTo>
                    <a:pt x="29478" y="27209"/>
                  </a:lnTo>
                  <a:lnTo>
                    <a:pt x="29716" y="27103"/>
                  </a:lnTo>
                  <a:lnTo>
                    <a:pt x="29927" y="26945"/>
                  </a:lnTo>
                  <a:lnTo>
                    <a:pt x="30112" y="26760"/>
                  </a:lnTo>
                  <a:lnTo>
                    <a:pt x="30270" y="26496"/>
                  </a:lnTo>
                  <a:lnTo>
                    <a:pt x="30402" y="26206"/>
                  </a:lnTo>
                  <a:lnTo>
                    <a:pt x="30508" y="25863"/>
                  </a:lnTo>
                  <a:lnTo>
                    <a:pt x="30508" y="25863"/>
                  </a:lnTo>
                  <a:lnTo>
                    <a:pt x="30587" y="25467"/>
                  </a:lnTo>
                  <a:lnTo>
                    <a:pt x="30640" y="25045"/>
                  </a:lnTo>
                  <a:lnTo>
                    <a:pt x="30666" y="24544"/>
                  </a:lnTo>
                  <a:lnTo>
                    <a:pt x="30692" y="24016"/>
                  </a:lnTo>
                  <a:lnTo>
                    <a:pt x="30692" y="23488"/>
                  </a:lnTo>
                  <a:lnTo>
                    <a:pt x="30666" y="23013"/>
                  </a:lnTo>
                  <a:lnTo>
                    <a:pt x="30613" y="22564"/>
                  </a:lnTo>
                  <a:lnTo>
                    <a:pt x="30560" y="22380"/>
                  </a:lnTo>
                  <a:lnTo>
                    <a:pt x="30508" y="22195"/>
                  </a:lnTo>
                  <a:lnTo>
                    <a:pt x="30508" y="22195"/>
                  </a:lnTo>
                  <a:lnTo>
                    <a:pt x="30349" y="21905"/>
                  </a:lnTo>
                  <a:lnTo>
                    <a:pt x="30165" y="21588"/>
                  </a:lnTo>
                  <a:lnTo>
                    <a:pt x="29927" y="21271"/>
                  </a:lnTo>
                  <a:lnTo>
                    <a:pt x="29927" y="21271"/>
                  </a:lnTo>
                  <a:lnTo>
                    <a:pt x="30112" y="21192"/>
                  </a:lnTo>
                  <a:lnTo>
                    <a:pt x="30376" y="21113"/>
                  </a:lnTo>
                  <a:lnTo>
                    <a:pt x="31009" y="21007"/>
                  </a:lnTo>
                  <a:lnTo>
                    <a:pt x="31642" y="20928"/>
                  </a:lnTo>
                  <a:lnTo>
                    <a:pt x="32144" y="20902"/>
                  </a:lnTo>
                  <a:lnTo>
                    <a:pt x="32144" y="20902"/>
                  </a:lnTo>
                  <a:lnTo>
                    <a:pt x="32302" y="20928"/>
                  </a:lnTo>
                  <a:lnTo>
                    <a:pt x="32408" y="21007"/>
                  </a:lnTo>
                  <a:lnTo>
                    <a:pt x="32513" y="21113"/>
                  </a:lnTo>
                  <a:lnTo>
                    <a:pt x="32592" y="21245"/>
                  </a:lnTo>
                  <a:lnTo>
                    <a:pt x="32672" y="21403"/>
                  </a:lnTo>
                  <a:lnTo>
                    <a:pt x="32751" y="21588"/>
                  </a:lnTo>
                  <a:lnTo>
                    <a:pt x="32830" y="22036"/>
                  </a:lnTo>
                  <a:lnTo>
                    <a:pt x="32830" y="22036"/>
                  </a:lnTo>
                  <a:lnTo>
                    <a:pt x="33041" y="20849"/>
                  </a:lnTo>
                  <a:lnTo>
                    <a:pt x="33173" y="19635"/>
                  </a:lnTo>
                  <a:lnTo>
                    <a:pt x="33252" y="18421"/>
                  </a:lnTo>
                  <a:lnTo>
                    <a:pt x="33305" y="17181"/>
                  </a:lnTo>
                  <a:lnTo>
                    <a:pt x="33305" y="17181"/>
                  </a:lnTo>
                  <a:lnTo>
                    <a:pt x="33252" y="15967"/>
                  </a:lnTo>
                  <a:lnTo>
                    <a:pt x="33173" y="14753"/>
                  </a:lnTo>
                  <a:lnTo>
                    <a:pt x="33041" y="13565"/>
                  </a:lnTo>
                  <a:lnTo>
                    <a:pt x="32856" y="12378"/>
                  </a:lnTo>
                  <a:lnTo>
                    <a:pt x="32592" y="11217"/>
                  </a:lnTo>
                  <a:lnTo>
                    <a:pt x="32302" y="10055"/>
                  </a:lnTo>
                  <a:lnTo>
                    <a:pt x="31959" y="8947"/>
                  </a:lnTo>
                  <a:lnTo>
                    <a:pt x="31563" y="7839"/>
                  </a:lnTo>
                  <a:lnTo>
                    <a:pt x="31141" y="6783"/>
                  </a:lnTo>
                  <a:lnTo>
                    <a:pt x="30640" y="5728"/>
                  </a:lnTo>
                  <a:lnTo>
                    <a:pt x="30112" y="4698"/>
                  </a:lnTo>
                  <a:lnTo>
                    <a:pt x="29531" y="3696"/>
                  </a:lnTo>
                  <a:lnTo>
                    <a:pt x="28924" y="2719"/>
                  </a:lnTo>
                  <a:lnTo>
                    <a:pt x="28264" y="1795"/>
                  </a:lnTo>
                  <a:lnTo>
                    <a:pt x="27578" y="872"/>
                  </a:lnTo>
                  <a:lnTo>
                    <a:pt x="26839" y="1"/>
                  </a:lnTo>
                  <a:lnTo>
                    <a:pt x="26839" y="1"/>
                  </a:lnTo>
                  <a:lnTo>
                    <a:pt x="26048" y="2112"/>
                  </a:lnTo>
                  <a:lnTo>
                    <a:pt x="25731" y="2930"/>
                  </a:lnTo>
                  <a:lnTo>
                    <a:pt x="25625" y="3168"/>
                  </a:lnTo>
                  <a:lnTo>
                    <a:pt x="25573" y="3247"/>
                  </a:lnTo>
                  <a:lnTo>
                    <a:pt x="25573" y="3247"/>
                  </a:lnTo>
                  <a:lnTo>
                    <a:pt x="25441" y="3247"/>
                  </a:lnTo>
                  <a:lnTo>
                    <a:pt x="25335" y="3220"/>
                  </a:lnTo>
                  <a:lnTo>
                    <a:pt x="25098" y="3115"/>
                  </a:lnTo>
                  <a:lnTo>
                    <a:pt x="24887" y="2957"/>
                  </a:lnTo>
                  <a:lnTo>
                    <a:pt x="24675" y="2772"/>
                  </a:lnTo>
                  <a:lnTo>
                    <a:pt x="24280" y="2350"/>
                  </a:lnTo>
                  <a:lnTo>
                    <a:pt x="23937" y="1954"/>
                  </a:lnTo>
                  <a:lnTo>
                    <a:pt x="23778" y="1822"/>
                  </a:lnTo>
                  <a:lnTo>
                    <a:pt x="23620" y="1716"/>
                  </a:lnTo>
                  <a:lnTo>
                    <a:pt x="23567" y="1690"/>
                  </a:lnTo>
                  <a:lnTo>
                    <a:pt x="23514" y="1690"/>
                  </a:lnTo>
                  <a:lnTo>
                    <a:pt x="23462" y="1690"/>
                  </a:lnTo>
                  <a:lnTo>
                    <a:pt x="23409" y="1743"/>
                  </a:lnTo>
                  <a:lnTo>
                    <a:pt x="23356" y="1795"/>
                  </a:lnTo>
                  <a:lnTo>
                    <a:pt x="23330" y="1875"/>
                  </a:lnTo>
                  <a:lnTo>
                    <a:pt x="23250" y="2139"/>
                  </a:lnTo>
                  <a:lnTo>
                    <a:pt x="23224" y="2508"/>
                  </a:lnTo>
                  <a:lnTo>
                    <a:pt x="23198" y="3009"/>
                  </a:lnTo>
                  <a:lnTo>
                    <a:pt x="23198" y="3009"/>
                  </a:lnTo>
                  <a:lnTo>
                    <a:pt x="23198" y="3405"/>
                  </a:lnTo>
                  <a:lnTo>
                    <a:pt x="23145" y="3696"/>
                  </a:lnTo>
                  <a:lnTo>
                    <a:pt x="23092" y="3933"/>
                  </a:lnTo>
                  <a:lnTo>
                    <a:pt x="23013" y="4118"/>
                  </a:lnTo>
                  <a:lnTo>
                    <a:pt x="22907" y="4223"/>
                  </a:lnTo>
                  <a:lnTo>
                    <a:pt x="22802" y="4302"/>
                  </a:lnTo>
                  <a:lnTo>
                    <a:pt x="22643" y="4329"/>
                  </a:lnTo>
                  <a:lnTo>
                    <a:pt x="22485" y="4329"/>
                  </a:lnTo>
                  <a:lnTo>
                    <a:pt x="22327" y="4302"/>
                  </a:lnTo>
                  <a:lnTo>
                    <a:pt x="22142" y="4250"/>
                  </a:lnTo>
                  <a:lnTo>
                    <a:pt x="21720" y="4118"/>
                  </a:lnTo>
                  <a:lnTo>
                    <a:pt x="21245" y="4012"/>
                  </a:lnTo>
                  <a:lnTo>
                    <a:pt x="20981" y="3986"/>
                  </a:lnTo>
                  <a:lnTo>
                    <a:pt x="20743" y="3959"/>
                  </a:lnTo>
                  <a:lnTo>
                    <a:pt x="20743" y="3959"/>
                  </a:lnTo>
                  <a:close/>
                  <a:moveTo>
                    <a:pt x="18527" y="30930"/>
                  </a:moveTo>
                  <a:lnTo>
                    <a:pt x="18527" y="21957"/>
                  </a:lnTo>
                  <a:lnTo>
                    <a:pt x="18527" y="21957"/>
                  </a:lnTo>
                  <a:lnTo>
                    <a:pt x="18738" y="22089"/>
                  </a:lnTo>
                  <a:lnTo>
                    <a:pt x="18975" y="22248"/>
                  </a:lnTo>
                  <a:lnTo>
                    <a:pt x="19503" y="22511"/>
                  </a:lnTo>
                  <a:lnTo>
                    <a:pt x="20057" y="22828"/>
                  </a:lnTo>
                  <a:lnTo>
                    <a:pt x="20295" y="22987"/>
                  </a:lnTo>
                  <a:lnTo>
                    <a:pt x="20506" y="23145"/>
                  </a:lnTo>
                  <a:lnTo>
                    <a:pt x="20506" y="23145"/>
                  </a:lnTo>
                  <a:lnTo>
                    <a:pt x="20717" y="23356"/>
                  </a:lnTo>
                  <a:lnTo>
                    <a:pt x="20875" y="23593"/>
                  </a:lnTo>
                  <a:lnTo>
                    <a:pt x="21007" y="23857"/>
                  </a:lnTo>
                  <a:lnTo>
                    <a:pt x="21086" y="24148"/>
                  </a:lnTo>
                  <a:lnTo>
                    <a:pt x="21139" y="24438"/>
                  </a:lnTo>
                  <a:lnTo>
                    <a:pt x="21166" y="24728"/>
                  </a:lnTo>
                  <a:lnTo>
                    <a:pt x="21166" y="25071"/>
                  </a:lnTo>
                  <a:lnTo>
                    <a:pt x="21139" y="25388"/>
                  </a:lnTo>
                  <a:lnTo>
                    <a:pt x="21086" y="25731"/>
                  </a:lnTo>
                  <a:lnTo>
                    <a:pt x="21034" y="26074"/>
                  </a:lnTo>
                  <a:lnTo>
                    <a:pt x="20849" y="26760"/>
                  </a:lnTo>
                  <a:lnTo>
                    <a:pt x="20506" y="28080"/>
                  </a:lnTo>
                  <a:lnTo>
                    <a:pt x="20506" y="28080"/>
                  </a:lnTo>
                  <a:lnTo>
                    <a:pt x="20321" y="28739"/>
                  </a:lnTo>
                  <a:lnTo>
                    <a:pt x="20110" y="29267"/>
                  </a:lnTo>
                  <a:lnTo>
                    <a:pt x="19899" y="29742"/>
                  </a:lnTo>
                  <a:lnTo>
                    <a:pt x="19661" y="30112"/>
                  </a:lnTo>
                  <a:lnTo>
                    <a:pt x="19424" y="30402"/>
                  </a:lnTo>
                  <a:lnTo>
                    <a:pt x="19292" y="30534"/>
                  </a:lnTo>
                  <a:lnTo>
                    <a:pt x="19134" y="30640"/>
                  </a:lnTo>
                  <a:lnTo>
                    <a:pt x="18843" y="30798"/>
                  </a:lnTo>
                  <a:lnTo>
                    <a:pt x="18527" y="30930"/>
                  </a:lnTo>
                  <a:lnTo>
                    <a:pt x="18527" y="30930"/>
                  </a:lnTo>
                  <a:close/>
                  <a:moveTo>
                    <a:pt x="18527" y="1743"/>
                  </a:moveTo>
                  <a:lnTo>
                    <a:pt x="18527" y="1743"/>
                  </a:lnTo>
                  <a:lnTo>
                    <a:pt x="18474" y="1822"/>
                  </a:lnTo>
                  <a:lnTo>
                    <a:pt x="18368" y="1954"/>
                  </a:lnTo>
                  <a:lnTo>
                    <a:pt x="18368" y="1954"/>
                  </a:lnTo>
                  <a:lnTo>
                    <a:pt x="18315" y="2086"/>
                  </a:lnTo>
                  <a:lnTo>
                    <a:pt x="18289" y="2218"/>
                  </a:lnTo>
                  <a:lnTo>
                    <a:pt x="18263" y="2534"/>
                  </a:lnTo>
                  <a:lnTo>
                    <a:pt x="18263" y="3141"/>
                  </a:lnTo>
                  <a:lnTo>
                    <a:pt x="18263" y="3141"/>
                  </a:lnTo>
                  <a:lnTo>
                    <a:pt x="18263" y="3300"/>
                  </a:lnTo>
                  <a:lnTo>
                    <a:pt x="18315" y="3379"/>
                  </a:lnTo>
                  <a:lnTo>
                    <a:pt x="18342" y="3458"/>
                  </a:lnTo>
                  <a:lnTo>
                    <a:pt x="18368" y="3616"/>
                  </a:lnTo>
                  <a:lnTo>
                    <a:pt x="18368" y="3616"/>
                  </a:lnTo>
                  <a:lnTo>
                    <a:pt x="18395" y="3643"/>
                  </a:lnTo>
                  <a:lnTo>
                    <a:pt x="18421" y="3669"/>
                  </a:lnTo>
                  <a:lnTo>
                    <a:pt x="18447" y="3696"/>
                  </a:lnTo>
                  <a:lnTo>
                    <a:pt x="18500" y="3722"/>
                  </a:lnTo>
                  <a:lnTo>
                    <a:pt x="18500" y="3722"/>
                  </a:lnTo>
                  <a:lnTo>
                    <a:pt x="18500" y="3907"/>
                  </a:lnTo>
                  <a:lnTo>
                    <a:pt x="18500" y="4091"/>
                  </a:lnTo>
                  <a:lnTo>
                    <a:pt x="18500" y="4091"/>
                  </a:lnTo>
                  <a:lnTo>
                    <a:pt x="18104" y="4091"/>
                  </a:lnTo>
                  <a:lnTo>
                    <a:pt x="17656" y="4118"/>
                  </a:lnTo>
                  <a:lnTo>
                    <a:pt x="16679" y="4118"/>
                  </a:lnTo>
                  <a:lnTo>
                    <a:pt x="16204" y="4144"/>
                  </a:lnTo>
                  <a:lnTo>
                    <a:pt x="15729" y="4197"/>
                  </a:lnTo>
                  <a:lnTo>
                    <a:pt x="15307" y="4302"/>
                  </a:lnTo>
                  <a:lnTo>
                    <a:pt x="15122" y="4355"/>
                  </a:lnTo>
                  <a:lnTo>
                    <a:pt x="14964" y="4434"/>
                  </a:lnTo>
                  <a:lnTo>
                    <a:pt x="14964" y="4434"/>
                  </a:lnTo>
                  <a:lnTo>
                    <a:pt x="14779" y="4540"/>
                  </a:lnTo>
                  <a:lnTo>
                    <a:pt x="14647" y="4619"/>
                  </a:lnTo>
                  <a:lnTo>
                    <a:pt x="14568" y="4725"/>
                  </a:lnTo>
                  <a:lnTo>
                    <a:pt x="14515" y="4804"/>
                  </a:lnTo>
                  <a:lnTo>
                    <a:pt x="14489" y="4909"/>
                  </a:lnTo>
                  <a:lnTo>
                    <a:pt x="14515" y="4989"/>
                  </a:lnTo>
                  <a:lnTo>
                    <a:pt x="14542" y="5068"/>
                  </a:lnTo>
                  <a:lnTo>
                    <a:pt x="14621" y="5173"/>
                  </a:lnTo>
                  <a:lnTo>
                    <a:pt x="14806" y="5332"/>
                  </a:lnTo>
                  <a:lnTo>
                    <a:pt x="15070" y="5490"/>
                  </a:lnTo>
                  <a:lnTo>
                    <a:pt x="15676" y="5807"/>
                  </a:lnTo>
                  <a:lnTo>
                    <a:pt x="16231" y="6123"/>
                  </a:lnTo>
                  <a:lnTo>
                    <a:pt x="16442" y="6255"/>
                  </a:lnTo>
                  <a:lnTo>
                    <a:pt x="16521" y="6334"/>
                  </a:lnTo>
                  <a:lnTo>
                    <a:pt x="16574" y="6387"/>
                  </a:lnTo>
                  <a:lnTo>
                    <a:pt x="16600" y="6466"/>
                  </a:lnTo>
                  <a:lnTo>
                    <a:pt x="16600" y="6519"/>
                  </a:lnTo>
                  <a:lnTo>
                    <a:pt x="16574" y="6598"/>
                  </a:lnTo>
                  <a:lnTo>
                    <a:pt x="16495" y="6651"/>
                  </a:lnTo>
                  <a:lnTo>
                    <a:pt x="16389" y="6730"/>
                  </a:lnTo>
                  <a:lnTo>
                    <a:pt x="16231" y="6783"/>
                  </a:lnTo>
                  <a:lnTo>
                    <a:pt x="15782" y="6915"/>
                  </a:lnTo>
                  <a:lnTo>
                    <a:pt x="15782" y="6915"/>
                  </a:lnTo>
                  <a:lnTo>
                    <a:pt x="15439" y="7021"/>
                  </a:lnTo>
                  <a:lnTo>
                    <a:pt x="15096" y="7179"/>
                  </a:lnTo>
                  <a:lnTo>
                    <a:pt x="14700" y="7416"/>
                  </a:lnTo>
                  <a:lnTo>
                    <a:pt x="14304" y="7680"/>
                  </a:lnTo>
                  <a:lnTo>
                    <a:pt x="13486" y="8314"/>
                  </a:lnTo>
                  <a:lnTo>
                    <a:pt x="12642" y="8973"/>
                  </a:lnTo>
                  <a:lnTo>
                    <a:pt x="11824" y="9607"/>
                  </a:lnTo>
                  <a:lnTo>
                    <a:pt x="11428" y="9897"/>
                  </a:lnTo>
                  <a:lnTo>
                    <a:pt x="11032" y="10108"/>
                  </a:lnTo>
                  <a:lnTo>
                    <a:pt x="10689" y="10293"/>
                  </a:lnTo>
                  <a:lnTo>
                    <a:pt x="10346" y="10425"/>
                  </a:lnTo>
                  <a:lnTo>
                    <a:pt x="10187" y="10451"/>
                  </a:lnTo>
                  <a:lnTo>
                    <a:pt x="10055" y="10478"/>
                  </a:lnTo>
                  <a:lnTo>
                    <a:pt x="9897" y="10451"/>
                  </a:lnTo>
                  <a:lnTo>
                    <a:pt x="9765" y="10425"/>
                  </a:lnTo>
                  <a:lnTo>
                    <a:pt x="9765" y="10425"/>
                  </a:lnTo>
                  <a:lnTo>
                    <a:pt x="9607" y="10372"/>
                  </a:lnTo>
                  <a:lnTo>
                    <a:pt x="9448" y="10293"/>
                  </a:lnTo>
                  <a:lnTo>
                    <a:pt x="9317" y="10187"/>
                  </a:lnTo>
                  <a:lnTo>
                    <a:pt x="9158" y="10055"/>
                  </a:lnTo>
                  <a:lnTo>
                    <a:pt x="8894" y="9765"/>
                  </a:lnTo>
                  <a:lnTo>
                    <a:pt x="8604" y="9449"/>
                  </a:lnTo>
                  <a:lnTo>
                    <a:pt x="8340" y="9105"/>
                  </a:lnTo>
                  <a:lnTo>
                    <a:pt x="8050" y="8762"/>
                  </a:lnTo>
                  <a:lnTo>
                    <a:pt x="7760" y="8472"/>
                  </a:lnTo>
                  <a:lnTo>
                    <a:pt x="7416" y="8208"/>
                  </a:lnTo>
                  <a:lnTo>
                    <a:pt x="7416" y="8208"/>
                  </a:lnTo>
                  <a:lnTo>
                    <a:pt x="7258" y="8103"/>
                  </a:lnTo>
                  <a:lnTo>
                    <a:pt x="7100" y="8076"/>
                  </a:lnTo>
                  <a:lnTo>
                    <a:pt x="6941" y="8076"/>
                  </a:lnTo>
                  <a:lnTo>
                    <a:pt x="6783" y="8103"/>
                  </a:lnTo>
                  <a:lnTo>
                    <a:pt x="6625" y="8155"/>
                  </a:lnTo>
                  <a:lnTo>
                    <a:pt x="6466" y="8261"/>
                  </a:lnTo>
                  <a:lnTo>
                    <a:pt x="6308" y="8393"/>
                  </a:lnTo>
                  <a:lnTo>
                    <a:pt x="6176" y="8525"/>
                  </a:lnTo>
                  <a:lnTo>
                    <a:pt x="6044" y="8683"/>
                  </a:lnTo>
                  <a:lnTo>
                    <a:pt x="5912" y="8868"/>
                  </a:lnTo>
                  <a:lnTo>
                    <a:pt x="5807" y="9026"/>
                  </a:lnTo>
                  <a:lnTo>
                    <a:pt x="5701" y="9237"/>
                  </a:lnTo>
                  <a:lnTo>
                    <a:pt x="5648" y="9422"/>
                  </a:lnTo>
                  <a:lnTo>
                    <a:pt x="5596" y="9607"/>
                  </a:lnTo>
                  <a:lnTo>
                    <a:pt x="5543" y="9792"/>
                  </a:lnTo>
                  <a:lnTo>
                    <a:pt x="5543" y="9950"/>
                  </a:lnTo>
                  <a:lnTo>
                    <a:pt x="5543" y="9950"/>
                  </a:lnTo>
                  <a:lnTo>
                    <a:pt x="4566" y="10003"/>
                  </a:lnTo>
                  <a:lnTo>
                    <a:pt x="3801" y="10055"/>
                  </a:lnTo>
                  <a:lnTo>
                    <a:pt x="3009" y="10161"/>
                  </a:lnTo>
                  <a:lnTo>
                    <a:pt x="2218" y="10267"/>
                  </a:lnTo>
                  <a:lnTo>
                    <a:pt x="1848" y="10346"/>
                  </a:lnTo>
                  <a:lnTo>
                    <a:pt x="1558" y="10425"/>
                  </a:lnTo>
                  <a:lnTo>
                    <a:pt x="1294" y="10530"/>
                  </a:lnTo>
                  <a:lnTo>
                    <a:pt x="1083" y="10636"/>
                  </a:lnTo>
                  <a:lnTo>
                    <a:pt x="1030" y="10715"/>
                  </a:lnTo>
                  <a:lnTo>
                    <a:pt x="977" y="10768"/>
                  </a:lnTo>
                  <a:lnTo>
                    <a:pt x="951" y="10847"/>
                  </a:lnTo>
                  <a:lnTo>
                    <a:pt x="951" y="10900"/>
                  </a:lnTo>
                  <a:lnTo>
                    <a:pt x="951" y="10900"/>
                  </a:lnTo>
                  <a:lnTo>
                    <a:pt x="1004" y="11085"/>
                  </a:lnTo>
                  <a:lnTo>
                    <a:pt x="1109" y="11296"/>
                  </a:lnTo>
                  <a:lnTo>
                    <a:pt x="1294" y="11533"/>
                  </a:lnTo>
                  <a:lnTo>
                    <a:pt x="1479" y="11797"/>
                  </a:lnTo>
                  <a:lnTo>
                    <a:pt x="1927" y="12299"/>
                  </a:lnTo>
                  <a:lnTo>
                    <a:pt x="2244" y="12668"/>
                  </a:lnTo>
                  <a:lnTo>
                    <a:pt x="2244" y="12668"/>
                  </a:lnTo>
                  <a:lnTo>
                    <a:pt x="2323" y="12800"/>
                  </a:lnTo>
                  <a:lnTo>
                    <a:pt x="2376" y="12906"/>
                  </a:lnTo>
                  <a:lnTo>
                    <a:pt x="2429" y="13011"/>
                  </a:lnTo>
                  <a:lnTo>
                    <a:pt x="2429" y="13117"/>
                  </a:lnTo>
                  <a:lnTo>
                    <a:pt x="2429" y="13196"/>
                  </a:lnTo>
                  <a:lnTo>
                    <a:pt x="2402" y="13301"/>
                  </a:lnTo>
                  <a:lnTo>
                    <a:pt x="2376" y="13381"/>
                  </a:lnTo>
                  <a:lnTo>
                    <a:pt x="2323" y="13460"/>
                  </a:lnTo>
                  <a:lnTo>
                    <a:pt x="2165" y="13618"/>
                  </a:lnTo>
                  <a:lnTo>
                    <a:pt x="1954" y="13776"/>
                  </a:lnTo>
                  <a:lnTo>
                    <a:pt x="1716" y="13908"/>
                  </a:lnTo>
                  <a:lnTo>
                    <a:pt x="1479" y="14040"/>
                  </a:lnTo>
                  <a:lnTo>
                    <a:pt x="925" y="14278"/>
                  </a:lnTo>
                  <a:lnTo>
                    <a:pt x="687" y="14410"/>
                  </a:lnTo>
                  <a:lnTo>
                    <a:pt x="449" y="14542"/>
                  </a:lnTo>
                  <a:lnTo>
                    <a:pt x="238" y="14674"/>
                  </a:lnTo>
                  <a:lnTo>
                    <a:pt x="106" y="14806"/>
                  </a:lnTo>
                  <a:lnTo>
                    <a:pt x="54" y="14885"/>
                  </a:lnTo>
                  <a:lnTo>
                    <a:pt x="27" y="14964"/>
                  </a:lnTo>
                  <a:lnTo>
                    <a:pt x="1" y="15043"/>
                  </a:lnTo>
                  <a:lnTo>
                    <a:pt x="1" y="15149"/>
                  </a:lnTo>
                  <a:lnTo>
                    <a:pt x="1" y="15149"/>
                  </a:lnTo>
                  <a:lnTo>
                    <a:pt x="27" y="15201"/>
                  </a:lnTo>
                  <a:lnTo>
                    <a:pt x="106" y="15228"/>
                  </a:lnTo>
                  <a:lnTo>
                    <a:pt x="186" y="15254"/>
                  </a:lnTo>
                  <a:lnTo>
                    <a:pt x="318" y="15281"/>
                  </a:lnTo>
                  <a:lnTo>
                    <a:pt x="661" y="15281"/>
                  </a:lnTo>
                  <a:lnTo>
                    <a:pt x="1030" y="15254"/>
                  </a:lnTo>
                  <a:lnTo>
                    <a:pt x="1769" y="15228"/>
                  </a:lnTo>
                  <a:lnTo>
                    <a:pt x="2059" y="15228"/>
                  </a:lnTo>
                  <a:lnTo>
                    <a:pt x="2165" y="15228"/>
                  </a:lnTo>
                  <a:lnTo>
                    <a:pt x="2244" y="15254"/>
                  </a:lnTo>
                  <a:lnTo>
                    <a:pt x="2244" y="15254"/>
                  </a:lnTo>
                  <a:lnTo>
                    <a:pt x="2297" y="15307"/>
                  </a:lnTo>
                  <a:lnTo>
                    <a:pt x="2323" y="15360"/>
                  </a:lnTo>
                  <a:lnTo>
                    <a:pt x="2402" y="15545"/>
                  </a:lnTo>
                  <a:lnTo>
                    <a:pt x="2482" y="15782"/>
                  </a:lnTo>
                  <a:lnTo>
                    <a:pt x="2534" y="16072"/>
                  </a:lnTo>
                  <a:lnTo>
                    <a:pt x="2587" y="16627"/>
                  </a:lnTo>
                  <a:lnTo>
                    <a:pt x="2587" y="17022"/>
                  </a:lnTo>
                  <a:lnTo>
                    <a:pt x="2587" y="17022"/>
                  </a:lnTo>
                  <a:lnTo>
                    <a:pt x="2429" y="17577"/>
                  </a:lnTo>
                  <a:lnTo>
                    <a:pt x="2244" y="18052"/>
                  </a:lnTo>
                  <a:lnTo>
                    <a:pt x="2086" y="18474"/>
                  </a:lnTo>
                  <a:lnTo>
                    <a:pt x="1927" y="18870"/>
                  </a:lnTo>
                  <a:lnTo>
                    <a:pt x="1558" y="19609"/>
                  </a:lnTo>
                  <a:lnTo>
                    <a:pt x="1188" y="20427"/>
                  </a:lnTo>
                  <a:lnTo>
                    <a:pt x="1188" y="20427"/>
                  </a:lnTo>
                  <a:lnTo>
                    <a:pt x="1109" y="20611"/>
                  </a:lnTo>
                  <a:lnTo>
                    <a:pt x="1109" y="20743"/>
                  </a:lnTo>
                  <a:lnTo>
                    <a:pt x="1136" y="20770"/>
                  </a:lnTo>
                  <a:lnTo>
                    <a:pt x="1162" y="20796"/>
                  </a:lnTo>
                  <a:lnTo>
                    <a:pt x="1268" y="20823"/>
                  </a:lnTo>
                  <a:lnTo>
                    <a:pt x="1400" y="20823"/>
                  </a:lnTo>
                  <a:lnTo>
                    <a:pt x="1531" y="20796"/>
                  </a:lnTo>
                  <a:lnTo>
                    <a:pt x="1875" y="20664"/>
                  </a:lnTo>
                  <a:lnTo>
                    <a:pt x="1875" y="20664"/>
                  </a:lnTo>
                  <a:lnTo>
                    <a:pt x="2323" y="20532"/>
                  </a:lnTo>
                  <a:lnTo>
                    <a:pt x="3062" y="20374"/>
                  </a:lnTo>
                  <a:lnTo>
                    <a:pt x="3933" y="20216"/>
                  </a:lnTo>
                  <a:lnTo>
                    <a:pt x="4909" y="20084"/>
                  </a:lnTo>
                  <a:lnTo>
                    <a:pt x="5358" y="20031"/>
                  </a:lnTo>
                  <a:lnTo>
                    <a:pt x="5807" y="20004"/>
                  </a:lnTo>
                  <a:lnTo>
                    <a:pt x="6202" y="20004"/>
                  </a:lnTo>
                  <a:lnTo>
                    <a:pt x="6572" y="20004"/>
                  </a:lnTo>
                  <a:lnTo>
                    <a:pt x="6862" y="20057"/>
                  </a:lnTo>
                  <a:lnTo>
                    <a:pt x="6968" y="20110"/>
                  </a:lnTo>
                  <a:lnTo>
                    <a:pt x="7047" y="20163"/>
                  </a:lnTo>
                  <a:lnTo>
                    <a:pt x="7126" y="20216"/>
                  </a:lnTo>
                  <a:lnTo>
                    <a:pt x="7179" y="20268"/>
                  </a:lnTo>
                  <a:lnTo>
                    <a:pt x="7205" y="20348"/>
                  </a:lnTo>
                  <a:lnTo>
                    <a:pt x="7179" y="20427"/>
                  </a:lnTo>
                  <a:lnTo>
                    <a:pt x="7179" y="20427"/>
                  </a:lnTo>
                  <a:lnTo>
                    <a:pt x="7126" y="20638"/>
                  </a:lnTo>
                  <a:lnTo>
                    <a:pt x="7021" y="20823"/>
                  </a:lnTo>
                  <a:lnTo>
                    <a:pt x="6809" y="21218"/>
                  </a:lnTo>
                  <a:lnTo>
                    <a:pt x="6519" y="21614"/>
                  </a:lnTo>
                  <a:lnTo>
                    <a:pt x="6202" y="22036"/>
                  </a:lnTo>
                  <a:lnTo>
                    <a:pt x="5912" y="22485"/>
                  </a:lnTo>
                  <a:lnTo>
                    <a:pt x="5780" y="22696"/>
                  </a:lnTo>
                  <a:lnTo>
                    <a:pt x="5648" y="22934"/>
                  </a:lnTo>
                  <a:lnTo>
                    <a:pt x="5569" y="23171"/>
                  </a:lnTo>
                  <a:lnTo>
                    <a:pt x="5490" y="23435"/>
                  </a:lnTo>
                  <a:lnTo>
                    <a:pt x="5437" y="23699"/>
                  </a:lnTo>
                  <a:lnTo>
                    <a:pt x="5411" y="23963"/>
                  </a:lnTo>
                  <a:lnTo>
                    <a:pt x="5411" y="23963"/>
                  </a:lnTo>
                  <a:lnTo>
                    <a:pt x="5437" y="24016"/>
                  </a:lnTo>
                  <a:lnTo>
                    <a:pt x="5464" y="24042"/>
                  </a:lnTo>
                  <a:lnTo>
                    <a:pt x="5622" y="24148"/>
                  </a:lnTo>
                  <a:lnTo>
                    <a:pt x="6097" y="24385"/>
                  </a:lnTo>
                  <a:lnTo>
                    <a:pt x="6361" y="24544"/>
                  </a:lnTo>
                  <a:lnTo>
                    <a:pt x="6625" y="24728"/>
                  </a:lnTo>
                  <a:lnTo>
                    <a:pt x="6730" y="24807"/>
                  </a:lnTo>
                  <a:lnTo>
                    <a:pt x="6836" y="24913"/>
                  </a:lnTo>
                  <a:lnTo>
                    <a:pt x="6889" y="25019"/>
                  </a:lnTo>
                  <a:lnTo>
                    <a:pt x="6941" y="25150"/>
                  </a:lnTo>
                  <a:lnTo>
                    <a:pt x="6941" y="25150"/>
                  </a:lnTo>
                  <a:lnTo>
                    <a:pt x="7971" y="24253"/>
                  </a:lnTo>
                  <a:lnTo>
                    <a:pt x="8498" y="23805"/>
                  </a:lnTo>
                  <a:lnTo>
                    <a:pt x="9026" y="23356"/>
                  </a:lnTo>
                  <a:lnTo>
                    <a:pt x="9607" y="22934"/>
                  </a:lnTo>
                  <a:lnTo>
                    <a:pt x="10161" y="22564"/>
                  </a:lnTo>
                  <a:lnTo>
                    <a:pt x="10742" y="22221"/>
                  </a:lnTo>
                  <a:lnTo>
                    <a:pt x="11032" y="22089"/>
                  </a:lnTo>
                  <a:lnTo>
                    <a:pt x="11296" y="21957"/>
                  </a:lnTo>
                  <a:lnTo>
                    <a:pt x="11296" y="21957"/>
                  </a:lnTo>
                  <a:lnTo>
                    <a:pt x="11454" y="21905"/>
                  </a:lnTo>
                  <a:lnTo>
                    <a:pt x="11612" y="21878"/>
                  </a:lnTo>
                  <a:lnTo>
                    <a:pt x="11718" y="21878"/>
                  </a:lnTo>
                  <a:lnTo>
                    <a:pt x="11850" y="21905"/>
                  </a:lnTo>
                  <a:lnTo>
                    <a:pt x="11929" y="21957"/>
                  </a:lnTo>
                  <a:lnTo>
                    <a:pt x="12035" y="22010"/>
                  </a:lnTo>
                  <a:lnTo>
                    <a:pt x="12087" y="22089"/>
                  </a:lnTo>
                  <a:lnTo>
                    <a:pt x="12167" y="22195"/>
                  </a:lnTo>
                  <a:lnTo>
                    <a:pt x="12272" y="22406"/>
                  </a:lnTo>
                  <a:lnTo>
                    <a:pt x="12351" y="22696"/>
                  </a:lnTo>
                  <a:lnTo>
                    <a:pt x="12378" y="23013"/>
                  </a:lnTo>
                  <a:lnTo>
                    <a:pt x="12431" y="23330"/>
                  </a:lnTo>
                  <a:lnTo>
                    <a:pt x="12483" y="24016"/>
                  </a:lnTo>
                  <a:lnTo>
                    <a:pt x="12510" y="24332"/>
                  </a:lnTo>
                  <a:lnTo>
                    <a:pt x="12536" y="24596"/>
                  </a:lnTo>
                  <a:lnTo>
                    <a:pt x="12589" y="24834"/>
                  </a:lnTo>
                  <a:lnTo>
                    <a:pt x="12694" y="25019"/>
                  </a:lnTo>
                  <a:lnTo>
                    <a:pt x="12747" y="25071"/>
                  </a:lnTo>
                  <a:lnTo>
                    <a:pt x="12800" y="25124"/>
                  </a:lnTo>
                  <a:lnTo>
                    <a:pt x="12879" y="25150"/>
                  </a:lnTo>
                  <a:lnTo>
                    <a:pt x="12958" y="25150"/>
                  </a:lnTo>
                  <a:lnTo>
                    <a:pt x="12958" y="25150"/>
                  </a:lnTo>
                  <a:lnTo>
                    <a:pt x="13460" y="25071"/>
                  </a:lnTo>
                  <a:lnTo>
                    <a:pt x="13935" y="24966"/>
                  </a:lnTo>
                  <a:lnTo>
                    <a:pt x="14410" y="24887"/>
                  </a:lnTo>
                  <a:lnTo>
                    <a:pt x="14621" y="24860"/>
                  </a:lnTo>
                  <a:lnTo>
                    <a:pt x="14806" y="24860"/>
                  </a:lnTo>
                  <a:lnTo>
                    <a:pt x="14990" y="24887"/>
                  </a:lnTo>
                  <a:lnTo>
                    <a:pt x="15175" y="24913"/>
                  </a:lnTo>
                  <a:lnTo>
                    <a:pt x="15307" y="24992"/>
                  </a:lnTo>
                  <a:lnTo>
                    <a:pt x="15465" y="25098"/>
                  </a:lnTo>
                  <a:lnTo>
                    <a:pt x="15571" y="25230"/>
                  </a:lnTo>
                  <a:lnTo>
                    <a:pt x="15650" y="25388"/>
                  </a:lnTo>
                  <a:lnTo>
                    <a:pt x="15729" y="25599"/>
                  </a:lnTo>
                  <a:lnTo>
                    <a:pt x="15782" y="25863"/>
                  </a:lnTo>
                  <a:lnTo>
                    <a:pt x="15782" y="25863"/>
                  </a:lnTo>
                  <a:lnTo>
                    <a:pt x="15782" y="26048"/>
                  </a:lnTo>
                  <a:lnTo>
                    <a:pt x="15756" y="26206"/>
                  </a:lnTo>
                  <a:lnTo>
                    <a:pt x="15676" y="26391"/>
                  </a:lnTo>
                  <a:lnTo>
                    <a:pt x="15571" y="26549"/>
                  </a:lnTo>
                  <a:lnTo>
                    <a:pt x="15413" y="26681"/>
                  </a:lnTo>
                  <a:lnTo>
                    <a:pt x="15228" y="26813"/>
                  </a:lnTo>
                  <a:lnTo>
                    <a:pt x="15043" y="26945"/>
                  </a:lnTo>
                  <a:lnTo>
                    <a:pt x="14806" y="27077"/>
                  </a:lnTo>
                  <a:lnTo>
                    <a:pt x="14331" y="27288"/>
                  </a:lnTo>
                  <a:lnTo>
                    <a:pt x="13776" y="27499"/>
                  </a:lnTo>
                  <a:lnTo>
                    <a:pt x="12642" y="27869"/>
                  </a:lnTo>
                  <a:lnTo>
                    <a:pt x="12114" y="28053"/>
                  </a:lnTo>
                  <a:lnTo>
                    <a:pt x="11639" y="28238"/>
                  </a:lnTo>
                  <a:lnTo>
                    <a:pt x="11428" y="28344"/>
                  </a:lnTo>
                  <a:lnTo>
                    <a:pt x="11269" y="28449"/>
                  </a:lnTo>
                  <a:lnTo>
                    <a:pt x="11111" y="28581"/>
                  </a:lnTo>
                  <a:lnTo>
                    <a:pt x="10979" y="28687"/>
                  </a:lnTo>
                  <a:lnTo>
                    <a:pt x="10900" y="28819"/>
                  </a:lnTo>
                  <a:lnTo>
                    <a:pt x="10847" y="28951"/>
                  </a:lnTo>
                  <a:lnTo>
                    <a:pt x="10847" y="29083"/>
                  </a:lnTo>
                  <a:lnTo>
                    <a:pt x="10874" y="29241"/>
                  </a:lnTo>
                  <a:lnTo>
                    <a:pt x="10953" y="29399"/>
                  </a:lnTo>
                  <a:lnTo>
                    <a:pt x="11111" y="29584"/>
                  </a:lnTo>
                  <a:lnTo>
                    <a:pt x="11296" y="29769"/>
                  </a:lnTo>
                  <a:lnTo>
                    <a:pt x="11533" y="29980"/>
                  </a:lnTo>
                  <a:lnTo>
                    <a:pt x="11533" y="29980"/>
                  </a:lnTo>
                  <a:lnTo>
                    <a:pt x="12087" y="30349"/>
                  </a:lnTo>
                  <a:lnTo>
                    <a:pt x="12536" y="30719"/>
                  </a:lnTo>
                  <a:lnTo>
                    <a:pt x="12747" y="30903"/>
                  </a:lnTo>
                  <a:lnTo>
                    <a:pt x="12958" y="31115"/>
                  </a:lnTo>
                  <a:lnTo>
                    <a:pt x="13143" y="31352"/>
                  </a:lnTo>
                  <a:lnTo>
                    <a:pt x="13301" y="31616"/>
                  </a:lnTo>
                  <a:lnTo>
                    <a:pt x="13301" y="31616"/>
                  </a:lnTo>
                  <a:lnTo>
                    <a:pt x="13381" y="31695"/>
                  </a:lnTo>
                  <a:lnTo>
                    <a:pt x="13460" y="31722"/>
                  </a:lnTo>
                  <a:lnTo>
                    <a:pt x="13539" y="31722"/>
                  </a:lnTo>
                  <a:lnTo>
                    <a:pt x="13618" y="31695"/>
                  </a:lnTo>
                  <a:lnTo>
                    <a:pt x="13724" y="31642"/>
                  </a:lnTo>
                  <a:lnTo>
                    <a:pt x="13829" y="31563"/>
                  </a:lnTo>
                  <a:lnTo>
                    <a:pt x="14040" y="31352"/>
                  </a:lnTo>
                  <a:lnTo>
                    <a:pt x="14225" y="31141"/>
                  </a:lnTo>
                  <a:lnTo>
                    <a:pt x="14410" y="30903"/>
                  </a:lnTo>
                  <a:lnTo>
                    <a:pt x="14542" y="30745"/>
                  </a:lnTo>
                  <a:lnTo>
                    <a:pt x="14594" y="30666"/>
                  </a:lnTo>
                  <a:lnTo>
                    <a:pt x="14594" y="30666"/>
                  </a:lnTo>
                  <a:lnTo>
                    <a:pt x="15835" y="30824"/>
                  </a:lnTo>
                  <a:lnTo>
                    <a:pt x="16890" y="30956"/>
                  </a:lnTo>
                  <a:lnTo>
                    <a:pt x="17339" y="30983"/>
                  </a:lnTo>
                  <a:lnTo>
                    <a:pt x="17788" y="31009"/>
                  </a:lnTo>
                  <a:lnTo>
                    <a:pt x="18184" y="30983"/>
                  </a:lnTo>
                  <a:lnTo>
                    <a:pt x="18527" y="30930"/>
                  </a:lnTo>
                  <a:lnTo>
                    <a:pt x="18527" y="21957"/>
                  </a:lnTo>
                  <a:lnTo>
                    <a:pt x="18527" y="21957"/>
                  </a:lnTo>
                  <a:lnTo>
                    <a:pt x="18368" y="21799"/>
                  </a:lnTo>
                  <a:lnTo>
                    <a:pt x="18315" y="21720"/>
                  </a:lnTo>
                  <a:lnTo>
                    <a:pt x="18289" y="21641"/>
                  </a:lnTo>
                  <a:lnTo>
                    <a:pt x="18289" y="21561"/>
                  </a:lnTo>
                  <a:lnTo>
                    <a:pt x="18342" y="21482"/>
                  </a:lnTo>
                  <a:lnTo>
                    <a:pt x="18421" y="21403"/>
                  </a:lnTo>
                  <a:lnTo>
                    <a:pt x="18527" y="21324"/>
                  </a:lnTo>
                  <a:lnTo>
                    <a:pt x="18527" y="18606"/>
                  </a:lnTo>
                  <a:lnTo>
                    <a:pt x="18527" y="18606"/>
                  </a:lnTo>
                  <a:lnTo>
                    <a:pt x="18421" y="18659"/>
                  </a:lnTo>
                  <a:lnTo>
                    <a:pt x="18368" y="18659"/>
                  </a:lnTo>
                  <a:lnTo>
                    <a:pt x="18315" y="18632"/>
                  </a:lnTo>
                  <a:lnTo>
                    <a:pt x="18315" y="18632"/>
                  </a:lnTo>
                  <a:lnTo>
                    <a:pt x="18025" y="18289"/>
                  </a:lnTo>
                  <a:lnTo>
                    <a:pt x="17682" y="17893"/>
                  </a:lnTo>
                  <a:lnTo>
                    <a:pt x="17339" y="17497"/>
                  </a:lnTo>
                  <a:lnTo>
                    <a:pt x="16996" y="17128"/>
                  </a:lnTo>
                  <a:lnTo>
                    <a:pt x="16996" y="17128"/>
                  </a:lnTo>
                  <a:lnTo>
                    <a:pt x="16758" y="17339"/>
                  </a:lnTo>
                  <a:lnTo>
                    <a:pt x="16468" y="17629"/>
                  </a:lnTo>
                  <a:lnTo>
                    <a:pt x="16310" y="17735"/>
                  </a:lnTo>
                  <a:lnTo>
                    <a:pt x="16151" y="17840"/>
                  </a:lnTo>
                  <a:lnTo>
                    <a:pt x="16046" y="17867"/>
                  </a:lnTo>
                  <a:lnTo>
                    <a:pt x="15993" y="17867"/>
                  </a:lnTo>
                  <a:lnTo>
                    <a:pt x="15940" y="17840"/>
                  </a:lnTo>
                  <a:lnTo>
                    <a:pt x="15940" y="17840"/>
                  </a:lnTo>
                  <a:lnTo>
                    <a:pt x="15888" y="17735"/>
                  </a:lnTo>
                  <a:lnTo>
                    <a:pt x="15861" y="17603"/>
                  </a:lnTo>
                  <a:lnTo>
                    <a:pt x="15808" y="17286"/>
                  </a:lnTo>
                  <a:lnTo>
                    <a:pt x="15782" y="17102"/>
                  </a:lnTo>
                  <a:lnTo>
                    <a:pt x="15756" y="16917"/>
                  </a:lnTo>
                  <a:lnTo>
                    <a:pt x="15703" y="16758"/>
                  </a:lnTo>
                  <a:lnTo>
                    <a:pt x="15597" y="16600"/>
                  </a:lnTo>
                  <a:lnTo>
                    <a:pt x="15597" y="16600"/>
                  </a:lnTo>
                  <a:lnTo>
                    <a:pt x="15465" y="16468"/>
                  </a:lnTo>
                  <a:lnTo>
                    <a:pt x="15333" y="16310"/>
                  </a:lnTo>
                  <a:lnTo>
                    <a:pt x="15307" y="16231"/>
                  </a:lnTo>
                  <a:lnTo>
                    <a:pt x="15307" y="16152"/>
                  </a:lnTo>
                  <a:lnTo>
                    <a:pt x="15333" y="16072"/>
                  </a:lnTo>
                  <a:lnTo>
                    <a:pt x="15413" y="15993"/>
                  </a:lnTo>
                  <a:lnTo>
                    <a:pt x="15413" y="15993"/>
                  </a:lnTo>
                  <a:lnTo>
                    <a:pt x="15545" y="15914"/>
                  </a:lnTo>
                  <a:lnTo>
                    <a:pt x="15650" y="15888"/>
                  </a:lnTo>
                  <a:lnTo>
                    <a:pt x="15940" y="15835"/>
                  </a:lnTo>
                  <a:lnTo>
                    <a:pt x="16231" y="15808"/>
                  </a:lnTo>
                  <a:lnTo>
                    <a:pt x="16363" y="15782"/>
                  </a:lnTo>
                  <a:lnTo>
                    <a:pt x="16468" y="15729"/>
                  </a:lnTo>
                  <a:lnTo>
                    <a:pt x="16468" y="15729"/>
                  </a:lnTo>
                  <a:lnTo>
                    <a:pt x="16917" y="15465"/>
                  </a:lnTo>
                  <a:lnTo>
                    <a:pt x="17260" y="15228"/>
                  </a:lnTo>
                  <a:lnTo>
                    <a:pt x="17577" y="14964"/>
                  </a:lnTo>
                  <a:lnTo>
                    <a:pt x="17972" y="14595"/>
                  </a:lnTo>
                  <a:lnTo>
                    <a:pt x="17972" y="14595"/>
                  </a:lnTo>
                  <a:lnTo>
                    <a:pt x="18210" y="14357"/>
                  </a:lnTo>
                  <a:lnTo>
                    <a:pt x="18527" y="14067"/>
                  </a:lnTo>
                  <a:lnTo>
                    <a:pt x="18527" y="17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7598150" y="569800"/>
              <a:ext cx="694100" cy="750825"/>
            </a:xfrm>
            <a:custGeom>
              <a:avLst/>
              <a:gdLst/>
              <a:ahLst/>
              <a:cxnLst/>
              <a:rect l="l" t="t" r="r" b="b"/>
              <a:pathLst>
                <a:path w="27764" h="30033" extrusionOk="0">
                  <a:moveTo>
                    <a:pt x="20743" y="2270"/>
                  </a:moveTo>
                  <a:lnTo>
                    <a:pt x="20743" y="2270"/>
                  </a:lnTo>
                  <a:lnTo>
                    <a:pt x="20479" y="1954"/>
                  </a:lnTo>
                  <a:lnTo>
                    <a:pt x="20268" y="1611"/>
                  </a:lnTo>
                  <a:lnTo>
                    <a:pt x="20031" y="1294"/>
                  </a:lnTo>
                  <a:lnTo>
                    <a:pt x="19793" y="977"/>
                  </a:lnTo>
                  <a:lnTo>
                    <a:pt x="19793" y="977"/>
                  </a:lnTo>
                  <a:lnTo>
                    <a:pt x="19688" y="793"/>
                  </a:lnTo>
                  <a:lnTo>
                    <a:pt x="19635" y="713"/>
                  </a:lnTo>
                  <a:lnTo>
                    <a:pt x="19556" y="634"/>
                  </a:lnTo>
                  <a:lnTo>
                    <a:pt x="19556" y="634"/>
                  </a:lnTo>
                  <a:lnTo>
                    <a:pt x="19477" y="581"/>
                  </a:lnTo>
                  <a:lnTo>
                    <a:pt x="19424" y="581"/>
                  </a:lnTo>
                  <a:lnTo>
                    <a:pt x="19371" y="555"/>
                  </a:lnTo>
                  <a:lnTo>
                    <a:pt x="19318" y="502"/>
                  </a:lnTo>
                  <a:lnTo>
                    <a:pt x="19318" y="502"/>
                  </a:lnTo>
                  <a:lnTo>
                    <a:pt x="19266" y="450"/>
                  </a:lnTo>
                  <a:lnTo>
                    <a:pt x="19186" y="423"/>
                  </a:lnTo>
                  <a:lnTo>
                    <a:pt x="19081" y="423"/>
                  </a:lnTo>
                  <a:lnTo>
                    <a:pt x="19028" y="397"/>
                  </a:lnTo>
                  <a:lnTo>
                    <a:pt x="19002" y="397"/>
                  </a:lnTo>
                  <a:lnTo>
                    <a:pt x="18975" y="344"/>
                  </a:lnTo>
                  <a:lnTo>
                    <a:pt x="18975" y="265"/>
                  </a:lnTo>
                  <a:lnTo>
                    <a:pt x="18975" y="159"/>
                  </a:lnTo>
                  <a:lnTo>
                    <a:pt x="18843" y="159"/>
                  </a:lnTo>
                  <a:lnTo>
                    <a:pt x="18843" y="159"/>
                  </a:lnTo>
                  <a:lnTo>
                    <a:pt x="18738" y="133"/>
                  </a:lnTo>
                  <a:lnTo>
                    <a:pt x="18659" y="106"/>
                  </a:lnTo>
                  <a:lnTo>
                    <a:pt x="18606" y="80"/>
                  </a:lnTo>
                  <a:lnTo>
                    <a:pt x="18527" y="54"/>
                  </a:lnTo>
                  <a:lnTo>
                    <a:pt x="18527" y="12378"/>
                  </a:lnTo>
                  <a:lnTo>
                    <a:pt x="18527" y="12378"/>
                  </a:lnTo>
                  <a:lnTo>
                    <a:pt x="18738" y="12272"/>
                  </a:lnTo>
                  <a:lnTo>
                    <a:pt x="18790" y="12246"/>
                  </a:lnTo>
                  <a:lnTo>
                    <a:pt x="18843" y="12272"/>
                  </a:lnTo>
                  <a:lnTo>
                    <a:pt x="18843" y="12272"/>
                  </a:lnTo>
                  <a:lnTo>
                    <a:pt x="19424" y="13011"/>
                  </a:lnTo>
                  <a:lnTo>
                    <a:pt x="19741" y="13433"/>
                  </a:lnTo>
                  <a:lnTo>
                    <a:pt x="20004" y="13856"/>
                  </a:lnTo>
                  <a:lnTo>
                    <a:pt x="20004" y="13856"/>
                  </a:lnTo>
                  <a:lnTo>
                    <a:pt x="20084" y="13908"/>
                  </a:lnTo>
                  <a:lnTo>
                    <a:pt x="20189" y="13961"/>
                  </a:lnTo>
                  <a:lnTo>
                    <a:pt x="20268" y="14040"/>
                  </a:lnTo>
                  <a:lnTo>
                    <a:pt x="20321" y="14119"/>
                  </a:lnTo>
                  <a:lnTo>
                    <a:pt x="20427" y="14304"/>
                  </a:lnTo>
                  <a:lnTo>
                    <a:pt x="20532" y="14542"/>
                  </a:lnTo>
                  <a:lnTo>
                    <a:pt x="20638" y="14964"/>
                  </a:lnTo>
                  <a:lnTo>
                    <a:pt x="20717" y="15149"/>
                  </a:lnTo>
                  <a:lnTo>
                    <a:pt x="20796" y="15254"/>
                  </a:lnTo>
                  <a:lnTo>
                    <a:pt x="20796" y="15254"/>
                  </a:lnTo>
                  <a:lnTo>
                    <a:pt x="21377" y="15967"/>
                  </a:lnTo>
                  <a:lnTo>
                    <a:pt x="21693" y="16389"/>
                  </a:lnTo>
                  <a:lnTo>
                    <a:pt x="21773" y="16521"/>
                  </a:lnTo>
                  <a:lnTo>
                    <a:pt x="21773" y="16574"/>
                  </a:lnTo>
                  <a:lnTo>
                    <a:pt x="21746" y="16574"/>
                  </a:lnTo>
                  <a:lnTo>
                    <a:pt x="21746" y="16574"/>
                  </a:lnTo>
                  <a:lnTo>
                    <a:pt x="21561" y="16574"/>
                  </a:lnTo>
                  <a:lnTo>
                    <a:pt x="21350" y="16521"/>
                  </a:lnTo>
                  <a:lnTo>
                    <a:pt x="21139" y="16442"/>
                  </a:lnTo>
                  <a:lnTo>
                    <a:pt x="20902" y="16336"/>
                  </a:lnTo>
                  <a:lnTo>
                    <a:pt x="20691" y="16231"/>
                  </a:lnTo>
                  <a:lnTo>
                    <a:pt x="20453" y="16151"/>
                  </a:lnTo>
                  <a:lnTo>
                    <a:pt x="20216" y="16072"/>
                  </a:lnTo>
                  <a:lnTo>
                    <a:pt x="20004" y="16046"/>
                  </a:lnTo>
                  <a:lnTo>
                    <a:pt x="20004" y="16046"/>
                  </a:lnTo>
                  <a:lnTo>
                    <a:pt x="19820" y="16099"/>
                  </a:lnTo>
                  <a:lnTo>
                    <a:pt x="19609" y="16178"/>
                  </a:lnTo>
                  <a:lnTo>
                    <a:pt x="19424" y="16283"/>
                  </a:lnTo>
                  <a:lnTo>
                    <a:pt x="19213" y="16415"/>
                  </a:lnTo>
                  <a:lnTo>
                    <a:pt x="18843" y="16706"/>
                  </a:lnTo>
                  <a:lnTo>
                    <a:pt x="18685" y="16838"/>
                  </a:lnTo>
                  <a:lnTo>
                    <a:pt x="18527" y="16917"/>
                  </a:lnTo>
                  <a:lnTo>
                    <a:pt x="18527" y="19635"/>
                  </a:lnTo>
                  <a:lnTo>
                    <a:pt x="18527" y="19635"/>
                  </a:lnTo>
                  <a:lnTo>
                    <a:pt x="18764" y="19556"/>
                  </a:lnTo>
                  <a:lnTo>
                    <a:pt x="19081" y="19450"/>
                  </a:lnTo>
                  <a:lnTo>
                    <a:pt x="19081" y="19450"/>
                  </a:lnTo>
                  <a:lnTo>
                    <a:pt x="20031" y="19186"/>
                  </a:lnTo>
                  <a:lnTo>
                    <a:pt x="21271" y="18870"/>
                  </a:lnTo>
                  <a:lnTo>
                    <a:pt x="21904" y="18738"/>
                  </a:lnTo>
                  <a:lnTo>
                    <a:pt x="22511" y="18632"/>
                  </a:lnTo>
                  <a:lnTo>
                    <a:pt x="22775" y="18606"/>
                  </a:lnTo>
                  <a:lnTo>
                    <a:pt x="23039" y="18579"/>
                  </a:lnTo>
                  <a:lnTo>
                    <a:pt x="23250" y="18606"/>
                  </a:lnTo>
                  <a:lnTo>
                    <a:pt x="23435" y="18632"/>
                  </a:lnTo>
                  <a:lnTo>
                    <a:pt x="23435" y="18632"/>
                  </a:lnTo>
                  <a:lnTo>
                    <a:pt x="23514" y="18685"/>
                  </a:lnTo>
                  <a:lnTo>
                    <a:pt x="23620" y="18817"/>
                  </a:lnTo>
                  <a:lnTo>
                    <a:pt x="23699" y="19002"/>
                  </a:lnTo>
                  <a:lnTo>
                    <a:pt x="23778" y="19239"/>
                  </a:lnTo>
                  <a:lnTo>
                    <a:pt x="23937" y="19820"/>
                  </a:lnTo>
                  <a:lnTo>
                    <a:pt x="24068" y="20479"/>
                  </a:lnTo>
                  <a:lnTo>
                    <a:pt x="24200" y="21192"/>
                  </a:lnTo>
                  <a:lnTo>
                    <a:pt x="24306" y="21852"/>
                  </a:lnTo>
                  <a:lnTo>
                    <a:pt x="24359" y="22379"/>
                  </a:lnTo>
                  <a:lnTo>
                    <a:pt x="24385" y="22749"/>
                  </a:lnTo>
                  <a:lnTo>
                    <a:pt x="24385" y="22749"/>
                  </a:lnTo>
                  <a:lnTo>
                    <a:pt x="24359" y="23330"/>
                  </a:lnTo>
                  <a:lnTo>
                    <a:pt x="24306" y="23857"/>
                  </a:lnTo>
                  <a:lnTo>
                    <a:pt x="24227" y="24385"/>
                  </a:lnTo>
                  <a:lnTo>
                    <a:pt x="24121" y="24913"/>
                  </a:lnTo>
                  <a:lnTo>
                    <a:pt x="24121" y="24913"/>
                  </a:lnTo>
                  <a:lnTo>
                    <a:pt x="24543" y="24174"/>
                  </a:lnTo>
                  <a:lnTo>
                    <a:pt x="24939" y="23409"/>
                  </a:lnTo>
                  <a:lnTo>
                    <a:pt x="25309" y="22643"/>
                  </a:lnTo>
                  <a:lnTo>
                    <a:pt x="25652" y="21878"/>
                  </a:lnTo>
                  <a:lnTo>
                    <a:pt x="25995" y="21060"/>
                  </a:lnTo>
                  <a:lnTo>
                    <a:pt x="26285" y="20268"/>
                  </a:lnTo>
                  <a:lnTo>
                    <a:pt x="26549" y="19450"/>
                  </a:lnTo>
                  <a:lnTo>
                    <a:pt x="26813" y="18606"/>
                  </a:lnTo>
                  <a:lnTo>
                    <a:pt x="27024" y="17761"/>
                  </a:lnTo>
                  <a:lnTo>
                    <a:pt x="27209" y="16917"/>
                  </a:lnTo>
                  <a:lnTo>
                    <a:pt x="27367" y="16046"/>
                  </a:lnTo>
                  <a:lnTo>
                    <a:pt x="27499" y="15175"/>
                  </a:lnTo>
                  <a:lnTo>
                    <a:pt x="27605" y="14304"/>
                  </a:lnTo>
                  <a:lnTo>
                    <a:pt x="27684" y="13407"/>
                  </a:lnTo>
                  <a:lnTo>
                    <a:pt x="27737" y="12510"/>
                  </a:lnTo>
                  <a:lnTo>
                    <a:pt x="27763" y="11612"/>
                  </a:lnTo>
                  <a:lnTo>
                    <a:pt x="27763" y="11612"/>
                  </a:lnTo>
                  <a:lnTo>
                    <a:pt x="27737" y="10926"/>
                  </a:lnTo>
                  <a:lnTo>
                    <a:pt x="27710" y="10240"/>
                  </a:lnTo>
                  <a:lnTo>
                    <a:pt x="27684" y="9580"/>
                  </a:lnTo>
                  <a:lnTo>
                    <a:pt x="27605" y="8921"/>
                  </a:lnTo>
                  <a:lnTo>
                    <a:pt x="27552" y="8261"/>
                  </a:lnTo>
                  <a:lnTo>
                    <a:pt x="27446" y="7601"/>
                  </a:lnTo>
                  <a:lnTo>
                    <a:pt x="27341" y="6941"/>
                  </a:lnTo>
                  <a:lnTo>
                    <a:pt x="27209" y="6308"/>
                  </a:lnTo>
                  <a:lnTo>
                    <a:pt x="27077" y="5648"/>
                  </a:lnTo>
                  <a:lnTo>
                    <a:pt x="26919" y="5015"/>
                  </a:lnTo>
                  <a:lnTo>
                    <a:pt x="26734" y="4408"/>
                  </a:lnTo>
                  <a:lnTo>
                    <a:pt x="26549" y="3775"/>
                  </a:lnTo>
                  <a:lnTo>
                    <a:pt x="26364" y="3168"/>
                  </a:lnTo>
                  <a:lnTo>
                    <a:pt x="26153" y="2561"/>
                  </a:lnTo>
                  <a:lnTo>
                    <a:pt x="25916" y="1954"/>
                  </a:lnTo>
                  <a:lnTo>
                    <a:pt x="25678" y="1373"/>
                  </a:lnTo>
                  <a:lnTo>
                    <a:pt x="25678" y="1373"/>
                  </a:lnTo>
                  <a:lnTo>
                    <a:pt x="25599" y="1505"/>
                  </a:lnTo>
                  <a:lnTo>
                    <a:pt x="25573" y="1558"/>
                  </a:lnTo>
                  <a:lnTo>
                    <a:pt x="25573" y="1558"/>
                  </a:lnTo>
                  <a:lnTo>
                    <a:pt x="25441" y="1558"/>
                  </a:lnTo>
                  <a:lnTo>
                    <a:pt x="25335" y="1531"/>
                  </a:lnTo>
                  <a:lnTo>
                    <a:pt x="25098" y="1426"/>
                  </a:lnTo>
                  <a:lnTo>
                    <a:pt x="24887" y="1268"/>
                  </a:lnTo>
                  <a:lnTo>
                    <a:pt x="24675" y="1083"/>
                  </a:lnTo>
                  <a:lnTo>
                    <a:pt x="24280" y="661"/>
                  </a:lnTo>
                  <a:lnTo>
                    <a:pt x="23937" y="265"/>
                  </a:lnTo>
                  <a:lnTo>
                    <a:pt x="23778" y="133"/>
                  </a:lnTo>
                  <a:lnTo>
                    <a:pt x="23620" y="27"/>
                  </a:lnTo>
                  <a:lnTo>
                    <a:pt x="23567" y="1"/>
                  </a:lnTo>
                  <a:lnTo>
                    <a:pt x="23514" y="1"/>
                  </a:lnTo>
                  <a:lnTo>
                    <a:pt x="23462" y="1"/>
                  </a:lnTo>
                  <a:lnTo>
                    <a:pt x="23409" y="54"/>
                  </a:lnTo>
                  <a:lnTo>
                    <a:pt x="23356" y="106"/>
                  </a:lnTo>
                  <a:lnTo>
                    <a:pt x="23330" y="186"/>
                  </a:lnTo>
                  <a:lnTo>
                    <a:pt x="23250" y="450"/>
                  </a:lnTo>
                  <a:lnTo>
                    <a:pt x="23224" y="819"/>
                  </a:lnTo>
                  <a:lnTo>
                    <a:pt x="23198" y="1320"/>
                  </a:lnTo>
                  <a:lnTo>
                    <a:pt x="23198" y="1320"/>
                  </a:lnTo>
                  <a:lnTo>
                    <a:pt x="23198" y="1716"/>
                  </a:lnTo>
                  <a:lnTo>
                    <a:pt x="23145" y="2007"/>
                  </a:lnTo>
                  <a:lnTo>
                    <a:pt x="23092" y="2244"/>
                  </a:lnTo>
                  <a:lnTo>
                    <a:pt x="23013" y="2429"/>
                  </a:lnTo>
                  <a:lnTo>
                    <a:pt x="22907" y="2534"/>
                  </a:lnTo>
                  <a:lnTo>
                    <a:pt x="22802" y="2613"/>
                  </a:lnTo>
                  <a:lnTo>
                    <a:pt x="22643" y="2640"/>
                  </a:lnTo>
                  <a:lnTo>
                    <a:pt x="22485" y="2640"/>
                  </a:lnTo>
                  <a:lnTo>
                    <a:pt x="22327" y="2613"/>
                  </a:lnTo>
                  <a:lnTo>
                    <a:pt x="22142" y="2561"/>
                  </a:lnTo>
                  <a:lnTo>
                    <a:pt x="21720" y="2429"/>
                  </a:lnTo>
                  <a:lnTo>
                    <a:pt x="21245" y="2323"/>
                  </a:lnTo>
                  <a:lnTo>
                    <a:pt x="20981" y="2297"/>
                  </a:lnTo>
                  <a:lnTo>
                    <a:pt x="20743" y="2270"/>
                  </a:lnTo>
                  <a:lnTo>
                    <a:pt x="20743" y="2270"/>
                  </a:lnTo>
                  <a:close/>
                  <a:moveTo>
                    <a:pt x="18527" y="29241"/>
                  </a:moveTo>
                  <a:lnTo>
                    <a:pt x="18527" y="20268"/>
                  </a:lnTo>
                  <a:lnTo>
                    <a:pt x="18527" y="20268"/>
                  </a:lnTo>
                  <a:lnTo>
                    <a:pt x="18738" y="20400"/>
                  </a:lnTo>
                  <a:lnTo>
                    <a:pt x="18975" y="20559"/>
                  </a:lnTo>
                  <a:lnTo>
                    <a:pt x="19503" y="20822"/>
                  </a:lnTo>
                  <a:lnTo>
                    <a:pt x="20057" y="21139"/>
                  </a:lnTo>
                  <a:lnTo>
                    <a:pt x="20295" y="21298"/>
                  </a:lnTo>
                  <a:lnTo>
                    <a:pt x="20506" y="21456"/>
                  </a:lnTo>
                  <a:lnTo>
                    <a:pt x="20506" y="21456"/>
                  </a:lnTo>
                  <a:lnTo>
                    <a:pt x="20717" y="21667"/>
                  </a:lnTo>
                  <a:lnTo>
                    <a:pt x="20875" y="21904"/>
                  </a:lnTo>
                  <a:lnTo>
                    <a:pt x="21007" y="22168"/>
                  </a:lnTo>
                  <a:lnTo>
                    <a:pt x="21086" y="22459"/>
                  </a:lnTo>
                  <a:lnTo>
                    <a:pt x="21139" y="22749"/>
                  </a:lnTo>
                  <a:lnTo>
                    <a:pt x="21166" y="23039"/>
                  </a:lnTo>
                  <a:lnTo>
                    <a:pt x="21166" y="23382"/>
                  </a:lnTo>
                  <a:lnTo>
                    <a:pt x="21139" y="23699"/>
                  </a:lnTo>
                  <a:lnTo>
                    <a:pt x="21086" y="24042"/>
                  </a:lnTo>
                  <a:lnTo>
                    <a:pt x="21034" y="24385"/>
                  </a:lnTo>
                  <a:lnTo>
                    <a:pt x="20849" y="25071"/>
                  </a:lnTo>
                  <a:lnTo>
                    <a:pt x="20506" y="26391"/>
                  </a:lnTo>
                  <a:lnTo>
                    <a:pt x="20506" y="26391"/>
                  </a:lnTo>
                  <a:lnTo>
                    <a:pt x="20321" y="27050"/>
                  </a:lnTo>
                  <a:lnTo>
                    <a:pt x="20110" y="27578"/>
                  </a:lnTo>
                  <a:lnTo>
                    <a:pt x="19899" y="28053"/>
                  </a:lnTo>
                  <a:lnTo>
                    <a:pt x="19661" y="28423"/>
                  </a:lnTo>
                  <a:lnTo>
                    <a:pt x="19424" y="28713"/>
                  </a:lnTo>
                  <a:lnTo>
                    <a:pt x="19292" y="28845"/>
                  </a:lnTo>
                  <a:lnTo>
                    <a:pt x="19134" y="28951"/>
                  </a:lnTo>
                  <a:lnTo>
                    <a:pt x="18843" y="29109"/>
                  </a:lnTo>
                  <a:lnTo>
                    <a:pt x="18527" y="29241"/>
                  </a:lnTo>
                  <a:lnTo>
                    <a:pt x="18527" y="29241"/>
                  </a:lnTo>
                  <a:close/>
                  <a:moveTo>
                    <a:pt x="18527" y="54"/>
                  </a:moveTo>
                  <a:lnTo>
                    <a:pt x="18527" y="54"/>
                  </a:lnTo>
                  <a:lnTo>
                    <a:pt x="18474" y="133"/>
                  </a:lnTo>
                  <a:lnTo>
                    <a:pt x="18368" y="265"/>
                  </a:lnTo>
                  <a:lnTo>
                    <a:pt x="18368" y="265"/>
                  </a:lnTo>
                  <a:lnTo>
                    <a:pt x="18315" y="397"/>
                  </a:lnTo>
                  <a:lnTo>
                    <a:pt x="18289" y="529"/>
                  </a:lnTo>
                  <a:lnTo>
                    <a:pt x="18263" y="845"/>
                  </a:lnTo>
                  <a:lnTo>
                    <a:pt x="18263" y="1452"/>
                  </a:lnTo>
                  <a:lnTo>
                    <a:pt x="18263" y="1452"/>
                  </a:lnTo>
                  <a:lnTo>
                    <a:pt x="18263" y="1611"/>
                  </a:lnTo>
                  <a:lnTo>
                    <a:pt x="18315" y="1690"/>
                  </a:lnTo>
                  <a:lnTo>
                    <a:pt x="18342" y="1769"/>
                  </a:lnTo>
                  <a:lnTo>
                    <a:pt x="18368" y="1927"/>
                  </a:lnTo>
                  <a:lnTo>
                    <a:pt x="18368" y="1927"/>
                  </a:lnTo>
                  <a:lnTo>
                    <a:pt x="18395" y="1954"/>
                  </a:lnTo>
                  <a:lnTo>
                    <a:pt x="18421" y="1980"/>
                  </a:lnTo>
                  <a:lnTo>
                    <a:pt x="18447" y="2007"/>
                  </a:lnTo>
                  <a:lnTo>
                    <a:pt x="18500" y="2033"/>
                  </a:lnTo>
                  <a:lnTo>
                    <a:pt x="18500" y="2033"/>
                  </a:lnTo>
                  <a:lnTo>
                    <a:pt x="18500" y="2218"/>
                  </a:lnTo>
                  <a:lnTo>
                    <a:pt x="18500" y="2402"/>
                  </a:lnTo>
                  <a:lnTo>
                    <a:pt x="18500" y="2402"/>
                  </a:lnTo>
                  <a:lnTo>
                    <a:pt x="18104" y="2402"/>
                  </a:lnTo>
                  <a:lnTo>
                    <a:pt x="17656" y="2429"/>
                  </a:lnTo>
                  <a:lnTo>
                    <a:pt x="16679" y="2429"/>
                  </a:lnTo>
                  <a:lnTo>
                    <a:pt x="16204" y="2455"/>
                  </a:lnTo>
                  <a:lnTo>
                    <a:pt x="15729" y="2508"/>
                  </a:lnTo>
                  <a:lnTo>
                    <a:pt x="15307" y="2613"/>
                  </a:lnTo>
                  <a:lnTo>
                    <a:pt x="15122" y="2666"/>
                  </a:lnTo>
                  <a:lnTo>
                    <a:pt x="14964" y="2745"/>
                  </a:lnTo>
                  <a:lnTo>
                    <a:pt x="14964" y="2745"/>
                  </a:lnTo>
                  <a:lnTo>
                    <a:pt x="14779" y="2851"/>
                  </a:lnTo>
                  <a:lnTo>
                    <a:pt x="14647" y="2930"/>
                  </a:lnTo>
                  <a:lnTo>
                    <a:pt x="14568" y="3036"/>
                  </a:lnTo>
                  <a:lnTo>
                    <a:pt x="14515" y="3115"/>
                  </a:lnTo>
                  <a:lnTo>
                    <a:pt x="14489" y="3220"/>
                  </a:lnTo>
                  <a:lnTo>
                    <a:pt x="14515" y="3300"/>
                  </a:lnTo>
                  <a:lnTo>
                    <a:pt x="14542" y="3379"/>
                  </a:lnTo>
                  <a:lnTo>
                    <a:pt x="14621" y="3484"/>
                  </a:lnTo>
                  <a:lnTo>
                    <a:pt x="14806" y="3643"/>
                  </a:lnTo>
                  <a:lnTo>
                    <a:pt x="15070" y="3801"/>
                  </a:lnTo>
                  <a:lnTo>
                    <a:pt x="15676" y="4118"/>
                  </a:lnTo>
                  <a:lnTo>
                    <a:pt x="16231" y="4434"/>
                  </a:lnTo>
                  <a:lnTo>
                    <a:pt x="16442" y="4566"/>
                  </a:lnTo>
                  <a:lnTo>
                    <a:pt x="16521" y="4645"/>
                  </a:lnTo>
                  <a:lnTo>
                    <a:pt x="16574" y="4698"/>
                  </a:lnTo>
                  <a:lnTo>
                    <a:pt x="16600" y="4777"/>
                  </a:lnTo>
                  <a:lnTo>
                    <a:pt x="16600" y="4830"/>
                  </a:lnTo>
                  <a:lnTo>
                    <a:pt x="16574" y="4909"/>
                  </a:lnTo>
                  <a:lnTo>
                    <a:pt x="16495" y="4962"/>
                  </a:lnTo>
                  <a:lnTo>
                    <a:pt x="16389" y="5041"/>
                  </a:lnTo>
                  <a:lnTo>
                    <a:pt x="16231" y="5094"/>
                  </a:lnTo>
                  <a:lnTo>
                    <a:pt x="15782" y="5226"/>
                  </a:lnTo>
                  <a:lnTo>
                    <a:pt x="15782" y="5226"/>
                  </a:lnTo>
                  <a:lnTo>
                    <a:pt x="15439" y="5332"/>
                  </a:lnTo>
                  <a:lnTo>
                    <a:pt x="15096" y="5490"/>
                  </a:lnTo>
                  <a:lnTo>
                    <a:pt x="14700" y="5727"/>
                  </a:lnTo>
                  <a:lnTo>
                    <a:pt x="14304" y="5991"/>
                  </a:lnTo>
                  <a:lnTo>
                    <a:pt x="13486" y="6625"/>
                  </a:lnTo>
                  <a:lnTo>
                    <a:pt x="12642" y="7284"/>
                  </a:lnTo>
                  <a:lnTo>
                    <a:pt x="11824" y="7918"/>
                  </a:lnTo>
                  <a:lnTo>
                    <a:pt x="11428" y="8208"/>
                  </a:lnTo>
                  <a:lnTo>
                    <a:pt x="11032" y="8419"/>
                  </a:lnTo>
                  <a:lnTo>
                    <a:pt x="10689" y="8604"/>
                  </a:lnTo>
                  <a:lnTo>
                    <a:pt x="10346" y="8736"/>
                  </a:lnTo>
                  <a:lnTo>
                    <a:pt x="10187" y="8762"/>
                  </a:lnTo>
                  <a:lnTo>
                    <a:pt x="10055" y="8789"/>
                  </a:lnTo>
                  <a:lnTo>
                    <a:pt x="9897" y="8762"/>
                  </a:lnTo>
                  <a:lnTo>
                    <a:pt x="9765" y="8736"/>
                  </a:lnTo>
                  <a:lnTo>
                    <a:pt x="9765" y="8736"/>
                  </a:lnTo>
                  <a:lnTo>
                    <a:pt x="9607" y="8683"/>
                  </a:lnTo>
                  <a:lnTo>
                    <a:pt x="9448" y="8604"/>
                  </a:lnTo>
                  <a:lnTo>
                    <a:pt x="9317" y="8498"/>
                  </a:lnTo>
                  <a:lnTo>
                    <a:pt x="9158" y="8366"/>
                  </a:lnTo>
                  <a:lnTo>
                    <a:pt x="8894" y="8076"/>
                  </a:lnTo>
                  <a:lnTo>
                    <a:pt x="8604" y="7760"/>
                  </a:lnTo>
                  <a:lnTo>
                    <a:pt x="8340" y="7416"/>
                  </a:lnTo>
                  <a:lnTo>
                    <a:pt x="8050" y="7073"/>
                  </a:lnTo>
                  <a:lnTo>
                    <a:pt x="7760" y="6783"/>
                  </a:lnTo>
                  <a:lnTo>
                    <a:pt x="7416" y="6519"/>
                  </a:lnTo>
                  <a:lnTo>
                    <a:pt x="7416" y="6519"/>
                  </a:lnTo>
                  <a:lnTo>
                    <a:pt x="7258" y="6414"/>
                  </a:lnTo>
                  <a:lnTo>
                    <a:pt x="7100" y="6387"/>
                  </a:lnTo>
                  <a:lnTo>
                    <a:pt x="6941" y="6387"/>
                  </a:lnTo>
                  <a:lnTo>
                    <a:pt x="6783" y="6414"/>
                  </a:lnTo>
                  <a:lnTo>
                    <a:pt x="6625" y="6466"/>
                  </a:lnTo>
                  <a:lnTo>
                    <a:pt x="6466" y="6572"/>
                  </a:lnTo>
                  <a:lnTo>
                    <a:pt x="6308" y="6704"/>
                  </a:lnTo>
                  <a:lnTo>
                    <a:pt x="6176" y="6836"/>
                  </a:lnTo>
                  <a:lnTo>
                    <a:pt x="6044" y="6994"/>
                  </a:lnTo>
                  <a:lnTo>
                    <a:pt x="5912" y="7179"/>
                  </a:lnTo>
                  <a:lnTo>
                    <a:pt x="5807" y="7337"/>
                  </a:lnTo>
                  <a:lnTo>
                    <a:pt x="5701" y="7548"/>
                  </a:lnTo>
                  <a:lnTo>
                    <a:pt x="5648" y="7733"/>
                  </a:lnTo>
                  <a:lnTo>
                    <a:pt x="5596" y="7918"/>
                  </a:lnTo>
                  <a:lnTo>
                    <a:pt x="5543" y="8103"/>
                  </a:lnTo>
                  <a:lnTo>
                    <a:pt x="5543" y="8261"/>
                  </a:lnTo>
                  <a:lnTo>
                    <a:pt x="5543" y="8261"/>
                  </a:lnTo>
                  <a:lnTo>
                    <a:pt x="4566" y="8314"/>
                  </a:lnTo>
                  <a:lnTo>
                    <a:pt x="3801" y="8366"/>
                  </a:lnTo>
                  <a:lnTo>
                    <a:pt x="3009" y="8472"/>
                  </a:lnTo>
                  <a:lnTo>
                    <a:pt x="2218" y="8578"/>
                  </a:lnTo>
                  <a:lnTo>
                    <a:pt x="1848" y="8657"/>
                  </a:lnTo>
                  <a:lnTo>
                    <a:pt x="1558" y="8736"/>
                  </a:lnTo>
                  <a:lnTo>
                    <a:pt x="1294" y="8841"/>
                  </a:lnTo>
                  <a:lnTo>
                    <a:pt x="1083" y="8947"/>
                  </a:lnTo>
                  <a:lnTo>
                    <a:pt x="1030" y="9026"/>
                  </a:lnTo>
                  <a:lnTo>
                    <a:pt x="977" y="9079"/>
                  </a:lnTo>
                  <a:lnTo>
                    <a:pt x="951" y="9158"/>
                  </a:lnTo>
                  <a:lnTo>
                    <a:pt x="951" y="9211"/>
                  </a:lnTo>
                  <a:lnTo>
                    <a:pt x="951" y="9211"/>
                  </a:lnTo>
                  <a:lnTo>
                    <a:pt x="1004" y="9396"/>
                  </a:lnTo>
                  <a:lnTo>
                    <a:pt x="1109" y="9607"/>
                  </a:lnTo>
                  <a:lnTo>
                    <a:pt x="1294" y="9844"/>
                  </a:lnTo>
                  <a:lnTo>
                    <a:pt x="1479" y="10108"/>
                  </a:lnTo>
                  <a:lnTo>
                    <a:pt x="1927" y="10610"/>
                  </a:lnTo>
                  <a:lnTo>
                    <a:pt x="2244" y="10979"/>
                  </a:lnTo>
                  <a:lnTo>
                    <a:pt x="2244" y="10979"/>
                  </a:lnTo>
                  <a:lnTo>
                    <a:pt x="2323" y="11111"/>
                  </a:lnTo>
                  <a:lnTo>
                    <a:pt x="2376" y="11217"/>
                  </a:lnTo>
                  <a:lnTo>
                    <a:pt x="2429" y="11322"/>
                  </a:lnTo>
                  <a:lnTo>
                    <a:pt x="2429" y="11428"/>
                  </a:lnTo>
                  <a:lnTo>
                    <a:pt x="2429" y="11507"/>
                  </a:lnTo>
                  <a:lnTo>
                    <a:pt x="2402" y="11612"/>
                  </a:lnTo>
                  <a:lnTo>
                    <a:pt x="2376" y="11692"/>
                  </a:lnTo>
                  <a:lnTo>
                    <a:pt x="2323" y="11771"/>
                  </a:lnTo>
                  <a:lnTo>
                    <a:pt x="2165" y="11929"/>
                  </a:lnTo>
                  <a:lnTo>
                    <a:pt x="1954" y="12087"/>
                  </a:lnTo>
                  <a:lnTo>
                    <a:pt x="1716" y="12219"/>
                  </a:lnTo>
                  <a:lnTo>
                    <a:pt x="1479" y="12351"/>
                  </a:lnTo>
                  <a:lnTo>
                    <a:pt x="925" y="12589"/>
                  </a:lnTo>
                  <a:lnTo>
                    <a:pt x="687" y="12721"/>
                  </a:lnTo>
                  <a:lnTo>
                    <a:pt x="449" y="12853"/>
                  </a:lnTo>
                  <a:lnTo>
                    <a:pt x="238" y="12985"/>
                  </a:lnTo>
                  <a:lnTo>
                    <a:pt x="106" y="13117"/>
                  </a:lnTo>
                  <a:lnTo>
                    <a:pt x="54" y="13196"/>
                  </a:lnTo>
                  <a:lnTo>
                    <a:pt x="27" y="13275"/>
                  </a:lnTo>
                  <a:lnTo>
                    <a:pt x="1" y="13354"/>
                  </a:lnTo>
                  <a:lnTo>
                    <a:pt x="1" y="13460"/>
                  </a:lnTo>
                  <a:lnTo>
                    <a:pt x="1" y="13460"/>
                  </a:lnTo>
                  <a:lnTo>
                    <a:pt x="27" y="13512"/>
                  </a:lnTo>
                  <a:lnTo>
                    <a:pt x="106" y="13539"/>
                  </a:lnTo>
                  <a:lnTo>
                    <a:pt x="186" y="13565"/>
                  </a:lnTo>
                  <a:lnTo>
                    <a:pt x="318" y="13592"/>
                  </a:lnTo>
                  <a:lnTo>
                    <a:pt x="661" y="13592"/>
                  </a:lnTo>
                  <a:lnTo>
                    <a:pt x="1030" y="13565"/>
                  </a:lnTo>
                  <a:lnTo>
                    <a:pt x="1769" y="13539"/>
                  </a:lnTo>
                  <a:lnTo>
                    <a:pt x="2059" y="13539"/>
                  </a:lnTo>
                  <a:lnTo>
                    <a:pt x="2165" y="13539"/>
                  </a:lnTo>
                  <a:lnTo>
                    <a:pt x="2244" y="13565"/>
                  </a:lnTo>
                  <a:lnTo>
                    <a:pt x="2244" y="13565"/>
                  </a:lnTo>
                  <a:lnTo>
                    <a:pt x="2297" y="13618"/>
                  </a:lnTo>
                  <a:lnTo>
                    <a:pt x="2323" y="13671"/>
                  </a:lnTo>
                  <a:lnTo>
                    <a:pt x="2402" y="13856"/>
                  </a:lnTo>
                  <a:lnTo>
                    <a:pt x="2482" y="14093"/>
                  </a:lnTo>
                  <a:lnTo>
                    <a:pt x="2534" y="14383"/>
                  </a:lnTo>
                  <a:lnTo>
                    <a:pt x="2587" y="14938"/>
                  </a:lnTo>
                  <a:lnTo>
                    <a:pt x="2587" y="15333"/>
                  </a:lnTo>
                  <a:lnTo>
                    <a:pt x="2587" y="15333"/>
                  </a:lnTo>
                  <a:lnTo>
                    <a:pt x="2429" y="15888"/>
                  </a:lnTo>
                  <a:lnTo>
                    <a:pt x="2244" y="16363"/>
                  </a:lnTo>
                  <a:lnTo>
                    <a:pt x="2086" y="16785"/>
                  </a:lnTo>
                  <a:lnTo>
                    <a:pt x="1927" y="17181"/>
                  </a:lnTo>
                  <a:lnTo>
                    <a:pt x="1558" y="17920"/>
                  </a:lnTo>
                  <a:lnTo>
                    <a:pt x="1188" y="18738"/>
                  </a:lnTo>
                  <a:lnTo>
                    <a:pt x="1188" y="18738"/>
                  </a:lnTo>
                  <a:lnTo>
                    <a:pt x="1109" y="18922"/>
                  </a:lnTo>
                  <a:lnTo>
                    <a:pt x="1109" y="19054"/>
                  </a:lnTo>
                  <a:lnTo>
                    <a:pt x="1136" y="19081"/>
                  </a:lnTo>
                  <a:lnTo>
                    <a:pt x="1162" y="19107"/>
                  </a:lnTo>
                  <a:lnTo>
                    <a:pt x="1268" y="19134"/>
                  </a:lnTo>
                  <a:lnTo>
                    <a:pt x="1400" y="19134"/>
                  </a:lnTo>
                  <a:lnTo>
                    <a:pt x="1531" y="19107"/>
                  </a:lnTo>
                  <a:lnTo>
                    <a:pt x="1875" y="18975"/>
                  </a:lnTo>
                  <a:lnTo>
                    <a:pt x="1875" y="18975"/>
                  </a:lnTo>
                  <a:lnTo>
                    <a:pt x="2323" y="18843"/>
                  </a:lnTo>
                  <a:lnTo>
                    <a:pt x="3062" y="18685"/>
                  </a:lnTo>
                  <a:lnTo>
                    <a:pt x="3933" y="18527"/>
                  </a:lnTo>
                  <a:lnTo>
                    <a:pt x="4909" y="18395"/>
                  </a:lnTo>
                  <a:lnTo>
                    <a:pt x="5358" y="18342"/>
                  </a:lnTo>
                  <a:lnTo>
                    <a:pt x="5807" y="18315"/>
                  </a:lnTo>
                  <a:lnTo>
                    <a:pt x="6202" y="18315"/>
                  </a:lnTo>
                  <a:lnTo>
                    <a:pt x="6572" y="18315"/>
                  </a:lnTo>
                  <a:lnTo>
                    <a:pt x="6862" y="18368"/>
                  </a:lnTo>
                  <a:lnTo>
                    <a:pt x="6968" y="18421"/>
                  </a:lnTo>
                  <a:lnTo>
                    <a:pt x="7047" y="18474"/>
                  </a:lnTo>
                  <a:lnTo>
                    <a:pt x="7126" y="18527"/>
                  </a:lnTo>
                  <a:lnTo>
                    <a:pt x="7179" y="18579"/>
                  </a:lnTo>
                  <a:lnTo>
                    <a:pt x="7205" y="18659"/>
                  </a:lnTo>
                  <a:lnTo>
                    <a:pt x="7179" y="18738"/>
                  </a:lnTo>
                  <a:lnTo>
                    <a:pt x="7179" y="18738"/>
                  </a:lnTo>
                  <a:lnTo>
                    <a:pt x="7126" y="18949"/>
                  </a:lnTo>
                  <a:lnTo>
                    <a:pt x="7021" y="19134"/>
                  </a:lnTo>
                  <a:lnTo>
                    <a:pt x="6809" y="19529"/>
                  </a:lnTo>
                  <a:lnTo>
                    <a:pt x="6519" y="19925"/>
                  </a:lnTo>
                  <a:lnTo>
                    <a:pt x="6202" y="20347"/>
                  </a:lnTo>
                  <a:lnTo>
                    <a:pt x="5912" y="20796"/>
                  </a:lnTo>
                  <a:lnTo>
                    <a:pt x="5780" y="21007"/>
                  </a:lnTo>
                  <a:lnTo>
                    <a:pt x="5648" y="21245"/>
                  </a:lnTo>
                  <a:lnTo>
                    <a:pt x="5569" y="21482"/>
                  </a:lnTo>
                  <a:lnTo>
                    <a:pt x="5490" y="21746"/>
                  </a:lnTo>
                  <a:lnTo>
                    <a:pt x="5437" y="22010"/>
                  </a:lnTo>
                  <a:lnTo>
                    <a:pt x="5411" y="22274"/>
                  </a:lnTo>
                  <a:lnTo>
                    <a:pt x="5411" y="22274"/>
                  </a:lnTo>
                  <a:lnTo>
                    <a:pt x="5437" y="22327"/>
                  </a:lnTo>
                  <a:lnTo>
                    <a:pt x="5464" y="22353"/>
                  </a:lnTo>
                  <a:lnTo>
                    <a:pt x="5622" y="22459"/>
                  </a:lnTo>
                  <a:lnTo>
                    <a:pt x="6097" y="22696"/>
                  </a:lnTo>
                  <a:lnTo>
                    <a:pt x="6361" y="22855"/>
                  </a:lnTo>
                  <a:lnTo>
                    <a:pt x="6625" y="23039"/>
                  </a:lnTo>
                  <a:lnTo>
                    <a:pt x="6730" y="23118"/>
                  </a:lnTo>
                  <a:lnTo>
                    <a:pt x="6836" y="23224"/>
                  </a:lnTo>
                  <a:lnTo>
                    <a:pt x="6889" y="23330"/>
                  </a:lnTo>
                  <a:lnTo>
                    <a:pt x="6941" y="23461"/>
                  </a:lnTo>
                  <a:lnTo>
                    <a:pt x="6941" y="23461"/>
                  </a:lnTo>
                  <a:lnTo>
                    <a:pt x="7971" y="22564"/>
                  </a:lnTo>
                  <a:lnTo>
                    <a:pt x="8498" y="22116"/>
                  </a:lnTo>
                  <a:lnTo>
                    <a:pt x="9026" y="21667"/>
                  </a:lnTo>
                  <a:lnTo>
                    <a:pt x="9607" y="21245"/>
                  </a:lnTo>
                  <a:lnTo>
                    <a:pt x="10161" y="20875"/>
                  </a:lnTo>
                  <a:lnTo>
                    <a:pt x="10742" y="20532"/>
                  </a:lnTo>
                  <a:lnTo>
                    <a:pt x="11032" y="20400"/>
                  </a:lnTo>
                  <a:lnTo>
                    <a:pt x="11296" y="20268"/>
                  </a:lnTo>
                  <a:lnTo>
                    <a:pt x="11296" y="20268"/>
                  </a:lnTo>
                  <a:lnTo>
                    <a:pt x="11454" y="20216"/>
                  </a:lnTo>
                  <a:lnTo>
                    <a:pt x="11612" y="20189"/>
                  </a:lnTo>
                  <a:lnTo>
                    <a:pt x="11718" y="20189"/>
                  </a:lnTo>
                  <a:lnTo>
                    <a:pt x="11850" y="20216"/>
                  </a:lnTo>
                  <a:lnTo>
                    <a:pt x="11929" y="20268"/>
                  </a:lnTo>
                  <a:lnTo>
                    <a:pt x="12035" y="20321"/>
                  </a:lnTo>
                  <a:lnTo>
                    <a:pt x="12087" y="20400"/>
                  </a:lnTo>
                  <a:lnTo>
                    <a:pt x="12167" y="20506"/>
                  </a:lnTo>
                  <a:lnTo>
                    <a:pt x="12272" y="20717"/>
                  </a:lnTo>
                  <a:lnTo>
                    <a:pt x="12351" y="21007"/>
                  </a:lnTo>
                  <a:lnTo>
                    <a:pt x="12378" y="21324"/>
                  </a:lnTo>
                  <a:lnTo>
                    <a:pt x="12431" y="21641"/>
                  </a:lnTo>
                  <a:lnTo>
                    <a:pt x="12483" y="22327"/>
                  </a:lnTo>
                  <a:lnTo>
                    <a:pt x="12510" y="22643"/>
                  </a:lnTo>
                  <a:lnTo>
                    <a:pt x="12536" y="22907"/>
                  </a:lnTo>
                  <a:lnTo>
                    <a:pt x="12589" y="23145"/>
                  </a:lnTo>
                  <a:lnTo>
                    <a:pt x="12694" y="23330"/>
                  </a:lnTo>
                  <a:lnTo>
                    <a:pt x="12747" y="23382"/>
                  </a:lnTo>
                  <a:lnTo>
                    <a:pt x="12800" y="23435"/>
                  </a:lnTo>
                  <a:lnTo>
                    <a:pt x="12879" y="23461"/>
                  </a:lnTo>
                  <a:lnTo>
                    <a:pt x="12958" y="23461"/>
                  </a:lnTo>
                  <a:lnTo>
                    <a:pt x="12958" y="23461"/>
                  </a:lnTo>
                  <a:lnTo>
                    <a:pt x="13460" y="23382"/>
                  </a:lnTo>
                  <a:lnTo>
                    <a:pt x="13935" y="23277"/>
                  </a:lnTo>
                  <a:lnTo>
                    <a:pt x="14410" y="23198"/>
                  </a:lnTo>
                  <a:lnTo>
                    <a:pt x="14621" y="23171"/>
                  </a:lnTo>
                  <a:lnTo>
                    <a:pt x="14806" y="23171"/>
                  </a:lnTo>
                  <a:lnTo>
                    <a:pt x="14990" y="23198"/>
                  </a:lnTo>
                  <a:lnTo>
                    <a:pt x="15175" y="23224"/>
                  </a:lnTo>
                  <a:lnTo>
                    <a:pt x="15307" y="23303"/>
                  </a:lnTo>
                  <a:lnTo>
                    <a:pt x="15465" y="23409"/>
                  </a:lnTo>
                  <a:lnTo>
                    <a:pt x="15571" y="23541"/>
                  </a:lnTo>
                  <a:lnTo>
                    <a:pt x="15650" y="23699"/>
                  </a:lnTo>
                  <a:lnTo>
                    <a:pt x="15729" y="23910"/>
                  </a:lnTo>
                  <a:lnTo>
                    <a:pt x="15782" y="24174"/>
                  </a:lnTo>
                  <a:lnTo>
                    <a:pt x="15782" y="24174"/>
                  </a:lnTo>
                  <a:lnTo>
                    <a:pt x="15782" y="24359"/>
                  </a:lnTo>
                  <a:lnTo>
                    <a:pt x="15756" y="24517"/>
                  </a:lnTo>
                  <a:lnTo>
                    <a:pt x="15676" y="24702"/>
                  </a:lnTo>
                  <a:lnTo>
                    <a:pt x="15571" y="24860"/>
                  </a:lnTo>
                  <a:lnTo>
                    <a:pt x="15413" y="24992"/>
                  </a:lnTo>
                  <a:lnTo>
                    <a:pt x="15228" y="25124"/>
                  </a:lnTo>
                  <a:lnTo>
                    <a:pt x="15043" y="25256"/>
                  </a:lnTo>
                  <a:lnTo>
                    <a:pt x="14806" y="25388"/>
                  </a:lnTo>
                  <a:lnTo>
                    <a:pt x="14331" y="25599"/>
                  </a:lnTo>
                  <a:lnTo>
                    <a:pt x="13776" y="25810"/>
                  </a:lnTo>
                  <a:lnTo>
                    <a:pt x="12642" y="26180"/>
                  </a:lnTo>
                  <a:lnTo>
                    <a:pt x="12114" y="26364"/>
                  </a:lnTo>
                  <a:lnTo>
                    <a:pt x="11639" y="26549"/>
                  </a:lnTo>
                  <a:lnTo>
                    <a:pt x="11428" y="26655"/>
                  </a:lnTo>
                  <a:lnTo>
                    <a:pt x="11269" y="26760"/>
                  </a:lnTo>
                  <a:lnTo>
                    <a:pt x="11111" y="26892"/>
                  </a:lnTo>
                  <a:lnTo>
                    <a:pt x="10979" y="26998"/>
                  </a:lnTo>
                  <a:lnTo>
                    <a:pt x="10900" y="27130"/>
                  </a:lnTo>
                  <a:lnTo>
                    <a:pt x="10847" y="27262"/>
                  </a:lnTo>
                  <a:lnTo>
                    <a:pt x="10847" y="27394"/>
                  </a:lnTo>
                  <a:lnTo>
                    <a:pt x="10874" y="27552"/>
                  </a:lnTo>
                  <a:lnTo>
                    <a:pt x="10953" y="27710"/>
                  </a:lnTo>
                  <a:lnTo>
                    <a:pt x="11111" y="27895"/>
                  </a:lnTo>
                  <a:lnTo>
                    <a:pt x="11296" y="28080"/>
                  </a:lnTo>
                  <a:lnTo>
                    <a:pt x="11533" y="28291"/>
                  </a:lnTo>
                  <a:lnTo>
                    <a:pt x="11533" y="28291"/>
                  </a:lnTo>
                  <a:lnTo>
                    <a:pt x="12087" y="28660"/>
                  </a:lnTo>
                  <a:lnTo>
                    <a:pt x="12536" y="29030"/>
                  </a:lnTo>
                  <a:lnTo>
                    <a:pt x="12747" y="29214"/>
                  </a:lnTo>
                  <a:lnTo>
                    <a:pt x="12958" y="29426"/>
                  </a:lnTo>
                  <a:lnTo>
                    <a:pt x="13143" y="29663"/>
                  </a:lnTo>
                  <a:lnTo>
                    <a:pt x="13301" y="29927"/>
                  </a:lnTo>
                  <a:lnTo>
                    <a:pt x="13301" y="29927"/>
                  </a:lnTo>
                  <a:lnTo>
                    <a:pt x="13381" y="30006"/>
                  </a:lnTo>
                  <a:lnTo>
                    <a:pt x="13460" y="30033"/>
                  </a:lnTo>
                  <a:lnTo>
                    <a:pt x="13539" y="30033"/>
                  </a:lnTo>
                  <a:lnTo>
                    <a:pt x="13618" y="30006"/>
                  </a:lnTo>
                  <a:lnTo>
                    <a:pt x="13724" y="29953"/>
                  </a:lnTo>
                  <a:lnTo>
                    <a:pt x="13829" y="29874"/>
                  </a:lnTo>
                  <a:lnTo>
                    <a:pt x="14040" y="29663"/>
                  </a:lnTo>
                  <a:lnTo>
                    <a:pt x="14225" y="29452"/>
                  </a:lnTo>
                  <a:lnTo>
                    <a:pt x="14410" y="29214"/>
                  </a:lnTo>
                  <a:lnTo>
                    <a:pt x="14542" y="29056"/>
                  </a:lnTo>
                  <a:lnTo>
                    <a:pt x="14594" y="28977"/>
                  </a:lnTo>
                  <a:lnTo>
                    <a:pt x="14594" y="28977"/>
                  </a:lnTo>
                  <a:lnTo>
                    <a:pt x="15835" y="29135"/>
                  </a:lnTo>
                  <a:lnTo>
                    <a:pt x="16890" y="29267"/>
                  </a:lnTo>
                  <a:lnTo>
                    <a:pt x="17339" y="29294"/>
                  </a:lnTo>
                  <a:lnTo>
                    <a:pt x="17788" y="29320"/>
                  </a:lnTo>
                  <a:lnTo>
                    <a:pt x="18184" y="29294"/>
                  </a:lnTo>
                  <a:lnTo>
                    <a:pt x="18527" y="29241"/>
                  </a:lnTo>
                  <a:lnTo>
                    <a:pt x="18527" y="20268"/>
                  </a:lnTo>
                  <a:lnTo>
                    <a:pt x="18527" y="20268"/>
                  </a:lnTo>
                  <a:lnTo>
                    <a:pt x="18368" y="20110"/>
                  </a:lnTo>
                  <a:lnTo>
                    <a:pt x="18315" y="20031"/>
                  </a:lnTo>
                  <a:lnTo>
                    <a:pt x="18289" y="19952"/>
                  </a:lnTo>
                  <a:lnTo>
                    <a:pt x="18289" y="19872"/>
                  </a:lnTo>
                  <a:lnTo>
                    <a:pt x="18342" y="19793"/>
                  </a:lnTo>
                  <a:lnTo>
                    <a:pt x="18421" y="19714"/>
                  </a:lnTo>
                  <a:lnTo>
                    <a:pt x="18527" y="19635"/>
                  </a:lnTo>
                  <a:lnTo>
                    <a:pt x="18527" y="16917"/>
                  </a:lnTo>
                  <a:lnTo>
                    <a:pt x="18527" y="16917"/>
                  </a:lnTo>
                  <a:lnTo>
                    <a:pt x="18421" y="16970"/>
                  </a:lnTo>
                  <a:lnTo>
                    <a:pt x="18368" y="16970"/>
                  </a:lnTo>
                  <a:lnTo>
                    <a:pt x="18315" y="16943"/>
                  </a:lnTo>
                  <a:lnTo>
                    <a:pt x="18315" y="16943"/>
                  </a:lnTo>
                  <a:lnTo>
                    <a:pt x="18025" y="16600"/>
                  </a:lnTo>
                  <a:lnTo>
                    <a:pt x="17682" y="16204"/>
                  </a:lnTo>
                  <a:lnTo>
                    <a:pt x="17339" y="15808"/>
                  </a:lnTo>
                  <a:lnTo>
                    <a:pt x="16996" y="15439"/>
                  </a:lnTo>
                  <a:lnTo>
                    <a:pt x="16996" y="15439"/>
                  </a:lnTo>
                  <a:lnTo>
                    <a:pt x="16758" y="15650"/>
                  </a:lnTo>
                  <a:lnTo>
                    <a:pt x="16468" y="15940"/>
                  </a:lnTo>
                  <a:lnTo>
                    <a:pt x="16310" y="16046"/>
                  </a:lnTo>
                  <a:lnTo>
                    <a:pt x="16151" y="16151"/>
                  </a:lnTo>
                  <a:lnTo>
                    <a:pt x="16046" y="16178"/>
                  </a:lnTo>
                  <a:lnTo>
                    <a:pt x="15993" y="16178"/>
                  </a:lnTo>
                  <a:lnTo>
                    <a:pt x="15940" y="16151"/>
                  </a:lnTo>
                  <a:lnTo>
                    <a:pt x="15940" y="16151"/>
                  </a:lnTo>
                  <a:lnTo>
                    <a:pt x="15888" y="16046"/>
                  </a:lnTo>
                  <a:lnTo>
                    <a:pt x="15861" y="15914"/>
                  </a:lnTo>
                  <a:lnTo>
                    <a:pt x="15808" y="15597"/>
                  </a:lnTo>
                  <a:lnTo>
                    <a:pt x="15782" y="15413"/>
                  </a:lnTo>
                  <a:lnTo>
                    <a:pt x="15756" y="15228"/>
                  </a:lnTo>
                  <a:lnTo>
                    <a:pt x="15703" y="15069"/>
                  </a:lnTo>
                  <a:lnTo>
                    <a:pt x="15597" y="14911"/>
                  </a:lnTo>
                  <a:lnTo>
                    <a:pt x="15597" y="14911"/>
                  </a:lnTo>
                  <a:lnTo>
                    <a:pt x="15465" y="14779"/>
                  </a:lnTo>
                  <a:lnTo>
                    <a:pt x="15333" y="14621"/>
                  </a:lnTo>
                  <a:lnTo>
                    <a:pt x="15307" y="14542"/>
                  </a:lnTo>
                  <a:lnTo>
                    <a:pt x="15307" y="14463"/>
                  </a:lnTo>
                  <a:lnTo>
                    <a:pt x="15333" y="14383"/>
                  </a:lnTo>
                  <a:lnTo>
                    <a:pt x="15413" y="14304"/>
                  </a:lnTo>
                  <a:lnTo>
                    <a:pt x="15413" y="14304"/>
                  </a:lnTo>
                  <a:lnTo>
                    <a:pt x="15545" y="14225"/>
                  </a:lnTo>
                  <a:lnTo>
                    <a:pt x="15650" y="14199"/>
                  </a:lnTo>
                  <a:lnTo>
                    <a:pt x="15940" y="14146"/>
                  </a:lnTo>
                  <a:lnTo>
                    <a:pt x="16231" y="14119"/>
                  </a:lnTo>
                  <a:lnTo>
                    <a:pt x="16363" y="14093"/>
                  </a:lnTo>
                  <a:lnTo>
                    <a:pt x="16468" y="14040"/>
                  </a:lnTo>
                  <a:lnTo>
                    <a:pt x="16468" y="14040"/>
                  </a:lnTo>
                  <a:lnTo>
                    <a:pt x="16917" y="13776"/>
                  </a:lnTo>
                  <a:lnTo>
                    <a:pt x="17260" y="13539"/>
                  </a:lnTo>
                  <a:lnTo>
                    <a:pt x="17577" y="13275"/>
                  </a:lnTo>
                  <a:lnTo>
                    <a:pt x="17972" y="12906"/>
                  </a:lnTo>
                  <a:lnTo>
                    <a:pt x="17972" y="12906"/>
                  </a:lnTo>
                  <a:lnTo>
                    <a:pt x="18210" y="12668"/>
                  </a:lnTo>
                  <a:lnTo>
                    <a:pt x="18527" y="12378"/>
                  </a:lnTo>
                  <a:lnTo>
                    <a:pt x="18527" y="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7590250" y="370575"/>
              <a:ext cx="418300" cy="116800"/>
            </a:xfrm>
            <a:custGeom>
              <a:avLst/>
              <a:gdLst/>
              <a:ahLst/>
              <a:cxnLst/>
              <a:rect l="l" t="t" r="r" b="b"/>
              <a:pathLst>
                <a:path w="16732" h="4672" extrusionOk="0">
                  <a:moveTo>
                    <a:pt x="4223" y="370"/>
                  </a:moveTo>
                  <a:lnTo>
                    <a:pt x="4223" y="370"/>
                  </a:lnTo>
                  <a:lnTo>
                    <a:pt x="4645" y="264"/>
                  </a:lnTo>
                  <a:lnTo>
                    <a:pt x="5437" y="106"/>
                  </a:lnTo>
                  <a:lnTo>
                    <a:pt x="5885" y="53"/>
                  </a:lnTo>
                  <a:lnTo>
                    <a:pt x="6255" y="0"/>
                  </a:lnTo>
                  <a:lnTo>
                    <a:pt x="6545" y="0"/>
                  </a:lnTo>
                  <a:lnTo>
                    <a:pt x="6650" y="0"/>
                  </a:lnTo>
                  <a:lnTo>
                    <a:pt x="6677" y="27"/>
                  </a:lnTo>
                  <a:lnTo>
                    <a:pt x="6677" y="27"/>
                  </a:lnTo>
                  <a:lnTo>
                    <a:pt x="6650" y="158"/>
                  </a:lnTo>
                  <a:lnTo>
                    <a:pt x="6571" y="422"/>
                  </a:lnTo>
                  <a:lnTo>
                    <a:pt x="6492" y="660"/>
                  </a:lnTo>
                  <a:lnTo>
                    <a:pt x="6492" y="765"/>
                  </a:lnTo>
                  <a:lnTo>
                    <a:pt x="6518" y="818"/>
                  </a:lnTo>
                  <a:lnTo>
                    <a:pt x="6518" y="818"/>
                  </a:lnTo>
                  <a:lnTo>
                    <a:pt x="6624" y="845"/>
                  </a:lnTo>
                  <a:lnTo>
                    <a:pt x="6809" y="845"/>
                  </a:lnTo>
                  <a:lnTo>
                    <a:pt x="7310" y="739"/>
                  </a:lnTo>
                  <a:lnTo>
                    <a:pt x="8023" y="607"/>
                  </a:lnTo>
                  <a:lnTo>
                    <a:pt x="8841" y="449"/>
                  </a:lnTo>
                  <a:lnTo>
                    <a:pt x="9289" y="370"/>
                  </a:lnTo>
                  <a:lnTo>
                    <a:pt x="9738" y="343"/>
                  </a:lnTo>
                  <a:lnTo>
                    <a:pt x="10187" y="290"/>
                  </a:lnTo>
                  <a:lnTo>
                    <a:pt x="10609" y="317"/>
                  </a:lnTo>
                  <a:lnTo>
                    <a:pt x="11031" y="343"/>
                  </a:lnTo>
                  <a:lnTo>
                    <a:pt x="11427" y="422"/>
                  </a:lnTo>
                  <a:lnTo>
                    <a:pt x="11796" y="554"/>
                  </a:lnTo>
                  <a:lnTo>
                    <a:pt x="11981" y="633"/>
                  </a:lnTo>
                  <a:lnTo>
                    <a:pt x="12140" y="739"/>
                  </a:lnTo>
                  <a:lnTo>
                    <a:pt x="12140" y="739"/>
                  </a:lnTo>
                  <a:lnTo>
                    <a:pt x="12219" y="792"/>
                  </a:lnTo>
                  <a:lnTo>
                    <a:pt x="12245" y="871"/>
                  </a:lnTo>
                  <a:lnTo>
                    <a:pt x="12245" y="977"/>
                  </a:lnTo>
                  <a:lnTo>
                    <a:pt x="12219" y="1056"/>
                  </a:lnTo>
                  <a:lnTo>
                    <a:pt x="12166" y="1267"/>
                  </a:lnTo>
                  <a:lnTo>
                    <a:pt x="12060" y="1452"/>
                  </a:lnTo>
                  <a:lnTo>
                    <a:pt x="11981" y="1584"/>
                  </a:lnTo>
                  <a:lnTo>
                    <a:pt x="11981" y="1636"/>
                  </a:lnTo>
                  <a:lnTo>
                    <a:pt x="12008" y="1689"/>
                  </a:lnTo>
                  <a:lnTo>
                    <a:pt x="12060" y="1715"/>
                  </a:lnTo>
                  <a:lnTo>
                    <a:pt x="12166" y="1689"/>
                  </a:lnTo>
                  <a:lnTo>
                    <a:pt x="12483" y="1610"/>
                  </a:lnTo>
                  <a:lnTo>
                    <a:pt x="12483" y="1610"/>
                  </a:lnTo>
                  <a:lnTo>
                    <a:pt x="12773" y="1531"/>
                  </a:lnTo>
                  <a:lnTo>
                    <a:pt x="13063" y="1452"/>
                  </a:lnTo>
                  <a:lnTo>
                    <a:pt x="13327" y="1399"/>
                  </a:lnTo>
                  <a:lnTo>
                    <a:pt x="13565" y="1372"/>
                  </a:lnTo>
                  <a:lnTo>
                    <a:pt x="13802" y="1372"/>
                  </a:lnTo>
                  <a:lnTo>
                    <a:pt x="14040" y="1372"/>
                  </a:lnTo>
                  <a:lnTo>
                    <a:pt x="14277" y="1399"/>
                  </a:lnTo>
                  <a:lnTo>
                    <a:pt x="14488" y="1452"/>
                  </a:lnTo>
                  <a:lnTo>
                    <a:pt x="14699" y="1531"/>
                  </a:lnTo>
                  <a:lnTo>
                    <a:pt x="14910" y="1610"/>
                  </a:lnTo>
                  <a:lnTo>
                    <a:pt x="15122" y="1715"/>
                  </a:lnTo>
                  <a:lnTo>
                    <a:pt x="15333" y="1847"/>
                  </a:lnTo>
                  <a:lnTo>
                    <a:pt x="15755" y="2138"/>
                  </a:lnTo>
                  <a:lnTo>
                    <a:pt x="16177" y="2481"/>
                  </a:lnTo>
                  <a:lnTo>
                    <a:pt x="16177" y="2481"/>
                  </a:lnTo>
                  <a:lnTo>
                    <a:pt x="16415" y="2692"/>
                  </a:lnTo>
                  <a:lnTo>
                    <a:pt x="16573" y="2877"/>
                  </a:lnTo>
                  <a:lnTo>
                    <a:pt x="16679" y="3035"/>
                  </a:lnTo>
                  <a:lnTo>
                    <a:pt x="16731" y="3141"/>
                  </a:lnTo>
                  <a:lnTo>
                    <a:pt x="16731" y="3246"/>
                  </a:lnTo>
                  <a:lnTo>
                    <a:pt x="16705" y="3299"/>
                  </a:lnTo>
                  <a:lnTo>
                    <a:pt x="16626" y="3352"/>
                  </a:lnTo>
                  <a:lnTo>
                    <a:pt x="16520" y="3378"/>
                  </a:lnTo>
                  <a:lnTo>
                    <a:pt x="16204" y="3404"/>
                  </a:lnTo>
                  <a:lnTo>
                    <a:pt x="15808" y="3404"/>
                  </a:lnTo>
                  <a:lnTo>
                    <a:pt x="15359" y="3378"/>
                  </a:lnTo>
                  <a:lnTo>
                    <a:pt x="14858" y="3378"/>
                  </a:lnTo>
                  <a:lnTo>
                    <a:pt x="14858" y="3378"/>
                  </a:lnTo>
                  <a:lnTo>
                    <a:pt x="13908" y="3352"/>
                  </a:lnTo>
                  <a:lnTo>
                    <a:pt x="13644" y="3352"/>
                  </a:lnTo>
                  <a:lnTo>
                    <a:pt x="13538" y="3378"/>
                  </a:lnTo>
                  <a:lnTo>
                    <a:pt x="13459" y="3404"/>
                  </a:lnTo>
                  <a:lnTo>
                    <a:pt x="13406" y="3457"/>
                  </a:lnTo>
                  <a:lnTo>
                    <a:pt x="13353" y="3536"/>
                  </a:lnTo>
                  <a:lnTo>
                    <a:pt x="13274" y="3748"/>
                  </a:lnTo>
                  <a:lnTo>
                    <a:pt x="13169" y="4064"/>
                  </a:lnTo>
                  <a:lnTo>
                    <a:pt x="13010" y="4513"/>
                  </a:lnTo>
                  <a:lnTo>
                    <a:pt x="13010" y="4513"/>
                  </a:lnTo>
                  <a:lnTo>
                    <a:pt x="12984" y="4592"/>
                  </a:lnTo>
                  <a:lnTo>
                    <a:pt x="12931" y="4618"/>
                  </a:lnTo>
                  <a:lnTo>
                    <a:pt x="12878" y="4671"/>
                  </a:lnTo>
                  <a:lnTo>
                    <a:pt x="12826" y="4671"/>
                  </a:lnTo>
                  <a:lnTo>
                    <a:pt x="12667" y="4671"/>
                  </a:lnTo>
                  <a:lnTo>
                    <a:pt x="12456" y="4618"/>
                  </a:lnTo>
                  <a:lnTo>
                    <a:pt x="12245" y="4513"/>
                  </a:lnTo>
                  <a:lnTo>
                    <a:pt x="11981" y="4381"/>
                  </a:lnTo>
                  <a:lnTo>
                    <a:pt x="11427" y="4038"/>
                  </a:lnTo>
                  <a:lnTo>
                    <a:pt x="10794" y="3695"/>
                  </a:lnTo>
                  <a:lnTo>
                    <a:pt x="10477" y="3510"/>
                  </a:lnTo>
                  <a:lnTo>
                    <a:pt x="10160" y="3378"/>
                  </a:lnTo>
                  <a:lnTo>
                    <a:pt x="9844" y="3246"/>
                  </a:lnTo>
                  <a:lnTo>
                    <a:pt x="9553" y="3141"/>
                  </a:lnTo>
                  <a:lnTo>
                    <a:pt x="9237" y="3114"/>
                  </a:lnTo>
                  <a:lnTo>
                    <a:pt x="8973" y="3114"/>
                  </a:lnTo>
                  <a:lnTo>
                    <a:pt x="8973" y="3114"/>
                  </a:lnTo>
                  <a:lnTo>
                    <a:pt x="8656" y="3167"/>
                  </a:lnTo>
                  <a:lnTo>
                    <a:pt x="8392" y="3220"/>
                  </a:lnTo>
                  <a:lnTo>
                    <a:pt x="8155" y="3325"/>
                  </a:lnTo>
                  <a:lnTo>
                    <a:pt x="7917" y="3431"/>
                  </a:lnTo>
                  <a:lnTo>
                    <a:pt x="7548" y="3642"/>
                  </a:lnTo>
                  <a:lnTo>
                    <a:pt x="7205" y="3853"/>
                  </a:lnTo>
                  <a:lnTo>
                    <a:pt x="7046" y="3959"/>
                  </a:lnTo>
                  <a:lnTo>
                    <a:pt x="6888" y="4011"/>
                  </a:lnTo>
                  <a:lnTo>
                    <a:pt x="6730" y="4064"/>
                  </a:lnTo>
                  <a:lnTo>
                    <a:pt x="6545" y="4064"/>
                  </a:lnTo>
                  <a:lnTo>
                    <a:pt x="6360" y="4038"/>
                  </a:lnTo>
                  <a:lnTo>
                    <a:pt x="6175" y="3985"/>
                  </a:lnTo>
                  <a:lnTo>
                    <a:pt x="5964" y="3879"/>
                  </a:lnTo>
                  <a:lnTo>
                    <a:pt x="5727" y="3721"/>
                  </a:lnTo>
                  <a:lnTo>
                    <a:pt x="5727" y="3721"/>
                  </a:lnTo>
                  <a:lnTo>
                    <a:pt x="5146" y="3299"/>
                  </a:lnTo>
                  <a:lnTo>
                    <a:pt x="4909" y="3114"/>
                  </a:lnTo>
                  <a:lnTo>
                    <a:pt x="4724" y="2929"/>
                  </a:lnTo>
                  <a:lnTo>
                    <a:pt x="4539" y="2718"/>
                  </a:lnTo>
                  <a:lnTo>
                    <a:pt x="4407" y="2481"/>
                  </a:lnTo>
                  <a:lnTo>
                    <a:pt x="4302" y="2190"/>
                  </a:lnTo>
                  <a:lnTo>
                    <a:pt x="4223" y="1874"/>
                  </a:lnTo>
                  <a:lnTo>
                    <a:pt x="4223" y="1874"/>
                  </a:lnTo>
                  <a:lnTo>
                    <a:pt x="4196" y="1821"/>
                  </a:lnTo>
                  <a:lnTo>
                    <a:pt x="4143" y="1795"/>
                  </a:lnTo>
                  <a:lnTo>
                    <a:pt x="3932" y="1715"/>
                  </a:lnTo>
                  <a:lnTo>
                    <a:pt x="3589" y="1663"/>
                  </a:lnTo>
                  <a:lnTo>
                    <a:pt x="3193" y="1636"/>
                  </a:lnTo>
                  <a:lnTo>
                    <a:pt x="2243" y="1584"/>
                  </a:lnTo>
                  <a:lnTo>
                    <a:pt x="1293" y="1557"/>
                  </a:lnTo>
                  <a:lnTo>
                    <a:pt x="475" y="1557"/>
                  </a:lnTo>
                  <a:lnTo>
                    <a:pt x="185" y="1531"/>
                  </a:lnTo>
                  <a:lnTo>
                    <a:pt x="27" y="1504"/>
                  </a:lnTo>
                  <a:lnTo>
                    <a:pt x="0" y="1478"/>
                  </a:lnTo>
                  <a:lnTo>
                    <a:pt x="0" y="1478"/>
                  </a:lnTo>
                  <a:lnTo>
                    <a:pt x="132" y="1425"/>
                  </a:lnTo>
                  <a:lnTo>
                    <a:pt x="449" y="1346"/>
                  </a:lnTo>
                  <a:lnTo>
                    <a:pt x="977" y="1267"/>
                  </a:lnTo>
                  <a:lnTo>
                    <a:pt x="977" y="1267"/>
                  </a:lnTo>
                  <a:lnTo>
                    <a:pt x="1452" y="1161"/>
                  </a:lnTo>
                  <a:lnTo>
                    <a:pt x="1874" y="1029"/>
                  </a:lnTo>
                  <a:lnTo>
                    <a:pt x="2270" y="897"/>
                  </a:lnTo>
                  <a:lnTo>
                    <a:pt x="2666" y="739"/>
                  </a:lnTo>
                  <a:lnTo>
                    <a:pt x="3035" y="607"/>
                  </a:lnTo>
                  <a:lnTo>
                    <a:pt x="3404" y="502"/>
                  </a:lnTo>
                  <a:lnTo>
                    <a:pt x="3800" y="422"/>
                  </a:lnTo>
                  <a:lnTo>
                    <a:pt x="4223" y="370"/>
                  </a:lnTo>
                  <a:lnTo>
                    <a:pt x="4223" y="3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37"/>
          <p:cNvGrpSpPr/>
          <p:nvPr/>
        </p:nvGrpSpPr>
        <p:grpSpPr>
          <a:xfrm>
            <a:off x="6576159" y="310901"/>
            <a:ext cx="624398" cy="457192"/>
            <a:chOff x="7569775" y="778700"/>
            <a:chExt cx="913797" cy="669094"/>
          </a:xfrm>
        </p:grpSpPr>
        <p:sp>
          <p:nvSpPr>
            <p:cNvPr id="1948" name="Google Shape;1948;p37"/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extrusionOk="0">
                  <a:moveTo>
                    <a:pt x="17692" y="0"/>
                  </a:moveTo>
                  <a:lnTo>
                    <a:pt x="16831" y="21"/>
                  </a:lnTo>
                  <a:lnTo>
                    <a:pt x="15970" y="82"/>
                  </a:lnTo>
                  <a:lnTo>
                    <a:pt x="15129" y="205"/>
                  </a:lnTo>
                  <a:lnTo>
                    <a:pt x="14289" y="349"/>
                  </a:lnTo>
                  <a:lnTo>
                    <a:pt x="13469" y="533"/>
                  </a:lnTo>
                  <a:lnTo>
                    <a:pt x="12649" y="759"/>
                  </a:lnTo>
                  <a:lnTo>
                    <a:pt x="11829" y="1025"/>
                  </a:lnTo>
                  <a:lnTo>
                    <a:pt x="11029" y="1333"/>
                  </a:lnTo>
                  <a:lnTo>
                    <a:pt x="10250" y="1681"/>
                  </a:lnTo>
                  <a:lnTo>
                    <a:pt x="9471" y="2050"/>
                  </a:lnTo>
                  <a:lnTo>
                    <a:pt x="8733" y="2481"/>
                  </a:lnTo>
                  <a:lnTo>
                    <a:pt x="7995" y="2932"/>
                  </a:lnTo>
                  <a:lnTo>
                    <a:pt x="7298" y="3424"/>
                  </a:lnTo>
                  <a:lnTo>
                    <a:pt x="6601" y="3957"/>
                  </a:lnTo>
                  <a:lnTo>
                    <a:pt x="5945" y="4510"/>
                  </a:lnTo>
                  <a:lnTo>
                    <a:pt x="5310" y="5105"/>
                  </a:lnTo>
                  <a:lnTo>
                    <a:pt x="4695" y="5740"/>
                  </a:lnTo>
                  <a:lnTo>
                    <a:pt x="4100" y="6417"/>
                  </a:lnTo>
                  <a:lnTo>
                    <a:pt x="3547" y="7114"/>
                  </a:lnTo>
                  <a:lnTo>
                    <a:pt x="3034" y="7872"/>
                  </a:lnTo>
                  <a:lnTo>
                    <a:pt x="2542" y="8631"/>
                  </a:lnTo>
                  <a:lnTo>
                    <a:pt x="2091" y="9430"/>
                  </a:lnTo>
                  <a:lnTo>
                    <a:pt x="1681" y="10230"/>
                  </a:lnTo>
                  <a:lnTo>
                    <a:pt x="1333" y="11070"/>
                  </a:lnTo>
                  <a:lnTo>
                    <a:pt x="1005" y="11890"/>
                  </a:lnTo>
                  <a:lnTo>
                    <a:pt x="738" y="12731"/>
                  </a:lnTo>
                  <a:lnTo>
                    <a:pt x="513" y="13571"/>
                  </a:lnTo>
                  <a:lnTo>
                    <a:pt x="328" y="14432"/>
                  </a:lnTo>
                  <a:lnTo>
                    <a:pt x="185" y="15293"/>
                  </a:lnTo>
                  <a:lnTo>
                    <a:pt x="82" y="16134"/>
                  </a:lnTo>
                  <a:lnTo>
                    <a:pt x="21" y="16995"/>
                  </a:lnTo>
                  <a:lnTo>
                    <a:pt x="0" y="17856"/>
                  </a:lnTo>
                  <a:lnTo>
                    <a:pt x="41" y="18717"/>
                  </a:lnTo>
                  <a:lnTo>
                    <a:pt x="103" y="19557"/>
                  </a:lnTo>
                  <a:lnTo>
                    <a:pt x="205" y="20418"/>
                  </a:lnTo>
                  <a:lnTo>
                    <a:pt x="349" y="21259"/>
                  </a:lnTo>
                  <a:lnTo>
                    <a:pt x="554" y="22079"/>
                  </a:lnTo>
                  <a:lnTo>
                    <a:pt x="779" y="22899"/>
                  </a:lnTo>
                  <a:lnTo>
                    <a:pt x="1046" y="23719"/>
                  </a:lnTo>
                  <a:lnTo>
                    <a:pt x="1333" y="24518"/>
                  </a:lnTo>
                  <a:lnTo>
                    <a:pt x="1681" y="25297"/>
                  </a:lnTo>
                  <a:lnTo>
                    <a:pt x="2071" y="26056"/>
                  </a:lnTo>
                  <a:lnTo>
                    <a:pt x="2481" y="26814"/>
                  </a:lnTo>
                  <a:lnTo>
                    <a:pt x="2932" y="27552"/>
                  </a:lnTo>
                  <a:lnTo>
                    <a:pt x="3424" y="28249"/>
                  </a:lnTo>
                  <a:lnTo>
                    <a:pt x="3957" y="28946"/>
                  </a:lnTo>
                  <a:lnTo>
                    <a:pt x="4531" y="29602"/>
                  </a:lnTo>
                  <a:lnTo>
                    <a:pt x="5125" y="30238"/>
                  </a:lnTo>
                  <a:lnTo>
                    <a:pt x="5761" y="30853"/>
                  </a:lnTo>
                  <a:lnTo>
                    <a:pt x="6437" y="31447"/>
                  </a:lnTo>
                  <a:lnTo>
                    <a:pt x="7134" y="32001"/>
                  </a:lnTo>
                  <a:lnTo>
                    <a:pt x="7872" y="32513"/>
                  </a:lnTo>
                  <a:lnTo>
                    <a:pt x="8651" y="33005"/>
                  </a:lnTo>
                  <a:lnTo>
                    <a:pt x="10558" y="34153"/>
                  </a:lnTo>
                  <a:lnTo>
                    <a:pt x="12464" y="35281"/>
                  </a:lnTo>
                  <a:lnTo>
                    <a:pt x="14371" y="36367"/>
                  </a:lnTo>
                  <a:lnTo>
                    <a:pt x="16257" y="37454"/>
                  </a:lnTo>
                  <a:lnTo>
                    <a:pt x="18143" y="38499"/>
                  </a:lnTo>
                  <a:lnTo>
                    <a:pt x="20008" y="39524"/>
                  </a:lnTo>
                  <a:lnTo>
                    <a:pt x="21853" y="40549"/>
                  </a:lnTo>
                  <a:lnTo>
                    <a:pt x="23698" y="41533"/>
                  </a:lnTo>
                  <a:lnTo>
                    <a:pt x="25502" y="42497"/>
                  </a:lnTo>
                  <a:lnTo>
                    <a:pt x="27326" y="43440"/>
                  </a:lnTo>
                  <a:lnTo>
                    <a:pt x="29110" y="44342"/>
                  </a:lnTo>
                  <a:lnTo>
                    <a:pt x="30893" y="45244"/>
                  </a:lnTo>
                  <a:lnTo>
                    <a:pt x="32636" y="46105"/>
                  </a:lnTo>
                  <a:lnTo>
                    <a:pt x="34378" y="46966"/>
                  </a:lnTo>
                  <a:lnTo>
                    <a:pt x="36100" y="47786"/>
                  </a:lnTo>
                  <a:lnTo>
                    <a:pt x="37802" y="48585"/>
                  </a:lnTo>
                  <a:lnTo>
                    <a:pt x="39483" y="49344"/>
                  </a:lnTo>
                  <a:lnTo>
                    <a:pt x="41164" y="50102"/>
                  </a:lnTo>
                  <a:lnTo>
                    <a:pt x="42804" y="50820"/>
                  </a:lnTo>
                  <a:lnTo>
                    <a:pt x="44423" y="51517"/>
                  </a:lnTo>
                  <a:lnTo>
                    <a:pt x="46022" y="52193"/>
                  </a:lnTo>
                  <a:lnTo>
                    <a:pt x="47601" y="52849"/>
                  </a:lnTo>
                  <a:lnTo>
                    <a:pt x="49138" y="53464"/>
                  </a:lnTo>
                  <a:lnTo>
                    <a:pt x="50676" y="54059"/>
                  </a:lnTo>
                  <a:lnTo>
                    <a:pt x="52172" y="54633"/>
                  </a:lnTo>
                  <a:lnTo>
                    <a:pt x="53648" y="55186"/>
                  </a:lnTo>
                  <a:lnTo>
                    <a:pt x="55104" y="55699"/>
                  </a:lnTo>
                  <a:lnTo>
                    <a:pt x="56539" y="56191"/>
                  </a:lnTo>
                  <a:lnTo>
                    <a:pt x="57933" y="56662"/>
                  </a:lnTo>
                  <a:lnTo>
                    <a:pt x="59306" y="57093"/>
                  </a:lnTo>
                  <a:lnTo>
                    <a:pt x="60639" y="57503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38212" y="44260"/>
                  </a:lnTo>
                  <a:lnTo>
                    <a:pt x="38007" y="44116"/>
                  </a:lnTo>
                  <a:lnTo>
                    <a:pt x="37822" y="43952"/>
                  </a:lnTo>
                  <a:lnTo>
                    <a:pt x="37658" y="43788"/>
                  </a:lnTo>
                  <a:lnTo>
                    <a:pt x="37515" y="43604"/>
                  </a:lnTo>
                  <a:lnTo>
                    <a:pt x="37412" y="43378"/>
                  </a:lnTo>
                  <a:lnTo>
                    <a:pt x="37310" y="43173"/>
                  </a:lnTo>
                  <a:lnTo>
                    <a:pt x="37228" y="42948"/>
                  </a:lnTo>
                  <a:lnTo>
                    <a:pt x="37166" y="42702"/>
                  </a:lnTo>
                  <a:lnTo>
                    <a:pt x="37146" y="42456"/>
                  </a:lnTo>
                  <a:lnTo>
                    <a:pt x="37125" y="42210"/>
                  </a:lnTo>
                  <a:lnTo>
                    <a:pt x="37146" y="41943"/>
                  </a:lnTo>
                  <a:lnTo>
                    <a:pt x="37187" y="41697"/>
                  </a:lnTo>
                  <a:lnTo>
                    <a:pt x="37248" y="41431"/>
                  </a:lnTo>
                  <a:lnTo>
                    <a:pt x="37330" y="41185"/>
                  </a:lnTo>
                  <a:lnTo>
                    <a:pt x="37433" y="40939"/>
                  </a:lnTo>
                  <a:lnTo>
                    <a:pt x="37556" y="40693"/>
                  </a:lnTo>
                  <a:lnTo>
                    <a:pt x="37720" y="40447"/>
                  </a:lnTo>
                  <a:lnTo>
                    <a:pt x="37884" y="40242"/>
                  </a:lnTo>
                  <a:lnTo>
                    <a:pt x="38068" y="40037"/>
                  </a:lnTo>
                  <a:lnTo>
                    <a:pt x="38273" y="39873"/>
                  </a:lnTo>
                  <a:lnTo>
                    <a:pt x="38478" y="39709"/>
                  </a:lnTo>
                  <a:lnTo>
                    <a:pt x="38704" y="39586"/>
                  </a:lnTo>
                  <a:lnTo>
                    <a:pt x="38929" y="39483"/>
                  </a:lnTo>
                  <a:lnTo>
                    <a:pt x="39155" y="39381"/>
                  </a:lnTo>
                  <a:lnTo>
                    <a:pt x="39401" y="39319"/>
                  </a:lnTo>
                  <a:lnTo>
                    <a:pt x="39626" y="39278"/>
                  </a:lnTo>
                  <a:lnTo>
                    <a:pt x="40118" y="39278"/>
                  </a:lnTo>
                  <a:lnTo>
                    <a:pt x="40344" y="39319"/>
                  </a:lnTo>
                  <a:lnTo>
                    <a:pt x="40569" y="39381"/>
                  </a:lnTo>
                  <a:lnTo>
                    <a:pt x="40795" y="39463"/>
                  </a:lnTo>
                  <a:lnTo>
                    <a:pt x="41020" y="39565"/>
                  </a:lnTo>
                  <a:lnTo>
                    <a:pt x="55452" y="47540"/>
                  </a:lnTo>
                  <a:lnTo>
                    <a:pt x="70274" y="55719"/>
                  </a:lnTo>
                  <a:lnTo>
                    <a:pt x="87268" y="65067"/>
                  </a:lnTo>
                  <a:lnTo>
                    <a:pt x="104303" y="74395"/>
                  </a:lnTo>
                  <a:lnTo>
                    <a:pt x="112155" y="78679"/>
                  </a:lnTo>
                  <a:lnTo>
                    <a:pt x="119207" y="82513"/>
                  </a:lnTo>
                  <a:lnTo>
                    <a:pt x="125193" y="85752"/>
                  </a:lnTo>
                  <a:lnTo>
                    <a:pt x="129846" y="88232"/>
                  </a:lnTo>
                  <a:lnTo>
                    <a:pt x="131589" y="89134"/>
                  </a:lnTo>
                  <a:lnTo>
                    <a:pt x="132880" y="89790"/>
                  </a:lnTo>
                  <a:lnTo>
                    <a:pt x="133721" y="90200"/>
                  </a:lnTo>
                  <a:lnTo>
                    <a:pt x="133946" y="90303"/>
                  </a:lnTo>
                  <a:lnTo>
                    <a:pt x="134049" y="90323"/>
                  </a:lnTo>
                  <a:lnTo>
                    <a:pt x="48011" y="37700"/>
                  </a:lnTo>
                  <a:lnTo>
                    <a:pt x="47867" y="37597"/>
                  </a:lnTo>
                  <a:lnTo>
                    <a:pt x="47724" y="37474"/>
                  </a:lnTo>
                  <a:lnTo>
                    <a:pt x="47601" y="37351"/>
                  </a:lnTo>
                  <a:lnTo>
                    <a:pt x="47498" y="37228"/>
                  </a:lnTo>
                  <a:lnTo>
                    <a:pt x="47396" y="37085"/>
                  </a:lnTo>
                  <a:lnTo>
                    <a:pt x="47314" y="36921"/>
                  </a:lnTo>
                  <a:lnTo>
                    <a:pt x="47252" y="36757"/>
                  </a:lnTo>
                  <a:lnTo>
                    <a:pt x="47191" y="36593"/>
                  </a:lnTo>
                  <a:lnTo>
                    <a:pt x="47170" y="36429"/>
                  </a:lnTo>
                  <a:lnTo>
                    <a:pt x="47150" y="36265"/>
                  </a:lnTo>
                  <a:lnTo>
                    <a:pt x="47150" y="36080"/>
                  </a:lnTo>
                  <a:lnTo>
                    <a:pt x="47170" y="35916"/>
                  </a:lnTo>
                  <a:lnTo>
                    <a:pt x="47191" y="35732"/>
                  </a:lnTo>
                  <a:lnTo>
                    <a:pt x="47252" y="35568"/>
                  </a:lnTo>
                  <a:lnTo>
                    <a:pt x="47314" y="35404"/>
                  </a:lnTo>
                  <a:lnTo>
                    <a:pt x="47396" y="35240"/>
                  </a:lnTo>
                  <a:lnTo>
                    <a:pt x="47498" y="35096"/>
                  </a:lnTo>
                  <a:lnTo>
                    <a:pt x="47621" y="34953"/>
                  </a:lnTo>
                  <a:lnTo>
                    <a:pt x="47744" y="34830"/>
                  </a:lnTo>
                  <a:lnTo>
                    <a:pt x="47888" y="34727"/>
                  </a:lnTo>
                  <a:lnTo>
                    <a:pt x="48031" y="34625"/>
                  </a:lnTo>
                  <a:lnTo>
                    <a:pt x="48175" y="34543"/>
                  </a:lnTo>
                  <a:lnTo>
                    <a:pt x="48339" y="34481"/>
                  </a:lnTo>
                  <a:lnTo>
                    <a:pt x="48503" y="34420"/>
                  </a:lnTo>
                  <a:lnTo>
                    <a:pt x="48667" y="34399"/>
                  </a:lnTo>
                  <a:lnTo>
                    <a:pt x="48831" y="34379"/>
                  </a:lnTo>
                  <a:lnTo>
                    <a:pt x="49015" y="34379"/>
                  </a:lnTo>
                  <a:lnTo>
                    <a:pt x="49179" y="34399"/>
                  </a:lnTo>
                  <a:lnTo>
                    <a:pt x="49364" y="34420"/>
                  </a:lnTo>
                  <a:lnTo>
                    <a:pt x="49528" y="34481"/>
                  </a:lnTo>
                  <a:lnTo>
                    <a:pt x="49692" y="34543"/>
                  </a:lnTo>
                  <a:lnTo>
                    <a:pt x="49856" y="34625"/>
                  </a:lnTo>
                  <a:lnTo>
                    <a:pt x="136796" y="83948"/>
                  </a:lnTo>
                  <a:lnTo>
                    <a:pt x="136796" y="83948"/>
                  </a:lnTo>
                  <a:lnTo>
                    <a:pt x="136734" y="83866"/>
                  </a:lnTo>
                  <a:lnTo>
                    <a:pt x="136529" y="83702"/>
                  </a:lnTo>
                  <a:lnTo>
                    <a:pt x="135771" y="83189"/>
                  </a:lnTo>
                  <a:lnTo>
                    <a:pt x="134561" y="82369"/>
                  </a:lnTo>
                  <a:lnTo>
                    <a:pt x="132942" y="81324"/>
                  </a:lnTo>
                  <a:lnTo>
                    <a:pt x="128575" y="78515"/>
                  </a:lnTo>
                  <a:lnTo>
                    <a:pt x="122897" y="74928"/>
                  </a:lnTo>
                  <a:lnTo>
                    <a:pt x="116214" y="70725"/>
                  </a:lnTo>
                  <a:lnTo>
                    <a:pt x="108752" y="66051"/>
                  </a:lnTo>
                  <a:lnTo>
                    <a:pt x="92536" y="55965"/>
                  </a:lnTo>
                  <a:lnTo>
                    <a:pt x="76342" y="45900"/>
                  </a:lnTo>
                  <a:lnTo>
                    <a:pt x="62217" y="37146"/>
                  </a:lnTo>
                  <a:lnTo>
                    <a:pt x="48441" y="28618"/>
                  </a:lnTo>
                  <a:lnTo>
                    <a:pt x="48236" y="28475"/>
                  </a:lnTo>
                  <a:lnTo>
                    <a:pt x="48052" y="28311"/>
                  </a:lnTo>
                  <a:lnTo>
                    <a:pt x="47888" y="28147"/>
                  </a:lnTo>
                  <a:lnTo>
                    <a:pt x="47744" y="27942"/>
                  </a:lnTo>
                  <a:lnTo>
                    <a:pt x="47621" y="27737"/>
                  </a:lnTo>
                  <a:lnTo>
                    <a:pt x="47539" y="27511"/>
                  </a:lnTo>
                  <a:lnTo>
                    <a:pt x="47457" y="27286"/>
                  </a:lnTo>
                  <a:lnTo>
                    <a:pt x="47396" y="27040"/>
                  </a:lnTo>
                  <a:lnTo>
                    <a:pt x="47355" y="26794"/>
                  </a:lnTo>
                  <a:lnTo>
                    <a:pt x="47355" y="26548"/>
                  </a:lnTo>
                  <a:lnTo>
                    <a:pt x="47375" y="26281"/>
                  </a:lnTo>
                  <a:lnTo>
                    <a:pt x="47396" y="26035"/>
                  </a:lnTo>
                  <a:lnTo>
                    <a:pt x="47457" y="25769"/>
                  </a:lnTo>
                  <a:lnTo>
                    <a:pt x="47539" y="25523"/>
                  </a:lnTo>
                  <a:lnTo>
                    <a:pt x="47662" y="25256"/>
                  </a:lnTo>
                  <a:lnTo>
                    <a:pt x="47785" y="25010"/>
                  </a:lnTo>
                  <a:lnTo>
                    <a:pt x="47949" y="24785"/>
                  </a:lnTo>
                  <a:lnTo>
                    <a:pt x="48113" y="24559"/>
                  </a:lnTo>
                  <a:lnTo>
                    <a:pt x="48298" y="24354"/>
                  </a:lnTo>
                  <a:lnTo>
                    <a:pt x="48503" y="24190"/>
                  </a:lnTo>
                  <a:lnTo>
                    <a:pt x="48708" y="24026"/>
                  </a:lnTo>
                  <a:lnTo>
                    <a:pt x="48933" y="23903"/>
                  </a:lnTo>
                  <a:lnTo>
                    <a:pt x="49159" y="23801"/>
                  </a:lnTo>
                  <a:lnTo>
                    <a:pt x="49405" y="23698"/>
                  </a:lnTo>
                  <a:lnTo>
                    <a:pt x="49630" y="23637"/>
                  </a:lnTo>
                  <a:lnTo>
                    <a:pt x="49876" y="23596"/>
                  </a:lnTo>
                  <a:lnTo>
                    <a:pt x="50122" y="23575"/>
                  </a:lnTo>
                  <a:lnTo>
                    <a:pt x="50368" y="23596"/>
                  </a:lnTo>
                  <a:lnTo>
                    <a:pt x="50594" y="23616"/>
                  </a:lnTo>
                  <a:lnTo>
                    <a:pt x="50840" y="23678"/>
                  </a:lnTo>
                  <a:lnTo>
                    <a:pt x="51065" y="23780"/>
                  </a:lnTo>
                  <a:lnTo>
                    <a:pt x="51270" y="23883"/>
                  </a:lnTo>
                  <a:lnTo>
                    <a:pt x="70253" y="34502"/>
                  </a:lnTo>
                  <a:lnTo>
                    <a:pt x="69249" y="33559"/>
                  </a:lnTo>
                  <a:lnTo>
                    <a:pt x="68224" y="32616"/>
                  </a:lnTo>
                  <a:lnTo>
                    <a:pt x="67178" y="31652"/>
                  </a:lnTo>
                  <a:lnTo>
                    <a:pt x="66092" y="30689"/>
                  </a:lnTo>
                  <a:lnTo>
                    <a:pt x="63837" y="28741"/>
                  </a:lnTo>
                  <a:lnTo>
                    <a:pt x="61500" y="26753"/>
                  </a:lnTo>
                  <a:lnTo>
                    <a:pt x="59060" y="24764"/>
                  </a:lnTo>
                  <a:lnTo>
                    <a:pt x="56518" y="22735"/>
                  </a:lnTo>
                  <a:lnTo>
                    <a:pt x="53894" y="20726"/>
                  </a:lnTo>
                  <a:lnTo>
                    <a:pt x="51168" y="18676"/>
                  </a:lnTo>
                  <a:lnTo>
                    <a:pt x="48380" y="16646"/>
                  </a:lnTo>
                  <a:lnTo>
                    <a:pt x="45510" y="14596"/>
                  </a:lnTo>
                  <a:lnTo>
                    <a:pt x="42558" y="12546"/>
                  </a:lnTo>
                  <a:lnTo>
                    <a:pt x="39544" y="10517"/>
                  </a:lnTo>
                  <a:lnTo>
                    <a:pt x="36469" y="8508"/>
                  </a:lnTo>
                  <a:lnTo>
                    <a:pt x="33333" y="6499"/>
                  </a:lnTo>
                  <a:lnTo>
                    <a:pt x="30155" y="4490"/>
                  </a:lnTo>
                  <a:lnTo>
                    <a:pt x="26916" y="2522"/>
                  </a:lnTo>
                  <a:lnTo>
                    <a:pt x="26117" y="2071"/>
                  </a:lnTo>
                  <a:lnTo>
                    <a:pt x="25297" y="1681"/>
                  </a:lnTo>
                  <a:lnTo>
                    <a:pt x="24477" y="1312"/>
                  </a:lnTo>
                  <a:lnTo>
                    <a:pt x="23657" y="1005"/>
                  </a:lnTo>
                  <a:lnTo>
                    <a:pt x="22816" y="718"/>
                  </a:lnTo>
                  <a:lnTo>
                    <a:pt x="21976" y="492"/>
                  </a:lnTo>
                  <a:lnTo>
                    <a:pt x="21115" y="308"/>
                  </a:lnTo>
                  <a:lnTo>
                    <a:pt x="20254" y="164"/>
                  </a:lnTo>
                  <a:lnTo>
                    <a:pt x="19414" y="62"/>
                  </a:lnTo>
                  <a:lnTo>
                    <a:pt x="18553" y="21"/>
                  </a:lnTo>
                  <a:lnTo>
                    <a:pt x="17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7569775" y="778700"/>
              <a:ext cx="913797" cy="603364"/>
            </a:xfrm>
            <a:custGeom>
              <a:avLst/>
              <a:gdLst/>
              <a:ahLst/>
              <a:cxnLst/>
              <a:rect l="l" t="t" r="r" b="b"/>
              <a:pathLst>
                <a:path w="136796" h="90324" fill="none" extrusionOk="0">
                  <a:moveTo>
                    <a:pt x="41020" y="39565"/>
                  </a:moveTo>
                  <a:lnTo>
                    <a:pt x="41020" y="39565"/>
                  </a:lnTo>
                  <a:lnTo>
                    <a:pt x="40795" y="39463"/>
                  </a:lnTo>
                  <a:lnTo>
                    <a:pt x="40569" y="39381"/>
                  </a:lnTo>
                  <a:lnTo>
                    <a:pt x="40344" y="39319"/>
                  </a:lnTo>
                  <a:lnTo>
                    <a:pt x="40118" y="39278"/>
                  </a:lnTo>
                  <a:lnTo>
                    <a:pt x="39872" y="39278"/>
                  </a:lnTo>
                  <a:lnTo>
                    <a:pt x="39626" y="39278"/>
                  </a:lnTo>
                  <a:lnTo>
                    <a:pt x="39401" y="39319"/>
                  </a:lnTo>
                  <a:lnTo>
                    <a:pt x="39155" y="39381"/>
                  </a:lnTo>
                  <a:lnTo>
                    <a:pt x="38929" y="39483"/>
                  </a:lnTo>
                  <a:lnTo>
                    <a:pt x="38704" y="39586"/>
                  </a:lnTo>
                  <a:lnTo>
                    <a:pt x="38478" y="39709"/>
                  </a:lnTo>
                  <a:lnTo>
                    <a:pt x="38273" y="39873"/>
                  </a:lnTo>
                  <a:lnTo>
                    <a:pt x="38068" y="40037"/>
                  </a:lnTo>
                  <a:lnTo>
                    <a:pt x="37884" y="40242"/>
                  </a:lnTo>
                  <a:lnTo>
                    <a:pt x="37720" y="40447"/>
                  </a:lnTo>
                  <a:lnTo>
                    <a:pt x="37556" y="40693"/>
                  </a:lnTo>
                  <a:lnTo>
                    <a:pt x="37556" y="40693"/>
                  </a:lnTo>
                  <a:lnTo>
                    <a:pt x="37433" y="40939"/>
                  </a:lnTo>
                  <a:lnTo>
                    <a:pt x="37330" y="41185"/>
                  </a:lnTo>
                  <a:lnTo>
                    <a:pt x="37248" y="41431"/>
                  </a:lnTo>
                  <a:lnTo>
                    <a:pt x="37187" y="41697"/>
                  </a:lnTo>
                  <a:lnTo>
                    <a:pt x="37146" y="41943"/>
                  </a:lnTo>
                  <a:lnTo>
                    <a:pt x="37125" y="42210"/>
                  </a:lnTo>
                  <a:lnTo>
                    <a:pt x="37146" y="42456"/>
                  </a:lnTo>
                  <a:lnTo>
                    <a:pt x="37166" y="42702"/>
                  </a:lnTo>
                  <a:lnTo>
                    <a:pt x="37228" y="42948"/>
                  </a:lnTo>
                  <a:lnTo>
                    <a:pt x="37310" y="43173"/>
                  </a:lnTo>
                  <a:lnTo>
                    <a:pt x="37412" y="43378"/>
                  </a:lnTo>
                  <a:lnTo>
                    <a:pt x="37515" y="43604"/>
                  </a:lnTo>
                  <a:lnTo>
                    <a:pt x="37658" y="43788"/>
                  </a:lnTo>
                  <a:lnTo>
                    <a:pt x="37822" y="43952"/>
                  </a:lnTo>
                  <a:lnTo>
                    <a:pt x="38007" y="44116"/>
                  </a:lnTo>
                  <a:lnTo>
                    <a:pt x="38212" y="44260"/>
                  </a:lnTo>
                  <a:lnTo>
                    <a:pt x="61951" y="57892"/>
                  </a:lnTo>
                  <a:lnTo>
                    <a:pt x="61951" y="57892"/>
                  </a:lnTo>
                  <a:lnTo>
                    <a:pt x="60639" y="57503"/>
                  </a:lnTo>
                  <a:lnTo>
                    <a:pt x="59306" y="57093"/>
                  </a:lnTo>
                  <a:lnTo>
                    <a:pt x="57933" y="56662"/>
                  </a:lnTo>
                  <a:lnTo>
                    <a:pt x="56539" y="56191"/>
                  </a:lnTo>
                  <a:lnTo>
                    <a:pt x="55104" y="55699"/>
                  </a:lnTo>
                  <a:lnTo>
                    <a:pt x="53648" y="55186"/>
                  </a:lnTo>
                  <a:lnTo>
                    <a:pt x="52172" y="54633"/>
                  </a:lnTo>
                  <a:lnTo>
                    <a:pt x="50676" y="54059"/>
                  </a:lnTo>
                  <a:lnTo>
                    <a:pt x="49138" y="53464"/>
                  </a:lnTo>
                  <a:lnTo>
                    <a:pt x="47601" y="52849"/>
                  </a:lnTo>
                  <a:lnTo>
                    <a:pt x="46022" y="52193"/>
                  </a:lnTo>
                  <a:lnTo>
                    <a:pt x="44423" y="51517"/>
                  </a:lnTo>
                  <a:lnTo>
                    <a:pt x="42804" y="50820"/>
                  </a:lnTo>
                  <a:lnTo>
                    <a:pt x="41164" y="50102"/>
                  </a:lnTo>
                  <a:lnTo>
                    <a:pt x="39483" y="49344"/>
                  </a:lnTo>
                  <a:lnTo>
                    <a:pt x="37802" y="48585"/>
                  </a:lnTo>
                  <a:lnTo>
                    <a:pt x="36100" y="47786"/>
                  </a:lnTo>
                  <a:lnTo>
                    <a:pt x="34378" y="46966"/>
                  </a:lnTo>
                  <a:lnTo>
                    <a:pt x="32636" y="46105"/>
                  </a:lnTo>
                  <a:lnTo>
                    <a:pt x="30893" y="45244"/>
                  </a:lnTo>
                  <a:lnTo>
                    <a:pt x="29110" y="44342"/>
                  </a:lnTo>
                  <a:lnTo>
                    <a:pt x="27326" y="43440"/>
                  </a:lnTo>
                  <a:lnTo>
                    <a:pt x="25502" y="42497"/>
                  </a:lnTo>
                  <a:lnTo>
                    <a:pt x="23698" y="41533"/>
                  </a:lnTo>
                  <a:lnTo>
                    <a:pt x="21853" y="40549"/>
                  </a:lnTo>
                  <a:lnTo>
                    <a:pt x="20008" y="39524"/>
                  </a:lnTo>
                  <a:lnTo>
                    <a:pt x="18143" y="38499"/>
                  </a:lnTo>
                  <a:lnTo>
                    <a:pt x="16257" y="37454"/>
                  </a:lnTo>
                  <a:lnTo>
                    <a:pt x="14371" y="36367"/>
                  </a:lnTo>
                  <a:lnTo>
                    <a:pt x="12464" y="35281"/>
                  </a:lnTo>
                  <a:lnTo>
                    <a:pt x="10558" y="34153"/>
                  </a:lnTo>
                  <a:lnTo>
                    <a:pt x="8651" y="33005"/>
                  </a:lnTo>
                  <a:lnTo>
                    <a:pt x="8651" y="33005"/>
                  </a:lnTo>
                  <a:lnTo>
                    <a:pt x="7872" y="32513"/>
                  </a:lnTo>
                  <a:lnTo>
                    <a:pt x="7134" y="32001"/>
                  </a:lnTo>
                  <a:lnTo>
                    <a:pt x="6437" y="31447"/>
                  </a:lnTo>
                  <a:lnTo>
                    <a:pt x="5761" y="30853"/>
                  </a:lnTo>
                  <a:lnTo>
                    <a:pt x="5125" y="30238"/>
                  </a:lnTo>
                  <a:lnTo>
                    <a:pt x="4531" y="29602"/>
                  </a:lnTo>
                  <a:lnTo>
                    <a:pt x="3957" y="28946"/>
                  </a:lnTo>
                  <a:lnTo>
                    <a:pt x="3424" y="28249"/>
                  </a:lnTo>
                  <a:lnTo>
                    <a:pt x="2932" y="27552"/>
                  </a:lnTo>
                  <a:lnTo>
                    <a:pt x="2481" y="26814"/>
                  </a:lnTo>
                  <a:lnTo>
                    <a:pt x="2071" y="26056"/>
                  </a:lnTo>
                  <a:lnTo>
                    <a:pt x="1681" y="25297"/>
                  </a:lnTo>
                  <a:lnTo>
                    <a:pt x="1333" y="24518"/>
                  </a:lnTo>
                  <a:lnTo>
                    <a:pt x="1046" y="23719"/>
                  </a:lnTo>
                  <a:lnTo>
                    <a:pt x="779" y="22899"/>
                  </a:lnTo>
                  <a:lnTo>
                    <a:pt x="554" y="22079"/>
                  </a:lnTo>
                  <a:lnTo>
                    <a:pt x="349" y="21259"/>
                  </a:lnTo>
                  <a:lnTo>
                    <a:pt x="205" y="20418"/>
                  </a:lnTo>
                  <a:lnTo>
                    <a:pt x="103" y="19557"/>
                  </a:lnTo>
                  <a:lnTo>
                    <a:pt x="41" y="18717"/>
                  </a:lnTo>
                  <a:lnTo>
                    <a:pt x="0" y="17856"/>
                  </a:lnTo>
                  <a:lnTo>
                    <a:pt x="21" y="16995"/>
                  </a:lnTo>
                  <a:lnTo>
                    <a:pt x="82" y="16134"/>
                  </a:lnTo>
                  <a:lnTo>
                    <a:pt x="185" y="15293"/>
                  </a:lnTo>
                  <a:lnTo>
                    <a:pt x="328" y="14432"/>
                  </a:lnTo>
                  <a:lnTo>
                    <a:pt x="513" y="13571"/>
                  </a:lnTo>
                  <a:lnTo>
                    <a:pt x="738" y="12731"/>
                  </a:lnTo>
                  <a:lnTo>
                    <a:pt x="1005" y="11890"/>
                  </a:lnTo>
                  <a:lnTo>
                    <a:pt x="1333" y="11070"/>
                  </a:lnTo>
                  <a:lnTo>
                    <a:pt x="1681" y="10230"/>
                  </a:lnTo>
                  <a:lnTo>
                    <a:pt x="2091" y="9430"/>
                  </a:lnTo>
                  <a:lnTo>
                    <a:pt x="2542" y="8631"/>
                  </a:lnTo>
                  <a:lnTo>
                    <a:pt x="2542" y="8631"/>
                  </a:lnTo>
                  <a:lnTo>
                    <a:pt x="3034" y="7872"/>
                  </a:lnTo>
                  <a:lnTo>
                    <a:pt x="3547" y="7114"/>
                  </a:lnTo>
                  <a:lnTo>
                    <a:pt x="4100" y="6417"/>
                  </a:lnTo>
                  <a:lnTo>
                    <a:pt x="4695" y="5740"/>
                  </a:lnTo>
                  <a:lnTo>
                    <a:pt x="5310" y="5105"/>
                  </a:lnTo>
                  <a:lnTo>
                    <a:pt x="5945" y="4510"/>
                  </a:lnTo>
                  <a:lnTo>
                    <a:pt x="6601" y="3957"/>
                  </a:lnTo>
                  <a:lnTo>
                    <a:pt x="7298" y="3424"/>
                  </a:lnTo>
                  <a:lnTo>
                    <a:pt x="7995" y="2932"/>
                  </a:lnTo>
                  <a:lnTo>
                    <a:pt x="8733" y="2481"/>
                  </a:lnTo>
                  <a:lnTo>
                    <a:pt x="9471" y="2050"/>
                  </a:lnTo>
                  <a:lnTo>
                    <a:pt x="10250" y="1681"/>
                  </a:lnTo>
                  <a:lnTo>
                    <a:pt x="11029" y="1333"/>
                  </a:lnTo>
                  <a:lnTo>
                    <a:pt x="11829" y="1025"/>
                  </a:lnTo>
                  <a:lnTo>
                    <a:pt x="12649" y="759"/>
                  </a:lnTo>
                  <a:lnTo>
                    <a:pt x="13469" y="533"/>
                  </a:lnTo>
                  <a:lnTo>
                    <a:pt x="14289" y="349"/>
                  </a:lnTo>
                  <a:lnTo>
                    <a:pt x="15129" y="205"/>
                  </a:lnTo>
                  <a:lnTo>
                    <a:pt x="15970" y="82"/>
                  </a:lnTo>
                  <a:lnTo>
                    <a:pt x="16831" y="21"/>
                  </a:lnTo>
                  <a:lnTo>
                    <a:pt x="17692" y="0"/>
                  </a:lnTo>
                  <a:lnTo>
                    <a:pt x="18553" y="21"/>
                  </a:lnTo>
                  <a:lnTo>
                    <a:pt x="19414" y="62"/>
                  </a:lnTo>
                  <a:lnTo>
                    <a:pt x="20254" y="164"/>
                  </a:lnTo>
                  <a:lnTo>
                    <a:pt x="21115" y="308"/>
                  </a:lnTo>
                  <a:lnTo>
                    <a:pt x="21976" y="492"/>
                  </a:lnTo>
                  <a:lnTo>
                    <a:pt x="22816" y="718"/>
                  </a:lnTo>
                  <a:lnTo>
                    <a:pt x="23657" y="1005"/>
                  </a:lnTo>
                  <a:lnTo>
                    <a:pt x="24477" y="1312"/>
                  </a:lnTo>
                  <a:lnTo>
                    <a:pt x="25297" y="1681"/>
                  </a:lnTo>
                  <a:lnTo>
                    <a:pt x="26117" y="2071"/>
                  </a:lnTo>
                  <a:lnTo>
                    <a:pt x="26916" y="2522"/>
                  </a:lnTo>
                  <a:lnTo>
                    <a:pt x="26916" y="2522"/>
                  </a:lnTo>
                  <a:lnTo>
                    <a:pt x="30155" y="4490"/>
                  </a:lnTo>
                  <a:lnTo>
                    <a:pt x="33333" y="6499"/>
                  </a:lnTo>
                  <a:lnTo>
                    <a:pt x="36469" y="8508"/>
                  </a:lnTo>
                  <a:lnTo>
                    <a:pt x="39544" y="10517"/>
                  </a:lnTo>
                  <a:lnTo>
                    <a:pt x="42558" y="12546"/>
                  </a:lnTo>
                  <a:lnTo>
                    <a:pt x="45510" y="14596"/>
                  </a:lnTo>
                  <a:lnTo>
                    <a:pt x="48380" y="16646"/>
                  </a:lnTo>
                  <a:lnTo>
                    <a:pt x="51168" y="18676"/>
                  </a:lnTo>
                  <a:lnTo>
                    <a:pt x="53894" y="20726"/>
                  </a:lnTo>
                  <a:lnTo>
                    <a:pt x="56518" y="22735"/>
                  </a:lnTo>
                  <a:lnTo>
                    <a:pt x="59060" y="24764"/>
                  </a:lnTo>
                  <a:lnTo>
                    <a:pt x="61500" y="26753"/>
                  </a:lnTo>
                  <a:lnTo>
                    <a:pt x="63837" y="28741"/>
                  </a:lnTo>
                  <a:lnTo>
                    <a:pt x="66092" y="30689"/>
                  </a:lnTo>
                  <a:lnTo>
                    <a:pt x="67178" y="31652"/>
                  </a:lnTo>
                  <a:lnTo>
                    <a:pt x="68224" y="32616"/>
                  </a:lnTo>
                  <a:lnTo>
                    <a:pt x="69249" y="33559"/>
                  </a:lnTo>
                  <a:lnTo>
                    <a:pt x="70253" y="34502"/>
                  </a:lnTo>
                  <a:lnTo>
                    <a:pt x="51270" y="23883"/>
                  </a:lnTo>
                  <a:lnTo>
                    <a:pt x="51270" y="23883"/>
                  </a:lnTo>
                  <a:lnTo>
                    <a:pt x="51065" y="23780"/>
                  </a:lnTo>
                  <a:lnTo>
                    <a:pt x="50840" y="23678"/>
                  </a:lnTo>
                  <a:lnTo>
                    <a:pt x="50594" y="23616"/>
                  </a:lnTo>
                  <a:lnTo>
                    <a:pt x="50368" y="23596"/>
                  </a:lnTo>
                  <a:lnTo>
                    <a:pt x="50122" y="23575"/>
                  </a:lnTo>
                  <a:lnTo>
                    <a:pt x="49876" y="23596"/>
                  </a:lnTo>
                  <a:lnTo>
                    <a:pt x="49630" y="23637"/>
                  </a:lnTo>
                  <a:lnTo>
                    <a:pt x="49405" y="23698"/>
                  </a:lnTo>
                  <a:lnTo>
                    <a:pt x="49159" y="23801"/>
                  </a:lnTo>
                  <a:lnTo>
                    <a:pt x="48933" y="23903"/>
                  </a:lnTo>
                  <a:lnTo>
                    <a:pt x="48708" y="24026"/>
                  </a:lnTo>
                  <a:lnTo>
                    <a:pt x="48503" y="24190"/>
                  </a:lnTo>
                  <a:lnTo>
                    <a:pt x="48298" y="24354"/>
                  </a:lnTo>
                  <a:lnTo>
                    <a:pt x="48113" y="24559"/>
                  </a:lnTo>
                  <a:lnTo>
                    <a:pt x="47949" y="24785"/>
                  </a:lnTo>
                  <a:lnTo>
                    <a:pt x="47785" y="25010"/>
                  </a:lnTo>
                  <a:lnTo>
                    <a:pt x="47785" y="25010"/>
                  </a:lnTo>
                  <a:lnTo>
                    <a:pt x="47662" y="25256"/>
                  </a:lnTo>
                  <a:lnTo>
                    <a:pt x="47539" y="25523"/>
                  </a:lnTo>
                  <a:lnTo>
                    <a:pt x="47457" y="25769"/>
                  </a:lnTo>
                  <a:lnTo>
                    <a:pt x="47396" y="26035"/>
                  </a:lnTo>
                  <a:lnTo>
                    <a:pt x="47375" y="26281"/>
                  </a:lnTo>
                  <a:lnTo>
                    <a:pt x="47355" y="26548"/>
                  </a:lnTo>
                  <a:lnTo>
                    <a:pt x="47355" y="26794"/>
                  </a:lnTo>
                  <a:lnTo>
                    <a:pt x="47396" y="27040"/>
                  </a:lnTo>
                  <a:lnTo>
                    <a:pt x="47457" y="27286"/>
                  </a:lnTo>
                  <a:lnTo>
                    <a:pt x="47539" y="27511"/>
                  </a:lnTo>
                  <a:lnTo>
                    <a:pt x="47621" y="27737"/>
                  </a:lnTo>
                  <a:lnTo>
                    <a:pt x="47744" y="27942"/>
                  </a:lnTo>
                  <a:lnTo>
                    <a:pt x="47888" y="28147"/>
                  </a:lnTo>
                  <a:lnTo>
                    <a:pt x="48052" y="28311"/>
                  </a:lnTo>
                  <a:lnTo>
                    <a:pt x="48236" y="28475"/>
                  </a:lnTo>
                  <a:lnTo>
                    <a:pt x="48441" y="28618"/>
                  </a:lnTo>
                  <a:lnTo>
                    <a:pt x="48441" y="28618"/>
                  </a:lnTo>
                  <a:lnTo>
                    <a:pt x="62217" y="37146"/>
                  </a:lnTo>
                  <a:lnTo>
                    <a:pt x="76342" y="45900"/>
                  </a:lnTo>
                  <a:lnTo>
                    <a:pt x="92536" y="55965"/>
                  </a:lnTo>
                  <a:lnTo>
                    <a:pt x="108752" y="66051"/>
                  </a:lnTo>
                  <a:lnTo>
                    <a:pt x="116214" y="70725"/>
                  </a:lnTo>
                  <a:lnTo>
                    <a:pt x="122897" y="74928"/>
                  </a:lnTo>
                  <a:lnTo>
                    <a:pt x="128575" y="78515"/>
                  </a:lnTo>
                  <a:lnTo>
                    <a:pt x="132942" y="81324"/>
                  </a:lnTo>
                  <a:lnTo>
                    <a:pt x="134561" y="82369"/>
                  </a:lnTo>
                  <a:lnTo>
                    <a:pt x="135771" y="83189"/>
                  </a:lnTo>
                  <a:lnTo>
                    <a:pt x="136529" y="83702"/>
                  </a:lnTo>
                  <a:lnTo>
                    <a:pt x="136734" y="83866"/>
                  </a:lnTo>
                  <a:lnTo>
                    <a:pt x="136796" y="83948"/>
                  </a:lnTo>
                  <a:lnTo>
                    <a:pt x="49856" y="34625"/>
                  </a:lnTo>
                  <a:lnTo>
                    <a:pt x="49856" y="34625"/>
                  </a:lnTo>
                  <a:lnTo>
                    <a:pt x="49692" y="34543"/>
                  </a:lnTo>
                  <a:lnTo>
                    <a:pt x="49528" y="34481"/>
                  </a:lnTo>
                  <a:lnTo>
                    <a:pt x="49364" y="34420"/>
                  </a:lnTo>
                  <a:lnTo>
                    <a:pt x="49179" y="34399"/>
                  </a:lnTo>
                  <a:lnTo>
                    <a:pt x="49015" y="34379"/>
                  </a:lnTo>
                  <a:lnTo>
                    <a:pt x="48831" y="34379"/>
                  </a:lnTo>
                  <a:lnTo>
                    <a:pt x="48667" y="34399"/>
                  </a:lnTo>
                  <a:lnTo>
                    <a:pt x="48503" y="34420"/>
                  </a:lnTo>
                  <a:lnTo>
                    <a:pt x="48339" y="34481"/>
                  </a:lnTo>
                  <a:lnTo>
                    <a:pt x="48175" y="34543"/>
                  </a:lnTo>
                  <a:lnTo>
                    <a:pt x="48031" y="34625"/>
                  </a:lnTo>
                  <a:lnTo>
                    <a:pt x="47888" y="34727"/>
                  </a:lnTo>
                  <a:lnTo>
                    <a:pt x="47744" y="34830"/>
                  </a:lnTo>
                  <a:lnTo>
                    <a:pt x="47621" y="34953"/>
                  </a:lnTo>
                  <a:lnTo>
                    <a:pt x="47498" y="35096"/>
                  </a:lnTo>
                  <a:lnTo>
                    <a:pt x="47396" y="35240"/>
                  </a:lnTo>
                  <a:lnTo>
                    <a:pt x="47396" y="35240"/>
                  </a:lnTo>
                  <a:lnTo>
                    <a:pt x="47314" y="35404"/>
                  </a:lnTo>
                  <a:lnTo>
                    <a:pt x="47252" y="35568"/>
                  </a:lnTo>
                  <a:lnTo>
                    <a:pt x="47191" y="35732"/>
                  </a:lnTo>
                  <a:lnTo>
                    <a:pt x="47170" y="35916"/>
                  </a:lnTo>
                  <a:lnTo>
                    <a:pt x="47150" y="36080"/>
                  </a:lnTo>
                  <a:lnTo>
                    <a:pt x="47150" y="36265"/>
                  </a:lnTo>
                  <a:lnTo>
                    <a:pt x="47170" y="36429"/>
                  </a:lnTo>
                  <a:lnTo>
                    <a:pt x="47191" y="36593"/>
                  </a:lnTo>
                  <a:lnTo>
                    <a:pt x="47252" y="36757"/>
                  </a:lnTo>
                  <a:lnTo>
                    <a:pt x="47314" y="36921"/>
                  </a:lnTo>
                  <a:lnTo>
                    <a:pt x="47396" y="37085"/>
                  </a:lnTo>
                  <a:lnTo>
                    <a:pt x="47498" y="37228"/>
                  </a:lnTo>
                  <a:lnTo>
                    <a:pt x="47601" y="37351"/>
                  </a:lnTo>
                  <a:lnTo>
                    <a:pt x="47724" y="37474"/>
                  </a:lnTo>
                  <a:lnTo>
                    <a:pt x="47867" y="37597"/>
                  </a:lnTo>
                  <a:lnTo>
                    <a:pt x="48011" y="37700"/>
                  </a:lnTo>
                  <a:lnTo>
                    <a:pt x="134049" y="90323"/>
                  </a:lnTo>
                  <a:lnTo>
                    <a:pt x="134049" y="90323"/>
                  </a:lnTo>
                  <a:lnTo>
                    <a:pt x="133946" y="90303"/>
                  </a:lnTo>
                  <a:lnTo>
                    <a:pt x="133721" y="90200"/>
                  </a:lnTo>
                  <a:lnTo>
                    <a:pt x="132880" y="89790"/>
                  </a:lnTo>
                  <a:lnTo>
                    <a:pt x="131589" y="89134"/>
                  </a:lnTo>
                  <a:lnTo>
                    <a:pt x="129846" y="88232"/>
                  </a:lnTo>
                  <a:lnTo>
                    <a:pt x="125193" y="85752"/>
                  </a:lnTo>
                  <a:lnTo>
                    <a:pt x="119207" y="82513"/>
                  </a:lnTo>
                  <a:lnTo>
                    <a:pt x="112155" y="78679"/>
                  </a:lnTo>
                  <a:lnTo>
                    <a:pt x="104303" y="74395"/>
                  </a:lnTo>
                  <a:lnTo>
                    <a:pt x="87268" y="65067"/>
                  </a:lnTo>
                  <a:lnTo>
                    <a:pt x="70274" y="55719"/>
                  </a:lnTo>
                  <a:lnTo>
                    <a:pt x="55452" y="47540"/>
                  </a:lnTo>
                  <a:lnTo>
                    <a:pt x="41020" y="39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extrusionOk="0">
                  <a:moveTo>
                    <a:pt x="16790" y="1"/>
                  </a:move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7574017" y="781846"/>
              <a:ext cx="279638" cy="241295"/>
            </a:xfrm>
            <a:custGeom>
              <a:avLst/>
              <a:gdLst/>
              <a:ahLst/>
              <a:cxnLst/>
              <a:rect l="l" t="t" r="r" b="b"/>
              <a:pathLst>
                <a:path w="41862" h="36122" fill="none" extrusionOk="0">
                  <a:moveTo>
                    <a:pt x="8201" y="31325"/>
                  </a:moveTo>
                  <a:lnTo>
                    <a:pt x="8201" y="31325"/>
                  </a:lnTo>
                  <a:lnTo>
                    <a:pt x="8980" y="31776"/>
                  </a:lnTo>
                  <a:lnTo>
                    <a:pt x="9841" y="32206"/>
                  </a:lnTo>
                  <a:lnTo>
                    <a:pt x="10743" y="32637"/>
                  </a:lnTo>
                  <a:lnTo>
                    <a:pt x="11706" y="33026"/>
                  </a:lnTo>
                  <a:lnTo>
                    <a:pt x="12711" y="33416"/>
                  </a:lnTo>
                  <a:lnTo>
                    <a:pt x="13756" y="33785"/>
                  </a:lnTo>
                  <a:lnTo>
                    <a:pt x="14863" y="34133"/>
                  </a:lnTo>
                  <a:lnTo>
                    <a:pt x="15991" y="34461"/>
                  </a:lnTo>
                  <a:lnTo>
                    <a:pt x="17139" y="34748"/>
                  </a:lnTo>
                  <a:lnTo>
                    <a:pt x="18328" y="35035"/>
                  </a:lnTo>
                  <a:lnTo>
                    <a:pt x="19537" y="35281"/>
                  </a:lnTo>
                  <a:lnTo>
                    <a:pt x="20767" y="35507"/>
                  </a:lnTo>
                  <a:lnTo>
                    <a:pt x="21997" y="35691"/>
                  </a:lnTo>
                  <a:lnTo>
                    <a:pt x="23227" y="35855"/>
                  </a:lnTo>
                  <a:lnTo>
                    <a:pt x="24457" y="35978"/>
                  </a:lnTo>
                  <a:lnTo>
                    <a:pt x="25687" y="36060"/>
                  </a:lnTo>
                  <a:lnTo>
                    <a:pt x="26917" y="36101"/>
                  </a:lnTo>
                  <a:lnTo>
                    <a:pt x="28126" y="36122"/>
                  </a:lnTo>
                  <a:lnTo>
                    <a:pt x="29315" y="36081"/>
                  </a:lnTo>
                  <a:lnTo>
                    <a:pt x="30463" y="36019"/>
                  </a:lnTo>
                  <a:lnTo>
                    <a:pt x="31611" y="35896"/>
                  </a:lnTo>
                  <a:lnTo>
                    <a:pt x="32165" y="35814"/>
                  </a:lnTo>
                  <a:lnTo>
                    <a:pt x="32698" y="35732"/>
                  </a:lnTo>
                  <a:lnTo>
                    <a:pt x="33251" y="35630"/>
                  </a:lnTo>
                  <a:lnTo>
                    <a:pt x="33764" y="35527"/>
                  </a:lnTo>
                  <a:lnTo>
                    <a:pt x="34276" y="35404"/>
                  </a:lnTo>
                  <a:lnTo>
                    <a:pt x="34789" y="35261"/>
                  </a:lnTo>
                  <a:lnTo>
                    <a:pt x="35281" y="35117"/>
                  </a:lnTo>
                  <a:lnTo>
                    <a:pt x="35752" y="34953"/>
                  </a:lnTo>
                  <a:lnTo>
                    <a:pt x="36224" y="34769"/>
                  </a:lnTo>
                  <a:lnTo>
                    <a:pt x="36675" y="34584"/>
                  </a:lnTo>
                  <a:lnTo>
                    <a:pt x="37105" y="34379"/>
                  </a:lnTo>
                  <a:lnTo>
                    <a:pt x="37536" y="34174"/>
                  </a:lnTo>
                  <a:lnTo>
                    <a:pt x="37946" y="33928"/>
                  </a:lnTo>
                  <a:lnTo>
                    <a:pt x="38335" y="33682"/>
                  </a:lnTo>
                  <a:lnTo>
                    <a:pt x="38704" y="33436"/>
                  </a:lnTo>
                  <a:lnTo>
                    <a:pt x="39053" y="33149"/>
                  </a:lnTo>
                  <a:lnTo>
                    <a:pt x="39401" y="32862"/>
                  </a:lnTo>
                  <a:lnTo>
                    <a:pt x="39709" y="32575"/>
                  </a:lnTo>
                  <a:lnTo>
                    <a:pt x="39996" y="32247"/>
                  </a:lnTo>
                  <a:lnTo>
                    <a:pt x="40283" y="31919"/>
                  </a:lnTo>
                  <a:lnTo>
                    <a:pt x="40549" y="31571"/>
                  </a:lnTo>
                  <a:lnTo>
                    <a:pt x="40775" y="31202"/>
                  </a:lnTo>
                  <a:lnTo>
                    <a:pt x="40775" y="31202"/>
                  </a:lnTo>
                  <a:lnTo>
                    <a:pt x="40980" y="30812"/>
                  </a:lnTo>
                  <a:lnTo>
                    <a:pt x="41185" y="30423"/>
                  </a:lnTo>
                  <a:lnTo>
                    <a:pt x="41349" y="30013"/>
                  </a:lnTo>
                  <a:lnTo>
                    <a:pt x="41472" y="29603"/>
                  </a:lnTo>
                  <a:lnTo>
                    <a:pt x="41595" y="29193"/>
                  </a:lnTo>
                  <a:lnTo>
                    <a:pt x="41697" y="28742"/>
                  </a:lnTo>
                  <a:lnTo>
                    <a:pt x="41779" y="28311"/>
                  </a:lnTo>
                  <a:lnTo>
                    <a:pt x="41820" y="27860"/>
                  </a:lnTo>
                  <a:lnTo>
                    <a:pt x="41861" y="27409"/>
                  </a:lnTo>
                  <a:lnTo>
                    <a:pt x="41861" y="26938"/>
                  </a:lnTo>
                  <a:lnTo>
                    <a:pt x="41861" y="26466"/>
                  </a:lnTo>
                  <a:lnTo>
                    <a:pt x="41841" y="25974"/>
                  </a:lnTo>
                  <a:lnTo>
                    <a:pt x="41779" y="25503"/>
                  </a:lnTo>
                  <a:lnTo>
                    <a:pt x="41718" y="25011"/>
                  </a:lnTo>
                  <a:lnTo>
                    <a:pt x="41636" y="24498"/>
                  </a:lnTo>
                  <a:lnTo>
                    <a:pt x="41533" y="24006"/>
                  </a:lnTo>
                  <a:lnTo>
                    <a:pt x="41431" y="23494"/>
                  </a:lnTo>
                  <a:lnTo>
                    <a:pt x="41287" y="22981"/>
                  </a:lnTo>
                  <a:lnTo>
                    <a:pt x="41144" y="22469"/>
                  </a:lnTo>
                  <a:lnTo>
                    <a:pt x="40980" y="21936"/>
                  </a:lnTo>
                  <a:lnTo>
                    <a:pt x="40795" y="21423"/>
                  </a:lnTo>
                  <a:lnTo>
                    <a:pt x="40590" y="20890"/>
                  </a:lnTo>
                  <a:lnTo>
                    <a:pt x="40160" y="19845"/>
                  </a:lnTo>
                  <a:lnTo>
                    <a:pt x="39688" y="18779"/>
                  </a:lnTo>
                  <a:lnTo>
                    <a:pt x="39155" y="17713"/>
                  </a:lnTo>
                  <a:lnTo>
                    <a:pt x="38561" y="16647"/>
                  </a:lnTo>
                  <a:lnTo>
                    <a:pt x="37946" y="15601"/>
                  </a:lnTo>
                  <a:lnTo>
                    <a:pt x="37290" y="14556"/>
                  </a:lnTo>
                  <a:lnTo>
                    <a:pt x="36613" y="13531"/>
                  </a:lnTo>
                  <a:lnTo>
                    <a:pt x="35875" y="12506"/>
                  </a:lnTo>
                  <a:lnTo>
                    <a:pt x="35137" y="11501"/>
                  </a:lnTo>
                  <a:lnTo>
                    <a:pt x="34358" y="10538"/>
                  </a:lnTo>
                  <a:lnTo>
                    <a:pt x="33579" y="9595"/>
                  </a:lnTo>
                  <a:lnTo>
                    <a:pt x="32780" y="8672"/>
                  </a:lnTo>
                  <a:lnTo>
                    <a:pt x="31960" y="7791"/>
                  </a:lnTo>
                  <a:lnTo>
                    <a:pt x="31140" y="6950"/>
                  </a:lnTo>
                  <a:lnTo>
                    <a:pt x="30320" y="6151"/>
                  </a:lnTo>
                  <a:lnTo>
                    <a:pt x="29500" y="5392"/>
                  </a:lnTo>
                  <a:lnTo>
                    <a:pt x="28680" y="4695"/>
                  </a:lnTo>
                  <a:lnTo>
                    <a:pt x="27880" y="4019"/>
                  </a:lnTo>
                  <a:lnTo>
                    <a:pt x="27081" y="3424"/>
                  </a:lnTo>
                  <a:lnTo>
                    <a:pt x="26302" y="2891"/>
                  </a:lnTo>
                  <a:lnTo>
                    <a:pt x="25543" y="2399"/>
                  </a:lnTo>
                  <a:lnTo>
                    <a:pt x="25543" y="2399"/>
                  </a:lnTo>
                  <a:lnTo>
                    <a:pt x="24785" y="1969"/>
                  </a:lnTo>
                  <a:lnTo>
                    <a:pt x="24026" y="1600"/>
                  </a:lnTo>
                  <a:lnTo>
                    <a:pt x="23247" y="1251"/>
                  </a:lnTo>
                  <a:lnTo>
                    <a:pt x="22448" y="944"/>
                  </a:lnTo>
                  <a:lnTo>
                    <a:pt x="21648" y="698"/>
                  </a:lnTo>
                  <a:lnTo>
                    <a:pt x="20849" y="472"/>
                  </a:lnTo>
                  <a:lnTo>
                    <a:pt x="20049" y="288"/>
                  </a:lnTo>
                  <a:lnTo>
                    <a:pt x="19230" y="165"/>
                  </a:lnTo>
                  <a:lnTo>
                    <a:pt x="18410" y="62"/>
                  </a:lnTo>
                  <a:lnTo>
                    <a:pt x="17610" y="21"/>
                  </a:lnTo>
                  <a:lnTo>
                    <a:pt x="16790" y="1"/>
                  </a:lnTo>
                  <a:lnTo>
                    <a:pt x="15970" y="21"/>
                  </a:lnTo>
                  <a:lnTo>
                    <a:pt x="15171" y="83"/>
                  </a:lnTo>
                  <a:lnTo>
                    <a:pt x="14371" y="185"/>
                  </a:lnTo>
                  <a:lnTo>
                    <a:pt x="13572" y="329"/>
                  </a:lnTo>
                  <a:lnTo>
                    <a:pt x="12772" y="513"/>
                  </a:lnTo>
                  <a:lnTo>
                    <a:pt x="11993" y="718"/>
                  </a:lnTo>
                  <a:lnTo>
                    <a:pt x="11235" y="985"/>
                  </a:lnTo>
                  <a:lnTo>
                    <a:pt x="10476" y="1272"/>
                  </a:lnTo>
                  <a:lnTo>
                    <a:pt x="9718" y="1600"/>
                  </a:lnTo>
                  <a:lnTo>
                    <a:pt x="9000" y="1948"/>
                  </a:lnTo>
                  <a:lnTo>
                    <a:pt x="8283" y="2358"/>
                  </a:lnTo>
                  <a:lnTo>
                    <a:pt x="7586" y="2789"/>
                  </a:lnTo>
                  <a:lnTo>
                    <a:pt x="6909" y="3240"/>
                  </a:lnTo>
                  <a:lnTo>
                    <a:pt x="6274" y="3752"/>
                  </a:lnTo>
                  <a:lnTo>
                    <a:pt x="5638" y="4285"/>
                  </a:lnTo>
                  <a:lnTo>
                    <a:pt x="5023" y="4859"/>
                  </a:lnTo>
                  <a:lnTo>
                    <a:pt x="4449" y="5454"/>
                  </a:lnTo>
                  <a:lnTo>
                    <a:pt x="3896" y="6089"/>
                  </a:lnTo>
                  <a:lnTo>
                    <a:pt x="3363" y="6766"/>
                  </a:lnTo>
                  <a:lnTo>
                    <a:pt x="2871" y="7463"/>
                  </a:lnTo>
                  <a:lnTo>
                    <a:pt x="2399" y="8201"/>
                  </a:lnTo>
                  <a:lnTo>
                    <a:pt x="2399" y="8201"/>
                  </a:lnTo>
                  <a:lnTo>
                    <a:pt x="1989" y="8959"/>
                  </a:lnTo>
                  <a:lnTo>
                    <a:pt x="1600" y="9718"/>
                  </a:lnTo>
                  <a:lnTo>
                    <a:pt x="1251" y="10497"/>
                  </a:lnTo>
                  <a:lnTo>
                    <a:pt x="944" y="11296"/>
                  </a:lnTo>
                  <a:lnTo>
                    <a:pt x="698" y="12075"/>
                  </a:lnTo>
                  <a:lnTo>
                    <a:pt x="472" y="12895"/>
                  </a:lnTo>
                  <a:lnTo>
                    <a:pt x="308" y="13695"/>
                  </a:lnTo>
                  <a:lnTo>
                    <a:pt x="165" y="14515"/>
                  </a:lnTo>
                  <a:lnTo>
                    <a:pt x="83" y="15314"/>
                  </a:lnTo>
                  <a:lnTo>
                    <a:pt x="21" y="16134"/>
                  </a:lnTo>
                  <a:lnTo>
                    <a:pt x="1" y="16954"/>
                  </a:lnTo>
                  <a:lnTo>
                    <a:pt x="21" y="17774"/>
                  </a:lnTo>
                  <a:lnTo>
                    <a:pt x="83" y="18574"/>
                  </a:lnTo>
                  <a:lnTo>
                    <a:pt x="185" y="19373"/>
                  </a:lnTo>
                  <a:lnTo>
                    <a:pt x="329" y="20173"/>
                  </a:lnTo>
                  <a:lnTo>
                    <a:pt x="513" y="20972"/>
                  </a:lnTo>
                  <a:lnTo>
                    <a:pt x="718" y="21751"/>
                  </a:lnTo>
                  <a:lnTo>
                    <a:pt x="985" y="22510"/>
                  </a:lnTo>
                  <a:lnTo>
                    <a:pt x="1272" y="23268"/>
                  </a:lnTo>
                  <a:lnTo>
                    <a:pt x="1600" y="24006"/>
                  </a:lnTo>
                  <a:lnTo>
                    <a:pt x="1948" y="24744"/>
                  </a:lnTo>
                  <a:lnTo>
                    <a:pt x="2358" y="25462"/>
                  </a:lnTo>
                  <a:lnTo>
                    <a:pt x="2789" y="26138"/>
                  </a:lnTo>
                  <a:lnTo>
                    <a:pt x="3260" y="26815"/>
                  </a:lnTo>
                  <a:lnTo>
                    <a:pt x="3752" y="27471"/>
                  </a:lnTo>
                  <a:lnTo>
                    <a:pt x="4285" y="28106"/>
                  </a:lnTo>
                  <a:lnTo>
                    <a:pt x="4859" y="28721"/>
                  </a:lnTo>
                  <a:lnTo>
                    <a:pt x="5454" y="29295"/>
                  </a:lnTo>
                  <a:lnTo>
                    <a:pt x="6089" y="29849"/>
                  </a:lnTo>
                  <a:lnTo>
                    <a:pt x="6766" y="30382"/>
                  </a:lnTo>
                  <a:lnTo>
                    <a:pt x="7463" y="30874"/>
                  </a:lnTo>
                  <a:lnTo>
                    <a:pt x="8201" y="313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extrusionOk="0">
                  <a:moveTo>
                    <a:pt x="14617" y="0"/>
                  </a:move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7581960" y="792394"/>
              <a:ext cx="207882" cy="198977"/>
            </a:xfrm>
            <a:custGeom>
              <a:avLst/>
              <a:gdLst/>
              <a:ahLst/>
              <a:cxnLst/>
              <a:rect l="l" t="t" r="r" b="b"/>
              <a:pathLst>
                <a:path w="31120" h="29787" fill="none" extrusionOk="0">
                  <a:moveTo>
                    <a:pt x="7135" y="27286"/>
                  </a:moveTo>
                  <a:lnTo>
                    <a:pt x="7135" y="27286"/>
                  </a:lnTo>
                  <a:lnTo>
                    <a:pt x="7791" y="27655"/>
                  </a:lnTo>
                  <a:lnTo>
                    <a:pt x="8488" y="28003"/>
                  </a:lnTo>
                  <a:lnTo>
                    <a:pt x="9205" y="28331"/>
                  </a:lnTo>
                  <a:lnTo>
                    <a:pt x="9923" y="28618"/>
                  </a:lnTo>
                  <a:lnTo>
                    <a:pt x="10661" y="28864"/>
                  </a:lnTo>
                  <a:lnTo>
                    <a:pt x="11419" y="29090"/>
                  </a:lnTo>
                  <a:lnTo>
                    <a:pt x="12198" y="29274"/>
                  </a:lnTo>
                  <a:lnTo>
                    <a:pt x="12977" y="29438"/>
                  </a:lnTo>
                  <a:lnTo>
                    <a:pt x="13777" y="29582"/>
                  </a:lnTo>
                  <a:lnTo>
                    <a:pt x="14576" y="29684"/>
                  </a:lnTo>
                  <a:lnTo>
                    <a:pt x="15376" y="29746"/>
                  </a:lnTo>
                  <a:lnTo>
                    <a:pt x="16175" y="29787"/>
                  </a:lnTo>
                  <a:lnTo>
                    <a:pt x="16975" y="29787"/>
                  </a:lnTo>
                  <a:lnTo>
                    <a:pt x="17774" y="29766"/>
                  </a:lnTo>
                  <a:lnTo>
                    <a:pt x="18574" y="29705"/>
                  </a:lnTo>
                  <a:lnTo>
                    <a:pt x="19373" y="29602"/>
                  </a:lnTo>
                  <a:lnTo>
                    <a:pt x="20152" y="29479"/>
                  </a:lnTo>
                  <a:lnTo>
                    <a:pt x="20931" y="29336"/>
                  </a:lnTo>
                  <a:lnTo>
                    <a:pt x="21689" y="29131"/>
                  </a:lnTo>
                  <a:lnTo>
                    <a:pt x="22448" y="28905"/>
                  </a:lnTo>
                  <a:lnTo>
                    <a:pt x="23165" y="28659"/>
                  </a:lnTo>
                  <a:lnTo>
                    <a:pt x="23883" y="28372"/>
                  </a:lnTo>
                  <a:lnTo>
                    <a:pt x="24580" y="28044"/>
                  </a:lnTo>
                  <a:lnTo>
                    <a:pt x="25236" y="27675"/>
                  </a:lnTo>
                  <a:lnTo>
                    <a:pt x="25892" y="27286"/>
                  </a:lnTo>
                  <a:lnTo>
                    <a:pt x="26507" y="26876"/>
                  </a:lnTo>
                  <a:lnTo>
                    <a:pt x="27101" y="26404"/>
                  </a:lnTo>
                  <a:lnTo>
                    <a:pt x="27655" y="25912"/>
                  </a:lnTo>
                  <a:lnTo>
                    <a:pt x="28167" y="25379"/>
                  </a:lnTo>
                  <a:lnTo>
                    <a:pt x="28413" y="25113"/>
                  </a:lnTo>
                  <a:lnTo>
                    <a:pt x="28659" y="24826"/>
                  </a:lnTo>
                  <a:lnTo>
                    <a:pt x="28885" y="24518"/>
                  </a:lnTo>
                  <a:lnTo>
                    <a:pt x="29110" y="24211"/>
                  </a:lnTo>
                  <a:lnTo>
                    <a:pt x="29315" y="23903"/>
                  </a:lnTo>
                  <a:lnTo>
                    <a:pt x="29520" y="23575"/>
                  </a:lnTo>
                  <a:lnTo>
                    <a:pt x="29520" y="23575"/>
                  </a:lnTo>
                  <a:lnTo>
                    <a:pt x="29705" y="23247"/>
                  </a:lnTo>
                  <a:lnTo>
                    <a:pt x="29889" y="22919"/>
                  </a:lnTo>
                  <a:lnTo>
                    <a:pt x="30053" y="22591"/>
                  </a:lnTo>
                  <a:lnTo>
                    <a:pt x="30197" y="22243"/>
                  </a:lnTo>
                  <a:lnTo>
                    <a:pt x="30340" y="21894"/>
                  </a:lnTo>
                  <a:lnTo>
                    <a:pt x="30463" y="21546"/>
                  </a:lnTo>
                  <a:lnTo>
                    <a:pt x="30689" y="20828"/>
                  </a:lnTo>
                  <a:lnTo>
                    <a:pt x="30873" y="20111"/>
                  </a:lnTo>
                  <a:lnTo>
                    <a:pt x="30996" y="19373"/>
                  </a:lnTo>
                  <a:lnTo>
                    <a:pt x="31078" y="18635"/>
                  </a:lnTo>
                  <a:lnTo>
                    <a:pt x="31119" y="17876"/>
                  </a:lnTo>
                  <a:lnTo>
                    <a:pt x="31119" y="17118"/>
                  </a:lnTo>
                  <a:lnTo>
                    <a:pt x="31078" y="16359"/>
                  </a:lnTo>
                  <a:lnTo>
                    <a:pt x="30996" y="15601"/>
                  </a:lnTo>
                  <a:lnTo>
                    <a:pt x="30894" y="14822"/>
                  </a:lnTo>
                  <a:lnTo>
                    <a:pt x="30730" y="14063"/>
                  </a:lnTo>
                  <a:lnTo>
                    <a:pt x="30545" y="13305"/>
                  </a:lnTo>
                  <a:lnTo>
                    <a:pt x="30320" y="12546"/>
                  </a:lnTo>
                  <a:lnTo>
                    <a:pt x="30053" y="11788"/>
                  </a:lnTo>
                  <a:lnTo>
                    <a:pt x="29766" y="11050"/>
                  </a:lnTo>
                  <a:lnTo>
                    <a:pt x="29438" y="10312"/>
                  </a:lnTo>
                  <a:lnTo>
                    <a:pt x="29090" y="9594"/>
                  </a:lnTo>
                  <a:lnTo>
                    <a:pt x="28700" y="8897"/>
                  </a:lnTo>
                  <a:lnTo>
                    <a:pt x="28290" y="8200"/>
                  </a:lnTo>
                  <a:lnTo>
                    <a:pt x="27839" y="7524"/>
                  </a:lnTo>
                  <a:lnTo>
                    <a:pt x="27388" y="6868"/>
                  </a:lnTo>
                  <a:lnTo>
                    <a:pt x="26896" y="6232"/>
                  </a:lnTo>
                  <a:lnTo>
                    <a:pt x="26384" y="5617"/>
                  </a:lnTo>
                  <a:lnTo>
                    <a:pt x="25851" y="5023"/>
                  </a:lnTo>
                  <a:lnTo>
                    <a:pt x="25297" y="4469"/>
                  </a:lnTo>
                  <a:lnTo>
                    <a:pt x="24723" y="3936"/>
                  </a:lnTo>
                  <a:lnTo>
                    <a:pt x="24129" y="3424"/>
                  </a:lnTo>
                  <a:lnTo>
                    <a:pt x="23514" y="2952"/>
                  </a:lnTo>
                  <a:lnTo>
                    <a:pt x="22878" y="2501"/>
                  </a:lnTo>
                  <a:lnTo>
                    <a:pt x="22243" y="2091"/>
                  </a:lnTo>
                  <a:lnTo>
                    <a:pt x="22243" y="2091"/>
                  </a:lnTo>
                  <a:lnTo>
                    <a:pt x="21566" y="1722"/>
                  </a:lnTo>
                  <a:lnTo>
                    <a:pt x="20910" y="1394"/>
                  </a:lnTo>
                  <a:lnTo>
                    <a:pt x="20234" y="1087"/>
                  </a:lnTo>
                  <a:lnTo>
                    <a:pt x="19537" y="820"/>
                  </a:lnTo>
                  <a:lnTo>
                    <a:pt x="18840" y="595"/>
                  </a:lnTo>
                  <a:lnTo>
                    <a:pt x="18143" y="410"/>
                  </a:lnTo>
                  <a:lnTo>
                    <a:pt x="17446" y="267"/>
                  </a:lnTo>
                  <a:lnTo>
                    <a:pt x="16729" y="144"/>
                  </a:lnTo>
                  <a:lnTo>
                    <a:pt x="16032" y="62"/>
                  </a:lnTo>
                  <a:lnTo>
                    <a:pt x="15314" y="21"/>
                  </a:lnTo>
                  <a:lnTo>
                    <a:pt x="14617" y="0"/>
                  </a:lnTo>
                  <a:lnTo>
                    <a:pt x="13900" y="21"/>
                  </a:lnTo>
                  <a:lnTo>
                    <a:pt x="13203" y="82"/>
                  </a:lnTo>
                  <a:lnTo>
                    <a:pt x="12506" y="164"/>
                  </a:lnTo>
                  <a:lnTo>
                    <a:pt x="11809" y="287"/>
                  </a:lnTo>
                  <a:lnTo>
                    <a:pt x="11112" y="451"/>
                  </a:lnTo>
                  <a:lnTo>
                    <a:pt x="10435" y="636"/>
                  </a:lnTo>
                  <a:lnTo>
                    <a:pt x="9759" y="861"/>
                  </a:lnTo>
                  <a:lnTo>
                    <a:pt x="9103" y="1107"/>
                  </a:lnTo>
                  <a:lnTo>
                    <a:pt x="8467" y="1394"/>
                  </a:lnTo>
                  <a:lnTo>
                    <a:pt x="7832" y="1702"/>
                  </a:lnTo>
                  <a:lnTo>
                    <a:pt x="7217" y="2050"/>
                  </a:lnTo>
                  <a:lnTo>
                    <a:pt x="6602" y="2419"/>
                  </a:lnTo>
                  <a:lnTo>
                    <a:pt x="6007" y="2829"/>
                  </a:lnTo>
                  <a:lnTo>
                    <a:pt x="5454" y="3260"/>
                  </a:lnTo>
                  <a:lnTo>
                    <a:pt x="4900" y="3731"/>
                  </a:lnTo>
                  <a:lnTo>
                    <a:pt x="4367" y="4223"/>
                  </a:lnTo>
                  <a:lnTo>
                    <a:pt x="3875" y="4756"/>
                  </a:lnTo>
                  <a:lnTo>
                    <a:pt x="3383" y="5310"/>
                  </a:lnTo>
                  <a:lnTo>
                    <a:pt x="2932" y="5884"/>
                  </a:lnTo>
                  <a:lnTo>
                    <a:pt x="2502" y="6499"/>
                  </a:lnTo>
                  <a:lnTo>
                    <a:pt x="2092" y="7134"/>
                  </a:lnTo>
                  <a:lnTo>
                    <a:pt x="2092" y="7134"/>
                  </a:lnTo>
                  <a:lnTo>
                    <a:pt x="1723" y="7790"/>
                  </a:lnTo>
                  <a:lnTo>
                    <a:pt x="1374" y="8467"/>
                  </a:lnTo>
                  <a:lnTo>
                    <a:pt x="1087" y="9143"/>
                  </a:lnTo>
                  <a:lnTo>
                    <a:pt x="821" y="9840"/>
                  </a:lnTo>
                  <a:lnTo>
                    <a:pt x="595" y="10517"/>
                  </a:lnTo>
                  <a:lnTo>
                    <a:pt x="411" y="11234"/>
                  </a:lnTo>
                  <a:lnTo>
                    <a:pt x="247" y="11931"/>
                  </a:lnTo>
                  <a:lnTo>
                    <a:pt x="144" y="12628"/>
                  </a:lnTo>
                  <a:lnTo>
                    <a:pt x="62" y="13346"/>
                  </a:lnTo>
                  <a:lnTo>
                    <a:pt x="1" y="14063"/>
                  </a:lnTo>
                  <a:lnTo>
                    <a:pt x="1" y="14760"/>
                  </a:lnTo>
                  <a:lnTo>
                    <a:pt x="21" y="15478"/>
                  </a:lnTo>
                  <a:lnTo>
                    <a:pt x="83" y="16175"/>
                  </a:lnTo>
                  <a:lnTo>
                    <a:pt x="165" y="16872"/>
                  </a:lnTo>
                  <a:lnTo>
                    <a:pt x="288" y="17569"/>
                  </a:lnTo>
                  <a:lnTo>
                    <a:pt x="431" y="18266"/>
                  </a:lnTo>
                  <a:lnTo>
                    <a:pt x="636" y="18942"/>
                  </a:lnTo>
                  <a:lnTo>
                    <a:pt x="841" y="19598"/>
                  </a:lnTo>
                  <a:lnTo>
                    <a:pt x="1108" y="20275"/>
                  </a:lnTo>
                  <a:lnTo>
                    <a:pt x="1374" y="20910"/>
                  </a:lnTo>
                  <a:lnTo>
                    <a:pt x="1702" y="21546"/>
                  </a:lnTo>
                  <a:lnTo>
                    <a:pt x="2051" y="22161"/>
                  </a:lnTo>
                  <a:lnTo>
                    <a:pt x="2420" y="22776"/>
                  </a:lnTo>
                  <a:lnTo>
                    <a:pt x="2830" y="23350"/>
                  </a:lnTo>
                  <a:lnTo>
                    <a:pt x="3260" y="23924"/>
                  </a:lnTo>
                  <a:lnTo>
                    <a:pt x="3732" y="24477"/>
                  </a:lnTo>
                  <a:lnTo>
                    <a:pt x="4224" y="25010"/>
                  </a:lnTo>
                  <a:lnTo>
                    <a:pt x="4757" y="25502"/>
                  </a:lnTo>
                  <a:lnTo>
                    <a:pt x="5310" y="25994"/>
                  </a:lnTo>
                  <a:lnTo>
                    <a:pt x="5884" y="26445"/>
                  </a:lnTo>
                  <a:lnTo>
                    <a:pt x="6499" y="26876"/>
                  </a:lnTo>
                  <a:lnTo>
                    <a:pt x="7135" y="272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extrusionOk="0">
                  <a:moveTo>
                    <a:pt x="9574" y="0"/>
                  </a:move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7610991" y="800063"/>
              <a:ext cx="107227" cy="75324"/>
            </a:xfrm>
            <a:custGeom>
              <a:avLst/>
              <a:gdLst/>
              <a:ahLst/>
              <a:cxnLst/>
              <a:rect l="l" t="t" r="r" b="b"/>
              <a:pathLst>
                <a:path w="16052" h="11276" fill="none" extrusionOk="0">
                  <a:moveTo>
                    <a:pt x="9574" y="0"/>
                  </a:moveTo>
                  <a:lnTo>
                    <a:pt x="9574" y="0"/>
                  </a:lnTo>
                  <a:lnTo>
                    <a:pt x="8877" y="21"/>
                  </a:lnTo>
                  <a:lnTo>
                    <a:pt x="8160" y="82"/>
                  </a:lnTo>
                  <a:lnTo>
                    <a:pt x="7442" y="205"/>
                  </a:lnTo>
                  <a:lnTo>
                    <a:pt x="6704" y="369"/>
                  </a:lnTo>
                  <a:lnTo>
                    <a:pt x="6704" y="369"/>
                  </a:lnTo>
                  <a:lnTo>
                    <a:pt x="6294" y="472"/>
                  </a:lnTo>
                  <a:lnTo>
                    <a:pt x="5905" y="595"/>
                  </a:lnTo>
                  <a:lnTo>
                    <a:pt x="5515" y="718"/>
                  </a:lnTo>
                  <a:lnTo>
                    <a:pt x="5126" y="861"/>
                  </a:lnTo>
                  <a:lnTo>
                    <a:pt x="4777" y="1025"/>
                  </a:lnTo>
                  <a:lnTo>
                    <a:pt x="4408" y="1189"/>
                  </a:lnTo>
                  <a:lnTo>
                    <a:pt x="4060" y="1353"/>
                  </a:lnTo>
                  <a:lnTo>
                    <a:pt x="3732" y="1538"/>
                  </a:lnTo>
                  <a:lnTo>
                    <a:pt x="3404" y="1743"/>
                  </a:lnTo>
                  <a:lnTo>
                    <a:pt x="3096" y="1948"/>
                  </a:lnTo>
                  <a:lnTo>
                    <a:pt x="2789" y="2153"/>
                  </a:lnTo>
                  <a:lnTo>
                    <a:pt x="2502" y="2378"/>
                  </a:lnTo>
                  <a:lnTo>
                    <a:pt x="2235" y="2604"/>
                  </a:lnTo>
                  <a:lnTo>
                    <a:pt x="1969" y="2829"/>
                  </a:lnTo>
                  <a:lnTo>
                    <a:pt x="1723" y="3055"/>
                  </a:lnTo>
                  <a:lnTo>
                    <a:pt x="1497" y="3301"/>
                  </a:lnTo>
                  <a:lnTo>
                    <a:pt x="1272" y="3547"/>
                  </a:lnTo>
                  <a:lnTo>
                    <a:pt x="1087" y="3813"/>
                  </a:lnTo>
                  <a:lnTo>
                    <a:pt x="903" y="4059"/>
                  </a:lnTo>
                  <a:lnTo>
                    <a:pt x="718" y="4326"/>
                  </a:lnTo>
                  <a:lnTo>
                    <a:pt x="575" y="4592"/>
                  </a:lnTo>
                  <a:lnTo>
                    <a:pt x="431" y="4859"/>
                  </a:lnTo>
                  <a:lnTo>
                    <a:pt x="329" y="5125"/>
                  </a:lnTo>
                  <a:lnTo>
                    <a:pt x="226" y="5412"/>
                  </a:lnTo>
                  <a:lnTo>
                    <a:pt x="144" y="5679"/>
                  </a:lnTo>
                  <a:lnTo>
                    <a:pt x="83" y="5966"/>
                  </a:lnTo>
                  <a:lnTo>
                    <a:pt x="42" y="6232"/>
                  </a:lnTo>
                  <a:lnTo>
                    <a:pt x="1" y="6519"/>
                  </a:lnTo>
                  <a:lnTo>
                    <a:pt x="1" y="6786"/>
                  </a:lnTo>
                  <a:lnTo>
                    <a:pt x="21" y="7073"/>
                  </a:lnTo>
                  <a:lnTo>
                    <a:pt x="62" y="7339"/>
                  </a:lnTo>
                  <a:lnTo>
                    <a:pt x="103" y="7626"/>
                  </a:lnTo>
                  <a:lnTo>
                    <a:pt x="103" y="7626"/>
                  </a:lnTo>
                  <a:lnTo>
                    <a:pt x="165" y="7831"/>
                  </a:lnTo>
                  <a:lnTo>
                    <a:pt x="247" y="8036"/>
                  </a:lnTo>
                  <a:lnTo>
                    <a:pt x="329" y="8221"/>
                  </a:lnTo>
                  <a:lnTo>
                    <a:pt x="411" y="8426"/>
                  </a:lnTo>
                  <a:lnTo>
                    <a:pt x="636" y="8795"/>
                  </a:lnTo>
                  <a:lnTo>
                    <a:pt x="903" y="9143"/>
                  </a:lnTo>
                  <a:lnTo>
                    <a:pt x="1190" y="9471"/>
                  </a:lnTo>
                  <a:lnTo>
                    <a:pt x="1538" y="9758"/>
                  </a:lnTo>
                  <a:lnTo>
                    <a:pt x="1907" y="10045"/>
                  </a:lnTo>
                  <a:lnTo>
                    <a:pt x="2317" y="10291"/>
                  </a:lnTo>
                  <a:lnTo>
                    <a:pt x="2748" y="10517"/>
                  </a:lnTo>
                  <a:lnTo>
                    <a:pt x="3219" y="10701"/>
                  </a:lnTo>
                  <a:lnTo>
                    <a:pt x="3711" y="10886"/>
                  </a:lnTo>
                  <a:lnTo>
                    <a:pt x="4224" y="11009"/>
                  </a:lnTo>
                  <a:lnTo>
                    <a:pt x="4757" y="11132"/>
                  </a:lnTo>
                  <a:lnTo>
                    <a:pt x="5310" y="11214"/>
                  </a:lnTo>
                  <a:lnTo>
                    <a:pt x="5884" y="11255"/>
                  </a:lnTo>
                  <a:lnTo>
                    <a:pt x="6479" y="11275"/>
                  </a:lnTo>
                  <a:lnTo>
                    <a:pt x="6479" y="11275"/>
                  </a:lnTo>
                  <a:lnTo>
                    <a:pt x="7176" y="11255"/>
                  </a:lnTo>
                  <a:lnTo>
                    <a:pt x="7893" y="11173"/>
                  </a:lnTo>
                  <a:lnTo>
                    <a:pt x="8611" y="11070"/>
                  </a:lnTo>
                  <a:lnTo>
                    <a:pt x="9349" y="10906"/>
                  </a:lnTo>
                  <a:lnTo>
                    <a:pt x="9349" y="10906"/>
                  </a:lnTo>
                  <a:lnTo>
                    <a:pt x="9759" y="10804"/>
                  </a:lnTo>
                  <a:lnTo>
                    <a:pt x="10148" y="10681"/>
                  </a:lnTo>
                  <a:lnTo>
                    <a:pt x="10538" y="10537"/>
                  </a:lnTo>
                  <a:lnTo>
                    <a:pt x="10907" y="10394"/>
                  </a:lnTo>
                  <a:lnTo>
                    <a:pt x="11276" y="10250"/>
                  </a:lnTo>
                  <a:lnTo>
                    <a:pt x="11645" y="10086"/>
                  </a:lnTo>
                  <a:lnTo>
                    <a:pt x="11993" y="9902"/>
                  </a:lnTo>
                  <a:lnTo>
                    <a:pt x="12321" y="9717"/>
                  </a:lnTo>
                  <a:lnTo>
                    <a:pt x="12649" y="9533"/>
                  </a:lnTo>
                  <a:lnTo>
                    <a:pt x="12957" y="9328"/>
                  </a:lnTo>
                  <a:lnTo>
                    <a:pt x="13264" y="9123"/>
                  </a:lnTo>
                  <a:lnTo>
                    <a:pt x="13551" y="8897"/>
                  </a:lnTo>
                  <a:lnTo>
                    <a:pt x="13818" y="8672"/>
                  </a:lnTo>
                  <a:lnTo>
                    <a:pt x="14084" y="8446"/>
                  </a:lnTo>
                  <a:lnTo>
                    <a:pt x="14330" y="8200"/>
                  </a:lnTo>
                  <a:lnTo>
                    <a:pt x="14555" y="7954"/>
                  </a:lnTo>
                  <a:lnTo>
                    <a:pt x="14760" y="7708"/>
                  </a:lnTo>
                  <a:lnTo>
                    <a:pt x="14965" y="7462"/>
                  </a:lnTo>
                  <a:lnTo>
                    <a:pt x="15150" y="7196"/>
                  </a:lnTo>
                  <a:lnTo>
                    <a:pt x="15314" y="6950"/>
                  </a:lnTo>
                  <a:lnTo>
                    <a:pt x="15478" y="6683"/>
                  </a:lnTo>
                  <a:lnTo>
                    <a:pt x="15601" y="6396"/>
                  </a:lnTo>
                  <a:lnTo>
                    <a:pt x="15724" y="6130"/>
                  </a:lnTo>
                  <a:lnTo>
                    <a:pt x="15826" y="5863"/>
                  </a:lnTo>
                  <a:lnTo>
                    <a:pt x="15908" y="5597"/>
                  </a:lnTo>
                  <a:lnTo>
                    <a:pt x="15970" y="5310"/>
                  </a:lnTo>
                  <a:lnTo>
                    <a:pt x="16011" y="5043"/>
                  </a:lnTo>
                  <a:lnTo>
                    <a:pt x="16031" y="4756"/>
                  </a:lnTo>
                  <a:lnTo>
                    <a:pt x="16052" y="4469"/>
                  </a:lnTo>
                  <a:lnTo>
                    <a:pt x="16031" y="4203"/>
                  </a:lnTo>
                  <a:lnTo>
                    <a:pt x="15990" y="3936"/>
                  </a:lnTo>
                  <a:lnTo>
                    <a:pt x="15929" y="3649"/>
                  </a:lnTo>
                  <a:lnTo>
                    <a:pt x="15929" y="3649"/>
                  </a:lnTo>
                  <a:lnTo>
                    <a:pt x="15867" y="3444"/>
                  </a:lnTo>
                  <a:lnTo>
                    <a:pt x="15806" y="3239"/>
                  </a:lnTo>
                  <a:lnTo>
                    <a:pt x="15724" y="3034"/>
                  </a:lnTo>
                  <a:lnTo>
                    <a:pt x="15621" y="2850"/>
                  </a:lnTo>
                  <a:lnTo>
                    <a:pt x="15416" y="2481"/>
                  </a:lnTo>
                  <a:lnTo>
                    <a:pt x="15150" y="2132"/>
                  </a:lnTo>
                  <a:lnTo>
                    <a:pt x="14842" y="1804"/>
                  </a:lnTo>
                  <a:lnTo>
                    <a:pt x="14514" y="1497"/>
                  </a:lnTo>
                  <a:lnTo>
                    <a:pt x="14146" y="1230"/>
                  </a:lnTo>
                  <a:lnTo>
                    <a:pt x="13736" y="984"/>
                  </a:lnTo>
                  <a:lnTo>
                    <a:pt x="13305" y="759"/>
                  </a:lnTo>
                  <a:lnTo>
                    <a:pt x="12834" y="554"/>
                  </a:lnTo>
                  <a:lnTo>
                    <a:pt x="12342" y="390"/>
                  </a:lnTo>
                  <a:lnTo>
                    <a:pt x="11829" y="246"/>
                  </a:lnTo>
                  <a:lnTo>
                    <a:pt x="11296" y="144"/>
                  </a:lnTo>
                  <a:lnTo>
                    <a:pt x="10743" y="62"/>
                  </a:lnTo>
                  <a:lnTo>
                    <a:pt x="10148" y="21"/>
                  </a:lnTo>
                  <a:lnTo>
                    <a:pt x="95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extrusionOk="0">
                  <a:moveTo>
                    <a:pt x="4879" y="1"/>
                  </a:move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7708494" y="839362"/>
              <a:ext cx="54783" cy="38490"/>
            </a:xfrm>
            <a:custGeom>
              <a:avLst/>
              <a:gdLst/>
              <a:ahLst/>
              <a:cxnLst/>
              <a:rect l="l" t="t" r="r" b="b"/>
              <a:pathLst>
                <a:path w="8201" h="5762" fill="none" extrusionOk="0">
                  <a:moveTo>
                    <a:pt x="4879" y="1"/>
                  </a:moveTo>
                  <a:lnTo>
                    <a:pt x="4879" y="1"/>
                  </a:lnTo>
                  <a:lnTo>
                    <a:pt x="4531" y="21"/>
                  </a:lnTo>
                  <a:lnTo>
                    <a:pt x="4162" y="42"/>
                  </a:lnTo>
                  <a:lnTo>
                    <a:pt x="3793" y="103"/>
                  </a:lnTo>
                  <a:lnTo>
                    <a:pt x="3424" y="185"/>
                  </a:lnTo>
                  <a:lnTo>
                    <a:pt x="3424" y="185"/>
                  </a:lnTo>
                  <a:lnTo>
                    <a:pt x="3014" y="308"/>
                  </a:lnTo>
                  <a:lnTo>
                    <a:pt x="2624" y="452"/>
                  </a:lnTo>
                  <a:lnTo>
                    <a:pt x="2255" y="616"/>
                  </a:lnTo>
                  <a:lnTo>
                    <a:pt x="1907" y="800"/>
                  </a:lnTo>
                  <a:lnTo>
                    <a:pt x="1579" y="985"/>
                  </a:lnTo>
                  <a:lnTo>
                    <a:pt x="1292" y="1210"/>
                  </a:lnTo>
                  <a:lnTo>
                    <a:pt x="1005" y="1436"/>
                  </a:lnTo>
                  <a:lnTo>
                    <a:pt x="759" y="1682"/>
                  </a:lnTo>
                  <a:lnTo>
                    <a:pt x="554" y="1948"/>
                  </a:lnTo>
                  <a:lnTo>
                    <a:pt x="369" y="2215"/>
                  </a:lnTo>
                  <a:lnTo>
                    <a:pt x="226" y="2481"/>
                  </a:lnTo>
                  <a:lnTo>
                    <a:pt x="123" y="2768"/>
                  </a:lnTo>
                  <a:lnTo>
                    <a:pt x="41" y="3035"/>
                  </a:lnTo>
                  <a:lnTo>
                    <a:pt x="0" y="3322"/>
                  </a:lnTo>
                  <a:lnTo>
                    <a:pt x="21" y="3609"/>
                  </a:lnTo>
                  <a:lnTo>
                    <a:pt x="62" y="3896"/>
                  </a:lnTo>
                  <a:lnTo>
                    <a:pt x="62" y="3896"/>
                  </a:lnTo>
                  <a:lnTo>
                    <a:pt x="123" y="4101"/>
                  </a:lnTo>
                  <a:lnTo>
                    <a:pt x="226" y="4306"/>
                  </a:lnTo>
                  <a:lnTo>
                    <a:pt x="328" y="4490"/>
                  </a:lnTo>
                  <a:lnTo>
                    <a:pt x="472" y="4675"/>
                  </a:lnTo>
                  <a:lnTo>
                    <a:pt x="615" y="4839"/>
                  </a:lnTo>
                  <a:lnTo>
                    <a:pt x="779" y="4982"/>
                  </a:lnTo>
                  <a:lnTo>
                    <a:pt x="984" y="5126"/>
                  </a:lnTo>
                  <a:lnTo>
                    <a:pt x="1189" y="5249"/>
                  </a:lnTo>
                  <a:lnTo>
                    <a:pt x="1415" y="5372"/>
                  </a:lnTo>
                  <a:lnTo>
                    <a:pt x="1640" y="5474"/>
                  </a:lnTo>
                  <a:lnTo>
                    <a:pt x="1886" y="5556"/>
                  </a:lnTo>
                  <a:lnTo>
                    <a:pt x="2153" y="5618"/>
                  </a:lnTo>
                  <a:lnTo>
                    <a:pt x="2440" y="5679"/>
                  </a:lnTo>
                  <a:lnTo>
                    <a:pt x="2727" y="5720"/>
                  </a:lnTo>
                  <a:lnTo>
                    <a:pt x="3014" y="5741"/>
                  </a:lnTo>
                  <a:lnTo>
                    <a:pt x="3321" y="5761"/>
                  </a:lnTo>
                  <a:lnTo>
                    <a:pt x="3321" y="5761"/>
                  </a:lnTo>
                  <a:lnTo>
                    <a:pt x="3670" y="5741"/>
                  </a:lnTo>
                  <a:lnTo>
                    <a:pt x="4039" y="5720"/>
                  </a:lnTo>
                  <a:lnTo>
                    <a:pt x="4408" y="5659"/>
                  </a:lnTo>
                  <a:lnTo>
                    <a:pt x="4777" y="5577"/>
                  </a:lnTo>
                  <a:lnTo>
                    <a:pt x="4777" y="5577"/>
                  </a:lnTo>
                  <a:lnTo>
                    <a:pt x="5187" y="5454"/>
                  </a:lnTo>
                  <a:lnTo>
                    <a:pt x="5576" y="5310"/>
                  </a:lnTo>
                  <a:lnTo>
                    <a:pt x="5945" y="5146"/>
                  </a:lnTo>
                  <a:lnTo>
                    <a:pt x="6294" y="4962"/>
                  </a:lnTo>
                  <a:lnTo>
                    <a:pt x="6622" y="4757"/>
                  </a:lnTo>
                  <a:lnTo>
                    <a:pt x="6909" y="4552"/>
                  </a:lnTo>
                  <a:lnTo>
                    <a:pt x="7196" y="4306"/>
                  </a:lnTo>
                  <a:lnTo>
                    <a:pt x="7442" y="4060"/>
                  </a:lnTo>
                  <a:lnTo>
                    <a:pt x="7647" y="3814"/>
                  </a:lnTo>
                  <a:lnTo>
                    <a:pt x="7831" y="3547"/>
                  </a:lnTo>
                  <a:lnTo>
                    <a:pt x="7975" y="3281"/>
                  </a:lnTo>
                  <a:lnTo>
                    <a:pt x="8077" y="2994"/>
                  </a:lnTo>
                  <a:lnTo>
                    <a:pt x="8159" y="2707"/>
                  </a:lnTo>
                  <a:lnTo>
                    <a:pt x="8200" y="2440"/>
                  </a:lnTo>
                  <a:lnTo>
                    <a:pt x="8180" y="2153"/>
                  </a:lnTo>
                  <a:lnTo>
                    <a:pt x="8139" y="1866"/>
                  </a:lnTo>
                  <a:lnTo>
                    <a:pt x="8139" y="1866"/>
                  </a:lnTo>
                  <a:lnTo>
                    <a:pt x="8077" y="1661"/>
                  </a:lnTo>
                  <a:lnTo>
                    <a:pt x="7975" y="1456"/>
                  </a:lnTo>
                  <a:lnTo>
                    <a:pt x="7872" y="1272"/>
                  </a:lnTo>
                  <a:lnTo>
                    <a:pt x="7729" y="1087"/>
                  </a:lnTo>
                  <a:lnTo>
                    <a:pt x="7585" y="923"/>
                  </a:lnTo>
                  <a:lnTo>
                    <a:pt x="7421" y="780"/>
                  </a:lnTo>
                  <a:lnTo>
                    <a:pt x="7216" y="636"/>
                  </a:lnTo>
                  <a:lnTo>
                    <a:pt x="7011" y="493"/>
                  </a:lnTo>
                  <a:lnTo>
                    <a:pt x="6786" y="390"/>
                  </a:lnTo>
                  <a:lnTo>
                    <a:pt x="6560" y="288"/>
                  </a:lnTo>
                  <a:lnTo>
                    <a:pt x="6314" y="206"/>
                  </a:lnTo>
                  <a:lnTo>
                    <a:pt x="6048" y="124"/>
                  </a:lnTo>
                  <a:lnTo>
                    <a:pt x="5761" y="83"/>
                  </a:lnTo>
                  <a:lnTo>
                    <a:pt x="5474" y="42"/>
                  </a:lnTo>
                  <a:lnTo>
                    <a:pt x="5187" y="1"/>
                  </a:lnTo>
                  <a:lnTo>
                    <a:pt x="48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7588807" y="873324"/>
              <a:ext cx="193092" cy="111616"/>
            </a:xfrm>
            <a:custGeom>
              <a:avLst/>
              <a:gdLst/>
              <a:ahLst/>
              <a:cxnLst/>
              <a:rect l="l" t="t" r="r" b="b"/>
              <a:pathLst>
                <a:path w="28906" h="16709" extrusionOk="0">
                  <a:moveTo>
                    <a:pt x="27675" y="1"/>
                  </a:moveTo>
                  <a:lnTo>
                    <a:pt x="27573" y="718"/>
                  </a:lnTo>
                  <a:lnTo>
                    <a:pt x="27450" y="1456"/>
                  </a:lnTo>
                  <a:lnTo>
                    <a:pt x="27286" y="2235"/>
                  </a:lnTo>
                  <a:lnTo>
                    <a:pt x="27101" y="3014"/>
                  </a:lnTo>
                  <a:lnTo>
                    <a:pt x="26876" y="3773"/>
                  </a:lnTo>
                  <a:lnTo>
                    <a:pt x="26753" y="4162"/>
                  </a:lnTo>
                  <a:lnTo>
                    <a:pt x="26609" y="4531"/>
                  </a:lnTo>
                  <a:lnTo>
                    <a:pt x="26466" y="4900"/>
                  </a:lnTo>
                  <a:lnTo>
                    <a:pt x="26302" y="5249"/>
                  </a:lnTo>
                  <a:lnTo>
                    <a:pt x="26117" y="5597"/>
                  </a:lnTo>
                  <a:lnTo>
                    <a:pt x="25912" y="5925"/>
                  </a:lnTo>
                  <a:lnTo>
                    <a:pt x="25502" y="6540"/>
                  </a:lnTo>
                  <a:lnTo>
                    <a:pt x="25072" y="7114"/>
                  </a:lnTo>
                  <a:lnTo>
                    <a:pt x="24600" y="7647"/>
                  </a:lnTo>
                  <a:lnTo>
                    <a:pt x="24129" y="8139"/>
                  </a:lnTo>
                  <a:lnTo>
                    <a:pt x="23637" y="8611"/>
                  </a:lnTo>
                  <a:lnTo>
                    <a:pt x="23124" y="9041"/>
                  </a:lnTo>
                  <a:lnTo>
                    <a:pt x="22612" y="9431"/>
                  </a:lnTo>
                  <a:lnTo>
                    <a:pt x="22058" y="9779"/>
                  </a:lnTo>
                  <a:lnTo>
                    <a:pt x="21505" y="10107"/>
                  </a:lnTo>
                  <a:lnTo>
                    <a:pt x="20931" y="10394"/>
                  </a:lnTo>
                  <a:lnTo>
                    <a:pt x="20336" y="10661"/>
                  </a:lnTo>
                  <a:lnTo>
                    <a:pt x="19742" y="10886"/>
                  </a:lnTo>
                  <a:lnTo>
                    <a:pt x="19127" y="11071"/>
                  </a:lnTo>
                  <a:lnTo>
                    <a:pt x="18512" y="11235"/>
                  </a:lnTo>
                  <a:lnTo>
                    <a:pt x="17897" y="11378"/>
                  </a:lnTo>
                  <a:lnTo>
                    <a:pt x="17241" y="11460"/>
                  </a:lnTo>
                  <a:lnTo>
                    <a:pt x="16606" y="11542"/>
                  </a:lnTo>
                  <a:lnTo>
                    <a:pt x="15950" y="11563"/>
                  </a:lnTo>
                  <a:lnTo>
                    <a:pt x="15294" y="11583"/>
                  </a:lnTo>
                  <a:lnTo>
                    <a:pt x="14638" y="11542"/>
                  </a:lnTo>
                  <a:lnTo>
                    <a:pt x="13961" y="11501"/>
                  </a:lnTo>
                  <a:lnTo>
                    <a:pt x="13285" y="11419"/>
                  </a:lnTo>
                  <a:lnTo>
                    <a:pt x="12608" y="11296"/>
                  </a:lnTo>
                  <a:lnTo>
                    <a:pt x="11952" y="11173"/>
                  </a:lnTo>
                  <a:lnTo>
                    <a:pt x="11276" y="11009"/>
                  </a:lnTo>
                  <a:lnTo>
                    <a:pt x="10599" y="10804"/>
                  </a:lnTo>
                  <a:lnTo>
                    <a:pt x="9923" y="10579"/>
                  </a:lnTo>
                  <a:lnTo>
                    <a:pt x="9246" y="10333"/>
                  </a:lnTo>
                  <a:lnTo>
                    <a:pt x="8570" y="10066"/>
                  </a:lnTo>
                  <a:lnTo>
                    <a:pt x="7914" y="9759"/>
                  </a:lnTo>
                  <a:lnTo>
                    <a:pt x="7258" y="9431"/>
                  </a:lnTo>
                  <a:lnTo>
                    <a:pt x="6602" y="9082"/>
                  </a:lnTo>
                  <a:lnTo>
                    <a:pt x="6007" y="8734"/>
                  </a:lnTo>
                  <a:lnTo>
                    <a:pt x="5413" y="8344"/>
                  </a:lnTo>
                  <a:lnTo>
                    <a:pt x="4859" y="7934"/>
                  </a:lnTo>
                  <a:lnTo>
                    <a:pt x="4347" y="7504"/>
                  </a:lnTo>
                  <a:lnTo>
                    <a:pt x="3834" y="7073"/>
                  </a:lnTo>
                  <a:lnTo>
                    <a:pt x="3363" y="6602"/>
                  </a:lnTo>
                  <a:lnTo>
                    <a:pt x="2932" y="6110"/>
                  </a:lnTo>
                  <a:lnTo>
                    <a:pt x="2502" y="5618"/>
                  </a:lnTo>
                  <a:lnTo>
                    <a:pt x="2112" y="5085"/>
                  </a:lnTo>
                  <a:lnTo>
                    <a:pt x="1743" y="4552"/>
                  </a:lnTo>
                  <a:lnTo>
                    <a:pt x="1415" y="4019"/>
                  </a:lnTo>
                  <a:lnTo>
                    <a:pt x="1108" y="3445"/>
                  </a:lnTo>
                  <a:lnTo>
                    <a:pt x="821" y="2871"/>
                  </a:lnTo>
                  <a:lnTo>
                    <a:pt x="575" y="2297"/>
                  </a:lnTo>
                  <a:lnTo>
                    <a:pt x="349" y="1682"/>
                  </a:lnTo>
                  <a:lnTo>
                    <a:pt x="144" y="1087"/>
                  </a:lnTo>
                  <a:lnTo>
                    <a:pt x="83" y="1579"/>
                  </a:lnTo>
                  <a:lnTo>
                    <a:pt x="42" y="2092"/>
                  </a:lnTo>
                  <a:lnTo>
                    <a:pt x="21" y="2584"/>
                  </a:lnTo>
                  <a:lnTo>
                    <a:pt x="1" y="3096"/>
                  </a:lnTo>
                  <a:lnTo>
                    <a:pt x="21" y="3588"/>
                  </a:lnTo>
                  <a:lnTo>
                    <a:pt x="42" y="4101"/>
                  </a:lnTo>
                  <a:lnTo>
                    <a:pt x="103" y="4593"/>
                  </a:lnTo>
                  <a:lnTo>
                    <a:pt x="165" y="5085"/>
                  </a:lnTo>
                  <a:lnTo>
                    <a:pt x="247" y="5577"/>
                  </a:lnTo>
                  <a:lnTo>
                    <a:pt x="349" y="6069"/>
                  </a:lnTo>
                  <a:lnTo>
                    <a:pt x="472" y="6540"/>
                  </a:lnTo>
                  <a:lnTo>
                    <a:pt x="616" y="7012"/>
                  </a:lnTo>
                  <a:lnTo>
                    <a:pt x="780" y="7483"/>
                  </a:lnTo>
                  <a:lnTo>
                    <a:pt x="944" y="7955"/>
                  </a:lnTo>
                  <a:lnTo>
                    <a:pt x="1128" y="8406"/>
                  </a:lnTo>
                  <a:lnTo>
                    <a:pt x="1354" y="8877"/>
                  </a:lnTo>
                  <a:lnTo>
                    <a:pt x="1579" y="9308"/>
                  </a:lnTo>
                  <a:lnTo>
                    <a:pt x="1825" y="9759"/>
                  </a:lnTo>
                  <a:lnTo>
                    <a:pt x="2092" y="10189"/>
                  </a:lnTo>
                  <a:lnTo>
                    <a:pt x="2358" y="10599"/>
                  </a:lnTo>
                  <a:lnTo>
                    <a:pt x="2666" y="11009"/>
                  </a:lnTo>
                  <a:lnTo>
                    <a:pt x="2973" y="11419"/>
                  </a:lnTo>
                  <a:lnTo>
                    <a:pt x="3301" y="11809"/>
                  </a:lnTo>
                  <a:lnTo>
                    <a:pt x="3650" y="12198"/>
                  </a:lnTo>
                  <a:lnTo>
                    <a:pt x="4019" y="12567"/>
                  </a:lnTo>
                  <a:lnTo>
                    <a:pt x="4388" y="12916"/>
                  </a:lnTo>
                  <a:lnTo>
                    <a:pt x="4777" y="13264"/>
                  </a:lnTo>
                  <a:lnTo>
                    <a:pt x="5208" y="13592"/>
                  </a:lnTo>
                  <a:lnTo>
                    <a:pt x="5618" y="13920"/>
                  </a:lnTo>
                  <a:lnTo>
                    <a:pt x="6069" y="14228"/>
                  </a:lnTo>
                  <a:lnTo>
                    <a:pt x="6520" y="14515"/>
                  </a:lnTo>
                  <a:lnTo>
                    <a:pt x="7012" y="14781"/>
                  </a:lnTo>
                  <a:lnTo>
                    <a:pt x="7668" y="15130"/>
                  </a:lnTo>
                  <a:lnTo>
                    <a:pt x="8344" y="15437"/>
                  </a:lnTo>
                  <a:lnTo>
                    <a:pt x="9041" y="15724"/>
                  </a:lnTo>
                  <a:lnTo>
                    <a:pt x="9738" y="15950"/>
                  </a:lnTo>
                  <a:lnTo>
                    <a:pt x="10456" y="16155"/>
                  </a:lnTo>
                  <a:lnTo>
                    <a:pt x="11194" y="16339"/>
                  </a:lnTo>
                  <a:lnTo>
                    <a:pt x="11932" y="16462"/>
                  </a:lnTo>
                  <a:lnTo>
                    <a:pt x="12690" y="16585"/>
                  </a:lnTo>
                  <a:lnTo>
                    <a:pt x="13428" y="16647"/>
                  </a:lnTo>
                  <a:lnTo>
                    <a:pt x="14187" y="16688"/>
                  </a:lnTo>
                  <a:lnTo>
                    <a:pt x="14945" y="16708"/>
                  </a:lnTo>
                  <a:lnTo>
                    <a:pt x="15704" y="16688"/>
                  </a:lnTo>
                  <a:lnTo>
                    <a:pt x="16442" y="16626"/>
                  </a:lnTo>
                  <a:lnTo>
                    <a:pt x="17200" y="16544"/>
                  </a:lnTo>
                  <a:lnTo>
                    <a:pt x="17938" y="16442"/>
                  </a:lnTo>
                  <a:lnTo>
                    <a:pt x="18676" y="16319"/>
                  </a:lnTo>
                  <a:lnTo>
                    <a:pt x="19393" y="16155"/>
                  </a:lnTo>
                  <a:lnTo>
                    <a:pt x="20090" y="15970"/>
                  </a:lnTo>
                  <a:lnTo>
                    <a:pt x="20787" y="15745"/>
                  </a:lnTo>
                  <a:lnTo>
                    <a:pt x="21464" y="15519"/>
                  </a:lnTo>
                  <a:lnTo>
                    <a:pt x="22120" y="15253"/>
                  </a:lnTo>
                  <a:lnTo>
                    <a:pt x="22755" y="14966"/>
                  </a:lnTo>
                  <a:lnTo>
                    <a:pt x="23391" y="14658"/>
                  </a:lnTo>
                  <a:lnTo>
                    <a:pt x="23965" y="14310"/>
                  </a:lnTo>
                  <a:lnTo>
                    <a:pt x="24539" y="13961"/>
                  </a:lnTo>
                  <a:lnTo>
                    <a:pt x="25092" y="13592"/>
                  </a:lnTo>
                  <a:lnTo>
                    <a:pt x="25584" y="13182"/>
                  </a:lnTo>
                  <a:lnTo>
                    <a:pt x="26076" y="12772"/>
                  </a:lnTo>
                  <a:lnTo>
                    <a:pt x="26507" y="12321"/>
                  </a:lnTo>
                  <a:lnTo>
                    <a:pt x="26937" y="11870"/>
                  </a:lnTo>
                  <a:lnTo>
                    <a:pt x="27306" y="11399"/>
                  </a:lnTo>
                  <a:lnTo>
                    <a:pt x="27634" y="10886"/>
                  </a:lnTo>
                  <a:lnTo>
                    <a:pt x="27839" y="10558"/>
                  </a:lnTo>
                  <a:lnTo>
                    <a:pt x="28003" y="10230"/>
                  </a:lnTo>
                  <a:lnTo>
                    <a:pt x="28167" y="9902"/>
                  </a:lnTo>
                  <a:lnTo>
                    <a:pt x="28311" y="9554"/>
                  </a:lnTo>
                  <a:lnTo>
                    <a:pt x="28434" y="9226"/>
                  </a:lnTo>
                  <a:lnTo>
                    <a:pt x="28557" y="8877"/>
                  </a:lnTo>
                  <a:lnTo>
                    <a:pt x="28639" y="8549"/>
                  </a:lnTo>
                  <a:lnTo>
                    <a:pt x="28721" y="8201"/>
                  </a:lnTo>
                  <a:lnTo>
                    <a:pt x="28782" y="7873"/>
                  </a:lnTo>
                  <a:lnTo>
                    <a:pt x="28844" y="7524"/>
                  </a:lnTo>
                  <a:lnTo>
                    <a:pt x="28885" y="7176"/>
                  </a:lnTo>
                  <a:lnTo>
                    <a:pt x="28905" y="6848"/>
                  </a:lnTo>
                  <a:lnTo>
                    <a:pt x="28905" y="6151"/>
                  </a:lnTo>
                  <a:lnTo>
                    <a:pt x="28885" y="5474"/>
                  </a:lnTo>
                  <a:lnTo>
                    <a:pt x="28823" y="4777"/>
                  </a:lnTo>
                  <a:lnTo>
                    <a:pt x="28721" y="4101"/>
                  </a:lnTo>
                  <a:lnTo>
                    <a:pt x="28598" y="3404"/>
                  </a:lnTo>
                  <a:lnTo>
                    <a:pt x="28434" y="2727"/>
                  </a:lnTo>
                  <a:lnTo>
                    <a:pt x="28270" y="2030"/>
                  </a:lnTo>
                  <a:lnTo>
                    <a:pt x="28085" y="1354"/>
                  </a:lnTo>
                  <a:lnTo>
                    <a:pt x="2767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7665494" y="1084215"/>
              <a:ext cx="563097" cy="363579"/>
            </a:xfrm>
            <a:custGeom>
              <a:avLst/>
              <a:gdLst/>
              <a:ahLst/>
              <a:cxnLst/>
              <a:rect l="l" t="t" r="r" b="b"/>
              <a:pathLst>
                <a:path w="84296" h="54428" extrusionOk="0">
                  <a:moveTo>
                    <a:pt x="9287" y="1"/>
                  </a:moveTo>
                  <a:lnTo>
                    <a:pt x="8856" y="21"/>
                  </a:lnTo>
                  <a:lnTo>
                    <a:pt x="8405" y="62"/>
                  </a:lnTo>
                  <a:lnTo>
                    <a:pt x="7954" y="124"/>
                  </a:lnTo>
                  <a:lnTo>
                    <a:pt x="7503" y="185"/>
                  </a:lnTo>
                  <a:lnTo>
                    <a:pt x="7073" y="288"/>
                  </a:lnTo>
                  <a:lnTo>
                    <a:pt x="6642" y="411"/>
                  </a:lnTo>
                  <a:lnTo>
                    <a:pt x="6212" y="554"/>
                  </a:lnTo>
                  <a:lnTo>
                    <a:pt x="5802" y="718"/>
                  </a:lnTo>
                  <a:lnTo>
                    <a:pt x="5392" y="882"/>
                  </a:lnTo>
                  <a:lnTo>
                    <a:pt x="4982" y="1087"/>
                  </a:lnTo>
                  <a:lnTo>
                    <a:pt x="4593" y="1313"/>
                  </a:lnTo>
                  <a:lnTo>
                    <a:pt x="4203" y="1559"/>
                  </a:lnTo>
                  <a:lnTo>
                    <a:pt x="3834" y="1805"/>
                  </a:lnTo>
                  <a:lnTo>
                    <a:pt x="3465" y="2092"/>
                  </a:lnTo>
                  <a:lnTo>
                    <a:pt x="3117" y="2379"/>
                  </a:lnTo>
                  <a:lnTo>
                    <a:pt x="2789" y="2707"/>
                  </a:lnTo>
                  <a:lnTo>
                    <a:pt x="2461" y="3035"/>
                  </a:lnTo>
                  <a:lnTo>
                    <a:pt x="2153" y="3383"/>
                  </a:lnTo>
                  <a:lnTo>
                    <a:pt x="1866" y="3752"/>
                  </a:lnTo>
                  <a:lnTo>
                    <a:pt x="1600" y="4142"/>
                  </a:lnTo>
                  <a:lnTo>
                    <a:pt x="1333" y="4552"/>
                  </a:lnTo>
                  <a:lnTo>
                    <a:pt x="1108" y="4962"/>
                  </a:lnTo>
                  <a:lnTo>
                    <a:pt x="882" y="5392"/>
                  </a:lnTo>
                  <a:lnTo>
                    <a:pt x="698" y="5823"/>
                  </a:lnTo>
                  <a:lnTo>
                    <a:pt x="534" y="6253"/>
                  </a:lnTo>
                  <a:lnTo>
                    <a:pt x="390" y="6704"/>
                  </a:lnTo>
                  <a:lnTo>
                    <a:pt x="267" y="7155"/>
                  </a:lnTo>
                  <a:lnTo>
                    <a:pt x="165" y="7586"/>
                  </a:lnTo>
                  <a:lnTo>
                    <a:pt x="103" y="8037"/>
                  </a:lnTo>
                  <a:lnTo>
                    <a:pt x="42" y="8488"/>
                  </a:lnTo>
                  <a:lnTo>
                    <a:pt x="21" y="8939"/>
                  </a:lnTo>
                  <a:lnTo>
                    <a:pt x="1" y="9390"/>
                  </a:lnTo>
                  <a:lnTo>
                    <a:pt x="21" y="9841"/>
                  </a:lnTo>
                  <a:lnTo>
                    <a:pt x="62" y="10292"/>
                  </a:lnTo>
                  <a:lnTo>
                    <a:pt x="103" y="10743"/>
                  </a:lnTo>
                  <a:lnTo>
                    <a:pt x="185" y="11173"/>
                  </a:lnTo>
                  <a:lnTo>
                    <a:pt x="288" y="11624"/>
                  </a:lnTo>
                  <a:lnTo>
                    <a:pt x="411" y="12055"/>
                  </a:lnTo>
                  <a:lnTo>
                    <a:pt x="554" y="12485"/>
                  </a:lnTo>
                  <a:lnTo>
                    <a:pt x="698" y="12895"/>
                  </a:lnTo>
                  <a:lnTo>
                    <a:pt x="882" y="13305"/>
                  </a:lnTo>
                  <a:lnTo>
                    <a:pt x="1087" y="13715"/>
                  </a:lnTo>
                  <a:lnTo>
                    <a:pt x="1313" y="14105"/>
                  </a:lnTo>
                  <a:lnTo>
                    <a:pt x="1538" y="14494"/>
                  </a:lnTo>
                  <a:lnTo>
                    <a:pt x="1805" y="14863"/>
                  </a:lnTo>
                  <a:lnTo>
                    <a:pt x="2092" y="15212"/>
                  </a:lnTo>
                  <a:lnTo>
                    <a:pt x="2379" y="15560"/>
                  </a:lnTo>
                  <a:lnTo>
                    <a:pt x="2686" y="15909"/>
                  </a:lnTo>
                  <a:lnTo>
                    <a:pt x="3035" y="16237"/>
                  </a:lnTo>
                  <a:lnTo>
                    <a:pt x="3383" y="16524"/>
                  </a:lnTo>
                  <a:lnTo>
                    <a:pt x="3752" y="16831"/>
                  </a:lnTo>
                  <a:lnTo>
                    <a:pt x="4142" y="17098"/>
                  </a:lnTo>
                  <a:lnTo>
                    <a:pt x="4552" y="17364"/>
                  </a:lnTo>
                  <a:lnTo>
                    <a:pt x="6560" y="18553"/>
                  </a:lnTo>
                  <a:lnTo>
                    <a:pt x="8549" y="19681"/>
                  </a:lnTo>
                  <a:lnTo>
                    <a:pt x="10517" y="20788"/>
                  </a:lnTo>
                  <a:lnTo>
                    <a:pt x="12444" y="21833"/>
                  </a:lnTo>
                  <a:lnTo>
                    <a:pt x="14350" y="22838"/>
                  </a:lnTo>
                  <a:lnTo>
                    <a:pt x="16236" y="23781"/>
                  </a:lnTo>
                  <a:lnTo>
                    <a:pt x="18061" y="24683"/>
                  </a:lnTo>
                  <a:lnTo>
                    <a:pt x="19865" y="25544"/>
                  </a:lnTo>
                  <a:lnTo>
                    <a:pt x="21628" y="26343"/>
                  </a:lnTo>
                  <a:lnTo>
                    <a:pt x="23350" y="27081"/>
                  </a:lnTo>
                  <a:lnTo>
                    <a:pt x="25010" y="27778"/>
                  </a:lnTo>
                  <a:lnTo>
                    <a:pt x="26630" y="28414"/>
                  </a:lnTo>
                  <a:lnTo>
                    <a:pt x="28208" y="29008"/>
                  </a:lnTo>
                  <a:lnTo>
                    <a:pt x="29705" y="29541"/>
                  </a:lnTo>
                  <a:lnTo>
                    <a:pt x="31160" y="30013"/>
                  </a:lnTo>
                  <a:lnTo>
                    <a:pt x="32554" y="30443"/>
                  </a:lnTo>
                  <a:lnTo>
                    <a:pt x="32554" y="30443"/>
                  </a:lnTo>
                  <a:lnTo>
                    <a:pt x="20090" y="23268"/>
                  </a:lnTo>
                  <a:lnTo>
                    <a:pt x="19967" y="23207"/>
                  </a:lnTo>
                  <a:lnTo>
                    <a:pt x="19885" y="23104"/>
                  </a:lnTo>
                  <a:lnTo>
                    <a:pt x="19803" y="23022"/>
                  </a:lnTo>
                  <a:lnTo>
                    <a:pt x="19721" y="22920"/>
                  </a:lnTo>
                  <a:lnTo>
                    <a:pt x="19660" y="22817"/>
                  </a:lnTo>
                  <a:lnTo>
                    <a:pt x="19598" y="22694"/>
                  </a:lnTo>
                  <a:lnTo>
                    <a:pt x="19557" y="22571"/>
                  </a:lnTo>
                  <a:lnTo>
                    <a:pt x="19537" y="22448"/>
                  </a:lnTo>
                  <a:lnTo>
                    <a:pt x="19516" y="22182"/>
                  </a:lnTo>
                  <a:lnTo>
                    <a:pt x="19537" y="21915"/>
                  </a:lnTo>
                  <a:lnTo>
                    <a:pt x="19578" y="21792"/>
                  </a:lnTo>
                  <a:lnTo>
                    <a:pt x="19619" y="21649"/>
                  </a:lnTo>
                  <a:lnTo>
                    <a:pt x="19680" y="21526"/>
                  </a:lnTo>
                  <a:lnTo>
                    <a:pt x="19742" y="21403"/>
                  </a:lnTo>
                  <a:lnTo>
                    <a:pt x="19824" y="21280"/>
                  </a:lnTo>
                  <a:lnTo>
                    <a:pt x="19906" y="21157"/>
                  </a:lnTo>
                  <a:lnTo>
                    <a:pt x="20008" y="21054"/>
                  </a:lnTo>
                  <a:lnTo>
                    <a:pt x="20111" y="20972"/>
                  </a:lnTo>
                  <a:lnTo>
                    <a:pt x="20336" y="20808"/>
                  </a:lnTo>
                  <a:lnTo>
                    <a:pt x="20582" y="20706"/>
                  </a:lnTo>
                  <a:lnTo>
                    <a:pt x="20705" y="20685"/>
                  </a:lnTo>
                  <a:lnTo>
                    <a:pt x="20828" y="20665"/>
                  </a:lnTo>
                  <a:lnTo>
                    <a:pt x="20951" y="20644"/>
                  </a:lnTo>
                  <a:lnTo>
                    <a:pt x="21074" y="20644"/>
                  </a:lnTo>
                  <a:lnTo>
                    <a:pt x="21197" y="20665"/>
                  </a:lnTo>
                  <a:lnTo>
                    <a:pt x="21320" y="20706"/>
                  </a:lnTo>
                  <a:lnTo>
                    <a:pt x="21443" y="20747"/>
                  </a:lnTo>
                  <a:lnTo>
                    <a:pt x="21566" y="20808"/>
                  </a:lnTo>
                  <a:lnTo>
                    <a:pt x="31078" y="26077"/>
                  </a:lnTo>
                  <a:lnTo>
                    <a:pt x="52070" y="37680"/>
                  </a:lnTo>
                  <a:lnTo>
                    <a:pt x="63304" y="43871"/>
                  </a:lnTo>
                  <a:lnTo>
                    <a:pt x="73123" y="49242"/>
                  </a:lnTo>
                  <a:lnTo>
                    <a:pt x="77059" y="51394"/>
                  </a:lnTo>
                  <a:lnTo>
                    <a:pt x="80114" y="53034"/>
                  </a:lnTo>
                  <a:lnTo>
                    <a:pt x="82102" y="54080"/>
                  </a:lnTo>
                  <a:lnTo>
                    <a:pt x="82635" y="54346"/>
                  </a:lnTo>
                  <a:lnTo>
                    <a:pt x="82779" y="54428"/>
                  </a:lnTo>
                  <a:lnTo>
                    <a:pt x="82840" y="54428"/>
                  </a:lnTo>
                  <a:lnTo>
                    <a:pt x="25236" y="19824"/>
                  </a:lnTo>
                  <a:lnTo>
                    <a:pt x="25092" y="19701"/>
                  </a:lnTo>
                  <a:lnTo>
                    <a:pt x="24949" y="19578"/>
                  </a:lnTo>
                  <a:lnTo>
                    <a:pt x="24867" y="19414"/>
                  </a:lnTo>
                  <a:lnTo>
                    <a:pt x="24805" y="19250"/>
                  </a:lnTo>
                  <a:lnTo>
                    <a:pt x="24785" y="19066"/>
                  </a:lnTo>
                  <a:lnTo>
                    <a:pt x="24785" y="18881"/>
                  </a:lnTo>
                  <a:lnTo>
                    <a:pt x="24826" y="18697"/>
                  </a:lnTo>
                  <a:lnTo>
                    <a:pt x="24908" y="18533"/>
                  </a:lnTo>
                  <a:lnTo>
                    <a:pt x="25031" y="18389"/>
                  </a:lnTo>
                  <a:lnTo>
                    <a:pt x="25154" y="18266"/>
                  </a:lnTo>
                  <a:lnTo>
                    <a:pt x="25318" y="18164"/>
                  </a:lnTo>
                  <a:lnTo>
                    <a:pt x="25482" y="18102"/>
                  </a:lnTo>
                  <a:lnTo>
                    <a:pt x="25666" y="18082"/>
                  </a:lnTo>
                  <a:lnTo>
                    <a:pt x="25851" y="18082"/>
                  </a:lnTo>
                  <a:lnTo>
                    <a:pt x="26035" y="18123"/>
                  </a:lnTo>
                  <a:lnTo>
                    <a:pt x="26199" y="18205"/>
                  </a:lnTo>
                  <a:lnTo>
                    <a:pt x="84296" y="51087"/>
                  </a:lnTo>
                  <a:lnTo>
                    <a:pt x="84255" y="51046"/>
                  </a:lnTo>
                  <a:lnTo>
                    <a:pt x="84111" y="50943"/>
                  </a:lnTo>
                  <a:lnTo>
                    <a:pt x="83619" y="50615"/>
                  </a:lnTo>
                  <a:lnTo>
                    <a:pt x="81733" y="49406"/>
                  </a:lnTo>
                  <a:lnTo>
                    <a:pt x="78822" y="47602"/>
                  </a:lnTo>
                  <a:lnTo>
                    <a:pt x="75050" y="45265"/>
                  </a:lnTo>
                  <a:lnTo>
                    <a:pt x="65641" y="39484"/>
                  </a:lnTo>
                  <a:lnTo>
                    <a:pt x="54838" y="32903"/>
                  </a:lnTo>
                  <a:lnTo>
                    <a:pt x="34645" y="20624"/>
                  </a:lnTo>
                  <a:lnTo>
                    <a:pt x="25461" y="15048"/>
                  </a:lnTo>
                  <a:lnTo>
                    <a:pt x="25359" y="14986"/>
                  </a:lnTo>
                  <a:lnTo>
                    <a:pt x="25256" y="14884"/>
                  </a:lnTo>
                  <a:lnTo>
                    <a:pt x="25174" y="14802"/>
                  </a:lnTo>
                  <a:lnTo>
                    <a:pt x="25092" y="14699"/>
                  </a:lnTo>
                  <a:lnTo>
                    <a:pt x="25031" y="14597"/>
                  </a:lnTo>
                  <a:lnTo>
                    <a:pt x="24990" y="14474"/>
                  </a:lnTo>
                  <a:lnTo>
                    <a:pt x="24949" y="14351"/>
                  </a:lnTo>
                  <a:lnTo>
                    <a:pt x="24908" y="14228"/>
                  </a:lnTo>
                  <a:lnTo>
                    <a:pt x="24887" y="13961"/>
                  </a:lnTo>
                  <a:lnTo>
                    <a:pt x="24887" y="13818"/>
                  </a:lnTo>
                  <a:lnTo>
                    <a:pt x="24908" y="13695"/>
                  </a:lnTo>
                  <a:lnTo>
                    <a:pt x="24949" y="13551"/>
                  </a:lnTo>
                  <a:lnTo>
                    <a:pt x="24990" y="13428"/>
                  </a:lnTo>
                  <a:lnTo>
                    <a:pt x="25051" y="13285"/>
                  </a:lnTo>
                  <a:lnTo>
                    <a:pt x="25113" y="13162"/>
                  </a:lnTo>
                  <a:lnTo>
                    <a:pt x="25195" y="13039"/>
                  </a:lnTo>
                  <a:lnTo>
                    <a:pt x="25297" y="12916"/>
                  </a:lnTo>
                  <a:lnTo>
                    <a:pt x="25379" y="12813"/>
                  </a:lnTo>
                  <a:lnTo>
                    <a:pt x="25502" y="12731"/>
                  </a:lnTo>
                  <a:lnTo>
                    <a:pt x="25605" y="12649"/>
                  </a:lnTo>
                  <a:lnTo>
                    <a:pt x="25728" y="12567"/>
                  </a:lnTo>
                  <a:lnTo>
                    <a:pt x="25953" y="12465"/>
                  </a:lnTo>
                  <a:lnTo>
                    <a:pt x="26097" y="12424"/>
                  </a:lnTo>
                  <a:lnTo>
                    <a:pt x="26220" y="12403"/>
                  </a:lnTo>
                  <a:lnTo>
                    <a:pt x="26466" y="12403"/>
                  </a:lnTo>
                  <a:lnTo>
                    <a:pt x="26589" y="12424"/>
                  </a:lnTo>
                  <a:lnTo>
                    <a:pt x="26712" y="12465"/>
                  </a:lnTo>
                  <a:lnTo>
                    <a:pt x="26835" y="12506"/>
                  </a:lnTo>
                  <a:lnTo>
                    <a:pt x="26958" y="12567"/>
                  </a:lnTo>
                  <a:lnTo>
                    <a:pt x="36921" y="18143"/>
                  </a:lnTo>
                  <a:lnTo>
                    <a:pt x="36921" y="18143"/>
                  </a:lnTo>
                  <a:lnTo>
                    <a:pt x="35855" y="17159"/>
                  </a:lnTo>
                  <a:lnTo>
                    <a:pt x="34727" y="16134"/>
                  </a:lnTo>
                  <a:lnTo>
                    <a:pt x="33559" y="15109"/>
                  </a:lnTo>
                  <a:lnTo>
                    <a:pt x="32329" y="14064"/>
                  </a:lnTo>
                  <a:lnTo>
                    <a:pt x="31037" y="13018"/>
                  </a:lnTo>
                  <a:lnTo>
                    <a:pt x="29705" y="11973"/>
                  </a:lnTo>
                  <a:lnTo>
                    <a:pt x="28331" y="10907"/>
                  </a:lnTo>
                  <a:lnTo>
                    <a:pt x="26896" y="9820"/>
                  </a:lnTo>
                  <a:lnTo>
                    <a:pt x="25420" y="8754"/>
                  </a:lnTo>
                  <a:lnTo>
                    <a:pt x="23924" y="7688"/>
                  </a:lnTo>
                  <a:lnTo>
                    <a:pt x="22366" y="6602"/>
                  </a:lnTo>
                  <a:lnTo>
                    <a:pt x="20787" y="5536"/>
                  </a:lnTo>
                  <a:lnTo>
                    <a:pt x="19168" y="4470"/>
                  </a:lnTo>
                  <a:lnTo>
                    <a:pt x="17528" y="3424"/>
                  </a:lnTo>
                  <a:lnTo>
                    <a:pt x="15847" y="2379"/>
                  </a:lnTo>
                  <a:lnTo>
                    <a:pt x="14145" y="1333"/>
                  </a:lnTo>
                  <a:lnTo>
                    <a:pt x="13735" y="1108"/>
                  </a:lnTo>
                  <a:lnTo>
                    <a:pt x="13305" y="882"/>
                  </a:lnTo>
                  <a:lnTo>
                    <a:pt x="12874" y="698"/>
                  </a:lnTo>
                  <a:lnTo>
                    <a:pt x="12423" y="534"/>
                  </a:lnTo>
                  <a:lnTo>
                    <a:pt x="11993" y="390"/>
                  </a:lnTo>
                  <a:lnTo>
                    <a:pt x="11542" y="267"/>
                  </a:lnTo>
                  <a:lnTo>
                    <a:pt x="11091" y="185"/>
                  </a:lnTo>
                  <a:lnTo>
                    <a:pt x="10640" y="103"/>
                  </a:lnTo>
                  <a:lnTo>
                    <a:pt x="10189" y="42"/>
                  </a:lnTo>
                  <a:lnTo>
                    <a:pt x="9738" y="21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7667685" y="1085998"/>
              <a:ext cx="147080" cy="126673"/>
            </a:xfrm>
            <a:custGeom>
              <a:avLst/>
              <a:gdLst/>
              <a:ahLst/>
              <a:cxnLst/>
              <a:rect l="l" t="t" r="r" b="b"/>
              <a:pathLst>
                <a:path w="22018" h="18963" extrusionOk="0">
                  <a:moveTo>
                    <a:pt x="8405" y="0"/>
                  </a:moveTo>
                  <a:lnTo>
                    <a:pt x="7975" y="41"/>
                  </a:lnTo>
                  <a:lnTo>
                    <a:pt x="7565" y="82"/>
                  </a:lnTo>
                  <a:lnTo>
                    <a:pt x="7134" y="164"/>
                  </a:lnTo>
                  <a:lnTo>
                    <a:pt x="6724" y="267"/>
                  </a:lnTo>
                  <a:lnTo>
                    <a:pt x="6314" y="369"/>
                  </a:lnTo>
                  <a:lnTo>
                    <a:pt x="5905" y="513"/>
                  </a:lnTo>
                  <a:lnTo>
                    <a:pt x="5515" y="656"/>
                  </a:lnTo>
                  <a:lnTo>
                    <a:pt x="5126" y="820"/>
                  </a:lnTo>
                  <a:lnTo>
                    <a:pt x="4736" y="1025"/>
                  </a:lnTo>
                  <a:lnTo>
                    <a:pt x="4367" y="1230"/>
                  </a:lnTo>
                  <a:lnTo>
                    <a:pt x="3998" y="1456"/>
                  </a:lnTo>
                  <a:lnTo>
                    <a:pt x="3650" y="1702"/>
                  </a:lnTo>
                  <a:lnTo>
                    <a:pt x="3301" y="1968"/>
                  </a:lnTo>
                  <a:lnTo>
                    <a:pt x="2973" y="2235"/>
                  </a:lnTo>
                  <a:lnTo>
                    <a:pt x="2645" y="2542"/>
                  </a:lnTo>
                  <a:lnTo>
                    <a:pt x="2338" y="2850"/>
                  </a:lnTo>
                  <a:lnTo>
                    <a:pt x="2051" y="3198"/>
                  </a:lnTo>
                  <a:lnTo>
                    <a:pt x="1784" y="3547"/>
                  </a:lnTo>
                  <a:lnTo>
                    <a:pt x="1518" y="3916"/>
                  </a:lnTo>
                  <a:lnTo>
                    <a:pt x="1272" y="4305"/>
                  </a:lnTo>
                  <a:lnTo>
                    <a:pt x="1046" y="4695"/>
                  </a:lnTo>
                  <a:lnTo>
                    <a:pt x="841" y="5105"/>
                  </a:lnTo>
                  <a:lnTo>
                    <a:pt x="657" y="5515"/>
                  </a:lnTo>
                  <a:lnTo>
                    <a:pt x="513" y="5925"/>
                  </a:lnTo>
                  <a:lnTo>
                    <a:pt x="370" y="6335"/>
                  </a:lnTo>
                  <a:lnTo>
                    <a:pt x="267" y="6765"/>
                  </a:lnTo>
                  <a:lnTo>
                    <a:pt x="165" y="7196"/>
                  </a:lnTo>
                  <a:lnTo>
                    <a:pt x="103" y="7626"/>
                  </a:lnTo>
                  <a:lnTo>
                    <a:pt x="42" y="8036"/>
                  </a:lnTo>
                  <a:lnTo>
                    <a:pt x="21" y="8467"/>
                  </a:lnTo>
                  <a:lnTo>
                    <a:pt x="1" y="8897"/>
                  </a:lnTo>
                  <a:lnTo>
                    <a:pt x="21" y="9328"/>
                  </a:lnTo>
                  <a:lnTo>
                    <a:pt x="62" y="9758"/>
                  </a:lnTo>
                  <a:lnTo>
                    <a:pt x="103" y="10168"/>
                  </a:lnTo>
                  <a:lnTo>
                    <a:pt x="185" y="10599"/>
                  </a:lnTo>
                  <a:lnTo>
                    <a:pt x="267" y="11009"/>
                  </a:lnTo>
                  <a:lnTo>
                    <a:pt x="390" y="11419"/>
                  </a:lnTo>
                  <a:lnTo>
                    <a:pt x="513" y="11829"/>
                  </a:lnTo>
                  <a:lnTo>
                    <a:pt x="677" y="12218"/>
                  </a:lnTo>
                  <a:lnTo>
                    <a:pt x="841" y="12608"/>
                  </a:lnTo>
                  <a:lnTo>
                    <a:pt x="1026" y="12997"/>
                  </a:lnTo>
                  <a:lnTo>
                    <a:pt x="1251" y="13366"/>
                  </a:lnTo>
                  <a:lnTo>
                    <a:pt x="1477" y="13735"/>
                  </a:lnTo>
                  <a:lnTo>
                    <a:pt x="1723" y="14084"/>
                  </a:lnTo>
                  <a:lnTo>
                    <a:pt x="1989" y="14432"/>
                  </a:lnTo>
                  <a:lnTo>
                    <a:pt x="2256" y="14760"/>
                  </a:lnTo>
                  <a:lnTo>
                    <a:pt x="2563" y="15088"/>
                  </a:lnTo>
                  <a:lnTo>
                    <a:pt x="2871" y="15396"/>
                  </a:lnTo>
                  <a:lnTo>
                    <a:pt x="3219" y="15683"/>
                  </a:lnTo>
                  <a:lnTo>
                    <a:pt x="3568" y="15949"/>
                  </a:lnTo>
                  <a:lnTo>
                    <a:pt x="3937" y="16216"/>
                  </a:lnTo>
                  <a:lnTo>
                    <a:pt x="4326" y="16462"/>
                  </a:lnTo>
                  <a:lnTo>
                    <a:pt x="4736" y="16687"/>
                  </a:lnTo>
                  <a:lnTo>
                    <a:pt x="5167" y="16913"/>
                  </a:lnTo>
                  <a:lnTo>
                    <a:pt x="5659" y="17138"/>
                  </a:lnTo>
                  <a:lnTo>
                    <a:pt x="6150" y="17343"/>
                  </a:lnTo>
                  <a:lnTo>
                    <a:pt x="6683" y="17548"/>
                  </a:lnTo>
                  <a:lnTo>
                    <a:pt x="7237" y="17753"/>
                  </a:lnTo>
                  <a:lnTo>
                    <a:pt x="7811" y="17938"/>
                  </a:lnTo>
                  <a:lnTo>
                    <a:pt x="8405" y="18102"/>
                  </a:lnTo>
                  <a:lnTo>
                    <a:pt x="9020" y="18266"/>
                  </a:lnTo>
                  <a:lnTo>
                    <a:pt x="9635" y="18409"/>
                  </a:lnTo>
                  <a:lnTo>
                    <a:pt x="10271" y="18532"/>
                  </a:lnTo>
                  <a:lnTo>
                    <a:pt x="10906" y="18655"/>
                  </a:lnTo>
                  <a:lnTo>
                    <a:pt x="11562" y="18758"/>
                  </a:lnTo>
                  <a:lnTo>
                    <a:pt x="12218" y="18840"/>
                  </a:lnTo>
                  <a:lnTo>
                    <a:pt x="12854" y="18901"/>
                  </a:lnTo>
                  <a:lnTo>
                    <a:pt x="13510" y="18942"/>
                  </a:lnTo>
                  <a:lnTo>
                    <a:pt x="14145" y="18963"/>
                  </a:lnTo>
                  <a:lnTo>
                    <a:pt x="15416" y="18963"/>
                  </a:lnTo>
                  <a:lnTo>
                    <a:pt x="16031" y="18922"/>
                  </a:lnTo>
                  <a:lnTo>
                    <a:pt x="16626" y="18860"/>
                  </a:lnTo>
                  <a:lnTo>
                    <a:pt x="17200" y="18778"/>
                  </a:lnTo>
                  <a:lnTo>
                    <a:pt x="17753" y="18655"/>
                  </a:lnTo>
                  <a:lnTo>
                    <a:pt x="18286" y="18512"/>
                  </a:lnTo>
                  <a:lnTo>
                    <a:pt x="18799" y="18368"/>
                  </a:lnTo>
                  <a:lnTo>
                    <a:pt x="19291" y="18163"/>
                  </a:lnTo>
                  <a:lnTo>
                    <a:pt x="19742" y="17938"/>
                  </a:lnTo>
                  <a:lnTo>
                    <a:pt x="20152" y="17692"/>
                  </a:lnTo>
                  <a:lnTo>
                    <a:pt x="20541" y="17425"/>
                  </a:lnTo>
                  <a:lnTo>
                    <a:pt x="20705" y="17261"/>
                  </a:lnTo>
                  <a:lnTo>
                    <a:pt x="20869" y="17097"/>
                  </a:lnTo>
                  <a:lnTo>
                    <a:pt x="21033" y="16933"/>
                  </a:lnTo>
                  <a:lnTo>
                    <a:pt x="21177" y="16769"/>
                  </a:lnTo>
                  <a:lnTo>
                    <a:pt x="21320" y="16585"/>
                  </a:lnTo>
                  <a:lnTo>
                    <a:pt x="21443" y="16380"/>
                  </a:lnTo>
                  <a:lnTo>
                    <a:pt x="21546" y="16195"/>
                  </a:lnTo>
                  <a:lnTo>
                    <a:pt x="21648" y="15970"/>
                  </a:lnTo>
                  <a:lnTo>
                    <a:pt x="21730" y="15765"/>
                  </a:lnTo>
                  <a:lnTo>
                    <a:pt x="21812" y="15560"/>
                  </a:lnTo>
                  <a:lnTo>
                    <a:pt x="21874" y="15334"/>
                  </a:lnTo>
                  <a:lnTo>
                    <a:pt x="21915" y="15109"/>
                  </a:lnTo>
                  <a:lnTo>
                    <a:pt x="21997" y="14637"/>
                  </a:lnTo>
                  <a:lnTo>
                    <a:pt x="22017" y="14145"/>
                  </a:lnTo>
                  <a:lnTo>
                    <a:pt x="21997" y="13653"/>
                  </a:lnTo>
                  <a:lnTo>
                    <a:pt x="21935" y="13120"/>
                  </a:lnTo>
                  <a:lnTo>
                    <a:pt x="21833" y="12608"/>
                  </a:lnTo>
                  <a:lnTo>
                    <a:pt x="21710" y="12075"/>
                  </a:lnTo>
                  <a:lnTo>
                    <a:pt x="21546" y="11521"/>
                  </a:lnTo>
                  <a:lnTo>
                    <a:pt x="21341" y="10968"/>
                  </a:lnTo>
                  <a:lnTo>
                    <a:pt x="21115" y="10414"/>
                  </a:lnTo>
                  <a:lnTo>
                    <a:pt x="20869" y="9861"/>
                  </a:lnTo>
                  <a:lnTo>
                    <a:pt x="20582" y="9307"/>
                  </a:lnTo>
                  <a:lnTo>
                    <a:pt x="20275" y="8733"/>
                  </a:lnTo>
                  <a:lnTo>
                    <a:pt x="19947" y="8180"/>
                  </a:lnTo>
                  <a:lnTo>
                    <a:pt x="19598" y="7647"/>
                  </a:lnTo>
                  <a:lnTo>
                    <a:pt x="19250" y="7093"/>
                  </a:lnTo>
                  <a:lnTo>
                    <a:pt x="18860" y="6560"/>
                  </a:lnTo>
                  <a:lnTo>
                    <a:pt x="18471" y="6048"/>
                  </a:lnTo>
                  <a:lnTo>
                    <a:pt x="18061" y="5535"/>
                  </a:lnTo>
                  <a:lnTo>
                    <a:pt x="17651" y="5023"/>
                  </a:lnTo>
                  <a:lnTo>
                    <a:pt x="17241" y="4551"/>
                  </a:lnTo>
                  <a:lnTo>
                    <a:pt x="16810" y="4080"/>
                  </a:lnTo>
                  <a:lnTo>
                    <a:pt x="16380" y="3649"/>
                  </a:lnTo>
                  <a:lnTo>
                    <a:pt x="15949" y="3219"/>
                  </a:lnTo>
                  <a:lnTo>
                    <a:pt x="15519" y="2829"/>
                  </a:lnTo>
                  <a:lnTo>
                    <a:pt x="15088" y="2460"/>
                  </a:lnTo>
                  <a:lnTo>
                    <a:pt x="14658" y="2112"/>
                  </a:lnTo>
                  <a:lnTo>
                    <a:pt x="14248" y="1784"/>
                  </a:lnTo>
                  <a:lnTo>
                    <a:pt x="13838" y="1497"/>
                  </a:lnTo>
                  <a:lnTo>
                    <a:pt x="13428" y="1251"/>
                  </a:lnTo>
                  <a:lnTo>
                    <a:pt x="13038" y="1025"/>
                  </a:lnTo>
                  <a:lnTo>
                    <a:pt x="12628" y="820"/>
                  </a:lnTo>
                  <a:lnTo>
                    <a:pt x="12218" y="656"/>
                  </a:lnTo>
                  <a:lnTo>
                    <a:pt x="11808" y="492"/>
                  </a:lnTo>
                  <a:lnTo>
                    <a:pt x="11378" y="349"/>
                  </a:lnTo>
                  <a:lnTo>
                    <a:pt x="10968" y="246"/>
                  </a:lnTo>
                  <a:lnTo>
                    <a:pt x="10537" y="144"/>
                  </a:lnTo>
                  <a:lnTo>
                    <a:pt x="10107" y="82"/>
                  </a:lnTo>
                  <a:lnTo>
                    <a:pt x="9676" y="21"/>
                  </a:lnTo>
                  <a:lnTo>
                    <a:pt x="9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7671934" y="1091476"/>
              <a:ext cx="109278" cy="104629"/>
            </a:xfrm>
            <a:custGeom>
              <a:avLst/>
              <a:gdLst/>
              <a:ahLst/>
              <a:cxnLst/>
              <a:rect l="l" t="t" r="r" b="b"/>
              <a:pathLst>
                <a:path w="16359" h="15663" extrusionOk="0">
                  <a:moveTo>
                    <a:pt x="7667" y="0"/>
                  </a:moveTo>
                  <a:lnTo>
                    <a:pt x="7298" y="21"/>
                  </a:lnTo>
                  <a:lnTo>
                    <a:pt x="6929" y="41"/>
                  </a:lnTo>
                  <a:lnTo>
                    <a:pt x="6560" y="82"/>
                  </a:lnTo>
                  <a:lnTo>
                    <a:pt x="6191" y="144"/>
                  </a:lnTo>
                  <a:lnTo>
                    <a:pt x="5842" y="226"/>
                  </a:lnTo>
                  <a:lnTo>
                    <a:pt x="5473" y="328"/>
                  </a:lnTo>
                  <a:lnTo>
                    <a:pt x="5125" y="451"/>
                  </a:lnTo>
                  <a:lnTo>
                    <a:pt x="4777" y="574"/>
                  </a:lnTo>
                  <a:lnTo>
                    <a:pt x="4449" y="738"/>
                  </a:lnTo>
                  <a:lnTo>
                    <a:pt x="4100" y="902"/>
                  </a:lnTo>
                  <a:lnTo>
                    <a:pt x="3793" y="1087"/>
                  </a:lnTo>
                  <a:lnTo>
                    <a:pt x="3465" y="1271"/>
                  </a:lnTo>
                  <a:lnTo>
                    <a:pt x="3157" y="1497"/>
                  </a:lnTo>
                  <a:lnTo>
                    <a:pt x="2850" y="1722"/>
                  </a:lnTo>
                  <a:lnTo>
                    <a:pt x="2563" y="1968"/>
                  </a:lnTo>
                  <a:lnTo>
                    <a:pt x="2296" y="2214"/>
                  </a:lnTo>
                  <a:lnTo>
                    <a:pt x="2030" y="2501"/>
                  </a:lnTo>
                  <a:lnTo>
                    <a:pt x="1784" y="2788"/>
                  </a:lnTo>
                  <a:lnTo>
                    <a:pt x="1538" y="3096"/>
                  </a:lnTo>
                  <a:lnTo>
                    <a:pt x="1312" y="3424"/>
                  </a:lnTo>
                  <a:lnTo>
                    <a:pt x="1087" y="3752"/>
                  </a:lnTo>
                  <a:lnTo>
                    <a:pt x="902" y="4100"/>
                  </a:lnTo>
                  <a:lnTo>
                    <a:pt x="718" y="4449"/>
                  </a:lnTo>
                  <a:lnTo>
                    <a:pt x="574" y="4797"/>
                  </a:lnTo>
                  <a:lnTo>
                    <a:pt x="431" y="5166"/>
                  </a:lnTo>
                  <a:lnTo>
                    <a:pt x="308" y="5535"/>
                  </a:lnTo>
                  <a:lnTo>
                    <a:pt x="205" y="5904"/>
                  </a:lnTo>
                  <a:lnTo>
                    <a:pt x="123" y="6273"/>
                  </a:lnTo>
                  <a:lnTo>
                    <a:pt x="62" y="6642"/>
                  </a:lnTo>
                  <a:lnTo>
                    <a:pt x="21" y="7011"/>
                  </a:lnTo>
                  <a:lnTo>
                    <a:pt x="0" y="7380"/>
                  </a:lnTo>
                  <a:lnTo>
                    <a:pt x="0" y="7770"/>
                  </a:lnTo>
                  <a:lnTo>
                    <a:pt x="0" y="8139"/>
                  </a:lnTo>
                  <a:lnTo>
                    <a:pt x="41" y="8508"/>
                  </a:lnTo>
                  <a:lnTo>
                    <a:pt x="82" y="8877"/>
                  </a:lnTo>
                  <a:lnTo>
                    <a:pt x="144" y="9225"/>
                  </a:lnTo>
                  <a:lnTo>
                    <a:pt x="226" y="9594"/>
                  </a:lnTo>
                  <a:lnTo>
                    <a:pt x="328" y="9963"/>
                  </a:lnTo>
                  <a:lnTo>
                    <a:pt x="451" y="10312"/>
                  </a:lnTo>
                  <a:lnTo>
                    <a:pt x="574" y="10660"/>
                  </a:lnTo>
                  <a:lnTo>
                    <a:pt x="718" y="10988"/>
                  </a:lnTo>
                  <a:lnTo>
                    <a:pt x="882" y="11316"/>
                  </a:lnTo>
                  <a:lnTo>
                    <a:pt x="1066" y="11644"/>
                  </a:lnTo>
                  <a:lnTo>
                    <a:pt x="1271" y="11972"/>
                  </a:lnTo>
                  <a:lnTo>
                    <a:pt x="1476" y="12280"/>
                  </a:lnTo>
                  <a:lnTo>
                    <a:pt x="1702" y="12567"/>
                  </a:lnTo>
                  <a:lnTo>
                    <a:pt x="1948" y="12854"/>
                  </a:lnTo>
                  <a:lnTo>
                    <a:pt x="2214" y="13141"/>
                  </a:lnTo>
                  <a:lnTo>
                    <a:pt x="2501" y="13407"/>
                  </a:lnTo>
                  <a:lnTo>
                    <a:pt x="2788" y="13653"/>
                  </a:lnTo>
                  <a:lnTo>
                    <a:pt x="3096" y="13899"/>
                  </a:lnTo>
                  <a:lnTo>
                    <a:pt x="3403" y="14125"/>
                  </a:lnTo>
                  <a:lnTo>
                    <a:pt x="3752" y="14350"/>
                  </a:lnTo>
                  <a:lnTo>
                    <a:pt x="4100" y="14535"/>
                  </a:lnTo>
                  <a:lnTo>
                    <a:pt x="4449" y="14719"/>
                  </a:lnTo>
                  <a:lnTo>
                    <a:pt x="4838" y="14883"/>
                  </a:lnTo>
                  <a:lnTo>
                    <a:pt x="5207" y="15027"/>
                  </a:lnTo>
                  <a:lnTo>
                    <a:pt x="5596" y="15170"/>
                  </a:lnTo>
                  <a:lnTo>
                    <a:pt x="6006" y="15293"/>
                  </a:lnTo>
                  <a:lnTo>
                    <a:pt x="6416" y="15396"/>
                  </a:lnTo>
                  <a:lnTo>
                    <a:pt x="6826" y="15478"/>
                  </a:lnTo>
                  <a:lnTo>
                    <a:pt x="7236" y="15539"/>
                  </a:lnTo>
                  <a:lnTo>
                    <a:pt x="7646" y="15601"/>
                  </a:lnTo>
                  <a:lnTo>
                    <a:pt x="8077" y="15642"/>
                  </a:lnTo>
                  <a:lnTo>
                    <a:pt x="8507" y="15662"/>
                  </a:lnTo>
                  <a:lnTo>
                    <a:pt x="8917" y="15662"/>
                  </a:lnTo>
                  <a:lnTo>
                    <a:pt x="9348" y="15642"/>
                  </a:lnTo>
                  <a:lnTo>
                    <a:pt x="9758" y="15601"/>
                  </a:lnTo>
                  <a:lnTo>
                    <a:pt x="10168" y="15560"/>
                  </a:lnTo>
                  <a:lnTo>
                    <a:pt x="10598" y="15498"/>
                  </a:lnTo>
                  <a:lnTo>
                    <a:pt x="10988" y="15416"/>
                  </a:lnTo>
                  <a:lnTo>
                    <a:pt x="11398" y="15314"/>
                  </a:lnTo>
                  <a:lnTo>
                    <a:pt x="11787" y="15191"/>
                  </a:lnTo>
                  <a:lnTo>
                    <a:pt x="12177" y="15068"/>
                  </a:lnTo>
                  <a:lnTo>
                    <a:pt x="12546" y="14904"/>
                  </a:lnTo>
                  <a:lnTo>
                    <a:pt x="12915" y="14740"/>
                  </a:lnTo>
                  <a:lnTo>
                    <a:pt x="13263" y="14555"/>
                  </a:lnTo>
                  <a:lnTo>
                    <a:pt x="13591" y="14350"/>
                  </a:lnTo>
                  <a:lnTo>
                    <a:pt x="13919" y="14125"/>
                  </a:lnTo>
                  <a:lnTo>
                    <a:pt x="14227" y="13879"/>
                  </a:lnTo>
                  <a:lnTo>
                    <a:pt x="14534" y="13612"/>
                  </a:lnTo>
                  <a:lnTo>
                    <a:pt x="14801" y="13346"/>
                  </a:lnTo>
                  <a:lnTo>
                    <a:pt x="15067" y="13038"/>
                  </a:lnTo>
                  <a:lnTo>
                    <a:pt x="15293" y="12731"/>
                  </a:lnTo>
                  <a:lnTo>
                    <a:pt x="15518" y="12403"/>
                  </a:lnTo>
                  <a:lnTo>
                    <a:pt x="15703" y="12054"/>
                  </a:lnTo>
                  <a:lnTo>
                    <a:pt x="15867" y="11685"/>
                  </a:lnTo>
                  <a:lnTo>
                    <a:pt x="16010" y="11316"/>
                  </a:lnTo>
                  <a:lnTo>
                    <a:pt x="16133" y="10947"/>
                  </a:lnTo>
                  <a:lnTo>
                    <a:pt x="16215" y="10578"/>
                  </a:lnTo>
                  <a:lnTo>
                    <a:pt x="16277" y="10189"/>
                  </a:lnTo>
                  <a:lnTo>
                    <a:pt x="16338" y="9799"/>
                  </a:lnTo>
                  <a:lnTo>
                    <a:pt x="16359" y="9389"/>
                  </a:lnTo>
                  <a:lnTo>
                    <a:pt x="16359" y="9000"/>
                  </a:lnTo>
                  <a:lnTo>
                    <a:pt x="16338" y="8590"/>
                  </a:lnTo>
                  <a:lnTo>
                    <a:pt x="16297" y="8200"/>
                  </a:lnTo>
                  <a:lnTo>
                    <a:pt x="16236" y="7790"/>
                  </a:lnTo>
                  <a:lnTo>
                    <a:pt x="16154" y="7401"/>
                  </a:lnTo>
                  <a:lnTo>
                    <a:pt x="16051" y="6991"/>
                  </a:lnTo>
                  <a:lnTo>
                    <a:pt x="15928" y="6601"/>
                  </a:lnTo>
                  <a:lnTo>
                    <a:pt x="15785" y="6191"/>
                  </a:lnTo>
                  <a:lnTo>
                    <a:pt x="15641" y="5802"/>
                  </a:lnTo>
                  <a:lnTo>
                    <a:pt x="15457" y="5433"/>
                  </a:lnTo>
                  <a:lnTo>
                    <a:pt x="15272" y="5043"/>
                  </a:lnTo>
                  <a:lnTo>
                    <a:pt x="15088" y="4674"/>
                  </a:lnTo>
                  <a:lnTo>
                    <a:pt x="14862" y="4305"/>
                  </a:lnTo>
                  <a:lnTo>
                    <a:pt x="14637" y="3957"/>
                  </a:lnTo>
                  <a:lnTo>
                    <a:pt x="14391" y="3608"/>
                  </a:lnTo>
                  <a:lnTo>
                    <a:pt x="14124" y="3280"/>
                  </a:lnTo>
                  <a:lnTo>
                    <a:pt x="13858" y="2952"/>
                  </a:lnTo>
                  <a:lnTo>
                    <a:pt x="13571" y="2645"/>
                  </a:lnTo>
                  <a:lnTo>
                    <a:pt x="13284" y="2358"/>
                  </a:lnTo>
                  <a:lnTo>
                    <a:pt x="12976" y="2071"/>
                  </a:lnTo>
                  <a:lnTo>
                    <a:pt x="12669" y="1804"/>
                  </a:lnTo>
                  <a:lnTo>
                    <a:pt x="12341" y="1558"/>
                  </a:lnTo>
                  <a:lnTo>
                    <a:pt x="12013" y="1312"/>
                  </a:lnTo>
                  <a:lnTo>
                    <a:pt x="11685" y="1107"/>
                  </a:lnTo>
                  <a:lnTo>
                    <a:pt x="11336" y="902"/>
                  </a:lnTo>
                  <a:lnTo>
                    <a:pt x="10988" y="738"/>
                  </a:lnTo>
                  <a:lnTo>
                    <a:pt x="10619" y="574"/>
                  </a:lnTo>
                  <a:lnTo>
                    <a:pt x="10270" y="431"/>
                  </a:lnTo>
                  <a:lnTo>
                    <a:pt x="9901" y="328"/>
                  </a:lnTo>
                  <a:lnTo>
                    <a:pt x="9532" y="226"/>
                  </a:lnTo>
                  <a:lnTo>
                    <a:pt x="9163" y="144"/>
                  </a:lnTo>
                  <a:lnTo>
                    <a:pt x="8794" y="82"/>
                  </a:lnTo>
                  <a:lnTo>
                    <a:pt x="8425" y="41"/>
                  </a:lnTo>
                  <a:lnTo>
                    <a:pt x="80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7687131" y="1095584"/>
              <a:ext cx="56286" cy="39445"/>
            </a:xfrm>
            <a:custGeom>
              <a:avLst/>
              <a:gdLst/>
              <a:ahLst/>
              <a:cxnLst/>
              <a:rect l="l" t="t" r="r" b="b"/>
              <a:pathLst>
                <a:path w="8426" h="5905" extrusionOk="0">
                  <a:moveTo>
                    <a:pt x="4797" y="0"/>
                  </a:moveTo>
                  <a:lnTo>
                    <a:pt x="4387" y="21"/>
                  </a:lnTo>
                  <a:lnTo>
                    <a:pt x="3957" y="82"/>
                  </a:lnTo>
                  <a:lnTo>
                    <a:pt x="3526" y="185"/>
                  </a:lnTo>
                  <a:lnTo>
                    <a:pt x="3096" y="308"/>
                  </a:lnTo>
                  <a:lnTo>
                    <a:pt x="2707" y="451"/>
                  </a:lnTo>
                  <a:lnTo>
                    <a:pt x="2317" y="615"/>
                  </a:lnTo>
                  <a:lnTo>
                    <a:pt x="1969" y="800"/>
                  </a:lnTo>
                  <a:lnTo>
                    <a:pt x="1620" y="1005"/>
                  </a:lnTo>
                  <a:lnTo>
                    <a:pt x="1313" y="1230"/>
                  </a:lnTo>
                  <a:lnTo>
                    <a:pt x="1046" y="1476"/>
                  </a:lnTo>
                  <a:lnTo>
                    <a:pt x="800" y="1722"/>
                  </a:lnTo>
                  <a:lnTo>
                    <a:pt x="575" y="1989"/>
                  </a:lnTo>
                  <a:lnTo>
                    <a:pt x="390" y="2255"/>
                  </a:lnTo>
                  <a:lnTo>
                    <a:pt x="226" y="2542"/>
                  </a:lnTo>
                  <a:lnTo>
                    <a:pt x="124" y="2829"/>
                  </a:lnTo>
                  <a:lnTo>
                    <a:pt x="42" y="3116"/>
                  </a:lnTo>
                  <a:lnTo>
                    <a:pt x="1" y="3403"/>
                  </a:lnTo>
                  <a:lnTo>
                    <a:pt x="21" y="3711"/>
                  </a:lnTo>
                  <a:lnTo>
                    <a:pt x="62" y="3998"/>
                  </a:lnTo>
                  <a:lnTo>
                    <a:pt x="165" y="4264"/>
                  </a:lnTo>
                  <a:lnTo>
                    <a:pt x="288" y="4531"/>
                  </a:lnTo>
                  <a:lnTo>
                    <a:pt x="452" y="4777"/>
                  </a:lnTo>
                  <a:lnTo>
                    <a:pt x="657" y="4982"/>
                  </a:lnTo>
                  <a:lnTo>
                    <a:pt x="903" y="5187"/>
                  </a:lnTo>
                  <a:lnTo>
                    <a:pt x="1169" y="5371"/>
                  </a:lnTo>
                  <a:lnTo>
                    <a:pt x="1456" y="5515"/>
                  </a:lnTo>
                  <a:lnTo>
                    <a:pt x="1764" y="5638"/>
                  </a:lnTo>
                  <a:lnTo>
                    <a:pt x="2112" y="5761"/>
                  </a:lnTo>
                  <a:lnTo>
                    <a:pt x="2481" y="5822"/>
                  </a:lnTo>
                  <a:lnTo>
                    <a:pt x="2850" y="5884"/>
                  </a:lnTo>
                  <a:lnTo>
                    <a:pt x="3239" y="5904"/>
                  </a:lnTo>
                  <a:lnTo>
                    <a:pt x="3649" y="5904"/>
                  </a:lnTo>
                  <a:lnTo>
                    <a:pt x="4059" y="5884"/>
                  </a:lnTo>
                  <a:lnTo>
                    <a:pt x="4490" y="5822"/>
                  </a:lnTo>
                  <a:lnTo>
                    <a:pt x="4920" y="5720"/>
                  </a:lnTo>
                  <a:lnTo>
                    <a:pt x="5330" y="5597"/>
                  </a:lnTo>
                  <a:lnTo>
                    <a:pt x="5740" y="5453"/>
                  </a:lnTo>
                  <a:lnTo>
                    <a:pt x="6130" y="5289"/>
                  </a:lnTo>
                  <a:lnTo>
                    <a:pt x="6478" y="5105"/>
                  </a:lnTo>
                  <a:lnTo>
                    <a:pt x="6806" y="4900"/>
                  </a:lnTo>
                  <a:lnTo>
                    <a:pt x="7114" y="4674"/>
                  </a:lnTo>
                  <a:lnTo>
                    <a:pt x="7401" y="4428"/>
                  </a:lnTo>
                  <a:lnTo>
                    <a:pt x="7647" y="4182"/>
                  </a:lnTo>
                  <a:lnTo>
                    <a:pt x="7872" y="3916"/>
                  </a:lnTo>
                  <a:lnTo>
                    <a:pt x="8057" y="3629"/>
                  </a:lnTo>
                  <a:lnTo>
                    <a:pt x="8200" y="3362"/>
                  </a:lnTo>
                  <a:lnTo>
                    <a:pt x="8323" y="3075"/>
                  </a:lnTo>
                  <a:lnTo>
                    <a:pt x="8405" y="2788"/>
                  </a:lnTo>
                  <a:lnTo>
                    <a:pt x="8426" y="2481"/>
                  </a:lnTo>
                  <a:lnTo>
                    <a:pt x="8426" y="2194"/>
                  </a:lnTo>
                  <a:lnTo>
                    <a:pt x="8385" y="1907"/>
                  </a:lnTo>
                  <a:lnTo>
                    <a:pt x="8282" y="1640"/>
                  </a:lnTo>
                  <a:lnTo>
                    <a:pt x="8159" y="1374"/>
                  </a:lnTo>
                  <a:lnTo>
                    <a:pt x="7995" y="1128"/>
                  </a:lnTo>
                  <a:lnTo>
                    <a:pt x="7790" y="923"/>
                  </a:lnTo>
                  <a:lnTo>
                    <a:pt x="7544" y="718"/>
                  </a:lnTo>
                  <a:lnTo>
                    <a:pt x="7278" y="533"/>
                  </a:lnTo>
                  <a:lnTo>
                    <a:pt x="6991" y="390"/>
                  </a:lnTo>
                  <a:lnTo>
                    <a:pt x="6663" y="246"/>
                  </a:lnTo>
                  <a:lnTo>
                    <a:pt x="6335" y="144"/>
                  </a:lnTo>
                  <a:lnTo>
                    <a:pt x="5966" y="62"/>
                  </a:lnTo>
                  <a:lnTo>
                    <a:pt x="5597" y="21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7738481" y="1116126"/>
              <a:ext cx="28630" cy="20274"/>
            </a:xfrm>
            <a:custGeom>
              <a:avLst/>
              <a:gdLst/>
              <a:ahLst/>
              <a:cxnLst/>
              <a:rect l="l" t="t" r="r" b="b"/>
              <a:pathLst>
                <a:path w="4286" h="3035" extrusionOk="0">
                  <a:moveTo>
                    <a:pt x="2440" y="0"/>
                  </a:moveTo>
                  <a:lnTo>
                    <a:pt x="2215" y="21"/>
                  </a:lnTo>
                  <a:lnTo>
                    <a:pt x="2010" y="62"/>
                  </a:lnTo>
                  <a:lnTo>
                    <a:pt x="1784" y="103"/>
                  </a:lnTo>
                  <a:lnTo>
                    <a:pt x="1579" y="164"/>
                  </a:lnTo>
                  <a:lnTo>
                    <a:pt x="1374" y="246"/>
                  </a:lnTo>
                  <a:lnTo>
                    <a:pt x="1169" y="328"/>
                  </a:lnTo>
                  <a:lnTo>
                    <a:pt x="985" y="431"/>
                  </a:lnTo>
                  <a:lnTo>
                    <a:pt x="821" y="533"/>
                  </a:lnTo>
                  <a:lnTo>
                    <a:pt x="657" y="636"/>
                  </a:lnTo>
                  <a:lnTo>
                    <a:pt x="513" y="759"/>
                  </a:lnTo>
                  <a:lnTo>
                    <a:pt x="390" y="902"/>
                  </a:lnTo>
                  <a:lnTo>
                    <a:pt x="288" y="1025"/>
                  </a:lnTo>
                  <a:lnTo>
                    <a:pt x="185" y="1169"/>
                  </a:lnTo>
                  <a:lnTo>
                    <a:pt x="103" y="1312"/>
                  </a:lnTo>
                  <a:lnTo>
                    <a:pt x="42" y="1456"/>
                  </a:lnTo>
                  <a:lnTo>
                    <a:pt x="21" y="1599"/>
                  </a:lnTo>
                  <a:lnTo>
                    <a:pt x="1" y="1763"/>
                  </a:lnTo>
                  <a:lnTo>
                    <a:pt x="1" y="1907"/>
                  </a:lnTo>
                  <a:lnTo>
                    <a:pt x="21" y="2050"/>
                  </a:lnTo>
                  <a:lnTo>
                    <a:pt x="62" y="2194"/>
                  </a:lnTo>
                  <a:lnTo>
                    <a:pt x="144" y="2317"/>
                  </a:lnTo>
                  <a:lnTo>
                    <a:pt x="226" y="2440"/>
                  </a:lnTo>
                  <a:lnTo>
                    <a:pt x="329" y="2563"/>
                  </a:lnTo>
                  <a:lnTo>
                    <a:pt x="452" y="2665"/>
                  </a:lnTo>
                  <a:lnTo>
                    <a:pt x="575" y="2747"/>
                  </a:lnTo>
                  <a:lnTo>
                    <a:pt x="739" y="2829"/>
                  </a:lnTo>
                  <a:lnTo>
                    <a:pt x="903" y="2891"/>
                  </a:lnTo>
                  <a:lnTo>
                    <a:pt x="1067" y="2952"/>
                  </a:lnTo>
                  <a:lnTo>
                    <a:pt x="1251" y="2993"/>
                  </a:lnTo>
                  <a:lnTo>
                    <a:pt x="1436" y="3014"/>
                  </a:lnTo>
                  <a:lnTo>
                    <a:pt x="1641" y="3034"/>
                  </a:lnTo>
                  <a:lnTo>
                    <a:pt x="1846" y="3034"/>
                  </a:lnTo>
                  <a:lnTo>
                    <a:pt x="2071" y="3014"/>
                  </a:lnTo>
                  <a:lnTo>
                    <a:pt x="2276" y="2973"/>
                  </a:lnTo>
                  <a:lnTo>
                    <a:pt x="2502" y="2932"/>
                  </a:lnTo>
                  <a:lnTo>
                    <a:pt x="2707" y="2870"/>
                  </a:lnTo>
                  <a:lnTo>
                    <a:pt x="2912" y="2788"/>
                  </a:lnTo>
                  <a:lnTo>
                    <a:pt x="3117" y="2706"/>
                  </a:lnTo>
                  <a:lnTo>
                    <a:pt x="3301" y="2624"/>
                  </a:lnTo>
                  <a:lnTo>
                    <a:pt x="3465" y="2501"/>
                  </a:lnTo>
                  <a:lnTo>
                    <a:pt x="3629" y="2399"/>
                  </a:lnTo>
                  <a:lnTo>
                    <a:pt x="3773" y="2276"/>
                  </a:lnTo>
                  <a:lnTo>
                    <a:pt x="3896" y="2153"/>
                  </a:lnTo>
                  <a:lnTo>
                    <a:pt x="3998" y="2009"/>
                  </a:lnTo>
                  <a:lnTo>
                    <a:pt x="4101" y="1866"/>
                  </a:lnTo>
                  <a:lnTo>
                    <a:pt x="4183" y="1722"/>
                  </a:lnTo>
                  <a:lnTo>
                    <a:pt x="4244" y="1579"/>
                  </a:lnTo>
                  <a:lnTo>
                    <a:pt x="4285" y="1435"/>
                  </a:lnTo>
                  <a:lnTo>
                    <a:pt x="4285" y="1292"/>
                  </a:lnTo>
                  <a:lnTo>
                    <a:pt x="4285" y="1128"/>
                  </a:lnTo>
                  <a:lnTo>
                    <a:pt x="4265" y="984"/>
                  </a:lnTo>
                  <a:lnTo>
                    <a:pt x="4224" y="841"/>
                  </a:lnTo>
                  <a:lnTo>
                    <a:pt x="4142" y="718"/>
                  </a:lnTo>
                  <a:lnTo>
                    <a:pt x="4060" y="595"/>
                  </a:lnTo>
                  <a:lnTo>
                    <a:pt x="3957" y="472"/>
                  </a:lnTo>
                  <a:lnTo>
                    <a:pt x="3834" y="369"/>
                  </a:lnTo>
                  <a:lnTo>
                    <a:pt x="3711" y="287"/>
                  </a:lnTo>
                  <a:lnTo>
                    <a:pt x="3547" y="205"/>
                  </a:lnTo>
                  <a:lnTo>
                    <a:pt x="3404" y="144"/>
                  </a:lnTo>
                  <a:lnTo>
                    <a:pt x="3219" y="82"/>
                  </a:lnTo>
                  <a:lnTo>
                    <a:pt x="3035" y="41"/>
                  </a:lnTo>
                  <a:lnTo>
                    <a:pt x="2850" y="21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7675494" y="1134062"/>
              <a:ext cx="101476" cy="58617"/>
            </a:xfrm>
            <a:custGeom>
              <a:avLst/>
              <a:gdLst/>
              <a:ahLst/>
              <a:cxnLst/>
              <a:rect l="l" t="t" r="r" b="b"/>
              <a:pathLst>
                <a:path w="15191" h="8775" extrusionOk="0">
                  <a:moveTo>
                    <a:pt x="14555" y="1"/>
                  </a:moveTo>
                  <a:lnTo>
                    <a:pt x="14432" y="759"/>
                  </a:lnTo>
                  <a:lnTo>
                    <a:pt x="14350" y="1169"/>
                  </a:lnTo>
                  <a:lnTo>
                    <a:pt x="14247" y="1579"/>
                  </a:lnTo>
                  <a:lnTo>
                    <a:pt x="14124" y="1989"/>
                  </a:lnTo>
                  <a:lnTo>
                    <a:pt x="13981" y="2379"/>
                  </a:lnTo>
                  <a:lnTo>
                    <a:pt x="13817" y="2748"/>
                  </a:lnTo>
                  <a:lnTo>
                    <a:pt x="13612" y="3096"/>
                  </a:lnTo>
                  <a:lnTo>
                    <a:pt x="13407" y="3424"/>
                  </a:lnTo>
                  <a:lnTo>
                    <a:pt x="13181" y="3732"/>
                  </a:lnTo>
                  <a:lnTo>
                    <a:pt x="12935" y="3998"/>
                  </a:lnTo>
                  <a:lnTo>
                    <a:pt x="12689" y="4265"/>
                  </a:lnTo>
                  <a:lnTo>
                    <a:pt x="12423" y="4511"/>
                  </a:lnTo>
                  <a:lnTo>
                    <a:pt x="12156" y="4736"/>
                  </a:lnTo>
                  <a:lnTo>
                    <a:pt x="11890" y="4941"/>
                  </a:lnTo>
                  <a:lnTo>
                    <a:pt x="11603" y="5126"/>
                  </a:lnTo>
                  <a:lnTo>
                    <a:pt x="11295" y="5310"/>
                  </a:lnTo>
                  <a:lnTo>
                    <a:pt x="11008" y="5454"/>
                  </a:lnTo>
                  <a:lnTo>
                    <a:pt x="10701" y="5597"/>
                  </a:lnTo>
                  <a:lnTo>
                    <a:pt x="10373" y="5720"/>
                  </a:lnTo>
                  <a:lnTo>
                    <a:pt x="10065" y="5823"/>
                  </a:lnTo>
                  <a:lnTo>
                    <a:pt x="9737" y="5905"/>
                  </a:lnTo>
                  <a:lnTo>
                    <a:pt x="9409" y="5966"/>
                  </a:lnTo>
                  <a:lnTo>
                    <a:pt x="9061" y="6028"/>
                  </a:lnTo>
                  <a:lnTo>
                    <a:pt x="8733" y="6048"/>
                  </a:lnTo>
                  <a:lnTo>
                    <a:pt x="8384" y="6069"/>
                  </a:lnTo>
                  <a:lnTo>
                    <a:pt x="7687" y="6069"/>
                  </a:lnTo>
                  <a:lnTo>
                    <a:pt x="7339" y="6028"/>
                  </a:lnTo>
                  <a:lnTo>
                    <a:pt x="6990" y="5987"/>
                  </a:lnTo>
                  <a:lnTo>
                    <a:pt x="6642" y="5925"/>
                  </a:lnTo>
                  <a:lnTo>
                    <a:pt x="6273" y="5864"/>
                  </a:lnTo>
                  <a:lnTo>
                    <a:pt x="5924" y="5782"/>
                  </a:lnTo>
                  <a:lnTo>
                    <a:pt x="5576" y="5679"/>
                  </a:lnTo>
                  <a:lnTo>
                    <a:pt x="5207" y="5556"/>
                  </a:lnTo>
                  <a:lnTo>
                    <a:pt x="4858" y="5433"/>
                  </a:lnTo>
                  <a:lnTo>
                    <a:pt x="4510" y="5290"/>
                  </a:lnTo>
                  <a:lnTo>
                    <a:pt x="4162" y="5126"/>
                  </a:lnTo>
                  <a:lnTo>
                    <a:pt x="3813" y="4941"/>
                  </a:lnTo>
                  <a:lnTo>
                    <a:pt x="3465" y="4757"/>
                  </a:lnTo>
                  <a:lnTo>
                    <a:pt x="3157" y="4572"/>
                  </a:lnTo>
                  <a:lnTo>
                    <a:pt x="2850" y="4367"/>
                  </a:lnTo>
                  <a:lnTo>
                    <a:pt x="2563" y="4162"/>
                  </a:lnTo>
                  <a:lnTo>
                    <a:pt x="2276" y="3937"/>
                  </a:lnTo>
                  <a:lnTo>
                    <a:pt x="2030" y="3711"/>
                  </a:lnTo>
                  <a:lnTo>
                    <a:pt x="1763" y="3465"/>
                  </a:lnTo>
                  <a:lnTo>
                    <a:pt x="1538" y="3199"/>
                  </a:lnTo>
                  <a:lnTo>
                    <a:pt x="1312" y="2932"/>
                  </a:lnTo>
                  <a:lnTo>
                    <a:pt x="1107" y="2666"/>
                  </a:lnTo>
                  <a:lnTo>
                    <a:pt x="923" y="2379"/>
                  </a:lnTo>
                  <a:lnTo>
                    <a:pt x="738" y="2092"/>
                  </a:lnTo>
                  <a:lnTo>
                    <a:pt x="574" y="1805"/>
                  </a:lnTo>
                  <a:lnTo>
                    <a:pt x="431" y="1497"/>
                  </a:lnTo>
                  <a:lnTo>
                    <a:pt x="308" y="1190"/>
                  </a:lnTo>
                  <a:lnTo>
                    <a:pt x="185" y="882"/>
                  </a:lnTo>
                  <a:lnTo>
                    <a:pt x="82" y="554"/>
                  </a:lnTo>
                  <a:lnTo>
                    <a:pt x="21" y="1087"/>
                  </a:lnTo>
                  <a:lnTo>
                    <a:pt x="0" y="1620"/>
                  </a:lnTo>
                  <a:lnTo>
                    <a:pt x="21" y="2153"/>
                  </a:lnTo>
                  <a:lnTo>
                    <a:pt x="82" y="2666"/>
                  </a:lnTo>
                  <a:lnTo>
                    <a:pt x="185" y="3178"/>
                  </a:lnTo>
                  <a:lnTo>
                    <a:pt x="328" y="3691"/>
                  </a:lnTo>
                  <a:lnTo>
                    <a:pt x="492" y="4183"/>
                  </a:lnTo>
                  <a:lnTo>
                    <a:pt x="718" y="4654"/>
                  </a:lnTo>
                  <a:lnTo>
                    <a:pt x="964" y="5126"/>
                  </a:lnTo>
                  <a:lnTo>
                    <a:pt x="1251" y="5556"/>
                  </a:lnTo>
                  <a:lnTo>
                    <a:pt x="1558" y="5987"/>
                  </a:lnTo>
                  <a:lnTo>
                    <a:pt x="1927" y="6397"/>
                  </a:lnTo>
                  <a:lnTo>
                    <a:pt x="2317" y="6786"/>
                  </a:lnTo>
                  <a:lnTo>
                    <a:pt x="2727" y="7135"/>
                  </a:lnTo>
                  <a:lnTo>
                    <a:pt x="3198" y="7463"/>
                  </a:lnTo>
                  <a:lnTo>
                    <a:pt x="3690" y="7770"/>
                  </a:lnTo>
                  <a:lnTo>
                    <a:pt x="4039" y="7955"/>
                  </a:lnTo>
                  <a:lnTo>
                    <a:pt x="4387" y="8119"/>
                  </a:lnTo>
                  <a:lnTo>
                    <a:pt x="4756" y="8262"/>
                  </a:lnTo>
                  <a:lnTo>
                    <a:pt x="5125" y="8385"/>
                  </a:lnTo>
                  <a:lnTo>
                    <a:pt x="5494" y="8488"/>
                  </a:lnTo>
                  <a:lnTo>
                    <a:pt x="5883" y="8570"/>
                  </a:lnTo>
                  <a:lnTo>
                    <a:pt x="6273" y="8652"/>
                  </a:lnTo>
                  <a:lnTo>
                    <a:pt x="6662" y="8713"/>
                  </a:lnTo>
                  <a:lnTo>
                    <a:pt x="7072" y="8734"/>
                  </a:lnTo>
                  <a:lnTo>
                    <a:pt x="7462" y="8754"/>
                  </a:lnTo>
                  <a:lnTo>
                    <a:pt x="7851" y="8775"/>
                  </a:lnTo>
                  <a:lnTo>
                    <a:pt x="8261" y="8754"/>
                  </a:lnTo>
                  <a:lnTo>
                    <a:pt x="8651" y="8734"/>
                  </a:lnTo>
                  <a:lnTo>
                    <a:pt x="9040" y="8693"/>
                  </a:lnTo>
                  <a:lnTo>
                    <a:pt x="9430" y="8631"/>
                  </a:lnTo>
                  <a:lnTo>
                    <a:pt x="9819" y="8570"/>
                  </a:lnTo>
                  <a:lnTo>
                    <a:pt x="10188" y="8488"/>
                  </a:lnTo>
                  <a:lnTo>
                    <a:pt x="10557" y="8385"/>
                  </a:lnTo>
                  <a:lnTo>
                    <a:pt x="10926" y="8262"/>
                  </a:lnTo>
                  <a:lnTo>
                    <a:pt x="11275" y="8139"/>
                  </a:lnTo>
                  <a:lnTo>
                    <a:pt x="11623" y="8016"/>
                  </a:lnTo>
                  <a:lnTo>
                    <a:pt x="11972" y="7852"/>
                  </a:lnTo>
                  <a:lnTo>
                    <a:pt x="12300" y="7688"/>
                  </a:lnTo>
                  <a:lnTo>
                    <a:pt x="12607" y="7524"/>
                  </a:lnTo>
                  <a:lnTo>
                    <a:pt x="12894" y="7319"/>
                  </a:lnTo>
                  <a:lnTo>
                    <a:pt x="13181" y="7135"/>
                  </a:lnTo>
                  <a:lnTo>
                    <a:pt x="13448" y="6930"/>
                  </a:lnTo>
                  <a:lnTo>
                    <a:pt x="13694" y="6704"/>
                  </a:lnTo>
                  <a:lnTo>
                    <a:pt x="13940" y="6479"/>
                  </a:lnTo>
                  <a:lnTo>
                    <a:pt x="14145" y="6233"/>
                  </a:lnTo>
                  <a:lnTo>
                    <a:pt x="14350" y="5987"/>
                  </a:lnTo>
                  <a:lnTo>
                    <a:pt x="14534" y="5720"/>
                  </a:lnTo>
                  <a:lnTo>
                    <a:pt x="14719" y="5372"/>
                  </a:lnTo>
                  <a:lnTo>
                    <a:pt x="14883" y="5023"/>
                  </a:lnTo>
                  <a:lnTo>
                    <a:pt x="15006" y="4654"/>
                  </a:lnTo>
                  <a:lnTo>
                    <a:pt x="15088" y="4306"/>
                  </a:lnTo>
                  <a:lnTo>
                    <a:pt x="15149" y="3937"/>
                  </a:lnTo>
                  <a:lnTo>
                    <a:pt x="15190" y="3588"/>
                  </a:lnTo>
                  <a:lnTo>
                    <a:pt x="15190" y="3219"/>
                  </a:lnTo>
                  <a:lnTo>
                    <a:pt x="15190" y="2871"/>
                  </a:lnTo>
                  <a:lnTo>
                    <a:pt x="15149" y="2502"/>
                  </a:lnTo>
                  <a:lnTo>
                    <a:pt x="15088" y="2153"/>
                  </a:lnTo>
                  <a:lnTo>
                    <a:pt x="15026" y="1784"/>
                  </a:lnTo>
                  <a:lnTo>
                    <a:pt x="14944" y="1415"/>
                  </a:lnTo>
                  <a:lnTo>
                    <a:pt x="14760" y="698"/>
                  </a:lnTo>
                  <a:lnTo>
                    <a:pt x="1455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42"/>
          <p:cNvSpPr txBox="1">
            <a:spLocks noGrp="1"/>
          </p:cNvSpPr>
          <p:nvPr>
            <p:ph type="title"/>
          </p:nvPr>
        </p:nvSpPr>
        <p:spPr>
          <a:xfrm>
            <a:off x="928412" y="295835"/>
            <a:ext cx="53844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Members:-</a:t>
            </a:r>
            <a:endParaRPr dirty="0"/>
          </a:p>
        </p:txBody>
      </p:sp>
      <p:sp>
        <p:nvSpPr>
          <p:cNvPr id="2424" name="Google Shape;2424;p42"/>
          <p:cNvSpPr txBox="1">
            <a:spLocks noGrp="1"/>
          </p:cNvSpPr>
          <p:nvPr>
            <p:ph type="subTitle" idx="1"/>
          </p:nvPr>
        </p:nvSpPr>
        <p:spPr>
          <a:xfrm>
            <a:off x="842082" y="1556641"/>
            <a:ext cx="2688900" cy="4780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hlinkClick r:id="rId3"/>
              </a:rPr>
              <a:t>Dhruvil Patel (Leader)</a:t>
            </a:r>
            <a:endParaRPr lang="en" sz="1600" dirty="0"/>
          </a:p>
        </p:txBody>
      </p:sp>
      <p:grpSp>
        <p:nvGrpSpPr>
          <p:cNvPr id="2425" name="Google Shape;2425;p42"/>
          <p:cNvGrpSpPr/>
          <p:nvPr/>
        </p:nvGrpSpPr>
        <p:grpSpPr>
          <a:xfrm>
            <a:off x="6580104" y="2124077"/>
            <a:ext cx="1592257" cy="2418282"/>
            <a:chOff x="-1735165" y="716791"/>
            <a:chExt cx="1149229" cy="1745422"/>
          </a:xfrm>
        </p:grpSpPr>
        <p:sp>
          <p:nvSpPr>
            <p:cNvPr id="2426" name="Google Shape;2426;p42"/>
            <p:cNvSpPr/>
            <p:nvPr/>
          </p:nvSpPr>
          <p:spPr>
            <a:xfrm>
              <a:off x="-1666863" y="2362613"/>
              <a:ext cx="931200" cy="99600"/>
            </a:xfrm>
            <a:prstGeom prst="ellipse">
              <a:avLst/>
            </a:pr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2"/>
            <p:cNvSpPr/>
            <p:nvPr/>
          </p:nvSpPr>
          <p:spPr>
            <a:xfrm>
              <a:off x="-846497" y="1435856"/>
              <a:ext cx="182691" cy="144894"/>
            </a:xfrm>
            <a:custGeom>
              <a:avLst/>
              <a:gdLst/>
              <a:ahLst/>
              <a:cxnLst/>
              <a:rect l="l" t="t" r="r" b="b"/>
              <a:pathLst>
                <a:path w="4732" h="3753" extrusionOk="0">
                  <a:moveTo>
                    <a:pt x="2356" y="1"/>
                  </a:moveTo>
                  <a:lnTo>
                    <a:pt x="0" y="1528"/>
                  </a:lnTo>
                  <a:lnTo>
                    <a:pt x="38" y="1603"/>
                  </a:lnTo>
                  <a:lnTo>
                    <a:pt x="151" y="1811"/>
                  </a:lnTo>
                  <a:lnTo>
                    <a:pt x="339" y="2112"/>
                  </a:lnTo>
                  <a:lnTo>
                    <a:pt x="603" y="2452"/>
                  </a:lnTo>
                  <a:lnTo>
                    <a:pt x="773" y="2640"/>
                  </a:lnTo>
                  <a:lnTo>
                    <a:pt x="943" y="2829"/>
                  </a:lnTo>
                  <a:lnTo>
                    <a:pt x="1150" y="2998"/>
                  </a:lnTo>
                  <a:lnTo>
                    <a:pt x="1376" y="3187"/>
                  </a:lnTo>
                  <a:lnTo>
                    <a:pt x="1621" y="3338"/>
                  </a:lnTo>
                  <a:lnTo>
                    <a:pt x="1866" y="3488"/>
                  </a:lnTo>
                  <a:lnTo>
                    <a:pt x="2149" y="3620"/>
                  </a:lnTo>
                  <a:lnTo>
                    <a:pt x="2451" y="3715"/>
                  </a:lnTo>
                  <a:lnTo>
                    <a:pt x="2658" y="3752"/>
                  </a:lnTo>
                  <a:lnTo>
                    <a:pt x="2865" y="3752"/>
                  </a:lnTo>
                  <a:lnTo>
                    <a:pt x="3073" y="3715"/>
                  </a:lnTo>
                  <a:lnTo>
                    <a:pt x="3280" y="3658"/>
                  </a:lnTo>
                  <a:lnTo>
                    <a:pt x="3469" y="3564"/>
                  </a:lnTo>
                  <a:lnTo>
                    <a:pt x="3657" y="3470"/>
                  </a:lnTo>
                  <a:lnTo>
                    <a:pt x="3846" y="3338"/>
                  </a:lnTo>
                  <a:lnTo>
                    <a:pt x="4015" y="3187"/>
                  </a:lnTo>
                  <a:lnTo>
                    <a:pt x="4166" y="3055"/>
                  </a:lnTo>
                  <a:lnTo>
                    <a:pt x="4317" y="2885"/>
                  </a:lnTo>
                  <a:lnTo>
                    <a:pt x="4430" y="2734"/>
                  </a:lnTo>
                  <a:lnTo>
                    <a:pt x="4543" y="2565"/>
                  </a:lnTo>
                  <a:lnTo>
                    <a:pt x="4619" y="2414"/>
                  </a:lnTo>
                  <a:lnTo>
                    <a:pt x="4694" y="2263"/>
                  </a:lnTo>
                  <a:lnTo>
                    <a:pt x="4713" y="2131"/>
                  </a:lnTo>
                  <a:lnTo>
                    <a:pt x="4732" y="2018"/>
                  </a:lnTo>
                  <a:lnTo>
                    <a:pt x="4694" y="1905"/>
                  </a:lnTo>
                  <a:lnTo>
                    <a:pt x="4637" y="1773"/>
                  </a:lnTo>
                  <a:lnTo>
                    <a:pt x="4543" y="1660"/>
                  </a:lnTo>
                  <a:lnTo>
                    <a:pt x="4411" y="1528"/>
                  </a:lnTo>
                  <a:lnTo>
                    <a:pt x="4091" y="1283"/>
                  </a:lnTo>
                  <a:lnTo>
                    <a:pt x="3733" y="1019"/>
                  </a:lnTo>
                  <a:lnTo>
                    <a:pt x="2941" y="491"/>
                  </a:lnTo>
                  <a:lnTo>
                    <a:pt x="2620" y="246"/>
                  </a:lnTo>
                  <a:lnTo>
                    <a:pt x="2470" y="114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2"/>
            <p:cNvSpPr/>
            <p:nvPr/>
          </p:nvSpPr>
          <p:spPr>
            <a:xfrm>
              <a:off x="-1528460" y="810684"/>
              <a:ext cx="518962" cy="872684"/>
            </a:xfrm>
            <a:custGeom>
              <a:avLst/>
              <a:gdLst/>
              <a:ahLst/>
              <a:cxnLst/>
              <a:rect l="l" t="t" r="r" b="b"/>
              <a:pathLst>
                <a:path w="13442" h="22604" extrusionOk="0">
                  <a:moveTo>
                    <a:pt x="5599" y="1"/>
                  </a:moveTo>
                  <a:lnTo>
                    <a:pt x="5053" y="20"/>
                  </a:lnTo>
                  <a:lnTo>
                    <a:pt x="4487" y="38"/>
                  </a:lnTo>
                  <a:lnTo>
                    <a:pt x="3959" y="76"/>
                  </a:lnTo>
                  <a:lnTo>
                    <a:pt x="3431" y="133"/>
                  </a:lnTo>
                  <a:lnTo>
                    <a:pt x="2941" y="189"/>
                  </a:lnTo>
                  <a:lnTo>
                    <a:pt x="2470" y="265"/>
                  </a:lnTo>
                  <a:lnTo>
                    <a:pt x="2036" y="359"/>
                  </a:lnTo>
                  <a:lnTo>
                    <a:pt x="1622" y="472"/>
                  </a:lnTo>
                  <a:lnTo>
                    <a:pt x="1245" y="585"/>
                  </a:lnTo>
                  <a:lnTo>
                    <a:pt x="905" y="736"/>
                  </a:lnTo>
                  <a:lnTo>
                    <a:pt x="623" y="887"/>
                  </a:lnTo>
                  <a:lnTo>
                    <a:pt x="396" y="1056"/>
                  </a:lnTo>
                  <a:lnTo>
                    <a:pt x="283" y="1132"/>
                  </a:lnTo>
                  <a:lnTo>
                    <a:pt x="208" y="1226"/>
                  </a:lnTo>
                  <a:lnTo>
                    <a:pt x="132" y="1320"/>
                  </a:lnTo>
                  <a:lnTo>
                    <a:pt x="76" y="1433"/>
                  </a:lnTo>
                  <a:lnTo>
                    <a:pt x="38" y="1565"/>
                  </a:lnTo>
                  <a:lnTo>
                    <a:pt x="19" y="1792"/>
                  </a:lnTo>
                  <a:lnTo>
                    <a:pt x="0" y="2546"/>
                  </a:lnTo>
                  <a:lnTo>
                    <a:pt x="0" y="3639"/>
                  </a:lnTo>
                  <a:lnTo>
                    <a:pt x="38" y="4996"/>
                  </a:lnTo>
                  <a:lnTo>
                    <a:pt x="95" y="6580"/>
                  </a:lnTo>
                  <a:lnTo>
                    <a:pt x="151" y="8333"/>
                  </a:lnTo>
                  <a:lnTo>
                    <a:pt x="321" y="12065"/>
                  </a:lnTo>
                  <a:lnTo>
                    <a:pt x="528" y="15779"/>
                  </a:lnTo>
                  <a:lnTo>
                    <a:pt x="698" y="19003"/>
                  </a:lnTo>
                  <a:lnTo>
                    <a:pt x="886" y="22132"/>
                  </a:lnTo>
                  <a:lnTo>
                    <a:pt x="2508" y="22283"/>
                  </a:lnTo>
                  <a:lnTo>
                    <a:pt x="4091" y="22415"/>
                  </a:lnTo>
                  <a:lnTo>
                    <a:pt x="5675" y="22528"/>
                  </a:lnTo>
                  <a:lnTo>
                    <a:pt x="6448" y="22566"/>
                  </a:lnTo>
                  <a:lnTo>
                    <a:pt x="7220" y="22603"/>
                  </a:lnTo>
                  <a:lnTo>
                    <a:pt x="8729" y="22603"/>
                  </a:lnTo>
                  <a:lnTo>
                    <a:pt x="9464" y="22566"/>
                  </a:lnTo>
                  <a:lnTo>
                    <a:pt x="10199" y="22528"/>
                  </a:lnTo>
                  <a:lnTo>
                    <a:pt x="10915" y="22471"/>
                  </a:lnTo>
                  <a:lnTo>
                    <a:pt x="11632" y="22377"/>
                  </a:lnTo>
                  <a:lnTo>
                    <a:pt x="12329" y="22264"/>
                  </a:lnTo>
                  <a:lnTo>
                    <a:pt x="13027" y="22132"/>
                  </a:lnTo>
                  <a:lnTo>
                    <a:pt x="13046" y="22094"/>
                  </a:lnTo>
                  <a:lnTo>
                    <a:pt x="13083" y="22057"/>
                  </a:lnTo>
                  <a:lnTo>
                    <a:pt x="13140" y="21887"/>
                  </a:lnTo>
                  <a:lnTo>
                    <a:pt x="13196" y="21623"/>
                  </a:lnTo>
                  <a:lnTo>
                    <a:pt x="13253" y="21265"/>
                  </a:lnTo>
                  <a:lnTo>
                    <a:pt x="13291" y="20831"/>
                  </a:lnTo>
                  <a:lnTo>
                    <a:pt x="13328" y="20322"/>
                  </a:lnTo>
                  <a:lnTo>
                    <a:pt x="13385" y="19097"/>
                  </a:lnTo>
                  <a:lnTo>
                    <a:pt x="13423" y="17664"/>
                  </a:lnTo>
                  <a:lnTo>
                    <a:pt x="13441" y="16043"/>
                  </a:lnTo>
                  <a:lnTo>
                    <a:pt x="13441" y="14309"/>
                  </a:lnTo>
                  <a:lnTo>
                    <a:pt x="13441" y="12499"/>
                  </a:lnTo>
                  <a:lnTo>
                    <a:pt x="13423" y="10689"/>
                  </a:lnTo>
                  <a:lnTo>
                    <a:pt x="13385" y="8898"/>
                  </a:lnTo>
                  <a:lnTo>
                    <a:pt x="13347" y="7221"/>
                  </a:lnTo>
                  <a:lnTo>
                    <a:pt x="13291" y="5656"/>
                  </a:lnTo>
                  <a:lnTo>
                    <a:pt x="13234" y="4299"/>
                  </a:lnTo>
                  <a:lnTo>
                    <a:pt x="13159" y="3168"/>
                  </a:lnTo>
                  <a:lnTo>
                    <a:pt x="13083" y="2357"/>
                  </a:lnTo>
                  <a:lnTo>
                    <a:pt x="13046" y="2074"/>
                  </a:lnTo>
                  <a:lnTo>
                    <a:pt x="13027" y="1886"/>
                  </a:lnTo>
                  <a:lnTo>
                    <a:pt x="12989" y="1773"/>
                  </a:lnTo>
                  <a:lnTo>
                    <a:pt x="12932" y="1678"/>
                  </a:lnTo>
                  <a:lnTo>
                    <a:pt x="12876" y="1584"/>
                  </a:lnTo>
                  <a:lnTo>
                    <a:pt x="12800" y="1490"/>
                  </a:lnTo>
                  <a:lnTo>
                    <a:pt x="12593" y="1320"/>
                  </a:lnTo>
                  <a:lnTo>
                    <a:pt x="12348" y="1151"/>
                  </a:lnTo>
                  <a:lnTo>
                    <a:pt x="12046" y="1000"/>
                  </a:lnTo>
                  <a:lnTo>
                    <a:pt x="11707" y="849"/>
                  </a:lnTo>
                  <a:lnTo>
                    <a:pt x="11330" y="717"/>
                  </a:lnTo>
                  <a:lnTo>
                    <a:pt x="10915" y="585"/>
                  </a:lnTo>
                  <a:lnTo>
                    <a:pt x="10463" y="472"/>
                  </a:lnTo>
                  <a:lnTo>
                    <a:pt x="9992" y="378"/>
                  </a:lnTo>
                  <a:lnTo>
                    <a:pt x="9483" y="283"/>
                  </a:lnTo>
                  <a:lnTo>
                    <a:pt x="8955" y="208"/>
                  </a:lnTo>
                  <a:lnTo>
                    <a:pt x="8427" y="152"/>
                  </a:lnTo>
                  <a:lnTo>
                    <a:pt x="7861" y="95"/>
                  </a:lnTo>
                  <a:lnTo>
                    <a:pt x="7315" y="57"/>
                  </a:lnTo>
                  <a:lnTo>
                    <a:pt x="6730" y="20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2"/>
            <p:cNvSpPr/>
            <p:nvPr/>
          </p:nvSpPr>
          <p:spPr>
            <a:xfrm>
              <a:off x="-1497883" y="810684"/>
              <a:ext cx="488385" cy="867588"/>
            </a:xfrm>
            <a:custGeom>
              <a:avLst/>
              <a:gdLst/>
              <a:ahLst/>
              <a:cxnLst/>
              <a:rect l="l" t="t" r="r" b="b"/>
              <a:pathLst>
                <a:path w="12650" h="22472" extrusionOk="0">
                  <a:moveTo>
                    <a:pt x="4958" y="1"/>
                  </a:moveTo>
                  <a:lnTo>
                    <a:pt x="3959" y="20"/>
                  </a:lnTo>
                  <a:lnTo>
                    <a:pt x="3469" y="57"/>
                  </a:lnTo>
                  <a:lnTo>
                    <a:pt x="3016" y="95"/>
                  </a:lnTo>
                  <a:lnTo>
                    <a:pt x="2545" y="133"/>
                  </a:lnTo>
                  <a:lnTo>
                    <a:pt x="2112" y="189"/>
                  </a:lnTo>
                  <a:lnTo>
                    <a:pt x="1697" y="265"/>
                  </a:lnTo>
                  <a:lnTo>
                    <a:pt x="1301" y="340"/>
                  </a:lnTo>
                  <a:lnTo>
                    <a:pt x="924" y="434"/>
                  </a:lnTo>
                  <a:lnTo>
                    <a:pt x="585" y="547"/>
                  </a:lnTo>
                  <a:lnTo>
                    <a:pt x="283" y="661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717" y="717"/>
                  </a:lnTo>
                  <a:lnTo>
                    <a:pt x="1452" y="661"/>
                  </a:lnTo>
                  <a:lnTo>
                    <a:pt x="2225" y="642"/>
                  </a:lnTo>
                  <a:lnTo>
                    <a:pt x="2998" y="661"/>
                  </a:lnTo>
                  <a:lnTo>
                    <a:pt x="3770" y="698"/>
                  </a:lnTo>
                  <a:lnTo>
                    <a:pt x="4525" y="774"/>
                  </a:lnTo>
                  <a:lnTo>
                    <a:pt x="5279" y="849"/>
                  </a:lnTo>
                  <a:lnTo>
                    <a:pt x="6014" y="962"/>
                  </a:lnTo>
                  <a:lnTo>
                    <a:pt x="6692" y="1094"/>
                  </a:lnTo>
                  <a:lnTo>
                    <a:pt x="7352" y="1264"/>
                  </a:lnTo>
                  <a:lnTo>
                    <a:pt x="7955" y="1433"/>
                  </a:lnTo>
                  <a:lnTo>
                    <a:pt x="8483" y="1622"/>
                  </a:lnTo>
                  <a:lnTo>
                    <a:pt x="8955" y="1810"/>
                  </a:lnTo>
                  <a:lnTo>
                    <a:pt x="9162" y="1924"/>
                  </a:lnTo>
                  <a:lnTo>
                    <a:pt x="9350" y="2037"/>
                  </a:lnTo>
                  <a:lnTo>
                    <a:pt x="9520" y="2150"/>
                  </a:lnTo>
                  <a:lnTo>
                    <a:pt x="9652" y="2263"/>
                  </a:lnTo>
                  <a:lnTo>
                    <a:pt x="9784" y="2376"/>
                  </a:lnTo>
                  <a:lnTo>
                    <a:pt x="9878" y="2508"/>
                  </a:lnTo>
                  <a:lnTo>
                    <a:pt x="9954" y="2678"/>
                  </a:lnTo>
                  <a:lnTo>
                    <a:pt x="10048" y="2942"/>
                  </a:lnTo>
                  <a:lnTo>
                    <a:pt x="10142" y="3262"/>
                  </a:lnTo>
                  <a:lnTo>
                    <a:pt x="10218" y="3677"/>
                  </a:lnTo>
                  <a:lnTo>
                    <a:pt x="10293" y="4148"/>
                  </a:lnTo>
                  <a:lnTo>
                    <a:pt x="10387" y="4676"/>
                  </a:lnTo>
                  <a:lnTo>
                    <a:pt x="10519" y="5901"/>
                  </a:lnTo>
                  <a:lnTo>
                    <a:pt x="10651" y="7296"/>
                  </a:lnTo>
                  <a:lnTo>
                    <a:pt x="10764" y="8842"/>
                  </a:lnTo>
                  <a:lnTo>
                    <a:pt x="10859" y="10463"/>
                  </a:lnTo>
                  <a:lnTo>
                    <a:pt x="10915" y="12141"/>
                  </a:lnTo>
                  <a:lnTo>
                    <a:pt x="10953" y="13838"/>
                  </a:lnTo>
                  <a:lnTo>
                    <a:pt x="10934" y="15515"/>
                  </a:lnTo>
                  <a:lnTo>
                    <a:pt x="10896" y="17099"/>
                  </a:lnTo>
                  <a:lnTo>
                    <a:pt x="10859" y="17853"/>
                  </a:lnTo>
                  <a:lnTo>
                    <a:pt x="10821" y="18569"/>
                  </a:lnTo>
                  <a:lnTo>
                    <a:pt x="10764" y="19248"/>
                  </a:lnTo>
                  <a:lnTo>
                    <a:pt x="10689" y="19889"/>
                  </a:lnTo>
                  <a:lnTo>
                    <a:pt x="10613" y="20473"/>
                  </a:lnTo>
                  <a:lnTo>
                    <a:pt x="10519" y="21001"/>
                  </a:lnTo>
                  <a:lnTo>
                    <a:pt x="10406" y="21472"/>
                  </a:lnTo>
                  <a:lnTo>
                    <a:pt x="10293" y="21887"/>
                  </a:lnTo>
                  <a:lnTo>
                    <a:pt x="10161" y="22226"/>
                  </a:lnTo>
                  <a:lnTo>
                    <a:pt x="10086" y="22358"/>
                  </a:lnTo>
                  <a:lnTo>
                    <a:pt x="10010" y="22471"/>
                  </a:lnTo>
                  <a:lnTo>
                    <a:pt x="10576" y="22415"/>
                  </a:lnTo>
                  <a:lnTo>
                    <a:pt x="11122" y="22339"/>
                  </a:lnTo>
                  <a:lnTo>
                    <a:pt x="11688" y="22226"/>
                  </a:lnTo>
                  <a:lnTo>
                    <a:pt x="12235" y="22132"/>
                  </a:lnTo>
                  <a:lnTo>
                    <a:pt x="12254" y="22094"/>
                  </a:lnTo>
                  <a:lnTo>
                    <a:pt x="12291" y="22057"/>
                  </a:lnTo>
                  <a:lnTo>
                    <a:pt x="12348" y="21887"/>
                  </a:lnTo>
                  <a:lnTo>
                    <a:pt x="12404" y="21623"/>
                  </a:lnTo>
                  <a:lnTo>
                    <a:pt x="12461" y="21265"/>
                  </a:lnTo>
                  <a:lnTo>
                    <a:pt x="12499" y="20831"/>
                  </a:lnTo>
                  <a:lnTo>
                    <a:pt x="12536" y="20322"/>
                  </a:lnTo>
                  <a:lnTo>
                    <a:pt x="12593" y="19097"/>
                  </a:lnTo>
                  <a:lnTo>
                    <a:pt x="12631" y="17664"/>
                  </a:lnTo>
                  <a:lnTo>
                    <a:pt x="12649" y="16043"/>
                  </a:lnTo>
                  <a:lnTo>
                    <a:pt x="12649" y="14309"/>
                  </a:lnTo>
                  <a:lnTo>
                    <a:pt x="12649" y="12499"/>
                  </a:lnTo>
                  <a:lnTo>
                    <a:pt x="12631" y="10689"/>
                  </a:lnTo>
                  <a:lnTo>
                    <a:pt x="12593" y="8898"/>
                  </a:lnTo>
                  <a:lnTo>
                    <a:pt x="12555" y="7221"/>
                  </a:lnTo>
                  <a:lnTo>
                    <a:pt x="12499" y="5656"/>
                  </a:lnTo>
                  <a:lnTo>
                    <a:pt x="12442" y="4299"/>
                  </a:lnTo>
                  <a:lnTo>
                    <a:pt x="12367" y="3168"/>
                  </a:lnTo>
                  <a:lnTo>
                    <a:pt x="12291" y="2357"/>
                  </a:lnTo>
                  <a:lnTo>
                    <a:pt x="12254" y="2074"/>
                  </a:lnTo>
                  <a:lnTo>
                    <a:pt x="12235" y="1886"/>
                  </a:lnTo>
                  <a:lnTo>
                    <a:pt x="12197" y="1792"/>
                  </a:lnTo>
                  <a:lnTo>
                    <a:pt x="12159" y="1697"/>
                  </a:lnTo>
                  <a:lnTo>
                    <a:pt x="12046" y="1528"/>
                  </a:lnTo>
                  <a:lnTo>
                    <a:pt x="11876" y="1377"/>
                  </a:lnTo>
                  <a:lnTo>
                    <a:pt x="11669" y="1226"/>
                  </a:lnTo>
                  <a:lnTo>
                    <a:pt x="11424" y="1075"/>
                  </a:lnTo>
                  <a:lnTo>
                    <a:pt x="11141" y="943"/>
                  </a:lnTo>
                  <a:lnTo>
                    <a:pt x="10840" y="811"/>
                  </a:lnTo>
                  <a:lnTo>
                    <a:pt x="10500" y="698"/>
                  </a:lnTo>
                  <a:lnTo>
                    <a:pt x="10123" y="585"/>
                  </a:lnTo>
                  <a:lnTo>
                    <a:pt x="9727" y="491"/>
                  </a:lnTo>
                  <a:lnTo>
                    <a:pt x="9313" y="397"/>
                  </a:lnTo>
                  <a:lnTo>
                    <a:pt x="8860" y="321"/>
                  </a:lnTo>
                  <a:lnTo>
                    <a:pt x="8408" y="246"/>
                  </a:lnTo>
                  <a:lnTo>
                    <a:pt x="7937" y="170"/>
                  </a:lnTo>
                  <a:lnTo>
                    <a:pt x="6956" y="76"/>
                  </a:lnTo>
                  <a:lnTo>
                    <a:pt x="5957" y="20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2"/>
            <p:cNvSpPr/>
            <p:nvPr/>
          </p:nvSpPr>
          <p:spPr>
            <a:xfrm>
              <a:off x="-1735165" y="1069779"/>
              <a:ext cx="273689" cy="572819"/>
            </a:xfrm>
            <a:custGeom>
              <a:avLst/>
              <a:gdLst/>
              <a:ahLst/>
              <a:cxnLst/>
              <a:rect l="l" t="t" r="r" b="b"/>
              <a:pathLst>
                <a:path w="7089" h="14837" extrusionOk="0">
                  <a:moveTo>
                    <a:pt x="5109" y="1"/>
                  </a:moveTo>
                  <a:lnTo>
                    <a:pt x="4714" y="397"/>
                  </a:lnTo>
                  <a:lnTo>
                    <a:pt x="4337" y="793"/>
                  </a:lnTo>
                  <a:lnTo>
                    <a:pt x="3997" y="1188"/>
                  </a:lnTo>
                  <a:lnTo>
                    <a:pt x="3658" y="1565"/>
                  </a:lnTo>
                  <a:lnTo>
                    <a:pt x="3337" y="1942"/>
                  </a:lnTo>
                  <a:lnTo>
                    <a:pt x="3036" y="2338"/>
                  </a:lnTo>
                  <a:lnTo>
                    <a:pt x="2489" y="3073"/>
                  </a:lnTo>
                  <a:lnTo>
                    <a:pt x="1999" y="3809"/>
                  </a:lnTo>
                  <a:lnTo>
                    <a:pt x="1565" y="4506"/>
                  </a:lnTo>
                  <a:lnTo>
                    <a:pt x="1207" y="5166"/>
                  </a:lnTo>
                  <a:lnTo>
                    <a:pt x="906" y="5788"/>
                  </a:lnTo>
                  <a:lnTo>
                    <a:pt x="642" y="6372"/>
                  </a:lnTo>
                  <a:lnTo>
                    <a:pt x="434" y="6919"/>
                  </a:lnTo>
                  <a:lnTo>
                    <a:pt x="265" y="7409"/>
                  </a:lnTo>
                  <a:lnTo>
                    <a:pt x="152" y="7824"/>
                  </a:lnTo>
                  <a:lnTo>
                    <a:pt x="57" y="8201"/>
                  </a:lnTo>
                  <a:lnTo>
                    <a:pt x="20" y="8521"/>
                  </a:lnTo>
                  <a:lnTo>
                    <a:pt x="1" y="8748"/>
                  </a:lnTo>
                  <a:lnTo>
                    <a:pt x="1" y="8917"/>
                  </a:lnTo>
                  <a:lnTo>
                    <a:pt x="57" y="9068"/>
                  </a:lnTo>
                  <a:lnTo>
                    <a:pt x="170" y="9276"/>
                  </a:lnTo>
                  <a:lnTo>
                    <a:pt x="321" y="9521"/>
                  </a:lnTo>
                  <a:lnTo>
                    <a:pt x="510" y="9803"/>
                  </a:lnTo>
                  <a:lnTo>
                    <a:pt x="774" y="10105"/>
                  </a:lnTo>
                  <a:lnTo>
                    <a:pt x="1056" y="10463"/>
                  </a:lnTo>
                  <a:lnTo>
                    <a:pt x="1396" y="10840"/>
                  </a:lnTo>
                  <a:lnTo>
                    <a:pt x="1754" y="11236"/>
                  </a:lnTo>
                  <a:lnTo>
                    <a:pt x="2169" y="11651"/>
                  </a:lnTo>
                  <a:lnTo>
                    <a:pt x="2602" y="12066"/>
                  </a:lnTo>
                  <a:lnTo>
                    <a:pt x="3073" y="12499"/>
                  </a:lnTo>
                  <a:lnTo>
                    <a:pt x="3582" y="12952"/>
                  </a:lnTo>
                  <a:lnTo>
                    <a:pt x="4110" y="13385"/>
                  </a:lnTo>
                  <a:lnTo>
                    <a:pt x="4657" y="13819"/>
                  </a:lnTo>
                  <a:lnTo>
                    <a:pt x="5241" y="14233"/>
                  </a:lnTo>
                  <a:lnTo>
                    <a:pt x="5826" y="14648"/>
                  </a:lnTo>
                  <a:lnTo>
                    <a:pt x="5977" y="14742"/>
                  </a:lnTo>
                  <a:lnTo>
                    <a:pt x="6109" y="14799"/>
                  </a:lnTo>
                  <a:lnTo>
                    <a:pt x="6240" y="14837"/>
                  </a:lnTo>
                  <a:lnTo>
                    <a:pt x="6354" y="14837"/>
                  </a:lnTo>
                  <a:lnTo>
                    <a:pt x="6467" y="14818"/>
                  </a:lnTo>
                  <a:lnTo>
                    <a:pt x="6561" y="14780"/>
                  </a:lnTo>
                  <a:lnTo>
                    <a:pt x="6636" y="14724"/>
                  </a:lnTo>
                  <a:lnTo>
                    <a:pt x="6731" y="14629"/>
                  </a:lnTo>
                  <a:lnTo>
                    <a:pt x="6787" y="14535"/>
                  </a:lnTo>
                  <a:lnTo>
                    <a:pt x="6863" y="14403"/>
                  </a:lnTo>
                  <a:lnTo>
                    <a:pt x="6919" y="14271"/>
                  </a:lnTo>
                  <a:lnTo>
                    <a:pt x="6957" y="14101"/>
                  </a:lnTo>
                  <a:lnTo>
                    <a:pt x="7032" y="13724"/>
                  </a:lnTo>
                  <a:lnTo>
                    <a:pt x="7070" y="13272"/>
                  </a:lnTo>
                  <a:lnTo>
                    <a:pt x="7089" y="12763"/>
                  </a:lnTo>
                  <a:lnTo>
                    <a:pt x="7089" y="12197"/>
                  </a:lnTo>
                  <a:lnTo>
                    <a:pt x="7070" y="11594"/>
                  </a:lnTo>
                  <a:lnTo>
                    <a:pt x="7013" y="10953"/>
                  </a:lnTo>
                  <a:lnTo>
                    <a:pt x="6957" y="10294"/>
                  </a:lnTo>
                  <a:lnTo>
                    <a:pt x="6881" y="9577"/>
                  </a:lnTo>
                  <a:lnTo>
                    <a:pt x="6674" y="8126"/>
                  </a:lnTo>
                  <a:lnTo>
                    <a:pt x="6448" y="6655"/>
                  </a:lnTo>
                  <a:lnTo>
                    <a:pt x="6184" y="5204"/>
                  </a:lnTo>
                  <a:lnTo>
                    <a:pt x="5920" y="3828"/>
                  </a:lnTo>
                  <a:lnTo>
                    <a:pt x="5675" y="2602"/>
                  </a:lnTo>
                  <a:lnTo>
                    <a:pt x="5279" y="717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2"/>
            <p:cNvSpPr/>
            <p:nvPr/>
          </p:nvSpPr>
          <p:spPr>
            <a:xfrm>
              <a:off x="-1717676" y="1082906"/>
              <a:ext cx="256199" cy="559693"/>
            </a:xfrm>
            <a:custGeom>
              <a:avLst/>
              <a:gdLst/>
              <a:ahLst/>
              <a:cxnLst/>
              <a:rect l="l" t="t" r="r" b="b"/>
              <a:pathLst>
                <a:path w="6636" h="14497" extrusionOk="0">
                  <a:moveTo>
                    <a:pt x="4732" y="0"/>
                  </a:moveTo>
                  <a:lnTo>
                    <a:pt x="4751" y="226"/>
                  </a:lnTo>
                  <a:lnTo>
                    <a:pt x="4732" y="471"/>
                  </a:lnTo>
                  <a:lnTo>
                    <a:pt x="4713" y="735"/>
                  </a:lnTo>
                  <a:lnTo>
                    <a:pt x="4675" y="1018"/>
                  </a:lnTo>
                  <a:lnTo>
                    <a:pt x="4543" y="1602"/>
                  </a:lnTo>
                  <a:lnTo>
                    <a:pt x="4374" y="2243"/>
                  </a:lnTo>
                  <a:lnTo>
                    <a:pt x="4147" y="2922"/>
                  </a:lnTo>
                  <a:lnTo>
                    <a:pt x="3865" y="3620"/>
                  </a:lnTo>
                  <a:lnTo>
                    <a:pt x="3544" y="4355"/>
                  </a:lnTo>
                  <a:lnTo>
                    <a:pt x="3167" y="5090"/>
                  </a:lnTo>
                  <a:lnTo>
                    <a:pt x="2734" y="5844"/>
                  </a:lnTo>
                  <a:lnTo>
                    <a:pt x="2300" y="6523"/>
                  </a:lnTo>
                  <a:lnTo>
                    <a:pt x="2526" y="6918"/>
                  </a:lnTo>
                  <a:lnTo>
                    <a:pt x="2752" y="7314"/>
                  </a:lnTo>
                  <a:lnTo>
                    <a:pt x="2941" y="7691"/>
                  </a:lnTo>
                  <a:lnTo>
                    <a:pt x="3111" y="8068"/>
                  </a:lnTo>
                  <a:lnTo>
                    <a:pt x="3261" y="8445"/>
                  </a:lnTo>
                  <a:lnTo>
                    <a:pt x="3393" y="8785"/>
                  </a:lnTo>
                  <a:lnTo>
                    <a:pt x="3488" y="9143"/>
                  </a:lnTo>
                  <a:lnTo>
                    <a:pt x="3563" y="9463"/>
                  </a:lnTo>
                  <a:lnTo>
                    <a:pt x="3620" y="9784"/>
                  </a:lnTo>
                  <a:lnTo>
                    <a:pt x="3638" y="10067"/>
                  </a:lnTo>
                  <a:lnTo>
                    <a:pt x="3638" y="10331"/>
                  </a:lnTo>
                  <a:lnTo>
                    <a:pt x="3620" y="10576"/>
                  </a:lnTo>
                  <a:lnTo>
                    <a:pt x="3563" y="10783"/>
                  </a:lnTo>
                  <a:lnTo>
                    <a:pt x="3488" y="10971"/>
                  </a:lnTo>
                  <a:lnTo>
                    <a:pt x="3375" y="11122"/>
                  </a:lnTo>
                  <a:lnTo>
                    <a:pt x="3299" y="11179"/>
                  </a:lnTo>
                  <a:lnTo>
                    <a:pt x="3224" y="11235"/>
                  </a:lnTo>
                  <a:lnTo>
                    <a:pt x="3092" y="11311"/>
                  </a:lnTo>
                  <a:lnTo>
                    <a:pt x="2941" y="11348"/>
                  </a:lnTo>
                  <a:lnTo>
                    <a:pt x="2790" y="11367"/>
                  </a:lnTo>
                  <a:lnTo>
                    <a:pt x="2602" y="11348"/>
                  </a:lnTo>
                  <a:lnTo>
                    <a:pt x="2413" y="11311"/>
                  </a:lnTo>
                  <a:lnTo>
                    <a:pt x="2225" y="11235"/>
                  </a:lnTo>
                  <a:lnTo>
                    <a:pt x="2017" y="11141"/>
                  </a:lnTo>
                  <a:lnTo>
                    <a:pt x="1810" y="11028"/>
                  </a:lnTo>
                  <a:lnTo>
                    <a:pt x="1603" y="10896"/>
                  </a:lnTo>
                  <a:lnTo>
                    <a:pt x="1376" y="10726"/>
                  </a:lnTo>
                  <a:lnTo>
                    <a:pt x="1150" y="10557"/>
                  </a:lnTo>
                  <a:lnTo>
                    <a:pt x="924" y="10349"/>
                  </a:lnTo>
                  <a:lnTo>
                    <a:pt x="679" y="10142"/>
                  </a:lnTo>
                  <a:lnTo>
                    <a:pt x="453" y="9897"/>
                  </a:lnTo>
                  <a:lnTo>
                    <a:pt x="226" y="9633"/>
                  </a:lnTo>
                  <a:lnTo>
                    <a:pt x="0" y="9369"/>
                  </a:lnTo>
                  <a:lnTo>
                    <a:pt x="0" y="9369"/>
                  </a:lnTo>
                  <a:lnTo>
                    <a:pt x="377" y="9859"/>
                  </a:lnTo>
                  <a:lnTo>
                    <a:pt x="867" y="10406"/>
                  </a:lnTo>
                  <a:lnTo>
                    <a:pt x="1433" y="11009"/>
                  </a:lnTo>
                  <a:lnTo>
                    <a:pt x="2093" y="11669"/>
                  </a:lnTo>
                  <a:lnTo>
                    <a:pt x="2809" y="12329"/>
                  </a:lnTo>
                  <a:lnTo>
                    <a:pt x="3620" y="13007"/>
                  </a:lnTo>
                  <a:lnTo>
                    <a:pt x="4034" y="13347"/>
                  </a:lnTo>
                  <a:lnTo>
                    <a:pt x="4468" y="13667"/>
                  </a:lnTo>
                  <a:lnTo>
                    <a:pt x="4920" y="13988"/>
                  </a:lnTo>
                  <a:lnTo>
                    <a:pt x="5373" y="14308"/>
                  </a:lnTo>
                  <a:lnTo>
                    <a:pt x="5505" y="14384"/>
                  </a:lnTo>
                  <a:lnTo>
                    <a:pt x="5637" y="14459"/>
                  </a:lnTo>
                  <a:lnTo>
                    <a:pt x="5750" y="14478"/>
                  </a:lnTo>
                  <a:lnTo>
                    <a:pt x="5863" y="14497"/>
                  </a:lnTo>
                  <a:lnTo>
                    <a:pt x="5957" y="14497"/>
                  </a:lnTo>
                  <a:lnTo>
                    <a:pt x="6051" y="14459"/>
                  </a:lnTo>
                  <a:lnTo>
                    <a:pt x="6146" y="14421"/>
                  </a:lnTo>
                  <a:lnTo>
                    <a:pt x="6221" y="14365"/>
                  </a:lnTo>
                  <a:lnTo>
                    <a:pt x="6296" y="14270"/>
                  </a:lnTo>
                  <a:lnTo>
                    <a:pt x="6353" y="14176"/>
                  </a:lnTo>
                  <a:lnTo>
                    <a:pt x="6410" y="14063"/>
                  </a:lnTo>
                  <a:lnTo>
                    <a:pt x="6466" y="13931"/>
                  </a:lnTo>
                  <a:lnTo>
                    <a:pt x="6542" y="13611"/>
                  </a:lnTo>
                  <a:lnTo>
                    <a:pt x="6598" y="13234"/>
                  </a:lnTo>
                  <a:lnTo>
                    <a:pt x="6636" y="12819"/>
                  </a:lnTo>
                  <a:lnTo>
                    <a:pt x="6636" y="12329"/>
                  </a:lnTo>
                  <a:lnTo>
                    <a:pt x="6636" y="11820"/>
                  </a:lnTo>
                  <a:lnTo>
                    <a:pt x="6617" y="11273"/>
                  </a:lnTo>
                  <a:lnTo>
                    <a:pt x="6579" y="10689"/>
                  </a:lnTo>
                  <a:lnTo>
                    <a:pt x="6523" y="10067"/>
                  </a:lnTo>
                  <a:lnTo>
                    <a:pt x="6372" y="8766"/>
                  </a:lnTo>
                  <a:lnTo>
                    <a:pt x="6165" y="7427"/>
                  </a:lnTo>
                  <a:lnTo>
                    <a:pt x="5957" y="6089"/>
                  </a:lnTo>
                  <a:lnTo>
                    <a:pt x="5712" y="4751"/>
                  </a:lnTo>
                  <a:lnTo>
                    <a:pt x="5486" y="3506"/>
                  </a:lnTo>
                  <a:lnTo>
                    <a:pt x="5033" y="1376"/>
                  </a:lnTo>
                  <a:lnTo>
                    <a:pt x="473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2"/>
            <p:cNvSpPr/>
            <p:nvPr/>
          </p:nvSpPr>
          <p:spPr>
            <a:xfrm>
              <a:off x="-1604170" y="1451878"/>
              <a:ext cx="86674" cy="195817"/>
            </a:xfrm>
            <a:custGeom>
              <a:avLst/>
              <a:gdLst/>
              <a:ahLst/>
              <a:cxnLst/>
              <a:rect l="l" t="t" r="r" b="b"/>
              <a:pathLst>
                <a:path w="2245" h="5072" extrusionOk="0">
                  <a:moveTo>
                    <a:pt x="2131" y="1"/>
                  </a:moveTo>
                  <a:lnTo>
                    <a:pt x="1867" y="265"/>
                  </a:lnTo>
                  <a:lnTo>
                    <a:pt x="1584" y="566"/>
                  </a:lnTo>
                  <a:lnTo>
                    <a:pt x="1245" y="962"/>
                  </a:lnTo>
                  <a:lnTo>
                    <a:pt x="887" y="1433"/>
                  </a:lnTo>
                  <a:lnTo>
                    <a:pt x="698" y="1697"/>
                  </a:lnTo>
                  <a:lnTo>
                    <a:pt x="529" y="1980"/>
                  </a:lnTo>
                  <a:lnTo>
                    <a:pt x="359" y="2263"/>
                  </a:lnTo>
                  <a:lnTo>
                    <a:pt x="227" y="2564"/>
                  </a:lnTo>
                  <a:lnTo>
                    <a:pt x="95" y="2866"/>
                  </a:lnTo>
                  <a:lnTo>
                    <a:pt x="1" y="3186"/>
                  </a:lnTo>
                  <a:lnTo>
                    <a:pt x="2244" y="5072"/>
                  </a:lnTo>
                  <a:lnTo>
                    <a:pt x="2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2"/>
            <p:cNvSpPr/>
            <p:nvPr/>
          </p:nvSpPr>
          <p:spPr>
            <a:xfrm>
              <a:off x="-1561933" y="997738"/>
              <a:ext cx="56058" cy="238749"/>
            </a:xfrm>
            <a:custGeom>
              <a:avLst/>
              <a:gdLst/>
              <a:ahLst/>
              <a:cxnLst/>
              <a:rect l="l" t="t" r="r" b="b"/>
              <a:pathLst>
                <a:path w="1452" h="6184" extrusionOk="0">
                  <a:moveTo>
                    <a:pt x="1150" y="0"/>
                  </a:moveTo>
                  <a:lnTo>
                    <a:pt x="943" y="264"/>
                  </a:lnTo>
                  <a:lnTo>
                    <a:pt x="754" y="566"/>
                  </a:lnTo>
                  <a:lnTo>
                    <a:pt x="585" y="905"/>
                  </a:lnTo>
                  <a:lnTo>
                    <a:pt x="434" y="1264"/>
                  </a:lnTo>
                  <a:lnTo>
                    <a:pt x="302" y="1659"/>
                  </a:lnTo>
                  <a:lnTo>
                    <a:pt x="189" y="2074"/>
                  </a:lnTo>
                  <a:lnTo>
                    <a:pt x="113" y="2489"/>
                  </a:lnTo>
                  <a:lnTo>
                    <a:pt x="38" y="2941"/>
                  </a:lnTo>
                  <a:lnTo>
                    <a:pt x="0" y="3375"/>
                  </a:lnTo>
                  <a:lnTo>
                    <a:pt x="0" y="3808"/>
                  </a:lnTo>
                  <a:lnTo>
                    <a:pt x="0" y="4242"/>
                  </a:lnTo>
                  <a:lnTo>
                    <a:pt x="38" y="4676"/>
                  </a:lnTo>
                  <a:lnTo>
                    <a:pt x="113" y="5090"/>
                  </a:lnTo>
                  <a:lnTo>
                    <a:pt x="189" y="5467"/>
                  </a:lnTo>
                  <a:lnTo>
                    <a:pt x="321" y="5844"/>
                  </a:lnTo>
                  <a:lnTo>
                    <a:pt x="453" y="6184"/>
                  </a:lnTo>
                  <a:lnTo>
                    <a:pt x="830" y="5957"/>
                  </a:lnTo>
                  <a:lnTo>
                    <a:pt x="698" y="5656"/>
                  </a:lnTo>
                  <a:lnTo>
                    <a:pt x="585" y="5335"/>
                  </a:lnTo>
                  <a:lnTo>
                    <a:pt x="509" y="4977"/>
                  </a:lnTo>
                  <a:lnTo>
                    <a:pt x="453" y="4600"/>
                  </a:lnTo>
                  <a:lnTo>
                    <a:pt x="415" y="4204"/>
                  </a:lnTo>
                  <a:lnTo>
                    <a:pt x="415" y="3808"/>
                  </a:lnTo>
                  <a:lnTo>
                    <a:pt x="415" y="3413"/>
                  </a:lnTo>
                  <a:lnTo>
                    <a:pt x="453" y="2998"/>
                  </a:lnTo>
                  <a:lnTo>
                    <a:pt x="509" y="2602"/>
                  </a:lnTo>
                  <a:lnTo>
                    <a:pt x="585" y="2206"/>
                  </a:lnTo>
                  <a:lnTo>
                    <a:pt x="679" y="1829"/>
                  </a:lnTo>
                  <a:lnTo>
                    <a:pt x="811" y="1471"/>
                  </a:lnTo>
                  <a:lnTo>
                    <a:pt x="943" y="1132"/>
                  </a:lnTo>
                  <a:lnTo>
                    <a:pt x="1094" y="830"/>
                  </a:lnTo>
                  <a:lnTo>
                    <a:pt x="1263" y="547"/>
                  </a:lnTo>
                  <a:lnTo>
                    <a:pt x="1452" y="321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2"/>
            <p:cNvSpPr/>
            <p:nvPr/>
          </p:nvSpPr>
          <p:spPr>
            <a:xfrm>
              <a:off x="-1176939" y="942413"/>
              <a:ext cx="48800" cy="69185"/>
            </a:xfrm>
            <a:custGeom>
              <a:avLst/>
              <a:gdLst/>
              <a:ahLst/>
              <a:cxnLst/>
              <a:rect l="l" t="t" r="r" b="b"/>
              <a:pathLst>
                <a:path w="1264" h="1792" extrusionOk="0">
                  <a:moveTo>
                    <a:pt x="642" y="1"/>
                  </a:moveTo>
                  <a:lnTo>
                    <a:pt x="510" y="20"/>
                  </a:lnTo>
                  <a:lnTo>
                    <a:pt x="396" y="57"/>
                  </a:lnTo>
                  <a:lnTo>
                    <a:pt x="283" y="152"/>
                  </a:lnTo>
                  <a:lnTo>
                    <a:pt x="189" y="265"/>
                  </a:lnTo>
                  <a:lnTo>
                    <a:pt x="114" y="397"/>
                  </a:lnTo>
                  <a:lnTo>
                    <a:pt x="57" y="547"/>
                  </a:lnTo>
                  <a:lnTo>
                    <a:pt x="19" y="717"/>
                  </a:lnTo>
                  <a:lnTo>
                    <a:pt x="1" y="887"/>
                  </a:lnTo>
                  <a:lnTo>
                    <a:pt x="19" y="1075"/>
                  </a:lnTo>
                  <a:lnTo>
                    <a:pt x="57" y="1245"/>
                  </a:lnTo>
                  <a:lnTo>
                    <a:pt x="114" y="1396"/>
                  </a:lnTo>
                  <a:lnTo>
                    <a:pt x="189" y="1528"/>
                  </a:lnTo>
                  <a:lnTo>
                    <a:pt x="283" y="1641"/>
                  </a:lnTo>
                  <a:lnTo>
                    <a:pt x="396" y="1716"/>
                  </a:lnTo>
                  <a:lnTo>
                    <a:pt x="510" y="1773"/>
                  </a:lnTo>
                  <a:lnTo>
                    <a:pt x="642" y="1792"/>
                  </a:lnTo>
                  <a:lnTo>
                    <a:pt x="755" y="1773"/>
                  </a:lnTo>
                  <a:lnTo>
                    <a:pt x="887" y="1716"/>
                  </a:lnTo>
                  <a:lnTo>
                    <a:pt x="981" y="1641"/>
                  </a:lnTo>
                  <a:lnTo>
                    <a:pt x="1075" y="1528"/>
                  </a:lnTo>
                  <a:lnTo>
                    <a:pt x="1151" y="1396"/>
                  </a:lnTo>
                  <a:lnTo>
                    <a:pt x="1207" y="1245"/>
                  </a:lnTo>
                  <a:lnTo>
                    <a:pt x="1245" y="1075"/>
                  </a:lnTo>
                  <a:lnTo>
                    <a:pt x="1264" y="887"/>
                  </a:lnTo>
                  <a:lnTo>
                    <a:pt x="1245" y="717"/>
                  </a:lnTo>
                  <a:lnTo>
                    <a:pt x="1207" y="547"/>
                  </a:lnTo>
                  <a:lnTo>
                    <a:pt x="1151" y="397"/>
                  </a:lnTo>
                  <a:lnTo>
                    <a:pt x="1075" y="265"/>
                  </a:lnTo>
                  <a:lnTo>
                    <a:pt x="981" y="152"/>
                  </a:lnTo>
                  <a:lnTo>
                    <a:pt x="887" y="57"/>
                  </a:lnTo>
                  <a:lnTo>
                    <a:pt x="755" y="20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2"/>
            <p:cNvSpPr/>
            <p:nvPr/>
          </p:nvSpPr>
          <p:spPr>
            <a:xfrm>
              <a:off x="-1127444" y="1425663"/>
              <a:ext cx="48800" cy="69185"/>
            </a:xfrm>
            <a:custGeom>
              <a:avLst/>
              <a:gdLst/>
              <a:ahLst/>
              <a:cxnLst/>
              <a:rect l="l" t="t" r="r" b="b"/>
              <a:pathLst>
                <a:path w="1264" h="1792" extrusionOk="0">
                  <a:moveTo>
                    <a:pt x="641" y="1"/>
                  </a:moveTo>
                  <a:lnTo>
                    <a:pt x="509" y="20"/>
                  </a:lnTo>
                  <a:lnTo>
                    <a:pt x="396" y="58"/>
                  </a:lnTo>
                  <a:lnTo>
                    <a:pt x="283" y="152"/>
                  </a:lnTo>
                  <a:lnTo>
                    <a:pt x="189" y="265"/>
                  </a:lnTo>
                  <a:lnTo>
                    <a:pt x="114" y="397"/>
                  </a:lnTo>
                  <a:lnTo>
                    <a:pt x="57" y="548"/>
                  </a:lnTo>
                  <a:lnTo>
                    <a:pt x="19" y="717"/>
                  </a:lnTo>
                  <a:lnTo>
                    <a:pt x="0" y="906"/>
                  </a:lnTo>
                  <a:lnTo>
                    <a:pt x="19" y="1076"/>
                  </a:lnTo>
                  <a:lnTo>
                    <a:pt x="57" y="1245"/>
                  </a:lnTo>
                  <a:lnTo>
                    <a:pt x="114" y="1396"/>
                  </a:lnTo>
                  <a:lnTo>
                    <a:pt x="189" y="1528"/>
                  </a:lnTo>
                  <a:lnTo>
                    <a:pt x="283" y="1641"/>
                  </a:lnTo>
                  <a:lnTo>
                    <a:pt x="396" y="1735"/>
                  </a:lnTo>
                  <a:lnTo>
                    <a:pt x="509" y="1773"/>
                  </a:lnTo>
                  <a:lnTo>
                    <a:pt x="641" y="1792"/>
                  </a:lnTo>
                  <a:lnTo>
                    <a:pt x="755" y="1773"/>
                  </a:lnTo>
                  <a:lnTo>
                    <a:pt x="886" y="1735"/>
                  </a:lnTo>
                  <a:lnTo>
                    <a:pt x="981" y="1641"/>
                  </a:lnTo>
                  <a:lnTo>
                    <a:pt x="1075" y="1528"/>
                  </a:lnTo>
                  <a:lnTo>
                    <a:pt x="1150" y="1396"/>
                  </a:lnTo>
                  <a:lnTo>
                    <a:pt x="1207" y="1245"/>
                  </a:lnTo>
                  <a:lnTo>
                    <a:pt x="1245" y="1076"/>
                  </a:lnTo>
                  <a:lnTo>
                    <a:pt x="1264" y="906"/>
                  </a:lnTo>
                  <a:lnTo>
                    <a:pt x="1245" y="717"/>
                  </a:lnTo>
                  <a:lnTo>
                    <a:pt x="1207" y="548"/>
                  </a:lnTo>
                  <a:lnTo>
                    <a:pt x="1150" y="397"/>
                  </a:lnTo>
                  <a:lnTo>
                    <a:pt x="1075" y="265"/>
                  </a:lnTo>
                  <a:lnTo>
                    <a:pt x="981" y="152"/>
                  </a:lnTo>
                  <a:lnTo>
                    <a:pt x="886" y="58"/>
                  </a:lnTo>
                  <a:lnTo>
                    <a:pt x="755" y="20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2"/>
            <p:cNvSpPr/>
            <p:nvPr/>
          </p:nvSpPr>
          <p:spPr>
            <a:xfrm>
              <a:off x="-1546644" y="935888"/>
              <a:ext cx="478926" cy="1488358"/>
            </a:xfrm>
            <a:custGeom>
              <a:avLst/>
              <a:gdLst/>
              <a:ahLst/>
              <a:cxnLst/>
              <a:rect l="l" t="t" r="r" b="b"/>
              <a:pathLst>
                <a:path w="12405" h="38551" extrusionOk="0">
                  <a:moveTo>
                    <a:pt x="6711" y="0"/>
                  </a:moveTo>
                  <a:lnTo>
                    <a:pt x="6447" y="19"/>
                  </a:lnTo>
                  <a:lnTo>
                    <a:pt x="6183" y="57"/>
                  </a:lnTo>
                  <a:lnTo>
                    <a:pt x="5863" y="76"/>
                  </a:lnTo>
                  <a:lnTo>
                    <a:pt x="5090" y="132"/>
                  </a:lnTo>
                  <a:lnTo>
                    <a:pt x="4656" y="151"/>
                  </a:lnTo>
                  <a:lnTo>
                    <a:pt x="4185" y="207"/>
                  </a:lnTo>
                  <a:lnTo>
                    <a:pt x="3714" y="302"/>
                  </a:lnTo>
                  <a:lnTo>
                    <a:pt x="3243" y="415"/>
                  </a:lnTo>
                  <a:lnTo>
                    <a:pt x="2998" y="490"/>
                  </a:lnTo>
                  <a:lnTo>
                    <a:pt x="2771" y="566"/>
                  </a:lnTo>
                  <a:lnTo>
                    <a:pt x="2526" y="660"/>
                  </a:lnTo>
                  <a:lnTo>
                    <a:pt x="2300" y="773"/>
                  </a:lnTo>
                  <a:lnTo>
                    <a:pt x="2074" y="905"/>
                  </a:lnTo>
                  <a:lnTo>
                    <a:pt x="1848" y="1037"/>
                  </a:lnTo>
                  <a:lnTo>
                    <a:pt x="1640" y="1188"/>
                  </a:lnTo>
                  <a:lnTo>
                    <a:pt x="1433" y="1357"/>
                  </a:lnTo>
                  <a:lnTo>
                    <a:pt x="1226" y="1546"/>
                  </a:lnTo>
                  <a:lnTo>
                    <a:pt x="1037" y="1753"/>
                  </a:lnTo>
                  <a:lnTo>
                    <a:pt x="848" y="1980"/>
                  </a:lnTo>
                  <a:lnTo>
                    <a:pt x="679" y="2243"/>
                  </a:lnTo>
                  <a:lnTo>
                    <a:pt x="528" y="2507"/>
                  </a:lnTo>
                  <a:lnTo>
                    <a:pt x="377" y="2790"/>
                  </a:lnTo>
                  <a:lnTo>
                    <a:pt x="245" y="3111"/>
                  </a:lnTo>
                  <a:lnTo>
                    <a:pt x="132" y="3450"/>
                  </a:lnTo>
                  <a:lnTo>
                    <a:pt x="94" y="3582"/>
                  </a:lnTo>
                  <a:lnTo>
                    <a:pt x="76" y="3752"/>
                  </a:lnTo>
                  <a:lnTo>
                    <a:pt x="38" y="4223"/>
                  </a:lnTo>
                  <a:lnTo>
                    <a:pt x="19" y="4845"/>
                  </a:lnTo>
                  <a:lnTo>
                    <a:pt x="0" y="5580"/>
                  </a:lnTo>
                  <a:lnTo>
                    <a:pt x="19" y="7277"/>
                  </a:lnTo>
                  <a:lnTo>
                    <a:pt x="76" y="9143"/>
                  </a:lnTo>
                  <a:lnTo>
                    <a:pt x="132" y="10953"/>
                  </a:lnTo>
                  <a:lnTo>
                    <a:pt x="189" y="12517"/>
                  </a:lnTo>
                  <a:lnTo>
                    <a:pt x="264" y="14007"/>
                  </a:lnTo>
                  <a:lnTo>
                    <a:pt x="245" y="14893"/>
                  </a:lnTo>
                  <a:lnTo>
                    <a:pt x="226" y="15816"/>
                  </a:lnTo>
                  <a:lnTo>
                    <a:pt x="226" y="16740"/>
                  </a:lnTo>
                  <a:lnTo>
                    <a:pt x="226" y="17683"/>
                  </a:lnTo>
                  <a:lnTo>
                    <a:pt x="283" y="19605"/>
                  </a:lnTo>
                  <a:lnTo>
                    <a:pt x="377" y="21547"/>
                  </a:lnTo>
                  <a:lnTo>
                    <a:pt x="490" y="23470"/>
                  </a:lnTo>
                  <a:lnTo>
                    <a:pt x="641" y="25355"/>
                  </a:lnTo>
                  <a:lnTo>
                    <a:pt x="811" y="27202"/>
                  </a:lnTo>
                  <a:lnTo>
                    <a:pt x="999" y="28937"/>
                  </a:lnTo>
                  <a:lnTo>
                    <a:pt x="1188" y="30577"/>
                  </a:lnTo>
                  <a:lnTo>
                    <a:pt x="1357" y="32085"/>
                  </a:lnTo>
                  <a:lnTo>
                    <a:pt x="1697" y="34573"/>
                  </a:lnTo>
                  <a:lnTo>
                    <a:pt x="1942" y="36232"/>
                  </a:lnTo>
                  <a:lnTo>
                    <a:pt x="2036" y="36817"/>
                  </a:lnTo>
                  <a:lnTo>
                    <a:pt x="5825" y="38494"/>
                  </a:lnTo>
                  <a:lnTo>
                    <a:pt x="5769" y="36703"/>
                  </a:lnTo>
                  <a:lnTo>
                    <a:pt x="5674" y="32330"/>
                  </a:lnTo>
                  <a:lnTo>
                    <a:pt x="5618" y="29615"/>
                  </a:lnTo>
                  <a:lnTo>
                    <a:pt x="5599" y="26788"/>
                  </a:lnTo>
                  <a:lnTo>
                    <a:pt x="5580" y="24017"/>
                  </a:lnTo>
                  <a:lnTo>
                    <a:pt x="5618" y="21472"/>
                  </a:lnTo>
                  <a:lnTo>
                    <a:pt x="5844" y="22377"/>
                  </a:lnTo>
                  <a:lnTo>
                    <a:pt x="6108" y="23376"/>
                  </a:lnTo>
                  <a:lnTo>
                    <a:pt x="6636" y="25638"/>
                  </a:lnTo>
                  <a:lnTo>
                    <a:pt x="7183" y="28107"/>
                  </a:lnTo>
                  <a:lnTo>
                    <a:pt x="7729" y="30652"/>
                  </a:lnTo>
                  <a:lnTo>
                    <a:pt x="8219" y="33103"/>
                  </a:lnTo>
                  <a:lnTo>
                    <a:pt x="8634" y="35346"/>
                  </a:lnTo>
                  <a:lnTo>
                    <a:pt x="8955" y="37212"/>
                  </a:lnTo>
                  <a:lnTo>
                    <a:pt x="9068" y="37948"/>
                  </a:lnTo>
                  <a:lnTo>
                    <a:pt x="9143" y="38551"/>
                  </a:lnTo>
                  <a:lnTo>
                    <a:pt x="12404" y="36986"/>
                  </a:lnTo>
                  <a:lnTo>
                    <a:pt x="12291" y="34215"/>
                  </a:lnTo>
                  <a:lnTo>
                    <a:pt x="11952" y="27693"/>
                  </a:lnTo>
                  <a:lnTo>
                    <a:pt x="11726" y="23866"/>
                  </a:lnTo>
                  <a:lnTo>
                    <a:pt x="11499" y="20133"/>
                  </a:lnTo>
                  <a:lnTo>
                    <a:pt x="11254" y="16797"/>
                  </a:lnTo>
                  <a:lnTo>
                    <a:pt x="11141" y="15383"/>
                  </a:lnTo>
                  <a:lnTo>
                    <a:pt x="11028" y="14214"/>
                  </a:lnTo>
                  <a:lnTo>
                    <a:pt x="11066" y="12367"/>
                  </a:lnTo>
                  <a:lnTo>
                    <a:pt x="11085" y="10481"/>
                  </a:lnTo>
                  <a:lnTo>
                    <a:pt x="11104" y="8276"/>
                  </a:lnTo>
                  <a:lnTo>
                    <a:pt x="11085" y="6051"/>
                  </a:lnTo>
                  <a:lnTo>
                    <a:pt x="11066" y="5015"/>
                  </a:lnTo>
                  <a:lnTo>
                    <a:pt x="11047" y="4053"/>
                  </a:lnTo>
                  <a:lnTo>
                    <a:pt x="11009" y="3224"/>
                  </a:lnTo>
                  <a:lnTo>
                    <a:pt x="10953" y="2545"/>
                  </a:lnTo>
                  <a:lnTo>
                    <a:pt x="10877" y="2074"/>
                  </a:lnTo>
                  <a:lnTo>
                    <a:pt x="10840" y="1904"/>
                  </a:lnTo>
                  <a:lnTo>
                    <a:pt x="10802" y="1810"/>
                  </a:lnTo>
                  <a:lnTo>
                    <a:pt x="10689" y="1678"/>
                  </a:lnTo>
                  <a:lnTo>
                    <a:pt x="10519" y="1527"/>
                  </a:lnTo>
                  <a:lnTo>
                    <a:pt x="10331" y="1357"/>
                  </a:lnTo>
                  <a:lnTo>
                    <a:pt x="10104" y="1207"/>
                  </a:lnTo>
                  <a:lnTo>
                    <a:pt x="9841" y="1037"/>
                  </a:lnTo>
                  <a:lnTo>
                    <a:pt x="9558" y="867"/>
                  </a:lnTo>
                  <a:lnTo>
                    <a:pt x="9256" y="716"/>
                  </a:lnTo>
                  <a:lnTo>
                    <a:pt x="8936" y="566"/>
                  </a:lnTo>
                  <a:lnTo>
                    <a:pt x="8596" y="434"/>
                  </a:lnTo>
                  <a:lnTo>
                    <a:pt x="8276" y="302"/>
                  </a:lnTo>
                  <a:lnTo>
                    <a:pt x="7937" y="189"/>
                  </a:lnTo>
                  <a:lnTo>
                    <a:pt x="7616" y="113"/>
                  </a:lnTo>
                  <a:lnTo>
                    <a:pt x="7296" y="38"/>
                  </a:lnTo>
                  <a:lnTo>
                    <a:pt x="69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2"/>
            <p:cNvSpPr/>
            <p:nvPr/>
          </p:nvSpPr>
          <p:spPr>
            <a:xfrm>
              <a:off x="-1520469" y="926430"/>
              <a:ext cx="377774" cy="210372"/>
            </a:xfrm>
            <a:custGeom>
              <a:avLst/>
              <a:gdLst/>
              <a:ahLst/>
              <a:cxnLst/>
              <a:rect l="l" t="t" r="r" b="b"/>
              <a:pathLst>
                <a:path w="9785" h="5449" extrusionOk="0">
                  <a:moveTo>
                    <a:pt x="4883" y="0"/>
                  </a:moveTo>
                  <a:lnTo>
                    <a:pt x="4393" y="19"/>
                  </a:lnTo>
                  <a:lnTo>
                    <a:pt x="3903" y="75"/>
                  </a:lnTo>
                  <a:lnTo>
                    <a:pt x="3432" y="151"/>
                  </a:lnTo>
                  <a:lnTo>
                    <a:pt x="2979" y="245"/>
                  </a:lnTo>
                  <a:lnTo>
                    <a:pt x="2565" y="358"/>
                  </a:lnTo>
                  <a:lnTo>
                    <a:pt x="2150" y="490"/>
                  </a:lnTo>
                  <a:lnTo>
                    <a:pt x="1773" y="660"/>
                  </a:lnTo>
                  <a:lnTo>
                    <a:pt x="1434" y="830"/>
                  </a:lnTo>
                  <a:lnTo>
                    <a:pt x="1113" y="1037"/>
                  </a:lnTo>
                  <a:lnTo>
                    <a:pt x="830" y="1244"/>
                  </a:lnTo>
                  <a:lnTo>
                    <a:pt x="585" y="1470"/>
                  </a:lnTo>
                  <a:lnTo>
                    <a:pt x="378" y="1716"/>
                  </a:lnTo>
                  <a:lnTo>
                    <a:pt x="208" y="1961"/>
                  </a:lnTo>
                  <a:lnTo>
                    <a:pt x="152" y="2093"/>
                  </a:lnTo>
                  <a:lnTo>
                    <a:pt x="95" y="2225"/>
                  </a:lnTo>
                  <a:lnTo>
                    <a:pt x="57" y="2356"/>
                  </a:lnTo>
                  <a:lnTo>
                    <a:pt x="20" y="2488"/>
                  </a:lnTo>
                  <a:lnTo>
                    <a:pt x="1" y="2639"/>
                  </a:lnTo>
                  <a:lnTo>
                    <a:pt x="1" y="2771"/>
                  </a:lnTo>
                  <a:lnTo>
                    <a:pt x="1" y="2922"/>
                  </a:lnTo>
                  <a:lnTo>
                    <a:pt x="20" y="3054"/>
                  </a:lnTo>
                  <a:lnTo>
                    <a:pt x="57" y="3186"/>
                  </a:lnTo>
                  <a:lnTo>
                    <a:pt x="95" y="3318"/>
                  </a:lnTo>
                  <a:lnTo>
                    <a:pt x="152" y="3450"/>
                  </a:lnTo>
                  <a:lnTo>
                    <a:pt x="208" y="3582"/>
                  </a:lnTo>
                  <a:lnTo>
                    <a:pt x="378" y="3827"/>
                  </a:lnTo>
                  <a:lnTo>
                    <a:pt x="585" y="4072"/>
                  </a:lnTo>
                  <a:lnTo>
                    <a:pt x="830" y="4279"/>
                  </a:lnTo>
                  <a:lnTo>
                    <a:pt x="1113" y="4487"/>
                  </a:lnTo>
                  <a:lnTo>
                    <a:pt x="1434" y="4675"/>
                  </a:lnTo>
                  <a:lnTo>
                    <a:pt x="1773" y="4845"/>
                  </a:lnTo>
                  <a:lnTo>
                    <a:pt x="2150" y="5014"/>
                  </a:lnTo>
                  <a:lnTo>
                    <a:pt x="2565" y="5146"/>
                  </a:lnTo>
                  <a:lnTo>
                    <a:pt x="2979" y="5241"/>
                  </a:lnTo>
                  <a:lnTo>
                    <a:pt x="3432" y="5335"/>
                  </a:lnTo>
                  <a:lnTo>
                    <a:pt x="3903" y="5392"/>
                  </a:lnTo>
                  <a:lnTo>
                    <a:pt x="4393" y="5429"/>
                  </a:lnTo>
                  <a:lnTo>
                    <a:pt x="4883" y="5448"/>
                  </a:lnTo>
                  <a:lnTo>
                    <a:pt x="5392" y="5429"/>
                  </a:lnTo>
                  <a:lnTo>
                    <a:pt x="5882" y="5373"/>
                  </a:lnTo>
                  <a:lnTo>
                    <a:pt x="6354" y="5297"/>
                  </a:lnTo>
                  <a:lnTo>
                    <a:pt x="6787" y="5203"/>
                  </a:lnTo>
                  <a:lnTo>
                    <a:pt x="7221" y="5090"/>
                  </a:lnTo>
                  <a:lnTo>
                    <a:pt x="7636" y="4939"/>
                  </a:lnTo>
                  <a:lnTo>
                    <a:pt x="8013" y="4788"/>
                  </a:lnTo>
                  <a:lnTo>
                    <a:pt x="8352" y="4600"/>
                  </a:lnTo>
                  <a:lnTo>
                    <a:pt x="8672" y="4411"/>
                  </a:lnTo>
                  <a:lnTo>
                    <a:pt x="8955" y="4204"/>
                  </a:lnTo>
                  <a:lnTo>
                    <a:pt x="9200" y="3978"/>
                  </a:lnTo>
                  <a:lnTo>
                    <a:pt x="9408" y="3733"/>
                  </a:lnTo>
                  <a:lnTo>
                    <a:pt x="9558" y="3488"/>
                  </a:lnTo>
                  <a:lnTo>
                    <a:pt x="9634" y="3356"/>
                  </a:lnTo>
                  <a:lnTo>
                    <a:pt x="9690" y="3224"/>
                  </a:lnTo>
                  <a:lnTo>
                    <a:pt x="9728" y="3092"/>
                  </a:lnTo>
                  <a:lnTo>
                    <a:pt x="9766" y="2941"/>
                  </a:lnTo>
                  <a:lnTo>
                    <a:pt x="9785" y="2809"/>
                  </a:lnTo>
                  <a:lnTo>
                    <a:pt x="9785" y="2677"/>
                  </a:lnTo>
                  <a:lnTo>
                    <a:pt x="9785" y="2526"/>
                  </a:lnTo>
                  <a:lnTo>
                    <a:pt x="9766" y="2394"/>
                  </a:lnTo>
                  <a:lnTo>
                    <a:pt x="9728" y="2262"/>
                  </a:lnTo>
                  <a:lnTo>
                    <a:pt x="9690" y="2130"/>
                  </a:lnTo>
                  <a:lnTo>
                    <a:pt x="9634" y="1998"/>
                  </a:lnTo>
                  <a:lnTo>
                    <a:pt x="9558" y="1866"/>
                  </a:lnTo>
                  <a:lnTo>
                    <a:pt x="9408" y="1621"/>
                  </a:lnTo>
                  <a:lnTo>
                    <a:pt x="9200" y="1376"/>
                  </a:lnTo>
                  <a:lnTo>
                    <a:pt x="8955" y="1169"/>
                  </a:lnTo>
                  <a:lnTo>
                    <a:pt x="8672" y="961"/>
                  </a:lnTo>
                  <a:lnTo>
                    <a:pt x="8352" y="773"/>
                  </a:lnTo>
                  <a:lnTo>
                    <a:pt x="8013" y="584"/>
                  </a:lnTo>
                  <a:lnTo>
                    <a:pt x="7636" y="434"/>
                  </a:lnTo>
                  <a:lnTo>
                    <a:pt x="7221" y="302"/>
                  </a:lnTo>
                  <a:lnTo>
                    <a:pt x="6787" y="207"/>
                  </a:lnTo>
                  <a:lnTo>
                    <a:pt x="6354" y="113"/>
                  </a:lnTo>
                  <a:lnTo>
                    <a:pt x="5882" y="57"/>
                  </a:lnTo>
                  <a:lnTo>
                    <a:pt x="5392" y="19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2"/>
            <p:cNvSpPr/>
            <p:nvPr/>
          </p:nvSpPr>
          <p:spPr>
            <a:xfrm>
              <a:off x="-1218403" y="946776"/>
              <a:ext cx="150685" cy="1447627"/>
            </a:xfrm>
            <a:custGeom>
              <a:avLst/>
              <a:gdLst/>
              <a:ahLst/>
              <a:cxnLst/>
              <a:rect l="l" t="t" r="r" b="b"/>
              <a:pathLst>
                <a:path w="3903" h="37496" extrusionOk="0">
                  <a:moveTo>
                    <a:pt x="19" y="1"/>
                  </a:moveTo>
                  <a:lnTo>
                    <a:pt x="189" y="811"/>
                  </a:lnTo>
                  <a:lnTo>
                    <a:pt x="358" y="1679"/>
                  </a:lnTo>
                  <a:lnTo>
                    <a:pt x="490" y="2584"/>
                  </a:lnTo>
                  <a:lnTo>
                    <a:pt x="622" y="3545"/>
                  </a:lnTo>
                  <a:lnTo>
                    <a:pt x="716" y="4525"/>
                  </a:lnTo>
                  <a:lnTo>
                    <a:pt x="792" y="5543"/>
                  </a:lnTo>
                  <a:lnTo>
                    <a:pt x="830" y="6599"/>
                  </a:lnTo>
                  <a:lnTo>
                    <a:pt x="848" y="7654"/>
                  </a:lnTo>
                  <a:lnTo>
                    <a:pt x="830" y="8729"/>
                  </a:lnTo>
                  <a:lnTo>
                    <a:pt x="792" y="9785"/>
                  </a:lnTo>
                  <a:lnTo>
                    <a:pt x="716" y="10803"/>
                  </a:lnTo>
                  <a:lnTo>
                    <a:pt x="622" y="11783"/>
                  </a:lnTo>
                  <a:lnTo>
                    <a:pt x="509" y="12744"/>
                  </a:lnTo>
                  <a:lnTo>
                    <a:pt x="358" y="13649"/>
                  </a:lnTo>
                  <a:lnTo>
                    <a:pt x="189" y="14516"/>
                  </a:lnTo>
                  <a:lnTo>
                    <a:pt x="0" y="15327"/>
                  </a:lnTo>
                  <a:lnTo>
                    <a:pt x="283" y="16288"/>
                  </a:lnTo>
                  <a:lnTo>
                    <a:pt x="566" y="17363"/>
                  </a:lnTo>
                  <a:lnTo>
                    <a:pt x="830" y="18569"/>
                  </a:lnTo>
                  <a:lnTo>
                    <a:pt x="1093" y="19889"/>
                  </a:lnTo>
                  <a:lnTo>
                    <a:pt x="1339" y="21284"/>
                  </a:lnTo>
                  <a:lnTo>
                    <a:pt x="1565" y="22773"/>
                  </a:lnTo>
                  <a:lnTo>
                    <a:pt x="1772" y="24357"/>
                  </a:lnTo>
                  <a:lnTo>
                    <a:pt x="1961" y="25978"/>
                  </a:lnTo>
                  <a:lnTo>
                    <a:pt x="2111" y="27693"/>
                  </a:lnTo>
                  <a:lnTo>
                    <a:pt x="2243" y="29352"/>
                  </a:lnTo>
                  <a:lnTo>
                    <a:pt x="2319" y="30936"/>
                  </a:lnTo>
                  <a:lnTo>
                    <a:pt x="2375" y="32444"/>
                  </a:lnTo>
                  <a:lnTo>
                    <a:pt x="2394" y="33877"/>
                  </a:lnTo>
                  <a:lnTo>
                    <a:pt x="2375" y="35196"/>
                  </a:lnTo>
                  <a:lnTo>
                    <a:pt x="2319" y="36421"/>
                  </a:lnTo>
                  <a:lnTo>
                    <a:pt x="2243" y="37496"/>
                  </a:lnTo>
                  <a:lnTo>
                    <a:pt x="3902" y="36704"/>
                  </a:lnTo>
                  <a:lnTo>
                    <a:pt x="3393" y="25865"/>
                  </a:lnTo>
                  <a:lnTo>
                    <a:pt x="3054" y="18023"/>
                  </a:lnTo>
                  <a:lnTo>
                    <a:pt x="2941" y="15195"/>
                  </a:lnTo>
                  <a:lnTo>
                    <a:pt x="2903" y="14252"/>
                  </a:lnTo>
                  <a:lnTo>
                    <a:pt x="2903" y="13706"/>
                  </a:lnTo>
                  <a:lnTo>
                    <a:pt x="2922" y="11670"/>
                  </a:lnTo>
                  <a:lnTo>
                    <a:pt x="2903" y="9615"/>
                  </a:lnTo>
                  <a:lnTo>
                    <a:pt x="2865" y="7617"/>
                  </a:lnTo>
                  <a:lnTo>
                    <a:pt x="2771" y="5751"/>
                  </a:lnTo>
                  <a:lnTo>
                    <a:pt x="2677" y="4092"/>
                  </a:lnTo>
                  <a:lnTo>
                    <a:pt x="2602" y="3375"/>
                  </a:lnTo>
                  <a:lnTo>
                    <a:pt x="2545" y="2734"/>
                  </a:lnTo>
                  <a:lnTo>
                    <a:pt x="2470" y="2206"/>
                  </a:lnTo>
                  <a:lnTo>
                    <a:pt x="2375" y="1754"/>
                  </a:lnTo>
                  <a:lnTo>
                    <a:pt x="2300" y="1434"/>
                  </a:lnTo>
                  <a:lnTo>
                    <a:pt x="2243" y="1320"/>
                  </a:lnTo>
                  <a:lnTo>
                    <a:pt x="2206" y="1245"/>
                  </a:lnTo>
                  <a:lnTo>
                    <a:pt x="2074" y="1075"/>
                  </a:lnTo>
                  <a:lnTo>
                    <a:pt x="1885" y="925"/>
                  </a:lnTo>
                  <a:lnTo>
                    <a:pt x="1659" y="774"/>
                  </a:lnTo>
                  <a:lnTo>
                    <a:pt x="1376" y="623"/>
                  </a:lnTo>
                  <a:lnTo>
                    <a:pt x="1075" y="453"/>
                  </a:lnTo>
                  <a:lnTo>
                    <a:pt x="735" y="303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2"/>
            <p:cNvSpPr/>
            <p:nvPr/>
          </p:nvSpPr>
          <p:spPr>
            <a:xfrm>
              <a:off x="-1409819" y="1734986"/>
              <a:ext cx="91731" cy="687098"/>
            </a:xfrm>
            <a:custGeom>
              <a:avLst/>
              <a:gdLst/>
              <a:ahLst/>
              <a:cxnLst/>
              <a:rect l="l" t="t" r="r" b="b"/>
              <a:pathLst>
                <a:path w="2376" h="17797" extrusionOk="0">
                  <a:moveTo>
                    <a:pt x="2375" y="1"/>
                  </a:moveTo>
                  <a:lnTo>
                    <a:pt x="2206" y="20"/>
                  </a:lnTo>
                  <a:lnTo>
                    <a:pt x="1885" y="57"/>
                  </a:lnTo>
                  <a:lnTo>
                    <a:pt x="1546" y="76"/>
                  </a:lnTo>
                  <a:lnTo>
                    <a:pt x="1414" y="57"/>
                  </a:lnTo>
                  <a:lnTo>
                    <a:pt x="1301" y="38"/>
                  </a:lnTo>
                  <a:lnTo>
                    <a:pt x="1282" y="2602"/>
                  </a:lnTo>
                  <a:lnTo>
                    <a:pt x="1226" y="5034"/>
                  </a:lnTo>
                  <a:lnTo>
                    <a:pt x="1169" y="6203"/>
                  </a:lnTo>
                  <a:lnTo>
                    <a:pt x="1112" y="7334"/>
                  </a:lnTo>
                  <a:lnTo>
                    <a:pt x="1056" y="8427"/>
                  </a:lnTo>
                  <a:lnTo>
                    <a:pt x="980" y="9502"/>
                  </a:lnTo>
                  <a:lnTo>
                    <a:pt x="886" y="10520"/>
                  </a:lnTo>
                  <a:lnTo>
                    <a:pt x="792" y="11519"/>
                  </a:lnTo>
                  <a:lnTo>
                    <a:pt x="679" y="12480"/>
                  </a:lnTo>
                  <a:lnTo>
                    <a:pt x="566" y="13423"/>
                  </a:lnTo>
                  <a:lnTo>
                    <a:pt x="434" y="14309"/>
                  </a:lnTo>
                  <a:lnTo>
                    <a:pt x="302" y="15176"/>
                  </a:lnTo>
                  <a:lnTo>
                    <a:pt x="151" y="15987"/>
                  </a:lnTo>
                  <a:lnTo>
                    <a:pt x="0" y="16778"/>
                  </a:lnTo>
                  <a:lnTo>
                    <a:pt x="2281" y="17796"/>
                  </a:lnTo>
                  <a:lnTo>
                    <a:pt x="2281" y="17796"/>
                  </a:lnTo>
                  <a:lnTo>
                    <a:pt x="2225" y="16062"/>
                  </a:lnTo>
                  <a:lnTo>
                    <a:pt x="2130" y="11764"/>
                  </a:lnTo>
                  <a:lnTo>
                    <a:pt x="2074" y="9106"/>
                  </a:lnTo>
                  <a:lnTo>
                    <a:pt x="2036" y="6297"/>
                  </a:lnTo>
                  <a:lnTo>
                    <a:pt x="2036" y="3564"/>
                  </a:lnTo>
                  <a:lnTo>
                    <a:pt x="2074" y="1038"/>
                  </a:lnTo>
                  <a:lnTo>
                    <a:pt x="2225" y="1490"/>
                  </a:lnTo>
                  <a:lnTo>
                    <a:pt x="2375" y="1961"/>
                  </a:lnTo>
                  <a:lnTo>
                    <a:pt x="2375" y="1471"/>
                  </a:lnTo>
                  <a:lnTo>
                    <a:pt x="2375" y="962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2"/>
            <p:cNvSpPr/>
            <p:nvPr/>
          </p:nvSpPr>
          <p:spPr>
            <a:xfrm>
              <a:off x="-1397465" y="1704448"/>
              <a:ext cx="111383" cy="48066"/>
            </a:xfrm>
            <a:custGeom>
              <a:avLst/>
              <a:gdLst/>
              <a:ahLst/>
              <a:cxnLst/>
              <a:rect l="l" t="t" r="r" b="b"/>
              <a:pathLst>
                <a:path w="2885" h="1245" extrusionOk="0">
                  <a:moveTo>
                    <a:pt x="2885" y="0"/>
                  </a:moveTo>
                  <a:lnTo>
                    <a:pt x="2621" y="151"/>
                  </a:lnTo>
                  <a:lnTo>
                    <a:pt x="2301" y="283"/>
                  </a:lnTo>
                  <a:lnTo>
                    <a:pt x="1924" y="434"/>
                  </a:lnTo>
                  <a:lnTo>
                    <a:pt x="1471" y="566"/>
                  </a:lnTo>
                  <a:lnTo>
                    <a:pt x="1226" y="622"/>
                  </a:lnTo>
                  <a:lnTo>
                    <a:pt x="981" y="660"/>
                  </a:lnTo>
                  <a:lnTo>
                    <a:pt x="736" y="698"/>
                  </a:lnTo>
                  <a:lnTo>
                    <a:pt x="491" y="698"/>
                  </a:lnTo>
                  <a:lnTo>
                    <a:pt x="246" y="679"/>
                  </a:lnTo>
                  <a:lnTo>
                    <a:pt x="1" y="622"/>
                  </a:lnTo>
                  <a:lnTo>
                    <a:pt x="1" y="622"/>
                  </a:lnTo>
                  <a:lnTo>
                    <a:pt x="133" y="735"/>
                  </a:lnTo>
                  <a:lnTo>
                    <a:pt x="265" y="848"/>
                  </a:lnTo>
                  <a:lnTo>
                    <a:pt x="472" y="961"/>
                  </a:lnTo>
                  <a:lnTo>
                    <a:pt x="679" y="1093"/>
                  </a:lnTo>
                  <a:lnTo>
                    <a:pt x="943" y="1188"/>
                  </a:lnTo>
                  <a:lnTo>
                    <a:pt x="1075" y="1206"/>
                  </a:lnTo>
                  <a:lnTo>
                    <a:pt x="1207" y="1244"/>
                  </a:lnTo>
                  <a:lnTo>
                    <a:pt x="1339" y="1244"/>
                  </a:lnTo>
                  <a:lnTo>
                    <a:pt x="1471" y="1225"/>
                  </a:lnTo>
                  <a:lnTo>
                    <a:pt x="1622" y="1206"/>
                  </a:lnTo>
                  <a:lnTo>
                    <a:pt x="1754" y="1150"/>
                  </a:lnTo>
                  <a:lnTo>
                    <a:pt x="1886" y="1075"/>
                  </a:lnTo>
                  <a:lnTo>
                    <a:pt x="1999" y="999"/>
                  </a:lnTo>
                  <a:lnTo>
                    <a:pt x="2244" y="792"/>
                  </a:lnTo>
                  <a:lnTo>
                    <a:pt x="2451" y="584"/>
                  </a:lnTo>
                  <a:lnTo>
                    <a:pt x="2640" y="358"/>
                  </a:lnTo>
                  <a:lnTo>
                    <a:pt x="2772" y="170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2"/>
            <p:cNvSpPr/>
            <p:nvPr/>
          </p:nvSpPr>
          <p:spPr>
            <a:xfrm>
              <a:off x="-1499350" y="2128011"/>
              <a:ext cx="180529" cy="294073"/>
            </a:xfrm>
            <a:custGeom>
              <a:avLst/>
              <a:gdLst/>
              <a:ahLst/>
              <a:cxnLst/>
              <a:rect l="l" t="t" r="r" b="b"/>
              <a:pathLst>
                <a:path w="4676" h="7617" extrusionOk="0">
                  <a:moveTo>
                    <a:pt x="1" y="0"/>
                  </a:moveTo>
                  <a:lnTo>
                    <a:pt x="208" y="2300"/>
                  </a:lnTo>
                  <a:lnTo>
                    <a:pt x="396" y="4185"/>
                  </a:lnTo>
                  <a:lnTo>
                    <a:pt x="604" y="5920"/>
                  </a:lnTo>
                  <a:lnTo>
                    <a:pt x="4600" y="7616"/>
                  </a:lnTo>
                  <a:lnTo>
                    <a:pt x="4619" y="7579"/>
                  </a:lnTo>
                  <a:lnTo>
                    <a:pt x="4638" y="7465"/>
                  </a:lnTo>
                  <a:lnTo>
                    <a:pt x="4657" y="7051"/>
                  </a:lnTo>
                  <a:lnTo>
                    <a:pt x="4676" y="6391"/>
                  </a:lnTo>
                  <a:lnTo>
                    <a:pt x="4657" y="5505"/>
                  </a:lnTo>
                  <a:lnTo>
                    <a:pt x="4638" y="4449"/>
                  </a:lnTo>
                  <a:lnTo>
                    <a:pt x="4581" y="3224"/>
                  </a:lnTo>
                  <a:lnTo>
                    <a:pt x="4525" y="1886"/>
                  </a:lnTo>
                  <a:lnTo>
                    <a:pt x="4431" y="453"/>
                  </a:lnTo>
                  <a:lnTo>
                    <a:pt x="3299" y="396"/>
                  </a:lnTo>
                  <a:lnTo>
                    <a:pt x="2168" y="302"/>
                  </a:lnTo>
                  <a:lnTo>
                    <a:pt x="1075" y="1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2"/>
            <p:cNvSpPr/>
            <p:nvPr/>
          </p:nvSpPr>
          <p:spPr>
            <a:xfrm>
              <a:off x="-1418545" y="2143299"/>
              <a:ext cx="99723" cy="278785"/>
            </a:xfrm>
            <a:custGeom>
              <a:avLst/>
              <a:gdLst/>
              <a:ahLst/>
              <a:cxnLst/>
              <a:rect l="l" t="t" r="r" b="b"/>
              <a:pathLst>
                <a:path w="2583" h="7221" extrusionOk="0">
                  <a:moveTo>
                    <a:pt x="1112" y="0"/>
                  </a:moveTo>
                  <a:lnTo>
                    <a:pt x="1056" y="1018"/>
                  </a:lnTo>
                  <a:lnTo>
                    <a:pt x="980" y="1999"/>
                  </a:lnTo>
                  <a:lnTo>
                    <a:pt x="886" y="2941"/>
                  </a:lnTo>
                  <a:lnTo>
                    <a:pt x="754" y="3808"/>
                  </a:lnTo>
                  <a:lnTo>
                    <a:pt x="603" y="4600"/>
                  </a:lnTo>
                  <a:lnTo>
                    <a:pt x="509" y="4977"/>
                  </a:lnTo>
                  <a:lnTo>
                    <a:pt x="415" y="5316"/>
                  </a:lnTo>
                  <a:lnTo>
                    <a:pt x="320" y="5618"/>
                  </a:lnTo>
                  <a:lnTo>
                    <a:pt x="226" y="5901"/>
                  </a:lnTo>
                  <a:lnTo>
                    <a:pt x="113" y="6146"/>
                  </a:lnTo>
                  <a:lnTo>
                    <a:pt x="0" y="6372"/>
                  </a:lnTo>
                  <a:lnTo>
                    <a:pt x="2507" y="7220"/>
                  </a:lnTo>
                  <a:lnTo>
                    <a:pt x="2526" y="7183"/>
                  </a:lnTo>
                  <a:lnTo>
                    <a:pt x="2545" y="7069"/>
                  </a:lnTo>
                  <a:lnTo>
                    <a:pt x="2564" y="6655"/>
                  </a:lnTo>
                  <a:lnTo>
                    <a:pt x="2583" y="5995"/>
                  </a:lnTo>
                  <a:lnTo>
                    <a:pt x="2564" y="5109"/>
                  </a:lnTo>
                  <a:lnTo>
                    <a:pt x="2545" y="4053"/>
                  </a:lnTo>
                  <a:lnTo>
                    <a:pt x="2488" y="2828"/>
                  </a:lnTo>
                  <a:lnTo>
                    <a:pt x="2432" y="1490"/>
                  </a:lnTo>
                  <a:lnTo>
                    <a:pt x="2338" y="57"/>
                  </a:lnTo>
                  <a:lnTo>
                    <a:pt x="1715" y="3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2"/>
            <p:cNvSpPr/>
            <p:nvPr/>
          </p:nvSpPr>
          <p:spPr>
            <a:xfrm>
              <a:off x="-1243151" y="2129478"/>
              <a:ext cx="181262" cy="294768"/>
            </a:xfrm>
            <a:custGeom>
              <a:avLst/>
              <a:gdLst/>
              <a:ahLst/>
              <a:cxnLst/>
              <a:rect l="l" t="t" r="r" b="b"/>
              <a:pathLst>
                <a:path w="4695" h="7635" extrusionOk="0">
                  <a:moveTo>
                    <a:pt x="4261" y="0"/>
                  </a:moveTo>
                  <a:lnTo>
                    <a:pt x="3224" y="151"/>
                  </a:lnTo>
                  <a:lnTo>
                    <a:pt x="2168" y="264"/>
                  </a:lnTo>
                  <a:lnTo>
                    <a:pt x="1094" y="358"/>
                  </a:lnTo>
                  <a:lnTo>
                    <a:pt x="0" y="415"/>
                  </a:lnTo>
                  <a:lnTo>
                    <a:pt x="151" y="1584"/>
                  </a:lnTo>
                  <a:lnTo>
                    <a:pt x="321" y="2696"/>
                  </a:lnTo>
                  <a:lnTo>
                    <a:pt x="509" y="3751"/>
                  </a:lnTo>
                  <a:lnTo>
                    <a:pt x="679" y="4732"/>
                  </a:lnTo>
                  <a:lnTo>
                    <a:pt x="1018" y="6410"/>
                  </a:lnTo>
                  <a:lnTo>
                    <a:pt x="1282" y="7635"/>
                  </a:lnTo>
                  <a:lnTo>
                    <a:pt x="4694" y="6051"/>
                  </a:lnTo>
                  <a:lnTo>
                    <a:pt x="4581" y="4072"/>
                  </a:lnTo>
                  <a:lnTo>
                    <a:pt x="4449" y="2130"/>
                  </a:lnTo>
                  <a:lnTo>
                    <a:pt x="4355" y="1075"/>
                  </a:lnTo>
                  <a:lnTo>
                    <a:pt x="4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2"/>
            <p:cNvSpPr/>
            <p:nvPr/>
          </p:nvSpPr>
          <p:spPr>
            <a:xfrm>
              <a:off x="-1131073" y="2129478"/>
              <a:ext cx="69185" cy="265658"/>
            </a:xfrm>
            <a:custGeom>
              <a:avLst/>
              <a:gdLst/>
              <a:ahLst/>
              <a:cxnLst/>
              <a:rect l="l" t="t" r="r" b="b"/>
              <a:pathLst>
                <a:path w="1792" h="6881" extrusionOk="0">
                  <a:moveTo>
                    <a:pt x="1358" y="0"/>
                  </a:moveTo>
                  <a:lnTo>
                    <a:pt x="679" y="94"/>
                  </a:lnTo>
                  <a:lnTo>
                    <a:pt x="0" y="189"/>
                  </a:lnTo>
                  <a:lnTo>
                    <a:pt x="113" y="1112"/>
                  </a:lnTo>
                  <a:lnTo>
                    <a:pt x="189" y="1961"/>
                  </a:lnTo>
                  <a:lnTo>
                    <a:pt x="245" y="2771"/>
                  </a:lnTo>
                  <a:lnTo>
                    <a:pt x="264" y="3563"/>
                  </a:lnTo>
                  <a:lnTo>
                    <a:pt x="264" y="4317"/>
                  </a:lnTo>
                  <a:lnTo>
                    <a:pt x="245" y="5033"/>
                  </a:lnTo>
                  <a:lnTo>
                    <a:pt x="189" y="5693"/>
                  </a:lnTo>
                  <a:lnTo>
                    <a:pt x="113" y="6315"/>
                  </a:lnTo>
                  <a:lnTo>
                    <a:pt x="19" y="6881"/>
                  </a:lnTo>
                  <a:lnTo>
                    <a:pt x="1791" y="6051"/>
                  </a:lnTo>
                  <a:lnTo>
                    <a:pt x="1678" y="4072"/>
                  </a:lnTo>
                  <a:lnTo>
                    <a:pt x="1546" y="2130"/>
                  </a:lnTo>
                  <a:lnTo>
                    <a:pt x="1452" y="1075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2"/>
            <p:cNvSpPr/>
            <p:nvPr/>
          </p:nvSpPr>
          <p:spPr>
            <a:xfrm>
              <a:off x="-1178406" y="1208071"/>
              <a:ext cx="80111" cy="449082"/>
            </a:xfrm>
            <a:custGeom>
              <a:avLst/>
              <a:gdLst/>
              <a:ahLst/>
              <a:cxnLst/>
              <a:rect l="l" t="t" r="r" b="b"/>
              <a:pathLst>
                <a:path w="2075" h="11632" extrusionOk="0">
                  <a:moveTo>
                    <a:pt x="1641" y="0"/>
                  </a:moveTo>
                  <a:lnTo>
                    <a:pt x="1320" y="19"/>
                  </a:lnTo>
                  <a:lnTo>
                    <a:pt x="1151" y="38"/>
                  </a:lnTo>
                  <a:lnTo>
                    <a:pt x="981" y="76"/>
                  </a:lnTo>
                  <a:lnTo>
                    <a:pt x="793" y="132"/>
                  </a:lnTo>
                  <a:lnTo>
                    <a:pt x="623" y="189"/>
                  </a:lnTo>
                  <a:lnTo>
                    <a:pt x="472" y="283"/>
                  </a:lnTo>
                  <a:lnTo>
                    <a:pt x="321" y="378"/>
                  </a:lnTo>
                  <a:lnTo>
                    <a:pt x="208" y="491"/>
                  </a:lnTo>
                  <a:lnTo>
                    <a:pt x="114" y="641"/>
                  </a:lnTo>
                  <a:lnTo>
                    <a:pt x="39" y="792"/>
                  </a:lnTo>
                  <a:lnTo>
                    <a:pt x="1" y="981"/>
                  </a:lnTo>
                  <a:lnTo>
                    <a:pt x="1" y="1395"/>
                  </a:lnTo>
                  <a:lnTo>
                    <a:pt x="20" y="1867"/>
                  </a:lnTo>
                  <a:lnTo>
                    <a:pt x="57" y="2395"/>
                  </a:lnTo>
                  <a:lnTo>
                    <a:pt x="114" y="2979"/>
                  </a:lnTo>
                  <a:lnTo>
                    <a:pt x="189" y="3601"/>
                  </a:lnTo>
                  <a:lnTo>
                    <a:pt x="303" y="4261"/>
                  </a:lnTo>
                  <a:lnTo>
                    <a:pt x="548" y="5675"/>
                  </a:lnTo>
                  <a:lnTo>
                    <a:pt x="830" y="7164"/>
                  </a:lnTo>
                  <a:lnTo>
                    <a:pt x="1170" y="8691"/>
                  </a:lnTo>
                  <a:lnTo>
                    <a:pt x="1509" y="10199"/>
                  </a:lnTo>
                  <a:lnTo>
                    <a:pt x="1867" y="11632"/>
                  </a:lnTo>
                  <a:lnTo>
                    <a:pt x="1867" y="10312"/>
                  </a:lnTo>
                  <a:lnTo>
                    <a:pt x="1905" y="8691"/>
                  </a:lnTo>
                  <a:lnTo>
                    <a:pt x="1999" y="5015"/>
                  </a:lnTo>
                  <a:lnTo>
                    <a:pt x="2056" y="3262"/>
                  </a:lnTo>
                  <a:lnTo>
                    <a:pt x="2075" y="1772"/>
                  </a:lnTo>
                  <a:lnTo>
                    <a:pt x="2075" y="660"/>
                  </a:lnTo>
                  <a:lnTo>
                    <a:pt x="2075" y="302"/>
                  </a:lnTo>
                  <a:lnTo>
                    <a:pt x="2037" y="76"/>
                  </a:lnTo>
                  <a:lnTo>
                    <a:pt x="1980" y="57"/>
                  </a:lnTo>
                  <a:lnTo>
                    <a:pt x="1905" y="1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2"/>
            <p:cNvSpPr/>
            <p:nvPr/>
          </p:nvSpPr>
          <p:spPr>
            <a:xfrm>
              <a:off x="-1211145" y="977353"/>
              <a:ext cx="472401" cy="569190"/>
            </a:xfrm>
            <a:custGeom>
              <a:avLst/>
              <a:gdLst/>
              <a:ahLst/>
              <a:cxnLst/>
              <a:rect l="l" t="t" r="r" b="b"/>
              <a:pathLst>
                <a:path w="12236" h="14743" extrusionOk="0">
                  <a:moveTo>
                    <a:pt x="1207" y="1"/>
                  </a:moveTo>
                  <a:lnTo>
                    <a:pt x="1132" y="19"/>
                  </a:lnTo>
                  <a:lnTo>
                    <a:pt x="1075" y="57"/>
                  </a:lnTo>
                  <a:lnTo>
                    <a:pt x="1000" y="133"/>
                  </a:lnTo>
                  <a:lnTo>
                    <a:pt x="924" y="246"/>
                  </a:lnTo>
                  <a:lnTo>
                    <a:pt x="830" y="359"/>
                  </a:lnTo>
                  <a:lnTo>
                    <a:pt x="679" y="698"/>
                  </a:lnTo>
                  <a:lnTo>
                    <a:pt x="510" y="1113"/>
                  </a:lnTo>
                  <a:lnTo>
                    <a:pt x="340" y="1603"/>
                  </a:lnTo>
                  <a:lnTo>
                    <a:pt x="208" y="2150"/>
                  </a:lnTo>
                  <a:lnTo>
                    <a:pt x="95" y="2734"/>
                  </a:lnTo>
                  <a:lnTo>
                    <a:pt x="57" y="3055"/>
                  </a:lnTo>
                  <a:lnTo>
                    <a:pt x="19" y="3356"/>
                  </a:lnTo>
                  <a:lnTo>
                    <a:pt x="1" y="3677"/>
                  </a:lnTo>
                  <a:lnTo>
                    <a:pt x="1" y="3997"/>
                  </a:lnTo>
                  <a:lnTo>
                    <a:pt x="1" y="4318"/>
                  </a:lnTo>
                  <a:lnTo>
                    <a:pt x="38" y="4619"/>
                  </a:lnTo>
                  <a:lnTo>
                    <a:pt x="76" y="4940"/>
                  </a:lnTo>
                  <a:lnTo>
                    <a:pt x="133" y="5241"/>
                  </a:lnTo>
                  <a:lnTo>
                    <a:pt x="208" y="5543"/>
                  </a:lnTo>
                  <a:lnTo>
                    <a:pt x="302" y="5845"/>
                  </a:lnTo>
                  <a:lnTo>
                    <a:pt x="415" y="6127"/>
                  </a:lnTo>
                  <a:lnTo>
                    <a:pt x="547" y="6391"/>
                  </a:lnTo>
                  <a:lnTo>
                    <a:pt x="698" y="6655"/>
                  </a:lnTo>
                  <a:lnTo>
                    <a:pt x="887" y="6881"/>
                  </a:lnTo>
                  <a:lnTo>
                    <a:pt x="1094" y="7108"/>
                  </a:lnTo>
                  <a:lnTo>
                    <a:pt x="1339" y="7315"/>
                  </a:lnTo>
                  <a:lnTo>
                    <a:pt x="3733" y="9181"/>
                  </a:lnTo>
                  <a:lnTo>
                    <a:pt x="6881" y="11651"/>
                  </a:lnTo>
                  <a:lnTo>
                    <a:pt x="10802" y="14742"/>
                  </a:lnTo>
                  <a:lnTo>
                    <a:pt x="12235" y="12047"/>
                  </a:lnTo>
                  <a:lnTo>
                    <a:pt x="12047" y="11707"/>
                  </a:lnTo>
                  <a:lnTo>
                    <a:pt x="11820" y="11293"/>
                  </a:lnTo>
                  <a:lnTo>
                    <a:pt x="11481" y="10765"/>
                  </a:lnTo>
                  <a:lnTo>
                    <a:pt x="11066" y="10105"/>
                  </a:lnTo>
                  <a:lnTo>
                    <a:pt x="10576" y="9351"/>
                  </a:lnTo>
                  <a:lnTo>
                    <a:pt x="9992" y="8521"/>
                  </a:lnTo>
                  <a:lnTo>
                    <a:pt x="9313" y="7617"/>
                  </a:lnTo>
                  <a:lnTo>
                    <a:pt x="8578" y="6674"/>
                  </a:lnTo>
                  <a:lnTo>
                    <a:pt x="7748" y="5675"/>
                  </a:lnTo>
                  <a:lnTo>
                    <a:pt x="7296" y="5185"/>
                  </a:lnTo>
                  <a:lnTo>
                    <a:pt x="6844" y="4676"/>
                  </a:lnTo>
                  <a:lnTo>
                    <a:pt x="6353" y="4186"/>
                  </a:lnTo>
                  <a:lnTo>
                    <a:pt x="5863" y="3677"/>
                  </a:lnTo>
                  <a:lnTo>
                    <a:pt x="5354" y="3187"/>
                  </a:lnTo>
                  <a:lnTo>
                    <a:pt x="4808" y="2696"/>
                  </a:lnTo>
                  <a:lnTo>
                    <a:pt x="4261" y="2225"/>
                  </a:lnTo>
                  <a:lnTo>
                    <a:pt x="3695" y="1754"/>
                  </a:lnTo>
                  <a:lnTo>
                    <a:pt x="3111" y="1301"/>
                  </a:lnTo>
                  <a:lnTo>
                    <a:pt x="2508" y="849"/>
                  </a:lnTo>
                  <a:lnTo>
                    <a:pt x="1886" y="434"/>
                  </a:lnTo>
                  <a:lnTo>
                    <a:pt x="1264" y="38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2"/>
            <p:cNvSpPr/>
            <p:nvPr/>
          </p:nvSpPr>
          <p:spPr>
            <a:xfrm>
              <a:off x="-1220604" y="968628"/>
              <a:ext cx="417077" cy="408313"/>
            </a:xfrm>
            <a:custGeom>
              <a:avLst/>
              <a:gdLst/>
              <a:ahLst/>
              <a:cxnLst/>
              <a:rect l="l" t="t" r="r" b="b"/>
              <a:pathLst>
                <a:path w="10803" h="10576" extrusionOk="0">
                  <a:moveTo>
                    <a:pt x="1396" y="0"/>
                  </a:moveTo>
                  <a:lnTo>
                    <a:pt x="1320" y="19"/>
                  </a:lnTo>
                  <a:lnTo>
                    <a:pt x="1245" y="76"/>
                  </a:lnTo>
                  <a:lnTo>
                    <a:pt x="1169" y="151"/>
                  </a:lnTo>
                  <a:lnTo>
                    <a:pt x="1094" y="245"/>
                  </a:lnTo>
                  <a:lnTo>
                    <a:pt x="1000" y="396"/>
                  </a:lnTo>
                  <a:lnTo>
                    <a:pt x="811" y="736"/>
                  </a:lnTo>
                  <a:lnTo>
                    <a:pt x="623" y="1169"/>
                  </a:lnTo>
                  <a:lnTo>
                    <a:pt x="453" y="1678"/>
                  </a:lnTo>
                  <a:lnTo>
                    <a:pt x="283" y="2244"/>
                  </a:lnTo>
                  <a:lnTo>
                    <a:pt x="151" y="2847"/>
                  </a:lnTo>
                  <a:lnTo>
                    <a:pt x="95" y="3167"/>
                  </a:lnTo>
                  <a:lnTo>
                    <a:pt x="57" y="3488"/>
                  </a:lnTo>
                  <a:lnTo>
                    <a:pt x="19" y="3808"/>
                  </a:lnTo>
                  <a:lnTo>
                    <a:pt x="1" y="4129"/>
                  </a:lnTo>
                  <a:lnTo>
                    <a:pt x="1" y="4468"/>
                  </a:lnTo>
                  <a:lnTo>
                    <a:pt x="1" y="4789"/>
                  </a:lnTo>
                  <a:lnTo>
                    <a:pt x="38" y="5109"/>
                  </a:lnTo>
                  <a:lnTo>
                    <a:pt x="76" y="5430"/>
                  </a:lnTo>
                  <a:lnTo>
                    <a:pt x="151" y="5731"/>
                  </a:lnTo>
                  <a:lnTo>
                    <a:pt x="227" y="6033"/>
                  </a:lnTo>
                  <a:lnTo>
                    <a:pt x="340" y="6316"/>
                  </a:lnTo>
                  <a:lnTo>
                    <a:pt x="472" y="6598"/>
                  </a:lnTo>
                  <a:lnTo>
                    <a:pt x="623" y="6843"/>
                  </a:lnTo>
                  <a:lnTo>
                    <a:pt x="811" y="7088"/>
                  </a:lnTo>
                  <a:lnTo>
                    <a:pt x="1018" y="7315"/>
                  </a:lnTo>
                  <a:lnTo>
                    <a:pt x="1245" y="7522"/>
                  </a:lnTo>
                  <a:lnTo>
                    <a:pt x="1980" y="8050"/>
                  </a:lnTo>
                  <a:lnTo>
                    <a:pt x="3017" y="8785"/>
                  </a:lnTo>
                  <a:lnTo>
                    <a:pt x="4223" y="9633"/>
                  </a:lnTo>
                  <a:lnTo>
                    <a:pt x="4845" y="10105"/>
                  </a:lnTo>
                  <a:lnTo>
                    <a:pt x="5486" y="10576"/>
                  </a:lnTo>
                  <a:lnTo>
                    <a:pt x="5486" y="10576"/>
                  </a:lnTo>
                  <a:lnTo>
                    <a:pt x="4902" y="9973"/>
                  </a:lnTo>
                  <a:lnTo>
                    <a:pt x="4374" y="9351"/>
                  </a:lnTo>
                  <a:lnTo>
                    <a:pt x="3903" y="8766"/>
                  </a:lnTo>
                  <a:lnTo>
                    <a:pt x="3469" y="8201"/>
                  </a:lnTo>
                  <a:lnTo>
                    <a:pt x="3092" y="7654"/>
                  </a:lnTo>
                  <a:lnTo>
                    <a:pt x="2753" y="7145"/>
                  </a:lnTo>
                  <a:lnTo>
                    <a:pt x="2470" y="6636"/>
                  </a:lnTo>
                  <a:lnTo>
                    <a:pt x="2225" y="6165"/>
                  </a:lnTo>
                  <a:lnTo>
                    <a:pt x="2036" y="5731"/>
                  </a:lnTo>
                  <a:lnTo>
                    <a:pt x="1886" y="5335"/>
                  </a:lnTo>
                  <a:lnTo>
                    <a:pt x="1791" y="4958"/>
                  </a:lnTo>
                  <a:lnTo>
                    <a:pt x="1735" y="4619"/>
                  </a:lnTo>
                  <a:lnTo>
                    <a:pt x="1716" y="4317"/>
                  </a:lnTo>
                  <a:lnTo>
                    <a:pt x="1735" y="4185"/>
                  </a:lnTo>
                  <a:lnTo>
                    <a:pt x="1754" y="4053"/>
                  </a:lnTo>
                  <a:lnTo>
                    <a:pt x="1791" y="3940"/>
                  </a:lnTo>
                  <a:lnTo>
                    <a:pt x="1829" y="3827"/>
                  </a:lnTo>
                  <a:lnTo>
                    <a:pt x="1886" y="3733"/>
                  </a:lnTo>
                  <a:lnTo>
                    <a:pt x="1942" y="3658"/>
                  </a:lnTo>
                  <a:lnTo>
                    <a:pt x="2036" y="3563"/>
                  </a:lnTo>
                  <a:lnTo>
                    <a:pt x="2131" y="3507"/>
                  </a:lnTo>
                  <a:lnTo>
                    <a:pt x="2244" y="3469"/>
                  </a:lnTo>
                  <a:lnTo>
                    <a:pt x="2357" y="3431"/>
                  </a:lnTo>
                  <a:lnTo>
                    <a:pt x="2489" y="3413"/>
                  </a:lnTo>
                  <a:lnTo>
                    <a:pt x="2640" y="3431"/>
                  </a:lnTo>
                  <a:lnTo>
                    <a:pt x="2791" y="3431"/>
                  </a:lnTo>
                  <a:lnTo>
                    <a:pt x="2960" y="3469"/>
                  </a:lnTo>
                  <a:lnTo>
                    <a:pt x="3130" y="3526"/>
                  </a:lnTo>
                  <a:lnTo>
                    <a:pt x="3318" y="3582"/>
                  </a:lnTo>
                  <a:lnTo>
                    <a:pt x="3733" y="3752"/>
                  </a:lnTo>
                  <a:lnTo>
                    <a:pt x="4167" y="3978"/>
                  </a:lnTo>
                  <a:lnTo>
                    <a:pt x="4657" y="4261"/>
                  </a:lnTo>
                  <a:lnTo>
                    <a:pt x="5166" y="4600"/>
                  </a:lnTo>
                  <a:lnTo>
                    <a:pt x="5731" y="4996"/>
                  </a:lnTo>
                  <a:lnTo>
                    <a:pt x="6316" y="5448"/>
                  </a:lnTo>
                  <a:lnTo>
                    <a:pt x="6938" y="5939"/>
                  </a:lnTo>
                  <a:lnTo>
                    <a:pt x="7579" y="6485"/>
                  </a:lnTo>
                  <a:lnTo>
                    <a:pt x="8257" y="7070"/>
                  </a:lnTo>
                  <a:lnTo>
                    <a:pt x="8955" y="7711"/>
                  </a:lnTo>
                  <a:lnTo>
                    <a:pt x="9671" y="8408"/>
                  </a:lnTo>
                  <a:lnTo>
                    <a:pt x="10256" y="8974"/>
                  </a:lnTo>
                  <a:lnTo>
                    <a:pt x="10802" y="9539"/>
                  </a:lnTo>
                  <a:lnTo>
                    <a:pt x="10388" y="8936"/>
                  </a:lnTo>
                  <a:lnTo>
                    <a:pt x="9954" y="8295"/>
                  </a:lnTo>
                  <a:lnTo>
                    <a:pt x="9483" y="7673"/>
                  </a:lnTo>
                  <a:lnTo>
                    <a:pt x="8993" y="7032"/>
                  </a:lnTo>
                  <a:lnTo>
                    <a:pt x="8484" y="6391"/>
                  </a:lnTo>
                  <a:lnTo>
                    <a:pt x="7937" y="5750"/>
                  </a:lnTo>
                  <a:lnTo>
                    <a:pt x="7371" y="5109"/>
                  </a:lnTo>
                  <a:lnTo>
                    <a:pt x="6787" y="4468"/>
                  </a:lnTo>
                  <a:lnTo>
                    <a:pt x="6184" y="3846"/>
                  </a:lnTo>
                  <a:lnTo>
                    <a:pt x="5562" y="3243"/>
                  </a:lnTo>
                  <a:lnTo>
                    <a:pt x="4902" y="2640"/>
                  </a:lnTo>
                  <a:lnTo>
                    <a:pt x="4242" y="2074"/>
                  </a:lnTo>
                  <a:lnTo>
                    <a:pt x="3563" y="1509"/>
                  </a:lnTo>
                  <a:lnTo>
                    <a:pt x="2866" y="1000"/>
                  </a:lnTo>
                  <a:lnTo>
                    <a:pt x="2168" y="491"/>
                  </a:lnTo>
                  <a:lnTo>
                    <a:pt x="1433" y="38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2"/>
            <p:cNvSpPr/>
            <p:nvPr/>
          </p:nvSpPr>
          <p:spPr>
            <a:xfrm>
              <a:off x="-1539386" y="716791"/>
              <a:ext cx="346464" cy="382871"/>
            </a:xfrm>
            <a:custGeom>
              <a:avLst/>
              <a:gdLst/>
              <a:ahLst/>
              <a:cxnLst/>
              <a:rect l="l" t="t" r="r" b="b"/>
              <a:pathLst>
                <a:path w="8974" h="9917" extrusionOk="0">
                  <a:moveTo>
                    <a:pt x="4148" y="1"/>
                  </a:moveTo>
                  <a:lnTo>
                    <a:pt x="3884" y="20"/>
                  </a:lnTo>
                  <a:lnTo>
                    <a:pt x="3696" y="76"/>
                  </a:lnTo>
                  <a:lnTo>
                    <a:pt x="3507" y="133"/>
                  </a:lnTo>
                  <a:lnTo>
                    <a:pt x="3300" y="227"/>
                  </a:lnTo>
                  <a:lnTo>
                    <a:pt x="3111" y="321"/>
                  </a:lnTo>
                  <a:lnTo>
                    <a:pt x="2904" y="434"/>
                  </a:lnTo>
                  <a:lnTo>
                    <a:pt x="2696" y="566"/>
                  </a:lnTo>
                  <a:lnTo>
                    <a:pt x="2508" y="717"/>
                  </a:lnTo>
                  <a:lnTo>
                    <a:pt x="2301" y="887"/>
                  </a:lnTo>
                  <a:lnTo>
                    <a:pt x="2112" y="1075"/>
                  </a:lnTo>
                  <a:lnTo>
                    <a:pt x="1905" y="1264"/>
                  </a:lnTo>
                  <a:lnTo>
                    <a:pt x="1716" y="1471"/>
                  </a:lnTo>
                  <a:lnTo>
                    <a:pt x="1547" y="1698"/>
                  </a:lnTo>
                  <a:lnTo>
                    <a:pt x="1358" y="1943"/>
                  </a:lnTo>
                  <a:lnTo>
                    <a:pt x="1188" y="2188"/>
                  </a:lnTo>
                  <a:lnTo>
                    <a:pt x="1038" y="2452"/>
                  </a:lnTo>
                  <a:lnTo>
                    <a:pt x="868" y="2715"/>
                  </a:lnTo>
                  <a:lnTo>
                    <a:pt x="736" y="2998"/>
                  </a:lnTo>
                  <a:lnTo>
                    <a:pt x="604" y="3281"/>
                  </a:lnTo>
                  <a:lnTo>
                    <a:pt x="472" y="3601"/>
                  </a:lnTo>
                  <a:lnTo>
                    <a:pt x="359" y="3903"/>
                  </a:lnTo>
                  <a:lnTo>
                    <a:pt x="265" y="4224"/>
                  </a:lnTo>
                  <a:lnTo>
                    <a:pt x="170" y="4544"/>
                  </a:lnTo>
                  <a:lnTo>
                    <a:pt x="114" y="4883"/>
                  </a:lnTo>
                  <a:lnTo>
                    <a:pt x="57" y="5242"/>
                  </a:lnTo>
                  <a:lnTo>
                    <a:pt x="20" y="5581"/>
                  </a:lnTo>
                  <a:lnTo>
                    <a:pt x="1" y="5939"/>
                  </a:lnTo>
                  <a:lnTo>
                    <a:pt x="1" y="6297"/>
                  </a:lnTo>
                  <a:lnTo>
                    <a:pt x="20" y="6674"/>
                  </a:lnTo>
                  <a:lnTo>
                    <a:pt x="57" y="7032"/>
                  </a:lnTo>
                  <a:lnTo>
                    <a:pt x="114" y="7409"/>
                  </a:lnTo>
                  <a:lnTo>
                    <a:pt x="189" y="7786"/>
                  </a:lnTo>
                  <a:lnTo>
                    <a:pt x="283" y="8182"/>
                  </a:lnTo>
                  <a:lnTo>
                    <a:pt x="359" y="8371"/>
                  </a:lnTo>
                  <a:lnTo>
                    <a:pt x="472" y="8541"/>
                  </a:lnTo>
                  <a:lnTo>
                    <a:pt x="604" y="8710"/>
                  </a:lnTo>
                  <a:lnTo>
                    <a:pt x="774" y="8880"/>
                  </a:lnTo>
                  <a:lnTo>
                    <a:pt x="962" y="9031"/>
                  </a:lnTo>
                  <a:lnTo>
                    <a:pt x="1169" y="9181"/>
                  </a:lnTo>
                  <a:lnTo>
                    <a:pt x="1415" y="9313"/>
                  </a:lnTo>
                  <a:lnTo>
                    <a:pt x="1678" y="9445"/>
                  </a:lnTo>
                  <a:lnTo>
                    <a:pt x="1942" y="9558"/>
                  </a:lnTo>
                  <a:lnTo>
                    <a:pt x="2244" y="9653"/>
                  </a:lnTo>
                  <a:lnTo>
                    <a:pt x="2546" y="9747"/>
                  </a:lnTo>
                  <a:lnTo>
                    <a:pt x="2866" y="9804"/>
                  </a:lnTo>
                  <a:lnTo>
                    <a:pt x="3205" y="9860"/>
                  </a:lnTo>
                  <a:lnTo>
                    <a:pt x="3545" y="9898"/>
                  </a:lnTo>
                  <a:lnTo>
                    <a:pt x="3884" y="9917"/>
                  </a:lnTo>
                  <a:lnTo>
                    <a:pt x="4242" y="9898"/>
                  </a:lnTo>
                  <a:lnTo>
                    <a:pt x="4582" y="9879"/>
                  </a:lnTo>
                  <a:lnTo>
                    <a:pt x="4940" y="9841"/>
                  </a:lnTo>
                  <a:lnTo>
                    <a:pt x="5298" y="9766"/>
                  </a:lnTo>
                  <a:lnTo>
                    <a:pt x="5637" y="9690"/>
                  </a:lnTo>
                  <a:lnTo>
                    <a:pt x="5977" y="9577"/>
                  </a:lnTo>
                  <a:lnTo>
                    <a:pt x="6316" y="9427"/>
                  </a:lnTo>
                  <a:lnTo>
                    <a:pt x="6636" y="9276"/>
                  </a:lnTo>
                  <a:lnTo>
                    <a:pt x="6957" y="9087"/>
                  </a:lnTo>
                  <a:lnTo>
                    <a:pt x="7258" y="8861"/>
                  </a:lnTo>
                  <a:lnTo>
                    <a:pt x="7541" y="8616"/>
                  </a:lnTo>
                  <a:lnTo>
                    <a:pt x="7805" y="8333"/>
                  </a:lnTo>
                  <a:lnTo>
                    <a:pt x="8050" y="8032"/>
                  </a:lnTo>
                  <a:lnTo>
                    <a:pt x="8276" y="7692"/>
                  </a:lnTo>
                  <a:lnTo>
                    <a:pt x="8484" y="7334"/>
                  </a:lnTo>
                  <a:lnTo>
                    <a:pt x="8653" y="6938"/>
                  </a:lnTo>
                  <a:lnTo>
                    <a:pt x="8804" y="6486"/>
                  </a:lnTo>
                  <a:lnTo>
                    <a:pt x="8861" y="6260"/>
                  </a:lnTo>
                  <a:lnTo>
                    <a:pt x="8898" y="6014"/>
                  </a:lnTo>
                  <a:lnTo>
                    <a:pt x="8936" y="5769"/>
                  </a:lnTo>
                  <a:lnTo>
                    <a:pt x="8974" y="5505"/>
                  </a:lnTo>
                  <a:lnTo>
                    <a:pt x="8974" y="5223"/>
                  </a:lnTo>
                  <a:lnTo>
                    <a:pt x="8974" y="4940"/>
                  </a:lnTo>
                  <a:lnTo>
                    <a:pt x="8974" y="4657"/>
                  </a:lnTo>
                  <a:lnTo>
                    <a:pt x="8936" y="4374"/>
                  </a:lnTo>
                  <a:lnTo>
                    <a:pt x="8917" y="4092"/>
                  </a:lnTo>
                  <a:lnTo>
                    <a:pt x="8861" y="3809"/>
                  </a:lnTo>
                  <a:lnTo>
                    <a:pt x="8804" y="3526"/>
                  </a:lnTo>
                  <a:lnTo>
                    <a:pt x="8729" y="3262"/>
                  </a:lnTo>
                  <a:lnTo>
                    <a:pt x="8635" y="2979"/>
                  </a:lnTo>
                  <a:lnTo>
                    <a:pt x="8540" y="2734"/>
                  </a:lnTo>
                  <a:lnTo>
                    <a:pt x="8427" y="2489"/>
                  </a:lnTo>
                  <a:lnTo>
                    <a:pt x="8295" y="2244"/>
                  </a:lnTo>
                  <a:lnTo>
                    <a:pt x="8144" y="2018"/>
                  </a:lnTo>
                  <a:lnTo>
                    <a:pt x="7975" y="1792"/>
                  </a:lnTo>
                  <a:lnTo>
                    <a:pt x="7749" y="1566"/>
                  </a:lnTo>
                  <a:lnTo>
                    <a:pt x="7503" y="1358"/>
                  </a:lnTo>
                  <a:lnTo>
                    <a:pt x="7221" y="1151"/>
                  </a:lnTo>
                  <a:lnTo>
                    <a:pt x="6938" y="943"/>
                  </a:lnTo>
                  <a:lnTo>
                    <a:pt x="6636" y="755"/>
                  </a:lnTo>
                  <a:lnTo>
                    <a:pt x="6316" y="585"/>
                  </a:lnTo>
                  <a:lnTo>
                    <a:pt x="5995" y="434"/>
                  </a:lnTo>
                  <a:lnTo>
                    <a:pt x="5656" y="303"/>
                  </a:lnTo>
                  <a:lnTo>
                    <a:pt x="5336" y="189"/>
                  </a:lnTo>
                  <a:lnTo>
                    <a:pt x="5015" y="95"/>
                  </a:lnTo>
                  <a:lnTo>
                    <a:pt x="4714" y="39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2"/>
            <p:cNvSpPr/>
            <p:nvPr/>
          </p:nvSpPr>
          <p:spPr>
            <a:xfrm>
              <a:off x="-1556837" y="718258"/>
              <a:ext cx="280947" cy="345035"/>
            </a:xfrm>
            <a:custGeom>
              <a:avLst/>
              <a:gdLst/>
              <a:ahLst/>
              <a:cxnLst/>
              <a:rect l="l" t="t" r="r" b="b"/>
              <a:pathLst>
                <a:path w="7277" h="8937" extrusionOk="0">
                  <a:moveTo>
                    <a:pt x="4034" y="1"/>
                  </a:moveTo>
                  <a:lnTo>
                    <a:pt x="3676" y="57"/>
                  </a:lnTo>
                  <a:lnTo>
                    <a:pt x="3337" y="133"/>
                  </a:lnTo>
                  <a:lnTo>
                    <a:pt x="2979" y="265"/>
                  </a:lnTo>
                  <a:lnTo>
                    <a:pt x="2639" y="434"/>
                  </a:lnTo>
                  <a:lnTo>
                    <a:pt x="2319" y="642"/>
                  </a:lnTo>
                  <a:lnTo>
                    <a:pt x="1999" y="868"/>
                  </a:lnTo>
                  <a:lnTo>
                    <a:pt x="1697" y="1151"/>
                  </a:lnTo>
                  <a:lnTo>
                    <a:pt x="1395" y="1452"/>
                  </a:lnTo>
                  <a:lnTo>
                    <a:pt x="1131" y="1773"/>
                  </a:lnTo>
                  <a:lnTo>
                    <a:pt x="886" y="2150"/>
                  </a:lnTo>
                  <a:lnTo>
                    <a:pt x="660" y="2527"/>
                  </a:lnTo>
                  <a:lnTo>
                    <a:pt x="472" y="2941"/>
                  </a:lnTo>
                  <a:lnTo>
                    <a:pt x="302" y="3375"/>
                  </a:lnTo>
                  <a:lnTo>
                    <a:pt x="170" y="3827"/>
                  </a:lnTo>
                  <a:lnTo>
                    <a:pt x="76" y="4280"/>
                  </a:lnTo>
                  <a:lnTo>
                    <a:pt x="19" y="4713"/>
                  </a:lnTo>
                  <a:lnTo>
                    <a:pt x="0" y="5147"/>
                  </a:lnTo>
                  <a:lnTo>
                    <a:pt x="19" y="5581"/>
                  </a:lnTo>
                  <a:lnTo>
                    <a:pt x="57" y="5995"/>
                  </a:lnTo>
                  <a:lnTo>
                    <a:pt x="132" y="6391"/>
                  </a:lnTo>
                  <a:lnTo>
                    <a:pt x="245" y="6768"/>
                  </a:lnTo>
                  <a:lnTo>
                    <a:pt x="396" y="7126"/>
                  </a:lnTo>
                  <a:lnTo>
                    <a:pt x="566" y="7447"/>
                  </a:lnTo>
                  <a:lnTo>
                    <a:pt x="754" y="7767"/>
                  </a:lnTo>
                  <a:lnTo>
                    <a:pt x="999" y="8031"/>
                  </a:lnTo>
                  <a:lnTo>
                    <a:pt x="1244" y="8276"/>
                  </a:lnTo>
                  <a:lnTo>
                    <a:pt x="1527" y="8484"/>
                  </a:lnTo>
                  <a:lnTo>
                    <a:pt x="1678" y="8578"/>
                  </a:lnTo>
                  <a:lnTo>
                    <a:pt x="1848" y="8672"/>
                  </a:lnTo>
                  <a:lnTo>
                    <a:pt x="1999" y="8729"/>
                  </a:lnTo>
                  <a:lnTo>
                    <a:pt x="2168" y="8804"/>
                  </a:lnTo>
                  <a:lnTo>
                    <a:pt x="2357" y="8842"/>
                  </a:lnTo>
                  <a:lnTo>
                    <a:pt x="2526" y="8880"/>
                  </a:lnTo>
                  <a:lnTo>
                    <a:pt x="2696" y="8917"/>
                  </a:lnTo>
                  <a:lnTo>
                    <a:pt x="2885" y="8936"/>
                  </a:lnTo>
                  <a:lnTo>
                    <a:pt x="3224" y="8936"/>
                  </a:lnTo>
                  <a:lnTo>
                    <a:pt x="3582" y="8880"/>
                  </a:lnTo>
                  <a:lnTo>
                    <a:pt x="3940" y="8785"/>
                  </a:lnTo>
                  <a:lnTo>
                    <a:pt x="4279" y="8672"/>
                  </a:lnTo>
                  <a:lnTo>
                    <a:pt x="4638" y="8503"/>
                  </a:lnTo>
                  <a:lnTo>
                    <a:pt x="4958" y="8295"/>
                  </a:lnTo>
                  <a:lnTo>
                    <a:pt x="5279" y="8050"/>
                  </a:lnTo>
                  <a:lnTo>
                    <a:pt x="5580" y="7786"/>
                  </a:lnTo>
                  <a:lnTo>
                    <a:pt x="5863" y="7485"/>
                  </a:lnTo>
                  <a:lnTo>
                    <a:pt x="6146" y="7145"/>
                  </a:lnTo>
                  <a:lnTo>
                    <a:pt x="6391" y="6787"/>
                  </a:lnTo>
                  <a:lnTo>
                    <a:pt x="6598" y="6410"/>
                  </a:lnTo>
                  <a:lnTo>
                    <a:pt x="6806" y="5995"/>
                  </a:lnTo>
                  <a:lnTo>
                    <a:pt x="6975" y="5543"/>
                  </a:lnTo>
                  <a:lnTo>
                    <a:pt x="7107" y="5109"/>
                  </a:lnTo>
                  <a:lnTo>
                    <a:pt x="7201" y="4657"/>
                  </a:lnTo>
                  <a:lnTo>
                    <a:pt x="7258" y="4223"/>
                  </a:lnTo>
                  <a:lnTo>
                    <a:pt x="7277" y="3771"/>
                  </a:lnTo>
                  <a:lnTo>
                    <a:pt x="7258" y="3356"/>
                  </a:lnTo>
                  <a:lnTo>
                    <a:pt x="7220" y="2941"/>
                  </a:lnTo>
                  <a:lnTo>
                    <a:pt x="7126" y="2546"/>
                  </a:lnTo>
                  <a:lnTo>
                    <a:pt x="7032" y="2169"/>
                  </a:lnTo>
                  <a:lnTo>
                    <a:pt x="6881" y="1810"/>
                  </a:lnTo>
                  <a:lnTo>
                    <a:pt x="6711" y="1490"/>
                  </a:lnTo>
                  <a:lnTo>
                    <a:pt x="6504" y="1169"/>
                  </a:lnTo>
                  <a:lnTo>
                    <a:pt x="6278" y="905"/>
                  </a:lnTo>
                  <a:lnTo>
                    <a:pt x="6014" y="660"/>
                  </a:lnTo>
                  <a:lnTo>
                    <a:pt x="5731" y="434"/>
                  </a:lnTo>
                  <a:lnTo>
                    <a:pt x="5580" y="340"/>
                  </a:lnTo>
                  <a:lnTo>
                    <a:pt x="5429" y="265"/>
                  </a:lnTo>
                  <a:lnTo>
                    <a:pt x="5260" y="189"/>
                  </a:lnTo>
                  <a:lnTo>
                    <a:pt x="5090" y="133"/>
                  </a:lnTo>
                  <a:lnTo>
                    <a:pt x="4920" y="76"/>
                  </a:lnTo>
                  <a:lnTo>
                    <a:pt x="4751" y="38"/>
                  </a:lnTo>
                  <a:lnTo>
                    <a:pt x="4562" y="19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2"/>
            <p:cNvSpPr/>
            <p:nvPr/>
          </p:nvSpPr>
          <p:spPr>
            <a:xfrm>
              <a:off x="-1193656" y="2353633"/>
              <a:ext cx="240177" cy="70613"/>
            </a:xfrm>
            <a:custGeom>
              <a:avLst/>
              <a:gdLst/>
              <a:ahLst/>
              <a:cxnLst/>
              <a:rect l="l" t="t" r="r" b="b"/>
              <a:pathLst>
                <a:path w="6221" h="1829" extrusionOk="0">
                  <a:moveTo>
                    <a:pt x="3261" y="0"/>
                  </a:moveTo>
                  <a:lnTo>
                    <a:pt x="2809" y="19"/>
                  </a:lnTo>
                  <a:lnTo>
                    <a:pt x="2413" y="57"/>
                  </a:lnTo>
                  <a:lnTo>
                    <a:pt x="2036" y="151"/>
                  </a:lnTo>
                  <a:lnTo>
                    <a:pt x="1697" y="264"/>
                  </a:lnTo>
                  <a:lnTo>
                    <a:pt x="1395" y="396"/>
                  </a:lnTo>
                  <a:lnTo>
                    <a:pt x="1131" y="547"/>
                  </a:lnTo>
                  <a:lnTo>
                    <a:pt x="905" y="717"/>
                  </a:lnTo>
                  <a:lnTo>
                    <a:pt x="698" y="886"/>
                  </a:lnTo>
                  <a:lnTo>
                    <a:pt x="528" y="1056"/>
                  </a:lnTo>
                  <a:lnTo>
                    <a:pt x="377" y="1226"/>
                  </a:lnTo>
                  <a:lnTo>
                    <a:pt x="264" y="1395"/>
                  </a:lnTo>
                  <a:lnTo>
                    <a:pt x="151" y="1527"/>
                  </a:lnTo>
                  <a:lnTo>
                    <a:pt x="38" y="1735"/>
                  </a:lnTo>
                  <a:lnTo>
                    <a:pt x="0" y="1829"/>
                  </a:lnTo>
                  <a:lnTo>
                    <a:pt x="6221" y="1829"/>
                  </a:lnTo>
                  <a:lnTo>
                    <a:pt x="6183" y="1753"/>
                  </a:lnTo>
                  <a:lnTo>
                    <a:pt x="6051" y="1546"/>
                  </a:lnTo>
                  <a:lnTo>
                    <a:pt x="5806" y="1263"/>
                  </a:lnTo>
                  <a:lnTo>
                    <a:pt x="5655" y="1094"/>
                  </a:lnTo>
                  <a:lnTo>
                    <a:pt x="5486" y="943"/>
                  </a:lnTo>
                  <a:lnTo>
                    <a:pt x="5297" y="773"/>
                  </a:lnTo>
                  <a:lnTo>
                    <a:pt x="5071" y="604"/>
                  </a:lnTo>
                  <a:lnTo>
                    <a:pt x="4826" y="453"/>
                  </a:lnTo>
                  <a:lnTo>
                    <a:pt x="4562" y="321"/>
                  </a:lnTo>
                  <a:lnTo>
                    <a:pt x="4260" y="189"/>
                  </a:lnTo>
                  <a:lnTo>
                    <a:pt x="3959" y="95"/>
                  </a:lnTo>
                  <a:lnTo>
                    <a:pt x="3619" y="38"/>
                  </a:lnTo>
                  <a:lnTo>
                    <a:pt x="32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2"/>
            <p:cNvSpPr/>
            <p:nvPr/>
          </p:nvSpPr>
          <p:spPr>
            <a:xfrm>
              <a:off x="-1106326" y="2353633"/>
              <a:ext cx="152847" cy="70613"/>
            </a:xfrm>
            <a:custGeom>
              <a:avLst/>
              <a:gdLst/>
              <a:ahLst/>
              <a:cxnLst/>
              <a:rect l="l" t="t" r="r" b="b"/>
              <a:pathLst>
                <a:path w="3959" h="1829" extrusionOk="0">
                  <a:moveTo>
                    <a:pt x="735" y="0"/>
                  </a:moveTo>
                  <a:lnTo>
                    <a:pt x="471" y="19"/>
                  </a:lnTo>
                  <a:lnTo>
                    <a:pt x="226" y="57"/>
                  </a:lnTo>
                  <a:lnTo>
                    <a:pt x="0" y="95"/>
                  </a:lnTo>
                  <a:lnTo>
                    <a:pt x="245" y="151"/>
                  </a:lnTo>
                  <a:lnTo>
                    <a:pt x="453" y="245"/>
                  </a:lnTo>
                  <a:lnTo>
                    <a:pt x="660" y="340"/>
                  </a:lnTo>
                  <a:lnTo>
                    <a:pt x="867" y="434"/>
                  </a:lnTo>
                  <a:lnTo>
                    <a:pt x="1037" y="547"/>
                  </a:lnTo>
                  <a:lnTo>
                    <a:pt x="1207" y="679"/>
                  </a:lnTo>
                  <a:lnTo>
                    <a:pt x="1527" y="924"/>
                  </a:lnTo>
                  <a:lnTo>
                    <a:pt x="1772" y="1188"/>
                  </a:lnTo>
                  <a:lnTo>
                    <a:pt x="1980" y="1433"/>
                  </a:lnTo>
                  <a:lnTo>
                    <a:pt x="2149" y="1659"/>
                  </a:lnTo>
                  <a:lnTo>
                    <a:pt x="2262" y="1829"/>
                  </a:lnTo>
                  <a:lnTo>
                    <a:pt x="3959" y="1829"/>
                  </a:lnTo>
                  <a:lnTo>
                    <a:pt x="3921" y="1753"/>
                  </a:lnTo>
                  <a:lnTo>
                    <a:pt x="3789" y="1546"/>
                  </a:lnTo>
                  <a:lnTo>
                    <a:pt x="3544" y="1263"/>
                  </a:lnTo>
                  <a:lnTo>
                    <a:pt x="3393" y="1094"/>
                  </a:lnTo>
                  <a:lnTo>
                    <a:pt x="3224" y="943"/>
                  </a:lnTo>
                  <a:lnTo>
                    <a:pt x="3035" y="773"/>
                  </a:lnTo>
                  <a:lnTo>
                    <a:pt x="2809" y="604"/>
                  </a:lnTo>
                  <a:lnTo>
                    <a:pt x="2564" y="453"/>
                  </a:lnTo>
                  <a:lnTo>
                    <a:pt x="2300" y="321"/>
                  </a:lnTo>
                  <a:lnTo>
                    <a:pt x="1998" y="189"/>
                  </a:lnTo>
                  <a:lnTo>
                    <a:pt x="1697" y="95"/>
                  </a:lnTo>
                  <a:lnTo>
                    <a:pt x="1357" y="3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2"/>
            <p:cNvSpPr/>
            <p:nvPr/>
          </p:nvSpPr>
          <p:spPr>
            <a:xfrm>
              <a:off x="-1560466" y="2352166"/>
              <a:ext cx="240177" cy="70652"/>
            </a:xfrm>
            <a:custGeom>
              <a:avLst/>
              <a:gdLst/>
              <a:ahLst/>
              <a:cxnLst/>
              <a:rect l="l" t="t" r="r" b="b"/>
              <a:pathLst>
                <a:path w="6221" h="1830" extrusionOk="0">
                  <a:moveTo>
                    <a:pt x="3261" y="1"/>
                  </a:moveTo>
                  <a:lnTo>
                    <a:pt x="2809" y="19"/>
                  </a:lnTo>
                  <a:lnTo>
                    <a:pt x="2413" y="76"/>
                  </a:lnTo>
                  <a:lnTo>
                    <a:pt x="2036" y="151"/>
                  </a:lnTo>
                  <a:lnTo>
                    <a:pt x="1697" y="264"/>
                  </a:lnTo>
                  <a:lnTo>
                    <a:pt x="1395" y="396"/>
                  </a:lnTo>
                  <a:lnTo>
                    <a:pt x="1131" y="547"/>
                  </a:lnTo>
                  <a:lnTo>
                    <a:pt x="905" y="717"/>
                  </a:lnTo>
                  <a:lnTo>
                    <a:pt x="698" y="887"/>
                  </a:lnTo>
                  <a:lnTo>
                    <a:pt x="528" y="1075"/>
                  </a:lnTo>
                  <a:lnTo>
                    <a:pt x="377" y="1226"/>
                  </a:lnTo>
                  <a:lnTo>
                    <a:pt x="264" y="1396"/>
                  </a:lnTo>
                  <a:lnTo>
                    <a:pt x="170" y="1528"/>
                  </a:lnTo>
                  <a:lnTo>
                    <a:pt x="38" y="1754"/>
                  </a:lnTo>
                  <a:lnTo>
                    <a:pt x="0" y="1829"/>
                  </a:lnTo>
                  <a:lnTo>
                    <a:pt x="6221" y="1829"/>
                  </a:lnTo>
                  <a:lnTo>
                    <a:pt x="6183" y="1754"/>
                  </a:lnTo>
                  <a:lnTo>
                    <a:pt x="6051" y="1546"/>
                  </a:lnTo>
                  <a:lnTo>
                    <a:pt x="5806" y="1264"/>
                  </a:lnTo>
                  <a:lnTo>
                    <a:pt x="5655" y="1113"/>
                  </a:lnTo>
                  <a:lnTo>
                    <a:pt x="5486" y="943"/>
                  </a:lnTo>
                  <a:lnTo>
                    <a:pt x="5297" y="773"/>
                  </a:lnTo>
                  <a:lnTo>
                    <a:pt x="5071" y="604"/>
                  </a:lnTo>
                  <a:lnTo>
                    <a:pt x="4826" y="453"/>
                  </a:lnTo>
                  <a:lnTo>
                    <a:pt x="4562" y="321"/>
                  </a:lnTo>
                  <a:lnTo>
                    <a:pt x="4279" y="208"/>
                  </a:lnTo>
                  <a:lnTo>
                    <a:pt x="3959" y="114"/>
                  </a:lnTo>
                  <a:lnTo>
                    <a:pt x="3619" y="38"/>
                  </a:lnTo>
                  <a:lnTo>
                    <a:pt x="3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2"/>
            <p:cNvSpPr/>
            <p:nvPr/>
          </p:nvSpPr>
          <p:spPr>
            <a:xfrm>
              <a:off x="-1473869" y="2353633"/>
              <a:ext cx="153581" cy="69185"/>
            </a:xfrm>
            <a:custGeom>
              <a:avLst/>
              <a:gdLst/>
              <a:ahLst/>
              <a:cxnLst/>
              <a:rect l="l" t="t" r="r" b="b"/>
              <a:pathLst>
                <a:path w="3978" h="1792" extrusionOk="0">
                  <a:moveTo>
                    <a:pt x="1867" y="0"/>
                  </a:moveTo>
                  <a:lnTo>
                    <a:pt x="1659" y="76"/>
                  </a:lnTo>
                  <a:lnTo>
                    <a:pt x="1471" y="151"/>
                  </a:lnTo>
                  <a:lnTo>
                    <a:pt x="1282" y="245"/>
                  </a:lnTo>
                  <a:lnTo>
                    <a:pt x="1113" y="358"/>
                  </a:lnTo>
                  <a:lnTo>
                    <a:pt x="962" y="472"/>
                  </a:lnTo>
                  <a:lnTo>
                    <a:pt x="811" y="585"/>
                  </a:lnTo>
                  <a:lnTo>
                    <a:pt x="547" y="849"/>
                  </a:lnTo>
                  <a:lnTo>
                    <a:pt x="340" y="1113"/>
                  </a:lnTo>
                  <a:lnTo>
                    <a:pt x="189" y="1358"/>
                  </a:lnTo>
                  <a:lnTo>
                    <a:pt x="57" y="1603"/>
                  </a:lnTo>
                  <a:lnTo>
                    <a:pt x="0" y="1791"/>
                  </a:lnTo>
                  <a:lnTo>
                    <a:pt x="3978" y="1791"/>
                  </a:lnTo>
                  <a:lnTo>
                    <a:pt x="3959" y="1735"/>
                  </a:lnTo>
                  <a:lnTo>
                    <a:pt x="3884" y="1565"/>
                  </a:lnTo>
                  <a:lnTo>
                    <a:pt x="3733" y="1320"/>
                  </a:lnTo>
                  <a:lnTo>
                    <a:pt x="3525" y="1018"/>
                  </a:lnTo>
                  <a:lnTo>
                    <a:pt x="3394" y="867"/>
                  </a:lnTo>
                  <a:lnTo>
                    <a:pt x="3243" y="717"/>
                  </a:lnTo>
                  <a:lnTo>
                    <a:pt x="3073" y="566"/>
                  </a:lnTo>
                  <a:lnTo>
                    <a:pt x="2885" y="415"/>
                  </a:lnTo>
                  <a:lnTo>
                    <a:pt x="2658" y="283"/>
                  </a:lnTo>
                  <a:lnTo>
                    <a:pt x="2413" y="170"/>
                  </a:lnTo>
                  <a:lnTo>
                    <a:pt x="2149" y="76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2"/>
            <p:cNvSpPr/>
            <p:nvPr/>
          </p:nvSpPr>
          <p:spPr>
            <a:xfrm>
              <a:off x="-1523364" y="1159310"/>
              <a:ext cx="115745" cy="219098"/>
            </a:xfrm>
            <a:custGeom>
              <a:avLst/>
              <a:gdLst/>
              <a:ahLst/>
              <a:cxnLst/>
              <a:rect l="l" t="t" r="r" b="b"/>
              <a:pathLst>
                <a:path w="2998" h="5675" extrusionOk="0">
                  <a:moveTo>
                    <a:pt x="1452" y="0"/>
                  </a:moveTo>
                  <a:lnTo>
                    <a:pt x="1188" y="19"/>
                  </a:lnTo>
                  <a:lnTo>
                    <a:pt x="924" y="57"/>
                  </a:lnTo>
                  <a:lnTo>
                    <a:pt x="679" y="95"/>
                  </a:lnTo>
                  <a:lnTo>
                    <a:pt x="472" y="132"/>
                  </a:lnTo>
                  <a:lnTo>
                    <a:pt x="283" y="208"/>
                  </a:lnTo>
                  <a:lnTo>
                    <a:pt x="132" y="264"/>
                  </a:lnTo>
                  <a:lnTo>
                    <a:pt x="38" y="359"/>
                  </a:lnTo>
                  <a:lnTo>
                    <a:pt x="19" y="396"/>
                  </a:lnTo>
                  <a:lnTo>
                    <a:pt x="0" y="434"/>
                  </a:lnTo>
                  <a:lnTo>
                    <a:pt x="132" y="4996"/>
                  </a:lnTo>
                  <a:lnTo>
                    <a:pt x="151" y="5128"/>
                  </a:lnTo>
                  <a:lnTo>
                    <a:pt x="189" y="5260"/>
                  </a:lnTo>
                  <a:lnTo>
                    <a:pt x="264" y="5392"/>
                  </a:lnTo>
                  <a:lnTo>
                    <a:pt x="340" y="5486"/>
                  </a:lnTo>
                  <a:lnTo>
                    <a:pt x="434" y="5580"/>
                  </a:lnTo>
                  <a:lnTo>
                    <a:pt x="547" y="5637"/>
                  </a:lnTo>
                  <a:lnTo>
                    <a:pt x="660" y="5675"/>
                  </a:lnTo>
                  <a:lnTo>
                    <a:pt x="792" y="5675"/>
                  </a:lnTo>
                  <a:lnTo>
                    <a:pt x="2395" y="5618"/>
                  </a:lnTo>
                  <a:lnTo>
                    <a:pt x="2508" y="5599"/>
                  </a:lnTo>
                  <a:lnTo>
                    <a:pt x="2640" y="5562"/>
                  </a:lnTo>
                  <a:lnTo>
                    <a:pt x="2734" y="5486"/>
                  </a:lnTo>
                  <a:lnTo>
                    <a:pt x="2828" y="5392"/>
                  </a:lnTo>
                  <a:lnTo>
                    <a:pt x="2904" y="5279"/>
                  </a:lnTo>
                  <a:lnTo>
                    <a:pt x="2960" y="5166"/>
                  </a:lnTo>
                  <a:lnTo>
                    <a:pt x="2979" y="5034"/>
                  </a:lnTo>
                  <a:lnTo>
                    <a:pt x="2998" y="4883"/>
                  </a:lnTo>
                  <a:lnTo>
                    <a:pt x="2866" y="340"/>
                  </a:lnTo>
                  <a:lnTo>
                    <a:pt x="2847" y="283"/>
                  </a:lnTo>
                  <a:lnTo>
                    <a:pt x="2828" y="246"/>
                  </a:lnTo>
                  <a:lnTo>
                    <a:pt x="2790" y="208"/>
                  </a:lnTo>
                  <a:lnTo>
                    <a:pt x="2753" y="170"/>
                  </a:lnTo>
                  <a:lnTo>
                    <a:pt x="2602" y="114"/>
                  </a:lnTo>
                  <a:lnTo>
                    <a:pt x="2432" y="76"/>
                  </a:lnTo>
                  <a:lnTo>
                    <a:pt x="2225" y="38"/>
                  </a:lnTo>
                  <a:lnTo>
                    <a:pt x="1980" y="19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2"/>
            <p:cNvSpPr/>
            <p:nvPr/>
          </p:nvSpPr>
          <p:spPr>
            <a:xfrm>
              <a:off x="-1551007" y="726983"/>
              <a:ext cx="216163" cy="268592"/>
            </a:xfrm>
            <a:custGeom>
              <a:avLst/>
              <a:gdLst/>
              <a:ahLst/>
              <a:cxnLst/>
              <a:rect l="l" t="t" r="r" b="b"/>
              <a:pathLst>
                <a:path w="5599" h="6957" extrusionOk="0">
                  <a:moveTo>
                    <a:pt x="3733" y="1"/>
                  </a:moveTo>
                  <a:lnTo>
                    <a:pt x="3412" y="20"/>
                  </a:lnTo>
                  <a:lnTo>
                    <a:pt x="3092" y="76"/>
                  </a:lnTo>
                  <a:lnTo>
                    <a:pt x="2790" y="170"/>
                  </a:lnTo>
                  <a:lnTo>
                    <a:pt x="2488" y="284"/>
                  </a:lnTo>
                  <a:lnTo>
                    <a:pt x="2187" y="453"/>
                  </a:lnTo>
                  <a:lnTo>
                    <a:pt x="1885" y="642"/>
                  </a:lnTo>
                  <a:lnTo>
                    <a:pt x="1621" y="868"/>
                  </a:lnTo>
                  <a:lnTo>
                    <a:pt x="1357" y="1132"/>
                  </a:lnTo>
                  <a:lnTo>
                    <a:pt x="1112" y="1415"/>
                  </a:lnTo>
                  <a:lnTo>
                    <a:pt x="886" y="1735"/>
                  </a:lnTo>
                  <a:lnTo>
                    <a:pt x="679" y="2074"/>
                  </a:lnTo>
                  <a:lnTo>
                    <a:pt x="490" y="2451"/>
                  </a:lnTo>
                  <a:lnTo>
                    <a:pt x="339" y="2847"/>
                  </a:lnTo>
                  <a:lnTo>
                    <a:pt x="207" y="3262"/>
                  </a:lnTo>
                  <a:lnTo>
                    <a:pt x="94" y="3696"/>
                  </a:lnTo>
                  <a:lnTo>
                    <a:pt x="38" y="4129"/>
                  </a:lnTo>
                  <a:lnTo>
                    <a:pt x="0" y="4563"/>
                  </a:lnTo>
                  <a:lnTo>
                    <a:pt x="0" y="4978"/>
                  </a:lnTo>
                  <a:lnTo>
                    <a:pt x="0" y="5147"/>
                  </a:lnTo>
                  <a:lnTo>
                    <a:pt x="19" y="5298"/>
                  </a:lnTo>
                  <a:lnTo>
                    <a:pt x="57" y="5449"/>
                  </a:lnTo>
                  <a:lnTo>
                    <a:pt x="113" y="5600"/>
                  </a:lnTo>
                  <a:lnTo>
                    <a:pt x="170" y="5732"/>
                  </a:lnTo>
                  <a:lnTo>
                    <a:pt x="226" y="5882"/>
                  </a:lnTo>
                  <a:lnTo>
                    <a:pt x="396" y="6127"/>
                  </a:lnTo>
                  <a:lnTo>
                    <a:pt x="471" y="6241"/>
                  </a:lnTo>
                  <a:lnTo>
                    <a:pt x="584" y="6354"/>
                  </a:lnTo>
                  <a:lnTo>
                    <a:pt x="698" y="6467"/>
                  </a:lnTo>
                  <a:lnTo>
                    <a:pt x="811" y="6561"/>
                  </a:lnTo>
                  <a:lnTo>
                    <a:pt x="943" y="6636"/>
                  </a:lnTo>
                  <a:lnTo>
                    <a:pt x="1075" y="6712"/>
                  </a:lnTo>
                  <a:lnTo>
                    <a:pt x="1207" y="6768"/>
                  </a:lnTo>
                  <a:lnTo>
                    <a:pt x="1357" y="6825"/>
                  </a:lnTo>
                  <a:lnTo>
                    <a:pt x="1376" y="6825"/>
                  </a:lnTo>
                  <a:lnTo>
                    <a:pt x="1697" y="6919"/>
                  </a:lnTo>
                  <a:lnTo>
                    <a:pt x="2036" y="6957"/>
                  </a:lnTo>
                  <a:lnTo>
                    <a:pt x="2356" y="6938"/>
                  </a:lnTo>
                  <a:lnTo>
                    <a:pt x="2677" y="6900"/>
                  </a:lnTo>
                  <a:lnTo>
                    <a:pt x="2997" y="6825"/>
                  </a:lnTo>
                  <a:lnTo>
                    <a:pt x="3299" y="6693"/>
                  </a:lnTo>
                  <a:lnTo>
                    <a:pt x="3601" y="6542"/>
                  </a:lnTo>
                  <a:lnTo>
                    <a:pt x="3883" y="6354"/>
                  </a:lnTo>
                  <a:lnTo>
                    <a:pt x="4166" y="6146"/>
                  </a:lnTo>
                  <a:lnTo>
                    <a:pt x="4411" y="5882"/>
                  </a:lnTo>
                  <a:lnTo>
                    <a:pt x="4637" y="5618"/>
                  </a:lnTo>
                  <a:lnTo>
                    <a:pt x="4864" y="5317"/>
                  </a:lnTo>
                  <a:lnTo>
                    <a:pt x="5052" y="4978"/>
                  </a:lnTo>
                  <a:lnTo>
                    <a:pt x="5203" y="4638"/>
                  </a:lnTo>
                  <a:lnTo>
                    <a:pt x="5354" y="4261"/>
                  </a:lnTo>
                  <a:lnTo>
                    <a:pt x="5448" y="3865"/>
                  </a:lnTo>
                  <a:lnTo>
                    <a:pt x="5542" y="3375"/>
                  </a:lnTo>
                  <a:lnTo>
                    <a:pt x="5580" y="3130"/>
                  </a:lnTo>
                  <a:lnTo>
                    <a:pt x="5580" y="2866"/>
                  </a:lnTo>
                  <a:lnTo>
                    <a:pt x="5599" y="2583"/>
                  </a:lnTo>
                  <a:lnTo>
                    <a:pt x="5580" y="2320"/>
                  </a:lnTo>
                  <a:lnTo>
                    <a:pt x="5561" y="2037"/>
                  </a:lnTo>
                  <a:lnTo>
                    <a:pt x="5505" y="1773"/>
                  </a:lnTo>
                  <a:lnTo>
                    <a:pt x="5448" y="1509"/>
                  </a:lnTo>
                  <a:lnTo>
                    <a:pt x="5373" y="1264"/>
                  </a:lnTo>
                  <a:lnTo>
                    <a:pt x="5260" y="1019"/>
                  </a:lnTo>
                  <a:lnTo>
                    <a:pt x="5146" y="793"/>
                  </a:lnTo>
                  <a:lnTo>
                    <a:pt x="4977" y="604"/>
                  </a:lnTo>
                  <a:lnTo>
                    <a:pt x="4807" y="416"/>
                  </a:lnTo>
                  <a:lnTo>
                    <a:pt x="4600" y="246"/>
                  </a:lnTo>
                  <a:lnTo>
                    <a:pt x="4374" y="114"/>
                  </a:lnTo>
                  <a:lnTo>
                    <a:pt x="4355" y="114"/>
                  </a:lnTo>
                  <a:lnTo>
                    <a:pt x="4053" y="39"/>
                  </a:lnTo>
                  <a:lnTo>
                    <a:pt x="373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2"/>
            <p:cNvSpPr/>
            <p:nvPr/>
          </p:nvSpPr>
          <p:spPr>
            <a:xfrm>
              <a:off x="-1526260" y="743739"/>
              <a:ext cx="136130" cy="150685"/>
            </a:xfrm>
            <a:custGeom>
              <a:avLst/>
              <a:gdLst/>
              <a:ahLst/>
              <a:cxnLst/>
              <a:rect l="l" t="t" r="r" b="b"/>
              <a:pathLst>
                <a:path w="3526" h="3903" extrusionOk="0">
                  <a:moveTo>
                    <a:pt x="3525" y="0"/>
                  </a:moveTo>
                  <a:lnTo>
                    <a:pt x="3280" y="19"/>
                  </a:lnTo>
                  <a:lnTo>
                    <a:pt x="3035" y="95"/>
                  </a:lnTo>
                  <a:lnTo>
                    <a:pt x="2790" y="170"/>
                  </a:lnTo>
                  <a:lnTo>
                    <a:pt x="2564" y="264"/>
                  </a:lnTo>
                  <a:lnTo>
                    <a:pt x="2319" y="396"/>
                  </a:lnTo>
                  <a:lnTo>
                    <a:pt x="2093" y="528"/>
                  </a:lnTo>
                  <a:lnTo>
                    <a:pt x="1866" y="698"/>
                  </a:lnTo>
                  <a:lnTo>
                    <a:pt x="1659" y="868"/>
                  </a:lnTo>
                  <a:lnTo>
                    <a:pt x="1433" y="1056"/>
                  </a:lnTo>
                  <a:lnTo>
                    <a:pt x="1244" y="1282"/>
                  </a:lnTo>
                  <a:lnTo>
                    <a:pt x="1056" y="1509"/>
                  </a:lnTo>
                  <a:lnTo>
                    <a:pt x="867" y="1754"/>
                  </a:lnTo>
                  <a:lnTo>
                    <a:pt x="698" y="2017"/>
                  </a:lnTo>
                  <a:lnTo>
                    <a:pt x="547" y="2300"/>
                  </a:lnTo>
                  <a:lnTo>
                    <a:pt x="396" y="2602"/>
                  </a:lnTo>
                  <a:lnTo>
                    <a:pt x="264" y="2903"/>
                  </a:lnTo>
                  <a:lnTo>
                    <a:pt x="189" y="3149"/>
                  </a:lnTo>
                  <a:lnTo>
                    <a:pt x="113" y="3412"/>
                  </a:lnTo>
                  <a:lnTo>
                    <a:pt x="0" y="3903"/>
                  </a:lnTo>
                  <a:lnTo>
                    <a:pt x="264" y="3884"/>
                  </a:lnTo>
                  <a:lnTo>
                    <a:pt x="509" y="3846"/>
                  </a:lnTo>
                  <a:lnTo>
                    <a:pt x="773" y="3790"/>
                  </a:lnTo>
                  <a:lnTo>
                    <a:pt x="1018" y="3695"/>
                  </a:lnTo>
                  <a:lnTo>
                    <a:pt x="1263" y="3582"/>
                  </a:lnTo>
                  <a:lnTo>
                    <a:pt x="1508" y="3450"/>
                  </a:lnTo>
                  <a:lnTo>
                    <a:pt x="1734" y="3299"/>
                  </a:lnTo>
                  <a:lnTo>
                    <a:pt x="1961" y="3130"/>
                  </a:lnTo>
                  <a:lnTo>
                    <a:pt x="2168" y="2941"/>
                  </a:lnTo>
                  <a:lnTo>
                    <a:pt x="2375" y="2734"/>
                  </a:lnTo>
                  <a:lnTo>
                    <a:pt x="2564" y="2508"/>
                  </a:lnTo>
                  <a:lnTo>
                    <a:pt x="2752" y="2263"/>
                  </a:lnTo>
                  <a:lnTo>
                    <a:pt x="2903" y="1999"/>
                  </a:lnTo>
                  <a:lnTo>
                    <a:pt x="3054" y="1716"/>
                  </a:lnTo>
                  <a:lnTo>
                    <a:pt x="3186" y="1414"/>
                  </a:lnTo>
                  <a:lnTo>
                    <a:pt x="3299" y="1113"/>
                  </a:lnTo>
                  <a:lnTo>
                    <a:pt x="3374" y="849"/>
                  </a:lnTo>
                  <a:lnTo>
                    <a:pt x="3431" y="585"/>
                  </a:lnTo>
                  <a:lnTo>
                    <a:pt x="3487" y="283"/>
                  </a:lnTo>
                  <a:lnTo>
                    <a:pt x="3525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2"/>
            <p:cNvSpPr/>
            <p:nvPr/>
          </p:nvSpPr>
          <p:spPr>
            <a:xfrm>
              <a:off x="-1355962" y="923495"/>
              <a:ext cx="44437" cy="73547"/>
            </a:xfrm>
            <a:custGeom>
              <a:avLst/>
              <a:gdLst/>
              <a:ahLst/>
              <a:cxnLst/>
              <a:rect l="l" t="t" r="r" b="b"/>
              <a:pathLst>
                <a:path w="1151" h="1905" extrusionOk="0">
                  <a:moveTo>
                    <a:pt x="943" y="1"/>
                  </a:moveTo>
                  <a:lnTo>
                    <a:pt x="830" y="20"/>
                  </a:lnTo>
                  <a:lnTo>
                    <a:pt x="735" y="76"/>
                  </a:lnTo>
                  <a:lnTo>
                    <a:pt x="622" y="170"/>
                  </a:lnTo>
                  <a:lnTo>
                    <a:pt x="509" y="283"/>
                  </a:lnTo>
                  <a:lnTo>
                    <a:pt x="396" y="434"/>
                  </a:lnTo>
                  <a:lnTo>
                    <a:pt x="302" y="585"/>
                  </a:lnTo>
                  <a:lnTo>
                    <a:pt x="208" y="774"/>
                  </a:lnTo>
                  <a:lnTo>
                    <a:pt x="113" y="962"/>
                  </a:lnTo>
                  <a:lnTo>
                    <a:pt x="57" y="1151"/>
                  </a:lnTo>
                  <a:lnTo>
                    <a:pt x="19" y="1320"/>
                  </a:lnTo>
                  <a:lnTo>
                    <a:pt x="0" y="1471"/>
                  </a:lnTo>
                  <a:lnTo>
                    <a:pt x="0" y="1622"/>
                  </a:lnTo>
                  <a:lnTo>
                    <a:pt x="19" y="1735"/>
                  </a:lnTo>
                  <a:lnTo>
                    <a:pt x="76" y="1829"/>
                  </a:lnTo>
                  <a:lnTo>
                    <a:pt x="132" y="1886"/>
                  </a:lnTo>
                  <a:lnTo>
                    <a:pt x="226" y="1905"/>
                  </a:lnTo>
                  <a:lnTo>
                    <a:pt x="321" y="1886"/>
                  </a:lnTo>
                  <a:lnTo>
                    <a:pt x="415" y="1829"/>
                  </a:lnTo>
                  <a:lnTo>
                    <a:pt x="528" y="1735"/>
                  </a:lnTo>
                  <a:lnTo>
                    <a:pt x="641" y="1622"/>
                  </a:lnTo>
                  <a:lnTo>
                    <a:pt x="754" y="1471"/>
                  </a:lnTo>
                  <a:lnTo>
                    <a:pt x="849" y="1320"/>
                  </a:lnTo>
                  <a:lnTo>
                    <a:pt x="962" y="1132"/>
                  </a:lnTo>
                  <a:lnTo>
                    <a:pt x="1037" y="943"/>
                  </a:lnTo>
                  <a:lnTo>
                    <a:pt x="1094" y="755"/>
                  </a:lnTo>
                  <a:lnTo>
                    <a:pt x="1131" y="585"/>
                  </a:lnTo>
                  <a:lnTo>
                    <a:pt x="1150" y="415"/>
                  </a:lnTo>
                  <a:lnTo>
                    <a:pt x="1150" y="283"/>
                  </a:lnTo>
                  <a:lnTo>
                    <a:pt x="1131" y="170"/>
                  </a:lnTo>
                  <a:lnTo>
                    <a:pt x="1094" y="76"/>
                  </a:lnTo>
                  <a:lnTo>
                    <a:pt x="1018" y="20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2"/>
            <p:cNvSpPr/>
            <p:nvPr/>
          </p:nvSpPr>
          <p:spPr>
            <a:xfrm>
              <a:off x="-1400361" y="995537"/>
              <a:ext cx="35673" cy="36445"/>
            </a:xfrm>
            <a:custGeom>
              <a:avLst/>
              <a:gdLst/>
              <a:ahLst/>
              <a:cxnLst/>
              <a:rect l="l" t="t" r="r" b="b"/>
              <a:pathLst>
                <a:path w="924" h="944" extrusionOk="0">
                  <a:moveTo>
                    <a:pt x="490" y="1"/>
                  </a:moveTo>
                  <a:lnTo>
                    <a:pt x="396" y="39"/>
                  </a:lnTo>
                  <a:lnTo>
                    <a:pt x="321" y="76"/>
                  </a:lnTo>
                  <a:lnTo>
                    <a:pt x="226" y="114"/>
                  </a:lnTo>
                  <a:lnTo>
                    <a:pt x="151" y="189"/>
                  </a:lnTo>
                  <a:lnTo>
                    <a:pt x="95" y="265"/>
                  </a:lnTo>
                  <a:lnTo>
                    <a:pt x="38" y="359"/>
                  </a:lnTo>
                  <a:lnTo>
                    <a:pt x="19" y="453"/>
                  </a:lnTo>
                  <a:lnTo>
                    <a:pt x="0" y="548"/>
                  </a:lnTo>
                  <a:lnTo>
                    <a:pt x="0" y="623"/>
                  </a:lnTo>
                  <a:lnTo>
                    <a:pt x="19" y="717"/>
                  </a:lnTo>
                  <a:lnTo>
                    <a:pt x="57" y="793"/>
                  </a:lnTo>
                  <a:lnTo>
                    <a:pt x="113" y="849"/>
                  </a:lnTo>
                  <a:lnTo>
                    <a:pt x="189" y="906"/>
                  </a:lnTo>
                  <a:lnTo>
                    <a:pt x="264" y="943"/>
                  </a:lnTo>
                  <a:lnTo>
                    <a:pt x="434" y="943"/>
                  </a:lnTo>
                  <a:lnTo>
                    <a:pt x="528" y="925"/>
                  </a:lnTo>
                  <a:lnTo>
                    <a:pt x="604" y="887"/>
                  </a:lnTo>
                  <a:lnTo>
                    <a:pt x="698" y="830"/>
                  </a:lnTo>
                  <a:lnTo>
                    <a:pt x="773" y="755"/>
                  </a:lnTo>
                  <a:lnTo>
                    <a:pt x="830" y="680"/>
                  </a:lnTo>
                  <a:lnTo>
                    <a:pt x="886" y="585"/>
                  </a:lnTo>
                  <a:lnTo>
                    <a:pt x="905" y="491"/>
                  </a:lnTo>
                  <a:lnTo>
                    <a:pt x="924" y="416"/>
                  </a:lnTo>
                  <a:lnTo>
                    <a:pt x="924" y="321"/>
                  </a:lnTo>
                  <a:lnTo>
                    <a:pt x="905" y="246"/>
                  </a:lnTo>
                  <a:lnTo>
                    <a:pt x="867" y="171"/>
                  </a:lnTo>
                  <a:lnTo>
                    <a:pt x="811" y="95"/>
                  </a:lnTo>
                  <a:lnTo>
                    <a:pt x="735" y="57"/>
                  </a:lnTo>
                  <a:lnTo>
                    <a:pt x="660" y="2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2"/>
            <p:cNvSpPr/>
            <p:nvPr/>
          </p:nvSpPr>
          <p:spPr>
            <a:xfrm>
              <a:off x="-1548845" y="1314319"/>
              <a:ext cx="366848" cy="37179"/>
            </a:xfrm>
            <a:custGeom>
              <a:avLst/>
              <a:gdLst/>
              <a:ahLst/>
              <a:cxnLst/>
              <a:rect l="l" t="t" r="r" b="b"/>
              <a:pathLst>
                <a:path w="9502" h="963" extrusionOk="0">
                  <a:moveTo>
                    <a:pt x="4431" y="1"/>
                  </a:moveTo>
                  <a:lnTo>
                    <a:pt x="3620" y="57"/>
                  </a:lnTo>
                  <a:lnTo>
                    <a:pt x="2791" y="114"/>
                  </a:lnTo>
                  <a:lnTo>
                    <a:pt x="1923" y="227"/>
                  </a:lnTo>
                  <a:lnTo>
                    <a:pt x="1037" y="378"/>
                  </a:lnTo>
                  <a:lnTo>
                    <a:pt x="151" y="566"/>
                  </a:lnTo>
                  <a:lnTo>
                    <a:pt x="76" y="604"/>
                  </a:lnTo>
                  <a:lnTo>
                    <a:pt x="19" y="661"/>
                  </a:lnTo>
                  <a:lnTo>
                    <a:pt x="1" y="736"/>
                  </a:lnTo>
                  <a:lnTo>
                    <a:pt x="1" y="811"/>
                  </a:lnTo>
                  <a:lnTo>
                    <a:pt x="38" y="887"/>
                  </a:lnTo>
                  <a:lnTo>
                    <a:pt x="95" y="943"/>
                  </a:lnTo>
                  <a:lnTo>
                    <a:pt x="170" y="962"/>
                  </a:lnTo>
                  <a:lnTo>
                    <a:pt x="246" y="962"/>
                  </a:lnTo>
                  <a:lnTo>
                    <a:pt x="1113" y="774"/>
                  </a:lnTo>
                  <a:lnTo>
                    <a:pt x="1980" y="642"/>
                  </a:lnTo>
                  <a:lnTo>
                    <a:pt x="2828" y="529"/>
                  </a:lnTo>
                  <a:lnTo>
                    <a:pt x="3658" y="472"/>
                  </a:lnTo>
                  <a:lnTo>
                    <a:pt x="4450" y="434"/>
                  </a:lnTo>
                  <a:lnTo>
                    <a:pt x="5204" y="415"/>
                  </a:lnTo>
                  <a:lnTo>
                    <a:pt x="5920" y="434"/>
                  </a:lnTo>
                  <a:lnTo>
                    <a:pt x="6580" y="453"/>
                  </a:lnTo>
                  <a:lnTo>
                    <a:pt x="7183" y="491"/>
                  </a:lnTo>
                  <a:lnTo>
                    <a:pt x="7730" y="547"/>
                  </a:lnTo>
                  <a:lnTo>
                    <a:pt x="8634" y="642"/>
                  </a:lnTo>
                  <a:lnTo>
                    <a:pt x="9200" y="736"/>
                  </a:lnTo>
                  <a:lnTo>
                    <a:pt x="9407" y="774"/>
                  </a:lnTo>
                  <a:lnTo>
                    <a:pt x="9502" y="378"/>
                  </a:lnTo>
                  <a:lnTo>
                    <a:pt x="9275" y="340"/>
                  </a:lnTo>
                  <a:lnTo>
                    <a:pt x="8691" y="246"/>
                  </a:lnTo>
                  <a:lnTo>
                    <a:pt x="7786" y="133"/>
                  </a:lnTo>
                  <a:lnTo>
                    <a:pt x="7221" y="76"/>
                  </a:lnTo>
                  <a:lnTo>
                    <a:pt x="6599" y="38"/>
                  </a:lnTo>
                  <a:lnTo>
                    <a:pt x="59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2"/>
            <p:cNvSpPr/>
            <p:nvPr/>
          </p:nvSpPr>
          <p:spPr>
            <a:xfrm>
              <a:off x="-1339245" y="1142554"/>
              <a:ext cx="88102" cy="90303"/>
            </a:xfrm>
            <a:custGeom>
              <a:avLst/>
              <a:gdLst/>
              <a:ahLst/>
              <a:cxnLst/>
              <a:rect l="l" t="t" r="r" b="b"/>
              <a:pathLst>
                <a:path w="2282" h="2339" extrusionOk="0">
                  <a:moveTo>
                    <a:pt x="1094" y="1"/>
                  </a:moveTo>
                  <a:lnTo>
                    <a:pt x="981" y="20"/>
                  </a:lnTo>
                  <a:lnTo>
                    <a:pt x="868" y="39"/>
                  </a:lnTo>
                  <a:lnTo>
                    <a:pt x="755" y="57"/>
                  </a:lnTo>
                  <a:lnTo>
                    <a:pt x="642" y="95"/>
                  </a:lnTo>
                  <a:lnTo>
                    <a:pt x="453" y="208"/>
                  </a:lnTo>
                  <a:lnTo>
                    <a:pt x="302" y="359"/>
                  </a:lnTo>
                  <a:lnTo>
                    <a:pt x="170" y="529"/>
                  </a:lnTo>
                  <a:lnTo>
                    <a:pt x="76" y="717"/>
                  </a:lnTo>
                  <a:lnTo>
                    <a:pt x="38" y="830"/>
                  </a:lnTo>
                  <a:lnTo>
                    <a:pt x="20" y="943"/>
                  </a:lnTo>
                  <a:lnTo>
                    <a:pt x="1" y="1057"/>
                  </a:lnTo>
                  <a:lnTo>
                    <a:pt x="1" y="1170"/>
                  </a:lnTo>
                  <a:lnTo>
                    <a:pt x="20" y="1302"/>
                  </a:lnTo>
                  <a:lnTo>
                    <a:pt x="38" y="1415"/>
                  </a:lnTo>
                  <a:lnTo>
                    <a:pt x="114" y="1622"/>
                  </a:lnTo>
                  <a:lnTo>
                    <a:pt x="227" y="1829"/>
                  </a:lnTo>
                  <a:lnTo>
                    <a:pt x="378" y="1999"/>
                  </a:lnTo>
                  <a:lnTo>
                    <a:pt x="547" y="2150"/>
                  </a:lnTo>
                  <a:lnTo>
                    <a:pt x="755" y="2244"/>
                  </a:lnTo>
                  <a:lnTo>
                    <a:pt x="849" y="2282"/>
                  </a:lnTo>
                  <a:lnTo>
                    <a:pt x="962" y="2320"/>
                  </a:lnTo>
                  <a:lnTo>
                    <a:pt x="1075" y="2338"/>
                  </a:lnTo>
                  <a:lnTo>
                    <a:pt x="1320" y="2338"/>
                  </a:lnTo>
                  <a:lnTo>
                    <a:pt x="1433" y="2320"/>
                  </a:lnTo>
                  <a:lnTo>
                    <a:pt x="1547" y="2282"/>
                  </a:lnTo>
                  <a:lnTo>
                    <a:pt x="1641" y="2244"/>
                  </a:lnTo>
                  <a:lnTo>
                    <a:pt x="1829" y="2150"/>
                  </a:lnTo>
                  <a:lnTo>
                    <a:pt x="1999" y="1999"/>
                  </a:lnTo>
                  <a:lnTo>
                    <a:pt x="2131" y="1829"/>
                  </a:lnTo>
                  <a:lnTo>
                    <a:pt x="2225" y="1622"/>
                  </a:lnTo>
                  <a:lnTo>
                    <a:pt x="2263" y="1528"/>
                  </a:lnTo>
                  <a:lnTo>
                    <a:pt x="2282" y="1415"/>
                  </a:lnTo>
                  <a:lnTo>
                    <a:pt x="2282" y="1302"/>
                  </a:lnTo>
                  <a:lnTo>
                    <a:pt x="2282" y="1170"/>
                  </a:lnTo>
                  <a:lnTo>
                    <a:pt x="2282" y="1057"/>
                  </a:lnTo>
                  <a:lnTo>
                    <a:pt x="2263" y="943"/>
                  </a:lnTo>
                  <a:lnTo>
                    <a:pt x="2169" y="717"/>
                  </a:lnTo>
                  <a:lnTo>
                    <a:pt x="2056" y="529"/>
                  </a:lnTo>
                  <a:lnTo>
                    <a:pt x="1924" y="359"/>
                  </a:lnTo>
                  <a:lnTo>
                    <a:pt x="1735" y="208"/>
                  </a:lnTo>
                  <a:lnTo>
                    <a:pt x="1547" y="95"/>
                  </a:lnTo>
                  <a:lnTo>
                    <a:pt x="1433" y="57"/>
                  </a:lnTo>
                  <a:lnTo>
                    <a:pt x="1320" y="39"/>
                  </a:lnTo>
                  <a:lnTo>
                    <a:pt x="1207" y="20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2"/>
            <p:cNvSpPr/>
            <p:nvPr/>
          </p:nvSpPr>
          <p:spPr>
            <a:xfrm>
              <a:off x="-1554675" y="1165140"/>
              <a:ext cx="352293" cy="38608"/>
            </a:xfrm>
            <a:custGeom>
              <a:avLst/>
              <a:gdLst/>
              <a:ahLst/>
              <a:cxnLst/>
              <a:rect l="l" t="t" r="r" b="b"/>
              <a:pathLst>
                <a:path w="9125" h="1000" extrusionOk="0">
                  <a:moveTo>
                    <a:pt x="5072" y="0"/>
                  </a:moveTo>
                  <a:lnTo>
                    <a:pt x="4337" y="19"/>
                  </a:lnTo>
                  <a:lnTo>
                    <a:pt x="3564" y="57"/>
                  </a:lnTo>
                  <a:lnTo>
                    <a:pt x="2753" y="132"/>
                  </a:lnTo>
                  <a:lnTo>
                    <a:pt x="1905" y="245"/>
                  </a:lnTo>
                  <a:lnTo>
                    <a:pt x="1038" y="396"/>
                  </a:lnTo>
                  <a:lnTo>
                    <a:pt x="152" y="585"/>
                  </a:lnTo>
                  <a:lnTo>
                    <a:pt x="76" y="622"/>
                  </a:lnTo>
                  <a:lnTo>
                    <a:pt x="20" y="679"/>
                  </a:lnTo>
                  <a:lnTo>
                    <a:pt x="1" y="754"/>
                  </a:lnTo>
                  <a:lnTo>
                    <a:pt x="1" y="830"/>
                  </a:lnTo>
                  <a:lnTo>
                    <a:pt x="39" y="905"/>
                  </a:lnTo>
                  <a:lnTo>
                    <a:pt x="95" y="962"/>
                  </a:lnTo>
                  <a:lnTo>
                    <a:pt x="170" y="999"/>
                  </a:lnTo>
                  <a:lnTo>
                    <a:pt x="246" y="981"/>
                  </a:lnTo>
                  <a:lnTo>
                    <a:pt x="1113" y="792"/>
                  </a:lnTo>
                  <a:lnTo>
                    <a:pt x="1961" y="660"/>
                  </a:lnTo>
                  <a:lnTo>
                    <a:pt x="2791" y="547"/>
                  </a:lnTo>
                  <a:lnTo>
                    <a:pt x="3583" y="472"/>
                  </a:lnTo>
                  <a:lnTo>
                    <a:pt x="4355" y="434"/>
                  </a:lnTo>
                  <a:lnTo>
                    <a:pt x="5072" y="415"/>
                  </a:lnTo>
                  <a:lnTo>
                    <a:pt x="5750" y="415"/>
                  </a:lnTo>
                  <a:lnTo>
                    <a:pt x="6391" y="453"/>
                  </a:lnTo>
                  <a:lnTo>
                    <a:pt x="6957" y="490"/>
                  </a:lnTo>
                  <a:lnTo>
                    <a:pt x="7466" y="528"/>
                  </a:lnTo>
                  <a:lnTo>
                    <a:pt x="8314" y="622"/>
                  </a:lnTo>
                  <a:lnTo>
                    <a:pt x="8842" y="717"/>
                  </a:lnTo>
                  <a:lnTo>
                    <a:pt x="9049" y="754"/>
                  </a:lnTo>
                  <a:lnTo>
                    <a:pt x="9125" y="340"/>
                  </a:lnTo>
                  <a:lnTo>
                    <a:pt x="8936" y="302"/>
                  </a:lnTo>
                  <a:lnTo>
                    <a:pt x="8390" y="208"/>
                  </a:lnTo>
                  <a:lnTo>
                    <a:pt x="7522" y="113"/>
                  </a:lnTo>
                  <a:lnTo>
                    <a:pt x="6995" y="76"/>
                  </a:lnTo>
                  <a:lnTo>
                    <a:pt x="6410" y="38"/>
                  </a:lnTo>
                  <a:lnTo>
                    <a:pt x="5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2"/>
            <p:cNvSpPr/>
            <p:nvPr/>
          </p:nvSpPr>
          <p:spPr>
            <a:xfrm>
              <a:off x="-1341407" y="1141126"/>
              <a:ext cx="81539" cy="81539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37" y="0"/>
                  </a:moveTo>
                  <a:lnTo>
                    <a:pt x="830" y="19"/>
                  </a:lnTo>
                  <a:lnTo>
                    <a:pt x="641" y="94"/>
                  </a:lnTo>
                  <a:lnTo>
                    <a:pt x="453" y="189"/>
                  </a:lnTo>
                  <a:lnTo>
                    <a:pt x="302" y="321"/>
                  </a:lnTo>
                  <a:lnTo>
                    <a:pt x="170" y="471"/>
                  </a:lnTo>
                  <a:lnTo>
                    <a:pt x="76" y="641"/>
                  </a:lnTo>
                  <a:lnTo>
                    <a:pt x="19" y="848"/>
                  </a:lnTo>
                  <a:lnTo>
                    <a:pt x="0" y="1056"/>
                  </a:lnTo>
                  <a:lnTo>
                    <a:pt x="19" y="1263"/>
                  </a:lnTo>
                  <a:lnTo>
                    <a:pt x="94" y="1471"/>
                  </a:lnTo>
                  <a:lnTo>
                    <a:pt x="189" y="1659"/>
                  </a:lnTo>
                  <a:lnTo>
                    <a:pt x="321" y="1810"/>
                  </a:lnTo>
                  <a:lnTo>
                    <a:pt x="472" y="1942"/>
                  </a:lnTo>
                  <a:lnTo>
                    <a:pt x="660" y="2036"/>
                  </a:lnTo>
                  <a:lnTo>
                    <a:pt x="849" y="2093"/>
                  </a:lnTo>
                  <a:lnTo>
                    <a:pt x="1075" y="2112"/>
                  </a:lnTo>
                  <a:lnTo>
                    <a:pt x="1282" y="2093"/>
                  </a:lnTo>
                  <a:lnTo>
                    <a:pt x="1471" y="2036"/>
                  </a:lnTo>
                  <a:lnTo>
                    <a:pt x="1659" y="1942"/>
                  </a:lnTo>
                  <a:lnTo>
                    <a:pt x="1810" y="1810"/>
                  </a:lnTo>
                  <a:lnTo>
                    <a:pt x="1942" y="1659"/>
                  </a:lnTo>
                  <a:lnTo>
                    <a:pt x="2036" y="1471"/>
                  </a:lnTo>
                  <a:lnTo>
                    <a:pt x="2093" y="1263"/>
                  </a:lnTo>
                  <a:lnTo>
                    <a:pt x="2112" y="1056"/>
                  </a:lnTo>
                  <a:lnTo>
                    <a:pt x="2093" y="848"/>
                  </a:lnTo>
                  <a:lnTo>
                    <a:pt x="2017" y="641"/>
                  </a:lnTo>
                  <a:lnTo>
                    <a:pt x="1923" y="471"/>
                  </a:lnTo>
                  <a:lnTo>
                    <a:pt x="1791" y="321"/>
                  </a:lnTo>
                  <a:lnTo>
                    <a:pt x="1640" y="189"/>
                  </a:lnTo>
                  <a:lnTo>
                    <a:pt x="1452" y="94"/>
                  </a:lnTo>
                  <a:lnTo>
                    <a:pt x="1263" y="19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2"/>
            <p:cNvSpPr/>
            <p:nvPr/>
          </p:nvSpPr>
          <p:spPr>
            <a:xfrm>
              <a:off x="-1207516" y="989746"/>
              <a:ext cx="81578" cy="446882"/>
            </a:xfrm>
            <a:custGeom>
              <a:avLst/>
              <a:gdLst/>
              <a:ahLst/>
              <a:cxnLst/>
              <a:rect l="l" t="t" r="r" b="b"/>
              <a:pathLst>
                <a:path w="2113" h="11575" extrusionOk="0">
                  <a:moveTo>
                    <a:pt x="849" y="0"/>
                  </a:moveTo>
                  <a:lnTo>
                    <a:pt x="736" y="170"/>
                  </a:lnTo>
                  <a:lnTo>
                    <a:pt x="717" y="207"/>
                  </a:lnTo>
                  <a:lnTo>
                    <a:pt x="585" y="453"/>
                  </a:lnTo>
                  <a:lnTo>
                    <a:pt x="491" y="716"/>
                  </a:lnTo>
                  <a:lnTo>
                    <a:pt x="472" y="735"/>
                  </a:lnTo>
                  <a:lnTo>
                    <a:pt x="397" y="980"/>
                  </a:lnTo>
                  <a:lnTo>
                    <a:pt x="378" y="1018"/>
                  </a:lnTo>
                  <a:lnTo>
                    <a:pt x="302" y="1282"/>
                  </a:lnTo>
                  <a:lnTo>
                    <a:pt x="227" y="1659"/>
                  </a:lnTo>
                  <a:lnTo>
                    <a:pt x="152" y="2036"/>
                  </a:lnTo>
                  <a:lnTo>
                    <a:pt x="95" y="2375"/>
                  </a:lnTo>
                  <a:lnTo>
                    <a:pt x="57" y="2696"/>
                  </a:lnTo>
                  <a:lnTo>
                    <a:pt x="20" y="3111"/>
                  </a:lnTo>
                  <a:lnTo>
                    <a:pt x="1" y="3525"/>
                  </a:lnTo>
                  <a:lnTo>
                    <a:pt x="1" y="3978"/>
                  </a:lnTo>
                  <a:lnTo>
                    <a:pt x="1" y="4430"/>
                  </a:lnTo>
                  <a:lnTo>
                    <a:pt x="20" y="4901"/>
                  </a:lnTo>
                  <a:lnTo>
                    <a:pt x="39" y="5373"/>
                  </a:lnTo>
                  <a:lnTo>
                    <a:pt x="95" y="5863"/>
                  </a:lnTo>
                  <a:lnTo>
                    <a:pt x="152" y="6353"/>
                  </a:lnTo>
                  <a:lnTo>
                    <a:pt x="208" y="6843"/>
                  </a:lnTo>
                  <a:lnTo>
                    <a:pt x="302" y="7333"/>
                  </a:lnTo>
                  <a:lnTo>
                    <a:pt x="397" y="7805"/>
                  </a:lnTo>
                  <a:lnTo>
                    <a:pt x="529" y="8295"/>
                  </a:lnTo>
                  <a:lnTo>
                    <a:pt x="661" y="8747"/>
                  </a:lnTo>
                  <a:lnTo>
                    <a:pt x="811" y="9218"/>
                  </a:lnTo>
                  <a:lnTo>
                    <a:pt x="962" y="9652"/>
                  </a:lnTo>
                  <a:lnTo>
                    <a:pt x="1151" y="10067"/>
                  </a:lnTo>
                  <a:lnTo>
                    <a:pt x="1320" y="10406"/>
                  </a:lnTo>
                  <a:lnTo>
                    <a:pt x="1339" y="10444"/>
                  </a:lnTo>
                  <a:lnTo>
                    <a:pt x="1490" y="10726"/>
                  </a:lnTo>
                  <a:lnTo>
                    <a:pt x="1528" y="10764"/>
                  </a:lnTo>
                  <a:lnTo>
                    <a:pt x="1716" y="11085"/>
                  </a:lnTo>
                  <a:lnTo>
                    <a:pt x="1924" y="11367"/>
                  </a:lnTo>
                  <a:lnTo>
                    <a:pt x="1943" y="11386"/>
                  </a:lnTo>
                  <a:lnTo>
                    <a:pt x="2112" y="11575"/>
                  </a:lnTo>
                  <a:lnTo>
                    <a:pt x="2112" y="10915"/>
                  </a:lnTo>
                  <a:lnTo>
                    <a:pt x="2093" y="10877"/>
                  </a:lnTo>
                  <a:lnTo>
                    <a:pt x="1886" y="10557"/>
                  </a:lnTo>
                  <a:lnTo>
                    <a:pt x="1697" y="10236"/>
                  </a:lnTo>
                  <a:lnTo>
                    <a:pt x="1679" y="10199"/>
                  </a:lnTo>
                  <a:lnTo>
                    <a:pt x="1509" y="9822"/>
                  </a:lnTo>
                  <a:lnTo>
                    <a:pt x="1339" y="9426"/>
                  </a:lnTo>
                  <a:lnTo>
                    <a:pt x="1188" y="9030"/>
                  </a:lnTo>
                  <a:lnTo>
                    <a:pt x="1057" y="8634"/>
                  </a:lnTo>
                  <a:lnTo>
                    <a:pt x="943" y="8219"/>
                  </a:lnTo>
                  <a:lnTo>
                    <a:pt x="830" y="7805"/>
                  </a:lnTo>
                  <a:lnTo>
                    <a:pt x="736" y="7371"/>
                  </a:lnTo>
                  <a:lnTo>
                    <a:pt x="661" y="6937"/>
                  </a:lnTo>
                  <a:lnTo>
                    <a:pt x="585" y="6504"/>
                  </a:lnTo>
                  <a:lnTo>
                    <a:pt x="529" y="6070"/>
                  </a:lnTo>
                  <a:lnTo>
                    <a:pt x="491" y="5618"/>
                  </a:lnTo>
                  <a:lnTo>
                    <a:pt x="453" y="5184"/>
                  </a:lnTo>
                  <a:lnTo>
                    <a:pt x="416" y="4336"/>
                  </a:lnTo>
                  <a:lnTo>
                    <a:pt x="434" y="3525"/>
                  </a:lnTo>
                  <a:lnTo>
                    <a:pt x="453" y="3129"/>
                  </a:lnTo>
                  <a:lnTo>
                    <a:pt x="472" y="2752"/>
                  </a:lnTo>
                  <a:lnTo>
                    <a:pt x="548" y="2168"/>
                  </a:lnTo>
                  <a:lnTo>
                    <a:pt x="661" y="1621"/>
                  </a:lnTo>
                  <a:lnTo>
                    <a:pt x="736" y="1301"/>
                  </a:lnTo>
                  <a:lnTo>
                    <a:pt x="830" y="999"/>
                  </a:lnTo>
                  <a:lnTo>
                    <a:pt x="943" y="735"/>
                  </a:lnTo>
                  <a:lnTo>
                    <a:pt x="943" y="716"/>
                  </a:lnTo>
                  <a:lnTo>
                    <a:pt x="1057" y="490"/>
                  </a:lnTo>
                  <a:lnTo>
                    <a:pt x="1057" y="471"/>
                  </a:lnTo>
                  <a:lnTo>
                    <a:pt x="1170" y="283"/>
                  </a:lnTo>
                  <a:lnTo>
                    <a:pt x="1188" y="264"/>
                  </a:lnTo>
                  <a:lnTo>
                    <a:pt x="1226" y="207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2"/>
            <p:cNvSpPr/>
            <p:nvPr/>
          </p:nvSpPr>
          <p:spPr>
            <a:xfrm>
              <a:off x="-1219137" y="968628"/>
              <a:ext cx="125204" cy="496377"/>
            </a:xfrm>
            <a:custGeom>
              <a:avLst/>
              <a:gdLst/>
              <a:ahLst/>
              <a:cxnLst/>
              <a:rect l="l" t="t" r="r" b="b"/>
              <a:pathLst>
                <a:path w="3243" h="12857" extrusionOk="0">
                  <a:moveTo>
                    <a:pt x="1489" y="0"/>
                  </a:moveTo>
                  <a:lnTo>
                    <a:pt x="1452" y="19"/>
                  </a:lnTo>
                  <a:lnTo>
                    <a:pt x="1395" y="38"/>
                  </a:lnTo>
                  <a:lnTo>
                    <a:pt x="1244" y="132"/>
                  </a:lnTo>
                  <a:lnTo>
                    <a:pt x="1094" y="264"/>
                  </a:lnTo>
                  <a:lnTo>
                    <a:pt x="943" y="415"/>
                  </a:lnTo>
                  <a:lnTo>
                    <a:pt x="830" y="585"/>
                  </a:lnTo>
                  <a:lnTo>
                    <a:pt x="698" y="792"/>
                  </a:lnTo>
                  <a:lnTo>
                    <a:pt x="603" y="981"/>
                  </a:lnTo>
                  <a:lnTo>
                    <a:pt x="509" y="1207"/>
                  </a:lnTo>
                  <a:lnTo>
                    <a:pt x="434" y="1433"/>
                  </a:lnTo>
                  <a:lnTo>
                    <a:pt x="302" y="1904"/>
                  </a:lnTo>
                  <a:lnTo>
                    <a:pt x="189" y="2376"/>
                  </a:lnTo>
                  <a:lnTo>
                    <a:pt x="113" y="2828"/>
                  </a:lnTo>
                  <a:lnTo>
                    <a:pt x="76" y="3243"/>
                  </a:lnTo>
                  <a:lnTo>
                    <a:pt x="19" y="3846"/>
                  </a:lnTo>
                  <a:lnTo>
                    <a:pt x="0" y="4468"/>
                  </a:lnTo>
                  <a:lnTo>
                    <a:pt x="0" y="5128"/>
                  </a:lnTo>
                  <a:lnTo>
                    <a:pt x="38" y="5807"/>
                  </a:lnTo>
                  <a:lnTo>
                    <a:pt x="94" y="6504"/>
                  </a:lnTo>
                  <a:lnTo>
                    <a:pt x="189" y="7202"/>
                  </a:lnTo>
                  <a:lnTo>
                    <a:pt x="321" y="7918"/>
                  </a:lnTo>
                  <a:lnTo>
                    <a:pt x="472" y="8597"/>
                  </a:lnTo>
                  <a:lnTo>
                    <a:pt x="660" y="9275"/>
                  </a:lnTo>
                  <a:lnTo>
                    <a:pt x="867" y="9935"/>
                  </a:lnTo>
                  <a:lnTo>
                    <a:pt x="999" y="10237"/>
                  </a:lnTo>
                  <a:lnTo>
                    <a:pt x="1131" y="10538"/>
                  </a:lnTo>
                  <a:lnTo>
                    <a:pt x="1263" y="10840"/>
                  </a:lnTo>
                  <a:lnTo>
                    <a:pt x="1414" y="11123"/>
                  </a:lnTo>
                  <a:lnTo>
                    <a:pt x="1565" y="11387"/>
                  </a:lnTo>
                  <a:lnTo>
                    <a:pt x="1735" y="11650"/>
                  </a:lnTo>
                  <a:lnTo>
                    <a:pt x="1923" y="11877"/>
                  </a:lnTo>
                  <a:lnTo>
                    <a:pt x="2093" y="12103"/>
                  </a:lnTo>
                  <a:lnTo>
                    <a:pt x="2300" y="12310"/>
                  </a:lnTo>
                  <a:lnTo>
                    <a:pt x="2507" y="12518"/>
                  </a:lnTo>
                  <a:lnTo>
                    <a:pt x="2715" y="12687"/>
                  </a:lnTo>
                  <a:lnTo>
                    <a:pt x="2941" y="12838"/>
                  </a:lnTo>
                  <a:lnTo>
                    <a:pt x="3016" y="12857"/>
                  </a:lnTo>
                  <a:lnTo>
                    <a:pt x="3092" y="12857"/>
                  </a:lnTo>
                  <a:lnTo>
                    <a:pt x="3167" y="12819"/>
                  </a:lnTo>
                  <a:lnTo>
                    <a:pt x="3224" y="12744"/>
                  </a:lnTo>
                  <a:lnTo>
                    <a:pt x="3224" y="12725"/>
                  </a:lnTo>
                  <a:lnTo>
                    <a:pt x="3243" y="12650"/>
                  </a:lnTo>
                  <a:lnTo>
                    <a:pt x="3243" y="12574"/>
                  </a:lnTo>
                  <a:lnTo>
                    <a:pt x="3205" y="12518"/>
                  </a:lnTo>
                  <a:lnTo>
                    <a:pt x="3148" y="12461"/>
                  </a:lnTo>
                  <a:lnTo>
                    <a:pt x="2941" y="12329"/>
                  </a:lnTo>
                  <a:lnTo>
                    <a:pt x="2753" y="12159"/>
                  </a:lnTo>
                  <a:lnTo>
                    <a:pt x="2564" y="11990"/>
                  </a:lnTo>
                  <a:lnTo>
                    <a:pt x="2394" y="11801"/>
                  </a:lnTo>
                  <a:lnTo>
                    <a:pt x="2225" y="11594"/>
                  </a:lnTo>
                  <a:lnTo>
                    <a:pt x="2055" y="11368"/>
                  </a:lnTo>
                  <a:lnTo>
                    <a:pt x="1904" y="11123"/>
                  </a:lnTo>
                  <a:lnTo>
                    <a:pt x="1753" y="10878"/>
                  </a:lnTo>
                  <a:lnTo>
                    <a:pt x="1621" y="10614"/>
                  </a:lnTo>
                  <a:lnTo>
                    <a:pt x="1489" y="10331"/>
                  </a:lnTo>
                  <a:lnTo>
                    <a:pt x="1263" y="9747"/>
                  </a:lnTo>
                  <a:lnTo>
                    <a:pt x="1056" y="9143"/>
                  </a:lnTo>
                  <a:lnTo>
                    <a:pt x="867" y="8502"/>
                  </a:lnTo>
                  <a:lnTo>
                    <a:pt x="735" y="7843"/>
                  </a:lnTo>
                  <a:lnTo>
                    <a:pt x="603" y="7164"/>
                  </a:lnTo>
                  <a:lnTo>
                    <a:pt x="528" y="6485"/>
                  </a:lnTo>
                  <a:lnTo>
                    <a:pt x="453" y="5807"/>
                  </a:lnTo>
                  <a:lnTo>
                    <a:pt x="434" y="5147"/>
                  </a:lnTo>
                  <a:lnTo>
                    <a:pt x="415" y="4506"/>
                  </a:lnTo>
                  <a:lnTo>
                    <a:pt x="434" y="3884"/>
                  </a:lnTo>
                  <a:lnTo>
                    <a:pt x="490" y="3299"/>
                  </a:lnTo>
                  <a:lnTo>
                    <a:pt x="547" y="2753"/>
                  </a:lnTo>
                  <a:lnTo>
                    <a:pt x="641" y="2244"/>
                  </a:lnTo>
                  <a:lnTo>
                    <a:pt x="754" y="1791"/>
                  </a:lnTo>
                  <a:lnTo>
                    <a:pt x="886" y="1377"/>
                  </a:lnTo>
                  <a:lnTo>
                    <a:pt x="1056" y="1037"/>
                  </a:lnTo>
                  <a:lnTo>
                    <a:pt x="1131" y="905"/>
                  </a:lnTo>
                  <a:lnTo>
                    <a:pt x="1226" y="773"/>
                  </a:lnTo>
                  <a:lnTo>
                    <a:pt x="1301" y="660"/>
                  </a:lnTo>
                  <a:lnTo>
                    <a:pt x="1395" y="547"/>
                  </a:lnTo>
                  <a:lnTo>
                    <a:pt x="1508" y="472"/>
                  </a:lnTo>
                  <a:lnTo>
                    <a:pt x="1603" y="415"/>
                  </a:lnTo>
                  <a:lnTo>
                    <a:pt x="1659" y="377"/>
                  </a:lnTo>
                  <a:lnTo>
                    <a:pt x="1697" y="302"/>
                  </a:lnTo>
                  <a:lnTo>
                    <a:pt x="1716" y="245"/>
                  </a:lnTo>
                  <a:lnTo>
                    <a:pt x="1716" y="170"/>
                  </a:lnTo>
                  <a:lnTo>
                    <a:pt x="1697" y="114"/>
                  </a:lnTo>
                  <a:lnTo>
                    <a:pt x="1659" y="76"/>
                  </a:lnTo>
                  <a:lnTo>
                    <a:pt x="1584" y="19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2"/>
            <p:cNvSpPr/>
            <p:nvPr/>
          </p:nvSpPr>
          <p:spPr>
            <a:xfrm>
              <a:off x="-1206783" y="968628"/>
              <a:ext cx="53896" cy="83740"/>
            </a:xfrm>
            <a:custGeom>
              <a:avLst/>
              <a:gdLst/>
              <a:ahLst/>
              <a:cxnLst/>
              <a:rect l="l" t="t" r="r" b="b"/>
              <a:pathLst>
                <a:path w="1396" h="2169" extrusionOk="0">
                  <a:moveTo>
                    <a:pt x="1169" y="0"/>
                  </a:moveTo>
                  <a:lnTo>
                    <a:pt x="1132" y="19"/>
                  </a:lnTo>
                  <a:lnTo>
                    <a:pt x="1075" y="38"/>
                  </a:lnTo>
                  <a:lnTo>
                    <a:pt x="887" y="151"/>
                  </a:lnTo>
                  <a:lnTo>
                    <a:pt x="698" y="321"/>
                  </a:lnTo>
                  <a:lnTo>
                    <a:pt x="547" y="528"/>
                  </a:lnTo>
                  <a:lnTo>
                    <a:pt x="397" y="754"/>
                  </a:lnTo>
                  <a:lnTo>
                    <a:pt x="283" y="1000"/>
                  </a:lnTo>
                  <a:lnTo>
                    <a:pt x="170" y="1263"/>
                  </a:lnTo>
                  <a:lnTo>
                    <a:pt x="76" y="1546"/>
                  </a:lnTo>
                  <a:lnTo>
                    <a:pt x="1" y="1829"/>
                  </a:lnTo>
                  <a:lnTo>
                    <a:pt x="76" y="1904"/>
                  </a:lnTo>
                  <a:lnTo>
                    <a:pt x="170" y="1980"/>
                  </a:lnTo>
                  <a:lnTo>
                    <a:pt x="340" y="2168"/>
                  </a:lnTo>
                  <a:lnTo>
                    <a:pt x="434" y="1848"/>
                  </a:lnTo>
                  <a:lnTo>
                    <a:pt x="529" y="1546"/>
                  </a:lnTo>
                  <a:lnTo>
                    <a:pt x="623" y="1263"/>
                  </a:lnTo>
                  <a:lnTo>
                    <a:pt x="736" y="1018"/>
                  </a:lnTo>
                  <a:lnTo>
                    <a:pt x="868" y="811"/>
                  </a:lnTo>
                  <a:lnTo>
                    <a:pt x="1000" y="641"/>
                  </a:lnTo>
                  <a:lnTo>
                    <a:pt x="1132" y="509"/>
                  </a:lnTo>
                  <a:lnTo>
                    <a:pt x="1283" y="415"/>
                  </a:lnTo>
                  <a:lnTo>
                    <a:pt x="1339" y="377"/>
                  </a:lnTo>
                  <a:lnTo>
                    <a:pt x="1377" y="302"/>
                  </a:lnTo>
                  <a:lnTo>
                    <a:pt x="1396" y="245"/>
                  </a:lnTo>
                  <a:lnTo>
                    <a:pt x="1396" y="170"/>
                  </a:lnTo>
                  <a:lnTo>
                    <a:pt x="1377" y="114"/>
                  </a:lnTo>
                  <a:lnTo>
                    <a:pt x="1339" y="76"/>
                  </a:lnTo>
                  <a:lnTo>
                    <a:pt x="1264" y="1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2"/>
            <p:cNvSpPr/>
            <p:nvPr/>
          </p:nvSpPr>
          <p:spPr>
            <a:xfrm>
              <a:off x="-1174738" y="1353622"/>
              <a:ext cx="80805" cy="111383"/>
            </a:xfrm>
            <a:custGeom>
              <a:avLst/>
              <a:gdLst/>
              <a:ahLst/>
              <a:cxnLst/>
              <a:rect l="l" t="t" r="r" b="b"/>
              <a:pathLst>
                <a:path w="2093" h="2885" extrusionOk="0">
                  <a:moveTo>
                    <a:pt x="189" y="1"/>
                  </a:moveTo>
                  <a:lnTo>
                    <a:pt x="94" y="340"/>
                  </a:lnTo>
                  <a:lnTo>
                    <a:pt x="0" y="642"/>
                  </a:lnTo>
                  <a:lnTo>
                    <a:pt x="189" y="1000"/>
                  </a:lnTo>
                  <a:lnTo>
                    <a:pt x="377" y="1339"/>
                  </a:lnTo>
                  <a:lnTo>
                    <a:pt x="566" y="1641"/>
                  </a:lnTo>
                  <a:lnTo>
                    <a:pt x="792" y="1942"/>
                  </a:lnTo>
                  <a:lnTo>
                    <a:pt x="1018" y="2206"/>
                  </a:lnTo>
                  <a:lnTo>
                    <a:pt x="1263" y="2451"/>
                  </a:lnTo>
                  <a:lnTo>
                    <a:pt x="1527" y="2678"/>
                  </a:lnTo>
                  <a:lnTo>
                    <a:pt x="1791" y="2866"/>
                  </a:lnTo>
                  <a:lnTo>
                    <a:pt x="1866" y="2885"/>
                  </a:lnTo>
                  <a:lnTo>
                    <a:pt x="1942" y="2885"/>
                  </a:lnTo>
                  <a:lnTo>
                    <a:pt x="2017" y="2847"/>
                  </a:lnTo>
                  <a:lnTo>
                    <a:pt x="2074" y="2772"/>
                  </a:lnTo>
                  <a:lnTo>
                    <a:pt x="2074" y="2753"/>
                  </a:lnTo>
                  <a:lnTo>
                    <a:pt x="2093" y="2678"/>
                  </a:lnTo>
                  <a:lnTo>
                    <a:pt x="2093" y="2602"/>
                  </a:lnTo>
                  <a:lnTo>
                    <a:pt x="2055" y="2546"/>
                  </a:lnTo>
                  <a:lnTo>
                    <a:pt x="1998" y="2489"/>
                  </a:lnTo>
                  <a:lnTo>
                    <a:pt x="1716" y="2282"/>
                  </a:lnTo>
                  <a:lnTo>
                    <a:pt x="1452" y="2056"/>
                  </a:lnTo>
                  <a:lnTo>
                    <a:pt x="1207" y="1773"/>
                  </a:lnTo>
                  <a:lnTo>
                    <a:pt x="962" y="1471"/>
                  </a:lnTo>
                  <a:lnTo>
                    <a:pt x="754" y="1151"/>
                  </a:lnTo>
                  <a:lnTo>
                    <a:pt x="547" y="792"/>
                  </a:lnTo>
                  <a:lnTo>
                    <a:pt x="358" y="39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2"/>
            <p:cNvSpPr/>
            <p:nvPr/>
          </p:nvSpPr>
          <p:spPr>
            <a:xfrm>
              <a:off x="-1206049" y="2170209"/>
              <a:ext cx="120147" cy="34978"/>
            </a:xfrm>
            <a:custGeom>
              <a:avLst/>
              <a:gdLst/>
              <a:ahLst/>
              <a:cxnLst/>
              <a:rect l="l" t="t" r="r" b="b"/>
              <a:pathLst>
                <a:path w="3112" h="906" extrusionOk="0">
                  <a:moveTo>
                    <a:pt x="1867" y="1"/>
                  </a:moveTo>
                  <a:lnTo>
                    <a:pt x="1565" y="20"/>
                  </a:lnTo>
                  <a:lnTo>
                    <a:pt x="1245" y="57"/>
                  </a:lnTo>
                  <a:lnTo>
                    <a:pt x="962" y="114"/>
                  </a:lnTo>
                  <a:lnTo>
                    <a:pt x="698" y="170"/>
                  </a:lnTo>
                  <a:lnTo>
                    <a:pt x="453" y="246"/>
                  </a:lnTo>
                  <a:lnTo>
                    <a:pt x="264" y="321"/>
                  </a:lnTo>
                  <a:lnTo>
                    <a:pt x="133" y="416"/>
                  </a:lnTo>
                  <a:lnTo>
                    <a:pt x="38" y="491"/>
                  </a:lnTo>
                  <a:lnTo>
                    <a:pt x="19" y="547"/>
                  </a:lnTo>
                  <a:lnTo>
                    <a:pt x="1" y="585"/>
                  </a:lnTo>
                  <a:lnTo>
                    <a:pt x="19" y="623"/>
                  </a:lnTo>
                  <a:lnTo>
                    <a:pt x="38" y="679"/>
                  </a:lnTo>
                  <a:lnTo>
                    <a:pt x="133" y="736"/>
                  </a:lnTo>
                  <a:lnTo>
                    <a:pt x="264" y="811"/>
                  </a:lnTo>
                  <a:lnTo>
                    <a:pt x="453" y="849"/>
                  </a:lnTo>
                  <a:lnTo>
                    <a:pt x="698" y="887"/>
                  </a:lnTo>
                  <a:lnTo>
                    <a:pt x="962" y="906"/>
                  </a:lnTo>
                  <a:lnTo>
                    <a:pt x="1245" y="906"/>
                  </a:lnTo>
                  <a:lnTo>
                    <a:pt x="1565" y="887"/>
                  </a:lnTo>
                  <a:lnTo>
                    <a:pt x="1867" y="849"/>
                  </a:lnTo>
                  <a:lnTo>
                    <a:pt x="2168" y="811"/>
                  </a:lnTo>
                  <a:lnTo>
                    <a:pt x="2432" y="736"/>
                  </a:lnTo>
                  <a:lnTo>
                    <a:pt x="2659" y="661"/>
                  </a:lnTo>
                  <a:lnTo>
                    <a:pt x="2847" y="585"/>
                  </a:lnTo>
                  <a:lnTo>
                    <a:pt x="2998" y="510"/>
                  </a:lnTo>
                  <a:lnTo>
                    <a:pt x="3092" y="416"/>
                  </a:lnTo>
                  <a:lnTo>
                    <a:pt x="3111" y="378"/>
                  </a:lnTo>
                  <a:lnTo>
                    <a:pt x="3111" y="321"/>
                  </a:lnTo>
                  <a:lnTo>
                    <a:pt x="3111" y="284"/>
                  </a:lnTo>
                  <a:lnTo>
                    <a:pt x="3092" y="246"/>
                  </a:lnTo>
                  <a:lnTo>
                    <a:pt x="2998" y="170"/>
                  </a:lnTo>
                  <a:lnTo>
                    <a:pt x="2847" y="114"/>
                  </a:lnTo>
                  <a:lnTo>
                    <a:pt x="2659" y="57"/>
                  </a:lnTo>
                  <a:lnTo>
                    <a:pt x="2432" y="20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2"/>
            <p:cNvSpPr/>
            <p:nvPr/>
          </p:nvSpPr>
          <p:spPr>
            <a:xfrm>
              <a:off x="-1199486" y="2218970"/>
              <a:ext cx="120108" cy="34978"/>
            </a:xfrm>
            <a:custGeom>
              <a:avLst/>
              <a:gdLst/>
              <a:ahLst/>
              <a:cxnLst/>
              <a:rect l="l" t="t" r="r" b="b"/>
              <a:pathLst>
                <a:path w="3111" h="906" extrusionOk="0">
                  <a:moveTo>
                    <a:pt x="1866" y="1"/>
                  </a:moveTo>
                  <a:lnTo>
                    <a:pt x="1546" y="20"/>
                  </a:lnTo>
                  <a:lnTo>
                    <a:pt x="1226" y="57"/>
                  </a:lnTo>
                  <a:lnTo>
                    <a:pt x="943" y="95"/>
                  </a:lnTo>
                  <a:lnTo>
                    <a:pt x="679" y="170"/>
                  </a:lnTo>
                  <a:lnTo>
                    <a:pt x="453" y="227"/>
                  </a:lnTo>
                  <a:lnTo>
                    <a:pt x="264" y="321"/>
                  </a:lnTo>
                  <a:lnTo>
                    <a:pt x="113" y="397"/>
                  </a:lnTo>
                  <a:lnTo>
                    <a:pt x="19" y="491"/>
                  </a:lnTo>
                  <a:lnTo>
                    <a:pt x="0" y="529"/>
                  </a:lnTo>
                  <a:lnTo>
                    <a:pt x="0" y="585"/>
                  </a:lnTo>
                  <a:lnTo>
                    <a:pt x="0" y="623"/>
                  </a:lnTo>
                  <a:lnTo>
                    <a:pt x="19" y="661"/>
                  </a:lnTo>
                  <a:lnTo>
                    <a:pt x="113" y="736"/>
                  </a:lnTo>
                  <a:lnTo>
                    <a:pt x="264" y="793"/>
                  </a:lnTo>
                  <a:lnTo>
                    <a:pt x="453" y="849"/>
                  </a:lnTo>
                  <a:lnTo>
                    <a:pt x="679" y="887"/>
                  </a:lnTo>
                  <a:lnTo>
                    <a:pt x="943" y="887"/>
                  </a:lnTo>
                  <a:lnTo>
                    <a:pt x="1226" y="906"/>
                  </a:lnTo>
                  <a:lnTo>
                    <a:pt x="1546" y="887"/>
                  </a:lnTo>
                  <a:lnTo>
                    <a:pt x="1866" y="849"/>
                  </a:lnTo>
                  <a:lnTo>
                    <a:pt x="2149" y="793"/>
                  </a:lnTo>
                  <a:lnTo>
                    <a:pt x="2413" y="736"/>
                  </a:lnTo>
                  <a:lnTo>
                    <a:pt x="2639" y="661"/>
                  </a:lnTo>
                  <a:lnTo>
                    <a:pt x="2828" y="585"/>
                  </a:lnTo>
                  <a:lnTo>
                    <a:pt x="2979" y="491"/>
                  </a:lnTo>
                  <a:lnTo>
                    <a:pt x="3073" y="416"/>
                  </a:lnTo>
                  <a:lnTo>
                    <a:pt x="3092" y="359"/>
                  </a:lnTo>
                  <a:lnTo>
                    <a:pt x="3111" y="321"/>
                  </a:lnTo>
                  <a:lnTo>
                    <a:pt x="3092" y="265"/>
                  </a:lnTo>
                  <a:lnTo>
                    <a:pt x="3073" y="227"/>
                  </a:lnTo>
                  <a:lnTo>
                    <a:pt x="2979" y="152"/>
                  </a:lnTo>
                  <a:lnTo>
                    <a:pt x="2828" y="95"/>
                  </a:lnTo>
                  <a:lnTo>
                    <a:pt x="2639" y="57"/>
                  </a:lnTo>
                  <a:lnTo>
                    <a:pt x="2413" y="20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2"/>
            <p:cNvSpPr/>
            <p:nvPr/>
          </p:nvSpPr>
          <p:spPr>
            <a:xfrm>
              <a:off x="-1191494" y="2273561"/>
              <a:ext cx="120147" cy="34245"/>
            </a:xfrm>
            <a:custGeom>
              <a:avLst/>
              <a:gdLst/>
              <a:ahLst/>
              <a:cxnLst/>
              <a:rect l="l" t="t" r="r" b="b"/>
              <a:pathLst>
                <a:path w="3112" h="887" extrusionOk="0">
                  <a:moveTo>
                    <a:pt x="1867" y="1"/>
                  </a:moveTo>
                  <a:lnTo>
                    <a:pt x="1546" y="19"/>
                  </a:lnTo>
                  <a:lnTo>
                    <a:pt x="1226" y="57"/>
                  </a:lnTo>
                  <a:lnTo>
                    <a:pt x="943" y="95"/>
                  </a:lnTo>
                  <a:lnTo>
                    <a:pt x="679" y="151"/>
                  </a:lnTo>
                  <a:lnTo>
                    <a:pt x="453" y="227"/>
                  </a:lnTo>
                  <a:lnTo>
                    <a:pt x="264" y="321"/>
                  </a:lnTo>
                  <a:lnTo>
                    <a:pt x="114" y="397"/>
                  </a:lnTo>
                  <a:lnTo>
                    <a:pt x="19" y="491"/>
                  </a:lnTo>
                  <a:lnTo>
                    <a:pt x="1" y="528"/>
                  </a:lnTo>
                  <a:lnTo>
                    <a:pt x="1" y="566"/>
                  </a:lnTo>
                  <a:lnTo>
                    <a:pt x="1" y="623"/>
                  </a:lnTo>
                  <a:lnTo>
                    <a:pt x="19" y="660"/>
                  </a:lnTo>
                  <a:lnTo>
                    <a:pt x="114" y="736"/>
                  </a:lnTo>
                  <a:lnTo>
                    <a:pt x="264" y="792"/>
                  </a:lnTo>
                  <a:lnTo>
                    <a:pt x="453" y="849"/>
                  </a:lnTo>
                  <a:lnTo>
                    <a:pt x="679" y="868"/>
                  </a:lnTo>
                  <a:lnTo>
                    <a:pt x="943" y="887"/>
                  </a:lnTo>
                  <a:lnTo>
                    <a:pt x="1226" y="887"/>
                  </a:lnTo>
                  <a:lnTo>
                    <a:pt x="1546" y="868"/>
                  </a:lnTo>
                  <a:lnTo>
                    <a:pt x="1867" y="849"/>
                  </a:lnTo>
                  <a:lnTo>
                    <a:pt x="2150" y="792"/>
                  </a:lnTo>
                  <a:lnTo>
                    <a:pt x="2414" y="736"/>
                  </a:lnTo>
                  <a:lnTo>
                    <a:pt x="2640" y="660"/>
                  </a:lnTo>
                  <a:lnTo>
                    <a:pt x="2847" y="585"/>
                  </a:lnTo>
                  <a:lnTo>
                    <a:pt x="2979" y="491"/>
                  </a:lnTo>
                  <a:lnTo>
                    <a:pt x="3073" y="397"/>
                  </a:lnTo>
                  <a:lnTo>
                    <a:pt x="3092" y="359"/>
                  </a:lnTo>
                  <a:lnTo>
                    <a:pt x="3111" y="321"/>
                  </a:lnTo>
                  <a:lnTo>
                    <a:pt x="3092" y="265"/>
                  </a:lnTo>
                  <a:lnTo>
                    <a:pt x="3073" y="227"/>
                  </a:lnTo>
                  <a:lnTo>
                    <a:pt x="2979" y="151"/>
                  </a:lnTo>
                  <a:lnTo>
                    <a:pt x="2847" y="95"/>
                  </a:lnTo>
                  <a:lnTo>
                    <a:pt x="2640" y="38"/>
                  </a:lnTo>
                  <a:lnTo>
                    <a:pt x="2414" y="19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2"/>
            <p:cNvSpPr/>
            <p:nvPr/>
          </p:nvSpPr>
          <p:spPr>
            <a:xfrm>
              <a:off x="-1184931" y="2329619"/>
              <a:ext cx="120108" cy="34978"/>
            </a:xfrm>
            <a:custGeom>
              <a:avLst/>
              <a:gdLst/>
              <a:ahLst/>
              <a:cxnLst/>
              <a:rect l="l" t="t" r="r" b="b"/>
              <a:pathLst>
                <a:path w="3111" h="906" extrusionOk="0">
                  <a:moveTo>
                    <a:pt x="1867" y="0"/>
                  </a:moveTo>
                  <a:lnTo>
                    <a:pt x="1565" y="19"/>
                  </a:lnTo>
                  <a:lnTo>
                    <a:pt x="1244" y="57"/>
                  </a:lnTo>
                  <a:lnTo>
                    <a:pt x="962" y="113"/>
                  </a:lnTo>
                  <a:lnTo>
                    <a:pt x="698" y="170"/>
                  </a:lnTo>
                  <a:lnTo>
                    <a:pt x="453" y="245"/>
                  </a:lnTo>
                  <a:lnTo>
                    <a:pt x="264" y="321"/>
                  </a:lnTo>
                  <a:lnTo>
                    <a:pt x="132" y="415"/>
                  </a:lnTo>
                  <a:lnTo>
                    <a:pt x="38" y="490"/>
                  </a:lnTo>
                  <a:lnTo>
                    <a:pt x="19" y="547"/>
                  </a:lnTo>
                  <a:lnTo>
                    <a:pt x="0" y="585"/>
                  </a:lnTo>
                  <a:lnTo>
                    <a:pt x="19" y="622"/>
                  </a:lnTo>
                  <a:lnTo>
                    <a:pt x="38" y="679"/>
                  </a:lnTo>
                  <a:lnTo>
                    <a:pt x="132" y="735"/>
                  </a:lnTo>
                  <a:lnTo>
                    <a:pt x="264" y="811"/>
                  </a:lnTo>
                  <a:lnTo>
                    <a:pt x="453" y="848"/>
                  </a:lnTo>
                  <a:lnTo>
                    <a:pt x="698" y="886"/>
                  </a:lnTo>
                  <a:lnTo>
                    <a:pt x="962" y="905"/>
                  </a:lnTo>
                  <a:lnTo>
                    <a:pt x="1244" y="905"/>
                  </a:lnTo>
                  <a:lnTo>
                    <a:pt x="1565" y="886"/>
                  </a:lnTo>
                  <a:lnTo>
                    <a:pt x="1867" y="848"/>
                  </a:lnTo>
                  <a:lnTo>
                    <a:pt x="2168" y="811"/>
                  </a:lnTo>
                  <a:lnTo>
                    <a:pt x="2432" y="735"/>
                  </a:lnTo>
                  <a:lnTo>
                    <a:pt x="2658" y="660"/>
                  </a:lnTo>
                  <a:lnTo>
                    <a:pt x="2847" y="585"/>
                  </a:lnTo>
                  <a:lnTo>
                    <a:pt x="2998" y="509"/>
                  </a:lnTo>
                  <a:lnTo>
                    <a:pt x="3092" y="415"/>
                  </a:lnTo>
                  <a:lnTo>
                    <a:pt x="3111" y="377"/>
                  </a:lnTo>
                  <a:lnTo>
                    <a:pt x="3111" y="321"/>
                  </a:lnTo>
                  <a:lnTo>
                    <a:pt x="3111" y="283"/>
                  </a:lnTo>
                  <a:lnTo>
                    <a:pt x="3092" y="245"/>
                  </a:lnTo>
                  <a:lnTo>
                    <a:pt x="2998" y="170"/>
                  </a:lnTo>
                  <a:lnTo>
                    <a:pt x="2847" y="113"/>
                  </a:lnTo>
                  <a:lnTo>
                    <a:pt x="2658" y="57"/>
                  </a:lnTo>
                  <a:lnTo>
                    <a:pt x="2432" y="19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2"/>
            <p:cNvSpPr/>
            <p:nvPr/>
          </p:nvSpPr>
          <p:spPr>
            <a:xfrm>
              <a:off x="-1472402" y="2159321"/>
              <a:ext cx="113545" cy="34206"/>
            </a:xfrm>
            <a:custGeom>
              <a:avLst/>
              <a:gdLst/>
              <a:ahLst/>
              <a:cxnLst/>
              <a:rect l="l" t="t" r="r" b="b"/>
              <a:pathLst>
                <a:path w="2941" h="886" extrusionOk="0">
                  <a:moveTo>
                    <a:pt x="848" y="0"/>
                  </a:moveTo>
                  <a:lnTo>
                    <a:pt x="603" y="19"/>
                  </a:lnTo>
                  <a:lnTo>
                    <a:pt x="396" y="38"/>
                  </a:lnTo>
                  <a:lnTo>
                    <a:pt x="226" y="94"/>
                  </a:lnTo>
                  <a:lnTo>
                    <a:pt x="94" y="151"/>
                  </a:lnTo>
                  <a:lnTo>
                    <a:pt x="57" y="189"/>
                  </a:lnTo>
                  <a:lnTo>
                    <a:pt x="19" y="226"/>
                  </a:lnTo>
                  <a:lnTo>
                    <a:pt x="0" y="264"/>
                  </a:lnTo>
                  <a:lnTo>
                    <a:pt x="0" y="320"/>
                  </a:lnTo>
                  <a:lnTo>
                    <a:pt x="19" y="358"/>
                  </a:lnTo>
                  <a:lnTo>
                    <a:pt x="57" y="396"/>
                  </a:lnTo>
                  <a:lnTo>
                    <a:pt x="151" y="490"/>
                  </a:lnTo>
                  <a:lnTo>
                    <a:pt x="302" y="566"/>
                  </a:lnTo>
                  <a:lnTo>
                    <a:pt x="490" y="660"/>
                  </a:lnTo>
                  <a:lnTo>
                    <a:pt x="716" y="716"/>
                  </a:lnTo>
                  <a:lnTo>
                    <a:pt x="961" y="792"/>
                  </a:lnTo>
                  <a:lnTo>
                    <a:pt x="1244" y="829"/>
                  </a:lnTo>
                  <a:lnTo>
                    <a:pt x="1546" y="867"/>
                  </a:lnTo>
                  <a:lnTo>
                    <a:pt x="1829" y="886"/>
                  </a:lnTo>
                  <a:lnTo>
                    <a:pt x="2092" y="886"/>
                  </a:lnTo>
                  <a:lnTo>
                    <a:pt x="2338" y="867"/>
                  </a:lnTo>
                  <a:lnTo>
                    <a:pt x="2545" y="829"/>
                  </a:lnTo>
                  <a:lnTo>
                    <a:pt x="2715" y="792"/>
                  </a:lnTo>
                  <a:lnTo>
                    <a:pt x="2847" y="735"/>
                  </a:lnTo>
                  <a:lnTo>
                    <a:pt x="2884" y="698"/>
                  </a:lnTo>
                  <a:lnTo>
                    <a:pt x="2922" y="660"/>
                  </a:lnTo>
                  <a:lnTo>
                    <a:pt x="2941" y="622"/>
                  </a:lnTo>
                  <a:lnTo>
                    <a:pt x="2941" y="566"/>
                  </a:lnTo>
                  <a:lnTo>
                    <a:pt x="2922" y="528"/>
                  </a:lnTo>
                  <a:lnTo>
                    <a:pt x="2884" y="490"/>
                  </a:lnTo>
                  <a:lnTo>
                    <a:pt x="2790" y="396"/>
                  </a:lnTo>
                  <a:lnTo>
                    <a:pt x="2658" y="302"/>
                  </a:lnTo>
                  <a:lnTo>
                    <a:pt x="2470" y="226"/>
                  </a:lnTo>
                  <a:lnTo>
                    <a:pt x="2243" y="151"/>
                  </a:lnTo>
                  <a:lnTo>
                    <a:pt x="1979" y="94"/>
                  </a:lnTo>
                  <a:lnTo>
                    <a:pt x="1697" y="38"/>
                  </a:lnTo>
                  <a:lnTo>
                    <a:pt x="1414" y="19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2"/>
            <p:cNvSpPr/>
            <p:nvPr/>
          </p:nvSpPr>
          <p:spPr>
            <a:xfrm>
              <a:off x="-1470240" y="2207349"/>
              <a:ext cx="112850" cy="34245"/>
            </a:xfrm>
            <a:custGeom>
              <a:avLst/>
              <a:gdLst/>
              <a:ahLst/>
              <a:cxnLst/>
              <a:rect l="l" t="t" r="r" b="b"/>
              <a:pathLst>
                <a:path w="2923" h="887" extrusionOk="0">
                  <a:moveTo>
                    <a:pt x="830" y="0"/>
                  </a:moveTo>
                  <a:lnTo>
                    <a:pt x="585" y="19"/>
                  </a:lnTo>
                  <a:lnTo>
                    <a:pt x="378" y="57"/>
                  </a:lnTo>
                  <a:lnTo>
                    <a:pt x="208" y="94"/>
                  </a:lnTo>
                  <a:lnTo>
                    <a:pt x="95" y="151"/>
                  </a:lnTo>
                  <a:lnTo>
                    <a:pt x="38" y="189"/>
                  </a:lnTo>
                  <a:lnTo>
                    <a:pt x="19" y="226"/>
                  </a:lnTo>
                  <a:lnTo>
                    <a:pt x="1" y="283"/>
                  </a:lnTo>
                  <a:lnTo>
                    <a:pt x="1" y="321"/>
                  </a:lnTo>
                  <a:lnTo>
                    <a:pt x="19" y="358"/>
                  </a:lnTo>
                  <a:lnTo>
                    <a:pt x="38" y="415"/>
                  </a:lnTo>
                  <a:lnTo>
                    <a:pt x="133" y="490"/>
                  </a:lnTo>
                  <a:lnTo>
                    <a:pt x="283" y="585"/>
                  </a:lnTo>
                  <a:lnTo>
                    <a:pt x="472" y="660"/>
                  </a:lnTo>
                  <a:lnTo>
                    <a:pt x="698" y="735"/>
                  </a:lnTo>
                  <a:lnTo>
                    <a:pt x="943" y="792"/>
                  </a:lnTo>
                  <a:lnTo>
                    <a:pt x="1226" y="848"/>
                  </a:lnTo>
                  <a:lnTo>
                    <a:pt x="1528" y="886"/>
                  </a:lnTo>
                  <a:lnTo>
                    <a:pt x="2093" y="886"/>
                  </a:lnTo>
                  <a:lnTo>
                    <a:pt x="2338" y="867"/>
                  </a:lnTo>
                  <a:lnTo>
                    <a:pt x="2545" y="848"/>
                  </a:lnTo>
                  <a:lnTo>
                    <a:pt x="2715" y="792"/>
                  </a:lnTo>
                  <a:lnTo>
                    <a:pt x="2828" y="735"/>
                  </a:lnTo>
                  <a:lnTo>
                    <a:pt x="2885" y="698"/>
                  </a:lnTo>
                  <a:lnTo>
                    <a:pt x="2904" y="660"/>
                  </a:lnTo>
                  <a:lnTo>
                    <a:pt x="2923" y="622"/>
                  </a:lnTo>
                  <a:lnTo>
                    <a:pt x="2923" y="585"/>
                  </a:lnTo>
                  <a:lnTo>
                    <a:pt x="2904" y="528"/>
                  </a:lnTo>
                  <a:lnTo>
                    <a:pt x="2885" y="490"/>
                  </a:lnTo>
                  <a:lnTo>
                    <a:pt x="2791" y="396"/>
                  </a:lnTo>
                  <a:lnTo>
                    <a:pt x="2640" y="321"/>
                  </a:lnTo>
                  <a:lnTo>
                    <a:pt x="2451" y="226"/>
                  </a:lnTo>
                  <a:lnTo>
                    <a:pt x="2225" y="170"/>
                  </a:lnTo>
                  <a:lnTo>
                    <a:pt x="1961" y="94"/>
                  </a:lnTo>
                  <a:lnTo>
                    <a:pt x="1697" y="57"/>
                  </a:lnTo>
                  <a:lnTo>
                    <a:pt x="1396" y="19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2"/>
            <p:cNvSpPr/>
            <p:nvPr/>
          </p:nvSpPr>
          <p:spPr>
            <a:xfrm>
              <a:off x="-1469507" y="2261940"/>
              <a:ext cx="112850" cy="34245"/>
            </a:xfrm>
            <a:custGeom>
              <a:avLst/>
              <a:gdLst/>
              <a:ahLst/>
              <a:cxnLst/>
              <a:rect l="l" t="t" r="r" b="b"/>
              <a:pathLst>
                <a:path w="2923" h="887" extrusionOk="0">
                  <a:moveTo>
                    <a:pt x="830" y="0"/>
                  </a:moveTo>
                  <a:lnTo>
                    <a:pt x="585" y="19"/>
                  </a:lnTo>
                  <a:lnTo>
                    <a:pt x="377" y="38"/>
                  </a:lnTo>
                  <a:lnTo>
                    <a:pt x="208" y="94"/>
                  </a:lnTo>
                  <a:lnTo>
                    <a:pt x="95" y="151"/>
                  </a:lnTo>
                  <a:lnTo>
                    <a:pt x="38" y="189"/>
                  </a:lnTo>
                  <a:lnTo>
                    <a:pt x="19" y="226"/>
                  </a:lnTo>
                  <a:lnTo>
                    <a:pt x="0" y="264"/>
                  </a:lnTo>
                  <a:lnTo>
                    <a:pt x="0" y="302"/>
                  </a:lnTo>
                  <a:lnTo>
                    <a:pt x="19" y="358"/>
                  </a:lnTo>
                  <a:lnTo>
                    <a:pt x="38" y="396"/>
                  </a:lnTo>
                  <a:lnTo>
                    <a:pt x="132" y="490"/>
                  </a:lnTo>
                  <a:lnTo>
                    <a:pt x="283" y="566"/>
                  </a:lnTo>
                  <a:lnTo>
                    <a:pt x="472" y="660"/>
                  </a:lnTo>
                  <a:lnTo>
                    <a:pt x="698" y="716"/>
                  </a:lnTo>
                  <a:lnTo>
                    <a:pt x="943" y="792"/>
                  </a:lnTo>
                  <a:lnTo>
                    <a:pt x="1226" y="829"/>
                  </a:lnTo>
                  <a:lnTo>
                    <a:pt x="1527" y="867"/>
                  </a:lnTo>
                  <a:lnTo>
                    <a:pt x="1829" y="886"/>
                  </a:lnTo>
                  <a:lnTo>
                    <a:pt x="2093" y="886"/>
                  </a:lnTo>
                  <a:lnTo>
                    <a:pt x="2338" y="867"/>
                  </a:lnTo>
                  <a:lnTo>
                    <a:pt x="2545" y="829"/>
                  </a:lnTo>
                  <a:lnTo>
                    <a:pt x="2715" y="792"/>
                  </a:lnTo>
                  <a:lnTo>
                    <a:pt x="2828" y="735"/>
                  </a:lnTo>
                  <a:lnTo>
                    <a:pt x="2885" y="698"/>
                  </a:lnTo>
                  <a:lnTo>
                    <a:pt x="2904" y="660"/>
                  </a:lnTo>
                  <a:lnTo>
                    <a:pt x="2922" y="622"/>
                  </a:lnTo>
                  <a:lnTo>
                    <a:pt x="2922" y="566"/>
                  </a:lnTo>
                  <a:lnTo>
                    <a:pt x="2904" y="528"/>
                  </a:lnTo>
                  <a:lnTo>
                    <a:pt x="2885" y="471"/>
                  </a:lnTo>
                  <a:lnTo>
                    <a:pt x="2790" y="396"/>
                  </a:lnTo>
                  <a:lnTo>
                    <a:pt x="2640" y="302"/>
                  </a:lnTo>
                  <a:lnTo>
                    <a:pt x="2451" y="226"/>
                  </a:lnTo>
                  <a:lnTo>
                    <a:pt x="2225" y="151"/>
                  </a:lnTo>
                  <a:lnTo>
                    <a:pt x="1980" y="94"/>
                  </a:lnTo>
                  <a:lnTo>
                    <a:pt x="1697" y="38"/>
                  </a:lnTo>
                  <a:lnTo>
                    <a:pt x="1395" y="19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2"/>
            <p:cNvSpPr/>
            <p:nvPr/>
          </p:nvSpPr>
          <p:spPr>
            <a:xfrm>
              <a:off x="-1467345" y="2317960"/>
              <a:ext cx="112850" cy="34245"/>
            </a:xfrm>
            <a:custGeom>
              <a:avLst/>
              <a:gdLst/>
              <a:ahLst/>
              <a:cxnLst/>
              <a:rect l="l" t="t" r="r" b="b"/>
              <a:pathLst>
                <a:path w="2923" h="887" extrusionOk="0">
                  <a:moveTo>
                    <a:pt x="830" y="1"/>
                  </a:moveTo>
                  <a:lnTo>
                    <a:pt x="585" y="19"/>
                  </a:lnTo>
                  <a:lnTo>
                    <a:pt x="378" y="57"/>
                  </a:lnTo>
                  <a:lnTo>
                    <a:pt x="208" y="95"/>
                  </a:lnTo>
                  <a:lnTo>
                    <a:pt x="76" y="151"/>
                  </a:lnTo>
                  <a:lnTo>
                    <a:pt x="39" y="189"/>
                  </a:lnTo>
                  <a:lnTo>
                    <a:pt x="1" y="227"/>
                  </a:lnTo>
                  <a:lnTo>
                    <a:pt x="1" y="264"/>
                  </a:lnTo>
                  <a:lnTo>
                    <a:pt x="1" y="321"/>
                  </a:lnTo>
                  <a:lnTo>
                    <a:pt x="1" y="359"/>
                  </a:lnTo>
                  <a:lnTo>
                    <a:pt x="39" y="396"/>
                  </a:lnTo>
                  <a:lnTo>
                    <a:pt x="133" y="491"/>
                  </a:lnTo>
                  <a:lnTo>
                    <a:pt x="284" y="585"/>
                  </a:lnTo>
                  <a:lnTo>
                    <a:pt x="472" y="660"/>
                  </a:lnTo>
                  <a:lnTo>
                    <a:pt x="698" y="736"/>
                  </a:lnTo>
                  <a:lnTo>
                    <a:pt x="944" y="792"/>
                  </a:lnTo>
                  <a:lnTo>
                    <a:pt x="1226" y="849"/>
                  </a:lnTo>
                  <a:lnTo>
                    <a:pt x="1528" y="868"/>
                  </a:lnTo>
                  <a:lnTo>
                    <a:pt x="1811" y="887"/>
                  </a:lnTo>
                  <a:lnTo>
                    <a:pt x="2093" y="887"/>
                  </a:lnTo>
                  <a:lnTo>
                    <a:pt x="2339" y="868"/>
                  </a:lnTo>
                  <a:lnTo>
                    <a:pt x="2546" y="849"/>
                  </a:lnTo>
                  <a:lnTo>
                    <a:pt x="2716" y="792"/>
                  </a:lnTo>
                  <a:lnTo>
                    <a:pt x="2829" y="736"/>
                  </a:lnTo>
                  <a:lnTo>
                    <a:pt x="2866" y="698"/>
                  </a:lnTo>
                  <a:lnTo>
                    <a:pt x="2904" y="660"/>
                  </a:lnTo>
                  <a:lnTo>
                    <a:pt x="2923" y="623"/>
                  </a:lnTo>
                  <a:lnTo>
                    <a:pt x="2923" y="585"/>
                  </a:lnTo>
                  <a:lnTo>
                    <a:pt x="2904" y="528"/>
                  </a:lnTo>
                  <a:lnTo>
                    <a:pt x="2885" y="491"/>
                  </a:lnTo>
                  <a:lnTo>
                    <a:pt x="2772" y="396"/>
                  </a:lnTo>
                  <a:lnTo>
                    <a:pt x="2640" y="321"/>
                  </a:lnTo>
                  <a:lnTo>
                    <a:pt x="2452" y="227"/>
                  </a:lnTo>
                  <a:lnTo>
                    <a:pt x="2225" y="170"/>
                  </a:lnTo>
                  <a:lnTo>
                    <a:pt x="1961" y="95"/>
                  </a:lnTo>
                  <a:lnTo>
                    <a:pt x="1679" y="57"/>
                  </a:lnTo>
                  <a:lnTo>
                    <a:pt x="1396" y="19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2"/>
            <p:cNvSpPr/>
            <p:nvPr/>
          </p:nvSpPr>
          <p:spPr>
            <a:xfrm>
              <a:off x="-1270832" y="872572"/>
              <a:ext cx="56097" cy="96094"/>
            </a:xfrm>
            <a:custGeom>
              <a:avLst/>
              <a:gdLst/>
              <a:ahLst/>
              <a:cxnLst/>
              <a:rect l="l" t="t" r="r" b="b"/>
              <a:pathLst>
                <a:path w="1453" h="2489" extrusionOk="0">
                  <a:moveTo>
                    <a:pt x="755" y="0"/>
                  </a:moveTo>
                  <a:lnTo>
                    <a:pt x="679" y="19"/>
                  </a:lnTo>
                  <a:lnTo>
                    <a:pt x="623" y="57"/>
                  </a:lnTo>
                  <a:lnTo>
                    <a:pt x="491" y="151"/>
                  </a:lnTo>
                  <a:lnTo>
                    <a:pt x="359" y="302"/>
                  </a:lnTo>
                  <a:lnTo>
                    <a:pt x="246" y="471"/>
                  </a:lnTo>
                  <a:lnTo>
                    <a:pt x="152" y="679"/>
                  </a:lnTo>
                  <a:lnTo>
                    <a:pt x="76" y="905"/>
                  </a:lnTo>
                  <a:lnTo>
                    <a:pt x="20" y="1150"/>
                  </a:lnTo>
                  <a:lnTo>
                    <a:pt x="1" y="1395"/>
                  </a:lnTo>
                  <a:lnTo>
                    <a:pt x="20" y="1640"/>
                  </a:lnTo>
                  <a:lnTo>
                    <a:pt x="39" y="1866"/>
                  </a:lnTo>
                  <a:lnTo>
                    <a:pt x="114" y="2055"/>
                  </a:lnTo>
                  <a:lnTo>
                    <a:pt x="189" y="2225"/>
                  </a:lnTo>
                  <a:lnTo>
                    <a:pt x="284" y="2356"/>
                  </a:lnTo>
                  <a:lnTo>
                    <a:pt x="340" y="2413"/>
                  </a:lnTo>
                  <a:lnTo>
                    <a:pt x="416" y="2451"/>
                  </a:lnTo>
                  <a:lnTo>
                    <a:pt x="472" y="2470"/>
                  </a:lnTo>
                  <a:lnTo>
                    <a:pt x="547" y="2488"/>
                  </a:lnTo>
                  <a:lnTo>
                    <a:pt x="698" y="2488"/>
                  </a:lnTo>
                  <a:lnTo>
                    <a:pt x="774" y="2470"/>
                  </a:lnTo>
                  <a:lnTo>
                    <a:pt x="830" y="2432"/>
                  </a:lnTo>
                  <a:lnTo>
                    <a:pt x="962" y="2338"/>
                  </a:lnTo>
                  <a:lnTo>
                    <a:pt x="1094" y="2206"/>
                  </a:lnTo>
                  <a:lnTo>
                    <a:pt x="1207" y="2017"/>
                  </a:lnTo>
                  <a:lnTo>
                    <a:pt x="1302" y="1829"/>
                  </a:lnTo>
                  <a:lnTo>
                    <a:pt x="1377" y="1602"/>
                  </a:lnTo>
                  <a:lnTo>
                    <a:pt x="1433" y="1339"/>
                  </a:lnTo>
                  <a:lnTo>
                    <a:pt x="1452" y="1093"/>
                  </a:lnTo>
                  <a:lnTo>
                    <a:pt x="1433" y="848"/>
                  </a:lnTo>
                  <a:lnTo>
                    <a:pt x="1396" y="641"/>
                  </a:lnTo>
                  <a:lnTo>
                    <a:pt x="1339" y="434"/>
                  </a:lnTo>
                  <a:lnTo>
                    <a:pt x="1264" y="264"/>
                  </a:lnTo>
                  <a:lnTo>
                    <a:pt x="1170" y="132"/>
                  </a:lnTo>
                  <a:lnTo>
                    <a:pt x="1094" y="94"/>
                  </a:lnTo>
                  <a:lnTo>
                    <a:pt x="1038" y="38"/>
                  </a:lnTo>
                  <a:lnTo>
                    <a:pt x="981" y="19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2"/>
            <p:cNvSpPr/>
            <p:nvPr/>
          </p:nvSpPr>
          <p:spPr>
            <a:xfrm>
              <a:off x="-1268632" y="883459"/>
              <a:ext cx="43704" cy="75748"/>
            </a:xfrm>
            <a:custGeom>
              <a:avLst/>
              <a:gdLst/>
              <a:ahLst/>
              <a:cxnLst/>
              <a:rect l="l" t="t" r="r" b="b"/>
              <a:pathLst>
                <a:path w="1132" h="1962" extrusionOk="0">
                  <a:moveTo>
                    <a:pt x="585" y="1"/>
                  </a:moveTo>
                  <a:lnTo>
                    <a:pt x="472" y="39"/>
                  </a:lnTo>
                  <a:lnTo>
                    <a:pt x="377" y="114"/>
                  </a:lnTo>
                  <a:lnTo>
                    <a:pt x="264" y="227"/>
                  </a:lnTo>
                  <a:lnTo>
                    <a:pt x="189" y="359"/>
                  </a:lnTo>
                  <a:lnTo>
                    <a:pt x="113" y="529"/>
                  </a:lnTo>
                  <a:lnTo>
                    <a:pt x="57" y="698"/>
                  </a:lnTo>
                  <a:lnTo>
                    <a:pt x="19" y="887"/>
                  </a:lnTo>
                  <a:lnTo>
                    <a:pt x="0" y="1094"/>
                  </a:lnTo>
                  <a:lnTo>
                    <a:pt x="0" y="1283"/>
                  </a:lnTo>
                  <a:lnTo>
                    <a:pt x="19" y="1452"/>
                  </a:lnTo>
                  <a:lnTo>
                    <a:pt x="76" y="1603"/>
                  </a:lnTo>
                  <a:lnTo>
                    <a:pt x="132" y="1735"/>
                  </a:lnTo>
                  <a:lnTo>
                    <a:pt x="227" y="1848"/>
                  </a:lnTo>
                  <a:lnTo>
                    <a:pt x="321" y="1924"/>
                  </a:lnTo>
                  <a:lnTo>
                    <a:pt x="415" y="1961"/>
                  </a:lnTo>
                  <a:lnTo>
                    <a:pt x="528" y="1943"/>
                  </a:lnTo>
                  <a:lnTo>
                    <a:pt x="641" y="1905"/>
                  </a:lnTo>
                  <a:lnTo>
                    <a:pt x="754" y="1829"/>
                  </a:lnTo>
                  <a:lnTo>
                    <a:pt x="849" y="1716"/>
                  </a:lnTo>
                  <a:lnTo>
                    <a:pt x="943" y="1584"/>
                  </a:lnTo>
                  <a:lnTo>
                    <a:pt x="1018" y="1434"/>
                  </a:lnTo>
                  <a:lnTo>
                    <a:pt x="1075" y="1245"/>
                  </a:lnTo>
                  <a:lnTo>
                    <a:pt x="1113" y="1057"/>
                  </a:lnTo>
                  <a:lnTo>
                    <a:pt x="1131" y="849"/>
                  </a:lnTo>
                  <a:lnTo>
                    <a:pt x="1113" y="661"/>
                  </a:lnTo>
                  <a:lnTo>
                    <a:pt x="1094" y="491"/>
                  </a:lnTo>
                  <a:lnTo>
                    <a:pt x="1056" y="340"/>
                  </a:lnTo>
                  <a:lnTo>
                    <a:pt x="981" y="208"/>
                  </a:lnTo>
                  <a:lnTo>
                    <a:pt x="905" y="95"/>
                  </a:lnTo>
                  <a:lnTo>
                    <a:pt x="811" y="3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2"/>
            <p:cNvSpPr/>
            <p:nvPr/>
          </p:nvSpPr>
          <p:spPr>
            <a:xfrm>
              <a:off x="-1297742" y="1890729"/>
              <a:ext cx="215468" cy="45904"/>
            </a:xfrm>
            <a:custGeom>
              <a:avLst/>
              <a:gdLst/>
              <a:ahLst/>
              <a:cxnLst/>
              <a:rect l="l" t="t" r="r" b="b"/>
              <a:pathLst>
                <a:path w="5581" h="1189" extrusionOk="0">
                  <a:moveTo>
                    <a:pt x="4977" y="1"/>
                  </a:moveTo>
                  <a:lnTo>
                    <a:pt x="4562" y="20"/>
                  </a:lnTo>
                  <a:lnTo>
                    <a:pt x="4148" y="39"/>
                  </a:lnTo>
                  <a:lnTo>
                    <a:pt x="3733" y="76"/>
                  </a:lnTo>
                  <a:lnTo>
                    <a:pt x="2941" y="171"/>
                  </a:lnTo>
                  <a:lnTo>
                    <a:pt x="2206" y="284"/>
                  </a:lnTo>
                  <a:lnTo>
                    <a:pt x="1546" y="434"/>
                  </a:lnTo>
                  <a:lnTo>
                    <a:pt x="962" y="566"/>
                  </a:lnTo>
                  <a:lnTo>
                    <a:pt x="490" y="680"/>
                  </a:lnTo>
                  <a:lnTo>
                    <a:pt x="151" y="774"/>
                  </a:lnTo>
                  <a:lnTo>
                    <a:pt x="76" y="812"/>
                  </a:lnTo>
                  <a:lnTo>
                    <a:pt x="19" y="887"/>
                  </a:lnTo>
                  <a:lnTo>
                    <a:pt x="0" y="962"/>
                  </a:lnTo>
                  <a:lnTo>
                    <a:pt x="19" y="1038"/>
                  </a:lnTo>
                  <a:lnTo>
                    <a:pt x="57" y="1113"/>
                  </a:lnTo>
                  <a:lnTo>
                    <a:pt x="113" y="1170"/>
                  </a:lnTo>
                  <a:lnTo>
                    <a:pt x="189" y="1189"/>
                  </a:lnTo>
                  <a:lnTo>
                    <a:pt x="264" y="1189"/>
                  </a:lnTo>
                  <a:lnTo>
                    <a:pt x="1056" y="962"/>
                  </a:lnTo>
                  <a:lnTo>
                    <a:pt x="1622" y="830"/>
                  </a:lnTo>
                  <a:lnTo>
                    <a:pt x="2281" y="698"/>
                  </a:lnTo>
                  <a:lnTo>
                    <a:pt x="3016" y="585"/>
                  </a:lnTo>
                  <a:lnTo>
                    <a:pt x="3771" y="491"/>
                  </a:lnTo>
                  <a:lnTo>
                    <a:pt x="4166" y="453"/>
                  </a:lnTo>
                  <a:lnTo>
                    <a:pt x="4581" y="434"/>
                  </a:lnTo>
                  <a:lnTo>
                    <a:pt x="4977" y="416"/>
                  </a:lnTo>
                  <a:lnTo>
                    <a:pt x="5448" y="416"/>
                  </a:lnTo>
                  <a:lnTo>
                    <a:pt x="5524" y="378"/>
                  </a:lnTo>
                  <a:lnTo>
                    <a:pt x="5561" y="303"/>
                  </a:lnTo>
                  <a:lnTo>
                    <a:pt x="5580" y="227"/>
                  </a:lnTo>
                  <a:lnTo>
                    <a:pt x="5580" y="152"/>
                  </a:lnTo>
                  <a:lnTo>
                    <a:pt x="5524" y="76"/>
                  </a:lnTo>
                  <a:lnTo>
                    <a:pt x="5467" y="20"/>
                  </a:lnTo>
                  <a:lnTo>
                    <a:pt x="5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2"/>
            <p:cNvSpPr/>
            <p:nvPr/>
          </p:nvSpPr>
          <p:spPr>
            <a:xfrm>
              <a:off x="-1530661" y="1893663"/>
              <a:ext cx="207477" cy="38608"/>
            </a:xfrm>
            <a:custGeom>
              <a:avLst/>
              <a:gdLst/>
              <a:ahLst/>
              <a:cxnLst/>
              <a:rect l="l" t="t" r="r" b="b"/>
              <a:pathLst>
                <a:path w="5374" h="1000" extrusionOk="0">
                  <a:moveTo>
                    <a:pt x="962" y="0"/>
                  </a:moveTo>
                  <a:lnTo>
                    <a:pt x="566" y="19"/>
                  </a:lnTo>
                  <a:lnTo>
                    <a:pt x="189" y="38"/>
                  </a:lnTo>
                  <a:lnTo>
                    <a:pt x="114" y="57"/>
                  </a:lnTo>
                  <a:lnTo>
                    <a:pt x="39" y="113"/>
                  </a:lnTo>
                  <a:lnTo>
                    <a:pt x="1" y="189"/>
                  </a:lnTo>
                  <a:lnTo>
                    <a:pt x="1" y="264"/>
                  </a:lnTo>
                  <a:lnTo>
                    <a:pt x="20" y="340"/>
                  </a:lnTo>
                  <a:lnTo>
                    <a:pt x="76" y="415"/>
                  </a:lnTo>
                  <a:lnTo>
                    <a:pt x="152" y="453"/>
                  </a:lnTo>
                  <a:lnTo>
                    <a:pt x="227" y="453"/>
                  </a:lnTo>
                  <a:lnTo>
                    <a:pt x="585" y="434"/>
                  </a:lnTo>
                  <a:lnTo>
                    <a:pt x="962" y="415"/>
                  </a:lnTo>
                  <a:lnTo>
                    <a:pt x="1339" y="434"/>
                  </a:lnTo>
                  <a:lnTo>
                    <a:pt x="1716" y="453"/>
                  </a:lnTo>
                  <a:lnTo>
                    <a:pt x="2452" y="509"/>
                  </a:lnTo>
                  <a:lnTo>
                    <a:pt x="3149" y="604"/>
                  </a:lnTo>
                  <a:lnTo>
                    <a:pt x="3790" y="717"/>
                  </a:lnTo>
                  <a:lnTo>
                    <a:pt x="4337" y="830"/>
                  </a:lnTo>
                  <a:lnTo>
                    <a:pt x="5110" y="999"/>
                  </a:lnTo>
                  <a:lnTo>
                    <a:pt x="5185" y="999"/>
                  </a:lnTo>
                  <a:lnTo>
                    <a:pt x="5260" y="981"/>
                  </a:lnTo>
                  <a:lnTo>
                    <a:pt x="5317" y="924"/>
                  </a:lnTo>
                  <a:lnTo>
                    <a:pt x="5355" y="867"/>
                  </a:lnTo>
                  <a:lnTo>
                    <a:pt x="5374" y="773"/>
                  </a:lnTo>
                  <a:lnTo>
                    <a:pt x="5336" y="698"/>
                  </a:lnTo>
                  <a:lnTo>
                    <a:pt x="5298" y="641"/>
                  </a:lnTo>
                  <a:lnTo>
                    <a:pt x="5223" y="604"/>
                  </a:lnTo>
                  <a:lnTo>
                    <a:pt x="4431" y="415"/>
                  </a:lnTo>
                  <a:lnTo>
                    <a:pt x="3847" y="302"/>
                  </a:lnTo>
                  <a:lnTo>
                    <a:pt x="3206" y="189"/>
                  </a:lnTo>
                  <a:lnTo>
                    <a:pt x="2489" y="95"/>
                  </a:lnTo>
                  <a:lnTo>
                    <a:pt x="1735" y="19"/>
                  </a:lnTo>
                  <a:lnTo>
                    <a:pt x="1358" y="19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2"/>
            <p:cNvSpPr/>
            <p:nvPr/>
          </p:nvSpPr>
          <p:spPr>
            <a:xfrm>
              <a:off x="-1198057" y="1857990"/>
              <a:ext cx="70652" cy="77176"/>
            </a:xfrm>
            <a:custGeom>
              <a:avLst/>
              <a:gdLst/>
              <a:ahLst/>
              <a:cxnLst/>
              <a:rect l="l" t="t" r="r" b="b"/>
              <a:pathLst>
                <a:path w="1830" h="1999" extrusionOk="0">
                  <a:moveTo>
                    <a:pt x="925" y="1"/>
                  </a:moveTo>
                  <a:lnTo>
                    <a:pt x="736" y="19"/>
                  </a:lnTo>
                  <a:lnTo>
                    <a:pt x="566" y="76"/>
                  </a:lnTo>
                  <a:lnTo>
                    <a:pt x="416" y="170"/>
                  </a:lnTo>
                  <a:lnTo>
                    <a:pt x="284" y="283"/>
                  </a:lnTo>
                  <a:lnTo>
                    <a:pt x="171" y="434"/>
                  </a:lnTo>
                  <a:lnTo>
                    <a:pt x="76" y="604"/>
                  </a:lnTo>
                  <a:lnTo>
                    <a:pt x="20" y="792"/>
                  </a:lnTo>
                  <a:lnTo>
                    <a:pt x="1" y="1000"/>
                  </a:lnTo>
                  <a:lnTo>
                    <a:pt x="20" y="1188"/>
                  </a:lnTo>
                  <a:lnTo>
                    <a:pt x="76" y="1377"/>
                  </a:lnTo>
                  <a:lnTo>
                    <a:pt x="171" y="1546"/>
                  </a:lnTo>
                  <a:lnTo>
                    <a:pt x="284" y="1697"/>
                  </a:lnTo>
                  <a:lnTo>
                    <a:pt x="416" y="1829"/>
                  </a:lnTo>
                  <a:lnTo>
                    <a:pt x="566" y="1923"/>
                  </a:lnTo>
                  <a:lnTo>
                    <a:pt x="736" y="1980"/>
                  </a:lnTo>
                  <a:lnTo>
                    <a:pt x="925" y="1999"/>
                  </a:lnTo>
                  <a:lnTo>
                    <a:pt x="1113" y="1980"/>
                  </a:lnTo>
                  <a:lnTo>
                    <a:pt x="1283" y="1923"/>
                  </a:lnTo>
                  <a:lnTo>
                    <a:pt x="1434" y="1829"/>
                  </a:lnTo>
                  <a:lnTo>
                    <a:pt x="1566" y="1697"/>
                  </a:lnTo>
                  <a:lnTo>
                    <a:pt x="1679" y="1546"/>
                  </a:lnTo>
                  <a:lnTo>
                    <a:pt x="1773" y="1377"/>
                  </a:lnTo>
                  <a:lnTo>
                    <a:pt x="1811" y="1188"/>
                  </a:lnTo>
                  <a:lnTo>
                    <a:pt x="1829" y="1000"/>
                  </a:lnTo>
                  <a:lnTo>
                    <a:pt x="1829" y="792"/>
                  </a:lnTo>
                  <a:lnTo>
                    <a:pt x="1773" y="604"/>
                  </a:lnTo>
                  <a:lnTo>
                    <a:pt x="1679" y="434"/>
                  </a:lnTo>
                  <a:lnTo>
                    <a:pt x="1566" y="283"/>
                  </a:lnTo>
                  <a:lnTo>
                    <a:pt x="1434" y="170"/>
                  </a:lnTo>
                  <a:lnTo>
                    <a:pt x="1283" y="76"/>
                  </a:lnTo>
                  <a:lnTo>
                    <a:pt x="1113" y="19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2"/>
            <p:cNvSpPr/>
            <p:nvPr/>
          </p:nvSpPr>
          <p:spPr>
            <a:xfrm>
              <a:off x="-1502246" y="1868182"/>
              <a:ext cx="58992" cy="77176"/>
            </a:xfrm>
            <a:custGeom>
              <a:avLst/>
              <a:gdLst/>
              <a:ahLst/>
              <a:cxnLst/>
              <a:rect l="l" t="t" r="r" b="b"/>
              <a:pathLst>
                <a:path w="1528" h="1999" extrusionOk="0">
                  <a:moveTo>
                    <a:pt x="698" y="1"/>
                  </a:moveTo>
                  <a:lnTo>
                    <a:pt x="547" y="19"/>
                  </a:lnTo>
                  <a:lnTo>
                    <a:pt x="415" y="95"/>
                  </a:lnTo>
                  <a:lnTo>
                    <a:pt x="283" y="189"/>
                  </a:lnTo>
                  <a:lnTo>
                    <a:pt x="170" y="321"/>
                  </a:lnTo>
                  <a:lnTo>
                    <a:pt x="94" y="472"/>
                  </a:lnTo>
                  <a:lnTo>
                    <a:pt x="38" y="641"/>
                  </a:lnTo>
                  <a:lnTo>
                    <a:pt x="0" y="830"/>
                  </a:lnTo>
                  <a:lnTo>
                    <a:pt x="0" y="1037"/>
                  </a:lnTo>
                  <a:lnTo>
                    <a:pt x="19" y="1245"/>
                  </a:lnTo>
                  <a:lnTo>
                    <a:pt x="76" y="1433"/>
                  </a:lnTo>
                  <a:lnTo>
                    <a:pt x="170" y="1584"/>
                  </a:lnTo>
                  <a:lnTo>
                    <a:pt x="264" y="1735"/>
                  </a:lnTo>
                  <a:lnTo>
                    <a:pt x="377" y="1848"/>
                  </a:lnTo>
                  <a:lnTo>
                    <a:pt x="528" y="1923"/>
                  </a:lnTo>
                  <a:lnTo>
                    <a:pt x="679" y="1980"/>
                  </a:lnTo>
                  <a:lnTo>
                    <a:pt x="830" y="1999"/>
                  </a:lnTo>
                  <a:lnTo>
                    <a:pt x="980" y="1961"/>
                  </a:lnTo>
                  <a:lnTo>
                    <a:pt x="1112" y="1886"/>
                  </a:lnTo>
                  <a:lnTo>
                    <a:pt x="1244" y="1791"/>
                  </a:lnTo>
                  <a:lnTo>
                    <a:pt x="1357" y="1659"/>
                  </a:lnTo>
                  <a:lnTo>
                    <a:pt x="1433" y="1509"/>
                  </a:lnTo>
                  <a:lnTo>
                    <a:pt x="1489" y="1339"/>
                  </a:lnTo>
                  <a:lnTo>
                    <a:pt x="1527" y="1150"/>
                  </a:lnTo>
                  <a:lnTo>
                    <a:pt x="1527" y="943"/>
                  </a:lnTo>
                  <a:lnTo>
                    <a:pt x="1508" y="736"/>
                  </a:lnTo>
                  <a:lnTo>
                    <a:pt x="1452" y="566"/>
                  </a:lnTo>
                  <a:lnTo>
                    <a:pt x="1357" y="396"/>
                  </a:lnTo>
                  <a:lnTo>
                    <a:pt x="1263" y="246"/>
                  </a:lnTo>
                  <a:lnTo>
                    <a:pt x="1150" y="132"/>
                  </a:lnTo>
                  <a:lnTo>
                    <a:pt x="999" y="57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2"/>
            <p:cNvSpPr/>
            <p:nvPr/>
          </p:nvSpPr>
          <p:spPr>
            <a:xfrm>
              <a:off x="-1492787" y="1880537"/>
              <a:ext cx="40036" cy="51734"/>
            </a:xfrm>
            <a:custGeom>
              <a:avLst/>
              <a:gdLst/>
              <a:ahLst/>
              <a:cxnLst/>
              <a:rect l="l" t="t" r="r" b="b"/>
              <a:pathLst>
                <a:path w="1037" h="1340" extrusionOk="0">
                  <a:moveTo>
                    <a:pt x="471" y="1"/>
                  </a:moveTo>
                  <a:lnTo>
                    <a:pt x="377" y="20"/>
                  </a:lnTo>
                  <a:lnTo>
                    <a:pt x="283" y="76"/>
                  </a:lnTo>
                  <a:lnTo>
                    <a:pt x="189" y="133"/>
                  </a:lnTo>
                  <a:lnTo>
                    <a:pt x="132" y="227"/>
                  </a:lnTo>
                  <a:lnTo>
                    <a:pt x="76" y="321"/>
                  </a:lnTo>
                  <a:lnTo>
                    <a:pt x="38" y="435"/>
                  </a:lnTo>
                  <a:lnTo>
                    <a:pt x="0" y="567"/>
                  </a:lnTo>
                  <a:lnTo>
                    <a:pt x="0" y="698"/>
                  </a:lnTo>
                  <a:lnTo>
                    <a:pt x="19" y="830"/>
                  </a:lnTo>
                  <a:lnTo>
                    <a:pt x="57" y="962"/>
                  </a:lnTo>
                  <a:lnTo>
                    <a:pt x="113" y="1076"/>
                  </a:lnTo>
                  <a:lnTo>
                    <a:pt x="189" y="1170"/>
                  </a:lnTo>
                  <a:lnTo>
                    <a:pt x="264" y="1245"/>
                  </a:lnTo>
                  <a:lnTo>
                    <a:pt x="358" y="1302"/>
                  </a:lnTo>
                  <a:lnTo>
                    <a:pt x="453" y="1339"/>
                  </a:lnTo>
                  <a:lnTo>
                    <a:pt x="566" y="1339"/>
                  </a:lnTo>
                  <a:lnTo>
                    <a:pt x="660" y="1321"/>
                  </a:lnTo>
                  <a:lnTo>
                    <a:pt x="754" y="1283"/>
                  </a:lnTo>
                  <a:lnTo>
                    <a:pt x="848" y="1207"/>
                  </a:lnTo>
                  <a:lnTo>
                    <a:pt x="905" y="1113"/>
                  </a:lnTo>
                  <a:lnTo>
                    <a:pt x="962" y="1019"/>
                  </a:lnTo>
                  <a:lnTo>
                    <a:pt x="1018" y="906"/>
                  </a:lnTo>
                  <a:lnTo>
                    <a:pt x="1037" y="774"/>
                  </a:lnTo>
                  <a:lnTo>
                    <a:pt x="1037" y="642"/>
                  </a:lnTo>
                  <a:lnTo>
                    <a:pt x="1018" y="510"/>
                  </a:lnTo>
                  <a:lnTo>
                    <a:pt x="980" y="378"/>
                  </a:lnTo>
                  <a:lnTo>
                    <a:pt x="924" y="265"/>
                  </a:lnTo>
                  <a:lnTo>
                    <a:pt x="848" y="171"/>
                  </a:lnTo>
                  <a:lnTo>
                    <a:pt x="773" y="95"/>
                  </a:lnTo>
                  <a:lnTo>
                    <a:pt x="679" y="3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2"/>
            <p:cNvSpPr/>
            <p:nvPr/>
          </p:nvSpPr>
          <p:spPr>
            <a:xfrm>
              <a:off x="-1185664" y="1871078"/>
              <a:ext cx="46599" cy="51001"/>
            </a:xfrm>
            <a:custGeom>
              <a:avLst/>
              <a:gdLst/>
              <a:ahLst/>
              <a:cxnLst/>
              <a:rect l="l" t="t" r="r" b="b"/>
              <a:pathLst>
                <a:path w="1207" h="1321" extrusionOk="0">
                  <a:moveTo>
                    <a:pt x="604" y="1"/>
                  </a:moveTo>
                  <a:lnTo>
                    <a:pt x="491" y="20"/>
                  </a:lnTo>
                  <a:lnTo>
                    <a:pt x="377" y="57"/>
                  </a:lnTo>
                  <a:lnTo>
                    <a:pt x="264" y="114"/>
                  </a:lnTo>
                  <a:lnTo>
                    <a:pt x="170" y="189"/>
                  </a:lnTo>
                  <a:lnTo>
                    <a:pt x="113" y="284"/>
                  </a:lnTo>
                  <a:lnTo>
                    <a:pt x="57" y="397"/>
                  </a:lnTo>
                  <a:lnTo>
                    <a:pt x="19" y="529"/>
                  </a:lnTo>
                  <a:lnTo>
                    <a:pt x="0" y="661"/>
                  </a:lnTo>
                  <a:lnTo>
                    <a:pt x="19" y="793"/>
                  </a:lnTo>
                  <a:lnTo>
                    <a:pt x="57" y="906"/>
                  </a:lnTo>
                  <a:lnTo>
                    <a:pt x="95" y="1019"/>
                  </a:lnTo>
                  <a:lnTo>
                    <a:pt x="170" y="1113"/>
                  </a:lnTo>
                  <a:lnTo>
                    <a:pt x="264" y="1207"/>
                  </a:lnTo>
                  <a:lnTo>
                    <a:pt x="359" y="1264"/>
                  </a:lnTo>
                  <a:lnTo>
                    <a:pt x="472" y="1302"/>
                  </a:lnTo>
                  <a:lnTo>
                    <a:pt x="604" y="1321"/>
                  </a:lnTo>
                  <a:lnTo>
                    <a:pt x="717" y="1302"/>
                  </a:lnTo>
                  <a:lnTo>
                    <a:pt x="830" y="1264"/>
                  </a:lnTo>
                  <a:lnTo>
                    <a:pt x="943" y="1207"/>
                  </a:lnTo>
                  <a:lnTo>
                    <a:pt x="1018" y="1113"/>
                  </a:lnTo>
                  <a:lnTo>
                    <a:pt x="1094" y="1019"/>
                  </a:lnTo>
                  <a:lnTo>
                    <a:pt x="1150" y="906"/>
                  </a:lnTo>
                  <a:lnTo>
                    <a:pt x="1188" y="793"/>
                  </a:lnTo>
                  <a:lnTo>
                    <a:pt x="1207" y="661"/>
                  </a:lnTo>
                  <a:lnTo>
                    <a:pt x="1188" y="529"/>
                  </a:lnTo>
                  <a:lnTo>
                    <a:pt x="1150" y="397"/>
                  </a:lnTo>
                  <a:lnTo>
                    <a:pt x="1094" y="284"/>
                  </a:lnTo>
                  <a:lnTo>
                    <a:pt x="1037" y="189"/>
                  </a:lnTo>
                  <a:lnTo>
                    <a:pt x="943" y="114"/>
                  </a:lnTo>
                  <a:lnTo>
                    <a:pt x="830" y="57"/>
                  </a:lnTo>
                  <a:lnTo>
                    <a:pt x="717" y="20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2"/>
            <p:cNvSpPr/>
            <p:nvPr/>
          </p:nvSpPr>
          <p:spPr>
            <a:xfrm>
              <a:off x="-1532089" y="1152747"/>
              <a:ext cx="115745" cy="219098"/>
            </a:xfrm>
            <a:custGeom>
              <a:avLst/>
              <a:gdLst/>
              <a:ahLst/>
              <a:cxnLst/>
              <a:rect l="l" t="t" r="r" b="b"/>
              <a:pathLst>
                <a:path w="2998" h="5675" extrusionOk="0">
                  <a:moveTo>
                    <a:pt x="1452" y="1"/>
                  </a:moveTo>
                  <a:lnTo>
                    <a:pt x="1188" y="20"/>
                  </a:lnTo>
                  <a:lnTo>
                    <a:pt x="924" y="38"/>
                  </a:lnTo>
                  <a:lnTo>
                    <a:pt x="679" y="76"/>
                  </a:lnTo>
                  <a:lnTo>
                    <a:pt x="471" y="133"/>
                  </a:lnTo>
                  <a:lnTo>
                    <a:pt x="283" y="189"/>
                  </a:lnTo>
                  <a:lnTo>
                    <a:pt x="132" y="265"/>
                  </a:lnTo>
                  <a:lnTo>
                    <a:pt x="38" y="340"/>
                  </a:lnTo>
                  <a:lnTo>
                    <a:pt x="19" y="378"/>
                  </a:lnTo>
                  <a:lnTo>
                    <a:pt x="0" y="434"/>
                  </a:lnTo>
                  <a:lnTo>
                    <a:pt x="132" y="4978"/>
                  </a:lnTo>
                  <a:lnTo>
                    <a:pt x="151" y="5128"/>
                  </a:lnTo>
                  <a:lnTo>
                    <a:pt x="189" y="5260"/>
                  </a:lnTo>
                  <a:lnTo>
                    <a:pt x="245" y="5373"/>
                  </a:lnTo>
                  <a:lnTo>
                    <a:pt x="340" y="5486"/>
                  </a:lnTo>
                  <a:lnTo>
                    <a:pt x="434" y="5562"/>
                  </a:lnTo>
                  <a:lnTo>
                    <a:pt x="528" y="5618"/>
                  </a:lnTo>
                  <a:lnTo>
                    <a:pt x="660" y="5656"/>
                  </a:lnTo>
                  <a:lnTo>
                    <a:pt x="773" y="5675"/>
                  </a:lnTo>
                  <a:lnTo>
                    <a:pt x="2375" y="5618"/>
                  </a:lnTo>
                  <a:lnTo>
                    <a:pt x="2507" y="5600"/>
                  </a:lnTo>
                  <a:lnTo>
                    <a:pt x="2621" y="5543"/>
                  </a:lnTo>
                  <a:lnTo>
                    <a:pt x="2734" y="5486"/>
                  </a:lnTo>
                  <a:lnTo>
                    <a:pt x="2828" y="5392"/>
                  </a:lnTo>
                  <a:lnTo>
                    <a:pt x="2903" y="5279"/>
                  </a:lnTo>
                  <a:lnTo>
                    <a:pt x="2941" y="5147"/>
                  </a:lnTo>
                  <a:lnTo>
                    <a:pt x="2979" y="5015"/>
                  </a:lnTo>
                  <a:lnTo>
                    <a:pt x="2998" y="4864"/>
                  </a:lnTo>
                  <a:lnTo>
                    <a:pt x="2847" y="321"/>
                  </a:lnTo>
                  <a:lnTo>
                    <a:pt x="2847" y="284"/>
                  </a:lnTo>
                  <a:lnTo>
                    <a:pt x="2828" y="246"/>
                  </a:lnTo>
                  <a:lnTo>
                    <a:pt x="2790" y="208"/>
                  </a:lnTo>
                  <a:lnTo>
                    <a:pt x="2734" y="170"/>
                  </a:lnTo>
                  <a:lnTo>
                    <a:pt x="2602" y="114"/>
                  </a:lnTo>
                  <a:lnTo>
                    <a:pt x="2432" y="57"/>
                  </a:lnTo>
                  <a:lnTo>
                    <a:pt x="2206" y="20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2"/>
            <p:cNvSpPr/>
            <p:nvPr/>
          </p:nvSpPr>
          <p:spPr>
            <a:xfrm>
              <a:off x="-1454952" y="1315053"/>
              <a:ext cx="68451" cy="21157"/>
            </a:xfrm>
            <a:custGeom>
              <a:avLst/>
              <a:gdLst/>
              <a:ahLst/>
              <a:cxnLst/>
              <a:rect l="l" t="t" r="r" b="b"/>
              <a:pathLst>
                <a:path w="1773" h="548" extrusionOk="0">
                  <a:moveTo>
                    <a:pt x="1772" y="1"/>
                  </a:moveTo>
                  <a:lnTo>
                    <a:pt x="905" y="57"/>
                  </a:lnTo>
                  <a:lnTo>
                    <a:pt x="0" y="133"/>
                  </a:lnTo>
                  <a:lnTo>
                    <a:pt x="114" y="547"/>
                  </a:lnTo>
                  <a:lnTo>
                    <a:pt x="905" y="472"/>
                  </a:lnTo>
                  <a:lnTo>
                    <a:pt x="1678" y="415"/>
                  </a:lnTo>
                  <a:lnTo>
                    <a:pt x="177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2"/>
            <p:cNvSpPr/>
            <p:nvPr/>
          </p:nvSpPr>
          <p:spPr>
            <a:xfrm>
              <a:off x="-1459314" y="1165873"/>
              <a:ext cx="75014" cy="21852"/>
            </a:xfrm>
            <a:custGeom>
              <a:avLst/>
              <a:gdLst/>
              <a:ahLst/>
              <a:cxnLst/>
              <a:rect l="l" t="t" r="r" b="b"/>
              <a:pathLst>
                <a:path w="1943" h="566" extrusionOk="0">
                  <a:moveTo>
                    <a:pt x="1867" y="0"/>
                  </a:moveTo>
                  <a:lnTo>
                    <a:pt x="999" y="57"/>
                  </a:lnTo>
                  <a:lnTo>
                    <a:pt x="76" y="132"/>
                  </a:lnTo>
                  <a:lnTo>
                    <a:pt x="0" y="566"/>
                  </a:lnTo>
                  <a:lnTo>
                    <a:pt x="0" y="566"/>
                  </a:lnTo>
                  <a:lnTo>
                    <a:pt x="509" y="509"/>
                  </a:lnTo>
                  <a:lnTo>
                    <a:pt x="999" y="471"/>
                  </a:lnTo>
                  <a:lnTo>
                    <a:pt x="1942" y="415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2"/>
            <p:cNvSpPr/>
            <p:nvPr/>
          </p:nvSpPr>
          <p:spPr>
            <a:xfrm>
              <a:off x="-1532089" y="1152747"/>
              <a:ext cx="95361" cy="212573"/>
            </a:xfrm>
            <a:custGeom>
              <a:avLst/>
              <a:gdLst/>
              <a:ahLst/>
              <a:cxnLst/>
              <a:rect l="l" t="t" r="r" b="b"/>
              <a:pathLst>
                <a:path w="2470" h="5506" extrusionOk="0">
                  <a:moveTo>
                    <a:pt x="1546" y="1"/>
                  </a:moveTo>
                  <a:lnTo>
                    <a:pt x="1169" y="20"/>
                  </a:lnTo>
                  <a:lnTo>
                    <a:pt x="830" y="57"/>
                  </a:lnTo>
                  <a:lnTo>
                    <a:pt x="509" y="114"/>
                  </a:lnTo>
                  <a:lnTo>
                    <a:pt x="245" y="208"/>
                  </a:lnTo>
                  <a:lnTo>
                    <a:pt x="151" y="246"/>
                  </a:lnTo>
                  <a:lnTo>
                    <a:pt x="76" y="302"/>
                  </a:lnTo>
                  <a:lnTo>
                    <a:pt x="19" y="378"/>
                  </a:lnTo>
                  <a:lnTo>
                    <a:pt x="0" y="434"/>
                  </a:lnTo>
                  <a:lnTo>
                    <a:pt x="132" y="4978"/>
                  </a:lnTo>
                  <a:lnTo>
                    <a:pt x="151" y="5128"/>
                  </a:lnTo>
                  <a:lnTo>
                    <a:pt x="208" y="5279"/>
                  </a:lnTo>
                  <a:lnTo>
                    <a:pt x="283" y="5411"/>
                  </a:lnTo>
                  <a:lnTo>
                    <a:pt x="377" y="5505"/>
                  </a:lnTo>
                  <a:lnTo>
                    <a:pt x="1866" y="5468"/>
                  </a:lnTo>
                  <a:lnTo>
                    <a:pt x="1980" y="5449"/>
                  </a:lnTo>
                  <a:lnTo>
                    <a:pt x="2112" y="5392"/>
                  </a:lnTo>
                  <a:lnTo>
                    <a:pt x="2206" y="5317"/>
                  </a:lnTo>
                  <a:lnTo>
                    <a:pt x="2300" y="5223"/>
                  </a:lnTo>
                  <a:lnTo>
                    <a:pt x="2375" y="5128"/>
                  </a:lnTo>
                  <a:lnTo>
                    <a:pt x="2432" y="4996"/>
                  </a:lnTo>
                  <a:lnTo>
                    <a:pt x="2451" y="4864"/>
                  </a:lnTo>
                  <a:lnTo>
                    <a:pt x="2470" y="4714"/>
                  </a:lnTo>
                  <a:lnTo>
                    <a:pt x="2338" y="170"/>
                  </a:lnTo>
                  <a:lnTo>
                    <a:pt x="2338" y="133"/>
                  </a:lnTo>
                  <a:lnTo>
                    <a:pt x="2319" y="95"/>
                  </a:lnTo>
                  <a:lnTo>
                    <a:pt x="2244" y="38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2"/>
            <p:cNvSpPr/>
            <p:nvPr/>
          </p:nvSpPr>
          <p:spPr>
            <a:xfrm>
              <a:off x="-1331215" y="1152013"/>
              <a:ext cx="56792" cy="57564"/>
            </a:xfrm>
            <a:custGeom>
              <a:avLst/>
              <a:gdLst/>
              <a:ahLst/>
              <a:cxnLst/>
              <a:rect l="l" t="t" r="r" b="b"/>
              <a:pathLst>
                <a:path w="1471" h="1491" extrusionOk="0">
                  <a:moveTo>
                    <a:pt x="735" y="1"/>
                  </a:moveTo>
                  <a:lnTo>
                    <a:pt x="585" y="20"/>
                  </a:lnTo>
                  <a:lnTo>
                    <a:pt x="434" y="76"/>
                  </a:lnTo>
                  <a:lnTo>
                    <a:pt x="321" y="133"/>
                  </a:lnTo>
                  <a:lnTo>
                    <a:pt x="208" y="227"/>
                  </a:lnTo>
                  <a:lnTo>
                    <a:pt x="113" y="340"/>
                  </a:lnTo>
                  <a:lnTo>
                    <a:pt x="57" y="453"/>
                  </a:lnTo>
                  <a:lnTo>
                    <a:pt x="19" y="604"/>
                  </a:lnTo>
                  <a:lnTo>
                    <a:pt x="0" y="755"/>
                  </a:lnTo>
                  <a:lnTo>
                    <a:pt x="19" y="906"/>
                  </a:lnTo>
                  <a:lnTo>
                    <a:pt x="57" y="1038"/>
                  </a:lnTo>
                  <a:lnTo>
                    <a:pt x="132" y="1170"/>
                  </a:lnTo>
                  <a:lnTo>
                    <a:pt x="226" y="1283"/>
                  </a:lnTo>
                  <a:lnTo>
                    <a:pt x="339" y="1358"/>
                  </a:lnTo>
                  <a:lnTo>
                    <a:pt x="453" y="1434"/>
                  </a:lnTo>
                  <a:lnTo>
                    <a:pt x="603" y="1471"/>
                  </a:lnTo>
                  <a:lnTo>
                    <a:pt x="754" y="1490"/>
                  </a:lnTo>
                  <a:lnTo>
                    <a:pt x="905" y="1471"/>
                  </a:lnTo>
                  <a:lnTo>
                    <a:pt x="1037" y="1434"/>
                  </a:lnTo>
                  <a:lnTo>
                    <a:pt x="1169" y="1358"/>
                  </a:lnTo>
                  <a:lnTo>
                    <a:pt x="1263" y="1283"/>
                  </a:lnTo>
                  <a:lnTo>
                    <a:pt x="1357" y="1170"/>
                  </a:lnTo>
                  <a:lnTo>
                    <a:pt x="1433" y="1038"/>
                  </a:lnTo>
                  <a:lnTo>
                    <a:pt x="1471" y="906"/>
                  </a:lnTo>
                  <a:lnTo>
                    <a:pt x="1471" y="755"/>
                  </a:lnTo>
                  <a:lnTo>
                    <a:pt x="1452" y="604"/>
                  </a:lnTo>
                  <a:lnTo>
                    <a:pt x="1414" y="453"/>
                  </a:lnTo>
                  <a:lnTo>
                    <a:pt x="1339" y="340"/>
                  </a:lnTo>
                  <a:lnTo>
                    <a:pt x="1263" y="227"/>
                  </a:lnTo>
                  <a:lnTo>
                    <a:pt x="1150" y="133"/>
                  </a:lnTo>
                  <a:lnTo>
                    <a:pt x="1018" y="76"/>
                  </a:lnTo>
                  <a:lnTo>
                    <a:pt x="886" y="2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2"/>
            <p:cNvSpPr/>
            <p:nvPr/>
          </p:nvSpPr>
          <p:spPr>
            <a:xfrm>
              <a:off x="-922207" y="1307061"/>
              <a:ext cx="199446" cy="254037"/>
            </a:xfrm>
            <a:custGeom>
              <a:avLst/>
              <a:gdLst/>
              <a:ahLst/>
              <a:cxnLst/>
              <a:rect l="l" t="t" r="r" b="b"/>
              <a:pathLst>
                <a:path w="5166" h="6580" extrusionOk="0">
                  <a:moveTo>
                    <a:pt x="2659" y="0"/>
                  </a:moveTo>
                  <a:lnTo>
                    <a:pt x="2583" y="76"/>
                  </a:lnTo>
                  <a:lnTo>
                    <a:pt x="2357" y="245"/>
                  </a:lnTo>
                  <a:lnTo>
                    <a:pt x="2018" y="547"/>
                  </a:lnTo>
                  <a:lnTo>
                    <a:pt x="1622" y="962"/>
                  </a:lnTo>
                  <a:lnTo>
                    <a:pt x="1414" y="1207"/>
                  </a:lnTo>
                  <a:lnTo>
                    <a:pt x="1188" y="1489"/>
                  </a:lnTo>
                  <a:lnTo>
                    <a:pt x="962" y="1791"/>
                  </a:lnTo>
                  <a:lnTo>
                    <a:pt x="736" y="2130"/>
                  </a:lnTo>
                  <a:lnTo>
                    <a:pt x="528" y="2489"/>
                  </a:lnTo>
                  <a:lnTo>
                    <a:pt x="340" y="2866"/>
                  </a:lnTo>
                  <a:lnTo>
                    <a:pt x="151" y="3280"/>
                  </a:lnTo>
                  <a:lnTo>
                    <a:pt x="1" y="3714"/>
                  </a:lnTo>
                  <a:lnTo>
                    <a:pt x="3601" y="6579"/>
                  </a:lnTo>
                  <a:lnTo>
                    <a:pt x="5166" y="3752"/>
                  </a:lnTo>
                  <a:lnTo>
                    <a:pt x="26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2"/>
            <p:cNvSpPr/>
            <p:nvPr/>
          </p:nvSpPr>
          <p:spPr>
            <a:xfrm>
              <a:off x="-904023" y="1307061"/>
              <a:ext cx="181262" cy="179062"/>
            </a:xfrm>
            <a:custGeom>
              <a:avLst/>
              <a:gdLst/>
              <a:ahLst/>
              <a:cxnLst/>
              <a:rect l="l" t="t" r="r" b="b"/>
              <a:pathLst>
                <a:path w="4695" h="4638" extrusionOk="0">
                  <a:moveTo>
                    <a:pt x="2188" y="0"/>
                  </a:moveTo>
                  <a:lnTo>
                    <a:pt x="1980" y="170"/>
                  </a:lnTo>
                  <a:lnTo>
                    <a:pt x="1735" y="377"/>
                  </a:lnTo>
                  <a:lnTo>
                    <a:pt x="1434" y="679"/>
                  </a:lnTo>
                  <a:lnTo>
                    <a:pt x="1094" y="1037"/>
                  </a:lnTo>
                  <a:lnTo>
                    <a:pt x="717" y="1489"/>
                  </a:lnTo>
                  <a:lnTo>
                    <a:pt x="529" y="1735"/>
                  </a:lnTo>
                  <a:lnTo>
                    <a:pt x="359" y="1998"/>
                  </a:lnTo>
                  <a:lnTo>
                    <a:pt x="170" y="2300"/>
                  </a:lnTo>
                  <a:lnTo>
                    <a:pt x="1" y="2602"/>
                  </a:lnTo>
                  <a:lnTo>
                    <a:pt x="302" y="2903"/>
                  </a:lnTo>
                  <a:lnTo>
                    <a:pt x="623" y="3186"/>
                  </a:lnTo>
                  <a:lnTo>
                    <a:pt x="981" y="3450"/>
                  </a:lnTo>
                  <a:lnTo>
                    <a:pt x="1377" y="3714"/>
                  </a:lnTo>
                  <a:lnTo>
                    <a:pt x="2037" y="4110"/>
                  </a:lnTo>
                  <a:lnTo>
                    <a:pt x="2338" y="4279"/>
                  </a:lnTo>
                  <a:lnTo>
                    <a:pt x="2602" y="4411"/>
                  </a:lnTo>
                  <a:lnTo>
                    <a:pt x="2885" y="4506"/>
                  </a:lnTo>
                  <a:lnTo>
                    <a:pt x="3149" y="4581"/>
                  </a:lnTo>
                  <a:lnTo>
                    <a:pt x="3432" y="4619"/>
                  </a:lnTo>
                  <a:lnTo>
                    <a:pt x="3714" y="4638"/>
                  </a:lnTo>
                  <a:lnTo>
                    <a:pt x="4695" y="3752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2"/>
            <p:cNvSpPr/>
            <p:nvPr/>
          </p:nvSpPr>
          <p:spPr>
            <a:xfrm>
              <a:off x="-903289" y="793234"/>
              <a:ext cx="317354" cy="1631012"/>
            </a:xfrm>
            <a:custGeom>
              <a:avLst/>
              <a:gdLst/>
              <a:ahLst/>
              <a:cxnLst/>
              <a:rect l="l" t="t" r="r" b="b"/>
              <a:pathLst>
                <a:path w="8220" h="42246" extrusionOk="0">
                  <a:moveTo>
                    <a:pt x="7824" y="0"/>
                  </a:moveTo>
                  <a:lnTo>
                    <a:pt x="1" y="42246"/>
                  </a:lnTo>
                  <a:lnTo>
                    <a:pt x="397" y="42246"/>
                  </a:lnTo>
                  <a:lnTo>
                    <a:pt x="8220" y="76"/>
                  </a:lnTo>
                  <a:lnTo>
                    <a:pt x="78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2"/>
            <p:cNvSpPr/>
            <p:nvPr/>
          </p:nvSpPr>
          <p:spPr>
            <a:xfrm>
              <a:off x="-735153" y="1520290"/>
              <a:ext cx="49533" cy="34245"/>
            </a:xfrm>
            <a:custGeom>
              <a:avLst/>
              <a:gdLst/>
              <a:ahLst/>
              <a:cxnLst/>
              <a:rect l="l" t="t" r="r" b="b"/>
              <a:pathLst>
                <a:path w="1283" h="887" extrusionOk="0">
                  <a:moveTo>
                    <a:pt x="283" y="1"/>
                  </a:moveTo>
                  <a:lnTo>
                    <a:pt x="227" y="19"/>
                  </a:lnTo>
                  <a:lnTo>
                    <a:pt x="170" y="57"/>
                  </a:lnTo>
                  <a:lnTo>
                    <a:pt x="132" y="114"/>
                  </a:lnTo>
                  <a:lnTo>
                    <a:pt x="76" y="189"/>
                  </a:lnTo>
                  <a:lnTo>
                    <a:pt x="19" y="359"/>
                  </a:lnTo>
                  <a:lnTo>
                    <a:pt x="0" y="434"/>
                  </a:lnTo>
                  <a:lnTo>
                    <a:pt x="0" y="510"/>
                  </a:lnTo>
                  <a:lnTo>
                    <a:pt x="19" y="585"/>
                  </a:lnTo>
                  <a:lnTo>
                    <a:pt x="76" y="642"/>
                  </a:lnTo>
                  <a:lnTo>
                    <a:pt x="170" y="698"/>
                  </a:lnTo>
                  <a:lnTo>
                    <a:pt x="264" y="755"/>
                  </a:lnTo>
                  <a:lnTo>
                    <a:pt x="396" y="792"/>
                  </a:lnTo>
                  <a:lnTo>
                    <a:pt x="528" y="830"/>
                  </a:lnTo>
                  <a:lnTo>
                    <a:pt x="867" y="887"/>
                  </a:lnTo>
                  <a:lnTo>
                    <a:pt x="924" y="887"/>
                  </a:lnTo>
                  <a:lnTo>
                    <a:pt x="981" y="868"/>
                  </a:lnTo>
                  <a:lnTo>
                    <a:pt x="1094" y="830"/>
                  </a:lnTo>
                  <a:lnTo>
                    <a:pt x="1169" y="736"/>
                  </a:lnTo>
                  <a:lnTo>
                    <a:pt x="1226" y="642"/>
                  </a:lnTo>
                  <a:lnTo>
                    <a:pt x="1263" y="528"/>
                  </a:lnTo>
                  <a:lnTo>
                    <a:pt x="1282" y="434"/>
                  </a:lnTo>
                  <a:lnTo>
                    <a:pt x="1263" y="321"/>
                  </a:lnTo>
                  <a:lnTo>
                    <a:pt x="1244" y="246"/>
                  </a:lnTo>
                  <a:lnTo>
                    <a:pt x="1169" y="189"/>
                  </a:lnTo>
                  <a:lnTo>
                    <a:pt x="1075" y="133"/>
                  </a:lnTo>
                  <a:lnTo>
                    <a:pt x="943" y="95"/>
                  </a:lnTo>
                  <a:lnTo>
                    <a:pt x="792" y="76"/>
                  </a:lnTo>
                  <a:lnTo>
                    <a:pt x="490" y="19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2"/>
            <p:cNvSpPr/>
            <p:nvPr/>
          </p:nvSpPr>
          <p:spPr>
            <a:xfrm>
              <a:off x="-713340" y="1497743"/>
              <a:ext cx="53896" cy="35673"/>
            </a:xfrm>
            <a:custGeom>
              <a:avLst/>
              <a:gdLst/>
              <a:ahLst/>
              <a:cxnLst/>
              <a:rect l="l" t="t" r="r" b="b"/>
              <a:pathLst>
                <a:path w="1396" h="924" extrusionOk="0">
                  <a:moveTo>
                    <a:pt x="246" y="0"/>
                  </a:moveTo>
                  <a:lnTo>
                    <a:pt x="170" y="38"/>
                  </a:lnTo>
                  <a:lnTo>
                    <a:pt x="133" y="95"/>
                  </a:lnTo>
                  <a:lnTo>
                    <a:pt x="76" y="170"/>
                  </a:lnTo>
                  <a:lnTo>
                    <a:pt x="39" y="245"/>
                  </a:lnTo>
                  <a:lnTo>
                    <a:pt x="20" y="340"/>
                  </a:lnTo>
                  <a:lnTo>
                    <a:pt x="1" y="415"/>
                  </a:lnTo>
                  <a:lnTo>
                    <a:pt x="1" y="490"/>
                  </a:lnTo>
                  <a:lnTo>
                    <a:pt x="39" y="566"/>
                  </a:lnTo>
                  <a:lnTo>
                    <a:pt x="95" y="641"/>
                  </a:lnTo>
                  <a:lnTo>
                    <a:pt x="189" y="698"/>
                  </a:lnTo>
                  <a:lnTo>
                    <a:pt x="302" y="754"/>
                  </a:lnTo>
                  <a:lnTo>
                    <a:pt x="453" y="811"/>
                  </a:lnTo>
                  <a:lnTo>
                    <a:pt x="604" y="849"/>
                  </a:lnTo>
                  <a:lnTo>
                    <a:pt x="962" y="924"/>
                  </a:lnTo>
                  <a:lnTo>
                    <a:pt x="1094" y="924"/>
                  </a:lnTo>
                  <a:lnTo>
                    <a:pt x="1207" y="867"/>
                  </a:lnTo>
                  <a:lnTo>
                    <a:pt x="1283" y="792"/>
                  </a:lnTo>
                  <a:lnTo>
                    <a:pt x="1339" y="698"/>
                  </a:lnTo>
                  <a:lnTo>
                    <a:pt x="1377" y="585"/>
                  </a:lnTo>
                  <a:lnTo>
                    <a:pt x="1396" y="490"/>
                  </a:lnTo>
                  <a:lnTo>
                    <a:pt x="1377" y="377"/>
                  </a:lnTo>
                  <a:lnTo>
                    <a:pt x="1339" y="302"/>
                  </a:lnTo>
                  <a:lnTo>
                    <a:pt x="1283" y="226"/>
                  </a:lnTo>
                  <a:lnTo>
                    <a:pt x="1151" y="170"/>
                  </a:lnTo>
                  <a:lnTo>
                    <a:pt x="1000" y="113"/>
                  </a:lnTo>
                  <a:lnTo>
                    <a:pt x="849" y="76"/>
                  </a:lnTo>
                  <a:lnTo>
                    <a:pt x="529" y="1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2"/>
            <p:cNvSpPr/>
            <p:nvPr/>
          </p:nvSpPr>
          <p:spPr>
            <a:xfrm>
              <a:off x="-761368" y="1542142"/>
              <a:ext cx="49533" cy="37874"/>
            </a:xfrm>
            <a:custGeom>
              <a:avLst/>
              <a:gdLst/>
              <a:ahLst/>
              <a:cxnLst/>
              <a:rect l="l" t="t" r="r" b="b"/>
              <a:pathLst>
                <a:path w="1283" h="981" extrusionOk="0">
                  <a:moveTo>
                    <a:pt x="321" y="0"/>
                  </a:moveTo>
                  <a:lnTo>
                    <a:pt x="265" y="38"/>
                  </a:lnTo>
                  <a:lnTo>
                    <a:pt x="208" y="76"/>
                  </a:lnTo>
                  <a:lnTo>
                    <a:pt x="151" y="151"/>
                  </a:lnTo>
                  <a:lnTo>
                    <a:pt x="57" y="302"/>
                  </a:lnTo>
                  <a:lnTo>
                    <a:pt x="19" y="377"/>
                  </a:lnTo>
                  <a:lnTo>
                    <a:pt x="1" y="453"/>
                  </a:lnTo>
                  <a:lnTo>
                    <a:pt x="19" y="528"/>
                  </a:lnTo>
                  <a:lnTo>
                    <a:pt x="57" y="603"/>
                  </a:lnTo>
                  <a:lnTo>
                    <a:pt x="133" y="660"/>
                  </a:lnTo>
                  <a:lnTo>
                    <a:pt x="227" y="735"/>
                  </a:lnTo>
                  <a:lnTo>
                    <a:pt x="340" y="811"/>
                  </a:lnTo>
                  <a:lnTo>
                    <a:pt x="472" y="867"/>
                  </a:lnTo>
                  <a:lnTo>
                    <a:pt x="792" y="962"/>
                  </a:lnTo>
                  <a:lnTo>
                    <a:pt x="849" y="980"/>
                  </a:lnTo>
                  <a:lnTo>
                    <a:pt x="906" y="980"/>
                  </a:lnTo>
                  <a:lnTo>
                    <a:pt x="1019" y="943"/>
                  </a:lnTo>
                  <a:lnTo>
                    <a:pt x="1113" y="886"/>
                  </a:lnTo>
                  <a:lnTo>
                    <a:pt x="1188" y="811"/>
                  </a:lnTo>
                  <a:lnTo>
                    <a:pt x="1245" y="698"/>
                  </a:lnTo>
                  <a:lnTo>
                    <a:pt x="1283" y="603"/>
                  </a:lnTo>
                  <a:lnTo>
                    <a:pt x="1283" y="490"/>
                  </a:lnTo>
                  <a:lnTo>
                    <a:pt x="1283" y="415"/>
                  </a:lnTo>
                  <a:lnTo>
                    <a:pt x="1226" y="340"/>
                  </a:lnTo>
                  <a:lnTo>
                    <a:pt x="1132" y="264"/>
                  </a:lnTo>
                  <a:lnTo>
                    <a:pt x="1000" y="208"/>
                  </a:lnTo>
                  <a:lnTo>
                    <a:pt x="868" y="151"/>
                  </a:lnTo>
                  <a:lnTo>
                    <a:pt x="585" y="5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2"/>
            <p:cNvSpPr/>
            <p:nvPr/>
          </p:nvSpPr>
          <p:spPr>
            <a:xfrm>
              <a:off x="-797736" y="1427130"/>
              <a:ext cx="117907" cy="101924"/>
            </a:xfrm>
            <a:custGeom>
              <a:avLst/>
              <a:gdLst/>
              <a:ahLst/>
              <a:cxnLst/>
              <a:rect l="l" t="t" r="r" b="b"/>
              <a:pathLst>
                <a:path w="3054" h="2640" extrusionOk="0">
                  <a:moveTo>
                    <a:pt x="999" y="1"/>
                  </a:moveTo>
                  <a:lnTo>
                    <a:pt x="811" y="20"/>
                  </a:lnTo>
                  <a:lnTo>
                    <a:pt x="641" y="57"/>
                  </a:lnTo>
                  <a:lnTo>
                    <a:pt x="471" y="114"/>
                  </a:lnTo>
                  <a:lnTo>
                    <a:pt x="321" y="189"/>
                  </a:lnTo>
                  <a:lnTo>
                    <a:pt x="207" y="283"/>
                  </a:lnTo>
                  <a:lnTo>
                    <a:pt x="113" y="378"/>
                  </a:lnTo>
                  <a:lnTo>
                    <a:pt x="38" y="491"/>
                  </a:lnTo>
                  <a:lnTo>
                    <a:pt x="0" y="623"/>
                  </a:lnTo>
                  <a:lnTo>
                    <a:pt x="0" y="755"/>
                  </a:lnTo>
                  <a:lnTo>
                    <a:pt x="57" y="906"/>
                  </a:lnTo>
                  <a:lnTo>
                    <a:pt x="151" y="1075"/>
                  </a:lnTo>
                  <a:lnTo>
                    <a:pt x="283" y="1226"/>
                  </a:lnTo>
                  <a:lnTo>
                    <a:pt x="396" y="1339"/>
                  </a:lnTo>
                  <a:lnTo>
                    <a:pt x="547" y="1415"/>
                  </a:lnTo>
                  <a:lnTo>
                    <a:pt x="679" y="1490"/>
                  </a:lnTo>
                  <a:lnTo>
                    <a:pt x="830" y="1528"/>
                  </a:lnTo>
                  <a:lnTo>
                    <a:pt x="961" y="1565"/>
                  </a:lnTo>
                  <a:lnTo>
                    <a:pt x="1112" y="1584"/>
                  </a:lnTo>
                  <a:lnTo>
                    <a:pt x="1244" y="1584"/>
                  </a:lnTo>
                  <a:lnTo>
                    <a:pt x="1489" y="1565"/>
                  </a:lnTo>
                  <a:lnTo>
                    <a:pt x="1678" y="1509"/>
                  </a:lnTo>
                  <a:lnTo>
                    <a:pt x="1866" y="1452"/>
                  </a:lnTo>
                  <a:lnTo>
                    <a:pt x="2055" y="1716"/>
                  </a:lnTo>
                  <a:lnTo>
                    <a:pt x="1998" y="1754"/>
                  </a:lnTo>
                  <a:lnTo>
                    <a:pt x="1829" y="1810"/>
                  </a:lnTo>
                  <a:lnTo>
                    <a:pt x="1602" y="1942"/>
                  </a:lnTo>
                  <a:lnTo>
                    <a:pt x="1339" y="2150"/>
                  </a:lnTo>
                  <a:lnTo>
                    <a:pt x="1301" y="2169"/>
                  </a:lnTo>
                  <a:lnTo>
                    <a:pt x="1301" y="2206"/>
                  </a:lnTo>
                  <a:lnTo>
                    <a:pt x="1282" y="2263"/>
                  </a:lnTo>
                  <a:lnTo>
                    <a:pt x="1301" y="2301"/>
                  </a:lnTo>
                  <a:lnTo>
                    <a:pt x="1339" y="2395"/>
                  </a:lnTo>
                  <a:lnTo>
                    <a:pt x="1433" y="2489"/>
                  </a:lnTo>
                  <a:lnTo>
                    <a:pt x="1527" y="2583"/>
                  </a:lnTo>
                  <a:lnTo>
                    <a:pt x="1640" y="2621"/>
                  </a:lnTo>
                  <a:lnTo>
                    <a:pt x="1772" y="2640"/>
                  </a:lnTo>
                  <a:lnTo>
                    <a:pt x="1829" y="2640"/>
                  </a:lnTo>
                  <a:lnTo>
                    <a:pt x="1885" y="2621"/>
                  </a:lnTo>
                  <a:lnTo>
                    <a:pt x="2225" y="2451"/>
                  </a:lnTo>
                  <a:lnTo>
                    <a:pt x="2432" y="2338"/>
                  </a:lnTo>
                  <a:lnTo>
                    <a:pt x="2639" y="2225"/>
                  </a:lnTo>
                  <a:lnTo>
                    <a:pt x="2828" y="2093"/>
                  </a:lnTo>
                  <a:lnTo>
                    <a:pt x="2960" y="1961"/>
                  </a:lnTo>
                  <a:lnTo>
                    <a:pt x="3016" y="1886"/>
                  </a:lnTo>
                  <a:lnTo>
                    <a:pt x="3035" y="1810"/>
                  </a:lnTo>
                  <a:lnTo>
                    <a:pt x="3054" y="1735"/>
                  </a:lnTo>
                  <a:lnTo>
                    <a:pt x="3035" y="1678"/>
                  </a:lnTo>
                  <a:lnTo>
                    <a:pt x="2941" y="1377"/>
                  </a:lnTo>
                  <a:lnTo>
                    <a:pt x="2865" y="1207"/>
                  </a:lnTo>
                  <a:lnTo>
                    <a:pt x="2790" y="1038"/>
                  </a:lnTo>
                  <a:lnTo>
                    <a:pt x="2639" y="849"/>
                  </a:lnTo>
                  <a:lnTo>
                    <a:pt x="2451" y="642"/>
                  </a:lnTo>
                  <a:lnTo>
                    <a:pt x="2187" y="415"/>
                  </a:lnTo>
                  <a:lnTo>
                    <a:pt x="1829" y="170"/>
                  </a:lnTo>
                  <a:lnTo>
                    <a:pt x="1678" y="114"/>
                  </a:lnTo>
                  <a:lnTo>
                    <a:pt x="1527" y="57"/>
                  </a:lnTo>
                  <a:lnTo>
                    <a:pt x="1357" y="20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2"/>
            <p:cNvSpPr/>
            <p:nvPr/>
          </p:nvSpPr>
          <p:spPr>
            <a:xfrm>
              <a:off x="-1520469" y="1165140"/>
              <a:ext cx="66289" cy="44437"/>
            </a:xfrm>
            <a:custGeom>
              <a:avLst/>
              <a:gdLst/>
              <a:ahLst/>
              <a:cxnLst/>
              <a:rect l="l" t="t" r="r" b="b"/>
              <a:pathLst>
                <a:path w="1717" h="1151" extrusionOk="0">
                  <a:moveTo>
                    <a:pt x="981" y="0"/>
                  </a:moveTo>
                  <a:lnTo>
                    <a:pt x="774" y="19"/>
                  </a:lnTo>
                  <a:lnTo>
                    <a:pt x="548" y="57"/>
                  </a:lnTo>
                  <a:lnTo>
                    <a:pt x="359" y="113"/>
                  </a:lnTo>
                  <a:lnTo>
                    <a:pt x="170" y="189"/>
                  </a:lnTo>
                  <a:lnTo>
                    <a:pt x="1" y="264"/>
                  </a:lnTo>
                  <a:lnTo>
                    <a:pt x="1" y="1150"/>
                  </a:lnTo>
                  <a:lnTo>
                    <a:pt x="170" y="1094"/>
                  </a:lnTo>
                  <a:lnTo>
                    <a:pt x="378" y="1037"/>
                  </a:lnTo>
                  <a:lnTo>
                    <a:pt x="566" y="981"/>
                  </a:lnTo>
                  <a:lnTo>
                    <a:pt x="793" y="962"/>
                  </a:lnTo>
                  <a:lnTo>
                    <a:pt x="1245" y="924"/>
                  </a:lnTo>
                  <a:lnTo>
                    <a:pt x="1716" y="924"/>
                  </a:lnTo>
                  <a:lnTo>
                    <a:pt x="1716" y="57"/>
                  </a:lnTo>
                  <a:lnTo>
                    <a:pt x="1471" y="19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2"/>
            <p:cNvSpPr/>
            <p:nvPr/>
          </p:nvSpPr>
          <p:spPr>
            <a:xfrm>
              <a:off x="-1512438" y="1173865"/>
              <a:ext cx="58259" cy="32778"/>
            </a:xfrm>
            <a:custGeom>
              <a:avLst/>
              <a:gdLst/>
              <a:ahLst/>
              <a:cxnLst/>
              <a:rect l="l" t="t" r="r" b="b"/>
              <a:pathLst>
                <a:path w="1509" h="849" extrusionOk="0">
                  <a:moveTo>
                    <a:pt x="679" y="0"/>
                  </a:moveTo>
                  <a:lnTo>
                    <a:pt x="490" y="38"/>
                  </a:lnTo>
                  <a:lnTo>
                    <a:pt x="321" y="76"/>
                  </a:lnTo>
                  <a:lnTo>
                    <a:pt x="151" y="132"/>
                  </a:lnTo>
                  <a:lnTo>
                    <a:pt x="0" y="208"/>
                  </a:lnTo>
                  <a:lnTo>
                    <a:pt x="0" y="849"/>
                  </a:lnTo>
                  <a:lnTo>
                    <a:pt x="340" y="773"/>
                  </a:lnTo>
                  <a:lnTo>
                    <a:pt x="698" y="717"/>
                  </a:lnTo>
                  <a:lnTo>
                    <a:pt x="1094" y="698"/>
                  </a:lnTo>
                  <a:lnTo>
                    <a:pt x="1508" y="698"/>
                  </a:lnTo>
                  <a:lnTo>
                    <a:pt x="1508" y="38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2"/>
            <p:cNvSpPr/>
            <p:nvPr/>
          </p:nvSpPr>
          <p:spPr>
            <a:xfrm>
              <a:off x="-1331215" y="1152013"/>
              <a:ext cx="52429" cy="51734"/>
            </a:xfrm>
            <a:custGeom>
              <a:avLst/>
              <a:gdLst/>
              <a:ahLst/>
              <a:cxnLst/>
              <a:rect l="l" t="t" r="r" b="b"/>
              <a:pathLst>
                <a:path w="1358" h="1340" extrusionOk="0">
                  <a:moveTo>
                    <a:pt x="735" y="1"/>
                  </a:moveTo>
                  <a:lnTo>
                    <a:pt x="585" y="20"/>
                  </a:lnTo>
                  <a:lnTo>
                    <a:pt x="434" y="76"/>
                  </a:lnTo>
                  <a:lnTo>
                    <a:pt x="321" y="133"/>
                  </a:lnTo>
                  <a:lnTo>
                    <a:pt x="208" y="227"/>
                  </a:lnTo>
                  <a:lnTo>
                    <a:pt x="113" y="340"/>
                  </a:lnTo>
                  <a:lnTo>
                    <a:pt x="57" y="453"/>
                  </a:lnTo>
                  <a:lnTo>
                    <a:pt x="19" y="604"/>
                  </a:lnTo>
                  <a:lnTo>
                    <a:pt x="0" y="755"/>
                  </a:lnTo>
                  <a:lnTo>
                    <a:pt x="19" y="925"/>
                  </a:lnTo>
                  <a:lnTo>
                    <a:pt x="94" y="1094"/>
                  </a:lnTo>
                  <a:lnTo>
                    <a:pt x="189" y="1226"/>
                  </a:lnTo>
                  <a:lnTo>
                    <a:pt x="302" y="1339"/>
                  </a:lnTo>
                  <a:lnTo>
                    <a:pt x="302" y="1339"/>
                  </a:lnTo>
                  <a:lnTo>
                    <a:pt x="264" y="1245"/>
                  </a:lnTo>
                  <a:lnTo>
                    <a:pt x="226" y="1151"/>
                  </a:lnTo>
                  <a:lnTo>
                    <a:pt x="189" y="1057"/>
                  </a:lnTo>
                  <a:lnTo>
                    <a:pt x="189" y="943"/>
                  </a:lnTo>
                  <a:lnTo>
                    <a:pt x="189" y="793"/>
                  </a:lnTo>
                  <a:lnTo>
                    <a:pt x="245" y="661"/>
                  </a:lnTo>
                  <a:lnTo>
                    <a:pt x="302" y="529"/>
                  </a:lnTo>
                  <a:lnTo>
                    <a:pt x="396" y="416"/>
                  </a:lnTo>
                  <a:lnTo>
                    <a:pt x="509" y="340"/>
                  </a:lnTo>
                  <a:lnTo>
                    <a:pt x="622" y="265"/>
                  </a:lnTo>
                  <a:lnTo>
                    <a:pt x="773" y="227"/>
                  </a:lnTo>
                  <a:lnTo>
                    <a:pt x="905" y="208"/>
                  </a:lnTo>
                  <a:lnTo>
                    <a:pt x="1037" y="208"/>
                  </a:lnTo>
                  <a:lnTo>
                    <a:pt x="1150" y="246"/>
                  </a:lnTo>
                  <a:lnTo>
                    <a:pt x="1263" y="303"/>
                  </a:lnTo>
                  <a:lnTo>
                    <a:pt x="1357" y="359"/>
                  </a:lnTo>
                  <a:lnTo>
                    <a:pt x="1244" y="208"/>
                  </a:lnTo>
                  <a:lnTo>
                    <a:pt x="1169" y="152"/>
                  </a:lnTo>
                  <a:lnTo>
                    <a:pt x="1094" y="114"/>
                  </a:lnTo>
                  <a:lnTo>
                    <a:pt x="1018" y="57"/>
                  </a:lnTo>
                  <a:lnTo>
                    <a:pt x="924" y="39"/>
                  </a:lnTo>
                  <a:lnTo>
                    <a:pt x="830" y="20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2"/>
            <p:cNvSpPr/>
            <p:nvPr/>
          </p:nvSpPr>
          <p:spPr>
            <a:xfrm>
              <a:off x="-1294113" y="1535579"/>
              <a:ext cx="157248" cy="15327"/>
            </a:xfrm>
            <a:custGeom>
              <a:avLst/>
              <a:gdLst/>
              <a:ahLst/>
              <a:cxnLst/>
              <a:rect l="l" t="t" r="r" b="b"/>
              <a:pathLst>
                <a:path w="4073" h="397" extrusionOk="0">
                  <a:moveTo>
                    <a:pt x="2036" y="1"/>
                  </a:moveTo>
                  <a:lnTo>
                    <a:pt x="1245" y="19"/>
                  </a:lnTo>
                  <a:lnTo>
                    <a:pt x="604" y="57"/>
                  </a:lnTo>
                  <a:lnTo>
                    <a:pt x="359" y="95"/>
                  </a:lnTo>
                  <a:lnTo>
                    <a:pt x="170" y="132"/>
                  </a:lnTo>
                  <a:lnTo>
                    <a:pt x="57" y="170"/>
                  </a:lnTo>
                  <a:lnTo>
                    <a:pt x="19" y="189"/>
                  </a:lnTo>
                  <a:lnTo>
                    <a:pt x="1" y="208"/>
                  </a:lnTo>
                  <a:lnTo>
                    <a:pt x="19" y="227"/>
                  </a:lnTo>
                  <a:lnTo>
                    <a:pt x="57" y="246"/>
                  </a:lnTo>
                  <a:lnTo>
                    <a:pt x="170" y="283"/>
                  </a:lnTo>
                  <a:lnTo>
                    <a:pt x="359" y="321"/>
                  </a:lnTo>
                  <a:lnTo>
                    <a:pt x="604" y="340"/>
                  </a:lnTo>
                  <a:lnTo>
                    <a:pt x="1245" y="396"/>
                  </a:lnTo>
                  <a:lnTo>
                    <a:pt x="2847" y="396"/>
                  </a:lnTo>
                  <a:lnTo>
                    <a:pt x="3488" y="340"/>
                  </a:lnTo>
                  <a:lnTo>
                    <a:pt x="3733" y="321"/>
                  </a:lnTo>
                  <a:lnTo>
                    <a:pt x="3922" y="283"/>
                  </a:lnTo>
                  <a:lnTo>
                    <a:pt x="4035" y="246"/>
                  </a:lnTo>
                  <a:lnTo>
                    <a:pt x="4072" y="227"/>
                  </a:lnTo>
                  <a:lnTo>
                    <a:pt x="4072" y="208"/>
                  </a:lnTo>
                  <a:lnTo>
                    <a:pt x="4072" y="189"/>
                  </a:lnTo>
                  <a:lnTo>
                    <a:pt x="4035" y="170"/>
                  </a:lnTo>
                  <a:lnTo>
                    <a:pt x="3922" y="132"/>
                  </a:lnTo>
                  <a:lnTo>
                    <a:pt x="3733" y="95"/>
                  </a:lnTo>
                  <a:lnTo>
                    <a:pt x="3488" y="57"/>
                  </a:lnTo>
                  <a:lnTo>
                    <a:pt x="2847" y="19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2"/>
            <p:cNvSpPr/>
            <p:nvPr/>
          </p:nvSpPr>
          <p:spPr>
            <a:xfrm>
              <a:off x="-1261374" y="1498477"/>
              <a:ext cx="120880" cy="45132"/>
            </a:xfrm>
            <a:custGeom>
              <a:avLst/>
              <a:gdLst/>
              <a:ahLst/>
              <a:cxnLst/>
              <a:rect l="l" t="t" r="r" b="b"/>
              <a:pathLst>
                <a:path w="3131" h="1169" extrusionOk="0">
                  <a:moveTo>
                    <a:pt x="39" y="0"/>
                  </a:moveTo>
                  <a:lnTo>
                    <a:pt x="20" y="19"/>
                  </a:lnTo>
                  <a:lnTo>
                    <a:pt x="1" y="19"/>
                  </a:lnTo>
                  <a:lnTo>
                    <a:pt x="1" y="57"/>
                  </a:lnTo>
                  <a:lnTo>
                    <a:pt x="20" y="76"/>
                  </a:lnTo>
                  <a:lnTo>
                    <a:pt x="95" y="151"/>
                  </a:lnTo>
                  <a:lnTo>
                    <a:pt x="227" y="226"/>
                  </a:lnTo>
                  <a:lnTo>
                    <a:pt x="416" y="321"/>
                  </a:lnTo>
                  <a:lnTo>
                    <a:pt x="887" y="547"/>
                  </a:lnTo>
                  <a:lnTo>
                    <a:pt x="1490" y="773"/>
                  </a:lnTo>
                  <a:lnTo>
                    <a:pt x="2112" y="980"/>
                  </a:lnTo>
                  <a:lnTo>
                    <a:pt x="2621" y="1112"/>
                  </a:lnTo>
                  <a:lnTo>
                    <a:pt x="2829" y="1150"/>
                  </a:lnTo>
                  <a:lnTo>
                    <a:pt x="2979" y="1169"/>
                  </a:lnTo>
                  <a:lnTo>
                    <a:pt x="3074" y="1169"/>
                  </a:lnTo>
                  <a:lnTo>
                    <a:pt x="3111" y="1150"/>
                  </a:lnTo>
                  <a:lnTo>
                    <a:pt x="3130" y="1131"/>
                  </a:lnTo>
                  <a:lnTo>
                    <a:pt x="3130" y="1112"/>
                  </a:lnTo>
                  <a:lnTo>
                    <a:pt x="3111" y="1093"/>
                  </a:lnTo>
                  <a:lnTo>
                    <a:pt x="3036" y="1018"/>
                  </a:lnTo>
                  <a:lnTo>
                    <a:pt x="2904" y="943"/>
                  </a:lnTo>
                  <a:lnTo>
                    <a:pt x="2715" y="830"/>
                  </a:lnTo>
                  <a:lnTo>
                    <a:pt x="2225" y="622"/>
                  </a:lnTo>
                  <a:lnTo>
                    <a:pt x="1622" y="396"/>
                  </a:lnTo>
                  <a:lnTo>
                    <a:pt x="1019" y="189"/>
                  </a:lnTo>
                  <a:lnTo>
                    <a:pt x="510" y="57"/>
                  </a:lnTo>
                  <a:lnTo>
                    <a:pt x="302" y="1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2"/>
            <p:cNvSpPr/>
            <p:nvPr/>
          </p:nvSpPr>
          <p:spPr>
            <a:xfrm>
              <a:off x="-1269365" y="1553763"/>
              <a:ext cx="127405" cy="29882"/>
            </a:xfrm>
            <a:custGeom>
              <a:avLst/>
              <a:gdLst/>
              <a:ahLst/>
              <a:cxnLst/>
              <a:rect l="l" t="t" r="r" b="b"/>
              <a:pathLst>
                <a:path w="3300" h="774" extrusionOk="0">
                  <a:moveTo>
                    <a:pt x="2790" y="1"/>
                  </a:moveTo>
                  <a:lnTo>
                    <a:pt x="2244" y="76"/>
                  </a:lnTo>
                  <a:lnTo>
                    <a:pt x="1603" y="189"/>
                  </a:lnTo>
                  <a:lnTo>
                    <a:pt x="962" y="321"/>
                  </a:lnTo>
                  <a:lnTo>
                    <a:pt x="453" y="472"/>
                  </a:lnTo>
                  <a:lnTo>
                    <a:pt x="264" y="547"/>
                  </a:lnTo>
                  <a:lnTo>
                    <a:pt x="114" y="604"/>
                  </a:lnTo>
                  <a:lnTo>
                    <a:pt x="19" y="661"/>
                  </a:lnTo>
                  <a:lnTo>
                    <a:pt x="1" y="698"/>
                  </a:lnTo>
                  <a:lnTo>
                    <a:pt x="1" y="717"/>
                  </a:lnTo>
                  <a:lnTo>
                    <a:pt x="19" y="736"/>
                  </a:lnTo>
                  <a:lnTo>
                    <a:pt x="38" y="755"/>
                  </a:lnTo>
                  <a:lnTo>
                    <a:pt x="151" y="774"/>
                  </a:lnTo>
                  <a:lnTo>
                    <a:pt x="302" y="774"/>
                  </a:lnTo>
                  <a:lnTo>
                    <a:pt x="509" y="755"/>
                  </a:lnTo>
                  <a:lnTo>
                    <a:pt x="1037" y="698"/>
                  </a:lnTo>
                  <a:lnTo>
                    <a:pt x="1697" y="585"/>
                  </a:lnTo>
                  <a:lnTo>
                    <a:pt x="2319" y="434"/>
                  </a:lnTo>
                  <a:lnTo>
                    <a:pt x="2847" y="284"/>
                  </a:lnTo>
                  <a:lnTo>
                    <a:pt x="3036" y="208"/>
                  </a:lnTo>
                  <a:lnTo>
                    <a:pt x="3186" y="152"/>
                  </a:lnTo>
                  <a:lnTo>
                    <a:pt x="3262" y="95"/>
                  </a:lnTo>
                  <a:lnTo>
                    <a:pt x="3299" y="76"/>
                  </a:lnTo>
                  <a:lnTo>
                    <a:pt x="3299" y="57"/>
                  </a:lnTo>
                  <a:lnTo>
                    <a:pt x="3281" y="39"/>
                  </a:lnTo>
                  <a:lnTo>
                    <a:pt x="3262" y="20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2"/>
            <p:cNvSpPr/>
            <p:nvPr/>
          </p:nvSpPr>
          <p:spPr>
            <a:xfrm>
              <a:off x="-1537919" y="1533378"/>
              <a:ext cx="107020" cy="18261"/>
            </a:xfrm>
            <a:custGeom>
              <a:avLst/>
              <a:gdLst/>
              <a:ahLst/>
              <a:cxnLst/>
              <a:rect l="l" t="t" r="r" b="b"/>
              <a:pathLst>
                <a:path w="2772" h="473" extrusionOk="0">
                  <a:moveTo>
                    <a:pt x="717" y="1"/>
                  </a:moveTo>
                  <a:lnTo>
                    <a:pt x="0" y="20"/>
                  </a:lnTo>
                  <a:lnTo>
                    <a:pt x="0" y="453"/>
                  </a:lnTo>
                  <a:lnTo>
                    <a:pt x="717" y="472"/>
                  </a:lnTo>
                  <a:lnTo>
                    <a:pt x="1527" y="453"/>
                  </a:lnTo>
                  <a:lnTo>
                    <a:pt x="2168" y="397"/>
                  </a:lnTo>
                  <a:lnTo>
                    <a:pt x="2413" y="359"/>
                  </a:lnTo>
                  <a:lnTo>
                    <a:pt x="2602" y="321"/>
                  </a:lnTo>
                  <a:lnTo>
                    <a:pt x="2734" y="284"/>
                  </a:lnTo>
                  <a:lnTo>
                    <a:pt x="2753" y="265"/>
                  </a:lnTo>
                  <a:lnTo>
                    <a:pt x="2772" y="227"/>
                  </a:lnTo>
                  <a:lnTo>
                    <a:pt x="2753" y="208"/>
                  </a:lnTo>
                  <a:lnTo>
                    <a:pt x="2734" y="189"/>
                  </a:lnTo>
                  <a:lnTo>
                    <a:pt x="2602" y="152"/>
                  </a:lnTo>
                  <a:lnTo>
                    <a:pt x="2413" y="114"/>
                  </a:lnTo>
                  <a:lnTo>
                    <a:pt x="2168" y="76"/>
                  </a:lnTo>
                  <a:lnTo>
                    <a:pt x="1527" y="20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2"/>
            <p:cNvSpPr/>
            <p:nvPr/>
          </p:nvSpPr>
          <p:spPr>
            <a:xfrm>
              <a:off x="-1537919" y="1497010"/>
              <a:ext cx="55363" cy="26253"/>
            </a:xfrm>
            <a:custGeom>
              <a:avLst/>
              <a:gdLst/>
              <a:ahLst/>
              <a:cxnLst/>
              <a:rect l="l" t="t" r="r" b="b"/>
              <a:pathLst>
                <a:path w="1434" h="680" extrusionOk="0">
                  <a:moveTo>
                    <a:pt x="1169" y="0"/>
                  </a:moveTo>
                  <a:lnTo>
                    <a:pt x="1000" y="38"/>
                  </a:lnTo>
                  <a:lnTo>
                    <a:pt x="566" y="132"/>
                  </a:lnTo>
                  <a:lnTo>
                    <a:pt x="19" y="283"/>
                  </a:lnTo>
                  <a:lnTo>
                    <a:pt x="0" y="679"/>
                  </a:lnTo>
                  <a:lnTo>
                    <a:pt x="585" y="472"/>
                  </a:lnTo>
                  <a:lnTo>
                    <a:pt x="1037" y="283"/>
                  </a:lnTo>
                  <a:lnTo>
                    <a:pt x="1207" y="208"/>
                  </a:lnTo>
                  <a:lnTo>
                    <a:pt x="1339" y="132"/>
                  </a:lnTo>
                  <a:lnTo>
                    <a:pt x="1414" y="76"/>
                  </a:lnTo>
                  <a:lnTo>
                    <a:pt x="1433" y="38"/>
                  </a:lnTo>
                  <a:lnTo>
                    <a:pt x="1433" y="19"/>
                  </a:lnTo>
                  <a:lnTo>
                    <a:pt x="1414" y="19"/>
                  </a:lnTo>
                  <a:lnTo>
                    <a:pt x="1395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2"/>
            <p:cNvSpPr/>
            <p:nvPr/>
          </p:nvSpPr>
          <p:spPr>
            <a:xfrm>
              <a:off x="-1537919" y="1555230"/>
              <a:ext cx="58992" cy="36445"/>
            </a:xfrm>
            <a:custGeom>
              <a:avLst/>
              <a:gdLst/>
              <a:ahLst/>
              <a:cxnLst/>
              <a:rect l="l" t="t" r="r" b="b"/>
              <a:pathLst>
                <a:path w="1528" h="944" extrusionOk="0">
                  <a:moveTo>
                    <a:pt x="0" y="1"/>
                  </a:moveTo>
                  <a:lnTo>
                    <a:pt x="0" y="415"/>
                  </a:lnTo>
                  <a:lnTo>
                    <a:pt x="566" y="660"/>
                  </a:lnTo>
                  <a:lnTo>
                    <a:pt x="1037" y="849"/>
                  </a:lnTo>
                  <a:lnTo>
                    <a:pt x="1226" y="887"/>
                  </a:lnTo>
                  <a:lnTo>
                    <a:pt x="1377" y="924"/>
                  </a:lnTo>
                  <a:lnTo>
                    <a:pt x="1471" y="943"/>
                  </a:lnTo>
                  <a:lnTo>
                    <a:pt x="1509" y="924"/>
                  </a:lnTo>
                  <a:lnTo>
                    <a:pt x="1527" y="905"/>
                  </a:lnTo>
                  <a:lnTo>
                    <a:pt x="1527" y="887"/>
                  </a:lnTo>
                  <a:lnTo>
                    <a:pt x="1509" y="868"/>
                  </a:lnTo>
                  <a:lnTo>
                    <a:pt x="1433" y="792"/>
                  </a:lnTo>
                  <a:lnTo>
                    <a:pt x="1301" y="698"/>
                  </a:lnTo>
                  <a:lnTo>
                    <a:pt x="1131" y="585"/>
                  </a:lnTo>
                  <a:lnTo>
                    <a:pt x="679" y="340"/>
                  </a:lnTo>
                  <a:lnTo>
                    <a:pt x="95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2"/>
            <p:cNvSpPr/>
            <p:nvPr/>
          </p:nvSpPr>
          <p:spPr>
            <a:xfrm>
              <a:off x="-1510276" y="731346"/>
              <a:ext cx="108487" cy="70652"/>
            </a:xfrm>
            <a:custGeom>
              <a:avLst/>
              <a:gdLst/>
              <a:ahLst/>
              <a:cxnLst/>
              <a:rect l="l" t="t" r="r" b="b"/>
              <a:pathLst>
                <a:path w="2810" h="1830" extrusionOk="0">
                  <a:moveTo>
                    <a:pt x="2282" y="1"/>
                  </a:moveTo>
                  <a:lnTo>
                    <a:pt x="2112" y="39"/>
                  </a:lnTo>
                  <a:lnTo>
                    <a:pt x="1942" y="76"/>
                  </a:lnTo>
                  <a:lnTo>
                    <a:pt x="1754" y="133"/>
                  </a:lnTo>
                  <a:lnTo>
                    <a:pt x="1584" y="208"/>
                  </a:lnTo>
                  <a:lnTo>
                    <a:pt x="1415" y="284"/>
                  </a:lnTo>
                  <a:lnTo>
                    <a:pt x="1264" y="378"/>
                  </a:lnTo>
                  <a:lnTo>
                    <a:pt x="1094" y="491"/>
                  </a:lnTo>
                  <a:lnTo>
                    <a:pt x="943" y="604"/>
                  </a:lnTo>
                  <a:lnTo>
                    <a:pt x="774" y="736"/>
                  </a:lnTo>
                  <a:lnTo>
                    <a:pt x="491" y="1038"/>
                  </a:lnTo>
                  <a:lnTo>
                    <a:pt x="208" y="1377"/>
                  </a:lnTo>
                  <a:lnTo>
                    <a:pt x="95" y="1547"/>
                  </a:lnTo>
                  <a:lnTo>
                    <a:pt x="38" y="1660"/>
                  </a:lnTo>
                  <a:lnTo>
                    <a:pt x="1" y="1754"/>
                  </a:lnTo>
                  <a:lnTo>
                    <a:pt x="1" y="1811"/>
                  </a:lnTo>
                  <a:lnTo>
                    <a:pt x="1" y="1830"/>
                  </a:lnTo>
                  <a:lnTo>
                    <a:pt x="38" y="1830"/>
                  </a:lnTo>
                  <a:lnTo>
                    <a:pt x="95" y="1792"/>
                  </a:lnTo>
                  <a:lnTo>
                    <a:pt x="189" y="1698"/>
                  </a:lnTo>
                  <a:lnTo>
                    <a:pt x="302" y="1566"/>
                  </a:lnTo>
                  <a:lnTo>
                    <a:pt x="585" y="1245"/>
                  </a:lnTo>
                  <a:lnTo>
                    <a:pt x="868" y="962"/>
                  </a:lnTo>
                  <a:lnTo>
                    <a:pt x="1188" y="717"/>
                  </a:lnTo>
                  <a:lnTo>
                    <a:pt x="1490" y="491"/>
                  </a:lnTo>
                  <a:lnTo>
                    <a:pt x="1829" y="321"/>
                  </a:lnTo>
                  <a:lnTo>
                    <a:pt x="2150" y="171"/>
                  </a:lnTo>
                  <a:lnTo>
                    <a:pt x="2489" y="76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2"/>
            <p:cNvSpPr/>
            <p:nvPr/>
          </p:nvSpPr>
          <p:spPr>
            <a:xfrm>
              <a:off x="-1532089" y="819410"/>
              <a:ext cx="14594" cy="31349"/>
            </a:xfrm>
            <a:custGeom>
              <a:avLst/>
              <a:gdLst/>
              <a:ahLst/>
              <a:cxnLst/>
              <a:rect l="l" t="t" r="r" b="b"/>
              <a:pathLst>
                <a:path w="378" h="812" extrusionOk="0">
                  <a:moveTo>
                    <a:pt x="321" y="1"/>
                  </a:moveTo>
                  <a:lnTo>
                    <a:pt x="302" y="20"/>
                  </a:lnTo>
                  <a:lnTo>
                    <a:pt x="226" y="95"/>
                  </a:lnTo>
                  <a:lnTo>
                    <a:pt x="151" y="208"/>
                  </a:lnTo>
                  <a:lnTo>
                    <a:pt x="76" y="359"/>
                  </a:lnTo>
                  <a:lnTo>
                    <a:pt x="19" y="529"/>
                  </a:lnTo>
                  <a:lnTo>
                    <a:pt x="0" y="680"/>
                  </a:lnTo>
                  <a:lnTo>
                    <a:pt x="0" y="774"/>
                  </a:lnTo>
                  <a:lnTo>
                    <a:pt x="0" y="812"/>
                  </a:lnTo>
                  <a:lnTo>
                    <a:pt x="76" y="812"/>
                  </a:lnTo>
                  <a:lnTo>
                    <a:pt x="132" y="717"/>
                  </a:lnTo>
                  <a:lnTo>
                    <a:pt x="208" y="604"/>
                  </a:lnTo>
                  <a:lnTo>
                    <a:pt x="283" y="453"/>
                  </a:lnTo>
                  <a:lnTo>
                    <a:pt x="340" y="284"/>
                  </a:lnTo>
                  <a:lnTo>
                    <a:pt x="358" y="152"/>
                  </a:lnTo>
                  <a:lnTo>
                    <a:pt x="377" y="39"/>
                  </a:lnTo>
                  <a:lnTo>
                    <a:pt x="358" y="2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6" name="Google Shape;2506;p42"/>
          <p:cNvGrpSpPr/>
          <p:nvPr/>
        </p:nvGrpSpPr>
        <p:grpSpPr>
          <a:xfrm>
            <a:off x="7458544" y="743610"/>
            <a:ext cx="606654" cy="335058"/>
            <a:chOff x="508150" y="756200"/>
            <a:chExt cx="775079" cy="428134"/>
          </a:xfrm>
        </p:grpSpPr>
        <p:sp>
          <p:nvSpPr>
            <p:cNvPr id="2507" name="Google Shape;2507;p42"/>
            <p:cNvSpPr/>
            <p:nvPr/>
          </p:nvSpPr>
          <p:spPr>
            <a:xfrm>
              <a:off x="690459" y="756200"/>
              <a:ext cx="428417" cy="428134"/>
            </a:xfrm>
            <a:custGeom>
              <a:avLst/>
              <a:gdLst/>
              <a:ahLst/>
              <a:cxnLst/>
              <a:rect l="l" t="t" r="r" b="b"/>
              <a:pathLst>
                <a:path w="28748" h="28729" extrusionOk="0">
                  <a:moveTo>
                    <a:pt x="4205" y="4205"/>
                  </a:moveTo>
                  <a:lnTo>
                    <a:pt x="4205" y="4205"/>
                  </a:lnTo>
                  <a:lnTo>
                    <a:pt x="4740" y="3708"/>
                  </a:lnTo>
                  <a:lnTo>
                    <a:pt x="5295" y="3230"/>
                  </a:lnTo>
                  <a:lnTo>
                    <a:pt x="5868" y="2791"/>
                  </a:lnTo>
                  <a:lnTo>
                    <a:pt x="6461" y="2370"/>
                  </a:lnTo>
                  <a:lnTo>
                    <a:pt x="7072" y="1988"/>
                  </a:lnTo>
                  <a:lnTo>
                    <a:pt x="7684" y="1644"/>
                  </a:lnTo>
                  <a:lnTo>
                    <a:pt x="8315" y="1338"/>
                  </a:lnTo>
                  <a:lnTo>
                    <a:pt x="8965" y="1051"/>
                  </a:lnTo>
                  <a:lnTo>
                    <a:pt x="9615" y="803"/>
                  </a:lnTo>
                  <a:lnTo>
                    <a:pt x="10284" y="593"/>
                  </a:lnTo>
                  <a:lnTo>
                    <a:pt x="10953" y="421"/>
                  </a:lnTo>
                  <a:lnTo>
                    <a:pt x="11622" y="268"/>
                  </a:lnTo>
                  <a:lnTo>
                    <a:pt x="12310" y="153"/>
                  </a:lnTo>
                  <a:lnTo>
                    <a:pt x="12998" y="76"/>
                  </a:lnTo>
                  <a:lnTo>
                    <a:pt x="13686" y="19"/>
                  </a:lnTo>
                  <a:lnTo>
                    <a:pt x="14374" y="0"/>
                  </a:lnTo>
                  <a:lnTo>
                    <a:pt x="15062" y="19"/>
                  </a:lnTo>
                  <a:lnTo>
                    <a:pt x="15750" y="76"/>
                  </a:lnTo>
                  <a:lnTo>
                    <a:pt x="16438" y="153"/>
                  </a:lnTo>
                  <a:lnTo>
                    <a:pt x="17127" y="268"/>
                  </a:lnTo>
                  <a:lnTo>
                    <a:pt x="17796" y="421"/>
                  </a:lnTo>
                  <a:lnTo>
                    <a:pt x="18465" y="593"/>
                  </a:lnTo>
                  <a:lnTo>
                    <a:pt x="19134" y="803"/>
                  </a:lnTo>
                  <a:lnTo>
                    <a:pt x="19783" y="1051"/>
                  </a:lnTo>
                  <a:lnTo>
                    <a:pt x="20433" y="1338"/>
                  </a:lnTo>
                  <a:lnTo>
                    <a:pt x="21064" y="1644"/>
                  </a:lnTo>
                  <a:lnTo>
                    <a:pt x="21676" y="1988"/>
                  </a:lnTo>
                  <a:lnTo>
                    <a:pt x="22287" y="2370"/>
                  </a:lnTo>
                  <a:lnTo>
                    <a:pt x="22880" y="2791"/>
                  </a:lnTo>
                  <a:lnTo>
                    <a:pt x="23453" y="3230"/>
                  </a:lnTo>
                  <a:lnTo>
                    <a:pt x="24008" y="3708"/>
                  </a:lnTo>
                  <a:lnTo>
                    <a:pt x="24543" y="4205"/>
                  </a:lnTo>
                  <a:lnTo>
                    <a:pt x="24543" y="4205"/>
                  </a:lnTo>
                  <a:lnTo>
                    <a:pt x="25040" y="4740"/>
                  </a:lnTo>
                  <a:lnTo>
                    <a:pt x="25518" y="5295"/>
                  </a:lnTo>
                  <a:lnTo>
                    <a:pt x="25976" y="5868"/>
                  </a:lnTo>
                  <a:lnTo>
                    <a:pt x="26378" y="6461"/>
                  </a:lnTo>
                  <a:lnTo>
                    <a:pt x="26760" y="7072"/>
                  </a:lnTo>
                  <a:lnTo>
                    <a:pt x="27104" y="7684"/>
                  </a:lnTo>
                  <a:lnTo>
                    <a:pt x="27410" y="8315"/>
                  </a:lnTo>
                  <a:lnTo>
                    <a:pt x="27697" y="8965"/>
                  </a:lnTo>
                  <a:lnTo>
                    <a:pt x="27945" y="9614"/>
                  </a:lnTo>
                  <a:lnTo>
                    <a:pt x="28155" y="10283"/>
                  </a:lnTo>
                  <a:lnTo>
                    <a:pt x="28327" y="10952"/>
                  </a:lnTo>
                  <a:lnTo>
                    <a:pt x="28480" y="11621"/>
                  </a:lnTo>
                  <a:lnTo>
                    <a:pt x="28595" y="12310"/>
                  </a:lnTo>
                  <a:lnTo>
                    <a:pt x="28691" y="12998"/>
                  </a:lnTo>
                  <a:lnTo>
                    <a:pt x="28729" y="13686"/>
                  </a:lnTo>
                  <a:lnTo>
                    <a:pt x="28748" y="14374"/>
                  </a:lnTo>
                  <a:lnTo>
                    <a:pt x="28729" y="15062"/>
                  </a:lnTo>
                  <a:lnTo>
                    <a:pt x="28691" y="15750"/>
                  </a:lnTo>
                  <a:lnTo>
                    <a:pt x="28595" y="16419"/>
                  </a:lnTo>
                  <a:lnTo>
                    <a:pt x="28480" y="17107"/>
                  </a:lnTo>
                  <a:lnTo>
                    <a:pt x="28327" y="17776"/>
                  </a:lnTo>
                  <a:lnTo>
                    <a:pt x="28155" y="18445"/>
                  </a:lnTo>
                  <a:lnTo>
                    <a:pt x="27945" y="19114"/>
                  </a:lnTo>
                  <a:lnTo>
                    <a:pt x="27697" y="19764"/>
                  </a:lnTo>
                  <a:lnTo>
                    <a:pt x="27410" y="20414"/>
                  </a:lnTo>
                  <a:lnTo>
                    <a:pt x="27104" y="21045"/>
                  </a:lnTo>
                  <a:lnTo>
                    <a:pt x="26760" y="21656"/>
                  </a:lnTo>
                  <a:lnTo>
                    <a:pt x="26378" y="22268"/>
                  </a:lnTo>
                  <a:lnTo>
                    <a:pt x="25976" y="22861"/>
                  </a:lnTo>
                  <a:lnTo>
                    <a:pt x="25518" y="23434"/>
                  </a:lnTo>
                  <a:lnTo>
                    <a:pt x="25040" y="23988"/>
                  </a:lnTo>
                  <a:lnTo>
                    <a:pt x="24543" y="24524"/>
                  </a:lnTo>
                  <a:lnTo>
                    <a:pt x="24543" y="24524"/>
                  </a:lnTo>
                  <a:lnTo>
                    <a:pt x="24008" y="25021"/>
                  </a:lnTo>
                  <a:lnTo>
                    <a:pt x="23453" y="25498"/>
                  </a:lnTo>
                  <a:lnTo>
                    <a:pt x="22880" y="25957"/>
                  </a:lnTo>
                  <a:lnTo>
                    <a:pt x="22287" y="26359"/>
                  </a:lnTo>
                  <a:lnTo>
                    <a:pt x="21676" y="26741"/>
                  </a:lnTo>
                  <a:lnTo>
                    <a:pt x="21064" y="27085"/>
                  </a:lnTo>
                  <a:lnTo>
                    <a:pt x="20433" y="27391"/>
                  </a:lnTo>
                  <a:lnTo>
                    <a:pt x="19783" y="27677"/>
                  </a:lnTo>
                  <a:lnTo>
                    <a:pt x="19134" y="27926"/>
                  </a:lnTo>
                  <a:lnTo>
                    <a:pt x="18465" y="28136"/>
                  </a:lnTo>
                  <a:lnTo>
                    <a:pt x="17796" y="28308"/>
                  </a:lnTo>
                  <a:lnTo>
                    <a:pt x="17127" y="28461"/>
                  </a:lnTo>
                  <a:lnTo>
                    <a:pt x="16438" y="28576"/>
                  </a:lnTo>
                  <a:lnTo>
                    <a:pt x="15750" y="28652"/>
                  </a:lnTo>
                  <a:lnTo>
                    <a:pt x="15062" y="28710"/>
                  </a:lnTo>
                  <a:lnTo>
                    <a:pt x="14374" y="28729"/>
                  </a:lnTo>
                  <a:lnTo>
                    <a:pt x="13686" y="28710"/>
                  </a:lnTo>
                  <a:lnTo>
                    <a:pt x="12998" y="28652"/>
                  </a:lnTo>
                  <a:lnTo>
                    <a:pt x="12310" y="28576"/>
                  </a:lnTo>
                  <a:lnTo>
                    <a:pt x="11622" y="28461"/>
                  </a:lnTo>
                  <a:lnTo>
                    <a:pt x="10953" y="28308"/>
                  </a:lnTo>
                  <a:lnTo>
                    <a:pt x="10284" y="28136"/>
                  </a:lnTo>
                  <a:lnTo>
                    <a:pt x="9615" y="27926"/>
                  </a:lnTo>
                  <a:lnTo>
                    <a:pt x="8965" y="27677"/>
                  </a:lnTo>
                  <a:lnTo>
                    <a:pt x="8315" y="27391"/>
                  </a:lnTo>
                  <a:lnTo>
                    <a:pt x="7684" y="27085"/>
                  </a:lnTo>
                  <a:lnTo>
                    <a:pt x="7072" y="26741"/>
                  </a:lnTo>
                  <a:lnTo>
                    <a:pt x="6461" y="26359"/>
                  </a:lnTo>
                  <a:lnTo>
                    <a:pt x="5868" y="25957"/>
                  </a:lnTo>
                  <a:lnTo>
                    <a:pt x="5295" y="25498"/>
                  </a:lnTo>
                  <a:lnTo>
                    <a:pt x="4740" y="25021"/>
                  </a:lnTo>
                  <a:lnTo>
                    <a:pt x="4205" y="24524"/>
                  </a:lnTo>
                  <a:lnTo>
                    <a:pt x="4205" y="24524"/>
                  </a:lnTo>
                  <a:lnTo>
                    <a:pt x="3708" y="23988"/>
                  </a:lnTo>
                  <a:lnTo>
                    <a:pt x="3230" y="23434"/>
                  </a:lnTo>
                  <a:lnTo>
                    <a:pt x="2772" y="22861"/>
                  </a:lnTo>
                  <a:lnTo>
                    <a:pt x="2370" y="22268"/>
                  </a:lnTo>
                  <a:lnTo>
                    <a:pt x="1988" y="21656"/>
                  </a:lnTo>
                  <a:lnTo>
                    <a:pt x="1644" y="21045"/>
                  </a:lnTo>
                  <a:lnTo>
                    <a:pt x="1338" y="20414"/>
                  </a:lnTo>
                  <a:lnTo>
                    <a:pt x="1051" y="19764"/>
                  </a:lnTo>
                  <a:lnTo>
                    <a:pt x="803" y="19114"/>
                  </a:lnTo>
                  <a:lnTo>
                    <a:pt x="593" y="18445"/>
                  </a:lnTo>
                  <a:lnTo>
                    <a:pt x="421" y="17776"/>
                  </a:lnTo>
                  <a:lnTo>
                    <a:pt x="268" y="17107"/>
                  </a:lnTo>
                  <a:lnTo>
                    <a:pt x="153" y="16419"/>
                  </a:lnTo>
                  <a:lnTo>
                    <a:pt x="77" y="15750"/>
                  </a:lnTo>
                  <a:lnTo>
                    <a:pt x="19" y="15062"/>
                  </a:lnTo>
                  <a:lnTo>
                    <a:pt x="0" y="14374"/>
                  </a:lnTo>
                  <a:lnTo>
                    <a:pt x="19" y="13686"/>
                  </a:lnTo>
                  <a:lnTo>
                    <a:pt x="77" y="12998"/>
                  </a:lnTo>
                  <a:lnTo>
                    <a:pt x="153" y="12310"/>
                  </a:lnTo>
                  <a:lnTo>
                    <a:pt x="268" y="11621"/>
                  </a:lnTo>
                  <a:lnTo>
                    <a:pt x="421" y="10952"/>
                  </a:lnTo>
                  <a:lnTo>
                    <a:pt x="593" y="10283"/>
                  </a:lnTo>
                  <a:lnTo>
                    <a:pt x="803" y="9614"/>
                  </a:lnTo>
                  <a:lnTo>
                    <a:pt x="1051" y="8965"/>
                  </a:lnTo>
                  <a:lnTo>
                    <a:pt x="1338" y="8315"/>
                  </a:lnTo>
                  <a:lnTo>
                    <a:pt x="1644" y="7684"/>
                  </a:lnTo>
                  <a:lnTo>
                    <a:pt x="1988" y="7072"/>
                  </a:lnTo>
                  <a:lnTo>
                    <a:pt x="2370" y="6461"/>
                  </a:lnTo>
                  <a:lnTo>
                    <a:pt x="2772" y="5868"/>
                  </a:lnTo>
                  <a:lnTo>
                    <a:pt x="3230" y="5295"/>
                  </a:lnTo>
                  <a:lnTo>
                    <a:pt x="3708" y="4740"/>
                  </a:lnTo>
                  <a:lnTo>
                    <a:pt x="4205" y="4205"/>
                  </a:lnTo>
                  <a:lnTo>
                    <a:pt x="4205" y="42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2"/>
            <p:cNvSpPr/>
            <p:nvPr/>
          </p:nvSpPr>
          <p:spPr>
            <a:xfrm>
              <a:off x="690459" y="756200"/>
              <a:ext cx="388836" cy="362056"/>
            </a:xfrm>
            <a:custGeom>
              <a:avLst/>
              <a:gdLst/>
              <a:ahLst/>
              <a:cxnLst/>
              <a:rect l="l" t="t" r="r" b="b"/>
              <a:pathLst>
                <a:path w="26092" h="24295" extrusionOk="0">
                  <a:moveTo>
                    <a:pt x="4205" y="4205"/>
                  </a:moveTo>
                  <a:lnTo>
                    <a:pt x="4205" y="4205"/>
                  </a:lnTo>
                  <a:lnTo>
                    <a:pt x="4740" y="3708"/>
                  </a:lnTo>
                  <a:lnTo>
                    <a:pt x="5295" y="3230"/>
                  </a:lnTo>
                  <a:lnTo>
                    <a:pt x="5868" y="2791"/>
                  </a:lnTo>
                  <a:lnTo>
                    <a:pt x="6461" y="2370"/>
                  </a:lnTo>
                  <a:lnTo>
                    <a:pt x="7072" y="1988"/>
                  </a:lnTo>
                  <a:lnTo>
                    <a:pt x="7684" y="1644"/>
                  </a:lnTo>
                  <a:lnTo>
                    <a:pt x="8315" y="1338"/>
                  </a:lnTo>
                  <a:lnTo>
                    <a:pt x="8965" y="1051"/>
                  </a:lnTo>
                  <a:lnTo>
                    <a:pt x="9615" y="803"/>
                  </a:lnTo>
                  <a:lnTo>
                    <a:pt x="10284" y="593"/>
                  </a:lnTo>
                  <a:lnTo>
                    <a:pt x="10953" y="421"/>
                  </a:lnTo>
                  <a:lnTo>
                    <a:pt x="11622" y="268"/>
                  </a:lnTo>
                  <a:lnTo>
                    <a:pt x="12310" y="153"/>
                  </a:lnTo>
                  <a:lnTo>
                    <a:pt x="12998" y="76"/>
                  </a:lnTo>
                  <a:lnTo>
                    <a:pt x="13686" y="19"/>
                  </a:lnTo>
                  <a:lnTo>
                    <a:pt x="14374" y="0"/>
                  </a:lnTo>
                  <a:lnTo>
                    <a:pt x="15062" y="19"/>
                  </a:lnTo>
                  <a:lnTo>
                    <a:pt x="15750" y="76"/>
                  </a:lnTo>
                  <a:lnTo>
                    <a:pt x="16438" y="153"/>
                  </a:lnTo>
                  <a:lnTo>
                    <a:pt x="17127" y="268"/>
                  </a:lnTo>
                  <a:lnTo>
                    <a:pt x="17796" y="421"/>
                  </a:lnTo>
                  <a:lnTo>
                    <a:pt x="18465" y="593"/>
                  </a:lnTo>
                  <a:lnTo>
                    <a:pt x="19134" y="803"/>
                  </a:lnTo>
                  <a:lnTo>
                    <a:pt x="19783" y="1051"/>
                  </a:lnTo>
                  <a:lnTo>
                    <a:pt x="20433" y="1338"/>
                  </a:lnTo>
                  <a:lnTo>
                    <a:pt x="21064" y="1644"/>
                  </a:lnTo>
                  <a:lnTo>
                    <a:pt x="21676" y="1988"/>
                  </a:lnTo>
                  <a:lnTo>
                    <a:pt x="22287" y="2370"/>
                  </a:lnTo>
                  <a:lnTo>
                    <a:pt x="22880" y="2791"/>
                  </a:lnTo>
                  <a:lnTo>
                    <a:pt x="23453" y="3230"/>
                  </a:lnTo>
                  <a:lnTo>
                    <a:pt x="24008" y="3708"/>
                  </a:lnTo>
                  <a:lnTo>
                    <a:pt x="24543" y="4205"/>
                  </a:lnTo>
                  <a:lnTo>
                    <a:pt x="24543" y="4205"/>
                  </a:lnTo>
                  <a:lnTo>
                    <a:pt x="24868" y="4549"/>
                  </a:lnTo>
                  <a:lnTo>
                    <a:pt x="25174" y="4893"/>
                  </a:lnTo>
                  <a:lnTo>
                    <a:pt x="25174" y="4893"/>
                  </a:lnTo>
                  <a:lnTo>
                    <a:pt x="25346" y="5371"/>
                  </a:lnTo>
                  <a:lnTo>
                    <a:pt x="25499" y="5868"/>
                  </a:lnTo>
                  <a:lnTo>
                    <a:pt x="25632" y="6346"/>
                  </a:lnTo>
                  <a:lnTo>
                    <a:pt x="25747" y="6843"/>
                  </a:lnTo>
                  <a:lnTo>
                    <a:pt x="25862" y="7340"/>
                  </a:lnTo>
                  <a:lnTo>
                    <a:pt x="25938" y="7837"/>
                  </a:lnTo>
                  <a:lnTo>
                    <a:pt x="25996" y="8353"/>
                  </a:lnTo>
                  <a:lnTo>
                    <a:pt x="26053" y="8850"/>
                  </a:lnTo>
                  <a:lnTo>
                    <a:pt x="26072" y="9347"/>
                  </a:lnTo>
                  <a:lnTo>
                    <a:pt x="26091" y="9863"/>
                  </a:lnTo>
                  <a:lnTo>
                    <a:pt x="26091" y="10360"/>
                  </a:lnTo>
                  <a:lnTo>
                    <a:pt x="26053" y="10876"/>
                  </a:lnTo>
                  <a:lnTo>
                    <a:pt x="26015" y="11373"/>
                  </a:lnTo>
                  <a:lnTo>
                    <a:pt x="25957" y="11870"/>
                  </a:lnTo>
                  <a:lnTo>
                    <a:pt x="25881" y="12367"/>
                  </a:lnTo>
                  <a:lnTo>
                    <a:pt x="25785" y="12864"/>
                  </a:lnTo>
                  <a:lnTo>
                    <a:pt x="25671" y="13361"/>
                  </a:lnTo>
                  <a:lnTo>
                    <a:pt x="25556" y="13858"/>
                  </a:lnTo>
                  <a:lnTo>
                    <a:pt x="25403" y="14336"/>
                  </a:lnTo>
                  <a:lnTo>
                    <a:pt x="25231" y="14833"/>
                  </a:lnTo>
                  <a:lnTo>
                    <a:pt x="25059" y="15311"/>
                  </a:lnTo>
                  <a:lnTo>
                    <a:pt x="24849" y="15769"/>
                  </a:lnTo>
                  <a:lnTo>
                    <a:pt x="24638" y="16247"/>
                  </a:lnTo>
                  <a:lnTo>
                    <a:pt x="24409" y="16706"/>
                  </a:lnTo>
                  <a:lnTo>
                    <a:pt x="24141" y="17165"/>
                  </a:lnTo>
                  <a:lnTo>
                    <a:pt x="23874" y="17604"/>
                  </a:lnTo>
                  <a:lnTo>
                    <a:pt x="23587" y="18044"/>
                  </a:lnTo>
                  <a:lnTo>
                    <a:pt x="23281" y="18464"/>
                  </a:lnTo>
                  <a:lnTo>
                    <a:pt x="22956" y="18885"/>
                  </a:lnTo>
                  <a:lnTo>
                    <a:pt x="22612" y="19305"/>
                  </a:lnTo>
                  <a:lnTo>
                    <a:pt x="22268" y="19707"/>
                  </a:lnTo>
                  <a:lnTo>
                    <a:pt x="21886" y="20089"/>
                  </a:lnTo>
                  <a:lnTo>
                    <a:pt x="21886" y="20089"/>
                  </a:lnTo>
                  <a:lnTo>
                    <a:pt x="21351" y="20605"/>
                  </a:lnTo>
                  <a:lnTo>
                    <a:pt x="20796" y="21083"/>
                  </a:lnTo>
                  <a:lnTo>
                    <a:pt x="20223" y="21523"/>
                  </a:lnTo>
                  <a:lnTo>
                    <a:pt x="19630" y="21924"/>
                  </a:lnTo>
                  <a:lnTo>
                    <a:pt x="19019" y="22306"/>
                  </a:lnTo>
                  <a:lnTo>
                    <a:pt x="18407" y="22650"/>
                  </a:lnTo>
                  <a:lnTo>
                    <a:pt x="17776" y="22975"/>
                  </a:lnTo>
                  <a:lnTo>
                    <a:pt x="17127" y="23243"/>
                  </a:lnTo>
                  <a:lnTo>
                    <a:pt x="16477" y="23491"/>
                  </a:lnTo>
                  <a:lnTo>
                    <a:pt x="15808" y="23702"/>
                  </a:lnTo>
                  <a:lnTo>
                    <a:pt x="15139" y="23893"/>
                  </a:lnTo>
                  <a:lnTo>
                    <a:pt x="14470" y="24027"/>
                  </a:lnTo>
                  <a:lnTo>
                    <a:pt x="13782" y="24141"/>
                  </a:lnTo>
                  <a:lnTo>
                    <a:pt x="13093" y="24237"/>
                  </a:lnTo>
                  <a:lnTo>
                    <a:pt x="12405" y="24275"/>
                  </a:lnTo>
                  <a:lnTo>
                    <a:pt x="11717" y="24294"/>
                  </a:lnTo>
                  <a:lnTo>
                    <a:pt x="11029" y="24275"/>
                  </a:lnTo>
                  <a:lnTo>
                    <a:pt x="10341" y="24237"/>
                  </a:lnTo>
                  <a:lnTo>
                    <a:pt x="9653" y="24141"/>
                  </a:lnTo>
                  <a:lnTo>
                    <a:pt x="8965" y="24027"/>
                  </a:lnTo>
                  <a:lnTo>
                    <a:pt x="8296" y="23893"/>
                  </a:lnTo>
                  <a:lnTo>
                    <a:pt x="7627" y="23702"/>
                  </a:lnTo>
                  <a:lnTo>
                    <a:pt x="6958" y="23491"/>
                  </a:lnTo>
                  <a:lnTo>
                    <a:pt x="6308" y="23243"/>
                  </a:lnTo>
                  <a:lnTo>
                    <a:pt x="5658" y="22975"/>
                  </a:lnTo>
                  <a:lnTo>
                    <a:pt x="5027" y="22650"/>
                  </a:lnTo>
                  <a:lnTo>
                    <a:pt x="4416" y="22306"/>
                  </a:lnTo>
                  <a:lnTo>
                    <a:pt x="3804" y="21924"/>
                  </a:lnTo>
                  <a:lnTo>
                    <a:pt x="3211" y="21523"/>
                  </a:lnTo>
                  <a:lnTo>
                    <a:pt x="2638" y="21083"/>
                  </a:lnTo>
                  <a:lnTo>
                    <a:pt x="2084" y="20605"/>
                  </a:lnTo>
                  <a:lnTo>
                    <a:pt x="1548" y="20089"/>
                  </a:lnTo>
                  <a:lnTo>
                    <a:pt x="1548" y="20089"/>
                  </a:lnTo>
                  <a:lnTo>
                    <a:pt x="1223" y="19745"/>
                  </a:lnTo>
                  <a:lnTo>
                    <a:pt x="918" y="19401"/>
                  </a:lnTo>
                  <a:lnTo>
                    <a:pt x="918" y="19401"/>
                  </a:lnTo>
                  <a:lnTo>
                    <a:pt x="746" y="18923"/>
                  </a:lnTo>
                  <a:lnTo>
                    <a:pt x="593" y="18445"/>
                  </a:lnTo>
                  <a:lnTo>
                    <a:pt x="459" y="17948"/>
                  </a:lnTo>
                  <a:lnTo>
                    <a:pt x="344" y="17451"/>
                  </a:lnTo>
                  <a:lnTo>
                    <a:pt x="230" y="16954"/>
                  </a:lnTo>
                  <a:lnTo>
                    <a:pt x="153" y="16457"/>
                  </a:lnTo>
                  <a:lnTo>
                    <a:pt x="96" y="15960"/>
                  </a:lnTo>
                  <a:lnTo>
                    <a:pt x="38" y="15463"/>
                  </a:lnTo>
                  <a:lnTo>
                    <a:pt x="19" y="14947"/>
                  </a:lnTo>
                  <a:lnTo>
                    <a:pt x="0" y="14450"/>
                  </a:lnTo>
                  <a:lnTo>
                    <a:pt x="0" y="13934"/>
                  </a:lnTo>
                  <a:lnTo>
                    <a:pt x="38" y="13437"/>
                  </a:lnTo>
                  <a:lnTo>
                    <a:pt x="77" y="12940"/>
                  </a:lnTo>
                  <a:lnTo>
                    <a:pt x="134" y="12424"/>
                  </a:lnTo>
                  <a:lnTo>
                    <a:pt x="210" y="11927"/>
                  </a:lnTo>
                  <a:lnTo>
                    <a:pt x="306" y="11430"/>
                  </a:lnTo>
                  <a:lnTo>
                    <a:pt x="421" y="10933"/>
                  </a:lnTo>
                  <a:lnTo>
                    <a:pt x="535" y="10456"/>
                  </a:lnTo>
                  <a:lnTo>
                    <a:pt x="688" y="9959"/>
                  </a:lnTo>
                  <a:lnTo>
                    <a:pt x="860" y="9481"/>
                  </a:lnTo>
                  <a:lnTo>
                    <a:pt x="1032" y="9003"/>
                  </a:lnTo>
                  <a:lnTo>
                    <a:pt x="1243" y="8525"/>
                  </a:lnTo>
                  <a:lnTo>
                    <a:pt x="1453" y="8066"/>
                  </a:lnTo>
                  <a:lnTo>
                    <a:pt x="1701" y="7607"/>
                  </a:lnTo>
                  <a:lnTo>
                    <a:pt x="1950" y="7149"/>
                  </a:lnTo>
                  <a:lnTo>
                    <a:pt x="2217" y="6709"/>
                  </a:lnTo>
                  <a:lnTo>
                    <a:pt x="2504" y="6269"/>
                  </a:lnTo>
                  <a:lnTo>
                    <a:pt x="2810" y="5830"/>
                  </a:lnTo>
                  <a:lnTo>
                    <a:pt x="3135" y="5409"/>
                  </a:lnTo>
                  <a:lnTo>
                    <a:pt x="3479" y="5008"/>
                  </a:lnTo>
                  <a:lnTo>
                    <a:pt x="3842" y="4607"/>
                  </a:lnTo>
                  <a:lnTo>
                    <a:pt x="4205" y="4205"/>
                  </a:lnTo>
                  <a:lnTo>
                    <a:pt x="4205" y="4205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2"/>
            <p:cNvSpPr/>
            <p:nvPr/>
          </p:nvSpPr>
          <p:spPr>
            <a:xfrm>
              <a:off x="690459" y="756200"/>
              <a:ext cx="343532" cy="293967"/>
            </a:xfrm>
            <a:custGeom>
              <a:avLst/>
              <a:gdLst/>
              <a:ahLst/>
              <a:cxnLst/>
              <a:rect l="l" t="t" r="r" b="b"/>
              <a:pathLst>
                <a:path w="23052" h="19726" extrusionOk="0">
                  <a:moveTo>
                    <a:pt x="4205" y="4205"/>
                  </a:moveTo>
                  <a:lnTo>
                    <a:pt x="4205" y="4205"/>
                  </a:lnTo>
                  <a:lnTo>
                    <a:pt x="4702" y="3746"/>
                  </a:lnTo>
                  <a:lnTo>
                    <a:pt x="5199" y="3307"/>
                  </a:lnTo>
                  <a:lnTo>
                    <a:pt x="5715" y="2905"/>
                  </a:lnTo>
                  <a:lnTo>
                    <a:pt x="6231" y="2523"/>
                  </a:lnTo>
                  <a:lnTo>
                    <a:pt x="6786" y="2179"/>
                  </a:lnTo>
                  <a:lnTo>
                    <a:pt x="7321" y="1854"/>
                  </a:lnTo>
                  <a:lnTo>
                    <a:pt x="7894" y="1548"/>
                  </a:lnTo>
                  <a:lnTo>
                    <a:pt x="8468" y="1262"/>
                  </a:lnTo>
                  <a:lnTo>
                    <a:pt x="9041" y="1032"/>
                  </a:lnTo>
                  <a:lnTo>
                    <a:pt x="9634" y="803"/>
                  </a:lnTo>
                  <a:lnTo>
                    <a:pt x="10245" y="612"/>
                  </a:lnTo>
                  <a:lnTo>
                    <a:pt x="10838" y="440"/>
                  </a:lnTo>
                  <a:lnTo>
                    <a:pt x="11450" y="306"/>
                  </a:lnTo>
                  <a:lnTo>
                    <a:pt x="12061" y="191"/>
                  </a:lnTo>
                  <a:lnTo>
                    <a:pt x="12692" y="96"/>
                  </a:lnTo>
                  <a:lnTo>
                    <a:pt x="13304" y="38"/>
                  </a:lnTo>
                  <a:lnTo>
                    <a:pt x="13934" y="19"/>
                  </a:lnTo>
                  <a:lnTo>
                    <a:pt x="14546" y="0"/>
                  </a:lnTo>
                  <a:lnTo>
                    <a:pt x="15177" y="38"/>
                  </a:lnTo>
                  <a:lnTo>
                    <a:pt x="15789" y="76"/>
                  </a:lnTo>
                  <a:lnTo>
                    <a:pt x="16419" y="153"/>
                  </a:lnTo>
                  <a:lnTo>
                    <a:pt x="17031" y="248"/>
                  </a:lnTo>
                  <a:lnTo>
                    <a:pt x="17643" y="382"/>
                  </a:lnTo>
                  <a:lnTo>
                    <a:pt x="18254" y="535"/>
                  </a:lnTo>
                  <a:lnTo>
                    <a:pt x="18847" y="726"/>
                  </a:lnTo>
                  <a:lnTo>
                    <a:pt x="19439" y="937"/>
                  </a:lnTo>
                  <a:lnTo>
                    <a:pt x="20032" y="1166"/>
                  </a:lnTo>
                  <a:lnTo>
                    <a:pt x="20605" y="1434"/>
                  </a:lnTo>
                  <a:lnTo>
                    <a:pt x="21179" y="1720"/>
                  </a:lnTo>
                  <a:lnTo>
                    <a:pt x="21733" y="2026"/>
                  </a:lnTo>
                  <a:lnTo>
                    <a:pt x="22287" y="2370"/>
                  </a:lnTo>
                  <a:lnTo>
                    <a:pt x="22823" y="2733"/>
                  </a:lnTo>
                  <a:lnTo>
                    <a:pt x="22823" y="2733"/>
                  </a:lnTo>
                  <a:lnTo>
                    <a:pt x="22880" y="3173"/>
                  </a:lnTo>
                  <a:lnTo>
                    <a:pt x="22956" y="3593"/>
                  </a:lnTo>
                  <a:lnTo>
                    <a:pt x="22995" y="4014"/>
                  </a:lnTo>
                  <a:lnTo>
                    <a:pt x="23033" y="4435"/>
                  </a:lnTo>
                  <a:lnTo>
                    <a:pt x="23052" y="4874"/>
                  </a:lnTo>
                  <a:lnTo>
                    <a:pt x="23052" y="5295"/>
                  </a:lnTo>
                  <a:lnTo>
                    <a:pt x="23052" y="5715"/>
                  </a:lnTo>
                  <a:lnTo>
                    <a:pt x="23033" y="6155"/>
                  </a:lnTo>
                  <a:lnTo>
                    <a:pt x="23014" y="6575"/>
                  </a:lnTo>
                  <a:lnTo>
                    <a:pt x="22975" y="6996"/>
                  </a:lnTo>
                  <a:lnTo>
                    <a:pt x="22918" y="7416"/>
                  </a:lnTo>
                  <a:lnTo>
                    <a:pt x="22842" y="7856"/>
                  </a:lnTo>
                  <a:lnTo>
                    <a:pt x="22765" y="8276"/>
                  </a:lnTo>
                  <a:lnTo>
                    <a:pt x="22670" y="8697"/>
                  </a:lnTo>
                  <a:lnTo>
                    <a:pt x="22574" y="9098"/>
                  </a:lnTo>
                  <a:lnTo>
                    <a:pt x="22459" y="9519"/>
                  </a:lnTo>
                  <a:lnTo>
                    <a:pt x="22326" y="9939"/>
                  </a:lnTo>
                  <a:lnTo>
                    <a:pt x="22173" y="10341"/>
                  </a:lnTo>
                  <a:lnTo>
                    <a:pt x="22020" y="10742"/>
                  </a:lnTo>
                  <a:lnTo>
                    <a:pt x="21848" y="11144"/>
                  </a:lnTo>
                  <a:lnTo>
                    <a:pt x="21676" y="11545"/>
                  </a:lnTo>
                  <a:lnTo>
                    <a:pt x="21485" y="11927"/>
                  </a:lnTo>
                  <a:lnTo>
                    <a:pt x="21274" y="12310"/>
                  </a:lnTo>
                  <a:lnTo>
                    <a:pt x="21064" y="12692"/>
                  </a:lnTo>
                  <a:lnTo>
                    <a:pt x="20816" y="13074"/>
                  </a:lnTo>
                  <a:lnTo>
                    <a:pt x="20586" y="13437"/>
                  </a:lnTo>
                  <a:lnTo>
                    <a:pt x="20319" y="13820"/>
                  </a:lnTo>
                  <a:lnTo>
                    <a:pt x="20051" y="14164"/>
                  </a:lnTo>
                  <a:lnTo>
                    <a:pt x="19764" y="14527"/>
                  </a:lnTo>
                  <a:lnTo>
                    <a:pt x="19478" y="14871"/>
                  </a:lnTo>
                  <a:lnTo>
                    <a:pt x="19172" y="15196"/>
                  </a:lnTo>
                  <a:lnTo>
                    <a:pt x="18847" y="15540"/>
                  </a:lnTo>
                  <a:lnTo>
                    <a:pt x="18847" y="15540"/>
                  </a:lnTo>
                  <a:lnTo>
                    <a:pt x="18369" y="15999"/>
                  </a:lnTo>
                  <a:lnTo>
                    <a:pt x="17872" y="16419"/>
                  </a:lnTo>
                  <a:lnTo>
                    <a:pt x="17356" y="16840"/>
                  </a:lnTo>
                  <a:lnTo>
                    <a:pt x="16821" y="17222"/>
                  </a:lnTo>
                  <a:lnTo>
                    <a:pt x="16285" y="17566"/>
                  </a:lnTo>
                  <a:lnTo>
                    <a:pt x="15731" y="17891"/>
                  </a:lnTo>
                  <a:lnTo>
                    <a:pt x="15177" y="18197"/>
                  </a:lnTo>
                  <a:lnTo>
                    <a:pt x="14603" y="18464"/>
                  </a:lnTo>
                  <a:lnTo>
                    <a:pt x="14011" y="18713"/>
                  </a:lnTo>
                  <a:lnTo>
                    <a:pt x="13418" y="18942"/>
                  </a:lnTo>
                  <a:lnTo>
                    <a:pt x="12826" y="19133"/>
                  </a:lnTo>
                  <a:lnTo>
                    <a:pt x="12214" y="19305"/>
                  </a:lnTo>
                  <a:lnTo>
                    <a:pt x="11602" y="19439"/>
                  </a:lnTo>
                  <a:lnTo>
                    <a:pt x="10991" y="19554"/>
                  </a:lnTo>
                  <a:lnTo>
                    <a:pt x="10379" y="19630"/>
                  </a:lnTo>
                  <a:lnTo>
                    <a:pt x="9748" y="19688"/>
                  </a:lnTo>
                  <a:lnTo>
                    <a:pt x="9137" y="19726"/>
                  </a:lnTo>
                  <a:lnTo>
                    <a:pt x="8506" y="19726"/>
                  </a:lnTo>
                  <a:lnTo>
                    <a:pt x="7894" y="19707"/>
                  </a:lnTo>
                  <a:lnTo>
                    <a:pt x="7264" y="19669"/>
                  </a:lnTo>
                  <a:lnTo>
                    <a:pt x="6652" y="19592"/>
                  </a:lnTo>
                  <a:lnTo>
                    <a:pt x="6040" y="19497"/>
                  </a:lnTo>
                  <a:lnTo>
                    <a:pt x="5429" y="19363"/>
                  </a:lnTo>
                  <a:lnTo>
                    <a:pt x="4817" y="19210"/>
                  </a:lnTo>
                  <a:lnTo>
                    <a:pt x="4205" y="19019"/>
                  </a:lnTo>
                  <a:lnTo>
                    <a:pt x="3613" y="18808"/>
                  </a:lnTo>
                  <a:lnTo>
                    <a:pt x="3039" y="18579"/>
                  </a:lnTo>
                  <a:lnTo>
                    <a:pt x="2447" y="18311"/>
                  </a:lnTo>
                  <a:lnTo>
                    <a:pt x="1892" y="18025"/>
                  </a:lnTo>
                  <a:lnTo>
                    <a:pt x="1319" y="17719"/>
                  </a:lnTo>
                  <a:lnTo>
                    <a:pt x="784" y="17375"/>
                  </a:lnTo>
                  <a:lnTo>
                    <a:pt x="249" y="16993"/>
                  </a:lnTo>
                  <a:lnTo>
                    <a:pt x="249" y="16993"/>
                  </a:lnTo>
                  <a:lnTo>
                    <a:pt x="172" y="16572"/>
                  </a:lnTo>
                  <a:lnTo>
                    <a:pt x="115" y="16152"/>
                  </a:lnTo>
                  <a:lnTo>
                    <a:pt x="77" y="15731"/>
                  </a:lnTo>
                  <a:lnTo>
                    <a:pt x="38" y="15311"/>
                  </a:lnTo>
                  <a:lnTo>
                    <a:pt x="19" y="14871"/>
                  </a:lnTo>
                  <a:lnTo>
                    <a:pt x="0" y="14450"/>
                  </a:lnTo>
                  <a:lnTo>
                    <a:pt x="0" y="14030"/>
                  </a:lnTo>
                  <a:lnTo>
                    <a:pt x="19" y="13590"/>
                  </a:lnTo>
                  <a:lnTo>
                    <a:pt x="57" y="13170"/>
                  </a:lnTo>
                  <a:lnTo>
                    <a:pt x="96" y="12749"/>
                  </a:lnTo>
                  <a:lnTo>
                    <a:pt x="153" y="12310"/>
                  </a:lnTo>
                  <a:lnTo>
                    <a:pt x="210" y="11889"/>
                  </a:lnTo>
                  <a:lnTo>
                    <a:pt x="287" y="11469"/>
                  </a:lnTo>
                  <a:lnTo>
                    <a:pt x="382" y="11048"/>
                  </a:lnTo>
                  <a:lnTo>
                    <a:pt x="497" y="10647"/>
                  </a:lnTo>
                  <a:lnTo>
                    <a:pt x="612" y="10226"/>
                  </a:lnTo>
                  <a:lnTo>
                    <a:pt x="746" y="9806"/>
                  </a:lnTo>
                  <a:lnTo>
                    <a:pt x="879" y="9404"/>
                  </a:lnTo>
                  <a:lnTo>
                    <a:pt x="1032" y="9003"/>
                  </a:lnTo>
                  <a:lnTo>
                    <a:pt x="1204" y="8601"/>
                  </a:lnTo>
                  <a:lnTo>
                    <a:pt x="1395" y="8200"/>
                  </a:lnTo>
                  <a:lnTo>
                    <a:pt x="1587" y="7818"/>
                  </a:lnTo>
                  <a:lnTo>
                    <a:pt x="1778" y="7435"/>
                  </a:lnTo>
                  <a:lnTo>
                    <a:pt x="2007" y="7053"/>
                  </a:lnTo>
                  <a:lnTo>
                    <a:pt x="2237" y="6671"/>
                  </a:lnTo>
                  <a:lnTo>
                    <a:pt x="2485" y="6289"/>
                  </a:lnTo>
                  <a:lnTo>
                    <a:pt x="2733" y="5925"/>
                  </a:lnTo>
                  <a:lnTo>
                    <a:pt x="3001" y="5581"/>
                  </a:lnTo>
                  <a:lnTo>
                    <a:pt x="3288" y="5218"/>
                  </a:lnTo>
                  <a:lnTo>
                    <a:pt x="3575" y="4874"/>
                  </a:lnTo>
                  <a:lnTo>
                    <a:pt x="3899" y="4549"/>
                  </a:lnTo>
                  <a:lnTo>
                    <a:pt x="4205" y="4205"/>
                  </a:lnTo>
                  <a:lnTo>
                    <a:pt x="4205" y="4205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2"/>
            <p:cNvSpPr/>
            <p:nvPr/>
          </p:nvSpPr>
          <p:spPr>
            <a:xfrm>
              <a:off x="508150" y="807467"/>
              <a:ext cx="775079" cy="292849"/>
            </a:xfrm>
            <a:custGeom>
              <a:avLst/>
              <a:gdLst/>
              <a:ahLst/>
              <a:cxnLst/>
              <a:rect l="l" t="t" r="r" b="b"/>
              <a:pathLst>
                <a:path w="52010" h="19651" extrusionOk="0">
                  <a:moveTo>
                    <a:pt x="37884" y="1988"/>
                  </a:moveTo>
                  <a:lnTo>
                    <a:pt x="37884" y="1988"/>
                  </a:lnTo>
                  <a:lnTo>
                    <a:pt x="39356" y="1625"/>
                  </a:lnTo>
                  <a:lnTo>
                    <a:pt x="40752" y="1300"/>
                  </a:lnTo>
                  <a:lnTo>
                    <a:pt x="42090" y="1014"/>
                  </a:lnTo>
                  <a:lnTo>
                    <a:pt x="43370" y="746"/>
                  </a:lnTo>
                  <a:lnTo>
                    <a:pt x="44574" y="517"/>
                  </a:lnTo>
                  <a:lnTo>
                    <a:pt x="45702" y="345"/>
                  </a:lnTo>
                  <a:lnTo>
                    <a:pt x="46753" y="192"/>
                  </a:lnTo>
                  <a:lnTo>
                    <a:pt x="47728" y="96"/>
                  </a:lnTo>
                  <a:lnTo>
                    <a:pt x="48608" y="20"/>
                  </a:lnTo>
                  <a:lnTo>
                    <a:pt x="49391" y="1"/>
                  </a:lnTo>
                  <a:lnTo>
                    <a:pt x="50079" y="20"/>
                  </a:lnTo>
                  <a:lnTo>
                    <a:pt x="50404" y="58"/>
                  </a:lnTo>
                  <a:lnTo>
                    <a:pt x="50672" y="77"/>
                  </a:lnTo>
                  <a:lnTo>
                    <a:pt x="50940" y="134"/>
                  </a:lnTo>
                  <a:lnTo>
                    <a:pt x="51169" y="192"/>
                  </a:lnTo>
                  <a:lnTo>
                    <a:pt x="51379" y="268"/>
                  </a:lnTo>
                  <a:lnTo>
                    <a:pt x="51551" y="345"/>
                  </a:lnTo>
                  <a:lnTo>
                    <a:pt x="51704" y="440"/>
                  </a:lnTo>
                  <a:lnTo>
                    <a:pt x="51819" y="536"/>
                  </a:lnTo>
                  <a:lnTo>
                    <a:pt x="51914" y="650"/>
                  </a:lnTo>
                  <a:lnTo>
                    <a:pt x="51972" y="765"/>
                  </a:lnTo>
                  <a:lnTo>
                    <a:pt x="51972" y="765"/>
                  </a:lnTo>
                  <a:lnTo>
                    <a:pt x="51991" y="880"/>
                  </a:lnTo>
                  <a:lnTo>
                    <a:pt x="52010" y="975"/>
                  </a:lnTo>
                  <a:lnTo>
                    <a:pt x="51991" y="1090"/>
                  </a:lnTo>
                  <a:lnTo>
                    <a:pt x="51972" y="1205"/>
                  </a:lnTo>
                  <a:lnTo>
                    <a:pt x="51933" y="1339"/>
                  </a:lnTo>
                  <a:lnTo>
                    <a:pt x="51876" y="1453"/>
                  </a:lnTo>
                  <a:lnTo>
                    <a:pt x="51704" y="1721"/>
                  </a:lnTo>
                  <a:lnTo>
                    <a:pt x="51475" y="2008"/>
                  </a:lnTo>
                  <a:lnTo>
                    <a:pt x="51188" y="2313"/>
                  </a:lnTo>
                  <a:lnTo>
                    <a:pt x="50844" y="2638"/>
                  </a:lnTo>
                  <a:lnTo>
                    <a:pt x="50443" y="2963"/>
                  </a:lnTo>
                  <a:lnTo>
                    <a:pt x="49984" y="3307"/>
                  </a:lnTo>
                  <a:lnTo>
                    <a:pt x="49468" y="3671"/>
                  </a:lnTo>
                  <a:lnTo>
                    <a:pt x="48894" y="4053"/>
                  </a:lnTo>
                  <a:lnTo>
                    <a:pt x="48283" y="4454"/>
                  </a:lnTo>
                  <a:lnTo>
                    <a:pt x="47595" y="4856"/>
                  </a:lnTo>
                  <a:lnTo>
                    <a:pt x="46887" y="5257"/>
                  </a:lnTo>
                  <a:lnTo>
                    <a:pt x="46123" y="5678"/>
                  </a:lnTo>
                  <a:lnTo>
                    <a:pt x="45301" y="6117"/>
                  </a:lnTo>
                  <a:lnTo>
                    <a:pt x="44441" y="6557"/>
                  </a:lnTo>
                  <a:lnTo>
                    <a:pt x="43542" y="6996"/>
                  </a:lnTo>
                  <a:lnTo>
                    <a:pt x="42606" y="7455"/>
                  </a:lnTo>
                  <a:lnTo>
                    <a:pt x="41612" y="7914"/>
                  </a:lnTo>
                  <a:lnTo>
                    <a:pt x="39547" y="8850"/>
                  </a:lnTo>
                  <a:lnTo>
                    <a:pt x="37330" y="9806"/>
                  </a:lnTo>
                  <a:lnTo>
                    <a:pt x="34998" y="10762"/>
                  </a:lnTo>
                  <a:lnTo>
                    <a:pt x="32532" y="11737"/>
                  </a:lnTo>
                  <a:lnTo>
                    <a:pt x="29971" y="12692"/>
                  </a:lnTo>
                  <a:lnTo>
                    <a:pt x="27333" y="13629"/>
                  </a:lnTo>
                  <a:lnTo>
                    <a:pt x="27333" y="13629"/>
                  </a:lnTo>
                  <a:lnTo>
                    <a:pt x="24677" y="14527"/>
                  </a:lnTo>
                  <a:lnTo>
                    <a:pt x="22077" y="15368"/>
                  </a:lnTo>
                  <a:lnTo>
                    <a:pt x="19554" y="16152"/>
                  </a:lnTo>
                  <a:lnTo>
                    <a:pt x="17126" y="16859"/>
                  </a:lnTo>
                  <a:lnTo>
                    <a:pt x="14794" y="17490"/>
                  </a:lnTo>
                  <a:lnTo>
                    <a:pt x="12577" y="18044"/>
                  </a:lnTo>
                  <a:lnTo>
                    <a:pt x="11526" y="18293"/>
                  </a:lnTo>
                  <a:lnTo>
                    <a:pt x="10513" y="18522"/>
                  </a:lnTo>
                  <a:lnTo>
                    <a:pt x="9519" y="18733"/>
                  </a:lnTo>
                  <a:lnTo>
                    <a:pt x="8582" y="18924"/>
                  </a:lnTo>
                  <a:lnTo>
                    <a:pt x="7684" y="19077"/>
                  </a:lnTo>
                  <a:lnTo>
                    <a:pt x="6805" y="19230"/>
                  </a:lnTo>
                  <a:lnTo>
                    <a:pt x="5983" y="19363"/>
                  </a:lnTo>
                  <a:lnTo>
                    <a:pt x="5218" y="19459"/>
                  </a:lnTo>
                  <a:lnTo>
                    <a:pt x="4492" y="19535"/>
                  </a:lnTo>
                  <a:lnTo>
                    <a:pt x="3804" y="19593"/>
                  </a:lnTo>
                  <a:lnTo>
                    <a:pt x="3173" y="19631"/>
                  </a:lnTo>
                  <a:lnTo>
                    <a:pt x="2600" y="19650"/>
                  </a:lnTo>
                  <a:lnTo>
                    <a:pt x="2064" y="19631"/>
                  </a:lnTo>
                  <a:lnTo>
                    <a:pt x="1606" y="19593"/>
                  </a:lnTo>
                  <a:lnTo>
                    <a:pt x="1185" y="19535"/>
                  </a:lnTo>
                  <a:lnTo>
                    <a:pt x="822" y="19459"/>
                  </a:lnTo>
                  <a:lnTo>
                    <a:pt x="535" y="19344"/>
                  </a:lnTo>
                  <a:lnTo>
                    <a:pt x="421" y="19287"/>
                  </a:lnTo>
                  <a:lnTo>
                    <a:pt x="306" y="19230"/>
                  </a:lnTo>
                  <a:lnTo>
                    <a:pt x="210" y="19153"/>
                  </a:lnTo>
                  <a:lnTo>
                    <a:pt x="134" y="19058"/>
                  </a:lnTo>
                  <a:lnTo>
                    <a:pt x="76" y="18981"/>
                  </a:lnTo>
                  <a:lnTo>
                    <a:pt x="38" y="18885"/>
                  </a:lnTo>
                  <a:lnTo>
                    <a:pt x="38" y="18885"/>
                  </a:lnTo>
                  <a:lnTo>
                    <a:pt x="0" y="18752"/>
                  </a:lnTo>
                  <a:lnTo>
                    <a:pt x="0" y="18599"/>
                  </a:lnTo>
                  <a:lnTo>
                    <a:pt x="38" y="18446"/>
                  </a:lnTo>
                  <a:lnTo>
                    <a:pt x="96" y="18274"/>
                  </a:lnTo>
                  <a:lnTo>
                    <a:pt x="172" y="18102"/>
                  </a:lnTo>
                  <a:lnTo>
                    <a:pt x="306" y="17930"/>
                  </a:lnTo>
                  <a:lnTo>
                    <a:pt x="440" y="17739"/>
                  </a:lnTo>
                  <a:lnTo>
                    <a:pt x="612" y="17547"/>
                  </a:lnTo>
                  <a:lnTo>
                    <a:pt x="822" y="17337"/>
                  </a:lnTo>
                  <a:lnTo>
                    <a:pt x="1032" y="17127"/>
                  </a:lnTo>
                  <a:lnTo>
                    <a:pt x="1567" y="16687"/>
                  </a:lnTo>
                  <a:lnTo>
                    <a:pt x="2198" y="16209"/>
                  </a:lnTo>
                  <a:lnTo>
                    <a:pt x="2924" y="15713"/>
                  </a:lnTo>
                  <a:lnTo>
                    <a:pt x="3746" y="15196"/>
                  </a:lnTo>
                  <a:lnTo>
                    <a:pt x="4664" y="14661"/>
                  </a:lnTo>
                  <a:lnTo>
                    <a:pt x="5658" y="14107"/>
                  </a:lnTo>
                  <a:lnTo>
                    <a:pt x="6728" y="13533"/>
                  </a:lnTo>
                  <a:lnTo>
                    <a:pt x="7894" y="12941"/>
                  </a:lnTo>
                  <a:lnTo>
                    <a:pt x="9118" y="12329"/>
                  </a:lnTo>
                  <a:lnTo>
                    <a:pt x="10417" y="11718"/>
                  </a:lnTo>
                  <a:lnTo>
                    <a:pt x="11794" y="11087"/>
                  </a:lnTo>
                  <a:lnTo>
                    <a:pt x="11794" y="11087"/>
                  </a:lnTo>
                  <a:lnTo>
                    <a:pt x="11832" y="11909"/>
                  </a:lnTo>
                  <a:lnTo>
                    <a:pt x="11927" y="12712"/>
                  </a:lnTo>
                  <a:lnTo>
                    <a:pt x="11927" y="12712"/>
                  </a:lnTo>
                  <a:lnTo>
                    <a:pt x="10933" y="13266"/>
                  </a:lnTo>
                  <a:lnTo>
                    <a:pt x="10054" y="13801"/>
                  </a:lnTo>
                  <a:lnTo>
                    <a:pt x="9672" y="14050"/>
                  </a:lnTo>
                  <a:lnTo>
                    <a:pt x="9309" y="14298"/>
                  </a:lnTo>
                  <a:lnTo>
                    <a:pt x="8984" y="14527"/>
                  </a:lnTo>
                  <a:lnTo>
                    <a:pt x="8697" y="14757"/>
                  </a:lnTo>
                  <a:lnTo>
                    <a:pt x="8449" y="14967"/>
                  </a:lnTo>
                  <a:lnTo>
                    <a:pt x="8238" y="15177"/>
                  </a:lnTo>
                  <a:lnTo>
                    <a:pt x="8066" y="15368"/>
                  </a:lnTo>
                  <a:lnTo>
                    <a:pt x="7932" y="15560"/>
                  </a:lnTo>
                  <a:lnTo>
                    <a:pt x="7818" y="15732"/>
                  </a:lnTo>
                  <a:lnTo>
                    <a:pt x="7760" y="15904"/>
                  </a:lnTo>
                  <a:lnTo>
                    <a:pt x="7741" y="16037"/>
                  </a:lnTo>
                  <a:lnTo>
                    <a:pt x="7760" y="16190"/>
                  </a:lnTo>
                  <a:lnTo>
                    <a:pt x="7760" y="16190"/>
                  </a:lnTo>
                  <a:lnTo>
                    <a:pt x="7799" y="16248"/>
                  </a:lnTo>
                  <a:lnTo>
                    <a:pt x="7837" y="16305"/>
                  </a:lnTo>
                  <a:lnTo>
                    <a:pt x="7952" y="16420"/>
                  </a:lnTo>
                  <a:lnTo>
                    <a:pt x="8124" y="16515"/>
                  </a:lnTo>
                  <a:lnTo>
                    <a:pt x="8334" y="16592"/>
                  </a:lnTo>
                  <a:lnTo>
                    <a:pt x="8582" y="16649"/>
                  </a:lnTo>
                  <a:lnTo>
                    <a:pt x="8869" y="16687"/>
                  </a:lnTo>
                  <a:lnTo>
                    <a:pt x="9194" y="16706"/>
                  </a:lnTo>
                  <a:lnTo>
                    <a:pt x="9557" y="16726"/>
                  </a:lnTo>
                  <a:lnTo>
                    <a:pt x="9978" y="16706"/>
                  </a:lnTo>
                  <a:lnTo>
                    <a:pt x="10417" y="16687"/>
                  </a:lnTo>
                  <a:lnTo>
                    <a:pt x="10895" y="16649"/>
                  </a:lnTo>
                  <a:lnTo>
                    <a:pt x="11411" y="16592"/>
                  </a:lnTo>
                  <a:lnTo>
                    <a:pt x="12520" y="16420"/>
                  </a:lnTo>
                  <a:lnTo>
                    <a:pt x="13762" y="16209"/>
                  </a:lnTo>
                  <a:lnTo>
                    <a:pt x="15119" y="15923"/>
                  </a:lnTo>
                  <a:lnTo>
                    <a:pt x="16591" y="15598"/>
                  </a:lnTo>
                  <a:lnTo>
                    <a:pt x="18139" y="15196"/>
                  </a:lnTo>
                  <a:lnTo>
                    <a:pt x="19764" y="14757"/>
                  </a:lnTo>
                  <a:lnTo>
                    <a:pt x="21465" y="14260"/>
                  </a:lnTo>
                  <a:lnTo>
                    <a:pt x="23243" y="13725"/>
                  </a:lnTo>
                  <a:lnTo>
                    <a:pt x="25059" y="13132"/>
                  </a:lnTo>
                  <a:lnTo>
                    <a:pt x="26932" y="12501"/>
                  </a:lnTo>
                  <a:lnTo>
                    <a:pt x="26932" y="12501"/>
                  </a:lnTo>
                  <a:lnTo>
                    <a:pt x="28786" y="11832"/>
                  </a:lnTo>
                  <a:lnTo>
                    <a:pt x="30583" y="11163"/>
                  </a:lnTo>
                  <a:lnTo>
                    <a:pt x="32322" y="10494"/>
                  </a:lnTo>
                  <a:lnTo>
                    <a:pt x="33966" y="9806"/>
                  </a:lnTo>
                  <a:lnTo>
                    <a:pt x="35514" y="9137"/>
                  </a:lnTo>
                  <a:lnTo>
                    <a:pt x="36967" y="8487"/>
                  </a:lnTo>
                  <a:lnTo>
                    <a:pt x="38324" y="7837"/>
                  </a:lnTo>
                  <a:lnTo>
                    <a:pt x="39547" y="7226"/>
                  </a:lnTo>
                  <a:lnTo>
                    <a:pt x="40656" y="6614"/>
                  </a:lnTo>
                  <a:lnTo>
                    <a:pt x="41631" y="6041"/>
                  </a:lnTo>
                  <a:lnTo>
                    <a:pt x="42071" y="5773"/>
                  </a:lnTo>
                  <a:lnTo>
                    <a:pt x="42472" y="5505"/>
                  </a:lnTo>
                  <a:lnTo>
                    <a:pt x="42835" y="5257"/>
                  </a:lnTo>
                  <a:lnTo>
                    <a:pt x="43160" y="5009"/>
                  </a:lnTo>
                  <a:lnTo>
                    <a:pt x="43447" y="4779"/>
                  </a:lnTo>
                  <a:lnTo>
                    <a:pt x="43695" y="4550"/>
                  </a:lnTo>
                  <a:lnTo>
                    <a:pt x="43886" y="4340"/>
                  </a:lnTo>
                  <a:lnTo>
                    <a:pt x="44058" y="4129"/>
                  </a:lnTo>
                  <a:lnTo>
                    <a:pt x="44173" y="3957"/>
                  </a:lnTo>
                  <a:lnTo>
                    <a:pt x="44230" y="3785"/>
                  </a:lnTo>
                  <a:lnTo>
                    <a:pt x="44250" y="3613"/>
                  </a:lnTo>
                  <a:lnTo>
                    <a:pt x="44250" y="3537"/>
                  </a:lnTo>
                  <a:lnTo>
                    <a:pt x="44230" y="3479"/>
                  </a:lnTo>
                  <a:lnTo>
                    <a:pt x="44230" y="3479"/>
                  </a:lnTo>
                  <a:lnTo>
                    <a:pt x="44173" y="3346"/>
                  </a:lnTo>
                  <a:lnTo>
                    <a:pt x="44058" y="3250"/>
                  </a:lnTo>
                  <a:lnTo>
                    <a:pt x="43905" y="3154"/>
                  </a:lnTo>
                  <a:lnTo>
                    <a:pt x="43714" y="3078"/>
                  </a:lnTo>
                  <a:lnTo>
                    <a:pt x="43504" y="3021"/>
                  </a:lnTo>
                  <a:lnTo>
                    <a:pt x="43236" y="2982"/>
                  </a:lnTo>
                  <a:lnTo>
                    <a:pt x="42931" y="2944"/>
                  </a:lnTo>
                  <a:lnTo>
                    <a:pt x="42606" y="2925"/>
                  </a:lnTo>
                  <a:lnTo>
                    <a:pt x="42243" y="2925"/>
                  </a:lnTo>
                  <a:lnTo>
                    <a:pt x="41841" y="2944"/>
                  </a:lnTo>
                  <a:lnTo>
                    <a:pt x="41402" y="2982"/>
                  </a:lnTo>
                  <a:lnTo>
                    <a:pt x="40943" y="3021"/>
                  </a:lnTo>
                  <a:lnTo>
                    <a:pt x="39911" y="3154"/>
                  </a:lnTo>
                  <a:lnTo>
                    <a:pt x="38783" y="3346"/>
                  </a:lnTo>
                  <a:lnTo>
                    <a:pt x="38783" y="3346"/>
                  </a:lnTo>
                  <a:lnTo>
                    <a:pt x="38343" y="2657"/>
                  </a:lnTo>
                  <a:lnTo>
                    <a:pt x="38114" y="2313"/>
                  </a:lnTo>
                  <a:lnTo>
                    <a:pt x="37884" y="1988"/>
                  </a:lnTo>
                  <a:lnTo>
                    <a:pt x="37884" y="19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1" name="Google Shape;2511;p42"/>
          <p:cNvGrpSpPr/>
          <p:nvPr/>
        </p:nvGrpSpPr>
        <p:grpSpPr>
          <a:xfrm flipH="1">
            <a:off x="209058" y="327160"/>
            <a:ext cx="627875" cy="759082"/>
            <a:chOff x="6747325" y="323950"/>
            <a:chExt cx="1599275" cy="1933475"/>
          </a:xfrm>
        </p:grpSpPr>
        <p:sp>
          <p:nvSpPr>
            <p:cNvPr id="2512" name="Google Shape;2512;p42"/>
            <p:cNvSpPr/>
            <p:nvPr/>
          </p:nvSpPr>
          <p:spPr>
            <a:xfrm>
              <a:off x="7949350" y="915600"/>
              <a:ext cx="106825" cy="141300"/>
            </a:xfrm>
            <a:custGeom>
              <a:avLst/>
              <a:gdLst/>
              <a:ahLst/>
              <a:cxnLst/>
              <a:rect l="l" t="t" r="r" b="b"/>
              <a:pathLst>
                <a:path w="4273" h="5652" extrusionOk="0">
                  <a:moveTo>
                    <a:pt x="1221" y="1"/>
                  </a:moveTo>
                  <a:lnTo>
                    <a:pt x="1103" y="20"/>
                  </a:lnTo>
                  <a:lnTo>
                    <a:pt x="0" y="237"/>
                  </a:lnTo>
                  <a:lnTo>
                    <a:pt x="118" y="867"/>
                  </a:lnTo>
                  <a:lnTo>
                    <a:pt x="1241" y="651"/>
                  </a:lnTo>
                  <a:lnTo>
                    <a:pt x="1339" y="651"/>
                  </a:lnTo>
                  <a:lnTo>
                    <a:pt x="1378" y="690"/>
                  </a:lnTo>
                  <a:lnTo>
                    <a:pt x="1418" y="729"/>
                  </a:lnTo>
                  <a:lnTo>
                    <a:pt x="3544" y="3663"/>
                  </a:lnTo>
                  <a:lnTo>
                    <a:pt x="3584" y="3742"/>
                  </a:lnTo>
                  <a:lnTo>
                    <a:pt x="3623" y="3820"/>
                  </a:lnTo>
                  <a:lnTo>
                    <a:pt x="3623" y="3919"/>
                  </a:lnTo>
                  <a:lnTo>
                    <a:pt x="3623" y="3998"/>
                  </a:lnTo>
                  <a:lnTo>
                    <a:pt x="3603" y="4076"/>
                  </a:lnTo>
                  <a:lnTo>
                    <a:pt x="3564" y="4135"/>
                  </a:lnTo>
                  <a:lnTo>
                    <a:pt x="3505" y="4195"/>
                  </a:lnTo>
                  <a:lnTo>
                    <a:pt x="3446" y="4214"/>
                  </a:lnTo>
                  <a:lnTo>
                    <a:pt x="1457" y="5081"/>
                  </a:lnTo>
                  <a:lnTo>
                    <a:pt x="1713" y="5652"/>
                  </a:lnTo>
                  <a:lnTo>
                    <a:pt x="3702" y="4805"/>
                  </a:lnTo>
                  <a:lnTo>
                    <a:pt x="3800" y="4766"/>
                  </a:lnTo>
                  <a:lnTo>
                    <a:pt x="3899" y="4687"/>
                  </a:lnTo>
                  <a:lnTo>
                    <a:pt x="3977" y="4628"/>
                  </a:lnTo>
                  <a:lnTo>
                    <a:pt x="4056" y="4549"/>
                  </a:lnTo>
                  <a:lnTo>
                    <a:pt x="4115" y="4451"/>
                  </a:lnTo>
                  <a:lnTo>
                    <a:pt x="4174" y="4352"/>
                  </a:lnTo>
                  <a:lnTo>
                    <a:pt x="4214" y="4254"/>
                  </a:lnTo>
                  <a:lnTo>
                    <a:pt x="4233" y="4135"/>
                  </a:lnTo>
                  <a:lnTo>
                    <a:pt x="4253" y="4017"/>
                  </a:lnTo>
                  <a:lnTo>
                    <a:pt x="4273" y="3919"/>
                  </a:lnTo>
                  <a:lnTo>
                    <a:pt x="4233" y="3702"/>
                  </a:lnTo>
                  <a:lnTo>
                    <a:pt x="4174" y="3486"/>
                  </a:lnTo>
                  <a:lnTo>
                    <a:pt x="4056" y="3289"/>
                  </a:lnTo>
                  <a:lnTo>
                    <a:pt x="1949" y="355"/>
                  </a:lnTo>
                  <a:lnTo>
                    <a:pt x="1871" y="257"/>
                  </a:lnTo>
                  <a:lnTo>
                    <a:pt x="1772" y="178"/>
                  </a:lnTo>
                  <a:lnTo>
                    <a:pt x="1674" y="119"/>
                  </a:lnTo>
                  <a:lnTo>
                    <a:pt x="1575" y="60"/>
                  </a:lnTo>
                  <a:lnTo>
                    <a:pt x="1457" y="20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2"/>
            <p:cNvSpPr/>
            <p:nvPr/>
          </p:nvSpPr>
          <p:spPr>
            <a:xfrm>
              <a:off x="8020725" y="1069175"/>
              <a:ext cx="106825" cy="141300"/>
            </a:xfrm>
            <a:custGeom>
              <a:avLst/>
              <a:gdLst/>
              <a:ahLst/>
              <a:cxnLst/>
              <a:rect l="l" t="t" r="r" b="b"/>
              <a:pathLst>
                <a:path w="4273" h="5652" extrusionOk="0">
                  <a:moveTo>
                    <a:pt x="1221" y="1"/>
                  </a:moveTo>
                  <a:lnTo>
                    <a:pt x="1103" y="20"/>
                  </a:lnTo>
                  <a:lnTo>
                    <a:pt x="0" y="237"/>
                  </a:lnTo>
                  <a:lnTo>
                    <a:pt x="118" y="867"/>
                  </a:lnTo>
                  <a:lnTo>
                    <a:pt x="1241" y="651"/>
                  </a:lnTo>
                  <a:lnTo>
                    <a:pt x="1339" y="651"/>
                  </a:lnTo>
                  <a:lnTo>
                    <a:pt x="1378" y="690"/>
                  </a:lnTo>
                  <a:lnTo>
                    <a:pt x="1418" y="729"/>
                  </a:lnTo>
                  <a:lnTo>
                    <a:pt x="3544" y="3663"/>
                  </a:lnTo>
                  <a:lnTo>
                    <a:pt x="3584" y="3742"/>
                  </a:lnTo>
                  <a:lnTo>
                    <a:pt x="3623" y="3820"/>
                  </a:lnTo>
                  <a:lnTo>
                    <a:pt x="3623" y="3919"/>
                  </a:lnTo>
                  <a:lnTo>
                    <a:pt x="3623" y="3998"/>
                  </a:lnTo>
                  <a:lnTo>
                    <a:pt x="3603" y="4076"/>
                  </a:lnTo>
                  <a:lnTo>
                    <a:pt x="3564" y="4135"/>
                  </a:lnTo>
                  <a:lnTo>
                    <a:pt x="3505" y="4195"/>
                  </a:lnTo>
                  <a:lnTo>
                    <a:pt x="3446" y="4214"/>
                  </a:lnTo>
                  <a:lnTo>
                    <a:pt x="1457" y="5081"/>
                  </a:lnTo>
                  <a:lnTo>
                    <a:pt x="1713" y="5652"/>
                  </a:lnTo>
                  <a:lnTo>
                    <a:pt x="3702" y="4805"/>
                  </a:lnTo>
                  <a:lnTo>
                    <a:pt x="3800" y="4766"/>
                  </a:lnTo>
                  <a:lnTo>
                    <a:pt x="3899" y="4706"/>
                  </a:lnTo>
                  <a:lnTo>
                    <a:pt x="3977" y="4628"/>
                  </a:lnTo>
                  <a:lnTo>
                    <a:pt x="4056" y="4549"/>
                  </a:lnTo>
                  <a:lnTo>
                    <a:pt x="4115" y="4450"/>
                  </a:lnTo>
                  <a:lnTo>
                    <a:pt x="4174" y="4352"/>
                  </a:lnTo>
                  <a:lnTo>
                    <a:pt x="4214" y="4254"/>
                  </a:lnTo>
                  <a:lnTo>
                    <a:pt x="4233" y="4135"/>
                  </a:lnTo>
                  <a:lnTo>
                    <a:pt x="4253" y="4017"/>
                  </a:lnTo>
                  <a:lnTo>
                    <a:pt x="4273" y="3919"/>
                  </a:lnTo>
                  <a:lnTo>
                    <a:pt x="4233" y="3702"/>
                  </a:lnTo>
                  <a:lnTo>
                    <a:pt x="4174" y="3486"/>
                  </a:lnTo>
                  <a:lnTo>
                    <a:pt x="4056" y="3289"/>
                  </a:lnTo>
                  <a:lnTo>
                    <a:pt x="1949" y="355"/>
                  </a:lnTo>
                  <a:lnTo>
                    <a:pt x="1871" y="257"/>
                  </a:lnTo>
                  <a:lnTo>
                    <a:pt x="1772" y="178"/>
                  </a:lnTo>
                  <a:lnTo>
                    <a:pt x="1674" y="119"/>
                  </a:lnTo>
                  <a:lnTo>
                    <a:pt x="1575" y="60"/>
                  </a:lnTo>
                  <a:lnTo>
                    <a:pt x="1457" y="20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2"/>
            <p:cNvSpPr/>
            <p:nvPr/>
          </p:nvSpPr>
          <p:spPr>
            <a:xfrm>
              <a:off x="8046800" y="1308400"/>
              <a:ext cx="168375" cy="124075"/>
            </a:xfrm>
            <a:custGeom>
              <a:avLst/>
              <a:gdLst/>
              <a:ahLst/>
              <a:cxnLst/>
              <a:rect l="l" t="t" r="r" b="b"/>
              <a:pathLst>
                <a:path w="6735" h="4963" extrusionOk="0">
                  <a:moveTo>
                    <a:pt x="1" y="1"/>
                  </a:moveTo>
                  <a:lnTo>
                    <a:pt x="1" y="1320"/>
                  </a:lnTo>
                  <a:lnTo>
                    <a:pt x="6557" y="4962"/>
                  </a:lnTo>
                  <a:lnTo>
                    <a:pt x="6734" y="4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2"/>
            <p:cNvSpPr/>
            <p:nvPr/>
          </p:nvSpPr>
          <p:spPr>
            <a:xfrm>
              <a:off x="7969525" y="1195675"/>
              <a:ext cx="130950" cy="96500"/>
            </a:xfrm>
            <a:custGeom>
              <a:avLst/>
              <a:gdLst/>
              <a:ahLst/>
              <a:cxnLst/>
              <a:rect l="l" t="t" r="r" b="b"/>
              <a:pathLst>
                <a:path w="5238" h="3860" extrusionOk="0">
                  <a:moveTo>
                    <a:pt x="5238" y="1"/>
                  </a:moveTo>
                  <a:lnTo>
                    <a:pt x="768" y="946"/>
                  </a:lnTo>
                  <a:lnTo>
                    <a:pt x="0" y="3860"/>
                  </a:lnTo>
                  <a:lnTo>
                    <a:pt x="0" y="3860"/>
                  </a:lnTo>
                  <a:lnTo>
                    <a:pt x="3860" y="2029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2"/>
            <p:cNvSpPr/>
            <p:nvPr/>
          </p:nvSpPr>
          <p:spPr>
            <a:xfrm>
              <a:off x="7851400" y="941700"/>
              <a:ext cx="121100" cy="76325"/>
            </a:xfrm>
            <a:custGeom>
              <a:avLst/>
              <a:gdLst/>
              <a:ahLst/>
              <a:cxnLst/>
              <a:rect l="l" t="t" r="r" b="b"/>
              <a:pathLst>
                <a:path w="4844" h="3053" extrusionOk="0">
                  <a:moveTo>
                    <a:pt x="4844" y="0"/>
                  </a:moveTo>
                  <a:lnTo>
                    <a:pt x="374" y="926"/>
                  </a:lnTo>
                  <a:lnTo>
                    <a:pt x="0" y="3052"/>
                  </a:lnTo>
                  <a:lnTo>
                    <a:pt x="3406" y="2028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2"/>
            <p:cNvSpPr/>
            <p:nvPr/>
          </p:nvSpPr>
          <p:spPr>
            <a:xfrm>
              <a:off x="7958700" y="1099700"/>
              <a:ext cx="131450" cy="96500"/>
            </a:xfrm>
            <a:custGeom>
              <a:avLst/>
              <a:gdLst/>
              <a:ahLst/>
              <a:cxnLst/>
              <a:rect l="l" t="t" r="r" b="b"/>
              <a:pathLst>
                <a:path w="5258" h="3860" extrusionOk="0">
                  <a:moveTo>
                    <a:pt x="5257" y="0"/>
                  </a:moveTo>
                  <a:lnTo>
                    <a:pt x="768" y="946"/>
                  </a:lnTo>
                  <a:lnTo>
                    <a:pt x="0" y="3860"/>
                  </a:lnTo>
                  <a:lnTo>
                    <a:pt x="3741" y="2521"/>
                  </a:lnTo>
                  <a:lnTo>
                    <a:pt x="52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2"/>
            <p:cNvSpPr/>
            <p:nvPr/>
          </p:nvSpPr>
          <p:spPr>
            <a:xfrm>
              <a:off x="8003000" y="1140050"/>
              <a:ext cx="97000" cy="71900"/>
            </a:xfrm>
            <a:custGeom>
              <a:avLst/>
              <a:gdLst/>
              <a:ahLst/>
              <a:cxnLst/>
              <a:rect l="l" t="t" r="r" b="b"/>
              <a:pathLst>
                <a:path w="3880" h="2876" extrusionOk="0">
                  <a:moveTo>
                    <a:pt x="2107" y="1"/>
                  </a:moveTo>
                  <a:lnTo>
                    <a:pt x="0" y="533"/>
                  </a:lnTo>
                  <a:lnTo>
                    <a:pt x="1792" y="2876"/>
                  </a:lnTo>
                  <a:lnTo>
                    <a:pt x="3879" y="2226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2"/>
            <p:cNvSpPr/>
            <p:nvPr/>
          </p:nvSpPr>
          <p:spPr>
            <a:xfrm>
              <a:off x="7806100" y="846200"/>
              <a:ext cx="166400" cy="123075"/>
            </a:xfrm>
            <a:custGeom>
              <a:avLst/>
              <a:gdLst/>
              <a:ahLst/>
              <a:cxnLst/>
              <a:rect l="l" t="t" r="r" b="b"/>
              <a:pathLst>
                <a:path w="6656" h="4923" extrusionOk="0">
                  <a:moveTo>
                    <a:pt x="3604" y="1"/>
                  </a:moveTo>
                  <a:lnTo>
                    <a:pt x="1" y="906"/>
                  </a:lnTo>
                  <a:lnTo>
                    <a:pt x="3053" y="4923"/>
                  </a:lnTo>
                  <a:lnTo>
                    <a:pt x="6656" y="3820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2"/>
            <p:cNvSpPr/>
            <p:nvPr/>
          </p:nvSpPr>
          <p:spPr>
            <a:xfrm>
              <a:off x="7923750" y="1004200"/>
              <a:ext cx="166400" cy="122600"/>
            </a:xfrm>
            <a:custGeom>
              <a:avLst/>
              <a:gdLst/>
              <a:ahLst/>
              <a:cxnLst/>
              <a:rect l="l" t="t" r="r" b="b"/>
              <a:pathLst>
                <a:path w="6656" h="4904" extrusionOk="0">
                  <a:moveTo>
                    <a:pt x="3604" y="1"/>
                  </a:moveTo>
                  <a:lnTo>
                    <a:pt x="0" y="907"/>
                  </a:lnTo>
                  <a:lnTo>
                    <a:pt x="3052" y="4903"/>
                  </a:lnTo>
                  <a:lnTo>
                    <a:pt x="6655" y="3820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2"/>
            <p:cNvSpPr/>
            <p:nvPr/>
          </p:nvSpPr>
          <p:spPr>
            <a:xfrm>
              <a:off x="7578700" y="1674125"/>
              <a:ext cx="767900" cy="583300"/>
            </a:xfrm>
            <a:custGeom>
              <a:avLst/>
              <a:gdLst/>
              <a:ahLst/>
              <a:cxnLst/>
              <a:rect l="l" t="t" r="r" b="b"/>
              <a:pathLst>
                <a:path w="30716" h="23332" extrusionOk="0">
                  <a:moveTo>
                    <a:pt x="99" y="1"/>
                  </a:moveTo>
                  <a:lnTo>
                    <a:pt x="0" y="631"/>
                  </a:lnTo>
                  <a:lnTo>
                    <a:pt x="15220" y="23332"/>
                  </a:lnTo>
                  <a:lnTo>
                    <a:pt x="30558" y="14393"/>
                  </a:lnTo>
                  <a:lnTo>
                    <a:pt x="30715" y="1378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2"/>
            <p:cNvSpPr/>
            <p:nvPr/>
          </p:nvSpPr>
          <p:spPr>
            <a:xfrm>
              <a:off x="7555075" y="421900"/>
              <a:ext cx="88625" cy="573475"/>
            </a:xfrm>
            <a:custGeom>
              <a:avLst/>
              <a:gdLst/>
              <a:ahLst/>
              <a:cxnLst/>
              <a:rect l="l" t="t" r="r" b="b"/>
              <a:pathLst>
                <a:path w="3545" h="22939" extrusionOk="0">
                  <a:moveTo>
                    <a:pt x="3544" y="1"/>
                  </a:moveTo>
                  <a:lnTo>
                    <a:pt x="3092" y="276"/>
                  </a:lnTo>
                  <a:lnTo>
                    <a:pt x="0" y="22938"/>
                  </a:lnTo>
                  <a:lnTo>
                    <a:pt x="1083" y="22840"/>
                  </a:lnTo>
                  <a:lnTo>
                    <a:pt x="3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2"/>
            <p:cNvSpPr/>
            <p:nvPr/>
          </p:nvSpPr>
          <p:spPr>
            <a:xfrm>
              <a:off x="7678625" y="847200"/>
              <a:ext cx="411025" cy="656650"/>
            </a:xfrm>
            <a:custGeom>
              <a:avLst/>
              <a:gdLst/>
              <a:ahLst/>
              <a:cxnLst/>
              <a:rect l="l" t="t" r="r" b="b"/>
              <a:pathLst>
                <a:path w="16441" h="26266" extrusionOk="0">
                  <a:moveTo>
                    <a:pt x="3269" y="0"/>
                  </a:moveTo>
                  <a:lnTo>
                    <a:pt x="0" y="788"/>
                  </a:lnTo>
                  <a:lnTo>
                    <a:pt x="7147" y="26265"/>
                  </a:lnTo>
                  <a:lnTo>
                    <a:pt x="10435" y="24395"/>
                  </a:lnTo>
                  <a:lnTo>
                    <a:pt x="15889" y="19650"/>
                  </a:lnTo>
                  <a:lnTo>
                    <a:pt x="16441" y="16204"/>
                  </a:lnTo>
                  <a:lnTo>
                    <a:pt x="5336" y="492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2"/>
            <p:cNvSpPr/>
            <p:nvPr/>
          </p:nvSpPr>
          <p:spPr>
            <a:xfrm>
              <a:off x="7685025" y="862450"/>
              <a:ext cx="404625" cy="413500"/>
            </a:xfrm>
            <a:custGeom>
              <a:avLst/>
              <a:gdLst/>
              <a:ahLst/>
              <a:cxnLst/>
              <a:rect l="l" t="t" r="r" b="b"/>
              <a:pathLst>
                <a:path w="16185" h="16540" extrusionOk="0">
                  <a:moveTo>
                    <a:pt x="5159" y="0"/>
                  </a:moveTo>
                  <a:lnTo>
                    <a:pt x="4470" y="99"/>
                  </a:lnTo>
                  <a:lnTo>
                    <a:pt x="3781" y="197"/>
                  </a:lnTo>
                  <a:lnTo>
                    <a:pt x="3131" y="315"/>
                  </a:lnTo>
                  <a:lnTo>
                    <a:pt x="2461" y="453"/>
                  </a:lnTo>
                  <a:lnTo>
                    <a:pt x="1831" y="611"/>
                  </a:lnTo>
                  <a:lnTo>
                    <a:pt x="1201" y="768"/>
                  </a:lnTo>
                  <a:lnTo>
                    <a:pt x="591" y="945"/>
                  </a:lnTo>
                  <a:lnTo>
                    <a:pt x="0" y="1123"/>
                  </a:lnTo>
                  <a:lnTo>
                    <a:pt x="4214" y="16126"/>
                  </a:lnTo>
                  <a:lnTo>
                    <a:pt x="4844" y="16224"/>
                  </a:lnTo>
                  <a:lnTo>
                    <a:pt x="5493" y="16303"/>
                  </a:lnTo>
                  <a:lnTo>
                    <a:pt x="6143" y="16362"/>
                  </a:lnTo>
                  <a:lnTo>
                    <a:pt x="6793" y="16421"/>
                  </a:lnTo>
                  <a:lnTo>
                    <a:pt x="7462" y="16480"/>
                  </a:lnTo>
                  <a:lnTo>
                    <a:pt x="8132" y="16500"/>
                  </a:lnTo>
                  <a:lnTo>
                    <a:pt x="8821" y="16519"/>
                  </a:lnTo>
                  <a:lnTo>
                    <a:pt x="9510" y="16539"/>
                  </a:lnTo>
                  <a:lnTo>
                    <a:pt x="10376" y="16519"/>
                  </a:lnTo>
                  <a:lnTo>
                    <a:pt x="11243" y="16500"/>
                  </a:lnTo>
                  <a:lnTo>
                    <a:pt x="12089" y="16441"/>
                  </a:lnTo>
                  <a:lnTo>
                    <a:pt x="12936" y="16362"/>
                  </a:lnTo>
                  <a:lnTo>
                    <a:pt x="13763" y="16283"/>
                  </a:lnTo>
                  <a:lnTo>
                    <a:pt x="14570" y="16165"/>
                  </a:lnTo>
                  <a:lnTo>
                    <a:pt x="15358" y="16027"/>
                  </a:lnTo>
                  <a:lnTo>
                    <a:pt x="16126" y="15889"/>
                  </a:lnTo>
                  <a:lnTo>
                    <a:pt x="16185" y="15594"/>
                  </a:lnTo>
                  <a:lnTo>
                    <a:pt x="5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2"/>
            <p:cNvSpPr/>
            <p:nvPr/>
          </p:nvSpPr>
          <p:spPr>
            <a:xfrm>
              <a:off x="7293700" y="965825"/>
              <a:ext cx="110775" cy="140300"/>
            </a:xfrm>
            <a:custGeom>
              <a:avLst/>
              <a:gdLst/>
              <a:ahLst/>
              <a:cxnLst/>
              <a:rect l="l" t="t" r="r" b="b"/>
              <a:pathLst>
                <a:path w="4431" h="5612" extrusionOk="0">
                  <a:moveTo>
                    <a:pt x="847" y="0"/>
                  </a:moveTo>
                  <a:lnTo>
                    <a:pt x="1" y="138"/>
                  </a:lnTo>
                  <a:lnTo>
                    <a:pt x="3525" y="5611"/>
                  </a:lnTo>
                  <a:lnTo>
                    <a:pt x="4431" y="5178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2"/>
            <p:cNvSpPr/>
            <p:nvPr/>
          </p:nvSpPr>
          <p:spPr>
            <a:xfrm>
              <a:off x="6747325" y="464725"/>
              <a:ext cx="729500" cy="607925"/>
            </a:xfrm>
            <a:custGeom>
              <a:avLst/>
              <a:gdLst/>
              <a:ahLst/>
              <a:cxnLst/>
              <a:rect l="l" t="t" r="r" b="b"/>
              <a:pathLst>
                <a:path w="29180" h="24317" extrusionOk="0">
                  <a:moveTo>
                    <a:pt x="335" y="1"/>
                  </a:moveTo>
                  <a:lnTo>
                    <a:pt x="1" y="454"/>
                  </a:lnTo>
                  <a:lnTo>
                    <a:pt x="15398" y="24317"/>
                  </a:lnTo>
                  <a:lnTo>
                    <a:pt x="28786" y="17996"/>
                  </a:lnTo>
                  <a:lnTo>
                    <a:pt x="29180" y="17485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2"/>
            <p:cNvSpPr/>
            <p:nvPr/>
          </p:nvSpPr>
          <p:spPr>
            <a:xfrm>
              <a:off x="6753725" y="323950"/>
              <a:ext cx="724575" cy="727050"/>
            </a:xfrm>
            <a:custGeom>
              <a:avLst/>
              <a:gdLst/>
              <a:ahLst/>
              <a:cxnLst/>
              <a:rect l="l" t="t" r="r" b="b"/>
              <a:pathLst>
                <a:path w="28983" h="29082" extrusionOk="0">
                  <a:moveTo>
                    <a:pt x="14354" y="1"/>
                  </a:moveTo>
                  <a:lnTo>
                    <a:pt x="1" y="5691"/>
                  </a:lnTo>
                  <a:lnTo>
                    <a:pt x="15398" y="29081"/>
                  </a:lnTo>
                  <a:lnTo>
                    <a:pt x="28983" y="23116"/>
                  </a:lnTo>
                  <a:lnTo>
                    <a:pt x="14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2"/>
            <p:cNvSpPr/>
            <p:nvPr/>
          </p:nvSpPr>
          <p:spPr>
            <a:xfrm>
              <a:off x="6943725" y="328375"/>
              <a:ext cx="380525" cy="722625"/>
            </a:xfrm>
            <a:custGeom>
              <a:avLst/>
              <a:gdLst/>
              <a:ahLst/>
              <a:cxnLst/>
              <a:rect l="l" t="t" r="r" b="b"/>
              <a:pathLst>
                <a:path w="15221" h="28905" extrusionOk="0">
                  <a:moveTo>
                    <a:pt x="6872" y="1"/>
                  </a:moveTo>
                  <a:lnTo>
                    <a:pt x="1" y="17051"/>
                  </a:lnTo>
                  <a:lnTo>
                    <a:pt x="7798" y="28904"/>
                  </a:lnTo>
                  <a:lnTo>
                    <a:pt x="9117" y="28333"/>
                  </a:lnTo>
                  <a:lnTo>
                    <a:pt x="15220" y="13192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2"/>
            <p:cNvSpPr/>
            <p:nvPr/>
          </p:nvSpPr>
          <p:spPr>
            <a:xfrm>
              <a:off x="7577225" y="866875"/>
              <a:ext cx="439575" cy="636975"/>
            </a:xfrm>
            <a:custGeom>
              <a:avLst/>
              <a:gdLst/>
              <a:ahLst/>
              <a:cxnLst/>
              <a:rect l="l" t="t" r="r" b="b"/>
              <a:pathLst>
                <a:path w="17583" h="25479" extrusionOk="0">
                  <a:moveTo>
                    <a:pt x="4056" y="1"/>
                  </a:moveTo>
                  <a:lnTo>
                    <a:pt x="0" y="6990"/>
                  </a:lnTo>
                  <a:lnTo>
                    <a:pt x="8664" y="24986"/>
                  </a:lnTo>
                  <a:lnTo>
                    <a:pt x="11203" y="25478"/>
                  </a:lnTo>
                  <a:lnTo>
                    <a:pt x="17465" y="20083"/>
                  </a:lnTo>
                  <a:lnTo>
                    <a:pt x="17583" y="17465"/>
                  </a:lnTo>
                  <a:lnTo>
                    <a:pt x="6360" y="1103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rgbClr val="BFB1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2"/>
            <p:cNvSpPr/>
            <p:nvPr/>
          </p:nvSpPr>
          <p:spPr>
            <a:xfrm>
              <a:off x="7577225" y="950550"/>
              <a:ext cx="347525" cy="553300"/>
            </a:xfrm>
            <a:custGeom>
              <a:avLst/>
              <a:gdLst/>
              <a:ahLst/>
              <a:cxnLst/>
              <a:rect l="l" t="t" r="r" b="b"/>
              <a:pathLst>
                <a:path w="13901" h="22132" extrusionOk="0">
                  <a:moveTo>
                    <a:pt x="2107" y="1"/>
                  </a:moveTo>
                  <a:lnTo>
                    <a:pt x="0" y="3643"/>
                  </a:lnTo>
                  <a:lnTo>
                    <a:pt x="8664" y="21639"/>
                  </a:lnTo>
                  <a:lnTo>
                    <a:pt x="11203" y="22131"/>
                  </a:lnTo>
                  <a:lnTo>
                    <a:pt x="13448" y="20182"/>
                  </a:lnTo>
                  <a:lnTo>
                    <a:pt x="13546" y="19828"/>
                  </a:lnTo>
                  <a:lnTo>
                    <a:pt x="13645" y="19453"/>
                  </a:lnTo>
                  <a:lnTo>
                    <a:pt x="13704" y="19099"/>
                  </a:lnTo>
                  <a:lnTo>
                    <a:pt x="13763" y="18725"/>
                  </a:lnTo>
                  <a:lnTo>
                    <a:pt x="13861" y="17996"/>
                  </a:lnTo>
                  <a:lnTo>
                    <a:pt x="13901" y="17248"/>
                  </a:lnTo>
                  <a:lnTo>
                    <a:pt x="13881" y="16520"/>
                  </a:lnTo>
                  <a:lnTo>
                    <a:pt x="13842" y="15772"/>
                  </a:lnTo>
                  <a:lnTo>
                    <a:pt x="13763" y="15043"/>
                  </a:lnTo>
                  <a:lnTo>
                    <a:pt x="13645" y="14295"/>
                  </a:lnTo>
                  <a:lnTo>
                    <a:pt x="13487" y="13566"/>
                  </a:lnTo>
                  <a:lnTo>
                    <a:pt x="13290" y="12838"/>
                  </a:lnTo>
                  <a:lnTo>
                    <a:pt x="13074" y="12109"/>
                  </a:lnTo>
                  <a:lnTo>
                    <a:pt x="12818" y="11401"/>
                  </a:lnTo>
                  <a:lnTo>
                    <a:pt x="12542" y="10692"/>
                  </a:lnTo>
                  <a:lnTo>
                    <a:pt x="12227" y="10003"/>
                  </a:lnTo>
                  <a:lnTo>
                    <a:pt x="11912" y="9314"/>
                  </a:lnTo>
                  <a:lnTo>
                    <a:pt x="11558" y="8644"/>
                  </a:lnTo>
                  <a:lnTo>
                    <a:pt x="11184" y="7994"/>
                  </a:lnTo>
                  <a:lnTo>
                    <a:pt x="10810" y="7364"/>
                  </a:lnTo>
                  <a:lnTo>
                    <a:pt x="10416" y="6734"/>
                  </a:lnTo>
                  <a:lnTo>
                    <a:pt x="10002" y="6144"/>
                  </a:lnTo>
                  <a:lnTo>
                    <a:pt x="9569" y="5553"/>
                  </a:lnTo>
                  <a:lnTo>
                    <a:pt x="9136" y="4982"/>
                  </a:lnTo>
                  <a:lnTo>
                    <a:pt x="8703" y="4450"/>
                  </a:lnTo>
                  <a:lnTo>
                    <a:pt x="8250" y="3939"/>
                  </a:lnTo>
                  <a:lnTo>
                    <a:pt x="7797" y="3446"/>
                  </a:lnTo>
                  <a:lnTo>
                    <a:pt x="7344" y="2993"/>
                  </a:lnTo>
                  <a:lnTo>
                    <a:pt x="6892" y="2560"/>
                  </a:lnTo>
                  <a:lnTo>
                    <a:pt x="6458" y="2147"/>
                  </a:lnTo>
                  <a:lnTo>
                    <a:pt x="6006" y="1773"/>
                  </a:lnTo>
                  <a:lnTo>
                    <a:pt x="5572" y="1438"/>
                  </a:lnTo>
                  <a:lnTo>
                    <a:pt x="5159" y="1123"/>
                  </a:lnTo>
                  <a:lnTo>
                    <a:pt x="4726" y="847"/>
                  </a:lnTo>
                  <a:lnTo>
                    <a:pt x="4391" y="650"/>
                  </a:lnTo>
                  <a:lnTo>
                    <a:pt x="4037" y="473"/>
                  </a:lnTo>
                  <a:lnTo>
                    <a:pt x="3702" y="316"/>
                  </a:lnTo>
                  <a:lnTo>
                    <a:pt x="3367" y="198"/>
                  </a:lnTo>
                  <a:lnTo>
                    <a:pt x="3032" y="119"/>
                  </a:lnTo>
                  <a:lnTo>
                    <a:pt x="2717" y="60"/>
                  </a:lnTo>
                  <a:lnTo>
                    <a:pt x="2402" y="20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2"/>
            <p:cNvSpPr/>
            <p:nvPr/>
          </p:nvSpPr>
          <p:spPr>
            <a:xfrm>
              <a:off x="7723900" y="1323175"/>
              <a:ext cx="96500" cy="186575"/>
            </a:xfrm>
            <a:custGeom>
              <a:avLst/>
              <a:gdLst/>
              <a:ahLst/>
              <a:cxnLst/>
              <a:rect l="l" t="t" r="r" b="b"/>
              <a:pathLst>
                <a:path w="3860" h="7463" extrusionOk="0">
                  <a:moveTo>
                    <a:pt x="2363" y="0"/>
                  </a:moveTo>
                  <a:lnTo>
                    <a:pt x="1" y="7462"/>
                  </a:lnTo>
                  <a:lnTo>
                    <a:pt x="3860" y="537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2"/>
            <p:cNvSpPr/>
            <p:nvPr/>
          </p:nvSpPr>
          <p:spPr>
            <a:xfrm>
              <a:off x="7302550" y="956450"/>
              <a:ext cx="588250" cy="556250"/>
            </a:xfrm>
            <a:custGeom>
              <a:avLst/>
              <a:gdLst/>
              <a:ahLst/>
              <a:cxnLst/>
              <a:rect l="l" t="t" r="r" b="b"/>
              <a:pathLst>
                <a:path w="23530" h="22250" extrusionOk="0">
                  <a:moveTo>
                    <a:pt x="12740" y="1"/>
                  </a:moveTo>
                  <a:lnTo>
                    <a:pt x="1" y="4273"/>
                  </a:lnTo>
                  <a:lnTo>
                    <a:pt x="9038" y="22250"/>
                  </a:lnTo>
                  <a:lnTo>
                    <a:pt x="23372" y="14374"/>
                  </a:lnTo>
                  <a:lnTo>
                    <a:pt x="23529" y="12799"/>
                  </a:lnTo>
                  <a:lnTo>
                    <a:pt x="14315" y="375"/>
                  </a:lnTo>
                  <a:lnTo>
                    <a:pt x="12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2"/>
            <p:cNvSpPr/>
            <p:nvPr/>
          </p:nvSpPr>
          <p:spPr>
            <a:xfrm>
              <a:off x="7314875" y="965825"/>
              <a:ext cx="412000" cy="218550"/>
            </a:xfrm>
            <a:custGeom>
              <a:avLst/>
              <a:gdLst/>
              <a:ahLst/>
              <a:cxnLst/>
              <a:rect l="l" t="t" r="r" b="b"/>
              <a:pathLst>
                <a:path w="16480" h="8742" extrusionOk="0">
                  <a:moveTo>
                    <a:pt x="13822" y="0"/>
                  </a:moveTo>
                  <a:lnTo>
                    <a:pt x="12266" y="473"/>
                  </a:lnTo>
                  <a:lnTo>
                    <a:pt x="10652" y="965"/>
                  </a:lnTo>
                  <a:lnTo>
                    <a:pt x="8998" y="1516"/>
                  </a:lnTo>
                  <a:lnTo>
                    <a:pt x="7285" y="2107"/>
                  </a:lnTo>
                  <a:lnTo>
                    <a:pt x="5356" y="2796"/>
                  </a:lnTo>
                  <a:lnTo>
                    <a:pt x="3485" y="3505"/>
                  </a:lnTo>
                  <a:lnTo>
                    <a:pt x="1693" y="4194"/>
                  </a:lnTo>
                  <a:lnTo>
                    <a:pt x="0" y="4883"/>
                  </a:lnTo>
                  <a:lnTo>
                    <a:pt x="1930" y="8742"/>
                  </a:lnTo>
                  <a:lnTo>
                    <a:pt x="3584" y="8250"/>
                  </a:lnTo>
                  <a:lnTo>
                    <a:pt x="5277" y="7718"/>
                  </a:lnTo>
                  <a:lnTo>
                    <a:pt x="7029" y="7147"/>
                  </a:lnTo>
                  <a:lnTo>
                    <a:pt x="8841" y="6517"/>
                  </a:lnTo>
                  <a:lnTo>
                    <a:pt x="10888" y="5789"/>
                  </a:lnTo>
                  <a:lnTo>
                    <a:pt x="12857" y="5040"/>
                  </a:lnTo>
                  <a:lnTo>
                    <a:pt x="14728" y="4312"/>
                  </a:lnTo>
                  <a:lnTo>
                    <a:pt x="16480" y="3583"/>
                  </a:lnTo>
                  <a:lnTo>
                    <a:pt x="1382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2"/>
            <p:cNvSpPr/>
            <p:nvPr/>
          </p:nvSpPr>
          <p:spPr>
            <a:xfrm>
              <a:off x="7438900" y="1315775"/>
              <a:ext cx="447950" cy="332300"/>
            </a:xfrm>
            <a:custGeom>
              <a:avLst/>
              <a:gdLst/>
              <a:ahLst/>
              <a:cxnLst/>
              <a:rect l="l" t="t" r="r" b="b"/>
              <a:pathLst>
                <a:path w="17918" h="13292" extrusionOk="0">
                  <a:moveTo>
                    <a:pt x="17918" y="1"/>
                  </a:moveTo>
                  <a:lnTo>
                    <a:pt x="5002" y="5908"/>
                  </a:lnTo>
                  <a:lnTo>
                    <a:pt x="1458" y="8192"/>
                  </a:lnTo>
                  <a:lnTo>
                    <a:pt x="1" y="13291"/>
                  </a:lnTo>
                  <a:lnTo>
                    <a:pt x="1" y="13291"/>
                  </a:lnTo>
                  <a:lnTo>
                    <a:pt x="11893" y="7345"/>
                  </a:lnTo>
                  <a:lnTo>
                    <a:pt x="17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2"/>
            <p:cNvSpPr/>
            <p:nvPr/>
          </p:nvSpPr>
          <p:spPr>
            <a:xfrm>
              <a:off x="7181475" y="1063275"/>
              <a:ext cx="382475" cy="584800"/>
            </a:xfrm>
            <a:custGeom>
              <a:avLst/>
              <a:gdLst/>
              <a:ahLst/>
              <a:cxnLst/>
              <a:rect l="l" t="t" r="r" b="b"/>
              <a:pathLst>
                <a:path w="15299" h="23392" extrusionOk="0">
                  <a:moveTo>
                    <a:pt x="4844" y="0"/>
                  </a:moveTo>
                  <a:lnTo>
                    <a:pt x="0" y="9609"/>
                  </a:lnTo>
                  <a:lnTo>
                    <a:pt x="8841" y="23194"/>
                  </a:lnTo>
                  <a:lnTo>
                    <a:pt x="10298" y="23391"/>
                  </a:lnTo>
                  <a:lnTo>
                    <a:pt x="15299" y="16008"/>
                  </a:lnTo>
                  <a:lnTo>
                    <a:pt x="15122" y="14295"/>
                  </a:lnTo>
                  <a:lnTo>
                    <a:pt x="6301" y="335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2"/>
            <p:cNvSpPr/>
            <p:nvPr/>
          </p:nvSpPr>
          <p:spPr>
            <a:xfrm>
              <a:off x="7207075" y="1112500"/>
              <a:ext cx="325875" cy="497175"/>
            </a:xfrm>
            <a:custGeom>
              <a:avLst/>
              <a:gdLst/>
              <a:ahLst/>
              <a:cxnLst/>
              <a:rect l="l" t="t" r="r" b="b"/>
              <a:pathLst>
                <a:path w="13035" h="19887" extrusionOk="0">
                  <a:moveTo>
                    <a:pt x="4135" y="0"/>
                  </a:moveTo>
                  <a:lnTo>
                    <a:pt x="0" y="8171"/>
                  </a:lnTo>
                  <a:lnTo>
                    <a:pt x="7541" y="19729"/>
                  </a:lnTo>
                  <a:lnTo>
                    <a:pt x="8782" y="19886"/>
                  </a:lnTo>
                  <a:lnTo>
                    <a:pt x="13034" y="13605"/>
                  </a:lnTo>
                  <a:lnTo>
                    <a:pt x="12877" y="12149"/>
                  </a:lnTo>
                  <a:lnTo>
                    <a:pt x="5375" y="276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2"/>
            <p:cNvSpPr/>
            <p:nvPr/>
          </p:nvSpPr>
          <p:spPr>
            <a:xfrm>
              <a:off x="7494525" y="1452125"/>
              <a:ext cx="327850" cy="168375"/>
            </a:xfrm>
            <a:custGeom>
              <a:avLst/>
              <a:gdLst/>
              <a:ahLst/>
              <a:cxnLst/>
              <a:rect l="l" t="t" r="r" b="b"/>
              <a:pathLst>
                <a:path w="13114" h="6735" extrusionOk="0">
                  <a:moveTo>
                    <a:pt x="12976" y="1"/>
                  </a:moveTo>
                  <a:lnTo>
                    <a:pt x="1" y="6321"/>
                  </a:lnTo>
                  <a:lnTo>
                    <a:pt x="198" y="6419"/>
                  </a:lnTo>
                  <a:lnTo>
                    <a:pt x="375" y="6498"/>
                  </a:lnTo>
                  <a:lnTo>
                    <a:pt x="572" y="6557"/>
                  </a:lnTo>
                  <a:lnTo>
                    <a:pt x="769" y="6616"/>
                  </a:lnTo>
                  <a:lnTo>
                    <a:pt x="965" y="6656"/>
                  </a:lnTo>
                  <a:lnTo>
                    <a:pt x="1162" y="6695"/>
                  </a:lnTo>
                  <a:lnTo>
                    <a:pt x="1556" y="6734"/>
                  </a:lnTo>
                  <a:lnTo>
                    <a:pt x="1970" y="6715"/>
                  </a:lnTo>
                  <a:lnTo>
                    <a:pt x="2166" y="6675"/>
                  </a:lnTo>
                  <a:lnTo>
                    <a:pt x="2363" y="6636"/>
                  </a:lnTo>
                  <a:lnTo>
                    <a:pt x="2560" y="6597"/>
                  </a:lnTo>
                  <a:lnTo>
                    <a:pt x="2757" y="6538"/>
                  </a:lnTo>
                  <a:lnTo>
                    <a:pt x="2934" y="6459"/>
                  </a:lnTo>
                  <a:lnTo>
                    <a:pt x="3131" y="6380"/>
                  </a:lnTo>
                  <a:lnTo>
                    <a:pt x="12346" y="1832"/>
                  </a:lnTo>
                  <a:lnTo>
                    <a:pt x="12464" y="1773"/>
                  </a:lnTo>
                  <a:lnTo>
                    <a:pt x="12582" y="1694"/>
                  </a:lnTo>
                  <a:lnTo>
                    <a:pt x="12680" y="1596"/>
                  </a:lnTo>
                  <a:lnTo>
                    <a:pt x="12779" y="1497"/>
                  </a:lnTo>
                  <a:lnTo>
                    <a:pt x="12858" y="1399"/>
                  </a:lnTo>
                  <a:lnTo>
                    <a:pt x="12917" y="1281"/>
                  </a:lnTo>
                  <a:lnTo>
                    <a:pt x="12976" y="1182"/>
                  </a:lnTo>
                  <a:lnTo>
                    <a:pt x="13035" y="1044"/>
                  </a:lnTo>
                  <a:lnTo>
                    <a:pt x="13074" y="926"/>
                  </a:lnTo>
                  <a:lnTo>
                    <a:pt x="13094" y="788"/>
                  </a:lnTo>
                  <a:lnTo>
                    <a:pt x="13113" y="670"/>
                  </a:lnTo>
                  <a:lnTo>
                    <a:pt x="13113" y="532"/>
                  </a:lnTo>
                  <a:lnTo>
                    <a:pt x="13094" y="395"/>
                  </a:lnTo>
                  <a:lnTo>
                    <a:pt x="13074" y="257"/>
                  </a:lnTo>
                  <a:lnTo>
                    <a:pt x="13035" y="139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2"/>
            <p:cNvSpPr/>
            <p:nvPr/>
          </p:nvSpPr>
          <p:spPr>
            <a:xfrm>
              <a:off x="7675175" y="1466400"/>
              <a:ext cx="121600" cy="149175"/>
            </a:xfrm>
            <a:custGeom>
              <a:avLst/>
              <a:gdLst/>
              <a:ahLst/>
              <a:cxnLst/>
              <a:rect l="l" t="t" r="r" b="b"/>
              <a:pathLst>
                <a:path w="4864" h="5967" extrusionOk="0">
                  <a:moveTo>
                    <a:pt x="926" y="1"/>
                  </a:moveTo>
                  <a:lnTo>
                    <a:pt x="0" y="355"/>
                  </a:lnTo>
                  <a:lnTo>
                    <a:pt x="4017" y="5967"/>
                  </a:lnTo>
                  <a:lnTo>
                    <a:pt x="4864" y="5868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7503400" y="1568300"/>
              <a:ext cx="36925" cy="24150"/>
            </a:xfrm>
            <a:custGeom>
              <a:avLst/>
              <a:gdLst/>
              <a:ahLst/>
              <a:cxnLst/>
              <a:rect l="l" t="t" r="r" b="b"/>
              <a:pathLst>
                <a:path w="1477" h="966" extrusionOk="0">
                  <a:moveTo>
                    <a:pt x="1359" y="0"/>
                  </a:moveTo>
                  <a:lnTo>
                    <a:pt x="1260" y="20"/>
                  </a:lnTo>
                  <a:lnTo>
                    <a:pt x="1162" y="59"/>
                  </a:lnTo>
                  <a:lnTo>
                    <a:pt x="906" y="158"/>
                  </a:lnTo>
                  <a:lnTo>
                    <a:pt x="610" y="335"/>
                  </a:lnTo>
                  <a:lnTo>
                    <a:pt x="335" y="512"/>
                  </a:lnTo>
                  <a:lnTo>
                    <a:pt x="138" y="690"/>
                  </a:lnTo>
                  <a:lnTo>
                    <a:pt x="59" y="768"/>
                  </a:lnTo>
                  <a:lnTo>
                    <a:pt x="20" y="827"/>
                  </a:lnTo>
                  <a:lnTo>
                    <a:pt x="0" y="886"/>
                  </a:lnTo>
                  <a:lnTo>
                    <a:pt x="0" y="926"/>
                  </a:lnTo>
                  <a:lnTo>
                    <a:pt x="39" y="965"/>
                  </a:lnTo>
                  <a:lnTo>
                    <a:pt x="118" y="965"/>
                  </a:lnTo>
                  <a:lnTo>
                    <a:pt x="197" y="945"/>
                  </a:lnTo>
                  <a:lnTo>
                    <a:pt x="315" y="906"/>
                  </a:lnTo>
                  <a:lnTo>
                    <a:pt x="571" y="808"/>
                  </a:lnTo>
                  <a:lnTo>
                    <a:pt x="866" y="630"/>
                  </a:lnTo>
                  <a:lnTo>
                    <a:pt x="1142" y="453"/>
                  </a:lnTo>
                  <a:lnTo>
                    <a:pt x="1339" y="276"/>
                  </a:lnTo>
                  <a:lnTo>
                    <a:pt x="1418" y="197"/>
                  </a:lnTo>
                  <a:lnTo>
                    <a:pt x="1457" y="119"/>
                  </a:lnTo>
                  <a:lnTo>
                    <a:pt x="1477" y="79"/>
                  </a:lnTo>
                  <a:lnTo>
                    <a:pt x="1477" y="40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7798725" y="1359600"/>
              <a:ext cx="36950" cy="23650"/>
            </a:xfrm>
            <a:custGeom>
              <a:avLst/>
              <a:gdLst/>
              <a:ahLst/>
              <a:cxnLst/>
              <a:rect l="l" t="t" r="r" b="b"/>
              <a:pathLst>
                <a:path w="1478" h="946" extrusionOk="0">
                  <a:moveTo>
                    <a:pt x="1359" y="0"/>
                  </a:moveTo>
                  <a:lnTo>
                    <a:pt x="1261" y="20"/>
                  </a:lnTo>
                  <a:lnTo>
                    <a:pt x="1162" y="40"/>
                  </a:lnTo>
                  <a:lnTo>
                    <a:pt x="906" y="158"/>
                  </a:lnTo>
                  <a:lnTo>
                    <a:pt x="611" y="315"/>
                  </a:lnTo>
                  <a:lnTo>
                    <a:pt x="335" y="512"/>
                  </a:lnTo>
                  <a:lnTo>
                    <a:pt x="119" y="689"/>
                  </a:lnTo>
                  <a:lnTo>
                    <a:pt x="59" y="768"/>
                  </a:lnTo>
                  <a:lnTo>
                    <a:pt x="0" y="827"/>
                  </a:lnTo>
                  <a:lnTo>
                    <a:pt x="0" y="886"/>
                  </a:lnTo>
                  <a:lnTo>
                    <a:pt x="0" y="926"/>
                  </a:lnTo>
                  <a:lnTo>
                    <a:pt x="40" y="945"/>
                  </a:lnTo>
                  <a:lnTo>
                    <a:pt x="197" y="945"/>
                  </a:lnTo>
                  <a:lnTo>
                    <a:pt x="315" y="906"/>
                  </a:lnTo>
                  <a:lnTo>
                    <a:pt x="571" y="808"/>
                  </a:lnTo>
                  <a:lnTo>
                    <a:pt x="867" y="630"/>
                  </a:lnTo>
                  <a:lnTo>
                    <a:pt x="1142" y="453"/>
                  </a:lnTo>
                  <a:lnTo>
                    <a:pt x="1339" y="276"/>
                  </a:lnTo>
                  <a:lnTo>
                    <a:pt x="1418" y="197"/>
                  </a:lnTo>
                  <a:lnTo>
                    <a:pt x="1457" y="118"/>
                  </a:lnTo>
                  <a:lnTo>
                    <a:pt x="1477" y="59"/>
                  </a:lnTo>
                  <a:lnTo>
                    <a:pt x="1457" y="20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7562950" y="1471325"/>
              <a:ext cx="37425" cy="23650"/>
            </a:xfrm>
            <a:custGeom>
              <a:avLst/>
              <a:gdLst/>
              <a:ahLst/>
              <a:cxnLst/>
              <a:rect l="l" t="t" r="r" b="b"/>
              <a:pathLst>
                <a:path w="1497" h="946" extrusionOk="0">
                  <a:moveTo>
                    <a:pt x="1379" y="1"/>
                  </a:moveTo>
                  <a:lnTo>
                    <a:pt x="1280" y="20"/>
                  </a:lnTo>
                  <a:lnTo>
                    <a:pt x="1182" y="40"/>
                  </a:lnTo>
                  <a:lnTo>
                    <a:pt x="906" y="158"/>
                  </a:lnTo>
                  <a:lnTo>
                    <a:pt x="611" y="316"/>
                  </a:lnTo>
                  <a:lnTo>
                    <a:pt x="335" y="513"/>
                  </a:lnTo>
                  <a:lnTo>
                    <a:pt x="138" y="690"/>
                  </a:lnTo>
                  <a:lnTo>
                    <a:pt x="79" y="769"/>
                  </a:lnTo>
                  <a:lnTo>
                    <a:pt x="20" y="828"/>
                  </a:lnTo>
                  <a:lnTo>
                    <a:pt x="0" y="887"/>
                  </a:lnTo>
                  <a:lnTo>
                    <a:pt x="20" y="926"/>
                  </a:lnTo>
                  <a:lnTo>
                    <a:pt x="59" y="946"/>
                  </a:lnTo>
                  <a:lnTo>
                    <a:pt x="217" y="946"/>
                  </a:lnTo>
                  <a:lnTo>
                    <a:pt x="315" y="906"/>
                  </a:lnTo>
                  <a:lnTo>
                    <a:pt x="591" y="788"/>
                  </a:lnTo>
                  <a:lnTo>
                    <a:pt x="886" y="631"/>
                  </a:lnTo>
                  <a:lnTo>
                    <a:pt x="1142" y="454"/>
                  </a:lnTo>
                  <a:lnTo>
                    <a:pt x="1359" y="276"/>
                  </a:lnTo>
                  <a:lnTo>
                    <a:pt x="1418" y="198"/>
                  </a:lnTo>
                  <a:lnTo>
                    <a:pt x="1477" y="119"/>
                  </a:lnTo>
                  <a:lnTo>
                    <a:pt x="1497" y="60"/>
                  </a:lnTo>
                  <a:lnTo>
                    <a:pt x="1477" y="2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7626450" y="1433425"/>
              <a:ext cx="128975" cy="83225"/>
            </a:xfrm>
            <a:custGeom>
              <a:avLst/>
              <a:gdLst/>
              <a:ahLst/>
              <a:cxnLst/>
              <a:rect l="l" t="t" r="r" b="b"/>
              <a:pathLst>
                <a:path w="5159" h="3329" extrusionOk="0">
                  <a:moveTo>
                    <a:pt x="4745" y="1"/>
                  </a:moveTo>
                  <a:lnTo>
                    <a:pt x="4608" y="20"/>
                  </a:lnTo>
                  <a:lnTo>
                    <a:pt x="4430" y="60"/>
                  </a:lnTo>
                  <a:lnTo>
                    <a:pt x="4056" y="178"/>
                  </a:lnTo>
                  <a:lnTo>
                    <a:pt x="3623" y="335"/>
                  </a:lnTo>
                  <a:lnTo>
                    <a:pt x="3151" y="552"/>
                  </a:lnTo>
                  <a:lnTo>
                    <a:pt x="2658" y="808"/>
                  </a:lnTo>
                  <a:lnTo>
                    <a:pt x="2127" y="1123"/>
                  </a:lnTo>
                  <a:lnTo>
                    <a:pt x="1634" y="1438"/>
                  </a:lnTo>
                  <a:lnTo>
                    <a:pt x="1182" y="1773"/>
                  </a:lnTo>
                  <a:lnTo>
                    <a:pt x="788" y="2088"/>
                  </a:lnTo>
                  <a:lnTo>
                    <a:pt x="473" y="2383"/>
                  </a:lnTo>
                  <a:lnTo>
                    <a:pt x="217" y="2659"/>
                  </a:lnTo>
                  <a:lnTo>
                    <a:pt x="138" y="2777"/>
                  </a:lnTo>
                  <a:lnTo>
                    <a:pt x="59" y="2895"/>
                  </a:lnTo>
                  <a:lnTo>
                    <a:pt x="20" y="2993"/>
                  </a:lnTo>
                  <a:lnTo>
                    <a:pt x="0" y="3092"/>
                  </a:lnTo>
                  <a:lnTo>
                    <a:pt x="20" y="3171"/>
                  </a:lnTo>
                  <a:lnTo>
                    <a:pt x="40" y="3230"/>
                  </a:lnTo>
                  <a:lnTo>
                    <a:pt x="99" y="3269"/>
                  </a:lnTo>
                  <a:lnTo>
                    <a:pt x="177" y="3308"/>
                  </a:lnTo>
                  <a:lnTo>
                    <a:pt x="296" y="3328"/>
                  </a:lnTo>
                  <a:lnTo>
                    <a:pt x="414" y="3308"/>
                  </a:lnTo>
                  <a:lnTo>
                    <a:pt x="571" y="3289"/>
                  </a:lnTo>
                  <a:lnTo>
                    <a:pt x="729" y="3269"/>
                  </a:lnTo>
                  <a:lnTo>
                    <a:pt x="1103" y="3151"/>
                  </a:lnTo>
                  <a:lnTo>
                    <a:pt x="1536" y="2993"/>
                  </a:lnTo>
                  <a:lnTo>
                    <a:pt x="2009" y="2777"/>
                  </a:lnTo>
                  <a:lnTo>
                    <a:pt x="2520" y="2501"/>
                  </a:lnTo>
                  <a:lnTo>
                    <a:pt x="3032" y="2206"/>
                  </a:lnTo>
                  <a:lnTo>
                    <a:pt x="3544" y="1871"/>
                  </a:lnTo>
                  <a:lnTo>
                    <a:pt x="3977" y="1556"/>
                  </a:lnTo>
                  <a:lnTo>
                    <a:pt x="4371" y="1241"/>
                  </a:lnTo>
                  <a:lnTo>
                    <a:pt x="4706" y="946"/>
                  </a:lnTo>
                  <a:lnTo>
                    <a:pt x="4942" y="670"/>
                  </a:lnTo>
                  <a:lnTo>
                    <a:pt x="5021" y="552"/>
                  </a:lnTo>
                  <a:lnTo>
                    <a:pt x="5100" y="434"/>
                  </a:lnTo>
                  <a:lnTo>
                    <a:pt x="5139" y="335"/>
                  </a:lnTo>
                  <a:lnTo>
                    <a:pt x="5159" y="237"/>
                  </a:lnTo>
                  <a:lnTo>
                    <a:pt x="5159" y="158"/>
                  </a:lnTo>
                  <a:lnTo>
                    <a:pt x="5119" y="99"/>
                  </a:lnTo>
                  <a:lnTo>
                    <a:pt x="5060" y="40"/>
                  </a:lnTo>
                  <a:lnTo>
                    <a:pt x="4982" y="20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7661875" y="1462475"/>
              <a:ext cx="65000" cy="46300"/>
            </a:xfrm>
            <a:custGeom>
              <a:avLst/>
              <a:gdLst/>
              <a:ahLst/>
              <a:cxnLst/>
              <a:rect l="l" t="t" r="r" b="b"/>
              <a:pathLst>
                <a:path w="2600" h="1852" extrusionOk="0">
                  <a:moveTo>
                    <a:pt x="2364" y="0"/>
                  </a:moveTo>
                  <a:lnTo>
                    <a:pt x="2206" y="20"/>
                  </a:lnTo>
                  <a:lnTo>
                    <a:pt x="2029" y="79"/>
                  </a:lnTo>
                  <a:lnTo>
                    <a:pt x="1812" y="158"/>
                  </a:lnTo>
                  <a:lnTo>
                    <a:pt x="1576" y="256"/>
                  </a:lnTo>
                  <a:lnTo>
                    <a:pt x="1320" y="394"/>
                  </a:lnTo>
                  <a:lnTo>
                    <a:pt x="1064" y="552"/>
                  </a:lnTo>
                  <a:lnTo>
                    <a:pt x="808" y="709"/>
                  </a:lnTo>
                  <a:lnTo>
                    <a:pt x="592" y="867"/>
                  </a:lnTo>
                  <a:lnTo>
                    <a:pt x="395" y="1024"/>
                  </a:lnTo>
                  <a:lnTo>
                    <a:pt x="237" y="1182"/>
                  </a:lnTo>
                  <a:lnTo>
                    <a:pt x="119" y="1319"/>
                  </a:lnTo>
                  <a:lnTo>
                    <a:pt x="40" y="1438"/>
                  </a:lnTo>
                  <a:lnTo>
                    <a:pt x="1" y="1536"/>
                  </a:lnTo>
                  <a:lnTo>
                    <a:pt x="1" y="1575"/>
                  </a:lnTo>
                  <a:lnTo>
                    <a:pt x="21" y="1595"/>
                  </a:lnTo>
                  <a:lnTo>
                    <a:pt x="119" y="1654"/>
                  </a:lnTo>
                  <a:lnTo>
                    <a:pt x="277" y="1733"/>
                  </a:lnTo>
                  <a:lnTo>
                    <a:pt x="493" y="1792"/>
                  </a:lnTo>
                  <a:lnTo>
                    <a:pt x="769" y="1831"/>
                  </a:lnTo>
                  <a:lnTo>
                    <a:pt x="1064" y="1851"/>
                  </a:lnTo>
                  <a:lnTo>
                    <a:pt x="1359" y="1831"/>
                  </a:lnTo>
                  <a:lnTo>
                    <a:pt x="1517" y="1792"/>
                  </a:lnTo>
                  <a:lnTo>
                    <a:pt x="1655" y="1753"/>
                  </a:lnTo>
                  <a:lnTo>
                    <a:pt x="1812" y="1694"/>
                  </a:lnTo>
                  <a:lnTo>
                    <a:pt x="1950" y="1615"/>
                  </a:lnTo>
                  <a:lnTo>
                    <a:pt x="2068" y="1536"/>
                  </a:lnTo>
                  <a:lnTo>
                    <a:pt x="2167" y="1438"/>
                  </a:lnTo>
                  <a:lnTo>
                    <a:pt x="2265" y="1339"/>
                  </a:lnTo>
                  <a:lnTo>
                    <a:pt x="2344" y="1221"/>
                  </a:lnTo>
                  <a:lnTo>
                    <a:pt x="2423" y="1103"/>
                  </a:lnTo>
                  <a:lnTo>
                    <a:pt x="2482" y="965"/>
                  </a:lnTo>
                  <a:lnTo>
                    <a:pt x="2560" y="729"/>
                  </a:lnTo>
                  <a:lnTo>
                    <a:pt x="2600" y="493"/>
                  </a:lnTo>
                  <a:lnTo>
                    <a:pt x="2600" y="296"/>
                  </a:lnTo>
                  <a:lnTo>
                    <a:pt x="2600" y="138"/>
                  </a:lnTo>
                  <a:lnTo>
                    <a:pt x="2560" y="40"/>
                  </a:lnTo>
                  <a:lnTo>
                    <a:pt x="2521" y="20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7581650" y="1520550"/>
              <a:ext cx="764950" cy="718675"/>
            </a:xfrm>
            <a:custGeom>
              <a:avLst/>
              <a:gdLst/>
              <a:ahLst/>
              <a:cxnLst/>
              <a:rect l="l" t="t" r="r" b="b"/>
              <a:pathLst>
                <a:path w="30598" h="28747" extrusionOk="0">
                  <a:moveTo>
                    <a:pt x="13763" y="1"/>
                  </a:moveTo>
                  <a:lnTo>
                    <a:pt x="1" y="6183"/>
                  </a:lnTo>
                  <a:lnTo>
                    <a:pt x="15279" y="28747"/>
                  </a:lnTo>
                  <a:lnTo>
                    <a:pt x="30597" y="19926"/>
                  </a:lnTo>
                  <a:lnTo>
                    <a:pt x="13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7762300" y="1520550"/>
              <a:ext cx="379025" cy="718675"/>
            </a:xfrm>
            <a:custGeom>
              <a:avLst/>
              <a:gdLst/>
              <a:ahLst/>
              <a:cxnLst/>
              <a:rect l="l" t="t" r="r" b="b"/>
              <a:pathLst>
                <a:path w="15161" h="28747" extrusionOk="0">
                  <a:moveTo>
                    <a:pt x="6537" y="1"/>
                  </a:moveTo>
                  <a:lnTo>
                    <a:pt x="5966" y="257"/>
                  </a:lnTo>
                  <a:lnTo>
                    <a:pt x="0" y="16854"/>
                  </a:lnTo>
                  <a:lnTo>
                    <a:pt x="8053" y="28747"/>
                  </a:lnTo>
                  <a:lnTo>
                    <a:pt x="8624" y="28412"/>
                  </a:lnTo>
                  <a:lnTo>
                    <a:pt x="15161" y="10199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7344900" y="1288725"/>
              <a:ext cx="94025" cy="58100"/>
            </a:xfrm>
            <a:custGeom>
              <a:avLst/>
              <a:gdLst/>
              <a:ahLst/>
              <a:cxnLst/>
              <a:rect l="l" t="t" r="r" b="b"/>
              <a:pathLst>
                <a:path w="3761" h="2324" extrusionOk="0">
                  <a:moveTo>
                    <a:pt x="2363" y="0"/>
                  </a:moveTo>
                  <a:lnTo>
                    <a:pt x="2186" y="20"/>
                  </a:lnTo>
                  <a:lnTo>
                    <a:pt x="1772" y="99"/>
                  </a:lnTo>
                  <a:lnTo>
                    <a:pt x="1556" y="158"/>
                  </a:lnTo>
                  <a:lnTo>
                    <a:pt x="1359" y="217"/>
                  </a:lnTo>
                  <a:lnTo>
                    <a:pt x="985" y="354"/>
                  </a:lnTo>
                  <a:lnTo>
                    <a:pt x="807" y="453"/>
                  </a:lnTo>
                  <a:lnTo>
                    <a:pt x="650" y="532"/>
                  </a:lnTo>
                  <a:lnTo>
                    <a:pt x="512" y="630"/>
                  </a:lnTo>
                  <a:lnTo>
                    <a:pt x="394" y="748"/>
                  </a:lnTo>
                  <a:lnTo>
                    <a:pt x="276" y="847"/>
                  </a:lnTo>
                  <a:lnTo>
                    <a:pt x="197" y="945"/>
                  </a:lnTo>
                  <a:lnTo>
                    <a:pt x="118" y="1063"/>
                  </a:lnTo>
                  <a:lnTo>
                    <a:pt x="59" y="1181"/>
                  </a:lnTo>
                  <a:lnTo>
                    <a:pt x="20" y="1300"/>
                  </a:lnTo>
                  <a:lnTo>
                    <a:pt x="0" y="1418"/>
                  </a:lnTo>
                  <a:lnTo>
                    <a:pt x="20" y="1516"/>
                  </a:lnTo>
                  <a:lnTo>
                    <a:pt x="40" y="1634"/>
                  </a:lnTo>
                  <a:lnTo>
                    <a:pt x="99" y="1733"/>
                  </a:lnTo>
                  <a:lnTo>
                    <a:pt x="158" y="1831"/>
                  </a:lnTo>
                  <a:lnTo>
                    <a:pt x="256" y="1930"/>
                  </a:lnTo>
                  <a:lnTo>
                    <a:pt x="355" y="2008"/>
                  </a:lnTo>
                  <a:lnTo>
                    <a:pt x="473" y="2087"/>
                  </a:lnTo>
                  <a:lnTo>
                    <a:pt x="611" y="2146"/>
                  </a:lnTo>
                  <a:lnTo>
                    <a:pt x="768" y="2205"/>
                  </a:lnTo>
                  <a:lnTo>
                    <a:pt x="926" y="2245"/>
                  </a:lnTo>
                  <a:lnTo>
                    <a:pt x="1300" y="2323"/>
                  </a:lnTo>
                  <a:lnTo>
                    <a:pt x="1693" y="2323"/>
                  </a:lnTo>
                  <a:lnTo>
                    <a:pt x="2107" y="2304"/>
                  </a:lnTo>
                  <a:lnTo>
                    <a:pt x="2540" y="2225"/>
                  </a:lnTo>
                  <a:lnTo>
                    <a:pt x="2737" y="2186"/>
                  </a:lnTo>
                  <a:lnTo>
                    <a:pt x="2934" y="2126"/>
                  </a:lnTo>
                  <a:lnTo>
                    <a:pt x="3091" y="2048"/>
                  </a:lnTo>
                  <a:lnTo>
                    <a:pt x="3249" y="1969"/>
                  </a:lnTo>
                  <a:lnTo>
                    <a:pt x="3367" y="1890"/>
                  </a:lnTo>
                  <a:lnTo>
                    <a:pt x="3465" y="1811"/>
                  </a:lnTo>
                  <a:lnTo>
                    <a:pt x="3564" y="1713"/>
                  </a:lnTo>
                  <a:lnTo>
                    <a:pt x="3623" y="1634"/>
                  </a:lnTo>
                  <a:lnTo>
                    <a:pt x="3682" y="1516"/>
                  </a:lnTo>
                  <a:lnTo>
                    <a:pt x="3721" y="1418"/>
                  </a:lnTo>
                  <a:lnTo>
                    <a:pt x="3761" y="1319"/>
                  </a:lnTo>
                  <a:lnTo>
                    <a:pt x="3761" y="1201"/>
                  </a:lnTo>
                  <a:lnTo>
                    <a:pt x="3761" y="1103"/>
                  </a:lnTo>
                  <a:lnTo>
                    <a:pt x="3741" y="985"/>
                  </a:lnTo>
                  <a:lnTo>
                    <a:pt x="3682" y="768"/>
                  </a:lnTo>
                  <a:lnTo>
                    <a:pt x="3603" y="551"/>
                  </a:lnTo>
                  <a:lnTo>
                    <a:pt x="3544" y="453"/>
                  </a:lnTo>
                  <a:lnTo>
                    <a:pt x="3465" y="374"/>
                  </a:lnTo>
                  <a:lnTo>
                    <a:pt x="3387" y="295"/>
                  </a:lnTo>
                  <a:lnTo>
                    <a:pt x="3288" y="217"/>
                  </a:lnTo>
                  <a:lnTo>
                    <a:pt x="3190" y="158"/>
                  </a:lnTo>
                  <a:lnTo>
                    <a:pt x="3091" y="118"/>
                  </a:lnTo>
                  <a:lnTo>
                    <a:pt x="2973" y="79"/>
                  </a:lnTo>
                  <a:lnTo>
                    <a:pt x="2835" y="39"/>
                  </a:lnTo>
                  <a:lnTo>
                    <a:pt x="2698" y="2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7263675" y="1196175"/>
              <a:ext cx="94050" cy="58600"/>
            </a:xfrm>
            <a:custGeom>
              <a:avLst/>
              <a:gdLst/>
              <a:ahLst/>
              <a:cxnLst/>
              <a:rect l="l" t="t" r="r" b="b"/>
              <a:pathLst>
                <a:path w="3762" h="2344" extrusionOk="0">
                  <a:moveTo>
                    <a:pt x="2521" y="1"/>
                  </a:moveTo>
                  <a:lnTo>
                    <a:pt x="2343" y="20"/>
                  </a:lnTo>
                  <a:lnTo>
                    <a:pt x="2166" y="20"/>
                  </a:lnTo>
                  <a:lnTo>
                    <a:pt x="1753" y="99"/>
                  </a:lnTo>
                  <a:lnTo>
                    <a:pt x="1536" y="158"/>
                  </a:lnTo>
                  <a:lnTo>
                    <a:pt x="1339" y="217"/>
                  </a:lnTo>
                  <a:lnTo>
                    <a:pt x="965" y="355"/>
                  </a:lnTo>
                  <a:lnTo>
                    <a:pt x="808" y="453"/>
                  </a:lnTo>
                  <a:lnTo>
                    <a:pt x="650" y="552"/>
                  </a:lnTo>
                  <a:lnTo>
                    <a:pt x="512" y="631"/>
                  </a:lnTo>
                  <a:lnTo>
                    <a:pt x="375" y="749"/>
                  </a:lnTo>
                  <a:lnTo>
                    <a:pt x="276" y="847"/>
                  </a:lnTo>
                  <a:lnTo>
                    <a:pt x="178" y="965"/>
                  </a:lnTo>
                  <a:lnTo>
                    <a:pt x="99" y="1064"/>
                  </a:lnTo>
                  <a:lnTo>
                    <a:pt x="40" y="1182"/>
                  </a:lnTo>
                  <a:lnTo>
                    <a:pt x="20" y="1300"/>
                  </a:lnTo>
                  <a:lnTo>
                    <a:pt x="1" y="1418"/>
                  </a:lnTo>
                  <a:lnTo>
                    <a:pt x="1" y="1517"/>
                  </a:lnTo>
                  <a:lnTo>
                    <a:pt x="40" y="1635"/>
                  </a:lnTo>
                  <a:lnTo>
                    <a:pt x="79" y="1733"/>
                  </a:lnTo>
                  <a:lnTo>
                    <a:pt x="158" y="1851"/>
                  </a:lnTo>
                  <a:lnTo>
                    <a:pt x="237" y="1930"/>
                  </a:lnTo>
                  <a:lnTo>
                    <a:pt x="355" y="2009"/>
                  </a:lnTo>
                  <a:lnTo>
                    <a:pt x="473" y="2088"/>
                  </a:lnTo>
                  <a:lnTo>
                    <a:pt x="611" y="2147"/>
                  </a:lnTo>
                  <a:lnTo>
                    <a:pt x="768" y="2206"/>
                  </a:lnTo>
                  <a:lnTo>
                    <a:pt x="926" y="2265"/>
                  </a:lnTo>
                  <a:lnTo>
                    <a:pt x="1280" y="2324"/>
                  </a:lnTo>
                  <a:lnTo>
                    <a:pt x="1674" y="2344"/>
                  </a:lnTo>
                  <a:lnTo>
                    <a:pt x="2088" y="2304"/>
                  </a:lnTo>
                  <a:lnTo>
                    <a:pt x="2521" y="2245"/>
                  </a:lnTo>
                  <a:lnTo>
                    <a:pt x="2737" y="2186"/>
                  </a:lnTo>
                  <a:lnTo>
                    <a:pt x="2914" y="2127"/>
                  </a:lnTo>
                  <a:lnTo>
                    <a:pt x="3092" y="2048"/>
                  </a:lnTo>
                  <a:lnTo>
                    <a:pt x="3229" y="1989"/>
                  </a:lnTo>
                  <a:lnTo>
                    <a:pt x="3348" y="1910"/>
                  </a:lnTo>
                  <a:lnTo>
                    <a:pt x="3466" y="1812"/>
                  </a:lnTo>
                  <a:lnTo>
                    <a:pt x="3545" y="1733"/>
                  </a:lnTo>
                  <a:lnTo>
                    <a:pt x="3623" y="1635"/>
                  </a:lnTo>
                  <a:lnTo>
                    <a:pt x="3682" y="1536"/>
                  </a:lnTo>
                  <a:lnTo>
                    <a:pt x="3722" y="1418"/>
                  </a:lnTo>
                  <a:lnTo>
                    <a:pt x="3741" y="1320"/>
                  </a:lnTo>
                  <a:lnTo>
                    <a:pt x="3761" y="1202"/>
                  </a:lnTo>
                  <a:lnTo>
                    <a:pt x="3761" y="1103"/>
                  </a:lnTo>
                  <a:lnTo>
                    <a:pt x="3741" y="985"/>
                  </a:lnTo>
                  <a:lnTo>
                    <a:pt x="3682" y="768"/>
                  </a:lnTo>
                  <a:lnTo>
                    <a:pt x="3584" y="552"/>
                  </a:lnTo>
                  <a:lnTo>
                    <a:pt x="3525" y="473"/>
                  </a:lnTo>
                  <a:lnTo>
                    <a:pt x="3446" y="375"/>
                  </a:lnTo>
                  <a:lnTo>
                    <a:pt x="3367" y="296"/>
                  </a:lnTo>
                  <a:lnTo>
                    <a:pt x="3289" y="237"/>
                  </a:lnTo>
                  <a:lnTo>
                    <a:pt x="3190" y="158"/>
                  </a:lnTo>
                  <a:lnTo>
                    <a:pt x="3072" y="119"/>
                  </a:lnTo>
                  <a:lnTo>
                    <a:pt x="2954" y="79"/>
                  </a:lnTo>
                  <a:lnTo>
                    <a:pt x="2816" y="40"/>
                  </a:lnTo>
                  <a:lnTo>
                    <a:pt x="2678" y="20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2"/>
            <p:cNvSpPr/>
            <p:nvPr/>
          </p:nvSpPr>
          <p:spPr>
            <a:xfrm>
              <a:off x="7383275" y="1449175"/>
              <a:ext cx="90600" cy="64025"/>
            </a:xfrm>
            <a:custGeom>
              <a:avLst/>
              <a:gdLst/>
              <a:ahLst/>
              <a:cxnLst/>
              <a:rect l="l" t="t" r="r" b="b"/>
              <a:pathLst>
                <a:path w="3624" h="2561" extrusionOk="0">
                  <a:moveTo>
                    <a:pt x="2580" y="1"/>
                  </a:moveTo>
                  <a:lnTo>
                    <a:pt x="2423" y="20"/>
                  </a:lnTo>
                  <a:lnTo>
                    <a:pt x="2265" y="40"/>
                  </a:lnTo>
                  <a:lnTo>
                    <a:pt x="2088" y="79"/>
                  </a:lnTo>
                  <a:lnTo>
                    <a:pt x="1694" y="198"/>
                  </a:lnTo>
                  <a:lnTo>
                    <a:pt x="1478" y="276"/>
                  </a:lnTo>
                  <a:lnTo>
                    <a:pt x="1281" y="355"/>
                  </a:lnTo>
                  <a:lnTo>
                    <a:pt x="926" y="552"/>
                  </a:lnTo>
                  <a:lnTo>
                    <a:pt x="611" y="788"/>
                  </a:lnTo>
                  <a:lnTo>
                    <a:pt x="473" y="906"/>
                  </a:lnTo>
                  <a:lnTo>
                    <a:pt x="355" y="1025"/>
                  </a:lnTo>
                  <a:lnTo>
                    <a:pt x="257" y="1143"/>
                  </a:lnTo>
                  <a:lnTo>
                    <a:pt x="178" y="1261"/>
                  </a:lnTo>
                  <a:lnTo>
                    <a:pt x="99" y="1399"/>
                  </a:lnTo>
                  <a:lnTo>
                    <a:pt x="40" y="1517"/>
                  </a:lnTo>
                  <a:lnTo>
                    <a:pt x="21" y="1635"/>
                  </a:lnTo>
                  <a:lnTo>
                    <a:pt x="1" y="1753"/>
                  </a:lnTo>
                  <a:lnTo>
                    <a:pt x="21" y="1871"/>
                  </a:lnTo>
                  <a:lnTo>
                    <a:pt x="40" y="1989"/>
                  </a:lnTo>
                  <a:lnTo>
                    <a:pt x="80" y="2088"/>
                  </a:lnTo>
                  <a:lnTo>
                    <a:pt x="158" y="2186"/>
                  </a:lnTo>
                  <a:lnTo>
                    <a:pt x="237" y="2285"/>
                  </a:lnTo>
                  <a:lnTo>
                    <a:pt x="355" y="2344"/>
                  </a:lnTo>
                  <a:lnTo>
                    <a:pt x="473" y="2422"/>
                  </a:lnTo>
                  <a:lnTo>
                    <a:pt x="611" y="2462"/>
                  </a:lnTo>
                  <a:lnTo>
                    <a:pt x="749" y="2501"/>
                  </a:lnTo>
                  <a:lnTo>
                    <a:pt x="907" y="2541"/>
                  </a:lnTo>
                  <a:lnTo>
                    <a:pt x="1084" y="2560"/>
                  </a:lnTo>
                  <a:lnTo>
                    <a:pt x="1261" y="2560"/>
                  </a:lnTo>
                  <a:lnTo>
                    <a:pt x="1635" y="2541"/>
                  </a:lnTo>
                  <a:lnTo>
                    <a:pt x="2049" y="2462"/>
                  </a:lnTo>
                  <a:lnTo>
                    <a:pt x="2245" y="2403"/>
                  </a:lnTo>
                  <a:lnTo>
                    <a:pt x="2462" y="2324"/>
                  </a:lnTo>
                  <a:lnTo>
                    <a:pt x="2659" y="2245"/>
                  </a:lnTo>
                  <a:lnTo>
                    <a:pt x="2836" y="2166"/>
                  </a:lnTo>
                  <a:lnTo>
                    <a:pt x="2994" y="2088"/>
                  </a:lnTo>
                  <a:lnTo>
                    <a:pt x="3131" y="1989"/>
                  </a:lnTo>
                  <a:lnTo>
                    <a:pt x="3250" y="1891"/>
                  </a:lnTo>
                  <a:lnTo>
                    <a:pt x="3348" y="1792"/>
                  </a:lnTo>
                  <a:lnTo>
                    <a:pt x="3446" y="1674"/>
                  </a:lnTo>
                  <a:lnTo>
                    <a:pt x="3506" y="1576"/>
                  </a:lnTo>
                  <a:lnTo>
                    <a:pt x="3565" y="1458"/>
                  </a:lnTo>
                  <a:lnTo>
                    <a:pt x="3584" y="1340"/>
                  </a:lnTo>
                  <a:lnTo>
                    <a:pt x="3624" y="1241"/>
                  </a:lnTo>
                  <a:lnTo>
                    <a:pt x="3624" y="1123"/>
                  </a:lnTo>
                  <a:lnTo>
                    <a:pt x="3624" y="1005"/>
                  </a:lnTo>
                  <a:lnTo>
                    <a:pt x="3604" y="887"/>
                  </a:lnTo>
                  <a:lnTo>
                    <a:pt x="3545" y="670"/>
                  </a:lnTo>
                  <a:lnTo>
                    <a:pt x="3446" y="454"/>
                  </a:lnTo>
                  <a:lnTo>
                    <a:pt x="3387" y="375"/>
                  </a:lnTo>
                  <a:lnTo>
                    <a:pt x="3328" y="296"/>
                  </a:lnTo>
                  <a:lnTo>
                    <a:pt x="3250" y="217"/>
                  </a:lnTo>
                  <a:lnTo>
                    <a:pt x="3171" y="158"/>
                  </a:lnTo>
                  <a:lnTo>
                    <a:pt x="3072" y="99"/>
                  </a:lnTo>
                  <a:lnTo>
                    <a:pt x="2954" y="60"/>
                  </a:lnTo>
                  <a:lnTo>
                    <a:pt x="2836" y="2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2"/>
            <p:cNvSpPr/>
            <p:nvPr/>
          </p:nvSpPr>
          <p:spPr>
            <a:xfrm>
              <a:off x="7122900" y="1160250"/>
              <a:ext cx="314075" cy="515875"/>
            </a:xfrm>
            <a:custGeom>
              <a:avLst/>
              <a:gdLst/>
              <a:ahLst/>
              <a:cxnLst/>
              <a:rect l="l" t="t" r="r" b="b"/>
              <a:pathLst>
                <a:path w="12563" h="20635" extrusionOk="0">
                  <a:moveTo>
                    <a:pt x="3702" y="0"/>
                  </a:moveTo>
                  <a:lnTo>
                    <a:pt x="3407" y="20"/>
                  </a:lnTo>
                  <a:lnTo>
                    <a:pt x="3092" y="59"/>
                  </a:lnTo>
                  <a:lnTo>
                    <a:pt x="1477" y="473"/>
                  </a:lnTo>
                  <a:lnTo>
                    <a:pt x="0" y="867"/>
                  </a:lnTo>
                  <a:lnTo>
                    <a:pt x="808" y="1910"/>
                  </a:lnTo>
                  <a:lnTo>
                    <a:pt x="611" y="2324"/>
                  </a:lnTo>
                  <a:lnTo>
                    <a:pt x="434" y="2796"/>
                  </a:lnTo>
                  <a:lnTo>
                    <a:pt x="296" y="3288"/>
                  </a:lnTo>
                  <a:lnTo>
                    <a:pt x="178" y="3800"/>
                  </a:lnTo>
                  <a:lnTo>
                    <a:pt x="99" y="4352"/>
                  </a:lnTo>
                  <a:lnTo>
                    <a:pt x="40" y="4922"/>
                  </a:lnTo>
                  <a:lnTo>
                    <a:pt x="20" y="5533"/>
                  </a:lnTo>
                  <a:lnTo>
                    <a:pt x="20" y="6143"/>
                  </a:lnTo>
                  <a:lnTo>
                    <a:pt x="60" y="6793"/>
                  </a:lnTo>
                  <a:lnTo>
                    <a:pt x="119" y="7443"/>
                  </a:lnTo>
                  <a:lnTo>
                    <a:pt x="217" y="8112"/>
                  </a:lnTo>
                  <a:lnTo>
                    <a:pt x="355" y="8801"/>
                  </a:lnTo>
                  <a:lnTo>
                    <a:pt x="512" y="9510"/>
                  </a:lnTo>
                  <a:lnTo>
                    <a:pt x="690" y="10199"/>
                  </a:lnTo>
                  <a:lnTo>
                    <a:pt x="906" y="10908"/>
                  </a:lnTo>
                  <a:lnTo>
                    <a:pt x="1162" y="11636"/>
                  </a:lnTo>
                  <a:lnTo>
                    <a:pt x="1477" y="12424"/>
                  </a:lnTo>
                  <a:lnTo>
                    <a:pt x="1812" y="13172"/>
                  </a:lnTo>
                  <a:lnTo>
                    <a:pt x="2186" y="13881"/>
                  </a:lnTo>
                  <a:lnTo>
                    <a:pt x="2560" y="14570"/>
                  </a:lnTo>
                  <a:lnTo>
                    <a:pt x="2973" y="15240"/>
                  </a:lnTo>
                  <a:lnTo>
                    <a:pt x="3387" y="15850"/>
                  </a:lnTo>
                  <a:lnTo>
                    <a:pt x="3820" y="16421"/>
                  </a:lnTo>
                  <a:lnTo>
                    <a:pt x="4273" y="16972"/>
                  </a:lnTo>
                  <a:lnTo>
                    <a:pt x="4746" y="17464"/>
                  </a:lnTo>
                  <a:lnTo>
                    <a:pt x="5198" y="17898"/>
                  </a:lnTo>
                  <a:lnTo>
                    <a:pt x="5691" y="18311"/>
                  </a:lnTo>
                  <a:lnTo>
                    <a:pt x="6163" y="18665"/>
                  </a:lnTo>
                  <a:lnTo>
                    <a:pt x="6636" y="18961"/>
                  </a:lnTo>
                  <a:lnTo>
                    <a:pt x="7128" y="19217"/>
                  </a:lnTo>
                  <a:lnTo>
                    <a:pt x="7364" y="19315"/>
                  </a:lnTo>
                  <a:lnTo>
                    <a:pt x="7600" y="19414"/>
                  </a:lnTo>
                  <a:lnTo>
                    <a:pt x="7837" y="19492"/>
                  </a:lnTo>
                  <a:lnTo>
                    <a:pt x="8073" y="19551"/>
                  </a:lnTo>
                  <a:lnTo>
                    <a:pt x="8506" y="20634"/>
                  </a:lnTo>
                  <a:lnTo>
                    <a:pt x="10337" y="19315"/>
                  </a:lnTo>
                  <a:lnTo>
                    <a:pt x="10514" y="19177"/>
                  </a:lnTo>
                  <a:lnTo>
                    <a:pt x="10692" y="19020"/>
                  </a:lnTo>
                  <a:lnTo>
                    <a:pt x="10869" y="18843"/>
                  </a:lnTo>
                  <a:lnTo>
                    <a:pt x="11026" y="18665"/>
                  </a:lnTo>
                  <a:lnTo>
                    <a:pt x="11184" y="18469"/>
                  </a:lnTo>
                  <a:lnTo>
                    <a:pt x="11322" y="18272"/>
                  </a:lnTo>
                  <a:lnTo>
                    <a:pt x="11459" y="18055"/>
                  </a:lnTo>
                  <a:lnTo>
                    <a:pt x="11597" y="17819"/>
                  </a:lnTo>
                  <a:lnTo>
                    <a:pt x="11735" y="17583"/>
                  </a:lnTo>
                  <a:lnTo>
                    <a:pt x="11853" y="17327"/>
                  </a:lnTo>
                  <a:lnTo>
                    <a:pt x="12070" y="16795"/>
                  </a:lnTo>
                  <a:lnTo>
                    <a:pt x="12247" y="16224"/>
                  </a:lnTo>
                  <a:lnTo>
                    <a:pt x="12385" y="15594"/>
                  </a:lnTo>
                  <a:lnTo>
                    <a:pt x="12483" y="14944"/>
                  </a:lnTo>
                  <a:lnTo>
                    <a:pt x="12542" y="14255"/>
                  </a:lnTo>
                  <a:lnTo>
                    <a:pt x="12562" y="13546"/>
                  </a:lnTo>
                  <a:lnTo>
                    <a:pt x="12542" y="12778"/>
                  </a:lnTo>
                  <a:lnTo>
                    <a:pt x="12464" y="12011"/>
                  </a:lnTo>
                  <a:lnTo>
                    <a:pt x="12345" y="11184"/>
                  </a:lnTo>
                  <a:lnTo>
                    <a:pt x="12188" y="10337"/>
                  </a:lnTo>
                  <a:lnTo>
                    <a:pt x="11952" y="9471"/>
                  </a:lnTo>
                  <a:lnTo>
                    <a:pt x="11794" y="8959"/>
                  </a:lnTo>
                  <a:lnTo>
                    <a:pt x="11617" y="8427"/>
                  </a:lnTo>
                  <a:lnTo>
                    <a:pt x="11440" y="7915"/>
                  </a:lnTo>
                  <a:lnTo>
                    <a:pt x="11243" y="7423"/>
                  </a:lnTo>
                  <a:lnTo>
                    <a:pt x="11026" y="6931"/>
                  </a:lnTo>
                  <a:lnTo>
                    <a:pt x="10810" y="6458"/>
                  </a:lnTo>
                  <a:lnTo>
                    <a:pt x="10593" y="5986"/>
                  </a:lnTo>
                  <a:lnTo>
                    <a:pt x="10337" y="5533"/>
                  </a:lnTo>
                  <a:lnTo>
                    <a:pt x="10101" y="5100"/>
                  </a:lnTo>
                  <a:lnTo>
                    <a:pt x="9825" y="4667"/>
                  </a:lnTo>
                  <a:lnTo>
                    <a:pt x="9569" y="4253"/>
                  </a:lnTo>
                  <a:lnTo>
                    <a:pt x="9294" y="3859"/>
                  </a:lnTo>
                  <a:lnTo>
                    <a:pt x="9018" y="3465"/>
                  </a:lnTo>
                  <a:lnTo>
                    <a:pt x="8723" y="3091"/>
                  </a:lnTo>
                  <a:lnTo>
                    <a:pt x="8427" y="2757"/>
                  </a:lnTo>
                  <a:lnTo>
                    <a:pt x="8132" y="2422"/>
                  </a:lnTo>
                  <a:lnTo>
                    <a:pt x="7817" y="2107"/>
                  </a:lnTo>
                  <a:lnTo>
                    <a:pt x="7522" y="1812"/>
                  </a:lnTo>
                  <a:lnTo>
                    <a:pt x="7207" y="1536"/>
                  </a:lnTo>
                  <a:lnTo>
                    <a:pt x="6892" y="1280"/>
                  </a:lnTo>
                  <a:lnTo>
                    <a:pt x="6577" y="1044"/>
                  </a:lnTo>
                  <a:lnTo>
                    <a:pt x="6262" y="827"/>
                  </a:lnTo>
                  <a:lnTo>
                    <a:pt x="5927" y="630"/>
                  </a:lnTo>
                  <a:lnTo>
                    <a:pt x="5612" y="473"/>
                  </a:lnTo>
                  <a:lnTo>
                    <a:pt x="5297" y="335"/>
                  </a:lnTo>
                  <a:lnTo>
                    <a:pt x="4982" y="217"/>
                  </a:lnTo>
                  <a:lnTo>
                    <a:pt x="4647" y="118"/>
                  </a:lnTo>
                  <a:lnTo>
                    <a:pt x="4332" y="59"/>
                  </a:lnTo>
                  <a:lnTo>
                    <a:pt x="4017" y="20"/>
                  </a:lnTo>
                  <a:lnTo>
                    <a:pt x="3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7235625" y="1383225"/>
              <a:ext cx="201350" cy="192975"/>
            </a:xfrm>
            <a:custGeom>
              <a:avLst/>
              <a:gdLst/>
              <a:ahLst/>
              <a:cxnLst/>
              <a:rect l="l" t="t" r="r" b="b"/>
              <a:pathLst>
                <a:path w="8054" h="7719" extrusionOk="0">
                  <a:moveTo>
                    <a:pt x="5730" y="0"/>
                  </a:moveTo>
                  <a:lnTo>
                    <a:pt x="5159" y="20"/>
                  </a:lnTo>
                  <a:lnTo>
                    <a:pt x="4588" y="79"/>
                  </a:lnTo>
                  <a:lnTo>
                    <a:pt x="4036" y="178"/>
                  </a:lnTo>
                  <a:lnTo>
                    <a:pt x="3505" y="296"/>
                  </a:lnTo>
                  <a:lnTo>
                    <a:pt x="2993" y="453"/>
                  </a:lnTo>
                  <a:lnTo>
                    <a:pt x="2520" y="650"/>
                  </a:lnTo>
                  <a:lnTo>
                    <a:pt x="2087" y="886"/>
                  </a:lnTo>
                  <a:lnTo>
                    <a:pt x="1674" y="1123"/>
                  </a:lnTo>
                  <a:lnTo>
                    <a:pt x="1300" y="1398"/>
                  </a:lnTo>
                  <a:lnTo>
                    <a:pt x="965" y="1694"/>
                  </a:lnTo>
                  <a:lnTo>
                    <a:pt x="689" y="2009"/>
                  </a:lnTo>
                  <a:lnTo>
                    <a:pt x="552" y="2186"/>
                  </a:lnTo>
                  <a:lnTo>
                    <a:pt x="453" y="2363"/>
                  </a:lnTo>
                  <a:lnTo>
                    <a:pt x="335" y="2540"/>
                  </a:lnTo>
                  <a:lnTo>
                    <a:pt x="256" y="2717"/>
                  </a:lnTo>
                  <a:lnTo>
                    <a:pt x="177" y="2895"/>
                  </a:lnTo>
                  <a:lnTo>
                    <a:pt x="118" y="3072"/>
                  </a:lnTo>
                  <a:lnTo>
                    <a:pt x="59" y="3269"/>
                  </a:lnTo>
                  <a:lnTo>
                    <a:pt x="20" y="3466"/>
                  </a:lnTo>
                  <a:lnTo>
                    <a:pt x="0" y="3663"/>
                  </a:lnTo>
                  <a:lnTo>
                    <a:pt x="0" y="3859"/>
                  </a:lnTo>
                  <a:lnTo>
                    <a:pt x="0" y="4056"/>
                  </a:lnTo>
                  <a:lnTo>
                    <a:pt x="20" y="4253"/>
                  </a:lnTo>
                  <a:lnTo>
                    <a:pt x="59" y="4450"/>
                  </a:lnTo>
                  <a:lnTo>
                    <a:pt x="118" y="4647"/>
                  </a:lnTo>
                  <a:lnTo>
                    <a:pt x="177" y="4824"/>
                  </a:lnTo>
                  <a:lnTo>
                    <a:pt x="256" y="5001"/>
                  </a:lnTo>
                  <a:lnTo>
                    <a:pt x="335" y="5198"/>
                  </a:lnTo>
                  <a:lnTo>
                    <a:pt x="453" y="5356"/>
                  </a:lnTo>
                  <a:lnTo>
                    <a:pt x="552" y="5533"/>
                  </a:lnTo>
                  <a:lnTo>
                    <a:pt x="689" y="5710"/>
                  </a:lnTo>
                  <a:lnTo>
                    <a:pt x="965" y="6025"/>
                  </a:lnTo>
                  <a:lnTo>
                    <a:pt x="1300" y="6321"/>
                  </a:lnTo>
                  <a:lnTo>
                    <a:pt x="1674" y="6596"/>
                  </a:lnTo>
                  <a:lnTo>
                    <a:pt x="2087" y="6852"/>
                  </a:lnTo>
                  <a:lnTo>
                    <a:pt x="2520" y="7069"/>
                  </a:lnTo>
                  <a:lnTo>
                    <a:pt x="2993" y="7266"/>
                  </a:lnTo>
                  <a:lnTo>
                    <a:pt x="3505" y="7423"/>
                  </a:lnTo>
                  <a:lnTo>
                    <a:pt x="4036" y="7561"/>
                  </a:lnTo>
                  <a:lnTo>
                    <a:pt x="4588" y="7640"/>
                  </a:lnTo>
                  <a:lnTo>
                    <a:pt x="5159" y="7699"/>
                  </a:lnTo>
                  <a:lnTo>
                    <a:pt x="5730" y="7718"/>
                  </a:lnTo>
                  <a:lnTo>
                    <a:pt x="6242" y="7718"/>
                  </a:lnTo>
                  <a:lnTo>
                    <a:pt x="6734" y="7659"/>
                  </a:lnTo>
                  <a:lnTo>
                    <a:pt x="7206" y="7600"/>
                  </a:lnTo>
                  <a:lnTo>
                    <a:pt x="7679" y="7502"/>
                  </a:lnTo>
                  <a:lnTo>
                    <a:pt x="7758" y="7147"/>
                  </a:lnTo>
                  <a:lnTo>
                    <a:pt x="7856" y="6793"/>
                  </a:lnTo>
                  <a:lnTo>
                    <a:pt x="7915" y="6419"/>
                  </a:lnTo>
                  <a:lnTo>
                    <a:pt x="7974" y="6045"/>
                  </a:lnTo>
                  <a:lnTo>
                    <a:pt x="8014" y="5631"/>
                  </a:lnTo>
                  <a:lnTo>
                    <a:pt x="8053" y="5238"/>
                  </a:lnTo>
                  <a:lnTo>
                    <a:pt x="8053" y="4804"/>
                  </a:lnTo>
                  <a:lnTo>
                    <a:pt x="8053" y="4371"/>
                  </a:lnTo>
                  <a:lnTo>
                    <a:pt x="8033" y="3938"/>
                  </a:lnTo>
                  <a:lnTo>
                    <a:pt x="8014" y="3485"/>
                  </a:lnTo>
                  <a:lnTo>
                    <a:pt x="7955" y="3013"/>
                  </a:lnTo>
                  <a:lnTo>
                    <a:pt x="7896" y="2540"/>
                  </a:lnTo>
                  <a:lnTo>
                    <a:pt x="7797" y="2068"/>
                  </a:lnTo>
                  <a:lnTo>
                    <a:pt x="7699" y="1575"/>
                  </a:lnTo>
                  <a:lnTo>
                    <a:pt x="7580" y="1064"/>
                  </a:lnTo>
                  <a:lnTo>
                    <a:pt x="7443" y="552"/>
                  </a:lnTo>
                  <a:lnTo>
                    <a:pt x="7325" y="138"/>
                  </a:lnTo>
                  <a:lnTo>
                    <a:pt x="6931" y="79"/>
                  </a:lnTo>
                  <a:lnTo>
                    <a:pt x="6557" y="40"/>
                  </a:lnTo>
                  <a:lnTo>
                    <a:pt x="614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7133225" y="1163700"/>
              <a:ext cx="288475" cy="253025"/>
            </a:xfrm>
            <a:custGeom>
              <a:avLst/>
              <a:gdLst/>
              <a:ahLst/>
              <a:cxnLst/>
              <a:rect l="l" t="t" r="r" b="b"/>
              <a:pathLst>
                <a:path w="11539" h="10121" extrusionOk="0">
                  <a:moveTo>
                    <a:pt x="4313" y="0"/>
                  </a:moveTo>
                  <a:lnTo>
                    <a:pt x="3840" y="177"/>
                  </a:lnTo>
                  <a:lnTo>
                    <a:pt x="3387" y="374"/>
                  </a:lnTo>
                  <a:lnTo>
                    <a:pt x="2974" y="591"/>
                  </a:lnTo>
                  <a:lnTo>
                    <a:pt x="2560" y="807"/>
                  </a:lnTo>
                  <a:lnTo>
                    <a:pt x="2186" y="1063"/>
                  </a:lnTo>
                  <a:lnTo>
                    <a:pt x="1832" y="1339"/>
                  </a:lnTo>
                  <a:lnTo>
                    <a:pt x="1497" y="1634"/>
                  </a:lnTo>
                  <a:lnTo>
                    <a:pt x="1202" y="1930"/>
                  </a:lnTo>
                  <a:lnTo>
                    <a:pt x="946" y="2245"/>
                  </a:lnTo>
                  <a:lnTo>
                    <a:pt x="690" y="2579"/>
                  </a:lnTo>
                  <a:lnTo>
                    <a:pt x="493" y="2934"/>
                  </a:lnTo>
                  <a:lnTo>
                    <a:pt x="316" y="3288"/>
                  </a:lnTo>
                  <a:lnTo>
                    <a:pt x="198" y="3643"/>
                  </a:lnTo>
                  <a:lnTo>
                    <a:pt x="99" y="4017"/>
                  </a:lnTo>
                  <a:lnTo>
                    <a:pt x="21" y="4410"/>
                  </a:lnTo>
                  <a:lnTo>
                    <a:pt x="1" y="4804"/>
                  </a:lnTo>
                  <a:lnTo>
                    <a:pt x="21" y="5080"/>
                  </a:lnTo>
                  <a:lnTo>
                    <a:pt x="40" y="5355"/>
                  </a:lnTo>
                  <a:lnTo>
                    <a:pt x="99" y="5611"/>
                  </a:lnTo>
                  <a:lnTo>
                    <a:pt x="158" y="5867"/>
                  </a:lnTo>
                  <a:lnTo>
                    <a:pt x="257" y="6123"/>
                  </a:lnTo>
                  <a:lnTo>
                    <a:pt x="355" y="6379"/>
                  </a:lnTo>
                  <a:lnTo>
                    <a:pt x="473" y="6635"/>
                  </a:lnTo>
                  <a:lnTo>
                    <a:pt x="611" y="6872"/>
                  </a:lnTo>
                  <a:lnTo>
                    <a:pt x="749" y="7108"/>
                  </a:lnTo>
                  <a:lnTo>
                    <a:pt x="926" y="7344"/>
                  </a:lnTo>
                  <a:lnTo>
                    <a:pt x="1104" y="7561"/>
                  </a:lnTo>
                  <a:lnTo>
                    <a:pt x="1300" y="7777"/>
                  </a:lnTo>
                  <a:lnTo>
                    <a:pt x="1517" y="7994"/>
                  </a:lnTo>
                  <a:lnTo>
                    <a:pt x="1734" y="8191"/>
                  </a:lnTo>
                  <a:lnTo>
                    <a:pt x="1970" y="8388"/>
                  </a:lnTo>
                  <a:lnTo>
                    <a:pt x="2226" y="8565"/>
                  </a:lnTo>
                  <a:lnTo>
                    <a:pt x="2482" y="8742"/>
                  </a:lnTo>
                  <a:lnTo>
                    <a:pt x="2757" y="8899"/>
                  </a:lnTo>
                  <a:lnTo>
                    <a:pt x="3053" y="9057"/>
                  </a:lnTo>
                  <a:lnTo>
                    <a:pt x="3348" y="9215"/>
                  </a:lnTo>
                  <a:lnTo>
                    <a:pt x="3643" y="9352"/>
                  </a:lnTo>
                  <a:lnTo>
                    <a:pt x="3958" y="9490"/>
                  </a:lnTo>
                  <a:lnTo>
                    <a:pt x="4293" y="9589"/>
                  </a:lnTo>
                  <a:lnTo>
                    <a:pt x="4628" y="9707"/>
                  </a:lnTo>
                  <a:lnTo>
                    <a:pt x="4963" y="9805"/>
                  </a:lnTo>
                  <a:lnTo>
                    <a:pt x="5317" y="9884"/>
                  </a:lnTo>
                  <a:lnTo>
                    <a:pt x="5671" y="9963"/>
                  </a:lnTo>
                  <a:lnTo>
                    <a:pt x="6045" y="10022"/>
                  </a:lnTo>
                  <a:lnTo>
                    <a:pt x="6420" y="10061"/>
                  </a:lnTo>
                  <a:lnTo>
                    <a:pt x="6794" y="10101"/>
                  </a:lnTo>
                  <a:lnTo>
                    <a:pt x="7168" y="10120"/>
                  </a:lnTo>
                  <a:lnTo>
                    <a:pt x="7561" y="10120"/>
                  </a:lnTo>
                  <a:lnTo>
                    <a:pt x="8113" y="10101"/>
                  </a:lnTo>
                  <a:lnTo>
                    <a:pt x="8644" y="10061"/>
                  </a:lnTo>
                  <a:lnTo>
                    <a:pt x="9156" y="10002"/>
                  </a:lnTo>
                  <a:lnTo>
                    <a:pt x="9668" y="9923"/>
                  </a:lnTo>
                  <a:lnTo>
                    <a:pt x="10160" y="9805"/>
                  </a:lnTo>
                  <a:lnTo>
                    <a:pt x="10633" y="9667"/>
                  </a:lnTo>
                  <a:lnTo>
                    <a:pt x="11106" y="9510"/>
                  </a:lnTo>
                  <a:lnTo>
                    <a:pt x="11539" y="9333"/>
                  </a:lnTo>
                  <a:lnTo>
                    <a:pt x="11263" y="8447"/>
                  </a:lnTo>
                  <a:lnTo>
                    <a:pt x="10948" y="7600"/>
                  </a:lnTo>
                  <a:lnTo>
                    <a:pt x="10613" y="6773"/>
                  </a:lnTo>
                  <a:lnTo>
                    <a:pt x="10239" y="5986"/>
                  </a:lnTo>
                  <a:lnTo>
                    <a:pt x="9826" y="5218"/>
                  </a:lnTo>
                  <a:lnTo>
                    <a:pt x="9412" y="4509"/>
                  </a:lnTo>
                  <a:lnTo>
                    <a:pt x="8959" y="3820"/>
                  </a:lnTo>
                  <a:lnTo>
                    <a:pt x="8487" y="3170"/>
                  </a:lnTo>
                  <a:lnTo>
                    <a:pt x="7995" y="2579"/>
                  </a:lnTo>
                  <a:lnTo>
                    <a:pt x="7483" y="2048"/>
                  </a:lnTo>
                  <a:lnTo>
                    <a:pt x="6971" y="1555"/>
                  </a:lnTo>
                  <a:lnTo>
                    <a:pt x="6715" y="1319"/>
                  </a:lnTo>
                  <a:lnTo>
                    <a:pt x="6439" y="1103"/>
                  </a:lnTo>
                  <a:lnTo>
                    <a:pt x="6183" y="925"/>
                  </a:lnTo>
                  <a:lnTo>
                    <a:pt x="5908" y="729"/>
                  </a:lnTo>
                  <a:lnTo>
                    <a:pt x="5652" y="571"/>
                  </a:lnTo>
                  <a:lnTo>
                    <a:pt x="5376" y="433"/>
                  </a:lnTo>
                  <a:lnTo>
                    <a:pt x="5100" y="295"/>
                  </a:lnTo>
                  <a:lnTo>
                    <a:pt x="4844" y="177"/>
                  </a:lnTo>
                  <a:lnTo>
                    <a:pt x="4569" y="79"/>
                  </a:lnTo>
                  <a:lnTo>
                    <a:pt x="431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7056950" y="1175500"/>
              <a:ext cx="331275" cy="513425"/>
            </a:xfrm>
            <a:custGeom>
              <a:avLst/>
              <a:gdLst/>
              <a:ahLst/>
              <a:cxnLst/>
              <a:rect l="l" t="t" r="r" b="b"/>
              <a:pathLst>
                <a:path w="13251" h="20537" extrusionOk="0">
                  <a:moveTo>
                    <a:pt x="3820" y="1"/>
                  </a:moveTo>
                  <a:lnTo>
                    <a:pt x="3505" y="20"/>
                  </a:lnTo>
                  <a:lnTo>
                    <a:pt x="3190" y="60"/>
                  </a:lnTo>
                  <a:lnTo>
                    <a:pt x="2875" y="138"/>
                  </a:lnTo>
                  <a:lnTo>
                    <a:pt x="2579" y="257"/>
                  </a:lnTo>
                  <a:lnTo>
                    <a:pt x="2304" y="375"/>
                  </a:lnTo>
                  <a:lnTo>
                    <a:pt x="2048" y="552"/>
                  </a:lnTo>
                  <a:lnTo>
                    <a:pt x="1792" y="729"/>
                  </a:lnTo>
                  <a:lnTo>
                    <a:pt x="1556" y="946"/>
                  </a:lnTo>
                  <a:lnTo>
                    <a:pt x="1339" y="1162"/>
                  </a:lnTo>
                  <a:lnTo>
                    <a:pt x="1142" y="1418"/>
                  </a:lnTo>
                  <a:lnTo>
                    <a:pt x="965" y="1714"/>
                  </a:lnTo>
                  <a:lnTo>
                    <a:pt x="788" y="2009"/>
                  </a:lnTo>
                  <a:lnTo>
                    <a:pt x="630" y="2324"/>
                  </a:lnTo>
                  <a:lnTo>
                    <a:pt x="512" y="2659"/>
                  </a:lnTo>
                  <a:lnTo>
                    <a:pt x="374" y="3013"/>
                  </a:lnTo>
                  <a:lnTo>
                    <a:pt x="276" y="3387"/>
                  </a:lnTo>
                  <a:lnTo>
                    <a:pt x="197" y="3781"/>
                  </a:lnTo>
                  <a:lnTo>
                    <a:pt x="118" y="4194"/>
                  </a:lnTo>
                  <a:lnTo>
                    <a:pt x="59" y="4628"/>
                  </a:lnTo>
                  <a:lnTo>
                    <a:pt x="20" y="5061"/>
                  </a:lnTo>
                  <a:lnTo>
                    <a:pt x="0" y="5514"/>
                  </a:lnTo>
                  <a:lnTo>
                    <a:pt x="0" y="5966"/>
                  </a:lnTo>
                  <a:lnTo>
                    <a:pt x="0" y="6439"/>
                  </a:lnTo>
                  <a:lnTo>
                    <a:pt x="20" y="6931"/>
                  </a:lnTo>
                  <a:lnTo>
                    <a:pt x="79" y="7423"/>
                  </a:lnTo>
                  <a:lnTo>
                    <a:pt x="138" y="7935"/>
                  </a:lnTo>
                  <a:lnTo>
                    <a:pt x="217" y="8427"/>
                  </a:lnTo>
                  <a:lnTo>
                    <a:pt x="295" y="8959"/>
                  </a:lnTo>
                  <a:lnTo>
                    <a:pt x="414" y="9471"/>
                  </a:lnTo>
                  <a:lnTo>
                    <a:pt x="551" y="10003"/>
                  </a:lnTo>
                  <a:lnTo>
                    <a:pt x="689" y="10554"/>
                  </a:lnTo>
                  <a:lnTo>
                    <a:pt x="847" y="11085"/>
                  </a:lnTo>
                  <a:lnTo>
                    <a:pt x="1044" y="11617"/>
                  </a:lnTo>
                  <a:lnTo>
                    <a:pt x="1241" y="12168"/>
                  </a:lnTo>
                  <a:lnTo>
                    <a:pt x="1437" y="12661"/>
                  </a:lnTo>
                  <a:lnTo>
                    <a:pt x="1634" y="13153"/>
                  </a:lnTo>
                  <a:lnTo>
                    <a:pt x="1851" y="13625"/>
                  </a:lnTo>
                  <a:lnTo>
                    <a:pt x="2087" y="14078"/>
                  </a:lnTo>
                  <a:lnTo>
                    <a:pt x="2323" y="14531"/>
                  </a:lnTo>
                  <a:lnTo>
                    <a:pt x="2560" y="14964"/>
                  </a:lnTo>
                  <a:lnTo>
                    <a:pt x="2816" y="15397"/>
                  </a:lnTo>
                  <a:lnTo>
                    <a:pt x="3072" y="15791"/>
                  </a:lnTo>
                  <a:lnTo>
                    <a:pt x="3328" y="16205"/>
                  </a:lnTo>
                  <a:lnTo>
                    <a:pt x="3603" y="16579"/>
                  </a:lnTo>
                  <a:lnTo>
                    <a:pt x="3879" y="16953"/>
                  </a:lnTo>
                  <a:lnTo>
                    <a:pt x="4155" y="17288"/>
                  </a:lnTo>
                  <a:lnTo>
                    <a:pt x="4450" y="17642"/>
                  </a:lnTo>
                  <a:lnTo>
                    <a:pt x="4745" y="17957"/>
                  </a:lnTo>
                  <a:lnTo>
                    <a:pt x="5041" y="18252"/>
                  </a:lnTo>
                  <a:lnTo>
                    <a:pt x="5336" y="18548"/>
                  </a:lnTo>
                  <a:lnTo>
                    <a:pt x="5631" y="18804"/>
                  </a:lnTo>
                  <a:lnTo>
                    <a:pt x="5927" y="19060"/>
                  </a:lnTo>
                  <a:lnTo>
                    <a:pt x="6242" y="19296"/>
                  </a:lnTo>
                  <a:lnTo>
                    <a:pt x="6537" y="19512"/>
                  </a:lnTo>
                  <a:lnTo>
                    <a:pt x="6832" y="19709"/>
                  </a:lnTo>
                  <a:lnTo>
                    <a:pt x="7147" y="19886"/>
                  </a:lnTo>
                  <a:lnTo>
                    <a:pt x="7443" y="20044"/>
                  </a:lnTo>
                  <a:lnTo>
                    <a:pt x="7758" y="20182"/>
                  </a:lnTo>
                  <a:lnTo>
                    <a:pt x="8053" y="20300"/>
                  </a:lnTo>
                  <a:lnTo>
                    <a:pt x="8348" y="20379"/>
                  </a:lnTo>
                  <a:lnTo>
                    <a:pt x="8644" y="20457"/>
                  </a:lnTo>
                  <a:lnTo>
                    <a:pt x="8939" y="20517"/>
                  </a:lnTo>
                  <a:lnTo>
                    <a:pt x="9234" y="20536"/>
                  </a:lnTo>
                  <a:lnTo>
                    <a:pt x="9510" y="20536"/>
                  </a:lnTo>
                  <a:lnTo>
                    <a:pt x="9786" y="20517"/>
                  </a:lnTo>
                  <a:lnTo>
                    <a:pt x="10061" y="20477"/>
                  </a:lnTo>
                  <a:lnTo>
                    <a:pt x="10337" y="20418"/>
                  </a:lnTo>
                  <a:lnTo>
                    <a:pt x="10593" y="20339"/>
                  </a:lnTo>
                  <a:lnTo>
                    <a:pt x="10849" y="20221"/>
                  </a:lnTo>
                  <a:lnTo>
                    <a:pt x="11085" y="20083"/>
                  </a:lnTo>
                  <a:lnTo>
                    <a:pt x="11302" y="19926"/>
                  </a:lnTo>
                  <a:lnTo>
                    <a:pt x="11518" y="19768"/>
                  </a:lnTo>
                  <a:lnTo>
                    <a:pt x="11715" y="19571"/>
                  </a:lnTo>
                  <a:lnTo>
                    <a:pt x="11912" y="19355"/>
                  </a:lnTo>
                  <a:lnTo>
                    <a:pt x="12089" y="19119"/>
                  </a:lnTo>
                  <a:lnTo>
                    <a:pt x="12247" y="18863"/>
                  </a:lnTo>
                  <a:lnTo>
                    <a:pt x="12404" y="18607"/>
                  </a:lnTo>
                  <a:lnTo>
                    <a:pt x="12542" y="18311"/>
                  </a:lnTo>
                  <a:lnTo>
                    <a:pt x="12680" y="18016"/>
                  </a:lnTo>
                  <a:lnTo>
                    <a:pt x="12798" y="17701"/>
                  </a:lnTo>
                  <a:lnTo>
                    <a:pt x="12896" y="17366"/>
                  </a:lnTo>
                  <a:lnTo>
                    <a:pt x="12995" y="17012"/>
                  </a:lnTo>
                  <a:lnTo>
                    <a:pt x="13074" y="16657"/>
                  </a:lnTo>
                  <a:lnTo>
                    <a:pt x="13133" y="16283"/>
                  </a:lnTo>
                  <a:lnTo>
                    <a:pt x="13192" y="15890"/>
                  </a:lnTo>
                  <a:lnTo>
                    <a:pt x="13231" y="15496"/>
                  </a:lnTo>
                  <a:lnTo>
                    <a:pt x="13251" y="15082"/>
                  </a:lnTo>
                  <a:lnTo>
                    <a:pt x="13251" y="14649"/>
                  </a:lnTo>
                  <a:lnTo>
                    <a:pt x="13251" y="14216"/>
                  </a:lnTo>
                  <a:lnTo>
                    <a:pt x="13231" y="13763"/>
                  </a:lnTo>
                  <a:lnTo>
                    <a:pt x="13192" y="13310"/>
                  </a:lnTo>
                  <a:lnTo>
                    <a:pt x="13152" y="12858"/>
                  </a:lnTo>
                  <a:lnTo>
                    <a:pt x="13093" y="12385"/>
                  </a:lnTo>
                  <a:lnTo>
                    <a:pt x="13015" y="11893"/>
                  </a:lnTo>
                  <a:lnTo>
                    <a:pt x="12916" y="11420"/>
                  </a:lnTo>
                  <a:lnTo>
                    <a:pt x="12798" y="10908"/>
                  </a:lnTo>
                  <a:lnTo>
                    <a:pt x="12680" y="10416"/>
                  </a:lnTo>
                  <a:lnTo>
                    <a:pt x="12542" y="9904"/>
                  </a:lnTo>
                  <a:lnTo>
                    <a:pt x="12365" y="9353"/>
                  </a:lnTo>
                  <a:lnTo>
                    <a:pt x="12188" y="8821"/>
                  </a:lnTo>
                  <a:lnTo>
                    <a:pt x="11991" y="8290"/>
                  </a:lnTo>
                  <a:lnTo>
                    <a:pt x="11774" y="7758"/>
                  </a:lnTo>
                  <a:lnTo>
                    <a:pt x="11558" y="7246"/>
                  </a:lnTo>
                  <a:lnTo>
                    <a:pt x="11321" y="6754"/>
                  </a:lnTo>
                  <a:lnTo>
                    <a:pt x="11085" y="6262"/>
                  </a:lnTo>
                  <a:lnTo>
                    <a:pt x="10829" y="5789"/>
                  </a:lnTo>
                  <a:lnTo>
                    <a:pt x="10553" y="5317"/>
                  </a:lnTo>
                  <a:lnTo>
                    <a:pt x="10278" y="4883"/>
                  </a:lnTo>
                  <a:lnTo>
                    <a:pt x="10002" y="4450"/>
                  </a:lnTo>
                  <a:lnTo>
                    <a:pt x="9707" y="4017"/>
                  </a:lnTo>
                  <a:lnTo>
                    <a:pt x="9411" y="3623"/>
                  </a:lnTo>
                  <a:lnTo>
                    <a:pt x="9096" y="3230"/>
                  </a:lnTo>
                  <a:lnTo>
                    <a:pt x="8801" y="2875"/>
                  </a:lnTo>
                  <a:lnTo>
                    <a:pt x="8486" y="2521"/>
                  </a:lnTo>
                  <a:lnTo>
                    <a:pt x="8151" y="2186"/>
                  </a:lnTo>
                  <a:lnTo>
                    <a:pt x="7836" y="1891"/>
                  </a:lnTo>
                  <a:lnTo>
                    <a:pt x="7502" y="1595"/>
                  </a:lnTo>
                  <a:lnTo>
                    <a:pt x="7167" y="1320"/>
                  </a:lnTo>
                  <a:lnTo>
                    <a:pt x="6832" y="1083"/>
                  </a:lnTo>
                  <a:lnTo>
                    <a:pt x="6498" y="867"/>
                  </a:lnTo>
                  <a:lnTo>
                    <a:pt x="6163" y="670"/>
                  </a:lnTo>
                  <a:lnTo>
                    <a:pt x="5828" y="493"/>
                  </a:lnTo>
                  <a:lnTo>
                    <a:pt x="5493" y="335"/>
                  </a:lnTo>
                  <a:lnTo>
                    <a:pt x="5159" y="217"/>
                  </a:lnTo>
                  <a:lnTo>
                    <a:pt x="4824" y="119"/>
                  </a:lnTo>
                  <a:lnTo>
                    <a:pt x="4489" y="60"/>
                  </a:lnTo>
                  <a:lnTo>
                    <a:pt x="4155" y="20"/>
                  </a:lnTo>
                  <a:lnTo>
                    <a:pt x="38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7615125" y="1549100"/>
              <a:ext cx="708825" cy="662550"/>
            </a:xfrm>
            <a:custGeom>
              <a:avLst/>
              <a:gdLst/>
              <a:ahLst/>
              <a:cxnLst/>
              <a:rect l="l" t="t" r="r" b="b"/>
              <a:pathLst>
                <a:path w="28353" h="26502" extrusionOk="0">
                  <a:moveTo>
                    <a:pt x="12188" y="1"/>
                  </a:moveTo>
                  <a:lnTo>
                    <a:pt x="0" y="5218"/>
                  </a:lnTo>
                  <a:lnTo>
                    <a:pt x="14117" y="26502"/>
                  </a:lnTo>
                  <a:lnTo>
                    <a:pt x="28353" y="18449"/>
                  </a:lnTo>
                  <a:lnTo>
                    <a:pt x="12188" y="1"/>
                  </a:lnTo>
                  <a:close/>
                </a:path>
              </a:pathLst>
            </a:custGeom>
            <a:solidFill>
              <a:srgbClr val="404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7636775" y="1569275"/>
              <a:ext cx="668475" cy="622700"/>
            </a:xfrm>
            <a:custGeom>
              <a:avLst/>
              <a:gdLst/>
              <a:ahLst/>
              <a:cxnLst/>
              <a:rect l="l" t="t" r="r" b="b"/>
              <a:pathLst>
                <a:path w="26739" h="24908" extrusionOk="0">
                  <a:moveTo>
                    <a:pt x="11263" y="1"/>
                  </a:moveTo>
                  <a:lnTo>
                    <a:pt x="1" y="4805"/>
                  </a:lnTo>
                  <a:lnTo>
                    <a:pt x="13606" y="24907"/>
                  </a:lnTo>
                  <a:lnTo>
                    <a:pt x="26738" y="17465"/>
                  </a:lnTo>
                  <a:lnTo>
                    <a:pt x="11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7754925" y="1592425"/>
              <a:ext cx="421850" cy="588225"/>
            </a:xfrm>
            <a:custGeom>
              <a:avLst/>
              <a:gdLst/>
              <a:ahLst/>
              <a:cxnLst/>
              <a:rect l="l" t="t" r="r" b="b"/>
              <a:pathLst>
                <a:path w="16874" h="23529" extrusionOk="0">
                  <a:moveTo>
                    <a:pt x="7344" y="0"/>
                  </a:moveTo>
                  <a:lnTo>
                    <a:pt x="6734" y="1241"/>
                  </a:lnTo>
                  <a:lnTo>
                    <a:pt x="6399" y="1890"/>
                  </a:lnTo>
                  <a:lnTo>
                    <a:pt x="6045" y="2540"/>
                  </a:lnTo>
                  <a:lnTo>
                    <a:pt x="5671" y="3209"/>
                  </a:lnTo>
                  <a:lnTo>
                    <a:pt x="5277" y="3899"/>
                  </a:lnTo>
                  <a:lnTo>
                    <a:pt x="4863" y="4588"/>
                  </a:lnTo>
                  <a:lnTo>
                    <a:pt x="4410" y="5297"/>
                  </a:lnTo>
                  <a:lnTo>
                    <a:pt x="3938" y="5986"/>
                  </a:lnTo>
                  <a:lnTo>
                    <a:pt x="3465" y="6694"/>
                  </a:lnTo>
                  <a:lnTo>
                    <a:pt x="2953" y="7403"/>
                  </a:lnTo>
                  <a:lnTo>
                    <a:pt x="2402" y="8112"/>
                  </a:lnTo>
                  <a:lnTo>
                    <a:pt x="1851" y="8801"/>
                  </a:lnTo>
                  <a:lnTo>
                    <a:pt x="1260" y="9510"/>
                  </a:lnTo>
                  <a:lnTo>
                    <a:pt x="650" y="10199"/>
                  </a:lnTo>
                  <a:lnTo>
                    <a:pt x="0" y="10868"/>
                  </a:lnTo>
                  <a:lnTo>
                    <a:pt x="8565" y="23529"/>
                  </a:lnTo>
                  <a:lnTo>
                    <a:pt x="8683" y="23076"/>
                  </a:lnTo>
                  <a:lnTo>
                    <a:pt x="8801" y="22603"/>
                  </a:lnTo>
                  <a:lnTo>
                    <a:pt x="8939" y="22150"/>
                  </a:lnTo>
                  <a:lnTo>
                    <a:pt x="9077" y="21678"/>
                  </a:lnTo>
                  <a:lnTo>
                    <a:pt x="9254" y="21225"/>
                  </a:lnTo>
                  <a:lnTo>
                    <a:pt x="9411" y="20772"/>
                  </a:lnTo>
                  <a:lnTo>
                    <a:pt x="9608" y="20339"/>
                  </a:lnTo>
                  <a:lnTo>
                    <a:pt x="9805" y="19886"/>
                  </a:lnTo>
                  <a:lnTo>
                    <a:pt x="10022" y="19453"/>
                  </a:lnTo>
                  <a:lnTo>
                    <a:pt x="10238" y="19020"/>
                  </a:lnTo>
                  <a:lnTo>
                    <a:pt x="10711" y="18153"/>
                  </a:lnTo>
                  <a:lnTo>
                    <a:pt x="11223" y="17326"/>
                  </a:lnTo>
                  <a:lnTo>
                    <a:pt x="11774" y="16500"/>
                  </a:lnTo>
                  <a:lnTo>
                    <a:pt x="12345" y="15712"/>
                  </a:lnTo>
                  <a:lnTo>
                    <a:pt x="12955" y="14924"/>
                  </a:lnTo>
                  <a:lnTo>
                    <a:pt x="13566" y="14176"/>
                  </a:lnTo>
                  <a:lnTo>
                    <a:pt x="14216" y="13428"/>
                  </a:lnTo>
                  <a:lnTo>
                    <a:pt x="14865" y="12719"/>
                  </a:lnTo>
                  <a:lnTo>
                    <a:pt x="15535" y="12050"/>
                  </a:lnTo>
                  <a:lnTo>
                    <a:pt x="16204" y="11380"/>
                  </a:lnTo>
                  <a:lnTo>
                    <a:pt x="16874" y="10750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6788675" y="353975"/>
              <a:ext cx="656175" cy="675350"/>
            </a:xfrm>
            <a:custGeom>
              <a:avLst/>
              <a:gdLst/>
              <a:ahLst/>
              <a:cxnLst/>
              <a:rect l="l" t="t" r="r" b="b"/>
              <a:pathLst>
                <a:path w="26247" h="27014" extrusionOk="0">
                  <a:moveTo>
                    <a:pt x="12739" y="1"/>
                  </a:moveTo>
                  <a:lnTo>
                    <a:pt x="1" y="4785"/>
                  </a:lnTo>
                  <a:lnTo>
                    <a:pt x="14196" y="27014"/>
                  </a:lnTo>
                  <a:lnTo>
                    <a:pt x="26246" y="21442"/>
                  </a:lnTo>
                  <a:lnTo>
                    <a:pt x="12739" y="1"/>
                  </a:lnTo>
                  <a:close/>
                </a:path>
              </a:pathLst>
            </a:custGeom>
            <a:solidFill>
              <a:srgbClr val="404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7529475" y="349050"/>
              <a:ext cx="123075" cy="129975"/>
            </a:xfrm>
            <a:custGeom>
              <a:avLst/>
              <a:gdLst/>
              <a:ahLst/>
              <a:cxnLst/>
              <a:rect l="l" t="t" r="r" b="b"/>
              <a:pathLst>
                <a:path w="4923" h="5199" extrusionOk="0">
                  <a:moveTo>
                    <a:pt x="1" y="1"/>
                  </a:moveTo>
                  <a:lnTo>
                    <a:pt x="3938" y="5199"/>
                  </a:lnTo>
                  <a:lnTo>
                    <a:pt x="4391" y="5120"/>
                  </a:lnTo>
                  <a:lnTo>
                    <a:pt x="4923" y="3151"/>
                  </a:lnTo>
                  <a:lnTo>
                    <a:pt x="2422" y="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7068750" y="1194200"/>
              <a:ext cx="307675" cy="476025"/>
            </a:xfrm>
            <a:custGeom>
              <a:avLst/>
              <a:gdLst/>
              <a:ahLst/>
              <a:cxnLst/>
              <a:rect l="l" t="t" r="r" b="b"/>
              <a:pathLst>
                <a:path w="12307" h="19041" extrusionOk="0">
                  <a:moveTo>
                    <a:pt x="3564" y="1"/>
                  </a:moveTo>
                  <a:lnTo>
                    <a:pt x="3269" y="20"/>
                  </a:lnTo>
                  <a:lnTo>
                    <a:pt x="2954" y="60"/>
                  </a:lnTo>
                  <a:lnTo>
                    <a:pt x="2678" y="139"/>
                  </a:lnTo>
                  <a:lnTo>
                    <a:pt x="2403" y="237"/>
                  </a:lnTo>
                  <a:lnTo>
                    <a:pt x="2147" y="355"/>
                  </a:lnTo>
                  <a:lnTo>
                    <a:pt x="1911" y="513"/>
                  </a:lnTo>
                  <a:lnTo>
                    <a:pt x="1674" y="670"/>
                  </a:lnTo>
                  <a:lnTo>
                    <a:pt x="1458" y="867"/>
                  </a:lnTo>
                  <a:lnTo>
                    <a:pt x="1261" y="1084"/>
                  </a:lnTo>
                  <a:lnTo>
                    <a:pt x="1084" y="1320"/>
                  </a:lnTo>
                  <a:lnTo>
                    <a:pt x="906" y="1576"/>
                  </a:lnTo>
                  <a:lnTo>
                    <a:pt x="749" y="1852"/>
                  </a:lnTo>
                  <a:lnTo>
                    <a:pt x="611" y="2147"/>
                  </a:lnTo>
                  <a:lnTo>
                    <a:pt x="473" y="2462"/>
                  </a:lnTo>
                  <a:lnTo>
                    <a:pt x="355" y="2797"/>
                  </a:lnTo>
                  <a:lnTo>
                    <a:pt x="276" y="3151"/>
                  </a:lnTo>
                  <a:lnTo>
                    <a:pt x="178" y="3505"/>
                  </a:lnTo>
                  <a:lnTo>
                    <a:pt x="119" y="3899"/>
                  </a:lnTo>
                  <a:lnTo>
                    <a:pt x="60" y="4293"/>
                  </a:lnTo>
                  <a:lnTo>
                    <a:pt x="20" y="4687"/>
                  </a:lnTo>
                  <a:lnTo>
                    <a:pt x="1" y="5100"/>
                  </a:lnTo>
                  <a:lnTo>
                    <a:pt x="1" y="5533"/>
                  </a:lnTo>
                  <a:lnTo>
                    <a:pt x="20" y="5967"/>
                  </a:lnTo>
                  <a:lnTo>
                    <a:pt x="40" y="6419"/>
                  </a:lnTo>
                  <a:lnTo>
                    <a:pt x="79" y="6892"/>
                  </a:lnTo>
                  <a:lnTo>
                    <a:pt x="138" y="7345"/>
                  </a:lnTo>
                  <a:lnTo>
                    <a:pt x="198" y="7817"/>
                  </a:lnTo>
                  <a:lnTo>
                    <a:pt x="296" y="8310"/>
                  </a:lnTo>
                  <a:lnTo>
                    <a:pt x="394" y="8782"/>
                  </a:lnTo>
                  <a:lnTo>
                    <a:pt x="513" y="9274"/>
                  </a:lnTo>
                  <a:lnTo>
                    <a:pt x="650" y="9786"/>
                  </a:lnTo>
                  <a:lnTo>
                    <a:pt x="808" y="10278"/>
                  </a:lnTo>
                  <a:lnTo>
                    <a:pt x="965" y="10771"/>
                  </a:lnTo>
                  <a:lnTo>
                    <a:pt x="1162" y="11283"/>
                  </a:lnTo>
                  <a:lnTo>
                    <a:pt x="1340" y="11735"/>
                  </a:lnTo>
                  <a:lnTo>
                    <a:pt x="1536" y="12188"/>
                  </a:lnTo>
                  <a:lnTo>
                    <a:pt x="1733" y="12621"/>
                  </a:lnTo>
                  <a:lnTo>
                    <a:pt x="1950" y="13055"/>
                  </a:lnTo>
                  <a:lnTo>
                    <a:pt x="2166" y="13468"/>
                  </a:lnTo>
                  <a:lnTo>
                    <a:pt x="2383" y="13882"/>
                  </a:lnTo>
                  <a:lnTo>
                    <a:pt x="2619" y="14275"/>
                  </a:lnTo>
                  <a:lnTo>
                    <a:pt x="2856" y="14649"/>
                  </a:lnTo>
                  <a:lnTo>
                    <a:pt x="3092" y="15023"/>
                  </a:lnTo>
                  <a:lnTo>
                    <a:pt x="3348" y="15378"/>
                  </a:lnTo>
                  <a:lnTo>
                    <a:pt x="3604" y="15713"/>
                  </a:lnTo>
                  <a:lnTo>
                    <a:pt x="3860" y="16028"/>
                  </a:lnTo>
                  <a:lnTo>
                    <a:pt x="4135" y="16343"/>
                  </a:lnTo>
                  <a:lnTo>
                    <a:pt x="4411" y="16638"/>
                  </a:lnTo>
                  <a:lnTo>
                    <a:pt x="4667" y="16933"/>
                  </a:lnTo>
                  <a:lnTo>
                    <a:pt x="4943" y="17189"/>
                  </a:lnTo>
                  <a:lnTo>
                    <a:pt x="5238" y="17445"/>
                  </a:lnTo>
                  <a:lnTo>
                    <a:pt x="5514" y="17681"/>
                  </a:lnTo>
                  <a:lnTo>
                    <a:pt x="5789" y="17898"/>
                  </a:lnTo>
                  <a:lnTo>
                    <a:pt x="6065" y="18095"/>
                  </a:lnTo>
                  <a:lnTo>
                    <a:pt x="6360" y="18272"/>
                  </a:lnTo>
                  <a:lnTo>
                    <a:pt x="6636" y="18430"/>
                  </a:lnTo>
                  <a:lnTo>
                    <a:pt x="6912" y="18587"/>
                  </a:lnTo>
                  <a:lnTo>
                    <a:pt x="7207" y="18705"/>
                  </a:lnTo>
                  <a:lnTo>
                    <a:pt x="7482" y="18823"/>
                  </a:lnTo>
                  <a:lnTo>
                    <a:pt x="7758" y="18902"/>
                  </a:lnTo>
                  <a:lnTo>
                    <a:pt x="8034" y="18961"/>
                  </a:lnTo>
                  <a:lnTo>
                    <a:pt x="8309" y="19020"/>
                  </a:lnTo>
                  <a:lnTo>
                    <a:pt x="8565" y="19040"/>
                  </a:lnTo>
                  <a:lnTo>
                    <a:pt x="9097" y="19040"/>
                  </a:lnTo>
                  <a:lnTo>
                    <a:pt x="9353" y="19001"/>
                  </a:lnTo>
                  <a:lnTo>
                    <a:pt x="9589" y="18922"/>
                  </a:lnTo>
                  <a:lnTo>
                    <a:pt x="9825" y="18843"/>
                  </a:lnTo>
                  <a:lnTo>
                    <a:pt x="10062" y="18745"/>
                  </a:lnTo>
                  <a:lnTo>
                    <a:pt x="10278" y="18627"/>
                  </a:lnTo>
                  <a:lnTo>
                    <a:pt x="10495" y="18489"/>
                  </a:lnTo>
                  <a:lnTo>
                    <a:pt x="10692" y="18312"/>
                  </a:lnTo>
                  <a:lnTo>
                    <a:pt x="10869" y="18134"/>
                  </a:lnTo>
                  <a:lnTo>
                    <a:pt x="11046" y="17937"/>
                  </a:lnTo>
                  <a:lnTo>
                    <a:pt x="11223" y="17721"/>
                  </a:lnTo>
                  <a:lnTo>
                    <a:pt x="11361" y="17504"/>
                  </a:lnTo>
                  <a:lnTo>
                    <a:pt x="11519" y="17248"/>
                  </a:lnTo>
                  <a:lnTo>
                    <a:pt x="11637" y="16992"/>
                  </a:lnTo>
                  <a:lnTo>
                    <a:pt x="11755" y="16697"/>
                  </a:lnTo>
                  <a:lnTo>
                    <a:pt x="11873" y="16402"/>
                  </a:lnTo>
                  <a:lnTo>
                    <a:pt x="11972" y="16106"/>
                  </a:lnTo>
                  <a:lnTo>
                    <a:pt x="12050" y="15772"/>
                  </a:lnTo>
                  <a:lnTo>
                    <a:pt x="12129" y="15437"/>
                  </a:lnTo>
                  <a:lnTo>
                    <a:pt x="12188" y="15102"/>
                  </a:lnTo>
                  <a:lnTo>
                    <a:pt x="12228" y="14728"/>
                  </a:lnTo>
                  <a:lnTo>
                    <a:pt x="12267" y="14354"/>
                  </a:lnTo>
                  <a:lnTo>
                    <a:pt x="12287" y="13980"/>
                  </a:lnTo>
                  <a:lnTo>
                    <a:pt x="12306" y="13586"/>
                  </a:lnTo>
                  <a:lnTo>
                    <a:pt x="12306" y="13173"/>
                  </a:lnTo>
                  <a:lnTo>
                    <a:pt x="12287" y="12779"/>
                  </a:lnTo>
                  <a:lnTo>
                    <a:pt x="12247" y="12346"/>
                  </a:lnTo>
                  <a:lnTo>
                    <a:pt x="12208" y="11913"/>
                  </a:lnTo>
                  <a:lnTo>
                    <a:pt x="12149" y="11479"/>
                  </a:lnTo>
                  <a:lnTo>
                    <a:pt x="12070" y="11027"/>
                  </a:lnTo>
                  <a:lnTo>
                    <a:pt x="11991" y="10574"/>
                  </a:lnTo>
                  <a:lnTo>
                    <a:pt x="11893" y="10121"/>
                  </a:lnTo>
                  <a:lnTo>
                    <a:pt x="11775" y="9668"/>
                  </a:lnTo>
                  <a:lnTo>
                    <a:pt x="11637" y="9196"/>
                  </a:lnTo>
                  <a:lnTo>
                    <a:pt x="11479" y="8684"/>
                  </a:lnTo>
                  <a:lnTo>
                    <a:pt x="11302" y="8172"/>
                  </a:lnTo>
                  <a:lnTo>
                    <a:pt x="11125" y="7679"/>
                  </a:lnTo>
                  <a:lnTo>
                    <a:pt x="10928" y="7207"/>
                  </a:lnTo>
                  <a:lnTo>
                    <a:pt x="10731" y="6734"/>
                  </a:lnTo>
                  <a:lnTo>
                    <a:pt x="10515" y="6262"/>
                  </a:lnTo>
                  <a:lnTo>
                    <a:pt x="10278" y="5809"/>
                  </a:lnTo>
                  <a:lnTo>
                    <a:pt x="10042" y="5376"/>
                  </a:lnTo>
                  <a:lnTo>
                    <a:pt x="9806" y="4943"/>
                  </a:lnTo>
                  <a:lnTo>
                    <a:pt x="9550" y="4529"/>
                  </a:lnTo>
                  <a:lnTo>
                    <a:pt x="9274" y="4116"/>
                  </a:lnTo>
                  <a:lnTo>
                    <a:pt x="9018" y="3742"/>
                  </a:lnTo>
                  <a:lnTo>
                    <a:pt x="8743" y="3368"/>
                  </a:lnTo>
                  <a:lnTo>
                    <a:pt x="8447" y="2994"/>
                  </a:lnTo>
                  <a:lnTo>
                    <a:pt x="8172" y="2659"/>
                  </a:lnTo>
                  <a:lnTo>
                    <a:pt x="7876" y="2344"/>
                  </a:lnTo>
                  <a:lnTo>
                    <a:pt x="7581" y="2029"/>
                  </a:lnTo>
                  <a:lnTo>
                    <a:pt x="7266" y="1753"/>
                  </a:lnTo>
                  <a:lnTo>
                    <a:pt x="6971" y="1477"/>
                  </a:lnTo>
                  <a:lnTo>
                    <a:pt x="6656" y="1241"/>
                  </a:lnTo>
                  <a:lnTo>
                    <a:pt x="6341" y="1005"/>
                  </a:lnTo>
                  <a:lnTo>
                    <a:pt x="6045" y="808"/>
                  </a:lnTo>
                  <a:lnTo>
                    <a:pt x="5730" y="611"/>
                  </a:lnTo>
                  <a:lnTo>
                    <a:pt x="5415" y="454"/>
                  </a:lnTo>
                  <a:lnTo>
                    <a:pt x="5100" y="316"/>
                  </a:lnTo>
                  <a:lnTo>
                    <a:pt x="4785" y="198"/>
                  </a:lnTo>
                  <a:lnTo>
                    <a:pt x="4470" y="119"/>
                  </a:lnTo>
                  <a:lnTo>
                    <a:pt x="4175" y="60"/>
                  </a:lnTo>
                  <a:lnTo>
                    <a:pt x="3860" y="20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493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7095325" y="1224725"/>
              <a:ext cx="269775" cy="432200"/>
            </a:xfrm>
            <a:custGeom>
              <a:avLst/>
              <a:gdLst/>
              <a:ahLst/>
              <a:cxnLst/>
              <a:rect l="l" t="t" r="r" b="b"/>
              <a:pathLst>
                <a:path w="10791" h="17288" extrusionOk="0">
                  <a:moveTo>
                    <a:pt x="2777" y="0"/>
                  </a:moveTo>
                  <a:lnTo>
                    <a:pt x="2521" y="40"/>
                  </a:lnTo>
                  <a:lnTo>
                    <a:pt x="2285" y="99"/>
                  </a:lnTo>
                  <a:lnTo>
                    <a:pt x="2049" y="197"/>
                  </a:lnTo>
                  <a:lnTo>
                    <a:pt x="1812" y="296"/>
                  </a:lnTo>
                  <a:lnTo>
                    <a:pt x="1615" y="434"/>
                  </a:lnTo>
                  <a:lnTo>
                    <a:pt x="1418" y="591"/>
                  </a:lnTo>
                  <a:lnTo>
                    <a:pt x="1222" y="749"/>
                  </a:lnTo>
                  <a:lnTo>
                    <a:pt x="1044" y="946"/>
                  </a:lnTo>
                  <a:lnTo>
                    <a:pt x="887" y="1162"/>
                  </a:lnTo>
                  <a:lnTo>
                    <a:pt x="749" y="1398"/>
                  </a:lnTo>
                  <a:lnTo>
                    <a:pt x="611" y="1635"/>
                  </a:lnTo>
                  <a:lnTo>
                    <a:pt x="493" y="1910"/>
                  </a:lnTo>
                  <a:lnTo>
                    <a:pt x="395" y="2186"/>
                  </a:lnTo>
                  <a:lnTo>
                    <a:pt x="296" y="2501"/>
                  </a:lnTo>
                  <a:lnTo>
                    <a:pt x="217" y="2816"/>
                  </a:lnTo>
                  <a:lnTo>
                    <a:pt x="139" y="3131"/>
                  </a:lnTo>
                  <a:lnTo>
                    <a:pt x="99" y="3485"/>
                  </a:lnTo>
                  <a:lnTo>
                    <a:pt x="40" y="3820"/>
                  </a:lnTo>
                  <a:lnTo>
                    <a:pt x="21" y="4194"/>
                  </a:lnTo>
                  <a:lnTo>
                    <a:pt x="1" y="4568"/>
                  </a:lnTo>
                  <a:lnTo>
                    <a:pt x="1" y="4962"/>
                  </a:lnTo>
                  <a:lnTo>
                    <a:pt x="21" y="5356"/>
                  </a:lnTo>
                  <a:lnTo>
                    <a:pt x="40" y="5769"/>
                  </a:lnTo>
                  <a:lnTo>
                    <a:pt x="80" y="6183"/>
                  </a:lnTo>
                  <a:lnTo>
                    <a:pt x="139" y="6596"/>
                  </a:lnTo>
                  <a:lnTo>
                    <a:pt x="217" y="7029"/>
                  </a:lnTo>
                  <a:lnTo>
                    <a:pt x="296" y="7463"/>
                  </a:lnTo>
                  <a:lnTo>
                    <a:pt x="395" y="7915"/>
                  </a:lnTo>
                  <a:lnTo>
                    <a:pt x="493" y="8349"/>
                  </a:lnTo>
                  <a:lnTo>
                    <a:pt x="611" y="8801"/>
                  </a:lnTo>
                  <a:lnTo>
                    <a:pt x="749" y="9254"/>
                  </a:lnTo>
                  <a:lnTo>
                    <a:pt x="907" y="9707"/>
                  </a:lnTo>
                  <a:lnTo>
                    <a:pt x="1084" y="10180"/>
                  </a:lnTo>
                  <a:lnTo>
                    <a:pt x="1418" y="11007"/>
                  </a:lnTo>
                  <a:lnTo>
                    <a:pt x="1773" y="11794"/>
                  </a:lnTo>
                  <a:lnTo>
                    <a:pt x="2167" y="12542"/>
                  </a:lnTo>
                  <a:lnTo>
                    <a:pt x="2580" y="13231"/>
                  </a:lnTo>
                  <a:lnTo>
                    <a:pt x="3033" y="13901"/>
                  </a:lnTo>
                  <a:lnTo>
                    <a:pt x="3486" y="14511"/>
                  </a:lnTo>
                  <a:lnTo>
                    <a:pt x="3958" y="15063"/>
                  </a:lnTo>
                  <a:lnTo>
                    <a:pt x="4431" y="15574"/>
                  </a:lnTo>
                  <a:lnTo>
                    <a:pt x="4687" y="15791"/>
                  </a:lnTo>
                  <a:lnTo>
                    <a:pt x="4923" y="16008"/>
                  </a:lnTo>
                  <a:lnTo>
                    <a:pt x="5179" y="16205"/>
                  </a:lnTo>
                  <a:lnTo>
                    <a:pt x="5415" y="16382"/>
                  </a:lnTo>
                  <a:lnTo>
                    <a:pt x="5671" y="16559"/>
                  </a:lnTo>
                  <a:lnTo>
                    <a:pt x="5927" y="16716"/>
                  </a:lnTo>
                  <a:lnTo>
                    <a:pt x="6164" y="16835"/>
                  </a:lnTo>
                  <a:lnTo>
                    <a:pt x="6419" y="16953"/>
                  </a:lnTo>
                  <a:lnTo>
                    <a:pt x="6656" y="17071"/>
                  </a:lnTo>
                  <a:lnTo>
                    <a:pt x="6892" y="17150"/>
                  </a:lnTo>
                  <a:lnTo>
                    <a:pt x="7128" y="17209"/>
                  </a:lnTo>
                  <a:lnTo>
                    <a:pt x="7365" y="17248"/>
                  </a:lnTo>
                  <a:lnTo>
                    <a:pt x="7601" y="17287"/>
                  </a:lnTo>
                  <a:lnTo>
                    <a:pt x="7837" y="17287"/>
                  </a:lnTo>
                  <a:lnTo>
                    <a:pt x="8054" y="17268"/>
                  </a:lnTo>
                  <a:lnTo>
                    <a:pt x="8290" y="17248"/>
                  </a:lnTo>
                  <a:lnTo>
                    <a:pt x="8507" y="17189"/>
                  </a:lnTo>
                  <a:lnTo>
                    <a:pt x="8703" y="17110"/>
                  </a:lnTo>
                  <a:lnTo>
                    <a:pt x="8900" y="17031"/>
                  </a:lnTo>
                  <a:lnTo>
                    <a:pt x="9097" y="16913"/>
                  </a:lnTo>
                  <a:lnTo>
                    <a:pt x="9274" y="16795"/>
                  </a:lnTo>
                  <a:lnTo>
                    <a:pt x="9432" y="16657"/>
                  </a:lnTo>
                  <a:lnTo>
                    <a:pt x="9609" y="16480"/>
                  </a:lnTo>
                  <a:lnTo>
                    <a:pt x="9747" y="16303"/>
                  </a:lnTo>
                  <a:lnTo>
                    <a:pt x="9885" y="16126"/>
                  </a:lnTo>
                  <a:lnTo>
                    <a:pt x="10023" y="15909"/>
                  </a:lnTo>
                  <a:lnTo>
                    <a:pt x="10141" y="15693"/>
                  </a:lnTo>
                  <a:lnTo>
                    <a:pt x="10259" y="15456"/>
                  </a:lnTo>
                  <a:lnTo>
                    <a:pt x="10357" y="15200"/>
                  </a:lnTo>
                  <a:lnTo>
                    <a:pt x="10456" y="14925"/>
                  </a:lnTo>
                  <a:lnTo>
                    <a:pt x="10534" y="14649"/>
                  </a:lnTo>
                  <a:lnTo>
                    <a:pt x="10594" y="14354"/>
                  </a:lnTo>
                  <a:lnTo>
                    <a:pt x="10653" y="14058"/>
                  </a:lnTo>
                  <a:lnTo>
                    <a:pt x="10712" y="13743"/>
                  </a:lnTo>
                  <a:lnTo>
                    <a:pt x="10751" y="13428"/>
                  </a:lnTo>
                  <a:lnTo>
                    <a:pt x="10771" y="13074"/>
                  </a:lnTo>
                  <a:lnTo>
                    <a:pt x="10790" y="12385"/>
                  </a:lnTo>
                  <a:lnTo>
                    <a:pt x="10771" y="11637"/>
                  </a:lnTo>
                  <a:lnTo>
                    <a:pt x="10692" y="10869"/>
                  </a:lnTo>
                  <a:lnTo>
                    <a:pt x="10574" y="10062"/>
                  </a:lnTo>
                  <a:lnTo>
                    <a:pt x="10397" y="9235"/>
                  </a:lnTo>
                  <a:lnTo>
                    <a:pt x="10160" y="8388"/>
                  </a:lnTo>
                  <a:lnTo>
                    <a:pt x="10023" y="7935"/>
                  </a:lnTo>
                  <a:lnTo>
                    <a:pt x="9865" y="7482"/>
                  </a:lnTo>
                  <a:lnTo>
                    <a:pt x="9708" y="7029"/>
                  </a:lnTo>
                  <a:lnTo>
                    <a:pt x="9530" y="6596"/>
                  </a:lnTo>
                  <a:lnTo>
                    <a:pt x="9353" y="6163"/>
                  </a:lnTo>
                  <a:lnTo>
                    <a:pt x="9156" y="5730"/>
                  </a:lnTo>
                  <a:lnTo>
                    <a:pt x="8959" y="5317"/>
                  </a:lnTo>
                  <a:lnTo>
                    <a:pt x="8743" y="4923"/>
                  </a:lnTo>
                  <a:lnTo>
                    <a:pt x="8526" y="4529"/>
                  </a:lnTo>
                  <a:lnTo>
                    <a:pt x="8290" y="4155"/>
                  </a:lnTo>
                  <a:lnTo>
                    <a:pt x="8054" y="3781"/>
                  </a:lnTo>
                  <a:lnTo>
                    <a:pt x="7817" y="3426"/>
                  </a:lnTo>
                  <a:lnTo>
                    <a:pt x="7581" y="3092"/>
                  </a:lnTo>
                  <a:lnTo>
                    <a:pt x="7325" y="2757"/>
                  </a:lnTo>
                  <a:lnTo>
                    <a:pt x="7069" y="2462"/>
                  </a:lnTo>
                  <a:lnTo>
                    <a:pt x="6813" y="2147"/>
                  </a:lnTo>
                  <a:lnTo>
                    <a:pt x="6557" y="1871"/>
                  </a:lnTo>
                  <a:lnTo>
                    <a:pt x="6282" y="1615"/>
                  </a:lnTo>
                  <a:lnTo>
                    <a:pt x="6026" y="1359"/>
                  </a:lnTo>
                  <a:lnTo>
                    <a:pt x="5750" y="1142"/>
                  </a:lnTo>
                  <a:lnTo>
                    <a:pt x="5474" y="926"/>
                  </a:lnTo>
                  <a:lnTo>
                    <a:pt x="5199" y="749"/>
                  </a:lnTo>
                  <a:lnTo>
                    <a:pt x="4923" y="571"/>
                  </a:lnTo>
                  <a:lnTo>
                    <a:pt x="4667" y="434"/>
                  </a:lnTo>
                  <a:lnTo>
                    <a:pt x="4392" y="296"/>
                  </a:lnTo>
                  <a:lnTo>
                    <a:pt x="4116" y="197"/>
                  </a:lnTo>
                  <a:lnTo>
                    <a:pt x="3840" y="99"/>
                  </a:lnTo>
                  <a:lnTo>
                    <a:pt x="3565" y="40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rgbClr val="352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7071700" y="1194200"/>
              <a:ext cx="304725" cy="476025"/>
            </a:xfrm>
            <a:custGeom>
              <a:avLst/>
              <a:gdLst/>
              <a:ahLst/>
              <a:cxnLst/>
              <a:rect l="l" t="t" r="r" b="b"/>
              <a:pathLst>
                <a:path w="12189" h="19041" extrusionOk="0">
                  <a:moveTo>
                    <a:pt x="3446" y="1"/>
                  </a:moveTo>
                  <a:lnTo>
                    <a:pt x="3151" y="20"/>
                  </a:lnTo>
                  <a:lnTo>
                    <a:pt x="2836" y="60"/>
                  </a:lnTo>
                  <a:lnTo>
                    <a:pt x="2560" y="139"/>
                  </a:lnTo>
                  <a:lnTo>
                    <a:pt x="2285" y="237"/>
                  </a:lnTo>
                  <a:lnTo>
                    <a:pt x="2029" y="355"/>
                  </a:lnTo>
                  <a:lnTo>
                    <a:pt x="1793" y="513"/>
                  </a:lnTo>
                  <a:lnTo>
                    <a:pt x="1556" y="670"/>
                  </a:lnTo>
                  <a:lnTo>
                    <a:pt x="1340" y="867"/>
                  </a:lnTo>
                  <a:lnTo>
                    <a:pt x="1143" y="1084"/>
                  </a:lnTo>
                  <a:lnTo>
                    <a:pt x="946" y="1340"/>
                  </a:lnTo>
                  <a:lnTo>
                    <a:pt x="788" y="1596"/>
                  </a:lnTo>
                  <a:lnTo>
                    <a:pt x="631" y="1871"/>
                  </a:lnTo>
                  <a:lnTo>
                    <a:pt x="473" y="2167"/>
                  </a:lnTo>
                  <a:lnTo>
                    <a:pt x="355" y="2482"/>
                  </a:lnTo>
                  <a:lnTo>
                    <a:pt x="237" y="2816"/>
                  </a:lnTo>
                  <a:lnTo>
                    <a:pt x="139" y="3171"/>
                  </a:lnTo>
                  <a:lnTo>
                    <a:pt x="60" y="3545"/>
                  </a:lnTo>
                  <a:lnTo>
                    <a:pt x="1" y="3919"/>
                  </a:lnTo>
                  <a:lnTo>
                    <a:pt x="296" y="3899"/>
                  </a:lnTo>
                  <a:lnTo>
                    <a:pt x="572" y="3919"/>
                  </a:lnTo>
                  <a:lnTo>
                    <a:pt x="867" y="3958"/>
                  </a:lnTo>
                  <a:lnTo>
                    <a:pt x="1162" y="4017"/>
                  </a:lnTo>
                  <a:lnTo>
                    <a:pt x="1477" y="4096"/>
                  </a:lnTo>
                  <a:lnTo>
                    <a:pt x="1773" y="4214"/>
                  </a:lnTo>
                  <a:lnTo>
                    <a:pt x="2068" y="4352"/>
                  </a:lnTo>
                  <a:lnTo>
                    <a:pt x="2383" y="4490"/>
                  </a:lnTo>
                  <a:lnTo>
                    <a:pt x="2679" y="4667"/>
                  </a:lnTo>
                  <a:lnTo>
                    <a:pt x="2974" y="4864"/>
                  </a:lnTo>
                  <a:lnTo>
                    <a:pt x="3269" y="5081"/>
                  </a:lnTo>
                  <a:lnTo>
                    <a:pt x="3565" y="5317"/>
                  </a:lnTo>
                  <a:lnTo>
                    <a:pt x="3860" y="5573"/>
                  </a:lnTo>
                  <a:lnTo>
                    <a:pt x="4155" y="5829"/>
                  </a:lnTo>
                  <a:lnTo>
                    <a:pt x="4451" y="6124"/>
                  </a:lnTo>
                  <a:lnTo>
                    <a:pt x="4726" y="6419"/>
                  </a:lnTo>
                  <a:lnTo>
                    <a:pt x="5021" y="6754"/>
                  </a:lnTo>
                  <a:lnTo>
                    <a:pt x="5297" y="7089"/>
                  </a:lnTo>
                  <a:lnTo>
                    <a:pt x="5553" y="7443"/>
                  </a:lnTo>
                  <a:lnTo>
                    <a:pt x="5829" y="7798"/>
                  </a:lnTo>
                  <a:lnTo>
                    <a:pt x="6085" y="8172"/>
                  </a:lnTo>
                  <a:lnTo>
                    <a:pt x="6321" y="8565"/>
                  </a:lnTo>
                  <a:lnTo>
                    <a:pt x="6577" y="8979"/>
                  </a:lnTo>
                  <a:lnTo>
                    <a:pt x="6813" y="9392"/>
                  </a:lnTo>
                  <a:lnTo>
                    <a:pt x="7030" y="9826"/>
                  </a:lnTo>
                  <a:lnTo>
                    <a:pt x="7246" y="10259"/>
                  </a:lnTo>
                  <a:lnTo>
                    <a:pt x="7463" y="10712"/>
                  </a:lnTo>
                  <a:lnTo>
                    <a:pt x="7660" y="11164"/>
                  </a:lnTo>
                  <a:lnTo>
                    <a:pt x="7837" y="11637"/>
                  </a:lnTo>
                  <a:lnTo>
                    <a:pt x="8014" y="12110"/>
                  </a:lnTo>
                  <a:lnTo>
                    <a:pt x="8172" y="12602"/>
                  </a:lnTo>
                  <a:lnTo>
                    <a:pt x="8329" y="13094"/>
                  </a:lnTo>
                  <a:lnTo>
                    <a:pt x="8546" y="13921"/>
                  </a:lnTo>
                  <a:lnTo>
                    <a:pt x="8723" y="14728"/>
                  </a:lnTo>
                  <a:lnTo>
                    <a:pt x="8861" y="15516"/>
                  </a:lnTo>
                  <a:lnTo>
                    <a:pt x="8940" y="16284"/>
                  </a:lnTo>
                  <a:lnTo>
                    <a:pt x="8979" y="17012"/>
                  </a:lnTo>
                  <a:lnTo>
                    <a:pt x="8979" y="17721"/>
                  </a:lnTo>
                  <a:lnTo>
                    <a:pt x="8940" y="18390"/>
                  </a:lnTo>
                  <a:lnTo>
                    <a:pt x="8881" y="19040"/>
                  </a:lnTo>
                  <a:lnTo>
                    <a:pt x="9058" y="19020"/>
                  </a:lnTo>
                  <a:lnTo>
                    <a:pt x="9235" y="19001"/>
                  </a:lnTo>
                  <a:lnTo>
                    <a:pt x="9471" y="18922"/>
                  </a:lnTo>
                  <a:lnTo>
                    <a:pt x="9707" y="18843"/>
                  </a:lnTo>
                  <a:lnTo>
                    <a:pt x="9944" y="18745"/>
                  </a:lnTo>
                  <a:lnTo>
                    <a:pt x="10160" y="18627"/>
                  </a:lnTo>
                  <a:lnTo>
                    <a:pt x="10377" y="18489"/>
                  </a:lnTo>
                  <a:lnTo>
                    <a:pt x="10574" y="18312"/>
                  </a:lnTo>
                  <a:lnTo>
                    <a:pt x="10751" y="18134"/>
                  </a:lnTo>
                  <a:lnTo>
                    <a:pt x="10928" y="17937"/>
                  </a:lnTo>
                  <a:lnTo>
                    <a:pt x="11105" y="17721"/>
                  </a:lnTo>
                  <a:lnTo>
                    <a:pt x="11243" y="17504"/>
                  </a:lnTo>
                  <a:lnTo>
                    <a:pt x="11401" y="17248"/>
                  </a:lnTo>
                  <a:lnTo>
                    <a:pt x="11519" y="16992"/>
                  </a:lnTo>
                  <a:lnTo>
                    <a:pt x="11637" y="16697"/>
                  </a:lnTo>
                  <a:lnTo>
                    <a:pt x="11755" y="16402"/>
                  </a:lnTo>
                  <a:lnTo>
                    <a:pt x="11854" y="16106"/>
                  </a:lnTo>
                  <a:lnTo>
                    <a:pt x="11932" y="15772"/>
                  </a:lnTo>
                  <a:lnTo>
                    <a:pt x="12011" y="15437"/>
                  </a:lnTo>
                  <a:lnTo>
                    <a:pt x="12070" y="15102"/>
                  </a:lnTo>
                  <a:lnTo>
                    <a:pt x="12110" y="14728"/>
                  </a:lnTo>
                  <a:lnTo>
                    <a:pt x="12149" y="14354"/>
                  </a:lnTo>
                  <a:lnTo>
                    <a:pt x="12169" y="13980"/>
                  </a:lnTo>
                  <a:lnTo>
                    <a:pt x="12188" y="13586"/>
                  </a:lnTo>
                  <a:lnTo>
                    <a:pt x="12188" y="13173"/>
                  </a:lnTo>
                  <a:lnTo>
                    <a:pt x="12169" y="12779"/>
                  </a:lnTo>
                  <a:lnTo>
                    <a:pt x="12129" y="12346"/>
                  </a:lnTo>
                  <a:lnTo>
                    <a:pt x="12090" y="11913"/>
                  </a:lnTo>
                  <a:lnTo>
                    <a:pt x="12031" y="11479"/>
                  </a:lnTo>
                  <a:lnTo>
                    <a:pt x="11952" y="11027"/>
                  </a:lnTo>
                  <a:lnTo>
                    <a:pt x="11873" y="10574"/>
                  </a:lnTo>
                  <a:lnTo>
                    <a:pt x="11775" y="10121"/>
                  </a:lnTo>
                  <a:lnTo>
                    <a:pt x="11657" y="9668"/>
                  </a:lnTo>
                  <a:lnTo>
                    <a:pt x="11519" y="9196"/>
                  </a:lnTo>
                  <a:lnTo>
                    <a:pt x="11361" y="8684"/>
                  </a:lnTo>
                  <a:lnTo>
                    <a:pt x="11184" y="8172"/>
                  </a:lnTo>
                  <a:lnTo>
                    <a:pt x="11007" y="7679"/>
                  </a:lnTo>
                  <a:lnTo>
                    <a:pt x="10810" y="7207"/>
                  </a:lnTo>
                  <a:lnTo>
                    <a:pt x="10613" y="6734"/>
                  </a:lnTo>
                  <a:lnTo>
                    <a:pt x="10397" y="6262"/>
                  </a:lnTo>
                  <a:lnTo>
                    <a:pt x="10160" y="5809"/>
                  </a:lnTo>
                  <a:lnTo>
                    <a:pt x="9924" y="5376"/>
                  </a:lnTo>
                  <a:lnTo>
                    <a:pt x="9688" y="4943"/>
                  </a:lnTo>
                  <a:lnTo>
                    <a:pt x="9432" y="4529"/>
                  </a:lnTo>
                  <a:lnTo>
                    <a:pt x="9156" y="4116"/>
                  </a:lnTo>
                  <a:lnTo>
                    <a:pt x="8900" y="3742"/>
                  </a:lnTo>
                  <a:lnTo>
                    <a:pt x="8625" y="3368"/>
                  </a:lnTo>
                  <a:lnTo>
                    <a:pt x="8329" y="2994"/>
                  </a:lnTo>
                  <a:lnTo>
                    <a:pt x="8054" y="2659"/>
                  </a:lnTo>
                  <a:lnTo>
                    <a:pt x="7758" y="2344"/>
                  </a:lnTo>
                  <a:lnTo>
                    <a:pt x="7463" y="2029"/>
                  </a:lnTo>
                  <a:lnTo>
                    <a:pt x="7148" y="1753"/>
                  </a:lnTo>
                  <a:lnTo>
                    <a:pt x="6853" y="1477"/>
                  </a:lnTo>
                  <a:lnTo>
                    <a:pt x="6538" y="1241"/>
                  </a:lnTo>
                  <a:lnTo>
                    <a:pt x="6223" y="1005"/>
                  </a:lnTo>
                  <a:lnTo>
                    <a:pt x="5927" y="808"/>
                  </a:lnTo>
                  <a:lnTo>
                    <a:pt x="5612" y="611"/>
                  </a:lnTo>
                  <a:lnTo>
                    <a:pt x="5297" y="454"/>
                  </a:lnTo>
                  <a:lnTo>
                    <a:pt x="4982" y="316"/>
                  </a:lnTo>
                  <a:lnTo>
                    <a:pt x="4667" y="198"/>
                  </a:lnTo>
                  <a:lnTo>
                    <a:pt x="4352" y="119"/>
                  </a:lnTo>
                  <a:lnTo>
                    <a:pt x="4057" y="60"/>
                  </a:lnTo>
                  <a:lnTo>
                    <a:pt x="3742" y="2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7114050" y="1226700"/>
              <a:ext cx="242675" cy="400200"/>
            </a:xfrm>
            <a:custGeom>
              <a:avLst/>
              <a:gdLst/>
              <a:ahLst/>
              <a:cxnLst/>
              <a:rect l="l" t="t" r="r" b="b"/>
              <a:pathLst>
                <a:path w="9707" h="16008" extrusionOk="0">
                  <a:moveTo>
                    <a:pt x="2225" y="0"/>
                  </a:moveTo>
                  <a:lnTo>
                    <a:pt x="2008" y="40"/>
                  </a:lnTo>
                  <a:lnTo>
                    <a:pt x="1811" y="79"/>
                  </a:lnTo>
                  <a:lnTo>
                    <a:pt x="1615" y="158"/>
                  </a:lnTo>
                  <a:lnTo>
                    <a:pt x="1418" y="256"/>
                  </a:lnTo>
                  <a:lnTo>
                    <a:pt x="1240" y="374"/>
                  </a:lnTo>
                  <a:lnTo>
                    <a:pt x="1083" y="512"/>
                  </a:lnTo>
                  <a:lnTo>
                    <a:pt x="925" y="670"/>
                  </a:lnTo>
                  <a:lnTo>
                    <a:pt x="788" y="827"/>
                  </a:lnTo>
                  <a:lnTo>
                    <a:pt x="669" y="1024"/>
                  </a:lnTo>
                  <a:lnTo>
                    <a:pt x="551" y="1241"/>
                  </a:lnTo>
                  <a:lnTo>
                    <a:pt x="433" y="1457"/>
                  </a:lnTo>
                  <a:lnTo>
                    <a:pt x="335" y="1713"/>
                  </a:lnTo>
                  <a:lnTo>
                    <a:pt x="256" y="1969"/>
                  </a:lnTo>
                  <a:lnTo>
                    <a:pt x="197" y="2245"/>
                  </a:lnTo>
                  <a:lnTo>
                    <a:pt x="118" y="2520"/>
                  </a:lnTo>
                  <a:lnTo>
                    <a:pt x="79" y="2816"/>
                  </a:lnTo>
                  <a:lnTo>
                    <a:pt x="39" y="3131"/>
                  </a:lnTo>
                  <a:lnTo>
                    <a:pt x="20" y="3466"/>
                  </a:lnTo>
                  <a:lnTo>
                    <a:pt x="0" y="3800"/>
                  </a:lnTo>
                  <a:lnTo>
                    <a:pt x="0" y="4489"/>
                  </a:lnTo>
                  <a:lnTo>
                    <a:pt x="59" y="5238"/>
                  </a:lnTo>
                  <a:lnTo>
                    <a:pt x="158" y="6005"/>
                  </a:lnTo>
                  <a:lnTo>
                    <a:pt x="295" y="6813"/>
                  </a:lnTo>
                  <a:lnTo>
                    <a:pt x="492" y="7640"/>
                  </a:lnTo>
                  <a:lnTo>
                    <a:pt x="729" y="8467"/>
                  </a:lnTo>
                  <a:lnTo>
                    <a:pt x="1024" y="9313"/>
                  </a:lnTo>
                  <a:lnTo>
                    <a:pt x="1319" y="10081"/>
                  </a:lnTo>
                  <a:lnTo>
                    <a:pt x="1654" y="10810"/>
                  </a:lnTo>
                  <a:lnTo>
                    <a:pt x="2008" y="11518"/>
                  </a:lnTo>
                  <a:lnTo>
                    <a:pt x="2382" y="12168"/>
                  </a:lnTo>
                  <a:lnTo>
                    <a:pt x="2757" y="12778"/>
                  </a:lnTo>
                  <a:lnTo>
                    <a:pt x="3170" y="13349"/>
                  </a:lnTo>
                  <a:lnTo>
                    <a:pt x="3583" y="13881"/>
                  </a:lnTo>
                  <a:lnTo>
                    <a:pt x="3997" y="14354"/>
                  </a:lnTo>
                  <a:lnTo>
                    <a:pt x="4410" y="14767"/>
                  </a:lnTo>
                  <a:lnTo>
                    <a:pt x="4844" y="15121"/>
                  </a:lnTo>
                  <a:lnTo>
                    <a:pt x="5060" y="15279"/>
                  </a:lnTo>
                  <a:lnTo>
                    <a:pt x="5277" y="15436"/>
                  </a:lnTo>
                  <a:lnTo>
                    <a:pt x="5474" y="15555"/>
                  </a:lnTo>
                  <a:lnTo>
                    <a:pt x="5690" y="15673"/>
                  </a:lnTo>
                  <a:lnTo>
                    <a:pt x="5907" y="15771"/>
                  </a:lnTo>
                  <a:lnTo>
                    <a:pt x="6104" y="15850"/>
                  </a:lnTo>
                  <a:lnTo>
                    <a:pt x="6301" y="15909"/>
                  </a:lnTo>
                  <a:lnTo>
                    <a:pt x="6517" y="15968"/>
                  </a:lnTo>
                  <a:lnTo>
                    <a:pt x="6714" y="15988"/>
                  </a:lnTo>
                  <a:lnTo>
                    <a:pt x="6911" y="16007"/>
                  </a:lnTo>
                  <a:lnTo>
                    <a:pt x="7088" y="16007"/>
                  </a:lnTo>
                  <a:lnTo>
                    <a:pt x="7285" y="15968"/>
                  </a:lnTo>
                  <a:lnTo>
                    <a:pt x="7462" y="15929"/>
                  </a:lnTo>
                  <a:lnTo>
                    <a:pt x="7639" y="15870"/>
                  </a:lnTo>
                  <a:lnTo>
                    <a:pt x="7817" y="15791"/>
                  </a:lnTo>
                  <a:lnTo>
                    <a:pt x="7974" y="15692"/>
                  </a:lnTo>
                  <a:lnTo>
                    <a:pt x="8132" y="15594"/>
                  </a:lnTo>
                  <a:lnTo>
                    <a:pt x="8289" y="15456"/>
                  </a:lnTo>
                  <a:lnTo>
                    <a:pt x="8447" y="15318"/>
                  </a:lnTo>
                  <a:lnTo>
                    <a:pt x="8584" y="15161"/>
                  </a:lnTo>
                  <a:lnTo>
                    <a:pt x="8722" y="14984"/>
                  </a:lnTo>
                  <a:lnTo>
                    <a:pt x="8840" y="14806"/>
                  </a:lnTo>
                  <a:lnTo>
                    <a:pt x="8959" y="14609"/>
                  </a:lnTo>
                  <a:lnTo>
                    <a:pt x="9077" y="14393"/>
                  </a:lnTo>
                  <a:lnTo>
                    <a:pt x="9175" y="14176"/>
                  </a:lnTo>
                  <a:lnTo>
                    <a:pt x="9274" y="13920"/>
                  </a:lnTo>
                  <a:lnTo>
                    <a:pt x="9372" y="13684"/>
                  </a:lnTo>
                  <a:lnTo>
                    <a:pt x="9451" y="13408"/>
                  </a:lnTo>
                  <a:lnTo>
                    <a:pt x="9510" y="13133"/>
                  </a:lnTo>
                  <a:lnTo>
                    <a:pt x="9569" y="12857"/>
                  </a:lnTo>
                  <a:lnTo>
                    <a:pt x="9648" y="12247"/>
                  </a:lnTo>
                  <a:lnTo>
                    <a:pt x="9707" y="11617"/>
                  </a:lnTo>
                  <a:lnTo>
                    <a:pt x="9707" y="10947"/>
                  </a:lnTo>
                  <a:lnTo>
                    <a:pt x="9648" y="10239"/>
                  </a:lnTo>
                  <a:lnTo>
                    <a:pt x="9608" y="9864"/>
                  </a:lnTo>
                  <a:lnTo>
                    <a:pt x="9549" y="9490"/>
                  </a:lnTo>
                  <a:lnTo>
                    <a:pt x="9490" y="9116"/>
                  </a:lnTo>
                  <a:lnTo>
                    <a:pt x="9411" y="8742"/>
                  </a:lnTo>
                  <a:lnTo>
                    <a:pt x="9313" y="8348"/>
                  </a:lnTo>
                  <a:lnTo>
                    <a:pt x="9195" y="7955"/>
                  </a:lnTo>
                  <a:lnTo>
                    <a:pt x="9077" y="7521"/>
                  </a:lnTo>
                  <a:lnTo>
                    <a:pt x="8919" y="7108"/>
                  </a:lnTo>
                  <a:lnTo>
                    <a:pt x="8762" y="6675"/>
                  </a:lnTo>
                  <a:lnTo>
                    <a:pt x="8604" y="6281"/>
                  </a:lnTo>
                  <a:lnTo>
                    <a:pt x="8427" y="5868"/>
                  </a:lnTo>
                  <a:lnTo>
                    <a:pt x="8230" y="5474"/>
                  </a:lnTo>
                  <a:lnTo>
                    <a:pt x="8033" y="5080"/>
                  </a:lnTo>
                  <a:lnTo>
                    <a:pt x="7836" y="4706"/>
                  </a:lnTo>
                  <a:lnTo>
                    <a:pt x="7403" y="3997"/>
                  </a:lnTo>
                  <a:lnTo>
                    <a:pt x="6931" y="3308"/>
                  </a:lnTo>
                  <a:lnTo>
                    <a:pt x="6458" y="2678"/>
                  </a:lnTo>
                  <a:lnTo>
                    <a:pt x="6202" y="2383"/>
                  </a:lnTo>
                  <a:lnTo>
                    <a:pt x="5966" y="2107"/>
                  </a:lnTo>
                  <a:lnTo>
                    <a:pt x="5710" y="1851"/>
                  </a:lnTo>
                  <a:lnTo>
                    <a:pt x="5454" y="1595"/>
                  </a:lnTo>
                  <a:lnTo>
                    <a:pt x="5198" y="1359"/>
                  </a:lnTo>
                  <a:lnTo>
                    <a:pt x="4942" y="1142"/>
                  </a:lnTo>
                  <a:lnTo>
                    <a:pt x="4686" y="945"/>
                  </a:lnTo>
                  <a:lnTo>
                    <a:pt x="4430" y="748"/>
                  </a:lnTo>
                  <a:lnTo>
                    <a:pt x="4174" y="591"/>
                  </a:lnTo>
                  <a:lnTo>
                    <a:pt x="3918" y="453"/>
                  </a:lnTo>
                  <a:lnTo>
                    <a:pt x="3662" y="315"/>
                  </a:lnTo>
                  <a:lnTo>
                    <a:pt x="3406" y="217"/>
                  </a:lnTo>
                  <a:lnTo>
                    <a:pt x="3170" y="118"/>
                  </a:lnTo>
                  <a:lnTo>
                    <a:pt x="2914" y="59"/>
                  </a:lnTo>
                  <a:lnTo>
                    <a:pt x="2678" y="2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7114050" y="1292650"/>
              <a:ext cx="215600" cy="334250"/>
            </a:xfrm>
            <a:custGeom>
              <a:avLst/>
              <a:gdLst/>
              <a:ahLst/>
              <a:cxnLst/>
              <a:rect l="l" t="t" r="r" b="b"/>
              <a:pathLst>
                <a:path w="8624" h="13370" extrusionOk="0">
                  <a:moveTo>
                    <a:pt x="1142" y="1"/>
                  </a:moveTo>
                  <a:lnTo>
                    <a:pt x="925" y="40"/>
                  </a:lnTo>
                  <a:lnTo>
                    <a:pt x="689" y="99"/>
                  </a:lnTo>
                  <a:lnTo>
                    <a:pt x="453" y="197"/>
                  </a:lnTo>
                  <a:lnTo>
                    <a:pt x="236" y="316"/>
                  </a:lnTo>
                  <a:lnTo>
                    <a:pt x="39" y="473"/>
                  </a:lnTo>
                  <a:lnTo>
                    <a:pt x="20" y="788"/>
                  </a:lnTo>
                  <a:lnTo>
                    <a:pt x="0" y="1143"/>
                  </a:lnTo>
                  <a:lnTo>
                    <a:pt x="0" y="1832"/>
                  </a:lnTo>
                  <a:lnTo>
                    <a:pt x="59" y="2580"/>
                  </a:lnTo>
                  <a:lnTo>
                    <a:pt x="158" y="3367"/>
                  </a:lnTo>
                  <a:lnTo>
                    <a:pt x="295" y="4155"/>
                  </a:lnTo>
                  <a:lnTo>
                    <a:pt x="492" y="4982"/>
                  </a:lnTo>
                  <a:lnTo>
                    <a:pt x="729" y="5829"/>
                  </a:lnTo>
                  <a:lnTo>
                    <a:pt x="1024" y="6675"/>
                  </a:lnTo>
                  <a:lnTo>
                    <a:pt x="1319" y="7443"/>
                  </a:lnTo>
                  <a:lnTo>
                    <a:pt x="1654" y="8172"/>
                  </a:lnTo>
                  <a:lnTo>
                    <a:pt x="2008" y="8880"/>
                  </a:lnTo>
                  <a:lnTo>
                    <a:pt x="2382" y="9530"/>
                  </a:lnTo>
                  <a:lnTo>
                    <a:pt x="2757" y="10140"/>
                  </a:lnTo>
                  <a:lnTo>
                    <a:pt x="3170" y="10711"/>
                  </a:lnTo>
                  <a:lnTo>
                    <a:pt x="3583" y="11243"/>
                  </a:lnTo>
                  <a:lnTo>
                    <a:pt x="3997" y="11716"/>
                  </a:lnTo>
                  <a:lnTo>
                    <a:pt x="4410" y="12129"/>
                  </a:lnTo>
                  <a:lnTo>
                    <a:pt x="4844" y="12483"/>
                  </a:lnTo>
                  <a:lnTo>
                    <a:pt x="5060" y="12641"/>
                  </a:lnTo>
                  <a:lnTo>
                    <a:pt x="5277" y="12798"/>
                  </a:lnTo>
                  <a:lnTo>
                    <a:pt x="5474" y="12917"/>
                  </a:lnTo>
                  <a:lnTo>
                    <a:pt x="5690" y="13035"/>
                  </a:lnTo>
                  <a:lnTo>
                    <a:pt x="5907" y="13133"/>
                  </a:lnTo>
                  <a:lnTo>
                    <a:pt x="6104" y="13212"/>
                  </a:lnTo>
                  <a:lnTo>
                    <a:pt x="6301" y="13271"/>
                  </a:lnTo>
                  <a:lnTo>
                    <a:pt x="6517" y="13330"/>
                  </a:lnTo>
                  <a:lnTo>
                    <a:pt x="6714" y="13350"/>
                  </a:lnTo>
                  <a:lnTo>
                    <a:pt x="6911" y="13369"/>
                  </a:lnTo>
                  <a:lnTo>
                    <a:pt x="7088" y="13369"/>
                  </a:lnTo>
                  <a:lnTo>
                    <a:pt x="7285" y="13330"/>
                  </a:lnTo>
                  <a:lnTo>
                    <a:pt x="7462" y="13291"/>
                  </a:lnTo>
                  <a:lnTo>
                    <a:pt x="7620" y="13232"/>
                  </a:lnTo>
                  <a:lnTo>
                    <a:pt x="7797" y="13173"/>
                  </a:lnTo>
                  <a:lnTo>
                    <a:pt x="7954" y="13074"/>
                  </a:lnTo>
                  <a:lnTo>
                    <a:pt x="8092" y="12976"/>
                  </a:lnTo>
                  <a:lnTo>
                    <a:pt x="8250" y="12857"/>
                  </a:lnTo>
                  <a:lnTo>
                    <a:pt x="8388" y="12720"/>
                  </a:lnTo>
                  <a:lnTo>
                    <a:pt x="8525" y="12582"/>
                  </a:lnTo>
                  <a:lnTo>
                    <a:pt x="8584" y="12070"/>
                  </a:lnTo>
                  <a:lnTo>
                    <a:pt x="8624" y="11558"/>
                  </a:lnTo>
                  <a:lnTo>
                    <a:pt x="8624" y="11007"/>
                  </a:lnTo>
                  <a:lnTo>
                    <a:pt x="8584" y="10416"/>
                  </a:lnTo>
                  <a:lnTo>
                    <a:pt x="8525" y="9825"/>
                  </a:lnTo>
                  <a:lnTo>
                    <a:pt x="8427" y="9215"/>
                  </a:lnTo>
                  <a:lnTo>
                    <a:pt x="8289" y="8585"/>
                  </a:lnTo>
                  <a:lnTo>
                    <a:pt x="8132" y="7955"/>
                  </a:lnTo>
                  <a:lnTo>
                    <a:pt x="7994" y="7522"/>
                  </a:lnTo>
                  <a:lnTo>
                    <a:pt x="7836" y="7089"/>
                  </a:lnTo>
                  <a:lnTo>
                    <a:pt x="7679" y="6675"/>
                  </a:lnTo>
                  <a:lnTo>
                    <a:pt x="7521" y="6262"/>
                  </a:lnTo>
                  <a:lnTo>
                    <a:pt x="7344" y="5868"/>
                  </a:lnTo>
                  <a:lnTo>
                    <a:pt x="7147" y="5474"/>
                  </a:lnTo>
                  <a:lnTo>
                    <a:pt x="6950" y="5080"/>
                  </a:lnTo>
                  <a:lnTo>
                    <a:pt x="6753" y="4706"/>
                  </a:lnTo>
                  <a:lnTo>
                    <a:pt x="6320" y="3997"/>
                  </a:lnTo>
                  <a:lnTo>
                    <a:pt x="5867" y="3308"/>
                  </a:lnTo>
                  <a:lnTo>
                    <a:pt x="5375" y="2678"/>
                  </a:lnTo>
                  <a:lnTo>
                    <a:pt x="5139" y="2383"/>
                  </a:lnTo>
                  <a:lnTo>
                    <a:pt x="4883" y="2107"/>
                  </a:lnTo>
                  <a:lnTo>
                    <a:pt x="4627" y="1832"/>
                  </a:lnTo>
                  <a:lnTo>
                    <a:pt x="4371" y="1595"/>
                  </a:lnTo>
                  <a:lnTo>
                    <a:pt x="4115" y="1359"/>
                  </a:lnTo>
                  <a:lnTo>
                    <a:pt x="3859" y="1143"/>
                  </a:lnTo>
                  <a:lnTo>
                    <a:pt x="3603" y="926"/>
                  </a:lnTo>
                  <a:lnTo>
                    <a:pt x="3347" y="749"/>
                  </a:lnTo>
                  <a:lnTo>
                    <a:pt x="3091" y="591"/>
                  </a:lnTo>
                  <a:lnTo>
                    <a:pt x="2835" y="434"/>
                  </a:lnTo>
                  <a:lnTo>
                    <a:pt x="2579" y="316"/>
                  </a:lnTo>
                  <a:lnTo>
                    <a:pt x="2323" y="217"/>
                  </a:lnTo>
                  <a:lnTo>
                    <a:pt x="2087" y="119"/>
                  </a:lnTo>
                  <a:lnTo>
                    <a:pt x="1851" y="60"/>
                  </a:lnTo>
                  <a:lnTo>
                    <a:pt x="1615" y="20"/>
                  </a:lnTo>
                  <a:lnTo>
                    <a:pt x="1378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7126825" y="1367950"/>
              <a:ext cx="153125" cy="245650"/>
            </a:xfrm>
            <a:custGeom>
              <a:avLst/>
              <a:gdLst/>
              <a:ahLst/>
              <a:cxnLst/>
              <a:rect l="l" t="t" r="r" b="b"/>
              <a:pathLst>
                <a:path w="6125" h="9826" extrusionOk="0">
                  <a:moveTo>
                    <a:pt x="1" y="1"/>
                  </a:moveTo>
                  <a:lnTo>
                    <a:pt x="158" y="789"/>
                  </a:lnTo>
                  <a:lnTo>
                    <a:pt x="355" y="1576"/>
                  </a:lnTo>
                  <a:lnTo>
                    <a:pt x="592" y="2403"/>
                  </a:lnTo>
                  <a:lnTo>
                    <a:pt x="867" y="3230"/>
                  </a:lnTo>
                  <a:lnTo>
                    <a:pt x="1123" y="3880"/>
                  </a:lnTo>
                  <a:lnTo>
                    <a:pt x="1399" y="4510"/>
                  </a:lnTo>
                  <a:lnTo>
                    <a:pt x="1675" y="5100"/>
                  </a:lnTo>
                  <a:lnTo>
                    <a:pt x="1990" y="5671"/>
                  </a:lnTo>
                  <a:lnTo>
                    <a:pt x="2285" y="6223"/>
                  </a:lnTo>
                  <a:lnTo>
                    <a:pt x="2620" y="6715"/>
                  </a:lnTo>
                  <a:lnTo>
                    <a:pt x="2954" y="7207"/>
                  </a:lnTo>
                  <a:lnTo>
                    <a:pt x="3289" y="7660"/>
                  </a:lnTo>
                  <a:lnTo>
                    <a:pt x="3643" y="8054"/>
                  </a:lnTo>
                  <a:lnTo>
                    <a:pt x="3998" y="8448"/>
                  </a:lnTo>
                  <a:lnTo>
                    <a:pt x="4352" y="8782"/>
                  </a:lnTo>
                  <a:lnTo>
                    <a:pt x="4707" y="9078"/>
                  </a:lnTo>
                  <a:lnTo>
                    <a:pt x="5081" y="9334"/>
                  </a:lnTo>
                  <a:lnTo>
                    <a:pt x="5435" y="9550"/>
                  </a:lnTo>
                  <a:lnTo>
                    <a:pt x="5770" y="9708"/>
                  </a:lnTo>
                  <a:lnTo>
                    <a:pt x="6124" y="9826"/>
                  </a:lnTo>
                  <a:lnTo>
                    <a:pt x="6124" y="9826"/>
                  </a:lnTo>
                  <a:lnTo>
                    <a:pt x="6006" y="9038"/>
                  </a:lnTo>
                  <a:lnTo>
                    <a:pt x="5849" y="8231"/>
                  </a:lnTo>
                  <a:lnTo>
                    <a:pt x="5632" y="7404"/>
                  </a:lnTo>
                  <a:lnTo>
                    <a:pt x="5494" y="6991"/>
                  </a:lnTo>
                  <a:lnTo>
                    <a:pt x="5356" y="6577"/>
                  </a:lnTo>
                  <a:lnTo>
                    <a:pt x="5120" y="5947"/>
                  </a:lnTo>
                  <a:lnTo>
                    <a:pt x="4864" y="5337"/>
                  </a:lnTo>
                  <a:lnTo>
                    <a:pt x="4589" y="4766"/>
                  </a:lnTo>
                  <a:lnTo>
                    <a:pt x="4313" y="4214"/>
                  </a:lnTo>
                  <a:lnTo>
                    <a:pt x="3998" y="3683"/>
                  </a:lnTo>
                  <a:lnTo>
                    <a:pt x="3683" y="3191"/>
                  </a:lnTo>
                  <a:lnTo>
                    <a:pt x="3348" y="2718"/>
                  </a:lnTo>
                  <a:lnTo>
                    <a:pt x="2994" y="2265"/>
                  </a:lnTo>
                  <a:lnTo>
                    <a:pt x="2639" y="1852"/>
                  </a:lnTo>
                  <a:lnTo>
                    <a:pt x="2285" y="1478"/>
                  </a:lnTo>
                  <a:lnTo>
                    <a:pt x="1911" y="1143"/>
                  </a:lnTo>
                  <a:lnTo>
                    <a:pt x="1537" y="828"/>
                  </a:lnTo>
                  <a:lnTo>
                    <a:pt x="1143" y="572"/>
                  </a:lnTo>
                  <a:lnTo>
                    <a:pt x="769" y="336"/>
                  </a:lnTo>
                  <a:lnTo>
                    <a:pt x="395" y="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7416275" y="1022425"/>
              <a:ext cx="320950" cy="215625"/>
            </a:xfrm>
            <a:custGeom>
              <a:avLst/>
              <a:gdLst/>
              <a:ahLst/>
              <a:cxnLst/>
              <a:rect l="l" t="t" r="r" b="b"/>
              <a:pathLst>
                <a:path w="12838" h="8625" extrusionOk="0">
                  <a:moveTo>
                    <a:pt x="315" y="0"/>
                  </a:moveTo>
                  <a:lnTo>
                    <a:pt x="0" y="118"/>
                  </a:lnTo>
                  <a:lnTo>
                    <a:pt x="1378" y="591"/>
                  </a:lnTo>
                  <a:lnTo>
                    <a:pt x="6793" y="8624"/>
                  </a:lnTo>
                  <a:lnTo>
                    <a:pt x="12837" y="6242"/>
                  </a:lnTo>
                  <a:lnTo>
                    <a:pt x="9864" y="1260"/>
                  </a:lnTo>
                  <a:lnTo>
                    <a:pt x="11833" y="532"/>
                  </a:lnTo>
                  <a:lnTo>
                    <a:pt x="11715" y="355"/>
                  </a:lnTo>
                  <a:lnTo>
                    <a:pt x="9549" y="1142"/>
                  </a:lnTo>
                  <a:lnTo>
                    <a:pt x="12522" y="6143"/>
                  </a:lnTo>
                  <a:lnTo>
                    <a:pt x="6872" y="8348"/>
                  </a:lnTo>
                  <a:lnTo>
                    <a:pt x="1536" y="453"/>
                  </a:lnTo>
                  <a:lnTo>
                    <a:pt x="1516" y="4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7481725" y="1187325"/>
              <a:ext cx="368225" cy="190500"/>
            </a:xfrm>
            <a:custGeom>
              <a:avLst/>
              <a:gdLst/>
              <a:ahLst/>
              <a:cxnLst/>
              <a:rect l="l" t="t" r="r" b="b"/>
              <a:pathLst>
                <a:path w="14729" h="7620" extrusionOk="0">
                  <a:moveTo>
                    <a:pt x="1320" y="0"/>
                  </a:moveTo>
                  <a:lnTo>
                    <a:pt x="1" y="709"/>
                  </a:lnTo>
                  <a:lnTo>
                    <a:pt x="4470" y="7620"/>
                  </a:lnTo>
                  <a:lnTo>
                    <a:pt x="14728" y="3367"/>
                  </a:lnTo>
                  <a:lnTo>
                    <a:pt x="14472" y="2402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7513725" y="1110025"/>
              <a:ext cx="330800" cy="234825"/>
            </a:xfrm>
            <a:custGeom>
              <a:avLst/>
              <a:gdLst/>
              <a:ahLst/>
              <a:cxnLst/>
              <a:rect l="l" t="t" r="r" b="b"/>
              <a:pathLst>
                <a:path w="13232" h="9393" extrusionOk="0">
                  <a:moveTo>
                    <a:pt x="9018" y="1"/>
                  </a:moveTo>
                  <a:lnTo>
                    <a:pt x="1" y="3033"/>
                  </a:lnTo>
                  <a:lnTo>
                    <a:pt x="3958" y="9393"/>
                  </a:lnTo>
                  <a:lnTo>
                    <a:pt x="13231" y="5455"/>
                  </a:lnTo>
                  <a:lnTo>
                    <a:pt x="90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6802450" y="367275"/>
              <a:ext cx="627625" cy="646300"/>
            </a:xfrm>
            <a:custGeom>
              <a:avLst/>
              <a:gdLst/>
              <a:ahLst/>
              <a:cxnLst/>
              <a:rect l="l" t="t" r="r" b="b"/>
              <a:pathLst>
                <a:path w="25105" h="25852" extrusionOk="0">
                  <a:moveTo>
                    <a:pt x="11992" y="0"/>
                  </a:moveTo>
                  <a:lnTo>
                    <a:pt x="1" y="4489"/>
                  </a:lnTo>
                  <a:lnTo>
                    <a:pt x="13882" y="25852"/>
                  </a:lnTo>
                  <a:lnTo>
                    <a:pt x="25104" y="20693"/>
                  </a:lnTo>
                  <a:lnTo>
                    <a:pt x="11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6935850" y="448475"/>
              <a:ext cx="338675" cy="443050"/>
            </a:xfrm>
            <a:custGeom>
              <a:avLst/>
              <a:gdLst/>
              <a:ahLst/>
              <a:cxnLst/>
              <a:rect l="l" t="t" r="r" b="b"/>
              <a:pathLst>
                <a:path w="13547" h="17722" extrusionOk="0">
                  <a:moveTo>
                    <a:pt x="8723" y="1"/>
                  </a:moveTo>
                  <a:lnTo>
                    <a:pt x="8014" y="867"/>
                  </a:lnTo>
                  <a:lnTo>
                    <a:pt x="7207" y="1812"/>
                  </a:lnTo>
                  <a:lnTo>
                    <a:pt x="6301" y="2856"/>
                  </a:lnTo>
                  <a:lnTo>
                    <a:pt x="5277" y="3978"/>
                  </a:lnTo>
                  <a:lnTo>
                    <a:pt x="4155" y="5199"/>
                  </a:lnTo>
                  <a:lnTo>
                    <a:pt x="2895" y="6518"/>
                  </a:lnTo>
                  <a:lnTo>
                    <a:pt x="1517" y="7936"/>
                  </a:lnTo>
                  <a:lnTo>
                    <a:pt x="1" y="9471"/>
                  </a:lnTo>
                  <a:lnTo>
                    <a:pt x="5376" y="17721"/>
                  </a:lnTo>
                  <a:lnTo>
                    <a:pt x="5809" y="16953"/>
                  </a:lnTo>
                  <a:lnTo>
                    <a:pt x="6262" y="16185"/>
                  </a:lnTo>
                  <a:lnTo>
                    <a:pt x="6754" y="15437"/>
                  </a:lnTo>
                  <a:lnTo>
                    <a:pt x="7246" y="14709"/>
                  </a:lnTo>
                  <a:lnTo>
                    <a:pt x="7738" y="14020"/>
                  </a:lnTo>
                  <a:lnTo>
                    <a:pt x="8250" y="13330"/>
                  </a:lnTo>
                  <a:lnTo>
                    <a:pt x="8782" y="12661"/>
                  </a:lnTo>
                  <a:lnTo>
                    <a:pt x="9314" y="12011"/>
                  </a:lnTo>
                  <a:lnTo>
                    <a:pt x="9845" y="11381"/>
                  </a:lnTo>
                  <a:lnTo>
                    <a:pt x="10396" y="10791"/>
                  </a:lnTo>
                  <a:lnTo>
                    <a:pt x="10928" y="10200"/>
                  </a:lnTo>
                  <a:lnTo>
                    <a:pt x="11460" y="9649"/>
                  </a:lnTo>
                  <a:lnTo>
                    <a:pt x="11991" y="9117"/>
                  </a:lnTo>
                  <a:lnTo>
                    <a:pt x="12523" y="8605"/>
                  </a:lnTo>
                  <a:lnTo>
                    <a:pt x="13547" y="7640"/>
                  </a:lnTo>
                  <a:lnTo>
                    <a:pt x="872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7685025" y="1651475"/>
              <a:ext cx="380025" cy="505050"/>
            </a:xfrm>
            <a:custGeom>
              <a:avLst/>
              <a:gdLst/>
              <a:ahLst/>
              <a:cxnLst/>
              <a:rect l="l" t="t" r="r" b="b"/>
              <a:pathLst>
                <a:path w="15201" h="20202" extrusionOk="0">
                  <a:moveTo>
                    <a:pt x="492" y="1"/>
                  </a:moveTo>
                  <a:lnTo>
                    <a:pt x="0" y="375"/>
                  </a:lnTo>
                  <a:lnTo>
                    <a:pt x="14728" y="20202"/>
                  </a:lnTo>
                  <a:lnTo>
                    <a:pt x="15200" y="19847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7764750" y="1618025"/>
              <a:ext cx="385450" cy="490750"/>
            </a:xfrm>
            <a:custGeom>
              <a:avLst/>
              <a:gdLst/>
              <a:ahLst/>
              <a:cxnLst/>
              <a:rect l="l" t="t" r="r" b="b"/>
              <a:pathLst>
                <a:path w="15418" h="19630" extrusionOk="0">
                  <a:moveTo>
                    <a:pt x="493" y="0"/>
                  </a:moveTo>
                  <a:lnTo>
                    <a:pt x="1" y="374"/>
                  </a:lnTo>
                  <a:lnTo>
                    <a:pt x="14945" y="19630"/>
                  </a:lnTo>
                  <a:lnTo>
                    <a:pt x="15417" y="19276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7835650" y="1587500"/>
              <a:ext cx="404625" cy="467150"/>
            </a:xfrm>
            <a:custGeom>
              <a:avLst/>
              <a:gdLst/>
              <a:ahLst/>
              <a:cxnLst/>
              <a:rect l="l" t="t" r="r" b="b"/>
              <a:pathLst>
                <a:path w="16185" h="18686" extrusionOk="0">
                  <a:moveTo>
                    <a:pt x="453" y="0"/>
                  </a:moveTo>
                  <a:lnTo>
                    <a:pt x="0" y="394"/>
                  </a:lnTo>
                  <a:lnTo>
                    <a:pt x="15732" y="18685"/>
                  </a:lnTo>
                  <a:lnTo>
                    <a:pt x="16184" y="1829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7894700" y="1907450"/>
              <a:ext cx="339675" cy="186575"/>
            </a:xfrm>
            <a:custGeom>
              <a:avLst/>
              <a:gdLst/>
              <a:ahLst/>
              <a:cxnLst/>
              <a:rect l="l" t="t" r="r" b="b"/>
              <a:pathLst>
                <a:path w="13587" h="7463" extrusionOk="0">
                  <a:moveTo>
                    <a:pt x="13291" y="0"/>
                  </a:moveTo>
                  <a:lnTo>
                    <a:pt x="1" y="6911"/>
                  </a:lnTo>
                  <a:lnTo>
                    <a:pt x="276" y="7462"/>
                  </a:lnTo>
                  <a:lnTo>
                    <a:pt x="13586" y="532"/>
                  </a:lnTo>
                  <a:lnTo>
                    <a:pt x="1329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7820375" y="1819325"/>
              <a:ext cx="336225" cy="170825"/>
            </a:xfrm>
            <a:custGeom>
              <a:avLst/>
              <a:gdLst/>
              <a:ahLst/>
              <a:cxnLst/>
              <a:rect l="l" t="t" r="r" b="b"/>
              <a:pathLst>
                <a:path w="13449" h="6833" extrusionOk="0">
                  <a:moveTo>
                    <a:pt x="13192" y="1"/>
                  </a:moveTo>
                  <a:lnTo>
                    <a:pt x="1" y="6282"/>
                  </a:lnTo>
                  <a:lnTo>
                    <a:pt x="257" y="6833"/>
                  </a:lnTo>
                  <a:lnTo>
                    <a:pt x="13448" y="552"/>
                  </a:lnTo>
                  <a:lnTo>
                    <a:pt x="1319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7743600" y="1722375"/>
              <a:ext cx="325375" cy="157525"/>
            </a:xfrm>
            <a:custGeom>
              <a:avLst/>
              <a:gdLst/>
              <a:ahLst/>
              <a:cxnLst/>
              <a:rect l="l" t="t" r="r" b="b"/>
              <a:pathLst>
                <a:path w="13015" h="6301" extrusionOk="0">
                  <a:moveTo>
                    <a:pt x="12759" y="0"/>
                  </a:moveTo>
                  <a:lnTo>
                    <a:pt x="0" y="5749"/>
                  </a:lnTo>
                  <a:lnTo>
                    <a:pt x="237" y="6301"/>
                  </a:lnTo>
                  <a:lnTo>
                    <a:pt x="13015" y="551"/>
                  </a:lnTo>
                  <a:lnTo>
                    <a:pt x="1275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7683550" y="1634750"/>
              <a:ext cx="314550" cy="148175"/>
            </a:xfrm>
            <a:custGeom>
              <a:avLst/>
              <a:gdLst/>
              <a:ahLst/>
              <a:cxnLst/>
              <a:rect l="l" t="t" r="r" b="b"/>
              <a:pathLst>
                <a:path w="12582" h="5927" extrusionOk="0">
                  <a:moveTo>
                    <a:pt x="12345" y="0"/>
                  </a:moveTo>
                  <a:lnTo>
                    <a:pt x="0" y="5376"/>
                  </a:lnTo>
                  <a:lnTo>
                    <a:pt x="256" y="5927"/>
                  </a:lnTo>
                  <a:lnTo>
                    <a:pt x="12581" y="552"/>
                  </a:lnTo>
                  <a:lnTo>
                    <a:pt x="12345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7033800" y="382025"/>
              <a:ext cx="336225" cy="545425"/>
            </a:xfrm>
            <a:custGeom>
              <a:avLst/>
              <a:gdLst/>
              <a:ahLst/>
              <a:cxnLst/>
              <a:rect l="l" t="t" r="r" b="b"/>
              <a:pathLst>
                <a:path w="13449" h="21817" extrusionOk="0">
                  <a:moveTo>
                    <a:pt x="513" y="1"/>
                  </a:moveTo>
                  <a:lnTo>
                    <a:pt x="1" y="316"/>
                  </a:lnTo>
                  <a:lnTo>
                    <a:pt x="12936" y="21816"/>
                  </a:lnTo>
                  <a:lnTo>
                    <a:pt x="13448" y="21501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6951600" y="408625"/>
              <a:ext cx="351975" cy="545400"/>
            </a:xfrm>
            <a:custGeom>
              <a:avLst/>
              <a:gdLst/>
              <a:ahLst/>
              <a:cxnLst/>
              <a:rect l="l" t="t" r="r" b="b"/>
              <a:pathLst>
                <a:path w="14079" h="21816" extrusionOk="0">
                  <a:moveTo>
                    <a:pt x="513" y="0"/>
                  </a:moveTo>
                  <a:lnTo>
                    <a:pt x="1" y="315"/>
                  </a:lnTo>
                  <a:lnTo>
                    <a:pt x="13566" y="21816"/>
                  </a:lnTo>
                  <a:lnTo>
                    <a:pt x="14078" y="2150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6871875" y="443075"/>
              <a:ext cx="354425" cy="550825"/>
            </a:xfrm>
            <a:custGeom>
              <a:avLst/>
              <a:gdLst/>
              <a:ahLst/>
              <a:cxnLst/>
              <a:rect l="l" t="t" r="r" b="b"/>
              <a:pathLst>
                <a:path w="14177" h="22033" extrusionOk="0">
                  <a:moveTo>
                    <a:pt x="512" y="0"/>
                  </a:moveTo>
                  <a:lnTo>
                    <a:pt x="0" y="335"/>
                  </a:lnTo>
                  <a:lnTo>
                    <a:pt x="13664" y="22032"/>
                  </a:lnTo>
                  <a:lnTo>
                    <a:pt x="14176" y="2171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6877775" y="475075"/>
              <a:ext cx="306675" cy="142750"/>
            </a:xfrm>
            <a:custGeom>
              <a:avLst/>
              <a:gdLst/>
              <a:ahLst/>
              <a:cxnLst/>
              <a:rect l="l" t="t" r="r" b="b"/>
              <a:pathLst>
                <a:path w="12267" h="5710" extrusionOk="0">
                  <a:moveTo>
                    <a:pt x="12030" y="0"/>
                  </a:moveTo>
                  <a:lnTo>
                    <a:pt x="0" y="5159"/>
                  </a:lnTo>
                  <a:lnTo>
                    <a:pt x="237" y="5710"/>
                  </a:lnTo>
                  <a:lnTo>
                    <a:pt x="12267" y="551"/>
                  </a:lnTo>
                  <a:lnTo>
                    <a:pt x="12030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6945700" y="583850"/>
              <a:ext cx="306675" cy="141775"/>
            </a:xfrm>
            <a:custGeom>
              <a:avLst/>
              <a:gdLst/>
              <a:ahLst/>
              <a:cxnLst/>
              <a:rect l="l" t="t" r="r" b="b"/>
              <a:pathLst>
                <a:path w="12267" h="5671" extrusionOk="0">
                  <a:moveTo>
                    <a:pt x="12011" y="0"/>
                  </a:moveTo>
                  <a:lnTo>
                    <a:pt x="0" y="5100"/>
                  </a:lnTo>
                  <a:lnTo>
                    <a:pt x="237" y="5671"/>
                  </a:lnTo>
                  <a:lnTo>
                    <a:pt x="12267" y="552"/>
                  </a:lnTo>
                  <a:lnTo>
                    <a:pt x="1201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7018550" y="687700"/>
              <a:ext cx="301750" cy="148200"/>
            </a:xfrm>
            <a:custGeom>
              <a:avLst/>
              <a:gdLst/>
              <a:ahLst/>
              <a:cxnLst/>
              <a:rect l="l" t="t" r="r" b="b"/>
              <a:pathLst>
                <a:path w="12070" h="5928" extrusionOk="0">
                  <a:moveTo>
                    <a:pt x="11814" y="1"/>
                  </a:moveTo>
                  <a:lnTo>
                    <a:pt x="0" y="5376"/>
                  </a:lnTo>
                  <a:lnTo>
                    <a:pt x="256" y="5927"/>
                  </a:lnTo>
                  <a:lnTo>
                    <a:pt x="12070" y="552"/>
                  </a:lnTo>
                  <a:lnTo>
                    <a:pt x="11814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7083525" y="790100"/>
              <a:ext cx="299300" cy="146700"/>
            </a:xfrm>
            <a:custGeom>
              <a:avLst/>
              <a:gdLst/>
              <a:ahLst/>
              <a:cxnLst/>
              <a:rect l="l" t="t" r="r" b="b"/>
              <a:pathLst>
                <a:path w="11972" h="5868" extrusionOk="0">
                  <a:moveTo>
                    <a:pt x="11715" y="0"/>
                  </a:moveTo>
                  <a:lnTo>
                    <a:pt x="0" y="5316"/>
                  </a:lnTo>
                  <a:lnTo>
                    <a:pt x="256" y="5867"/>
                  </a:lnTo>
                  <a:lnTo>
                    <a:pt x="11971" y="551"/>
                  </a:lnTo>
                  <a:lnTo>
                    <a:pt x="11715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7563925" y="1139575"/>
              <a:ext cx="231875" cy="174750"/>
            </a:xfrm>
            <a:custGeom>
              <a:avLst/>
              <a:gdLst/>
              <a:ahLst/>
              <a:cxnLst/>
              <a:rect l="l" t="t" r="r" b="b"/>
              <a:pathLst>
                <a:path w="9275" h="6990" extrusionOk="0">
                  <a:moveTo>
                    <a:pt x="6026" y="414"/>
                  </a:moveTo>
                  <a:lnTo>
                    <a:pt x="6222" y="433"/>
                  </a:lnTo>
                  <a:lnTo>
                    <a:pt x="6400" y="512"/>
                  </a:lnTo>
                  <a:lnTo>
                    <a:pt x="6577" y="611"/>
                  </a:lnTo>
                  <a:lnTo>
                    <a:pt x="6715" y="768"/>
                  </a:lnTo>
                  <a:lnTo>
                    <a:pt x="8703" y="3347"/>
                  </a:lnTo>
                  <a:lnTo>
                    <a:pt x="8782" y="3466"/>
                  </a:lnTo>
                  <a:lnTo>
                    <a:pt x="8821" y="3603"/>
                  </a:lnTo>
                  <a:lnTo>
                    <a:pt x="8841" y="3741"/>
                  </a:lnTo>
                  <a:lnTo>
                    <a:pt x="8821" y="3899"/>
                  </a:lnTo>
                  <a:lnTo>
                    <a:pt x="8762" y="4017"/>
                  </a:lnTo>
                  <a:lnTo>
                    <a:pt x="8684" y="4135"/>
                  </a:lnTo>
                  <a:lnTo>
                    <a:pt x="8585" y="4233"/>
                  </a:lnTo>
                  <a:lnTo>
                    <a:pt x="8467" y="4312"/>
                  </a:lnTo>
                  <a:lnTo>
                    <a:pt x="3269" y="6517"/>
                  </a:lnTo>
                  <a:lnTo>
                    <a:pt x="3151" y="6557"/>
                  </a:lnTo>
                  <a:lnTo>
                    <a:pt x="2895" y="6557"/>
                  </a:lnTo>
                  <a:lnTo>
                    <a:pt x="2777" y="6537"/>
                  </a:lnTo>
                  <a:lnTo>
                    <a:pt x="2659" y="6478"/>
                  </a:lnTo>
                  <a:lnTo>
                    <a:pt x="2560" y="6419"/>
                  </a:lnTo>
                  <a:lnTo>
                    <a:pt x="2462" y="6340"/>
                  </a:lnTo>
                  <a:lnTo>
                    <a:pt x="2383" y="6222"/>
                  </a:lnTo>
                  <a:lnTo>
                    <a:pt x="552" y="3288"/>
                  </a:lnTo>
                  <a:lnTo>
                    <a:pt x="473" y="3111"/>
                  </a:lnTo>
                  <a:lnTo>
                    <a:pt x="434" y="2934"/>
                  </a:lnTo>
                  <a:lnTo>
                    <a:pt x="434" y="2757"/>
                  </a:lnTo>
                  <a:lnTo>
                    <a:pt x="473" y="2560"/>
                  </a:lnTo>
                  <a:lnTo>
                    <a:pt x="572" y="2402"/>
                  </a:lnTo>
                  <a:lnTo>
                    <a:pt x="690" y="2245"/>
                  </a:lnTo>
                  <a:lnTo>
                    <a:pt x="828" y="2146"/>
                  </a:lnTo>
                  <a:lnTo>
                    <a:pt x="1005" y="2068"/>
                  </a:lnTo>
                  <a:lnTo>
                    <a:pt x="5730" y="473"/>
                  </a:lnTo>
                  <a:lnTo>
                    <a:pt x="5868" y="433"/>
                  </a:lnTo>
                  <a:lnTo>
                    <a:pt x="6026" y="414"/>
                  </a:lnTo>
                  <a:close/>
                  <a:moveTo>
                    <a:pt x="6006" y="0"/>
                  </a:moveTo>
                  <a:lnTo>
                    <a:pt x="5789" y="20"/>
                  </a:lnTo>
                  <a:lnTo>
                    <a:pt x="5592" y="59"/>
                  </a:lnTo>
                  <a:lnTo>
                    <a:pt x="867" y="1654"/>
                  </a:lnTo>
                  <a:lnTo>
                    <a:pt x="729" y="1713"/>
                  </a:lnTo>
                  <a:lnTo>
                    <a:pt x="611" y="1772"/>
                  </a:lnTo>
                  <a:lnTo>
                    <a:pt x="493" y="1851"/>
                  </a:lnTo>
                  <a:lnTo>
                    <a:pt x="395" y="1950"/>
                  </a:lnTo>
                  <a:lnTo>
                    <a:pt x="296" y="2048"/>
                  </a:lnTo>
                  <a:lnTo>
                    <a:pt x="217" y="2166"/>
                  </a:lnTo>
                  <a:lnTo>
                    <a:pt x="139" y="2284"/>
                  </a:lnTo>
                  <a:lnTo>
                    <a:pt x="80" y="2422"/>
                  </a:lnTo>
                  <a:lnTo>
                    <a:pt x="40" y="2560"/>
                  </a:lnTo>
                  <a:lnTo>
                    <a:pt x="20" y="2698"/>
                  </a:lnTo>
                  <a:lnTo>
                    <a:pt x="1" y="2836"/>
                  </a:lnTo>
                  <a:lnTo>
                    <a:pt x="20" y="2973"/>
                  </a:lnTo>
                  <a:lnTo>
                    <a:pt x="40" y="3111"/>
                  </a:lnTo>
                  <a:lnTo>
                    <a:pt x="80" y="3249"/>
                  </a:lnTo>
                  <a:lnTo>
                    <a:pt x="119" y="3387"/>
                  </a:lnTo>
                  <a:lnTo>
                    <a:pt x="198" y="3505"/>
                  </a:lnTo>
                  <a:lnTo>
                    <a:pt x="2029" y="6458"/>
                  </a:lnTo>
                  <a:lnTo>
                    <a:pt x="2108" y="6576"/>
                  </a:lnTo>
                  <a:lnTo>
                    <a:pt x="2206" y="6675"/>
                  </a:lnTo>
                  <a:lnTo>
                    <a:pt x="2324" y="6773"/>
                  </a:lnTo>
                  <a:lnTo>
                    <a:pt x="2442" y="6852"/>
                  </a:lnTo>
                  <a:lnTo>
                    <a:pt x="2560" y="6911"/>
                  </a:lnTo>
                  <a:lnTo>
                    <a:pt x="2698" y="6951"/>
                  </a:lnTo>
                  <a:lnTo>
                    <a:pt x="2836" y="6990"/>
                  </a:lnTo>
                  <a:lnTo>
                    <a:pt x="2994" y="6990"/>
                  </a:lnTo>
                  <a:lnTo>
                    <a:pt x="3210" y="6970"/>
                  </a:lnTo>
                  <a:lnTo>
                    <a:pt x="3446" y="6911"/>
                  </a:lnTo>
                  <a:lnTo>
                    <a:pt x="8625" y="4706"/>
                  </a:lnTo>
                  <a:lnTo>
                    <a:pt x="8743" y="4647"/>
                  </a:lnTo>
                  <a:lnTo>
                    <a:pt x="8841" y="4588"/>
                  </a:lnTo>
                  <a:lnTo>
                    <a:pt x="8920" y="4509"/>
                  </a:lnTo>
                  <a:lnTo>
                    <a:pt x="9018" y="4411"/>
                  </a:lnTo>
                  <a:lnTo>
                    <a:pt x="9077" y="4332"/>
                  </a:lnTo>
                  <a:lnTo>
                    <a:pt x="9136" y="4214"/>
                  </a:lnTo>
                  <a:lnTo>
                    <a:pt x="9196" y="4115"/>
                  </a:lnTo>
                  <a:lnTo>
                    <a:pt x="9235" y="3997"/>
                  </a:lnTo>
                  <a:lnTo>
                    <a:pt x="9255" y="3879"/>
                  </a:lnTo>
                  <a:lnTo>
                    <a:pt x="9274" y="3761"/>
                  </a:lnTo>
                  <a:lnTo>
                    <a:pt x="9255" y="3643"/>
                  </a:lnTo>
                  <a:lnTo>
                    <a:pt x="9235" y="3525"/>
                  </a:lnTo>
                  <a:lnTo>
                    <a:pt x="9215" y="3406"/>
                  </a:lnTo>
                  <a:lnTo>
                    <a:pt x="9176" y="3288"/>
                  </a:lnTo>
                  <a:lnTo>
                    <a:pt x="9117" y="3190"/>
                  </a:lnTo>
                  <a:lnTo>
                    <a:pt x="9038" y="3091"/>
                  </a:lnTo>
                  <a:lnTo>
                    <a:pt x="7049" y="493"/>
                  </a:lnTo>
                  <a:lnTo>
                    <a:pt x="6912" y="355"/>
                  </a:lnTo>
                  <a:lnTo>
                    <a:pt x="6754" y="237"/>
                  </a:lnTo>
                  <a:lnTo>
                    <a:pt x="6577" y="118"/>
                  </a:lnTo>
                  <a:lnTo>
                    <a:pt x="6400" y="59"/>
                  </a:lnTo>
                  <a:lnTo>
                    <a:pt x="6203" y="20"/>
                  </a:lnTo>
                  <a:lnTo>
                    <a:pt x="6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7964600" y="1004200"/>
              <a:ext cx="125550" cy="103400"/>
            </a:xfrm>
            <a:custGeom>
              <a:avLst/>
              <a:gdLst/>
              <a:ahLst/>
              <a:cxnLst/>
              <a:rect l="l" t="t" r="r" b="b"/>
              <a:pathLst>
                <a:path w="5022" h="4136" extrusionOk="0">
                  <a:moveTo>
                    <a:pt x="1970" y="1"/>
                  </a:moveTo>
                  <a:lnTo>
                    <a:pt x="1" y="493"/>
                  </a:lnTo>
                  <a:lnTo>
                    <a:pt x="40" y="749"/>
                  </a:lnTo>
                  <a:lnTo>
                    <a:pt x="119" y="1005"/>
                  </a:lnTo>
                  <a:lnTo>
                    <a:pt x="217" y="1281"/>
                  </a:lnTo>
                  <a:lnTo>
                    <a:pt x="355" y="1537"/>
                  </a:lnTo>
                  <a:lnTo>
                    <a:pt x="513" y="1793"/>
                  </a:lnTo>
                  <a:lnTo>
                    <a:pt x="709" y="2048"/>
                  </a:lnTo>
                  <a:lnTo>
                    <a:pt x="926" y="2304"/>
                  </a:lnTo>
                  <a:lnTo>
                    <a:pt x="1162" y="2560"/>
                  </a:lnTo>
                  <a:lnTo>
                    <a:pt x="1438" y="2797"/>
                  </a:lnTo>
                  <a:lnTo>
                    <a:pt x="1733" y="3013"/>
                  </a:lnTo>
                  <a:lnTo>
                    <a:pt x="2029" y="3230"/>
                  </a:lnTo>
                  <a:lnTo>
                    <a:pt x="2363" y="3446"/>
                  </a:lnTo>
                  <a:lnTo>
                    <a:pt x="2718" y="3624"/>
                  </a:lnTo>
                  <a:lnTo>
                    <a:pt x="3092" y="3820"/>
                  </a:lnTo>
                  <a:lnTo>
                    <a:pt x="3486" y="3978"/>
                  </a:lnTo>
                  <a:lnTo>
                    <a:pt x="3879" y="4116"/>
                  </a:lnTo>
                  <a:lnTo>
                    <a:pt x="3958" y="4136"/>
                  </a:lnTo>
                  <a:lnTo>
                    <a:pt x="5021" y="3820"/>
                  </a:lnTo>
                  <a:lnTo>
                    <a:pt x="1970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7845975" y="846200"/>
              <a:ext cx="126525" cy="105375"/>
            </a:xfrm>
            <a:custGeom>
              <a:avLst/>
              <a:gdLst/>
              <a:ahLst/>
              <a:cxnLst/>
              <a:rect l="l" t="t" r="r" b="b"/>
              <a:pathLst>
                <a:path w="5061" h="4215" extrusionOk="0">
                  <a:moveTo>
                    <a:pt x="2009" y="1"/>
                  </a:moveTo>
                  <a:lnTo>
                    <a:pt x="1" y="513"/>
                  </a:lnTo>
                  <a:lnTo>
                    <a:pt x="20" y="690"/>
                  </a:lnTo>
                  <a:lnTo>
                    <a:pt x="79" y="887"/>
                  </a:lnTo>
                  <a:lnTo>
                    <a:pt x="138" y="1084"/>
                  </a:lnTo>
                  <a:lnTo>
                    <a:pt x="217" y="1280"/>
                  </a:lnTo>
                  <a:lnTo>
                    <a:pt x="316" y="1477"/>
                  </a:lnTo>
                  <a:lnTo>
                    <a:pt x="434" y="1674"/>
                  </a:lnTo>
                  <a:lnTo>
                    <a:pt x="572" y="1871"/>
                  </a:lnTo>
                  <a:lnTo>
                    <a:pt x="709" y="2088"/>
                  </a:lnTo>
                  <a:lnTo>
                    <a:pt x="887" y="2285"/>
                  </a:lnTo>
                  <a:lnTo>
                    <a:pt x="1044" y="2481"/>
                  </a:lnTo>
                  <a:lnTo>
                    <a:pt x="1241" y="2659"/>
                  </a:lnTo>
                  <a:lnTo>
                    <a:pt x="1438" y="2856"/>
                  </a:lnTo>
                  <a:lnTo>
                    <a:pt x="1654" y="3033"/>
                  </a:lnTo>
                  <a:lnTo>
                    <a:pt x="1891" y="3210"/>
                  </a:lnTo>
                  <a:lnTo>
                    <a:pt x="2127" y="3387"/>
                  </a:lnTo>
                  <a:lnTo>
                    <a:pt x="2383" y="3545"/>
                  </a:lnTo>
                  <a:lnTo>
                    <a:pt x="2737" y="3761"/>
                  </a:lnTo>
                  <a:lnTo>
                    <a:pt x="3072" y="3938"/>
                  </a:lnTo>
                  <a:lnTo>
                    <a:pt x="3426" y="4076"/>
                  </a:lnTo>
                  <a:lnTo>
                    <a:pt x="3781" y="4214"/>
                  </a:lnTo>
                  <a:lnTo>
                    <a:pt x="5061" y="3820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8042375" y="1140050"/>
              <a:ext cx="57625" cy="62050"/>
            </a:xfrm>
            <a:custGeom>
              <a:avLst/>
              <a:gdLst/>
              <a:ahLst/>
              <a:cxnLst/>
              <a:rect l="l" t="t" r="r" b="b"/>
              <a:pathLst>
                <a:path w="2305" h="2482" extrusionOk="0">
                  <a:moveTo>
                    <a:pt x="532" y="1"/>
                  </a:moveTo>
                  <a:lnTo>
                    <a:pt x="335" y="60"/>
                  </a:lnTo>
                  <a:lnTo>
                    <a:pt x="217" y="178"/>
                  </a:lnTo>
                  <a:lnTo>
                    <a:pt x="138" y="316"/>
                  </a:lnTo>
                  <a:lnTo>
                    <a:pt x="79" y="454"/>
                  </a:lnTo>
                  <a:lnTo>
                    <a:pt x="20" y="611"/>
                  </a:lnTo>
                  <a:lnTo>
                    <a:pt x="0" y="749"/>
                  </a:lnTo>
                  <a:lnTo>
                    <a:pt x="0" y="887"/>
                  </a:lnTo>
                  <a:lnTo>
                    <a:pt x="20" y="1025"/>
                  </a:lnTo>
                  <a:lnTo>
                    <a:pt x="60" y="1143"/>
                  </a:lnTo>
                  <a:lnTo>
                    <a:pt x="99" y="1281"/>
                  </a:lnTo>
                  <a:lnTo>
                    <a:pt x="178" y="1419"/>
                  </a:lnTo>
                  <a:lnTo>
                    <a:pt x="237" y="1537"/>
                  </a:lnTo>
                  <a:lnTo>
                    <a:pt x="335" y="1655"/>
                  </a:lnTo>
                  <a:lnTo>
                    <a:pt x="434" y="1773"/>
                  </a:lnTo>
                  <a:lnTo>
                    <a:pt x="552" y="1891"/>
                  </a:lnTo>
                  <a:lnTo>
                    <a:pt x="827" y="2127"/>
                  </a:lnTo>
                  <a:lnTo>
                    <a:pt x="1123" y="2324"/>
                  </a:lnTo>
                  <a:lnTo>
                    <a:pt x="1477" y="2482"/>
                  </a:lnTo>
                  <a:lnTo>
                    <a:pt x="2304" y="2226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7" name="Google Shape;2587;p42"/>
          <p:cNvSpPr/>
          <p:nvPr/>
        </p:nvSpPr>
        <p:spPr>
          <a:xfrm>
            <a:off x="2913500" y="1171400"/>
            <a:ext cx="215460" cy="215460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42"/>
          <p:cNvSpPr/>
          <p:nvPr/>
        </p:nvSpPr>
        <p:spPr>
          <a:xfrm>
            <a:off x="4013375" y="78580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24;p42">
            <a:extLst>
              <a:ext uri="{FF2B5EF4-FFF2-40B4-BE49-F238E27FC236}">
                <a16:creationId xmlns:a16="http://schemas.microsoft.com/office/drawing/2014/main" id="{77FC773C-4C99-EF87-4C6E-D77A389DE2CF}"/>
              </a:ext>
            </a:extLst>
          </p:cNvPr>
          <p:cNvSpPr txBox="1">
            <a:spLocks/>
          </p:cNvSpPr>
          <p:nvPr/>
        </p:nvSpPr>
        <p:spPr>
          <a:xfrm>
            <a:off x="840250" y="2045223"/>
            <a:ext cx="2688900" cy="47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" sz="1600" dirty="0">
                <a:hlinkClick r:id="rId4"/>
              </a:rPr>
              <a:t>Aarya Shah</a:t>
            </a:r>
            <a:endParaRPr lang="en" sz="1600" dirty="0"/>
          </a:p>
        </p:txBody>
      </p:sp>
      <p:sp>
        <p:nvSpPr>
          <p:cNvPr id="6" name="Google Shape;2424;p42">
            <a:extLst>
              <a:ext uri="{FF2B5EF4-FFF2-40B4-BE49-F238E27FC236}">
                <a16:creationId xmlns:a16="http://schemas.microsoft.com/office/drawing/2014/main" id="{A11C50C5-1492-2BB5-C155-647EE5F9F6C0}"/>
              </a:ext>
            </a:extLst>
          </p:cNvPr>
          <p:cNvSpPr txBox="1">
            <a:spLocks/>
          </p:cNvSpPr>
          <p:nvPr/>
        </p:nvSpPr>
        <p:spPr>
          <a:xfrm>
            <a:off x="847311" y="2537704"/>
            <a:ext cx="2688900" cy="47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" sz="1600" dirty="0">
                <a:hlinkClick r:id="rId5"/>
              </a:rPr>
              <a:t>Dhruv Patel</a:t>
            </a:r>
            <a:endParaRPr lang="en" sz="1600" dirty="0"/>
          </a:p>
        </p:txBody>
      </p:sp>
      <p:sp>
        <p:nvSpPr>
          <p:cNvPr id="7" name="Google Shape;2424;p42">
            <a:extLst>
              <a:ext uri="{FF2B5EF4-FFF2-40B4-BE49-F238E27FC236}">
                <a16:creationId xmlns:a16="http://schemas.microsoft.com/office/drawing/2014/main" id="{ECFC9975-9818-FCA5-8263-8B896886B44D}"/>
              </a:ext>
            </a:extLst>
          </p:cNvPr>
          <p:cNvSpPr txBox="1">
            <a:spLocks/>
          </p:cNvSpPr>
          <p:nvPr/>
        </p:nvSpPr>
        <p:spPr>
          <a:xfrm>
            <a:off x="840250" y="3040721"/>
            <a:ext cx="2688900" cy="47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l"/>
            <a:r>
              <a:rPr lang="en" sz="1600" dirty="0">
                <a:hlinkClick r:id="rId6"/>
              </a:rPr>
              <a:t>Khush Patel</a:t>
            </a:r>
            <a:endParaRPr lang="en" sz="1600" dirty="0"/>
          </a:p>
        </p:txBody>
      </p:sp>
      <p:sp>
        <p:nvSpPr>
          <p:cNvPr id="8" name="Google Shape;2424;p42">
            <a:extLst>
              <a:ext uri="{FF2B5EF4-FFF2-40B4-BE49-F238E27FC236}">
                <a16:creationId xmlns:a16="http://schemas.microsoft.com/office/drawing/2014/main" id="{AC9A37BD-C73B-1744-E9D4-8C79B91D18DB}"/>
              </a:ext>
            </a:extLst>
          </p:cNvPr>
          <p:cNvSpPr txBox="1">
            <a:spLocks/>
          </p:cNvSpPr>
          <p:nvPr/>
        </p:nvSpPr>
        <p:spPr>
          <a:xfrm>
            <a:off x="3378994" y="1595221"/>
            <a:ext cx="2994193" cy="47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" sz="1600" dirty="0">
                <a:hlinkClick r:id="rId7"/>
              </a:rPr>
              <a:t>dhruvil1405patel@gmail.com</a:t>
            </a:r>
            <a:endParaRPr lang="en" sz="1600" dirty="0"/>
          </a:p>
        </p:txBody>
      </p:sp>
      <p:sp>
        <p:nvSpPr>
          <p:cNvPr id="9" name="Google Shape;2424;p42">
            <a:extLst>
              <a:ext uri="{FF2B5EF4-FFF2-40B4-BE49-F238E27FC236}">
                <a16:creationId xmlns:a16="http://schemas.microsoft.com/office/drawing/2014/main" id="{CB12147F-E4FE-018C-078D-9309411F2AFC}"/>
              </a:ext>
            </a:extLst>
          </p:cNvPr>
          <p:cNvSpPr txBox="1">
            <a:spLocks/>
          </p:cNvSpPr>
          <p:nvPr/>
        </p:nvSpPr>
        <p:spPr>
          <a:xfrm>
            <a:off x="3529150" y="2083803"/>
            <a:ext cx="2842205" cy="47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IN" sz="1600" dirty="0">
                <a:hlinkClick r:id="rId8"/>
              </a:rPr>
              <a:t>aaryashah1010@gmail.com</a:t>
            </a:r>
            <a:endParaRPr lang="en" sz="1600" dirty="0"/>
          </a:p>
        </p:txBody>
      </p:sp>
      <p:sp>
        <p:nvSpPr>
          <p:cNvPr id="10" name="Google Shape;2424;p42">
            <a:extLst>
              <a:ext uri="{FF2B5EF4-FFF2-40B4-BE49-F238E27FC236}">
                <a16:creationId xmlns:a16="http://schemas.microsoft.com/office/drawing/2014/main" id="{7FCF46F7-399C-EB5D-28DC-6C7BC9D8E9DA}"/>
              </a:ext>
            </a:extLst>
          </p:cNvPr>
          <p:cNvSpPr txBox="1">
            <a:spLocks/>
          </p:cNvSpPr>
          <p:nvPr/>
        </p:nvSpPr>
        <p:spPr>
          <a:xfrm>
            <a:off x="3689516" y="2576284"/>
            <a:ext cx="2688900" cy="47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" sz="1600" dirty="0">
                <a:hlinkClick r:id="rId9"/>
              </a:rPr>
              <a:t>dhruvjp2005@gmail.com</a:t>
            </a:r>
            <a:endParaRPr lang="en" sz="1600" dirty="0"/>
          </a:p>
        </p:txBody>
      </p:sp>
      <p:sp>
        <p:nvSpPr>
          <p:cNvPr id="11" name="Google Shape;2424;p42">
            <a:extLst>
              <a:ext uri="{FF2B5EF4-FFF2-40B4-BE49-F238E27FC236}">
                <a16:creationId xmlns:a16="http://schemas.microsoft.com/office/drawing/2014/main" id="{5AE32DDC-70AA-9719-C308-D8EA2843C2D5}"/>
              </a:ext>
            </a:extLst>
          </p:cNvPr>
          <p:cNvSpPr txBox="1">
            <a:spLocks/>
          </p:cNvSpPr>
          <p:nvPr/>
        </p:nvSpPr>
        <p:spPr>
          <a:xfrm>
            <a:off x="3682455" y="3079301"/>
            <a:ext cx="2688900" cy="47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7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None/>
              <a:defRPr sz="15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" sz="1600" dirty="0">
                <a:hlinkClick r:id="rId10"/>
              </a:rPr>
              <a:t>khush2236@gmail.com</a:t>
            </a:r>
            <a:endParaRPr lang="e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38"/>
          <p:cNvSpPr txBox="1">
            <a:spLocks noGrp="1"/>
          </p:cNvSpPr>
          <p:nvPr>
            <p:ph type="title"/>
          </p:nvPr>
        </p:nvSpPr>
        <p:spPr>
          <a:xfrm>
            <a:off x="901459" y="608799"/>
            <a:ext cx="7704000" cy="8543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Introduction</a:t>
            </a:r>
            <a:endParaRPr sz="6600" dirty="0"/>
          </a:p>
        </p:txBody>
      </p:sp>
      <p:graphicFrame>
        <p:nvGraphicFramePr>
          <p:cNvPr id="1971" name="Google Shape;1971;p38"/>
          <p:cNvGraphicFramePr/>
          <p:nvPr>
            <p:extLst>
              <p:ext uri="{D42A27DB-BD31-4B8C-83A1-F6EECF244321}">
                <p14:modId xmlns:p14="http://schemas.microsoft.com/office/powerpoint/2010/main" val="2721091946"/>
              </p:ext>
            </p:extLst>
          </p:nvPr>
        </p:nvGraphicFramePr>
        <p:xfrm>
          <a:off x="719999" y="1767225"/>
          <a:ext cx="7854479" cy="4185107"/>
        </p:xfrm>
        <a:graphic>
          <a:graphicData uri="http://schemas.openxmlformats.org/drawingml/2006/table">
            <a:tbl>
              <a:tblPr>
                <a:noFill/>
                <a:tableStyleId>{DF264541-23B6-454D-8AE3-BEE7FA7B3CFA}</a:tableStyleId>
              </a:tblPr>
              <a:tblGrid>
                <a:gridCol w="242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277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ulish"/>
                          <a:ea typeface="Mulish"/>
                          <a:cs typeface="Mulish"/>
                          <a:sym typeface="Mulish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The Need for Space Education</a:t>
                      </a:r>
                      <a:r>
                        <a:rPr lang="en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ulish"/>
                          <a:ea typeface="Mulish"/>
                          <a:cs typeface="Mulish"/>
                          <a:sym typeface="Mulish"/>
                          <a:hlinkClick r:id="" action="ppaction://noaction"/>
                        </a:rPr>
                        <a:t>:</a:t>
                      </a:r>
                      <a:endParaRPr sz="1600" b="1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Despite the growing interest in space, accessible, high-quality educational resources on space and space technologies are limited.</a:t>
                      </a:r>
                      <a:endParaRPr sz="1200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88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Gap in Resources</a:t>
                      </a:r>
                      <a:r>
                        <a:rPr lang="en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ulish"/>
                          <a:ea typeface="Mulish"/>
                          <a:cs typeface="Mulish"/>
                          <a:sym typeface="Mulish"/>
                          <a:hlinkClick r:id="" action="ppaction://noaction"/>
                        </a:rPr>
                        <a:t>:</a:t>
                      </a:r>
                      <a:endParaRPr sz="1600" b="1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lang="en-US" sz="1200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Current educational materials are often fragmented, outdated, or too complex for younger audiences.</a:t>
                      </a:r>
                      <a:endParaRPr sz="1200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5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ulish"/>
                          <a:ea typeface="Mulish"/>
                          <a:cs typeface="Mulish"/>
                          <a:sym typeface="Mulish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Inspiration</a:t>
                      </a:r>
                      <a:r>
                        <a:rPr lang="en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ulish"/>
                          <a:ea typeface="Mulish"/>
                          <a:cs typeface="Mulish"/>
                          <a:sym typeface="Mulish"/>
                          <a:hlinkClick r:id="rId3" action="ppaction://hlinksldjump"/>
                        </a:rPr>
                        <a:t>:</a:t>
                      </a:r>
                      <a:endParaRPr sz="1600" b="1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lang="en-US" sz="1200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With space exploration becoming more prominent (e.g., Mars missions, space tourism), there’s a need for a platform that educates and inspires the next generation.</a:t>
                      </a:r>
                      <a:endParaRPr sz="1200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99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200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99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99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200" dirty="0">
                        <a:solidFill>
                          <a:schemeClr val="lt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974" name="Google Shape;1974;p38"/>
          <p:cNvGrpSpPr/>
          <p:nvPr/>
        </p:nvGrpSpPr>
        <p:grpSpPr>
          <a:xfrm>
            <a:off x="8127444" y="1128048"/>
            <a:ext cx="606654" cy="335058"/>
            <a:chOff x="508150" y="756200"/>
            <a:chExt cx="775079" cy="428134"/>
          </a:xfrm>
        </p:grpSpPr>
        <p:sp>
          <p:nvSpPr>
            <p:cNvPr id="1975" name="Google Shape;1975;p38"/>
            <p:cNvSpPr/>
            <p:nvPr/>
          </p:nvSpPr>
          <p:spPr>
            <a:xfrm>
              <a:off x="690459" y="756200"/>
              <a:ext cx="428417" cy="428134"/>
            </a:xfrm>
            <a:custGeom>
              <a:avLst/>
              <a:gdLst/>
              <a:ahLst/>
              <a:cxnLst/>
              <a:rect l="l" t="t" r="r" b="b"/>
              <a:pathLst>
                <a:path w="28748" h="28729" extrusionOk="0">
                  <a:moveTo>
                    <a:pt x="4205" y="4205"/>
                  </a:moveTo>
                  <a:lnTo>
                    <a:pt x="4205" y="4205"/>
                  </a:lnTo>
                  <a:lnTo>
                    <a:pt x="4740" y="3708"/>
                  </a:lnTo>
                  <a:lnTo>
                    <a:pt x="5295" y="3230"/>
                  </a:lnTo>
                  <a:lnTo>
                    <a:pt x="5868" y="2791"/>
                  </a:lnTo>
                  <a:lnTo>
                    <a:pt x="6461" y="2370"/>
                  </a:lnTo>
                  <a:lnTo>
                    <a:pt x="7072" y="1988"/>
                  </a:lnTo>
                  <a:lnTo>
                    <a:pt x="7684" y="1644"/>
                  </a:lnTo>
                  <a:lnTo>
                    <a:pt x="8315" y="1338"/>
                  </a:lnTo>
                  <a:lnTo>
                    <a:pt x="8965" y="1051"/>
                  </a:lnTo>
                  <a:lnTo>
                    <a:pt x="9615" y="803"/>
                  </a:lnTo>
                  <a:lnTo>
                    <a:pt x="10284" y="593"/>
                  </a:lnTo>
                  <a:lnTo>
                    <a:pt x="10953" y="421"/>
                  </a:lnTo>
                  <a:lnTo>
                    <a:pt x="11622" y="268"/>
                  </a:lnTo>
                  <a:lnTo>
                    <a:pt x="12310" y="153"/>
                  </a:lnTo>
                  <a:lnTo>
                    <a:pt x="12998" y="76"/>
                  </a:lnTo>
                  <a:lnTo>
                    <a:pt x="13686" y="19"/>
                  </a:lnTo>
                  <a:lnTo>
                    <a:pt x="14374" y="0"/>
                  </a:lnTo>
                  <a:lnTo>
                    <a:pt x="15062" y="19"/>
                  </a:lnTo>
                  <a:lnTo>
                    <a:pt x="15750" y="76"/>
                  </a:lnTo>
                  <a:lnTo>
                    <a:pt x="16438" y="153"/>
                  </a:lnTo>
                  <a:lnTo>
                    <a:pt x="17127" y="268"/>
                  </a:lnTo>
                  <a:lnTo>
                    <a:pt x="17796" y="421"/>
                  </a:lnTo>
                  <a:lnTo>
                    <a:pt x="18465" y="593"/>
                  </a:lnTo>
                  <a:lnTo>
                    <a:pt x="19134" y="803"/>
                  </a:lnTo>
                  <a:lnTo>
                    <a:pt x="19783" y="1051"/>
                  </a:lnTo>
                  <a:lnTo>
                    <a:pt x="20433" y="1338"/>
                  </a:lnTo>
                  <a:lnTo>
                    <a:pt x="21064" y="1644"/>
                  </a:lnTo>
                  <a:lnTo>
                    <a:pt x="21676" y="1988"/>
                  </a:lnTo>
                  <a:lnTo>
                    <a:pt x="22287" y="2370"/>
                  </a:lnTo>
                  <a:lnTo>
                    <a:pt x="22880" y="2791"/>
                  </a:lnTo>
                  <a:lnTo>
                    <a:pt x="23453" y="3230"/>
                  </a:lnTo>
                  <a:lnTo>
                    <a:pt x="24008" y="3708"/>
                  </a:lnTo>
                  <a:lnTo>
                    <a:pt x="24543" y="4205"/>
                  </a:lnTo>
                  <a:lnTo>
                    <a:pt x="24543" y="4205"/>
                  </a:lnTo>
                  <a:lnTo>
                    <a:pt x="25040" y="4740"/>
                  </a:lnTo>
                  <a:lnTo>
                    <a:pt x="25518" y="5295"/>
                  </a:lnTo>
                  <a:lnTo>
                    <a:pt x="25976" y="5868"/>
                  </a:lnTo>
                  <a:lnTo>
                    <a:pt x="26378" y="6461"/>
                  </a:lnTo>
                  <a:lnTo>
                    <a:pt x="26760" y="7072"/>
                  </a:lnTo>
                  <a:lnTo>
                    <a:pt x="27104" y="7684"/>
                  </a:lnTo>
                  <a:lnTo>
                    <a:pt x="27410" y="8315"/>
                  </a:lnTo>
                  <a:lnTo>
                    <a:pt x="27697" y="8965"/>
                  </a:lnTo>
                  <a:lnTo>
                    <a:pt x="27945" y="9614"/>
                  </a:lnTo>
                  <a:lnTo>
                    <a:pt x="28155" y="10283"/>
                  </a:lnTo>
                  <a:lnTo>
                    <a:pt x="28327" y="10952"/>
                  </a:lnTo>
                  <a:lnTo>
                    <a:pt x="28480" y="11621"/>
                  </a:lnTo>
                  <a:lnTo>
                    <a:pt x="28595" y="12310"/>
                  </a:lnTo>
                  <a:lnTo>
                    <a:pt x="28691" y="12998"/>
                  </a:lnTo>
                  <a:lnTo>
                    <a:pt x="28729" y="13686"/>
                  </a:lnTo>
                  <a:lnTo>
                    <a:pt x="28748" y="14374"/>
                  </a:lnTo>
                  <a:lnTo>
                    <a:pt x="28729" y="15062"/>
                  </a:lnTo>
                  <a:lnTo>
                    <a:pt x="28691" y="15750"/>
                  </a:lnTo>
                  <a:lnTo>
                    <a:pt x="28595" y="16419"/>
                  </a:lnTo>
                  <a:lnTo>
                    <a:pt x="28480" y="17107"/>
                  </a:lnTo>
                  <a:lnTo>
                    <a:pt x="28327" y="17776"/>
                  </a:lnTo>
                  <a:lnTo>
                    <a:pt x="28155" y="18445"/>
                  </a:lnTo>
                  <a:lnTo>
                    <a:pt x="27945" y="19114"/>
                  </a:lnTo>
                  <a:lnTo>
                    <a:pt x="27697" y="19764"/>
                  </a:lnTo>
                  <a:lnTo>
                    <a:pt x="27410" y="20414"/>
                  </a:lnTo>
                  <a:lnTo>
                    <a:pt x="27104" y="21045"/>
                  </a:lnTo>
                  <a:lnTo>
                    <a:pt x="26760" y="21656"/>
                  </a:lnTo>
                  <a:lnTo>
                    <a:pt x="26378" y="22268"/>
                  </a:lnTo>
                  <a:lnTo>
                    <a:pt x="25976" y="22861"/>
                  </a:lnTo>
                  <a:lnTo>
                    <a:pt x="25518" y="23434"/>
                  </a:lnTo>
                  <a:lnTo>
                    <a:pt x="25040" y="23988"/>
                  </a:lnTo>
                  <a:lnTo>
                    <a:pt x="24543" y="24524"/>
                  </a:lnTo>
                  <a:lnTo>
                    <a:pt x="24543" y="24524"/>
                  </a:lnTo>
                  <a:lnTo>
                    <a:pt x="24008" y="25021"/>
                  </a:lnTo>
                  <a:lnTo>
                    <a:pt x="23453" y="25498"/>
                  </a:lnTo>
                  <a:lnTo>
                    <a:pt x="22880" y="25957"/>
                  </a:lnTo>
                  <a:lnTo>
                    <a:pt x="22287" y="26359"/>
                  </a:lnTo>
                  <a:lnTo>
                    <a:pt x="21676" y="26741"/>
                  </a:lnTo>
                  <a:lnTo>
                    <a:pt x="21064" y="27085"/>
                  </a:lnTo>
                  <a:lnTo>
                    <a:pt x="20433" y="27391"/>
                  </a:lnTo>
                  <a:lnTo>
                    <a:pt x="19783" y="27677"/>
                  </a:lnTo>
                  <a:lnTo>
                    <a:pt x="19134" y="27926"/>
                  </a:lnTo>
                  <a:lnTo>
                    <a:pt x="18465" y="28136"/>
                  </a:lnTo>
                  <a:lnTo>
                    <a:pt x="17796" y="28308"/>
                  </a:lnTo>
                  <a:lnTo>
                    <a:pt x="17127" y="28461"/>
                  </a:lnTo>
                  <a:lnTo>
                    <a:pt x="16438" y="28576"/>
                  </a:lnTo>
                  <a:lnTo>
                    <a:pt x="15750" y="28652"/>
                  </a:lnTo>
                  <a:lnTo>
                    <a:pt x="15062" y="28710"/>
                  </a:lnTo>
                  <a:lnTo>
                    <a:pt x="14374" y="28729"/>
                  </a:lnTo>
                  <a:lnTo>
                    <a:pt x="13686" y="28710"/>
                  </a:lnTo>
                  <a:lnTo>
                    <a:pt x="12998" y="28652"/>
                  </a:lnTo>
                  <a:lnTo>
                    <a:pt x="12310" y="28576"/>
                  </a:lnTo>
                  <a:lnTo>
                    <a:pt x="11622" y="28461"/>
                  </a:lnTo>
                  <a:lnTo>
                    <a:pt x="10953" y="28308"/>
                  </a:lnTo>
                  <a:lnTo>
                    <a:pt x="10284" y="28136"/>
                  </a:lnTo>
                  <a:lnTo>
                    <a:pt x="9615" y="27926"/>
                  </a:lnTo>
                  <a:lnTo>
                    <a:pt x="8965" y="27677"/>
                  </a:lnTo>
                  <a:lnTo>
                    <a:pt x="8315" y="27391"/>
                  </a:lnTo>
                  <a:lnTo>
                    <a:pt x="7684" y="27085"/>
                  </a:lnTo>
                  <a:lnTo>
                    <a:pt x="7072" y="26741"/>
                  </a:lnTo>
                  <a:lnTo>
                    <a:pt x="6461" y="26359"/>
                  </a:lnTo>
                  <a:lnTo>
                    <a:pt x="5868" y="25957"/>
                  </a:lnTo>
                  <a:lnTo>
                    <a:pt x="5295" y="25498"/>
                  </a:lnTo>
                  <a:lnTo>
                    <a:pt x="4740" y="25021"/>
                  </a:lnTo>
                  <a:lnTo>
                    <a:pt x="4205" y="24524"/>
                  </a:lnTo>
                  <a:lnTo>
                    <a:pt x="4205" y="24524"/>
                  </a:lnTo>
                  <a:lnTo>
                    <a:pt x="3708" y="23988"/>
                  </a:lnTo>
                  <a:lnTo>
                    <a:pt x="3230" y="23434"/>
                  </a:lnTo>
                  <a:lnTo>
                    <a:pt x="2772" y="22861"/>
                  </a:lnTo>
                  <a:lnTo>
                    <a:pt x="2370" y="22268"/>
                  </a:lnTo>
                  <a:lnTo>
                    <a:pt x="1988" y="21656"/>
                  </a:lnTo>
                  <a:lnTo>
                    <a:pt x="1644" y="21045"/>
                  </a:lnTo>
                  <a:lnTo>
                    <a:pt x="1338" y="20414"/>
                  </a:lnTo>
                  <a:lnTo>
                    <a:pt x="1051" y="19764"/>
                  </a:lnTo>
                  <a:lnTo>
                    <a:pt x="803" y="19114"/>
                  </a:lnTo>
                  <a:lnTo>
                    <a:pt x="593" y="18445"/>
                  </a:lnTo>
                  <a:lnTo>
                    <a:pt x="421" y="17776"/>
                  </a:lnTo>
                  <a:lnTo>
                    <a:pt x="268" y="17107"/>
                  </a:lnTo>
                  <a:lnTo>
                    <a:pt x="153" y="16419"/>
                  </a:lnTo>
                  <a:lnTo>
                    <a:pt x="77" y="15750"/>
                  </a:lnTo>
                  <a:lnTo>
                    <a:pt x="19" y="15062"/>
                  </a:lnTo>
                  <a:lnTo>
                    <a:pt x="0" y="14374"/>
                  </a:lnTo>
                  <a:lnTo>
                    <a:pt x="19" y="13686"/>
                  </a:lnTo>
                  <a:lnTo>
                    <a:pt x="77" y="12998"/>
                  </a:lnTo>
                  <a:lnTo>
                    <a:pt x="153" y="12310"/>
                  </a:lnTo>
                  <a:lnTo>
                    <a:pt x="268" y="11621"/>
                  </a:lnTo>
                  <a:lnTo>
                    <a:pt x="421" y="10952"/>
                  </a:lnTo>
                  <a:lnTo>
                    <a:pt x="593" y="10283"/>
                  </a:lnTo>
                  <a:lnTo>
                    <a:pt x="803" y="9614"/>
                  </a:lnTo>
                  <a:lnTo>
                    <a:pt x="1051" y="8965"/>
                  </a:lnTo>
                  <a:lnTo>
                    <a:pt x="1338" y="8315"/>
                  </a:lnTo>
                  <a:lnTo>
                    <a:pt x="1644" y="7684"/>
                  </a:lnTo>
                  <a:lnTo>
                    <a:pt x="1988" y="7072"/>
                  </a:lnTo>
                  <a:lnTo>
                    <a:pt x="2370" y="6461"/>
                  </a:lnTo>
                  <a:lnTo>
                    <a:pt x="2772" y="5868"/>
                  </a:lnTo>
                  <a:lnTo>
                    <a:pt x="3230" y="5295"/>
                  </a:lnTo>
                  <a:lnTo>
                    <a:pt x="3708" y="4740"/>
                  </a:lnTo>
                  <a:lnTo>
                    <a:pt x="4205" y="4205"/>
                  </a:lnTo>
                  <a:lnTo>
                    <a:pt x="4205" y="42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690459" y="756200"/>
              <a:ext cx="388836" cy="362056"/>
            </a:xfrm>
            <a:custGeom>
              <a:avLst/>
              <a:gdLst/>
              <a:ahLst/>
              <a:cxnLst/>
              <a:rect l="l" t="t" r="r" b="b"/>
              <a:pathLst>
                <a:path w="26092" h="24295" extrusionOk="0">
                  <a:moveTo>
                    <a:pt x="4205" y="4205"/>
                  </a:moveTo>
                  <a:lnTo>
                    <a:pt x="4205" y="4205"/>
                  </a:lnTo>
                  <a:lnTo>
                    <a:pt x="4740" y="3708"/>
                  </a:lnTo>
                  <a:lnTo>
                    <a:pt x="5295" y="3230"/>
                  </a:lnTo>
                  <a:lnTo>
                    <a:pt x="5868" y="2791"/>
                  </a:lnTo>
                  <a:lnTo>
                    <a:pt x="6461" y="2370"/>
                  </a:lnTo>
                  <a:lnTo>
                    <a:pt x="7072" y="1988"/>
                  </a:lnTo>
                  <a:lnTo>
                    <a:pt x="7684" y="1644"/>
                  </a:lnTo>
                  <a:lnTo>
                    <a:pt x="8315" y="1338"/>
                  </a:lnTo>
                  <a:lnTo>
                    <a:pt x="8965" y="1051"/>
                  </a:lnTo>
                  <a:lnTo>
                    <a:pt x="9615" y="803"/>
                  </a:lnTo>
                  <a:lnTo>
                    <a:pt x="10284" y="593"/>
                  </a:lnTo>
                  <a:lnTo>
                    <a:pt x="10953" y="421"/>
                  </a:lnTo>
                  <a:lnTo>
                    <a:pt x="11622" y="268"/>
                  </a:lnTo>
                  <a:lnTo>
                    <a:pt x="12310" y="153"/>
                  </a:lnTo>
                  <a:lnTo>
                    <a:pt x="12998" y="76"/>
                  </a:lnTo>
                  <a:lnTo>
                    <a:pt x="13686" y="19"/>
                  </a:lnTo>
                  <a:lnTo>
                    <a:pt x="14374" y="0"/>
                  </a:lnTo>
                  <a:lnTo>
                    <a:pt x="15062" y="19"/>
                  </a:lnTo>
                  <a:lnTo>
                    <a:pt x="15750" y="76"/>
                  </a:lnTo>
                  <a:lnTo>
                    <a:pt x="16438" y="153"/>
                  </a:lnTo>
                  <a:lnTo>
                    <a:pt x="17127" y="268"/>
                  </a:lnTo>
                  <a:lnTo>
                    <a:pt x="17796" y="421"/>
                  </a:lnTo>
                  <a:lnTo>
                    <a:pt x="18465" y="593"/>
                  </a:lnTo>
                  <a:lnTo>
                    <a:pt x="19134" y="803"/>
                  </a:lnTo>
                  <a:lnTo>
                    <a:pt x="19783" y="1051"/>
                  </a:lnTo>
                  <a:lnTo>
                    <a:pt x="20433" y="1338"/>
                  </a:lnTo>
                  <a:lnTo>
                    <a:pt x="21064" y="1644"/>
                  </a:lnTo>
                  <a:lnTo>
                    <a:pt x="21676" y="1988"/>
                  </a:lnTo>
                  <a:lnTo>
                    <a:pt x="22287" y="2370"/>
                  </a:lnTo>
                  <a:lnTo>
                    <a:pt x="22880" y="2791"/>
                  </a:lnTo>
                  <a:lnTo>
                    <a:pt x="23453" y="3230"/>
                  </a:lnTo>
                  <a:lnTo>
                    <a:pt x="24008" y="3708"/>
                  </a:lnTo>
                  <a:lnTo>
                    <a:pt x="24543" y="4205"/>
                  </a:lnTo>
                  <a:lnTo>
                    <a:pt x="24543" y="4205"/>
                  </a:lnTo>
                  <a:lnTo>
                    <a:pt x="24868" y="4549"/>
                  </a:lnTo>
                  <a:lnTo>
                    <a:pt x="25174" y="4893"/>
                  </a:lnTo>
                  <a:lnTo>
                    <a:pt x="25174" y="4893"/>
                  </a:lnTo>
                  <a:lnTo>
                    <a:pt x="25346" y="5371"/>
                  </a:lnTo>
                  <a:lnTo>
                    <a:pt x="25499" y="5868"/>
                  </a:lnTo>
                  <a:lnTo>
                    <a:pt x="25632" y="6346"/>
                  </a:lnTo>
                  <a:lnTo>
                    <a:pt x="25747" y="6843"/>
                  </a:lnTo>
                  <a:lnTo>
                    <a:pt x="25862" y="7340"/>
                  </a:lnTo>
                  <a:lnTo>
                    <a:pt x="25938" y="7837"/>
                  </a:lnTo>
                  <a:lnTo>
                    <a:pt x="25996" y="8353"/>
                  </a:lnTo>
                  <a:lnTo>
                    <a:pt x="26053" y="8850"/>
                  </a:lnTo>
                  <a:lnTo>
                    <a:pt x="26072" y="9347"/>
                  </a:lnTo>
                  <a:lnTo>
                    <a:pt x="26091" y="9863"/>
                  </a:lnTo>
                  <a:lnTo>
                    <a:pt x="26091" y="10360"/>
                  </a:lnTo>
                  <a:lnTo>
                    <a:pt x="26053" y="10876"/>
                  </a:lnTo>
                  <a:lnTo>
                    <a:pt x="26015" y="11373"/>
                  </a:lnTo>
                  <a:lnTo>
                    <a:pt x="25957" y="11870"/>
                  </a:lnTo>
                  <a:lnTo>
                    <a:pt x="25881" y="12367"/>
                  </a:lnTo>
                  <a:lnTo>
                    <a:pt x="25785" y="12864"/>
                  </a:lnTo>
                  <a:lnTo>
                    <a:pt x="25671" y="13361"/>
                  </a:lnTo>
                  <a:lnTo>
                    <a:pt x="25556" y="13858"/>
                  </a:lnTo>
                  <a:lnTo>
                    <a:pt x="25403" y="14336"/>
                  </a:lnTo>
                  <a:lnTo>
                    <a:pt x="25231" y="14833"/>
                  </a:lnTo>
                  <a:lnTo>
                    <a:pt x="25059" y="15311"/>
                  </a:lnTo>
                  <a:lnTo>
                    <a:pt x="24849" y="15769"/>
                  </a:lnTo>
                  <a:lnTo>
                    <a:pt x="24638" y="16247"/>
                  </a:lnTo>
                  <a:lnTo>
                    <a:pt x="24409" y="16706"/>
                  </a:lnTo>
                  <a:lnTo>
                    <a:pt x="24141" y="17165"/>
                  </a:lnTo>
                  <a:lnTo>
                    <a:pt x="23874" y="17604"/>
                  </a:lnTo>
                  <a:lnTo>
                    <a:pt x="23587" y="18044"/>
                  </a:lnTo>
                  <a:lnTo>
                    <a:pt x="23281" y="18464"/>
                  </a:lnTo>
                  <a:lnTo>
                    <a:pt x="22956" y="18885"/>
                  </a:lnTo>
                  <a:lnTo>
                    <a:pt x="22612" y="19305"/>
                  </a:lnTo>
                  <a:lnTo>
                    <a:pt x="22268" y="19707"/>
                  </a:lnTo>
                  <a:lnTo>
                    <a:pt x="21886" y="20089"/>
                  </a:lnTo>
                  <a:lnTo>
                    <a:pt x="21886" y="20089"/>
                  </a:lnTo>
                  <a:lnTo>
                    <a:pt x="21351" y="20605"/>
                  </a:lnTo>
                  <a:lnTo>
                    <a:pt x="20796" y="21083"/>
                  </a:lnTo>
                  <a:lnTo>
                    <a:pt x="20223" y="21523"/>
                  </a:lnTo>
                  <a:lnTo>
                    <a:pt x="19630" y="21924"/>
                  </a:lnTo>
                  <a:lnTo>
                    <a:pt x="19019" y="22306"/>
                  </a:lnTo>
                  <a:lnTo>
                    <a:pt x="18407" y="22650"/>
                  </a:lnTo>
                  <a:lnTo>
                    <a:pt x="17776" y="22975"/>
                  </a:lnTo>
                  <a:lnTo>
                    <a:pt x="17127" y="23243"/>
                  </a:lnTo>
                  <a:lnTo>
                    <a:pt x="16477" y="23491"/>
                  </a:lnTo>
                  <a:lnTo>
                    <a:pt x="15808" y="23702"/>
                  </a:lnTo>
                  <a:lnTo>
                    <a:pt x="15139" y="23893"/>
                  </a:lnTo>
                  <a:lnTo>
                    <a:pt x="14470" y="24027"/>
                  </a:lnTo>
                  <a:lnTo>
                    <a:pt x="13782" y="24141"/>
                  </a:lnTo>
                  <a:lnTo>
                    <a:pt x="13093" y="24237"/>
                  </a:lnTo>
                  <a:lnTo>
                    <a:pt x="12405" y="24275"/>
                  </a:lnTo>
                  <a:lnTo>
                    <a:pt x="11717" y="24294"/>
                  </a:lnTo>
                  <a:lnTo>
                    <a:pt x="11029" y="24275"/>
                  </a:lnTo>
                  <a:lnTo>
                    <a:pt x="10341" y="24237"/>
                  </a:lnTo>
                  <a:lnTo>
                    <a:pt x="9653" y="24141"/>
                  </a:lnTo>
                  <a:lnTo>
                    <a:pt x="8965" y="24027"/>
                  </a:lnTo>
                  <a:lnTo>
                    <a:pt x="8296" y="23893"/>
                  </a:lnTo>
                  <a:lnTo>
                    <a:pt x="7627" y="23702"/>
                  </a:lnTo>
                  <a:lnTo>
                    <a:pt x="6958" y="23491"/>
                  </a:lnTo>
                  <a:lnTo>
                    <a:pt x="6308" y="23243"/>
                  </a:lnTo>
                  <a:lnTo>
                    <a:pt x="5658" y="22975"/>
                  </a:lnTo>
                  <a:lnTo>
                    <a:pt x="5027" y="22650"/>
                  </a:lnTo>
                  <a:lnTo>
                    <a:pt x="4416" y="22306"/>
                  </a:lnTo>
                  <a:lnTo>
                    <a:pt x="3804" y="21924"/>
                  </a:lnTo>
                  <a:lnTo>
                    <a:pt x="3211" y="21523"/>
                  </a:lnTo>
                  <a:lnTo>
                    <a:pt x="2638" y="21083"/>
                  </a:lnTo>
                  <a:lnTo>
                    <a:pt x="2084" y="20605"/>
                  </a:lnTo>
                  <a:lnTo>
                    <a:pt x="1548" y="20089"/>
                  </a:lnTo>
                  <a:lnTo>
                    <a:pt x="1548" y="20089"/>
                  </a:lnTo>
                  <a:lnTo>
                    <a:pt x="1223" y="19745"/>
                  </a:lnTo>
                  <a:lnTo>
                    <a:pt x="918" y="19401"/>
                  </a:lnTo>
                  <a:lnTo>
                    <a:pt x="918" y="19401"/>
                  </a:lnTo>
                  <a:lnTo>
                    <a:pt x="746" y="18923"/>
                  </a:lnTo>
                  <a:lnTo>
                    <a:pt x="593" y="18445"/>
                  </a:lnTo>
                  <a:lnTo>
                    <a:pt x="459" y="17948"/>
                  </a:lnTo>
                  <a:lnTo>
                    <a:pt x="344" y="17451"/>
                  </a:lnTo>
                  <a:lnTo>
                    <a:pt x="230" y="16954"/>
                  </a:lnTo>
                  <a:lnTo>
                    <a:pt x="153" y="16457"/>
                  </a:lnTo>
                  <a:lnTo>
                    <a:pt x="96" y="15960"/>
                  </a:lnTo>
                  <a:lnTo>
                    <a:pt x="38" y="15463"/>
                  </a:lnTo>
                  <a:lnTo>
                    <a:pt x="19" y="14947"/>
                  </a:lnTo>
                  <a:lnTo>
                    <a:pt x="0" y="14450"/>
                  </a:lnTo>
                  <a:lnTo>
                    <a:pt x="0" y="13934"/>
                  </a:lnTo>
                  <a:lnTo>
                    <a:pt x="38" y="13437"/>
                  </a:lnTo>
                  <a:lnTo>
                    <a:pt x="77" y="12940"/>
                  </a:lnTo>
                  <a:lnTo>
                    <a:pt x="134" y="12424"/>
                  </a:lnTo>
                  <a:lnTo>
                    <a:pt x="210" y="11927"/>
                  </a:lnTo>
                  <a:lnTo>
                    <a:pt x="306" y="11430"/>
                  </a:lnTo>
                  <a:lnTo>
                    <a:pt x="421" y="10933"/>
                  </a:lnTo>
                  <a:lnTo>
                    <a:pt x="535" y="10456"/>
                  </a:lnTo>
                  <a:lnTo>
                    <a:pt x="688" y="9959"/>
                  </a:lnTo>
                  <a:lnTo>
                    <a:pt x="860" y="9481"/>
                  </a:lnTo>
                  <a:lnTo>
                    <a:pt x="1032" y="9003"/>
                  </a:lnTo>
                  <a:lnTo>
                    <a:pt x="1243" y="8525"/>
                  </a:lnTo>
                  <a:lnTo>
                    <a:pt x="1453" y="8066"/>
                  </a:lnTo>
                  <a:lnTo>
                    <a:pt x="1701" y="7607"/>
                  </a:lnTo>
                  <a:lnTo>
                    <a:pt x="1950" y="7149"/>
                  </a:lnTo>
                  <a:lnTo>
                    <a:pt x="2217" y="6709"/>
                  </a:lnTo>
                  <a:lnTo>
                    <a:pt x="2504" y="6269"/>
                  </a:lnTo>
                  <a:lnTo>
                    <a:pt x="2810" y="5830"/>
                  </a:lnTo>
                  <a:lnTo>
                    <a:pt x="3135" y="5409"/>
                  </a:lnTo>
                  <a:lnTo>
                    <a:pt x="3479" y="5008"/>
                  </a:lnTo>
                  <a:lnTo>
                    <a:pt x="3842" y="4607"/>
                  </a:lnTo>
                  <a:lnTo>
                    <a:pt x="4205" y="4205"/>
                  </a:lnTo>
                  <a:lnTo>
                    <a:pt x="4205" y="4205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690459" y="756200"/>
              <a:ext cx="343532" cy="293967"/>
            </a:xfrm>
            <a:custGeom>
              <a:avLst/>
              <a:gdLst/>
              <a:ahLst/>
              <a:cxnLst/>
              <a:rect l="l" t="t" r="r" b="b"/>
              <a:pathLst>
                <a:path w="23052" h="19726" extrusionOk="0">
                  <a:moveTo>
                    <a:pt x="4205" y="4205"/>
                  </a:moveTo>
                  <a:lnTo>
                    <a:pt x="4205" y="4205"/>
                  </a:lnTo>
                  <a:lnTo>
                    <a:pt x="4702" y="3746"/>
                  </a:lnTo>
                  <a:lnTo>
                    <a:pt x="5199" y="3307"/>
                  </a:lnTo>
                  <a:lnTo>
                    <a:pt x="5715" y="2905"/>
                  </a:lnTo>
                  <a:lnTo>
                    <a:pt x="6231" y="2523"/>
                  </a:lnTo>
                  <a:lnTo>
                    <a:pt x="6786" y="2179"/>
                  </a:lnTo>
                  <a:lnTo>
                    <a:pt x="7321" y="1854"/>
                  </a:lnTo>
                  <a:lnTo>
                    <a:pt x="7894" y="1548"/>
                  </a:lnTo>
                  <a:lnTo>
                    <a:pt x="8468" y="1262"/>
                  </a:lnTo>
                  <a:lnTo>
                    <a:pt x="9041" y="1032"/>
                  </a:lnTo>
                  <a:lnTo>
                    <a:pt x="9634" y="803"/>
                  </a:lnTo>
                  <a:lnTo>
                    <a:pt x="10245" y="612"/>
                  </a:lnTo>
                  <a:lnTo>
                    <a:pt x="10838" y="440"/>
                  </a:lnTo>
                  <a:lnTo>
                    <a:pt x="11450" y="306"/>
                  </a:lnTo>
                  <a:lnTo>
                    <a:pt x="12061" y="191"/>
                  </a:lnTo>
                  <a:lnTo>
                    <a:pt x="12692" y="96"/>
                  </a:lnTo>
                  <a:lnTo>
                    <a:pt x="13304" y="38"/>
                  </a:lnTo>
                  <a:lnTo>
                    <a:pt x="13934" y="19"/>
                  </a:lnTo>
                  <a:lnTo>
                    <a:pt x="14546" y="0"/>
                  </a:lnTo>
                  <a:lnTo>
                    <a:pt x="15177" y="38"/>
                  </a:lnTo>
                  <a:lnTo>
                    <a:pt x="15789" y="76"/>
                  </a:lnTo>
                  <a:lnTo>
                    <a:pt x="16419" y="153"/>
                  </a:lnTo>
                  <a:lnTo>
                    <a:pt x="17031" y="248"/>
                  </a:lnTo>
                  <a:lnTo>
                    <a:pt x="17643" y="382"/>
                  </a:lnTo>
                  <a:lnTo>
                    <a:pt x="18254" y="535"/>
                  </a:lnTo>
                  <a:lnTo>
                    <a:pt x="18847" y="726"/>
                  </a:lnTo>
                  <a:lnTo>
                    <a:pt x="19439" y="937"/>
                  </a:lnTo>
                  <a:lnTo>
                    <a:pt x="20032" y="1166"/>
                  </a:lnTo>
                  <a:lnTo>
                    <a:pt x="20605" y="1434"/>
                  </a:lnTo>
                  <a:lnTo>
                    <a:pt x="21179" y="1720"/>
                  </a:lnTo>
                  <a:lnTo>
                    <a:pt x="21733" y="2026"/>
                  </a:lnTo>
                  <a:lnTo>
                    <a:pt x="22287" y="2370"/>
                  </a:lnTo>
                  <a:lnTo>
                    <a:pt x="22823" y="2733"/>
                  </a:lnTo>
                  <a:lnTo>
                    <a:pt x="22823" y="2733"/>
                  </a:lnTo>
                  <a:lnTo>
                    <a:pt x="22880" y="3173"/>
                  </a:lnTo>
                  <a:lnTo>
                    <a:pt x="22956" y="3593"/>
                  </a:lnTo>
                  <a:lnTo>
                    <a:pt x="22995" y="4014"/>
                  </a:lnTo>
                  <a:lnTo>
                    <a:pt x="23033" y="4435"/>
                  </a:lnTo>
                  <a:lnTo>
                    <a:pt x="23052" y="4874"/>
                  </a:lnTo>
                  <a:lnTo>
                    <a:pt x="23052" y="5295"/>
                  </a:lnTo>
                  <a:lnTo>
                    <a:pt x="23052" y="5715"/>
                  </a:lnTo>
                  <a:lnTo>
                    <a:pt x="23033" y="6155"/>
                  </a:lnTo>
                  <a:lnTo>
                    <a:pt x="23014" y="6575"/>
                  </a:lnTo>
                  <a:lnTo>
                    <a:pt x="22975" y="6996"/>
                  </a:lnTo>
                  <a:lnTo>
                    <a:pt x="22918" y="7416"/>
                  </a:lnTo>
                  <a:lnTo>
                    <a:pt x="22842" y="7856"/>
                  </a:lnTo>
                  <a:lnTo>
                    <a:pt x="22765" y="8276"/>
                  </a:lnTo>
                  <a:lnTo>
                    <a:pt x="22670" y="8697"/>
                  </a:lnTo>
                  <a:lnTo>
                    <a:pt x="22574" y="9098"/>
                  </a:lnTo>
                  <a:lnTo>
                    <a:pt x="22459" y="9519"/>
                  </a:lnTo>
                  <a:lnTo>
                    <a:pt x="22326" y="9939"/>
                  </a:lnTo>
                  <a:lnTo>
                    <a:pt x="22173" y="10341"/>
                  </a:lnTo>
                  <a:lnTo>
                    <a:pt x="22020" y="10742"/>
                  </a:lnTo>
                  <a:lnTo>
                    <a:pt x="21848" y="11144"/>
                  </a:lnTo>
                  <a:lnTo>
                    <a:pt x="21676" y="11545"/>
                  </a:lnTo>
                  <a:lnTo>
                    <a:pt x="21485" y="11927"/>
                  </a:lnTo>
                  <a:lnTo>
                    <a:pt x="21274" y="12310"/>
                  </a:lnTo>
                  <a:lnTo>
                    <a:pt x="21064" y="12692"/>
                  </a:lnTo>
                  <a:lnTo>
                    <a:pt x="20816" y="13074"/>
                  </a:lnTo>
                  <a:lnTo>
                    <a:pt x="20586" y="13437"/>
                  </a:lnTo>
                  <a:lnTo>
                    <a:pt x="20319" y="13820"/>
                  </a:lnTo>
                  <a:lnTo>
                    <a:pt x="20051" y="14164"/>
                  </a:lnTo>
                  <a:lnTo>
                    <a:pt x="19764" y="14527"/>
                  </a:lnTo>
                  <a:lnTo>
                    <a:pt x="19478" y="14871"/>
                  </a:lnTo>
                  <a:lnTo>
                    <a:pt x="19172" y="15196"/>
                  </a:lnTo>
                  <a:lnTo>
                    <a:pt x="18847" y="15540"/>
                  </a:lnTo>
                  <a:lnTo>
                    <a:pt x="18847" y="15540"/>
                  </a:lnTo>
                  <a:lnTo>
                    <a:pt x="18369" y="15999"/>
                  </a:lnTo>
                  <a:lnTo>
                    <a:pt x="17872" y="16419"/>
                  </a:lnTo>
                  <a:lnTo>
                    <a:pt x="17356" y="16840"/>
                  </a:lnTo>
                  <a:lnTo>
                    <a:pt x="16821" y="17222"/>
                  </a:lnTo>
                  <a:lnTo>
                    <a:pt x="16285" y="17566"/>
                  </a:lnTo>
                  <a:lnTo>
                    <a:pt x="15731" y="17891"/>
                  </a:lnTo>
                  <a:lnTo>
                    <a:pt x="15177" y="18197"/>
                  </a:lnTo>
                  <a:lnTo>
                    <a:pt x="14603" y="18464"/>
                  </a:lnTo>
                  <a:lnTo>
                    <a:pt x="14011" y="18713"/>
                  </a:lnTo>
                  <a:lnTo>
                    <a:pt x="13418" y="18942"/>
                  </a:lnTo>
                  <a:lnTo>
                    <a:pt x="12826" y="19133"/>
                  </a:lnTo>
                  <a:lnTo>
                    <a:pt x="12214" y="19305"/>
                  </a:lnTo>
                  <a:lnTo>
                    <a:pt x="11602" y="19439"/>
                  </a:lnTo>
                  <a:lnTo>
                    <a:pt x="10991" y="19554"/>
                  </a:lnTo>
                  <a:lnTo>
                    <a:pt x="10379" y="19630"/>
                  </a:lnTo>
                  <a:lnTo>
                    <a:pt x="9748" y="19688"/>
                  </a:lnTo>
                  <a:lnTo>
                    <a:pt x="9137" y="19726"/>
                  </a:lnTo>
                  <a:lnTo>
                    <a:pt x="8506" y="19726"/>
                  </a:lnTo>
                  <a:lnTo>
                    <a:pt x="7894" y="19707"/>
                  </a:lnTo>
                  <a:lnTo>
                    <a:pt x="7264" y="19669"/>
                  </a:lnTo>
                  <a:lnTo>
                    <a:pt x="6652" y="19592"/>
                  </a:lnTo>
                  <a:lnTo>
                    <a:pt x="6040" y="19497"/>
                  </a:lnTo>
                  <a:lnTo>
                    <a:pt x="5429" y="19363"/>
                  </a:lnTo>
                  <a:lnTo>
                    <a:pt x="4817" y="19210"/>
                  </a:lnTo>
                  <a:lnTo>
                    <a:pt x="4205" y="19019"/>
                  </a:lnTo>
                  <a:lnTo>
                    <a:pt x="3613" y="18808"/>
                  </a:lnTo>
                  <a:lnTo>
                    <a:pt x="3039" y="18579"/>
                  </a:lnTo>
                  <a:lnTo>
                    <a:pt x="2447" y="18311"/>
                  </a:lnTo>
                  <a:lnTo>
                    <a:pt x="1892" y="18025"/>
                  </a:lnTo>
                  <a:lnTo>
                    <a:pt x="1319" y="17719"/>
                  </a:lnTo>
                  <a:lnTo>
                    <a:pt x="784" y="17375"/>
                  </a:lnTo>
                  <a:lnTo>
                    <a:pt x="249" y="16993"/>
                  </a:lnTo>
                  <a:lnTo>
                    <a:pt x="249" y="16993"/>
                  </a:lnTo>
                  <a:lnTo>
                    <a:pt x="172" y="16572"/>
                  </a:lnTo>
                  <a:lnTo>
                    <a:pt x="115" y="16152"/>
                  </a:lnTo>
                  <a:lnTo>
                    <a:pt x="77" y="15731"/>
                  </a:lnTo>
                  <a:lnTo>
                    <a:pt x="38" y="15311"/>
                  </a:lnTo>
                  <a:lnTo>
                    <a:pt x="19" y="14871"/>
                  </a:lnTo>
                  <a:lnTo>
                    <a:pt x="0" y="14450"/>
                  </a:lnTo>
                  <a:lnTo>
                    <a:pt x="0" y="14030"/>
                  </a:lnTo>
                  <a:lnTo>
                    <a:pt x="19" y="13590"/>
                  </a:lnTo>
                  <a:lnTo>
                    <a:pt x="57" y="13170"/>
                  </a:lnTo>
                  <a:lnTo>
                    <a:pt x="96" y="12749"/>
                  </a:lnTo>
                  <a:lnTo>
                    <a:pt x="153" y="12310"/>
                  </a:lnTo>
                  <a:lnTo>
                    <a:pt x="210" y="11889"/>
                  </a:lnTo>
                  <a:lnTo>
                    <a:pt x="287" y="11469"/>
                  </a:lnTo>
                  <a:lnTo>
                    <a:pt x="382" y="11048"/>
                  </a:lnTo>
                  <a:lnTo>
                    <a:pt x="497" y="10647"/>
                  </a:lnTo>
                  <a:lnTo>
                    <a:pt x="612" y="10226"/>
                  </a:lnTo>
                  <a:lnTo>
                    <a:pt x="746" y="9806"/>
                  </a:lnTo>
                  <a:lnTo>
                    <a:pt x="879" y="9404"/>
                  </a:lnTo>
                  <a:lnTo>
                    <a:pt x="1032" y="9003"/>
                  </a:lnTo>
                  <a:lnTo>
                    <a:pt x="1204" y="8601"/>
                  </a:lnTo>
                  <a:lnTo>
                    <a:pt x="1395" y="8200"/>
                  </a:lnTo>
                  <a:lnTo>
                    <a:pt x="1587" y="7818"/>
                  </a:lnTo>
                  <a:lnTo>
                    <a:pt x="1778" y="7435"/>
                  </a:lnTo>
                  <a:lnTo>
                    <a:pt x="2007" y="7053"/>
                  </a:lnTo>
                  <a:lnTo>
                    <a:pt x="2237" y="6671"/>
                  </a:lnTo>
                  <a:lnTo>
                    <a:pt x="2485" y="6289"/>
                  </a:lnTo>
                  <a:lnTo>
                    <a:pt x="2733" y="5925"/>
                  </a:lnTo>
                  <a:lnTo>
                    <a:pt x="3001" y="5581"/>
                  </a:lnTo>
                  <a:lnTo>
                    <a:pt x="3288" y="5218"/>
                  </a:lnTo>
                  <a:lnTo>
                    <a:pt x="3575" y="4874"/>
                  </a:lnTo>
                  <a:lnTo>
                    <a:pt x="3899" y="4549"/>
                  </a:lnTo>
                  <a:lnTo>
                    <a:pt x="4205" y="4205"/>
                  </a:lnTo>
                  <a:lnTo>
                    <a:pt x="4205" y="4205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508150" y="807467"/>
              <a:ext cx="775079" cy="292849"/>
            </a:xfrm>
            <a:custGeom>
              <a:avLst/>
              <a:gdLst/>
              <a:ahLst/>
              <a:cxnLst/>
              <a:rect l="l" t="t" r="r" b="b"/>
              <a:pathLst>
                <a:path w="52010" h="19651" extrusionOk="0">
                  <a:moveTo>
                    <a:pt x="37884" y="1988"/>
                  </a:moveTo>
                  <a:lnTo>
                    <a:pt x="37884" y="1988"/>
                  </a:lnTo>
                  <a:lnTo>
                    <a:pt x="39356" y="1625"/>
                  </a:lnTo>
                  <a:lnTo>
                    <a:pt x="40752" y="1300"/>
                  </a:lnTo>
                  <a:lnTo>
                    <a:pt x="42090" y="1014"/>
                  </a:lnTo>
                  <a:lnTo>
                    <a:pt x="43370" y="746"/>
                  </a:lnTo>
                  <a:lnTo>
                    <a:pt x="44574" y="517"/>
                  </a:lnTo>
                  <a:lnTo>
                    <a:pt x="45702" y="345"/>
                  </a:lnTo>
                  <a:lnTo>
                    <a:pt x="46753" y="192"/>
                  </a:lnTo>
                  <a:lnTo>
                    <a:pt x="47728" y="96"/>
                  </a:lnTo>
                  <a:lnTo>
                    <a:pt x="48608" y="20"/>
                  </a:lnTo>
                  <a:lnTo>
                    <a:pt x="49391" y="1"/>
                  </a:lnTo>
                  <a:lnTo>
                    <a:pt x="50079" y="20"/>
                  </a:lnTo>
                  <a:lnTo>
                    <a:pt x="50404" y="58"/>
                  </a:lnTo>
                  <a:lnTo>
                    <a:pt x="50672" y="77"/>
                  </a:lnTo>
                  <a:lnTo>
                    <a:pt x="50940" y="134"/>
                  </a:lnTo>
                  <a:lnTo>
                    <a:pt x="51169" y="192"/>
                  </a:lnTo>
                  <a:lnTo>
                    <a:pt x="51379" y="268"/>
                  </a:lnTo>
                  <a:lnTo>
                    <a:pt x="51551" y="345"/>
                  </a:lnTo>
                  <a:lnTo>
                    <a:pt x="51704" y="440"/>
                  </a:lnTo>
                  <a:lnTo>
                    <a:pt x="51819" y="536"/>
                  </a:lnTo>
                  <a:lnTo>
                    <a:pt x="51914" y="650"/>
                  </a:lnTo>
                  <a:lnTo>
                    <a:pt x="51972" y="765"/>
                  </a:lnTo>
                  <a:lnTo>
                    <a:pt x="51972" y="765"/>
                  </a:lnTo>
                  <a:lnTo>
                    <a:pt x="51991" y="880"/>
                  </a:lnTo>
                  <a:lnTo>
                    <a:pt x="52010" y="975"/>
                  </a:lnTo>
                  <a:lnTo>
                    <a:pt x="51991" y="1090"/>
                  </a:lnTo>
                  <a:lnTo>
                    <a:pt x="51972" y="1205"/>
                  </a:lnTo>
                  <a:lnTo>
                    <a:pt x="51933" y="1339"/>
                  </a:lnTo>
                  <a:lnTo>
                    <a:pt x="51876" y="1453"/>
                  </a:lnTo>
                  <a:lnTo>
                    <a:pt x="51704" y="1721"/>
                  </a:lnTo>
                  <a:lnTo>
                    <a:pt x="51475" y="2008"/>
                  </a:lnTo>
                  <a:lnTo>
                    <a:pt x="51188" y="2313"/>
                  </a:lnTo>
                  <a:lnTo>
                    <a:pt x="50844" y="2638"/>
                  </a:lnTo>
                  <a:lnTo>
                    <a:pt x="50443" y="2963"/>
                  </a:lnTo>
                  <a:lnTo>
                    <a:pt x="49984" y="3307"/>
                  </a:lnTo>
                  <a:lnTo>
                    <a:pt x="49468" y="3671"/>
                  </a:lnTo>
                  <a:lnTo>
                    <a:pt x="48894" y="4053"/>
                  </a:lnTo>
                  <a:lnTo>
                    <a:pt x="48283" y="4454"/>
                  </a:lnTo>
                  <a:lnTo>
                    <a:pt x="47595" y="4856"/>
                  </a:lnTo>
                  <a:lnTo>
                    <a:pt x="46887" y="5257"/>
                  </a:lnTo>
                  <a:lnTo>
                    <a:pt x="46123" y="5678"/>
                  </a:lnTo>
                  <a:lnTo>
                    <a:pt x="45301" y="6117"/>
                  </a:lnTo>
                  <a:lnTo>
                    <a:pt x="44441" y="6557"/>
                  </a:lnTo>
                  <a:lnTo>
                    <a:pt x="43542" y="6996"/>
                  </a:lnTo>
                  <a:lnTo>
                    <a:pt x="42606" y="7455"/>
                  </a:lnTo>
                  <a:lnTo>
                    <a:pt x="41612" y="7914"/>
                  </a:lnTo>
                  <a:lnTo>
                    <a:pt x="39547" y="8850"/>
                  </a:lnTo>
                  <a:lnTo>
                    <a:pt x="37330" y="9806"/>
                  </a:lnTo>
                  <a:lnTo>
                    <a:pt x="34998" y="10762"/>
                  </a:lnTo>
                  <a:lnTo>
                    <a:pt x="32532" y="11737"/>
                  </a:lnTo>
                  <a:lnTo>
                    <a:pt x="29971" y="12692"/>
                  </a:lnTo>
                  <a:lnTo>
                    <a:pt x="27333" y="13629"/>
                  </a:lnTo>
                  <a:lnTo>
                    <a:pt x="27333" y="13629"/>
                  </a:lnTo>
                  <a:lnTo>
                    <a:pt x="24677" y="14527"/>
                  </a:lnTo>
                  <a:lnTo>
                    <a:pt x="22077" y="15368"/>
                  </a:lnTo>
                  <a:lnTo>
                    <a:pt x="19554" y="16152"/>
                  </a:lnTo>
                  <a:lnTo>
                    <a:pt x="17126" y="16859"/>
                  </a:lnTo>
                  <a:lnTo>
                    <a:pt x="14794" y="17490"/>
                  </a:lnTo>
                  <a:lnTo>
                    <a:pt x="12577" y="18044"/>
                  </a:lnTo>
                  <a:lnTo>
                    <a:pt x="11526" y="18293"/>
                  </a:lnTo>
                  <a:lnTo>
                    <a:pt x="10513" y="18522"/>
                  </a:lnTo>
                  <a:lnTo>
                    <a:pt x="9519" y="18733"/>
                  </a:lnTo>
                  <a:lnTo>
                    <a:pt x="8582" y="18924"/>
                  </a:lnTo>
                  <a:lnTo>
                    <a:pt x="7684" y="19077"/>
                  </a:lnTo>
                  <a:lnTo>
                    <a:pt x="6805" y="19230"/>
                  </a:lnTo>
                  <a:lnTo>
                    <a:pt x="5983" y="19363"/>
                  </a:lnTo>
                  <a:lnTo>
                    <a:pt x="5218" y="19459"/>
                  </a:lnTo>
                  <a:lnTo>
                    <a:pt x="4492" y="19535"/>
                  </a:lnTo>
                  <a:lnTo>
                    <a:pt x="3804" y="19593"/>
                  </a:lnTo>
                  <a:lnTo>
                    <a:pt x="3173" y="19631"/>
                  </a:lnTo>
                  <a:lnTo>
                    <a:pt x="2600" y="19650"/>
                  </a:lnTo>
                  <a:lnTo>
                    <a:pt x="2064" y="19631"/>
                  </a:lnTo>
                  <a:lnTo>
                    <a:pt x="1606" y="19593"/>
                  </a:lnTo>
                  <a:lnTo>
                    <a:pt x="1185" y="19535"/>
                  </a:lnTo>
                  <a:lnTo>
                    <a:pt x="822" y="19459"/>
                  </a:lnTo>
                  <a:lnTo>
                    <a:pt x="535" y="19344"/>
                  </a:lnTo>
                  <a:lnTo>
                    <a:pt x="421" y="19287"/>
                  </a:lnTo>
                  <a:lnTo>
                    <a:pt x="306" y="19230"/>
                  </a:lnTo>
                  <a:lnTo>
                    <a:pt x="210" y="19153"/>
                  </a:lnTo>
                  <a:lnTo>
                    <a:pt x="134" y="19058"/>
                  </a:lnTo>
                  <a:lnTo>
                    <a:pt x="76" y="18981"/>
                  </a:lnTo>
                  <a:lnTo>
                    <a:pt x="38" y="18885"/>
                  </a:lnTo>
                  <a:lnTo>
                    <a:pt x="38" y="18885"/>
                  </a:lnTo>
                  <a:lnTo>
                    <a:pt x="0" y="18752"/>
                  </a:lnTo>
                  <a:lnTo>
                    <a:pt x="0" y="18599"/>
                  </a:lnTo>
                  <a:lnTo>
                    <a:pt x="38" y="18446"/>
                  </a:lnTo>
                  <a:lnTo>
                    <a:pt x="96" y="18274"/>
                  </a:lnTo>
                  <a:lnTo>
                    <a:pt x="172" y="18102"/>
                  </a:lnTo>
                  <a:lnTo>
                    <a:pt x="306" y="17930"/>
                  </a:lnTo>
                  <a:lnTo>
                    <a:pt x="440" y="17739"/>
                  </a:lnTo>
                  <a:lnTo>
                    <a:pt x="612" y="17547"/>
                  </a:lnTo>
                  <a:lnTo>
                    <a:pt x="822" y="17337"/>
                  </a:lnTo>
                  <a:lnTo>
                    <a:pt x="1032" y="17127"/>
                  </a:lnTo>
                  <a:lnTo>
                    <a:pt x="1567" y="16687"/>
                  </a:lnTo>
                  <a:lnTo>
                    <a:pt x="2198" y="16209"/>
                  </a:lnTo>
                  <a:lnTo>
                    <a:pt x="2924" y="15713"/>
                  </a:lnTo>
                  <a:lnTo>
                    <a:pt x="3746" y="15196"/>
                  </a:lnTo>
                  <a:lnTo>
                    <a:pt x="4664" y="14661"/>
                  </a:lnTo>
                  <a:lnTo>
                    <a:pt x="5658" y="14107"/>
                  </a:lnTo>
                  <a:lnTo>
                    <a:pt x="6728" y="13533"/>
                  </a:lnTo>
                  <a:lnTo>
                    <a:pt x="7894" y="12941"/>
                  </a:lnTo>
                  <a:lnTo>
                    <a:pt x="9118" y="12329"/>
                  </a:lnTo>
                  <a:lnTo>
                    <a:pt x="10417" y="11718"/>
                  </a:lnTo>
                  <a:lnTo>
                    <a:pt x="11794" y="11087"/>
                  </a:lnTo>
                  <a:lnTo>
                    <a:pt x="11794" y="11087"/>
                  </a:lnTo>
                  <a:lnTo>
                    <a:pt x="11832" y="11909"/>
                  </a:lnTo>
                  <a:lnTo>
                    <a:pt x="11927" y="12712"/>
                  </a:lnTo>
                  <a:lnTo>
                    <a:pt x="11927" y="12712"/>
                  </a:lnTo>
                  <a:lnTo>
                    <a:pt x="10933" y="13266"/>
                  </a:lnTo>
                  <a:lnTo>
                    <a:pt x="10054" y="13801"/>
                  </a:lnTo>
                  <a:lnTo>
                    <a:pt x="9672" y="14050"/>
                  </a:lnTo>
                  <a:lnTo>
                    <a:pt x="9309" y="14298"/>
                  </a:lnTo>
                  <a:lnTo>
                    <a:pt x="8984" y="14527"/>
                  </a:lnTo>
                  <a:lnTo>
                    <a:pt x="8697" y="14757"/>
                  </a:lnTo>
                  <a:lnTo>
                    <a:pt x="8449" y="14967"/>
                  </a:lnTo>
                  <a:lnTo>
                    <a:pt x="8238" y="15177"/>
                  </a:lnTo>
                  <a:lnTo>
                    <a:pt x="8066" y="15368"/>
                  </a:lnTo>
                  <a:lnTo>
                    <a:pt x="7932" y="15560"/>
                  </a:lnTo>
                  <a:lnTo>
                    <a:pt x="7818" y="15732"/>
                  </a:lnTo>
                  <a:lnTo>
                    <a:pt x="7760" y="15904"/>
                  </a:lnTo>
                  <a:lnTo>
                    <a:pt x="7741" y="16037"/>
                  </a:lnTo>
                  <a:lnTo>
                    <a:pt x="7760" y="16190"/>
                  </a:lnTo>
                  <a:lnTo>
                    <a:pt x="7760" y="16190"/>
                  </a:lnTo>
                  <a:lnTo>
                    <a:pt x="7799" y="16248"/>
                  </a:lnTo>
                  <a:lnTo>
                    <a:pt x="7837" y="16305"/>
                  </a:lnTo>
                  <a:lnTo>
                    <a:pt x="7952" y="16420"/>
                  </a:lnTo>
                  <a:lnTo>
                    <a:pt x="8124" y="16515"/>
                  </a:lnTo>
                  <a:lnTo>
                    <a:pt x="8334" y="16592"/>
                  </a:lnTo>
                  <a:lnTo>
                    <a:pt x="8582" y="16649"/>
                  </a:lnTo>
                  <a:lnTo>
                    <a:pt x="8869" y="16687"/>
                  </a:lnTo>
                  <a:lnTo>
                    <a:pt x="9194" y="16706"/>
                  </a:lnTo>
                  <a:lnTo>
                    <a:pt x="9557" y="16726"/>
                  </a:lnTo>
                  <a:lnTo>
                    <a:pt x="9978" y="16706"/>
                  </a:lnTo>
                  <a:lnTo>
                    <a:pt x="10417" y="16687"/>
                  </a:lnTo>
                  <a:lnTo>
                    <a:pt x="10895" y="16649"/>
                  </a:lnTo>
                  <a:lnTo>
                    <a:pt x="11411" y="16592"/>
                  </a:lnTo>
                  <a:lnTo>
                    <a:pt x="12520" y="16420"/>
                  </a:lnTo>
                  <a:lnTo>
                    <a:pt x="13762" y="16209"/>
                  </a:lnTo>
                  <a:lnTo>
                    <a:pt x="15119" y="15923"/>
                  </a:lnTo>
                  <a:lnTo>
                    <a:pt x="16591" y="15598"/>
                  </a:lnTo>
                  <a:lnTo>
                    <a:pt x="18139" y="15196"/>
                  </a:lnTo>
                  <a:lnTo>
                    <a:pt x="19764" y="14757"/>
                  </a:lnTo>
                  <a:lnTo>
                    <a:pt x="21465" y="14260"/>
                  </a:lnTo>
                  <a:lnTo>
                    <a:pt x="23243" y="13725"/>
                  </a:lnTo>
                  <a:lnTo>
                    <a:pt x="25059" y="13132"/>
                  </a:lnTo>
                  <a:lnTo>
                    <a:pt x="26932" y="12501"/>
                  </a:lnTo>
                  <a:lnTo>
                    <a:pt x="26932" y="12501"/>
                  </a:lnTo>
                  <a:lnTo>
                    <a:pt x="28786" y="11832"/>
                  </a:lnTo>
                  <a:lnTo>
                    <a:pt x="30583" y="11163"/>
                  </a:lnTo>
                  <a:lnTo>
                    <a:pt x="32322" y="10494"/>
                  </a:lnTo>
                  <a:lnTo>
                    <a:pt x="33966" y="9806"/>
                  </a:lnTo>
                  <a:lnTo>
                    <a:pt x="35514" y="9137"/>
                  </a:lnTo>
                  <a:lnTo>
                    <a:pt x="36967" y="8487"/>
                  </a:lnTo>
                  <a:lnTo>
                    <a:pt x="38324" y="7837"/>
                  </a:lnTo>
                  <a:lnTo>
                    <a:pt x="39547" y="7226"/>
                  </a:lnTo>
                  <a:lnTo>
                    <a:pt x="40656" y="6614"/>
                  </a:lnTo>
                  <a:lnTo>
                    <a:pt x="41631" y="6041"/>
                  </a:lnTo>
                  <a:lnTo>
                    <a:pt x="42071" y="5773"/>
                  </a:lnTo>
                  <a:lnTo>
                    <a:pt x="42472" y="5505"/>
                  </a:lnTo>
                  <a:lnTo>
                    <a:pt x="42835" y="5257"/>
                  </a:lnTo>
                  <a:lnTo>
                    <a:pt x="43160" y="5009"/>
                  </a:lnTo>
                  <a:lnTo>
                    <a:pt x="43447" y="4779"/>
                  </a:lnTo>
                  <a:lnTo>
                    <a:pt x="43695" y="4550"/>
                  </a:lnTo>
                  <a:lnTo>
                    <a:pt x="43886" y="4340"/>
                  </a:lnTo>
                  <a:lnTo>
                    <a:pt x="44058" y="4129"/>
                  </a:lnTo>
                  <a:lnTo>
                    <a:pt x="44173" y="3957"/>
                  </a:lnTo>
                  <a:lnTo>
                    <a:pt x="44230" y="3785"/>
                  </a:lnTo>
                  <a:lnTo>
                    <a:pt x="44250" y="3613"/>
                  </a:lnTo>
                  <a:lnTo>
                    <a:pt x="44250" y="3537"/>
                  </a:lnTo>
                  <a:lnTo>
                    <a:pt x="44230" y="3479"/>
                  </a:lnTo>
                  <a:lnTo>
                    <a:pt x="44230" y="3479"/>
                  </a:lnTo>
                  <a:lnTo>
                    <a:pt x="44173" y="3346"/>
                  </a:lnTo>
                  <a:lnTo>
                    <a:pt x="44058" y="3250"/>
                  </a:lnTo>
                  <a:lnTo>
                    <a:pt x="43905" y="3154"/>
                  </a:lnTo>
                  <a:lnTo>
                    <a:pt x="43714" y="3078"/>
                  </a:lnTo>
                  <a:lnTo>
                    <a:pt x="43504" y="3021"/>
                  </a:lnTo>
                  <a:lnTo>
                    <a:pt x="43236" y="2982"/>
                  </a:lnTo>
                  <a:lnTo>
                    <a:pt x="42931" y="2944"/>
                  </a:lnTo>
                  <a:lnTo>
                    <a:pt x="42606" y="2925"/>
                  </a:lnTo>
                  <a:lnTo>
                    <a:pt x="42243" y="2925"/>
                  </a:lnTo>
                  <a:lnTo>
                    <a:pt x="41841" y="2944"/>
                  </a:lnTo>
                  <a:lnTo>
                    <a:pt x="41402" y="2982"/>
                  </a:lnTo>
                  <a:lnTo>
                    <a:pt x="40943" y="3021"/>
                  </a:lnTo>
                  <a:lnTo>
                    <a:pt x="39911" y="3154"/>
                  </a:lnTo>
                  <a:lnTo>
                    <a:pt x="38783" y="3346"/>
                  </a:lnTo>
                  <a:lnTo>
                    <a:pt x="38783" y="3346"/>
                  </a:lnTo>
                  <a:lnTo>
                    <a:pt x="38343" y="2657"/>
                  </a:lnTo>
                  <a:lnTo>
                    <a:pt x="38114" y="2313"/>
                  </a:lnTo>
                  <a:lnTo>
                    <a:pt x="37884" y="1988"/>
                  </a:lnTo>
                  <a:lnTo>
                    <a:pt x="37884" y="19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A5D332-8CE1-1AF5-0BE6-85686309C6FF}"/>
                  </a:ext>
                </a:extLst>
              </p14:cNvPr>
              <p14:cNvContentPartPr/>
              <p14:nvPr/>
            </p14:nvContentPartPr>
            <p14:xfrm>
              <a:off x="3139260" y="4998180"/>
              <a:ext cx="65160" cy="1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A5D332-8CE1-1AF5-0BE6-85686309C6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3140" y="4992060"/>
                <a:ext cx="77400" cy="28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AA834B5-04E8-367C-279B-26C4F499FBCC}"/>
              </a:ext>
            </a:extLst>
          </p:cNvPr>
          <p:cNvSpPr/>
          <p:nvPr/>
        </p:nvSpPr>
        <p:spPr>
          <a:xfrm>
            <a:off x="2915040" y="4796280"/>
            <a:ext cx="289380" cy="455700"/>
          </a:xfrm>
          <a:prstGeom prst="rect">
            <a:avLst/>
          </a:prstGeom>
          <a:solidFill>
            <a:srgbClr val="949090"/>
          </a:solidFill>
          <a:ln>
            <a:solidFill>
              <a:srgbClr val="9490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B6AEA7-241E-16C8-C71A-7279E9FB99A5}"/>
              </a:ext>
            </a:extLst>
          </p:cNvPr>
          <p:cNvSpPr/>
          <p:nvPr/>
        </p:nvSpPr>
        <p:spPr>
          <a:xfrm>
            <a:off x="3059730" y="4579620"/>
            <a:ext cx="361650" cy="180960"/>
          </a:xfrm>
          <a:prstGeom prst="rect">
            <a:avLst/>
          </a:prstGeom>
          <a:solidFill>
            <a:srgbClr val="292533"/>
          </a:solidFill>
          <a:ln>
            <a:solidFill>
              <a:srgbClr val="2925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8" name="Google Shape;4448;p55"/>
          <p:cNvGrpSpPr/>
          <p:nvPr/>
        </p:nvGrpSpPr>
        <p:grpSpPr>
          <a:xfrm>
            <a:off x="6171754" y="419136"/>
            <a:ext cx="750281" cy="1322889"/>
            <a:chOff x="713225" y="923550"/>
            <a:chExt cx="906903" cy="1598657"/>
          </a:xfrm>
        </p:grpSpPr>
        <p:sp>
          <p:nvSpPr>
            <p:cNvPr id="4449" name="Google Shape;4449;p55"/>
            <p:cNvSpPr/>
            <p:nvPr/>
          </p:nvSpPr>
          <p:spPr>
            <a:xfrm>
              <a:off x="716012" y="2269509"/>
              <a:ext cx="140923" cy="252698"/>
            </a:xfrm>
            <a:custGeom>
              <a:avLst/>
              <a:gdLst/>
              <a:ahLst/>
              <a:cxnLst/>
              <a:rect l="l" t="t" r="r" b="b"/>
              <a:pathLst>
                <a:path w="7078" h="12692" extrusionOk="0">
                  <a:moveTo>
                    <a:pt x="3168" y="1"/>
                  </a:moveTo>
                  <a:lnTo>
                    <a:pt x="2827" y="61"/>
                  </a:lnTo>
                  <a:lnTo>
                    <a:pt x="2486" y="121"/>
                  </a:lnTo>
                  <a:lnTo>
                    <a:pt x="2146" y="221"/>
                  </a:lnTo>
                  <a:lnTo>
                    <a:pt x="1845" y="361"/>
                  </a:lnTo>
                  <a:lnTo>
                    <a:pt x="1544" y="542"/>
                  </a:lnTo>
                  <a:lnTo>
                    <a:pt x="1283" y="762"/>
                  </a:lnTo>
                  <a:lnTo>
                    <a:pt x="1023" y="1003"/>
                  </a:lnTo>
                  <a:lnTo>
                    <a:pt x="802" y="1304"/>
                  </a:lnTo>
                  <a:lnTo>
                    <a:pt x="602" y="1624"/>
                  </a:lnTo>
                  <a:lnTo>
                    <a:pt x="421" y="2005"/>
                  </a:lnTo>
                  <a:lnTo>
                    <a:pt x="281" y="2446"/>
                  </a:lnTo>
                  <a:lnTo>
                    <a:pt x="161" y="2908"/>
                  </a:lnTo>
                  <a:lnTo>
                    <a:pt x="60" y="3429"/>
                  </a:lnTo>
                  <a:lnTo>
                    <a:pt x="20" y="4010"/>
                  </a:lnTo>
                  <a:lnTo>
                    <a:pt x="0" y="4632"/>
                  </a:lnTo>
                  <a:lnTo>
                    <a:pt x="0" y="4973"/>
                  </a:lnTo>
                  <a:lnTo>
                    <a:pt x="40" y="5313"/>
                  </a:lnTo>
                  <a:lnTo>
                    <a:pt x="81" y="5654"/>
                  </a:lnTo>
                  <a:lnTo>
                    <a:pt x="141" y="5995"/>
                  </a:lnTo>
                  <a:lnTo>
                    <a:pt x="241" y="6336"/>
                  </a:lnTo>
                  <a:lnTo>
                    <a:pt x="321" y="6677"/>
                  </a:lnTo>
                  <a:lnTo>
                    <a:pt x="562" y="7378"/>
                  </a:lnTo>
                  <a:lnTo>
                    <a:pt x="822" y="8060"/>
                  </a:lnTo>
                  <a:lnTo>
                    <a:pt x="1123" y="8722"/>
                  </a:lnTo>
                  <a:lnTo>
                    <a:pt x="1444" y="9363"/>
                  </a:lnTo>
                  <a:lnTo>
                    <a:pt x="1785" y="9985"/>
                  </a:lnTo>
                  <a:lnTo>
                    <a:pt x="2105" y="10546"/>
                  </a:lnTo>
                  <a:lnTo>
                    <a:pt x="2426" y="11067"/>
                  </a:lnTo>
                  <a:lnTo>
                    <a:pt x="2988" y="11930"/>
                  </a:lnTo>
                  <a:lnTo>
                    <a:pt x="3389" y="12491"/>
                  </a:lnTo>
                  <a:lnTo>
                    <a:pt x="3549" y="12691"/>
                  </a:lnTo>
                  <a:lnTo>
                    <a:pt x="3709" y="12491"/>
                  </a:lnTo>
                  <a:lnTo>
                    <a:pt x="4110" y="11930"/>
                  </a:lnTo>
                  <a:lnTo>
                    <a:pt x="4672" y="11067"/>
                  </a:lnTo>
                  <a:lnTo>
                    <a:pt x="4992" y="10546"/>
                  </a:lnTo>
                  <a:lnTo>
                    <a:pt x="5313" y="9965"/>
                  </a:lnTo>
                  <a:lnTo>
                    <a:pt x="5654" y="9363"/>
                  </a:lnTo>
                  <a:lnTo>
                    <a:pt x="5975" y="8722"/>
                  </a:lnTo>
                  <a:lnTo>
                    <a:pt x="6256" y="8060"/>
                  </a:lnTo>
                  <a:lnTo>
                    <a:pt x="6536" y="7358"/>
                  </a:lnTo>
                  <a:lnTo>
                    <a:pt x="6757" y="6677"/>
                  </a:lnTo>
                  <a:lnTo>
                    <a:pt x="6857" y="6336"/>
                  </a:lnTo>
                  <a:lnTo>
                    <a:pt x="6937" y="5975"/>
                  </a:lnTo>
                  <a:lnTo>
                    <a:pt x="6997" y="5634"/>
                  </a:lnTo>
                  <a:lnTo>
                    <a:pt x="7037" y="5293"/>
                  </a:lnTo>
                  <a:lnTo>
                    <a:pt x="7078" y="4953"/>
                  </a:lnTo>
                  <a:lnTo>
                    <a:pt x="7078" y="4632"/>
                  </a:lnTo>
                  <a:lnTo>
                    <a:pt x="7057" y="4010"/>
                  </a:lnTo>
                  <a:lnTo>
                    <a:pt x="6997" y="3429"/>
                  </a:lnTo>
                  <a:lnTo>
                    <a:pt x="6917" y="2908"/>
                  </a:lnTo>
                  <a:lnTo>
                    <a:pt x="6797" y="2426"/>
                  </a:lnTo>
                  <a:lnTo>
                    <a:pt x="6657" y="2005"/>
                  </a:lnTo>
                  <a:lnTo>
                    <a:pt x="6476" y="1624"/>
                  </a:lnTo>
                  <a:lnTo>
                    <a:pt x="6276" y="1284"/>
                  </a:lnTo>
                  <a:lnTo>
                    <a:pt x="6035" y="1003"/>
                  </a:lnTo>
                  <a:lnTo>
                    <a:pt x="5794" y="742"/>
                  </a:lnTo>
                  <a:lnTo>
                    <a:pt x="5514" y="542"/>
                  </a:lnTo>
                  <a:lnTo>
                    <a:pt x="5213" y="361"/>
                  </a:lnTo>
                  <a:lnTo>
                    <a:pt x="4912" y="221"/>
                  </a:lnTo>
                  <a:lnTo>
                    <a:pt x="4591" y="121"/>
                  </a:lnTo>
                  <a:lnTo>
                    <a:pt x="4251" y="41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55"/>
            <p:cNvSpPr/>
            <p:nvPr/>
          </p:nvSpPr>
          <p:spPr>
            <a:xfrm>
              <a:off x="738769" y="2269111"/>
              <a:ext cx="95011" cy="170469"/>
            </a:xfrm>
            <a:custGeom>
              <a:avLst/>
              <a:gdLst/>
              <a:ahLst/>
              <a:cxnLst/>
              <a:rect l="l" t="t" r="r" b="b"/>
              <a:pathLst>
                <a:path w="4772" h="8562" extrusionOk="0">
                  <a:moveTo>
                    <a:pt x="2386" y="0"/>
                  </a:moveTo>
                  <a:lnTo>
                    <a:pt x="2145" y="21"/>
                  </a:lnTo>
                  <a:lnTo>
                    <a:pt x="1905" y="41"/>
                  </a:lnTo>
                  <a:lnTo>
                    <a:pt x="1684" y="101"/>
                  </a:lnTo>
                  <a:lnTo>
                    <a:pt x="1464" y="161"/>
                  </a:lnTo>
                  <a:lnTo>
                    <a:pt x="1243" y="261"/>
                  </a:lnTo>
                  <a:lnTo>
                    <a:pt x="1063" y="381"/>
                  </a:lnTo>
                  <a:lnTo>
                    <a:pt x="862" y="522"/>
                  </a:lnTo>
                  <a:lnTo>
                    <a:pt x="702" y="682"/>
                  </a:lnTo>
                  <a:lnTo>
                    <a:pt x="541" y="883"/>
                  </a:lnTo>
                  <a:lnTo>
                    <a:pt x="421" y="1103"/>
                  </a:lnTo>
                  <a:lnTo>
                    <a:pt x="301" y="1364"/>
                  </a:lnTo>
                  <a:lnTo>
                    <a:pt x="201" y="1644"/>
                  </a:lnTo>
                  <a:lnTo>
                    <a:pt x="120" y="1965"/>
                  </a:lnTo>
                  <a:lnTo>
                    <a:pt x="60" y="2326"/>
                  </a:lnTo>
                  <a:lnTo>
                    <a:pt x="20" y="2707"/>
                  </a:lnTo>
                  <a:lnTo>
                    <a:pt x="0" y="3128"/>
                  </a:lnTo>
                  <a:lnTo>
                    <a:pt x="20" y="3369"/>
                  </a:lnTo>
                  <a:lnTo>
                    <a:pt x="40" y="3589"/>
                  </a:lnTo>
                  <a:lnTo>
                    <a:pt x="120" y="4050"/>
                  </a:lnTo>
                  <a:lnTo>
                    <a:pt x="221" y="4511"/>
                  </a:lnTo>
                  <a:lnTo>
                    <a:pt x="381" y="4973"/>
                  </a:lnTo>
                  <a:lnTo>
                    <a:pt x="561" y="5434"/>
                  </a:lnTo>
                  <a:lnTo>
                    <a:pt x="762" y="5895"/>
                  </a:lnTo>
                  <a:lnTo>
                    <a:pt x="983" y="6316"/>
                  </a:lnTo>
                  <a:lnTo>
                    <a:pt x="1203" y="6737"/>
                  </a:lnTo>
                  <a:lnTo>
                    <a:pt x="1424" y="7118"/>
                  </a:lnTo>
                  <a:lnTo>
                    <a:pt x="1644" y="7459"/>
                  </a:lnTo>
                  <a:lnTo>
                    <a:pt x="2025" y="8040"/>
                  </a:lnTo>
                  <a:lnTo>
                    <a:pt x="2306" y="8421"/>
                  </a:lnTo>
                  <a:lnTo>
                    <a:pt x="2406" y="8561"/>
                  </a:lnTo>
                  <a:lnTo>
                    <a:pt x="2506" y="8421"/>
                  </a:lnTo>
                  <a:lnTo>
                    <a:pt x="2767" y="8040"/>
                  </a:lnTo>
                  <a:lnTo>
                    <a:pt x="3148" y="7459"/>
                  </a:lnTo>
                  <a:lnTo>
                    <a:pt x="3368" y="7118"/>
                  </a:lnTo>
                  <a:lnTo>
                    <a:pt x="3589" y="6737"/>
                  </a:lnTo>
                  <a:lnTo>
                    <a:pt x="3809" y="6316"/>
                  </a:lnTo>
                  <a:lnTo>
                    <a:pt x="4030" y="5895"/>
                  </a:lnTo>
                  <a:lnTo>
                    <a:pt x="4230" y="5434"/>
                  </a:lnTo>
                  <a:lnTo>
                    <a:pt x="4411" y="4973"/>
                  </a:lnTo>
                  <a:lnTo>
                    <a:pt x="4551" y="4511"/>
                  </a:lnTo>
                  <a:lnTo>
                    <a:pt x="4671" y="4050"/>
                  </a:lnTo>
                  <a:lnTo>
                    <a:pt x="4752" y="3589"/>
                  </a:lnTo>
                  <a:lnTo>
                    <a:pt x="4772" y="3349"/>
                  </a:lnTo>
                  <a:lnTo>
                    <a:pt x="4772" y="3128"/>
                  </a:lnTo>
                  <a:lnTo>
                    <a:pt x="4772" y="2707"/>
                  </a:lnTo>
                  <a:lnTo>
                    <a:pt x="4732" y="2326"/>
                  </a:lnTo>
                  <a:lnTo>
                    <a:pt x="4671" y="1965"/>
                  </a:lnTo>
                  <a:lnTo>
                    <a:pt x="4591" y="1644"/>
                  </a:lnTo>
                  <a:lnTo>
                    <a:pt x="4491" y="1364"/>
                  </a:lnTo>
                  <a:lnTo>
                    <a:pt x="4371" y="1103"/>
                  </a:lnTo>
                  <a:lnTo>
                    <a:pt x="4230" y="883"/>
                  </a:lnTo>
                  <a:lnTo>
                    <a:pt x="4070" y="682"/>
                  </a:lnTo>
                  <a:lnTo>
                    <a:pt x="3910" y="522"/>
                  </a:lnTo>
                  <a:lnTo>
                    <a:pt x="3729" y="381"/>
                  </a:lnTo>
                  <a:lnTo>
                    <a:pt x="3529" y="261"/>
                  </a:lnTo>
                  <a:lnTo>
                    <a:pt x="3308" y="161"/>
                  </a:lnTo>
                  <a:lnTo>
                    <a:pt x="3108" y="101"/>
                  </a:lnTo>
                  <a:lnTo>
                    <a:pt x="2867" y="41"/>
                  </a:lnTo>
                  <a:lnTo>
                    <a:pt x="2626" y="21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55"/>
            <p:cNvSpPr/>
            <p:nvPr/>
          </p:nvSpPr>
          <p:spPr>
            <a:xfrm>
              <a:off x="759117" y="2269111"/>
              <a:ext cx="54314" cy="97420"/>
            </a:xfrm>
            <a:custGeom>
              <a:avLst/>
              <a:gdLst/>
              <a:ahLst/>
              <a:cxnLst/>
              <a:rect l="l" t="t" r="r" b="b"/>
              <a:pathLst>
                <a:path w="2728" h="4893" extrusionOk="0">
                  <a:moveTo>
                    <a:pt x="1364" y="0"/>
                  </a:moveTo>
                  <a:lnTo>
                    <a:pt x="1083" y="21"/>
                  </a:lnTo>
                  <a:lnTo>
                    <a:pt x="963" y="61"/>
                  </a:lnTo>
                  <a:lnTo>
                    <a:pt x="843" y="101"/>
                  </a:lnTo>
                  <a:lnTo>
                    <a:pt x="722" y="161"/>
                  </a:lnTo>
                  <a:lnTo>
                    <a:pt x="602" y="221"/>
                  </a:lnTo>
                  <a:lnTo>
                    <a:pt x="502" y="301"/>
                  </a:lnTo>
                  <a:lnTo>
                    <a:pt x="402" y="401"/>
                  </a:lnTo>
                  <a:lnTo>
                    <a:pt x="321" y="502"/>
                  </a:lnTo>
                  <a:lnTo>
                    <a:pt x="241" y="642"/>
                  </a:lnTo>
                  <a:lnTo>
                    <a:pt x="161" y="782"/>
                  </a:lnTo>
                  <a:lnTo>
                    <a:pt x="101" y="943"/>
                  </a:lnTo>
                  <a:lnTo>
                    <a:pt x="61" y="1123"/>
                  </a:lnTo>
                  <a:lnTo>
                    <a:pt x="41" y="1324"/>
                  </a:lnTo>
                  <a:lnTo>
                    <a:pt x="21" y="1564"/>
                  </a:lnTo>
                  <a:lnTo>
                    <a:pt x="1" y="1805"/>
                  </a:lnTo>
                  <a:lnTo>
                    <a:pt x="21" y="2045"/>
                  </a:lnTo>
                  <a:lnTo>
                    <a:pt x="61" y="2326"/>
                  </a:lnTo>
                  <a:lnTo>
                    <a:pt x="141" y="2587"/>
                  </a:lnTo>
                  <a:lnTo>
                    <a:pt x="221" y="2847"/>
                  </a:lnTo>
                  <a:lnTo>
                    <a:pt x="321" y="3108"/>
                  </a:lnTo>
                  <a:lnTo>
                    <a:pt x="442" y="3369"/>
                  </a:lnTo>
                  <a:lnTo>
                    <a:pt x="682" y="3850"/>
                  </a:lnTo>
                  <a:lnTo>
                    <a:pt x="943" y="4271"/>
                  </a:lnTo>
                  <a:lnTo>
                    <a:pt x="1163" y="4612"/>
                  </a:lnTo>
                  <a:lnTo>
                    <a:pt x="1364" y="4892"/>
                  </a:lnTo>
                  <a:lnTo>
                    <a:pt x="1584" y="4612"/>
                  </a:lnTo>
                  <a:lnTo>
                    <a:pt x="1805" y="4271"/>
                  </a:lnTo>
                  <a:lnTo>
                    <a:pt x="2046" y="3850"/>
                  </a:lnTo>
                  <a:lnTo>
                    <a:pt x="2306" y="3369"/>
                  </a:lnTo>
                  <a:lnTo>
                    <a:pt x="2426" y="3108"/>
                  </a:lnTo>
                  <a:lnTo>
                    <a:pt x="2527" y="2847"/>
                  </a:lnTo>
                  <a:lnTo>
                    <a:pt x="2607" y="2587"/>
                  </a:lnTo>
                  <a:lnTo>
                    <a:pt x="2667" y="2306"/>
                  </a:lnTo>
                  <a:lnTo>
                    <a:pt x="2727" y="2045"/>
                  </a:lnTo>
                  <a:lnTo>
                    <a:pt x="2727" y="1785"/>
                  </a:lnTo>
                  <a:lnTo>
                    <a:pt x="2727" y="1544"/>
                  </a:lnTo>
                  <a:lnTo>
                    <a:pt x="2707" y="1324"/>
                  </a:lnTo>
                  <a:lnTo>
                    <a:pt x="2667" y="1123"/>
                  </a:lnTo>
                  <a:lnTo>
                    <a:pt x="2627" y="943"/>
                  </a:lnTo>
                  <a:lnTo>
                    <a:pt x="2567" y="782"/>
                  </a:lnTo>
                  <a:lnTo>
                    <a:pt x="2507" y="642"/>
                  </a:lnTo>
                  <a:lnTo>
                    <a:pt x="2426" y="502"/>
                  </a:lnTo>
                  <a:lnTo>
                    <a:pt x="2326" y="401"/>
                  </a:lnTo>
                  <a:lnTo>
                    <a:pt x="2226" y="301"/>
                  </a:lnTo>
                  <a:lnTo>
                    <a:pt x="2126" y="221"/>
                  </a:lnTo>
                  <a:lnTo>
                    <a:pt x="2026" y="141"/>
                  </a:lnTo>
                  <a:lnTo>
                    <a:pt x="1905" y="101"/>
                  </a:lnTo>
                  <a:lnTo>
                    <a:pt x="1765" y="61"/>
                  </a:lnTo>
                  <a:lnTo>
                    <a:pt x="1645" y="21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55"/>
            <p:cNvSpPr/>
            <p:nvPr/>
          </p:nvSpPr>
          <p:spPr>
            <a:xfrm>
              <a:off x="1096404" y="2268713"/>
              <a:ext cx="140923" cy="252698"/>
            </a:xfrm>
            <a:custGeom>
              <a:avLst/>
              <a:gdLst/>
              <a:ahLst/>
              <a:cxnLst/>
              <a:rect l="l" t="t" r="r" b="b"/>
              <a:pathLst>
                <a:path w="7078" h="12692" extrusionOk="0">
                  <a:moveTo>
                    <a:pt x="3529" y="0"/>
                  </a:moveTo>
                  <a:lnTo>
                    <a:pt x="3168" y="20"/>
                  </a:lnTo>
                  <a:lnTo>
                    <a:pt x="2828" y="61"/>
                  </a:lnTo>
                  <a:lnTo>
                    <a:pt x="2487" y="141"/>
                  </a:lnTo>
                  <a:lnTo>
                    <a:pt x="2146" y="241"/>
                  </a:lnTo>
                  <a:lnTo>
                    <a:pt x="1845" y="381"/>
                  </a:lnTo>
                  <a:lnTo>
                    <a:pt x="1544" y="562"/>
                  </a:lnTo>
                  <a:lnTo>
                    <a:pt x="1284" y="762"/>
                  </a:lnTo>
                  <a:lnTo>
                    <a:pt x="1023" y="1023"/>
                  </a:lnTo>
                  <a:lnTo>
                    <a:pt x="803" y="1304"/>
                  </a:lnTo>
                  <a:lnTo>
                    <a:pt x="602" y="1644"/>
                  </a:lnTo>
                  <a:lnTo>
                    <a:pt x="422" y="2025"/>
                  </a:lnTo>
                  <a:lnTo>
                    <a:pt x="281" y="2446"/>
                  </a:lnTo>
                  <a:lnTo>
                    <a:pt x="161" y="2928"/>
                  </a:lnTo>
                  <a:lnTo>
                    <a:pt x="61" y="3449"/>
                  </a:lnTo>
                  <a:lnTo>
                    <a:pt x="21" y="4030"/>
                  </a:lnTo>
                  <a:lnTo>
                    <a:pt x="1" y="4652"/>
                  </a:lnTo>
                  <a:lnTo>
                    <a:pt x="1" y="4993"/>
                  </a:lnTo>
                  <a:lnTo>
                    <a:pt x="41" y="5313"/>
                  </a:lnTo>
                  <a:lnTo>
                    <a:pt x="81" y="5654"/>
                  </a:lnTo>
                  <a:lnTo>
                    <a:pt x="161" y="5995"/>
                  </a:lnTo>
                  <a:lnTo>
                    <a:pt x="241" y="6356"/>
                  </a:lnTo>
                  <a:lnTo>
                    <a:pt x="322" y="6697"/>
                  </a:lnTo>
                  <a:lnTo>
                    <a:pt x="562" y="7398"/>
                  </a:lnTo>
                  <a:lnTo>
                    <a:pt x="823" y="8080"/>
                  </a:lnTo>
                  <a:lnTo>
                    <a:pt x="1123" y="8742"/>
                  </a:lnTo>
                  <a:lnTo>
                    <a:pt x="1444" y="9383"/>
                  </a:lnTo>
                  <a:lnTo>
                    <a:pt x="1785" y="9985"/>
                  </a:lnTo>
                  <a:lnTo>
                    <a:pt x="2106" y="10566"/>
                  </a:lnTo>
                  <a:lnTo>
                    <a:pt x="2427" y="11087"/>
                  </a:lnTo>
                  <a:lnTo>
                    <a:pt x="2988" y="11929"/>
                  </a:lnTo>
                  <a:lnTo>
                    <a:pt x="3409" y="12491"/>
                  </a:lnTo>
                  <a:lnTo>
                    <a:pt x="3549" y="12691"/>
                  </a:lnTo>
                  <a:lnTo>
                    <a:pt x="3710" y="12491"/>
                  </a:lnTo>
                  <a:lnTo>
                    <a:pt x="4111" y="11929"/>
                  </a:lnTo>
                  <a:lnTo>
                    <a:pt x="4672" y="11067"/>
                  </a:lnTo>
                  <a:lnTo>
                    <a:pt x="4993" y="10546"/>
                  </a:lnTo>
                  <a:lnTo>
                    <a:pt x="5314" y="9985"/>
                  </a:lnTo>
                  <a:lnTo>
                    <a:pt x="5654" y="9383"/>
                  </a:lnTo>
                  <a:lnTo>
                    <a:pt x="5975" y="8742"/>
                  </a:lnTo>
                  <a:lnTo>
                    <a:pt x="6256" y="8060"/>
                  </a:lnTo>
                  <a:lnTo>
                    <a:pt x="6537" y="7378"/>
                  </a:lnTo>
                  <a:lnTo>
                    <a:pt x="6757" y="6697"/>
                  </a:lnTo>
                  <a:lnTo>
                    <a:pt x="6857" y="6336"/>
                  </a:lnTo>
                  <a:lnTo>
                    <a:pt x="6938" y="5995"/>
                  </a:lnTo>
                  <a:lnTo>
                    <a:pt x="6998" y="5654"/>
                  </a:lnTo>
                  <a:lnTo>
                    <a:pt x="7038" y="5313"/>
                  </a:lnTo>
                  <a:lnTo>
                    <a:pt x="7078" y="4973"/>
                  </a:lnTo>
                  <a:lnTo>
                    <a:pt x="7078" y="4652"/>
                  </a:lnTo>
                  <a:lnTo>
                    <a:pt x="7058" y="4010"/>
                  </a:lnTo>
                  <a:lnTo>
                    <a:pt x="7018" y="3429"/>
                  </a:lnTo>
                  <a:lnTo>
                    <a:pt x="6918" y="2908"/>
                  </a:lnTo>
                  <a:lnTo>
                    <a:pt x="6797" y="2446"/>
                  </a:lnTo>
                  <a:lnTo>
                    <a:pt x="6657" y="2005"/>
                  </a:lnTo>
                  <a:lnTo>
                    <a:pt x="6476" y="1644"/>
                  </a:lnTo>
                  <a:lnTo>
                    <a:pt x="6276" y="1304"/>
                  </a:lnTo>
                  <a:lnTo>
                    <a:pt x="6035" y="1003"/>
                  </a:lnTo>
                  <a:lnTo>
                    <a:pt x="5795" y="762"/>
                  </a:lnTo>
                  <a:lnTo>
                    <a:pt x="5514" y="542"/>
                  </a:lnTo>
                  <a:lnTo>
                    <a:pt x="5213" y="381"/>
                  </a:lnTo>
                  <a:lnTo>
                    <a:pt x="4913" y="241"/>
                  </a:lnTo>
                  <a:lnTo>
                    <a:pt x="4592" y="141"/>
                  </a:lnTo>
                  <a:lnTo>
                    <a:pt x="4251" y="61"/>
                  </a:lnTo>
                  <a:lnTo>
                    <a:pt x="3890" y="20"/>
                  </a:lnTo>
                  <a:lnTo>
                    <a:pt x="35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55"/>
            <p:cNvSpPr/>
            <p:nvPr/>
          </p:nvSpPr>
          <p:spPr>
            <a:xfrm>
              <a:off x="1119161" y="2268713"/>
              <a:ext cx="95030" cy="170071"/>
            </a:xfrm>
            <a:custGeom>
              <a:avLst/>
              <a:gdLst/>
              <a:ahLst/>
              <a:cxnLst/>
              <a:rect l="l" t="t" r="r" b="b"/>
              <a:pathLst>
                <a:path w="4773" h="8542" extrusionOk="0">
                  <a:moveTo>
                    <a:pt x="2146" y="0"/>
                  </a:moveTo>
                  <a:lnTo>
                    <a:pt x="1905" y="41"/>
                  </a:lnTo>
                  <a:lnTo>
                    <a:pt x="1685" y="81"/>
                  </a:lnTo>
                  <a:lnTo>
                    <a:pt x="1464" y="161"/>
                  </a:lnTo>
                  <a:lnTo>
                    <a:pt x="1244" y="261"/>
                  </a:lnTo>
                  <a:lnTo>
                    <a:pt x="1063" y="361"/>
                  </a:lnTo>
                  <a:lnTo>
                    <a:pt x="883" y="502"/>
                  </a:lnTo>
                  <a:lnTo>
                    <a:pt x="702" y="682"/>
                  </a:lnTo>
                  <a:lnTo>
                    <a:pt x="542" y="883"/>
                  </a:lnTo>
                  <a:lnTo>
                    <a:pt x="422" y="1103"/>
                  </a:lnTo>
                  <a:lnTo>
                    <a:pt x="301" y="1364"/>
                  </a:lnTo>
                  <a:lnTo>
                    <a:pt x="201" y="1644"/>
                  </a:lnTo>
                  <a:lnTo>
                    <a:pt x="121" y="1965"/>
                  </a:lnTo>
                  <a:lnTo>
                    <a:pt x="61" y="2326"/>
                  </a:lnTo>
                  <a:lnTo>
                    <a:pt x="21" y="2707"/>
                  </a:lnTo>
                  <a:lnTo>
                    <a:pt x="1" y="3128"/>
                  </a:lnTo>
                  <a:lnTo>
                    <a:pt x="21" y="3349"/>
                  </a:lnTo>
                  <a:lnTo>
                    <a:pt x="41" y="3589"/>
                  </a:lnTo>
                  <a:lnTo>
                    <a:pt x="121" y="4030"/>
                  </a:lnTo>
                  <a:lnTo>
                    <a:pt x="221" y="4511"/>
                  </a:lnTo>
                  <a:lnTo>
                    <a:pt x="381" y="4973"/>
                  </a:lnTo>
                  <a:lnTo>
                    <a:pt x="562" y="5434"/>
                  </a:lnTo>
                  <a:lnTo>
                    <a:pt x="762" y="5875"/>
                  </a:lnTo>
                  <a:lnTo>
                    <a:pt x="983" y="6316"/>
                  </a:lnTo>
                  <a:lnTo>
                    <a:pt x="1203" y="6717"/>
                  </a:lnTo>
                  <a:lnTo>
                    <a:pt x="1424" y="7118"/>
                  </a:lnTo>
                  <a:lnTo>
                    <a:pt x="1645" y="7459"/>
                  </a:lnTo>
                  <a:lnTo>
                    <a:pt x="2025" y="8040"/>
                  </a:lnTo>
                  <a:lnTo>
                    <a:pt x="2306" y="8421"/>
                  </a:lnTo>
                  <a:lnTo>
                    <a:pt x="2406" y="8541"/>
                  </a:lnTo>
                  <a:lnTo>
                    <a:pt x="2507" y="8421"/>
                  </a:lnTo>
                  <a:lnTo>
                    <a:pt x="2767" y="8040"/>
                  </a:lnTo>
                  <a:lnTo>
                    <a:pt x="3148" y="7459"/>
                  </a:lnTo>
                  <a:lnTo>
                    <a:pt x="3369" y="7098"/>
                  </a:lnTo>
                  <a:lnTo>
                    <a:pt x="3589" y="6717"/>
                  </a:lnTo>
                  <a:lnTo>
                    <a:pt x="3810" y="6316"/>
                  </a:lnTo>
                  <a:lnTo>
                    <a:pt x="4030" y="5875"/>
                  </a:lnTo>
                  <a:lnTo>
                    <a:pt x="4231" y="5434"/>
                  </a:lnTo>
                  <a:lnTo>
                    <a:pt x="4411" y="4973"/>
                  </a:lnTo>
                  <a:lnTo>
                    <a:pt x="4572" y="4491"/>
                  </a:lnTo>
                  <a:lnTo>
                    <a:pt x="4672" y="4030"/>
                  </a:lnTo>
                  <a:lnTo>
                    <a:pt x="4752" y="3569"/>
                  </a:lnTo>
                  <a:lnTo>
                    <a:pt x="4772" y="3349"/>
                  </a:lnTo>
                  <a:lnTo>
                    <a:pt x="4772" y="3128"/>
                  </a:lnTo>
                  <a:lnTo>
                    <a:pt x="4772" y="2707"/>
                  </a:lnTo>
                  <a:lnTo>
                    <a:pt x="4732" y="2306"/>
                  </a:lnTo>
                  <a:lnTo>
                    <a:pt x="4672" y="1965"/>
                  </a:lnTo>
                  <a:lnTo>
                    <a:pt x="4592" y="1644"/>
                  </a:lnTo>
                  <a:lnTo>
                    <a:pt x="4491" y="1344"/>
                  </a:lnTo>
                  <a:lnTo>
                    <a:pt x="4371" y="1103"/>
                  </a:lnTo>
                  <a:lnTo>
                    <a:pt x="4231" y="863"/>
                  </a:lnTo>
                  <a:lnTo>
                    <a:pt x="4070" y="682"/>
                  </a:lnTo>
                  <a:lnTo>
                    <a:pt x="3910" y="502"/>
                  </a:lnTo>
                  <a:lnTo>
                    <a:pt x="3730" y="361"/>
                  </a:lnTo>
                  <a:lnTo>
                    <a:pt x="3529" y="241"/>
                  </a:lnTo>
                  <a:lnTo>
                    <a:pt x="3329" y="161"/>
                  </a:lnTo>
                  <a:lnTo>
                    <a:pt x="3108" y="81"/>
                  </a:lnTo>
                  <a:lnTo>
                    <a:pt x="2867" y="41"/>
                  </a:lnTo>
                  <a:lnTo>
                    <a:pt x="2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55"/>
            <p:cNvSpPr/>
            <p:nvPr/>
          </p:nvSpPr>
          <p:spPr>
            <a:xfrm>
              <a:off x="1139508" y="2268713"/>
              <a:ext cx="54314" cy="97420"/>
            </a:xfrm>
            <a:custGeom>
              <a:avLst/>
              <a:gdLst/>
              <a:ahLst/>
              <a:cxnLst/>
              <a:rect l="l" t="t" r="r" b="b"/>
              <a:pathLst>
                <a:path w="2728" h="4893" extrusionOk="0">
                  <a:moveTo>
                    <a:pt x="1364" y="0"/>
                  </a:moveTo>
                  <a:lnTo>
                    <a:pt x="1084" y="20"/>
                  </a:lnTo>
                  <a:lnTo>
                    <a:pt x="963" y="41"/>
                  </a:lnTo>
                  <a:lnTo>
                    <a:pt x="843" y="81"/>
                  </a:lnTo>
                  <a:lnTo>
                    <a:pt x="723" y="141"/>
                  </a:lnTo>
                  <a:lnTo>
                    <a:pt x="602" y="201"/>
                  </a:lnTo>
                  <a:lnTo>
                    <a:pt x="502" y="301"/>
                  </a:lnTo>
                  <a:lnTo>
                    <a:pt x="402" y="381"/>
                  </a:lnTo>
                  <a:lnTo>
                    <a:pt x="322" y="502"/>
                  </a:lnTo>
                  <a:lnTo>
                    <a:pt x="242" y="622"/>
                  </a:lnTo>
                  <a:lnTo>
                    <a:pt x="161" y="782"/>
                  </a:lnTo>
                  <a:lnTo>
                    <a:pt x="121" y="943"/>
                  </a:lnTo>
                  <a:lnTo>
                    <a:pt x="61" y="1123"/>
                  </a:lnTo>
                  <a:lnTo>
                    <a:pt x="41" y="1324"/>
                  </a:lnTo>
                  <a:lnTo>
                    <a:pt x="21" y="1544"/>
                  </a:lnTo>
                  <a:lnTo>
                    <a:pt x="1" y="1785"/>
                  </a:lnTo>
                  <a:lnTo>
                    <a:pt x="21" y="2045"/>
                  </a:lnTo>
                  <a:lnTo>
                    <a:pt x="61" y="2306"/>
                  </a:lnTo>
                  <a:lnTo>
                    <a:pt x="141" y="2567"/>
                  </a:lnTo>
                  <a:lnTo>
                    <a:pt x="222" y="2847"/>
                  </a:lnTo>
                  <a:lnTo>
                    <a:pt x="322" y="3108"/>
                  </a:lnTo>
                  <a:lnTo>
                    <a:pt x="442" y="3369"/>
                  </a:lnTo>
                  <a:lnTo>
                    <a:pt x="683" y="3850"/>
                  </a:lnTo>
                  <a:lnTo>
                    <a:pt x="943" y="4271"/>
                  </a:lnTo>
                  <a:lnTo>
                    <a:pt x="1164" y="4592"/>
                  </a:lnTo>
                  <a:lnTo>
                    <a:pt x="1384" y="4892"/>
                  </a:lnTo>
                  <a:lnTo>
                    <a:pt x="1585" y="4592"/>
                  </a:lnTo>
                  <a:lnTo>
                    <a:pt x="1805" y="4271"/>
                  </a:lnTo>
                  <a:lnTo>
                    <a:pt x="2046" y="3850"/>
                  </a:lnTo>
                  <a:lnTo>
                    <a:pt x="2307" y="3369"/>
                  </a:lnTo>
                  <a:lnTo>
                    <a:pt x="2427" y="3108"/>
                  </a:lnTo>
                  <a:lnTo>
                    <a:pt x="2527" y="2847"/>
                  </a:lnTo>
                  <a:lnTo>
                    <a:pt x="2607" y="2567"/>
                  </a:lnTo>
                  <a:lnTo>
                    <a:pt x="2667" y="2306"/>
                  </a:lnTo>
                  <a:lnTo>
                    <a:pt x="2728" y="2045"/>
                  </a:lnTo>
                  <a:lnTo>
                    <a:pt x="2728" y="1785"/>
                  </a:lnTo>
                  <a:lnTo>
                    <a:pt x="2728" y="1544"/>
                  </a:lnTo>
                  <a:lnTo>
                    <a:pt x="2708" y="1324"/>
                  </a:lnTo>
                  <a:lnTo>
                    <a:pt x="2667" y="1123"/>
                  </a:lnTo>
                  <a:lnTo>
                    <a:pt x="2627" y="943"/>
                  </a:lnTo>
                  <a:lnTo>
                    <a:pt x="2567" y="782"/>
                  </a:lnTo>
                  <a:lnTo>
                    <a:pt x="2507" y="622"/>
                  </a:lnTo>
                  <a:lnTo>
                    <a:pt x="2427" y="502"/>
                  </a:lnTo>
                  <a:lnTo>
                    <a:pt x="2327" y="381"/>
                  </a:lnTo>
                  <a:lnTo>
                    <a:pt x="2226" y="281"/>
                  </a:lnTo>
                  <a:lnTo>
                    <a:pt x="2126" y="201"/>
                  </a:lnTo>
                  <a:lnTo>
                    <a:pt x="2026" y="141"/>
                  </a:lnTo>
                  <a:lnTo>
                    <a:pt x="1906" y="81"/>
                  </a:lnTo>
                  <a:lnTo>
                    <a:pt x="1765" y="41"/>
                  </a:lnTo>
                  <a:lnTo>
                    <a:pt x="1645" y="20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55"/>
            <p:cNvSpPr/>
            <p:nvPr/>
          </p:nvSpPr>
          <p:spPr>
            <a:xfrm>
              <a:off x="1474805" y="2268315"/>
              <a:ext cx="140943" cy="252698"/>
            </a:xfrm>
            <a:custGeom>
              <a:avLst/>
              <a:gdLst/>
              <a:ahLst/>
              <a:cxnLst/>
              <a:rect l="l" t="t" r="r" b="b"/>
              <a:pathLst>
                <a:path w="7079" h="12692" extrusionOk="0">
                  <a:moveTo>
                    <a:pt x="3529" y="0"/>
                  </a:moveTo>
                  <a:lnTo>
                    <a:pt x="3169" y="20"/>
                  </a:lnTo>
                  <a:lnTo>
                    <a:pt x="2828" y="61"/>
                  </a:lnTo>
                  <a:lnTo>
                    <a:pt x="2487" y="121"/>
                  </a:lnTo>
                  <a:lnTo>
                    <a:pt x="2166" y="241"/>
                  </a:lnTo>
                  <a:lnTo>
                    <a:pt x="1845" y="381"/>
                  </a:lnTo>
                  <a:lnTo>
                    <a:pt x="1565" y="542"/>
                  </a:lnTo>
                  <a:lnTo>
                    <a:pt x="1284" y="762"/>
                  </a:lnTo>
                  <a:lnTo>
                    <a:pt x="1043" y="1003"/>
                  </a:lnTo>
                  <a:lnTo>
                    <a:pt x="803" y="1304"/>
                  </a:lnTo>
                  <a:lnTo>
                    <a:pt x="602" y="1644"/>
                  </a:lnTo>
                  <a:lnTo>
                    <a:pt x="422" y="2005"/>
                  </a:lnTo>
                  <a:lnTo>
                    <a:pt x="282" y="2446"/>
                  </a:lnTo>
                  <a:lnTo>
                    <a:pt x="161" y="2907"/>
                  </a:lnTo>
                  <a:lnTo>
                    <a:pt x="81" y="3449"/>
                  </a:lnTo>
                  <a:lnTo>
                    <a:pt x="21" y="4010"/>
                  </a:lnTo>
                  <a:lnTo>
                    <a:pt x="1" y="4652"/>
                  </a:lnTo>
                  <a:lnTo>
                    <a:pt x="21" y="4972"/>
                  </a:lnTo>
                  <a:lnTo>
                    <a:pt x="41" y="5313"/>
                  </a:lnTo>
                  <a:lnTo>
                    <a:pt x="81" y="5654"/>
                  </a:lnTo>
                  <a:lnTo>
                    <a:pt x="161" y="5995"/>
                  </a:lnTo>
                  <a:lnTo>
                    <a:pt x="241" y="6336"/>
                  </a:lnTo>
                  <a:lnTo>
                    <a:pt x="322" y="6697"/>
                  </a:lnTo>
                  <a:lnTo>
                    <a:pt x="562" y="7378"/>
                  </a:lnTo>
                  <a:lnTo>
                    <a:pt x="823" y="8060"/>
                  </a:lnTo>
                  <a:lnTo>
                    <a:pt x="1124" y="8722"/>
                  </a:lnTo>
                  <a:lnTo>
                    <a:pt x="1444" y="9383"/>
                  </a:lnTo>
                  <a:lnTo>
                    <a:pt x="1785" y="9985"/>
                  </a:lnTo>
                  <a:lnTo>
                    <a:pt x="2106" y="10546"/>
                  </a:lnTo>
                  <a:lnTo>
                    <a:pt x="2427" y="11067"/>
                  </a:lnTo>
                  <a:lnTo>
                    <a:pt x="3008" y="11929"/>
                  </a:lnTo>
                  <a:lnTo>
                    <a:pt x="3409" y="12491"/>
                  </a:lnTo>
                  <a:lnTo>
                    <a:pt x="3550" y="12691"/>
                  </a:lnTo>
                  <a:lnTo>
                    <a:pt x="3710" y="12491"/>
                  </a:lnTo>
                  <a:lnTo>
                    <a:pt x="4111" y="11929"/>
                  </a:lnTo>
                  <a:lnTo>
                    <a:pt x="4672" y="11067"/>
                  </a:lnTo>
                  <a:lnTo>
                    <a:pt x="4993" y="10546"/>
                  </a:lnTo>
                  <a:lnTo>
                    <a:pt x="5314" y="9985"/>
                  </a:lnTo>
                  <a:lnTo>
                    <a:pt x="5655" y="9363"/>
                  </a:lnTo>
                  <a:lnTo>
                    <a:pt x="5975" y="8722"/>
                  </a:lnTo>
                  <a:lnTo>
                    <a:pt x="6276" y="8060"/>
                  </a:lnTo>
                  <a:lnTo>
                    <a:pt x="6537" y="7378"/>
                  </a:lnTo>
                  <a:lnTo>
                    <a:pt x="6757" y="6677"/>
                  </a:lnTo>
                  <a:lnTo>
                    <a:pt x="6858" y="6336"/>
                  </a:lnTo>
                  <a:lnTo>
                    <a:pt x="6938" y="5995"/>
                  </a:lnTo>
                  <a:lnTo>
                    <a:pt x="6998" y="5634"/>
                  </a:lnTo>
                  <a:lnTo>
                    <a:pt x="7038" y="5293"/>
                  </a:lnTo>
                  <a:lnTo>
                    <a:pt x="7078" y="4972"/>
                  </a:lnTo>
                  <a:lnTo>
                    <a:pt x="7078" y="4632"/>
                  </a:lnTo>
                  <a:lnTo>
                    <a:pt x="7058" y="4010"/>
                  </a:lnTo>
                  <a:lnTo>
                    <a:pt x="7018" y="3429"/>
                  </a:lnTo>
                  <a:lnTo>
                    <a:pt x="6918" y="2907"/>
                  </a:lnTo>
                  <a:lnTo>
                    <a:pt x="6797" y="2426"/>
                  </a:lnTo>
                  <a:lnTo>
                    <a:pt x="6657" y="2005"/>
                  </a:lnTo>
                  <a:lnTo>
                    <a:pt x="6477" y="1624"/>
                  </a:lnTo>
                  <a:lnTo>
                    <a:pt x="6276" y="1284"/>
                  </a:lnTo>
                  <a:lnTo>
                    <a:pt x="6036" y="1003"/>
                  </a:lnTo>
                  <a:lnTo>
                    <a:pt x="5795" y="742"/>
                  </a:lnTo>
                  <a:lnTo>
                    <a:pt x="5514" y="542"/>
                  </a:lnTo>
                  <a:lnTo>
                    <a:pt x="5234" y="361"/>
                  </a:lnTo>
                  <a:lnTo>
                    <a:pt x="4913" y="221"/>
                  </a:lnTo>
                  <a:lnTo>
                    <a:pt x="4592" y="121"/>
                  </a:lnTo>
                  <a:lnTo>
                    <a:pt x="4251" y="61"/>
                  </a:lnTo>
                  <a:lnTo>
                    <a:pt x="3890" y="20"/>
                  </a:lnTo>
                  <a:lnTo>
                    <a:pt x="35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55"/>
            <p:cNvSpPr/>
            <p:nvPr/>
          </p:nvSpPr>
          <p:spPr>
            <a:xfrm>
              <a:off x="1497960" y="2268315"/>
              <a:ext cx="95030" cy="170071"/>
            </a:xfrm>
            <a:custGeom>
              <a:avLst/>
              <a:gdLst/>
              <a:ahLst/>
              <a:cxnLst/>
              <a:rect l="l" t="t" r="r" b="b"/>
              <a:pathLst>
                <a:path w="4773" h="8542" extrusionOk="0">
                  <a:moveTo>
                    <a:pt x="2126" y="0"/>
                  </a:moveTo>
                  <a:lnTo>
                    <a:pt x="1885" y="20"/>
                  </a:lnTo>
                  <a:lnTo>
                    <a:pt x="1665" y="81"/>
                  </a:lnTo>
                  <a:lnTo>
                    <a:pt x="1444" y="141"/>
                  </a:lnTo>
                  <a:lnTo>
                    <a:pt x="1244" y="241"/>
                  </a:lnTo>
                  <a:lnTo>
                    <a:pt x="1043" y="361"/>
                  </a:lnTo>
                  <a:lnTo>
                    <a:pt x="863" y="502"/>
                  </a:lnTo>
                  <a:lnTo>
                    <a:pt x="682" y="682"/>
                  </a:lnTo>
                  <a:lnTo>
                    <a:pt x="542" y="862"/>
                  </a:lnTo>
                  <a:lnTo>
                    <a:pt x="402" y="1103"/>
                  </a:lnTo>
                  <a:lnTo>
                    <a:pt x="281" y="1344"/>
                  </a:lnTo>
                  <a:lnTo>
                    <a:pt x="181" y="1644"/>
                  </a:lnTo>
                  <a:lnTo>
                    <a:pt x="101" y="1965"/>
                  </a:lnTo>
                  <a:lnTo>
                    <a:pt x="41" y="2306"/>
                  </a:lnTo>
                  <a:lnTo>
                    <a:pt x="1" y="2707"/>
                  </a:lnTo>
                  <a:lnTo>
                    <a:pt x="1" y="3128"/>
                  </a:lnTo>
                  <a:lnTo>
                    <a:pt x="1" y="3349"/>
                  </a:lnTo>
                  <a:lnTo>
                    <a:pt x="21" y="3569"/>
                  </a:lnTo>
                  <a:lnTo>
                    <a:pt x="101" y="4030"/>
                  </a:lnTo>
                  <a:lnTo>
                    <a:pt x="221" y="4491"/>
                  </a:lnTo>
                  <a:lnTo>
                    <a:pt x="362" y="4972"/>
                  </a:lnTo>
                  <a:lnTo>
                    <a:pt x="542" y="5434"/>
                  </a:lnTo>
                  <a:lnTo>
                    <a:pt x="743" y="5875"/>
                  </a:lnTo>
                  <a:lnTo>
                    <a:pt x="963" y="6316"/>
                  </a:lnTo>
                  <a:lnTo>
                    <a:pt x="1184" y="6717"/>
                  </a:lnTo>
                  <a:lnTo>
                    <a:pt x="1404" y="7098"/>
                  </a:lnTo>
                  <a:lnTo>
                    <a:pt x="1625" y="7459"/>
                  </a:lnTo>
                  <a:lnTo>
                    <a:pt x="2006" y="8020"/>
                  </a:lnTo>
                  <a:lnTo>
                    <a:pt x="2286" y="8401"/>
                  </a:lnTo>
                  <a:lnTo>
                    <a:pt x="2387" y="8541"/>
                  </a:lnTo>
                  <a:lnTo>
                    <a:pt x="2487" y="8401"/>
                  </a:lnTo>
                  <a:lnTo>
                    <a:pt x="2767" y="8020"/>
                  </a:lnTo>
                  <a:lnTo>
                    <a:pt x="3148" y="7438"/>
                  </a:lnTo>
                  <a:lnTo>
                    <a:pt x="3349" y="7098"/>
                  </a:lnTo>
                  <a:lnTo>
                    <a:pt x="3569" y="6717"/>
                  </a:lnTo>
                  <a:lnTo>
                    <a:pt x="3790" y="6296"/>
                  </a:lnTo>
                  <a:lnTo>
                    <a:pt x="4010" y="5875"/>
                  </a:lnTo>
                  <a:lnTo>
                    <a:pt x="4211" y="5414"/>
                  </a:lnTo>
                  <a:lnTo>
                    <a:pt x="4391" y="4952"/>
                  </a:lnTo>
                  <a:lnTo>
                    <a:pt x="4552" y="4491"/>
                  </a:lnTo>
                  <a:lnTo>
                    <a:pt x="4672" y="4030"/>
                  </a:lnTo>
                  <a:lnTo>
                    <a:pt x="4732" y="3569"/>
                  </a:lnTo>
                  <a:lnTo>
                    <a:pt x="4752" y="3328"/>
                  </a:lnTo>
                  <a:lnTo>
                    <a:pt x="4772" y="3108"/>
                  </a:lnTo>
                  <a:lnTo>
                    <a:pt x="4752" y="2687"/>
                  </a:lnTo>
                  <a:lnTo>
                    <a:pt x="4712" y="2306"/>
                  </a:lnTo>
                  <a:lnTo>
                    <a:pt x="4652" y="1945"/>
                  </a:lnTo>
                  <a:lnTo>
                    <a:pt x="4572" y="1624"/>
                  </a:lnTo>
                  <a:lnTo>
                    <a:pt x="4472" y="1344"/>
                  </a:lnTo>
                  <a:lnTo>
                    <a:pt x="4351" y="1083"/>
                  </a:lnTo>
                  <a:lnTo>
                    <a:pt x="4211" y="862"/>
                  </a:lnTo>
                  <a:lnTo>
                    <a:pt x="4071" y="662"/>
                  </a:lnTo>
                  <a:lnTo>
                    <a:pt x="3890" y="502"/>
                  </a:lnTo>
                  <a:lnTo>
                    <a:pt x="3710" y="361"/>
                  </a:lnTo>
                  <a:lnTo>
                    <a:pt x="3509" y="241"/>
                  </a:lnTo>
                  <a:lnTo>
                    <a:pt x="3309" y="141"/>
                  </a:lnTo>
                  <a:lnTo>
                    <a:pt x="3088" y="81"/>
                  </a:lnTo>
                  <a:lnTo>
                    <a:pt x="2848" y="20"/>
                  </a:lnTo>
                  <a:lnTo>
                    <a:pt x="26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55"/>
            <p:cNvSpPr/>
            <p:nvPr/>
          </p:nvSpPr>
          <p:spPr>
            <a:xfrm>
              <a:off x="1517929" y="2268315"/>
              <a:ext cx="54693" cy="97021"/>
            </a:xfrm>
            <a:custGeom>
              <a:avLst/>
              <a:gdLst/>
              <a:ahLst/>
              <a:cxnLst/>
              <a:rect l="l" t="t" r="r" b="b"/>
              <a:pathLst>
                <a:path w="2747" h="4873" extrusionOk="0">
                  <a:moveTo>
                    <a:pt x="1363" y="0"/>
                  </a:moveTo>
                  <a:lnTo>
                    <a:pt x="1103" y="20"/>
                  </a:lnTo>
                  <a:lnTo>
                    <a:pt x="962" y="40"/>
                  </a:lnTo>
                  <a:lnTo>
                    <a:pt x="842" y="81"/>
                  </a:lnTo>
                  <a:lnTo>
                    <a:pt x="722" y="141"/>
                  </a:lnTo>
                  <a:lnTo>
                    <a:pt x="602" y="201"/>
                  </a:lnTo>
                  <a:lnTo>
                    <a:pt x="501" y="281"/>
                  </a:lnTo>
                  <a:lnTo>
                    <a:pt x="401" y="381"/>
                  </a:lnTo>
                  <a:lnTo>
                    <a:pt x="321" y="502"/>
                  </a:lnTo>
                  <a:lnTo>
                    <a:pt x="241" y="622"/>
                  </a:lnTo>
                  <a:lnTo>
                    <a:pt x="181" y="762"/>
                  </a:lnTo>
                  <a:lnTo>
                    <a:pt x="120" y="923"/>
                  </a:lnTo>
                  <a:lnTo>
                    <a:pt x="60" y="1123"/>
                  </a:lnTo>
                  <a:lnTo>
                    <a:pt x="40" y="1324"/>
                  </a:lnTo>
                  <a:lnTo>
                    <a:pt x="20" y="1544"/>
                  </a:lnTo>
                  <a:lnTo>
                    <a:pt x="0" y="1785"/>
                  </a:lnTo>
                  <a:lnTo>
                    <a:pt x="20" y="2045"/>
                  </a:lnTo>
                  <a:lnTo>
                    <a:pt x="60" y="2306"/>
                  </a:lnTo>
                  <a:lnTo>
                    <a:pt x="140" y="2567"/>
                  </a:lnTo>
                  <a:lnTo>
                    <a:pt x="221" y="2827"/>
                  </a:lnTo>
                  <a:lnTo>
                    <a:pt x="321" y="3108"/>
                  </a:lnTo>
                  <a:lnTo>
                    <a:pt x="441" y="3349"/>
                  </a:lnTo>
                  <a:lnTo>
                    <a:pt x="702" y="3830"/>
                  </a:lnTo>
                  <a:lnTo>
                    <a:pt x="942" y="4251"/>
                  </a:lnTo>
                  <a:lnTo>
                    <a:pt x="1163" y="4592"/>
                  </a:lnTo>
                  <a:lnTo>
                    <a:pt x="1384" y="4872"/>
                  </a:lnTo>
                  <a:lnTo>
                    <a:pt x="1584" y="4592"/>
                  </a:lnTo>
                  <a:lnTo>
                    <a:pt x="1805" y="4251"/>
                  </a:lnTo>
                  <a:lnTo>
                    <a:pt x="2065" y="3830"/>
                  </a:lnTo>
                  <a:lnTo>
                    <a:pt x="2306" y="3349"/>
                  </a:lnTo>
                  <a:lnTo>
                    <a:pt x="2426" y="3088"/>
                  </a:lnTo>
                  <a:lnTo>
                    <a:pt x="2526" y="2827"/>
                  </a:lnTo>
                  <a:lnTo>
                    <a:pt x="2606" y="2567"/>
                  </a:lnTo>
                  <a:lnTo>
                    <a:pt x="2687" y="2306"/>
                  </a:lnTo>
                  <a:lnTo>
                    <a:pt x="2727" y="2025"/>
                  </a:lnTo>
                  <a:lnTo>
                    <a:pt x="2747" y="1785"/>
                  </a:lnTo>
                  <a:lnTo>
                    <a:pt x="2727" y="1544"/>
                  </a:lnTo>
                  <a:lnTo>
                    <a:pt x="2707" y="1304"/>
                  </a:lnTo>
                  <a:lnTo>
                    <a:pt x="2667" y="1103"/>
                  </a:lnTo>
                  <a:lnTo>
                    <a:pt x="2627" y="923"/>
                  </a:lnTo>
                  <a:lnTo>
                    <a:pt x="2566" y="762"/>
                  </a:lnTo>
                  <a:lnTo>
                    <a:pt x="2506" y="622"/>
                  </a:lnTo>
                  <a:lnTo>
                    <a:pt x="2426" y="482"/>
                  </a:lnTo>
                  <a:lnTo>
                    <a:pt x="2326" y="381"/>
                  </a:lnTo>
                  <a:lnTo>
                    <a:pt x="2246" y="281"/>
                  </a:lnTo>
                  <a:lnTo>
                    <a:pt x="2125" y="201"/>
                  </a:lnTo>
                  <a:lnTo>
                    <a:pt x="2025" y="141"/>
                  </a:lnTo>
                  <a:lnTo>
                    <a:pt x="1905" y="81"/>
                  </a:lnTo>
                  <a:lnTo>
                    <a:pt x="1784" y="40"/>
                  </a:lnTo>
                  <a:lnTo>
                    <a:pt x="1644" y="2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55"/>
            <p:cNvSpPr/>
            <p:nvPr/>
          </p:nvSpPr>
          <p:spPr>
            <a:xfrm>
              <a:off x="972268" y="1742227"/>
              <a:ext cx="387210" cy="387608"/>
            </a:xfrm>
            <a:custGeom>
              <a:avLst/>
              <a:gdLst/>
              <a:ahLst/>
              <a:cxnLst/>
              <a:rect l="l" t="t" r="r" b="b"/>
              <a:pathLst>
                <a:path w="19448" h="19468" extrusionOk="0">
                  <a:moveTo>
                    <a:pt x="9704" y="0"/>
                  </a:moveTo>
                  <a:lnTo>
                    <a:pt x="9203" y="20"/>
                  </a:lnTo>
                  <a:lnTo>
                    <a:pt x="8722" y="60"/>
                  </a:lnTo>
                  <a:lnTo>
                    <a:pt x="8221" y="120"/>
                  </a:lnTo>
                  <a:lnTo>
                    <a:pt x="7739" y="201"/>
                  </a:lnTo>
                  <a:lnTo>
                    <a:pt x="7278" y="321"/>
                  </a:lnTo>
                  <a:lnTo>
                    <a:pt x="6817" y="441"/>
                  </a:lnTo>
                  <a:lnTo>
                    <a:pt x="6356" y="602"/>
                  </a:lnTo>
                  <a:lnTo>
                    <a:pt x="5915" y="782"/>
                  </a:lnTo>
                  <a:lnTo>
                    <a:pt x="5494" y="962"/>
                  </a:lnTo>
                  <a:lnTo>
                    <a:pt x="5073" y="1183"/>
                  </a:lnTo>
                  <a:lnTo>
                    <a:pt x="4672" y="1424"/>
                  </a:lnTo>
                  <a:lnTo>
                    <a:pt x="4271" y="1684"/>
                  </a:lnTo>
                  <a:lnTo>
                    <a:pt x="3890" y="1945"/>
                  </a:lnTo>
                  <a:lnTo>
                    <a:pt x="3529" y="2246"/>
                  </a:lnTo>
                  <a:lnTo>
                    <a:pt x="3168" y="2546"/>
                  </a:lnTo>
                  <a:lnTo>
                    <a:pt x="2827" y="2867"/>
                  </a:lnTo>
                  <a:lnTo>
                    <a:pt x="2507" y="3208"/>
                  </a:lnTo>
                  <a:lnTo>
                    <a:pt x="2206" y="3549"/>
                  </a:lnTo>
                  <a:lnTo>
                    <a:pt x="1925" y="3930"/>
                  </a:lnTo>
                  <a:lnTo>
                    <a:pt x="1645" y="4311"/>
                  </a:lnTo>
                  <a:lnTo>
                    <a:pt x="1404" y="4712"/>
                  </a:lnTo>
                  <a:lnTo>
                    <a:pt x="1163" y="5113"/>
                  </a:lnTo>
                  <a:lnTo>
                    <a:pt x="943" y="5534"/>
                  </a:lnTo>
                  <a:lnTo>
                    <a:pt x="762" y="5955"/>
                  </a:lnTo>
                  <a:lnTo>
                    <a:pt x="582" y="6396"/>
                  </a:lnTo>
                  <a:lnTo>
                    <a:pt x="422" y="6857"/>
                  </a:lnTo>
                  <a:lnTo>
                    <a:pt x="301" y="7318"/>
                  </a:lnTo>
                  <a:lnTo>
                    <a:pt x="181" y="7799"/>
                  </a:lnTo>
                  <a:lnTo>
                    <a:pt x="101" y="8260"/>
                  </a:lnTo>
                  <a:lnTo>
                    <a:pt x="41" y="8761"/>
                  </a:lnTo>
                  <a:lnTo>
                    <a:pt x="1" y="9243"/>
                  </a:lnTo>
                  <a:lnTo>
                    <a:pt x="1" y="9744"/>
                  </a:lnTo>
                  <a:lnTo>
                    <a:pt x="1" y="10245"/>
                  </a:lnTo>
                  <a:lnTo>
                    <a:pt x="41" y="10746"/>
                  </a:lnTo>
                  <a:lnTo>
                    <a:pt x="101" y="11227"/>
                  </a:lnTo>
                  <a:lnTo>
                    <a:pt x="201" y="11709"/>
                  </a:lnTo>
                  <a:lnTo>
                    <a:pt x="301" y="12190"/>
                  </a:lnTo>
                  <a:lnTo>
                    <a:pt x="442" y="12651"/>
                  </a:lnTo>
                  <a:lnTo>
                    <a:pt x="582" y="13092"/>
                  </a:lnTo>
                  <a:lnTo>
                    <a:pt x="762" y="13533"/>
                  </a:lnTo>
                  <a:lnTo>
                    <a:pt x="963" y="13974"/>
                  </a:lnTo>
                  <a:lnTo>
                    <a:pt x="1183" y="14395"/>
                  </a:lnTo>
                  <a:lnTo>
                    <a:pt x="1404" y="14796"/>
                  </a:lnTo>
                  <a:lnTo>
                    <a:pt x="1665" y="15197"/>
                  </a:lnTo>
                  <a:lnTo>
                    <a:pt x="1945" y="15578"/>
                  </a:lnTo>
                  <a:lnTo>
                    <a:pt x="2226" y="15939"/>
                  </a:lnTo>
                  <a:lnTo>
                    <a:pt x="2527" y="16280"/>
                  </a:lnTo>
                  <a:lnTo>
                    <a:pt x="2848" y="16621"/>
                  </a:lnTo>
                  <a:lnTo>
                    <a:pt x="3188" y="16941"/>
                  </a:lnTo>
                  <a:lnTo>
                    <a:pt x="3549" y="17262"/>
                  </a:lnTo>
                  <a:lnTo>
                    <a:pt x="3910" y="17543"/>
                  </a:lnTo>
                  <a:lnTo>
                    <a:pt x="4291" y="17803"/>
                  </a:lnTo>
                  <a:lnTo>
                    <a:pt x="4692" y="18064"/>
                  </a:lnTo>
                  <a:lnTo>
                    <a:pt x="5093" y="18305"/>
                  </a:lnTo>
                  <a:lnTo>
                    <a:pt x="5514" y="18505"/>
                  </a:lnTo>
                  <a:lnTo>
                    <a:pt x="5955" y="18706"/>
                  </a:lnTo>
                  <a:lnTo>
                    <a:pt x="6396" y="18886"/>
                  </a:lnTo>
                  <a:lnTo>
                    <a:pt x="6837" y="19026"/>
                  </a:lnTo>
                  <a:lnTo>
                    <a:pt x="7298" y="19167"/>
                  </a:lnTo>
                  <a:lnTo>
                    <a:pt x="7779" y="19267"/>
                  </a:lnTo>
                  <a:lnTo>
                    <a:pt x="8261" y="19347"/>
                  </a:lnTo>
                  <a:lnTo>
                    <a:pt x="8742" y="19407"/>
                  </a:lnTo>
                  <a:lnTo>
                    <a:pt x="9243" y="19447"/>
                  </a:lnTo>
                  <a:lnTo>
                    <a:pt x="9744" y="19467"/>
                  </a:lnTo>
                  <a:lnTo>
                    <a:pt x="10245" y="19447"/>
                  </a:lnTo>
                  <a:lnTo>
                    <a:pt x="10727" y="19407"/>
                  </a:lnTo>
                  <a:lnTo>
                    <a:pt x="11228" y="19347"/>
                  </a:lnTo>
                  <a:lnTo>
                    <a:pt x="11689" y="19267"/>
                  </a:lnTo>
                  <a:lnTo>
                    <a:pt x="12170" y="19147"/>
                  </a:lnTo>
                  <a:lnTo>
                    <a:pt x="12631" y="19026"/>
                  </a:lnTo>
                  <a:lnTo>
                    <a:pt x="13072" y="18866"/>
                  </a:lnTo>
                  <a:lnTo>
                    <a:pt x="13533" y="18686"/>
                  </a:lnTo>
                  <a:lnTo>
                    <a:pt x="13954" y="18505"/>
                  </a:lnTo>
                  <a:lnTo>
                    <a:pt x="14376" y="18285"/>
                  </a:lnTo>
                  <a:lnTo>
                    <a:pt x="14776" y="18044"/>
                  </a:lnTo>
                  <a:lnTo>
                    <a:pt x="15177" y="17803"/>
                  </a:lnTo>
                  <a:lnTo>
                    <a:pt x="15558" y="17523"/>
                  </a:lnTo>
                  <a:lnTo>
                    <a:pt x="15919" y="17242"/>
                  </a:lnTo>
                  <a:lnTo>
                    <a:pt x="16280" y="16921"/>
                  </a:lnTo>
                  <a:lnTo>
                    <a:pt x="16621" y="16600"/>
                  </a:lnTo>
                  <a:lnTo>
                    <a:pt x="16942" y="16260"/>
                  </a:lnTo>
                  <a:lnTo>
                    <a:pt x="17242" y="15919"/>
                  </a:lnTo>
                  <a:lnTo>
                    <a:pt x="17523" y="15538"/>
                  </a:lnTo>
                  <a:lnTo>
                    <a:pt x="17804" y="15157"/>
                  </a:lnTo>
                  <a:lnTo>
                    <a:pt x="18044" y="14776"/>
                  </a:lnTo>
                  <a:lnTo>
                    <a:pt x="18285" y="14355"/>
                  </a:lnTo>
                  <a:lnTo>
                    <a:pt x="18506" y="13934"/>
                  </a:lnTo>
                  <a:lnTo>
                    <a:pt x="18686" y="13513"/>
                  </a:lnTo>
                  <a:lnTo>
                    <a:pt x="18866" y="13072"/>
                  </a:lnTo>
                  <a:lnTo>
                    <a:pt x="19027" y="12611"/>
                  </a:lnTo>
                  <a:lnTo>
                    <a:pt x="19147" y="12150"/>
                  </a:lnTo>
                  <a:lnTo>
                    <a:pt x="19267" y="11689"/>
                  </a:lnTo>
                  <a:lnTo>
                    <a:pt x="19348" y="11207"/>
                  </a:lnTo>
                  <a:lnTo>
                    <a:pt x="19408" y="10726"/>
                  </a:lnTo>
                  <a:lnTo>
                    <a:pt x="19448" y="10225"/>
                  </a:lnTo>
                  <a:lnTo>
                    <a:pt x="19448" y="9724"/>
                  </a:lnTo>
                  <a:lnTo>
                    <a:pt x="19448" y="9223"/>
                  </a:lnTo>
                  <a:lnTo>
                    <a:pt x="19408" y="8721"/>
                  </a:lnTo>
                  <a:lnTo>
                    <a:pt x="19348" y="8240"/>
                  </a:lnTo>
                  <a:lnTo>
                    <a:pt x="19247" y="7759"/>
                  </a:lnTo>
                  <a:lnTo>
                    <a:pt x="19147" y="7298"/>
                  </a:lnTo>
                  <a:lnTo>
                    <a:pt x="19007" y="6837"/>
                  </a:lnTo>
                  <a:lnTo>
                    <a:pt x="18866" y="6376"/>
                  </a:lnTo>
                  <a:lnTo>
                    <a:pt x="18686" y="5935"/>
                  </a:lnTo>
                  <a:lnTo>
                    <a:pt x="18485" y="5513"/>
                  </a:lnTo>
                  <a:lnTo>
                    <a:pt x="18265" y="5092"/>
                  </a:lnTo>
                  <a:lnTo>
                    <a:pt x="18044" y="4671"/>
                  </a:lnTo>
                  <a:lnTo>
                    <a:pt x="17784" y="4291"/>
                  </a:lnTo>
                  <a:lnTo>
                    <a:pt x="17503" y="3910"/>
                  </a:lnTo>
                  <a:lnTo>
                    <a:pt x="17222" y="3529"/>
                  </a:lnTo>
                  <a:lnTo>
                    <a:pt x="16922" y="3188"/>
                  </a:lnTo>
                  <a:lnTo>
                    <a:pt x="16601" y="2847"/>
                  </a:lnTo>
                  <a:lnTo>
                    <a:pt x="16260" y="2526"/>
                  </a:lnTo>
                  <a:lnTo>
                    <a:pt x="15899" y="2225"/>
                  </a:lnTo>
                  <a:lnTo>
                    <a:pt x="15538" y="1925"/>
                  </a:lnTo>
                  <a:lnTo>
                    <a:pt x="15157" y="1664"/>
                  </a:lnTo>
                  <a:lnTo>
                    <a:pt x="14756" y="1403"/>
                  </a:lnTo>
                  <a:lnTo>
                    <a:pt x="14355" y="1183"/>
                  </a:lnTo>
                  <a:lnTo>
                    <a:pt x="13934" y="962"/>
                  </a:lnTo>
                  <a:lnTo>
                    <a:pt x="13493" y="762"/>
                  </a:lnTo>
                  <a:lnTo>
                    <a:pt x="13052" y="602"/>
                  </a:lnTo>
                  <a:lnTo>
                    <a:pt x="12611" y="441"/>
                  </a:lnTo>
                  <a:lnTo>
                    <a:pt x="12150" y="301"/>
                  </a:lnTo>
                  <a:lnTo>
                    <a:pt x="11669" y="201"/>
                  </a:lnTo>
                  <a:lnTo>
                    <a:pt x="11188" y="120"/>
                  </a:lnTo>
                  <a:lnTo>
                    <a:pt x="10707" y="60"/>
                  </a:lnTo>
                  <a:lnTo>
                    <a:pt x="10205" y="20"/>
                  </a:lnTo>
                  <a:lnTo>
                    <a:pt x="97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55"/>
            <p:cNvSpPr/>
            <p:nvPr/>
          </p:nvSpPr>
          <p:spPr>
            <a:xfrm>
              <a:off x="1147492" y="923550"/>
              <a:ext cx="34763" cy="309362"/>
            </a:xfrm>
            <a:custGeom>
              <a:avLst/>
              <a:gdLst/>
              <a:ahLst/>
              <a:cxnLst/>
              <a:rect l="l" t="t" r="r" b="b"/>
              <a:pathLst>
                <a:path w="1746" h="15538" extrusionOk="0">
                  <a:moveTo>
                    <a:pt x="843" y="0"/>
                  </a:moveTo>
                  <a:lnTo>
                    <a:pt x="1" y="15538"/>
                  </a:lnTo>
                  <a:lnTo>
                    <a:pt x="1745" y="15538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55"/>
            <p:cNvSpPr/>
            <p:nvPr/>
          </p:nvSpPr>
          <p:spPr>
            <a:xfrm>
              <a:off x="973861" y="1254047"/>
              <a:ext cx="383228" cy="773603"/>
            </a:xfrm>
            <a:custGeom>
              <a:avLst/>
              <a:gdLst/>
              <a:ahLst/>
              <a:cxnLst/>
              <a:rect l="l" t="t" r="r" b="b"/>
              <a:pathLst>
                <a:path w="19248" h="38855" extrusionOk="0">
                  <a:moveTo>
                    <a:pt x="9504" y="0"/>
                  </a:moveTo>
                  <a:lnTo>
                    <a:pt x="9003" y="20"/>
                  </a:lnTo>
                  <a:lnTo>
                    <a:pt x="8521" y="61"/>
                  </a:lnTo>
                  <a:lnTo>
                    <a:pt x="8040" y="121"/>
                  </a:lnTo>
                  <a:lnTo>
                    <a:pt x="7579" y="201"/>
                  </a:lnTo>
                  <a:lnTo>
                    <a:pt x="7118" y="301"/>
                  </a:lnTo>
                  <a:lnTo>
                    <a:pt x="6677" y="441"/>
                  </a:lnTo>
                  <a:lnTo>
                    <a:pt x="6236" y="582"/>
                  </a:lnTo>
                  <a:lnTo>
                    <a:pt x="5795" y="762"/>
                  </a:lnTo>
                  <a:lnTo>
                    <a:pt x="5374" y="943"/>
                  </a:lnTo>
                  <a:lnTo>
                    <a:pt x="4973" y="1163"/>
                  </a:lnTo>
                  <a:lnTo>
                    <a:pt x="4572" y="1384"/>
                  </a:lnTo>
                  <a:lnTo>
                    <a:pt x="4191" y="1644"/>
                  </a:lnTo>
                  <a:lnTo>
                    <a:pt x="3810" y="1905"/>
                  </a:lnTo>
                  <a:lnTo>
                    <a:pt x="3449" y="2186"/>
                  </a:lnTo>
                  <a:lnTo>
                    <a:pt x="3108" y="2486"/>
                  </a:lnTo>
                  <a:lnTo>
                    <a:pt x="2768" y="2807"/>
                  </a:lnTo>
                  <a:lnTo>
                    <a:pt x="2467" y="3128"/>
                  </a:lnTo>
                  <a:lnTo>
                    <a:pt x="2166" y="3469"/>
                  </a:lnTo>
                  <a:lnTo>
                    <a:pt x="1885" y="3830"/>
                  </a:lnTo>
                  <a:lnTo>
                    <a:pt x="1625" y="4211"/>
                  </a:lnTo>
                  <a:lnTo>
                    <a:pt x="1364" y="4592"/>
                  </a:lnTo>
                  <a:lnTo>
                    <a:pt x="1144" y="4993"/>
                  </a:lnTo>
                  <a:lnTo>
                    <a:pt x="923" y="5394"/>
                  </a:lnTo>
                  <a:lnTo>
                    <a:pt x="743" y="5815"/>
                  </a:lnTo>
                  <a:lnTo>
                    <a:pt x="582" y="6256"/>
                  </a:lnTo>
                  <a:lnTo>
                    <a:pt x="422" y="6697"/>
                  </a:lnTo>
                  <a:lnTo>
                    <a:pt x="302" y="7158"/>
                  </a:lnTo>
                  <a:lnTo>
                    <a:pt x="201" y="7619"/>
                  </a:lnTo>
                  <a:lnTo>
                    <a:pt x="101" y="8080"/>
                  </a:lnTo>
                  <a:lnTo>
                    <a:pt x="41" y="8561"/>
                  </a:lnTo>
                  <a:lnTo>
                    <a:pt x="21" y="9042"/>
                  </a:lnTo>
                  <a:lnTo>
                    <a:pt x="1" y="9524"/>
                  </a:lnTo>
                  <a:lnTo>
                    <a:pt x="41" y="38855"/>
                  </a:lnTo>
                  <a:lnTo>
                    <a:pt x="19248" y="38835"/>
                  </a:lnTo>
                  <a:lnTo>
                    <a:pt x="19207" y="9504"/>
                  </a:lnTo>
                  <a:lnTo>
                    <a:pt x="19207" y="9002"/>
                  </a:lnTo>
                  <a:lnTo>
                    <a:pt x="19167" y="8521"/>
                  </a:lnTo>
                  <a:lnTo>
                    <a:pt x="19107" y="8060"/>
                  </a:lnTo>
                  <a:lnTo>
                    <a:pt x="19027" y="7579"/>
                  </a:lnTo>
                  <a:lnTo>
                    <a:pt x="18907" y="7118"/>
                  </a:lnTo>
                  <a:lnTo>
                    <a:pt x="18786" y="6677"/>
                  </a:lnTo>
                  <a:lnTo>
                    <a:pt x="18626" y="6236"/>
                  </a:lnTo>
                  <a:lnTo>
                    <a:pt x="18466" y="5795"/>
                  </a:lnTo>
                  <a:lnTo>
                    <a:pt x="18265" y="5373"/>
                  </a:lnTo>
                  <a:lnTo>
                    <a:pt x="18065" y="4973"/>
                  </a:lnTo>
                  <a:lnTo>
                    <a:pt x="17824" y="4572"/>
                  </a:lnTo>
                  <a:lnTo>
                    <a:pt x="17583" y="4191"/>
                  </a:lnTo>
                  <a:lnTo>
                    <a:pt x="17323" y="3810"/>
                  </a:lnTo>
                  <a:lnTo>
                    <a:pt x="17042" y="3449"/>
                  </a:lnTo>
                  <a:lnTo>
                    <a:pt x="16741" y="3108"/>
                  </a:lnTo>
                  <a:lnTo>
                    <a:pt x="16421" y="2787"/>
                  </a:lnTo>
                  <a:lnTo>
                    <a:pt x="16080" y="2466"/>
                  </a:lnTo>
                  <a:lnTo>
                    <a:pt x="15739" y="2166"/>
                  </a:lnTo>
                  <a:lnTo>
                    <a:pt x="15378" y="1885"/>
                  </a:lnTo>
                  <a:lnTo>
                    <a:pt x="15017" y="1624"/>
                  </a:lnTo>
                  <a:lnTo>
                    <a:pt x="14616" y="1364"/>
                  </a:lnTo>
                  <a:lnTo>
                    <a:pt x="14215" y="1143"/>
                  </a:lnTo>
                  <a:lnTo>
                    <a:pt x="13814" y="943"/>
                  </a:lnTo>
                  <a:lnTo>
                    <a:pt x="13393" y="742"/>
                  </a:lnTo>
                  <a:lnTo>
                    <a:pt x="12952" y="582"/>
                  </a:lnTo>
                  <a:lnTo>
                    <a:pt x="12511" y="421"/>
                  </a:lnTo>
                  <a:lnTo>
                    <a:pt x="12070" y="301"/>
                  </a:lnTo>
                  <a:lnTo>
                    <a:pt x="11609" y="201"/>
                  </a:lnTo>
                  <a:lnTo>
                    <a:pt x="11128" y="101"/>
                  </a:lnTo>
                  <a:lnTo>
                    <a:pt x="10667" y="41"/>
                  </a:lnTo>
                  <a:lnTo>
                    <a:pt x="10186" y="20"/>
                  </a:lnTo>
                  <a:lnTo>
                    <a:pt x="96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55"/>
            <p:cNvSpPr/>
            <p:nvPr/>
          </p:nvSpPr>
          <p:spPr>
            <a:xfrm>
              <a:off x="973861" y="1254047"/>
              <a:ext cx="383228" cy="773603"/>
            </a:xfrm>
            <a:custGeom>
              <a:avLst/>
              <a:gdLst/>
              <a:ahLst/>
              <a:cxnLst/>
              <a:rect l="l" t="t" r="r" b="b"/>
              <a:pathLst>
                <a:path w="19248" h="38855" fill="none" extrusionOk="0">
                  <a:moveTo>
                    <a:pt x="19248" y="38835"/>
                  </a:moveTo>
                  <a:lnTo>
                    <a:pt x="41" y="38855"/>
                  </a:lnTo>
                  <a:lnTo>
                    <a:pt x="1" y="9524"/>
                  </a:lnTo>
                  <a:lnTo>
                    <a:pt x="1" y="9524"/>
                  </a:lnTo>
                  <a:lnTo>
                    <a:pt x="21" y="9042"/>
                  </a:lnTo>
                  <a:lnTo>
                    <a:pt x="41" y="8561"/>
                  </a:lnTo>
                  <a:lnTo>
                    <a:pt x="101" y="8080"/>
                  </a:lnTo>
                  <a:lnTo>
                    <a:pt x="201" y="7619"/>
                  </a:lnTo>
                  <a:lnTo>
                    <a:pt x="302" y="7158"/>
                  </a:lnTo>
                  <a:lnTo>
                    <a:pt x="422" y="6697"/>
                  </a:lnTo>
                  <a:lnTo>
                    <a:pt x="582" y="6256"/>
                  </a:lnTo>
                  <a:lnTo>
                    <a:pt x="743" y="5815"/>
                  </a:lnTo>
                  <a:lnTo>
                    <a:pt x="923" y="5394"/>
                  </a:lnTo>
                  <a:lnTo>
                    <a:pt x="1144" y="4993"/>
                  </a:lnTo>
                  <a:lnTo>
                    <a:pt x="1364" y="4592"/>
                  </a:lnTo>
                  <a:lnTo>
                    <a:pt x="1625" y="4211"/>
                  </a:lnTo>
                  <a:lnTo>
                    <a:pt x="1885" y="3830"/>
                  </a:lnTo>
                  <a:lnTo>
                    <a:pt x="2166" y="3469"/>
                  </a:lnTo>
                  <a:lnTo>
                    <a:pt x="2467" y="3128"/>
                  </a:lnTo>
                  <a:lnTo>
                    <a:pt x="2768" y="2807"/>
                  </a:lnTo>
                  <a:lnTo>
                    <a:pt x="3108" y="2486"/>
                  </a:lnTo>
                  <a:lnTo>
                    <a:pt x="3449" y="2186"/>
                  </a:lnTo>
                  <a:lnTo>
                    <a:pt x="3810" y="1905"/>
                  </a:lnTo>
                  <a:lnTo>
                    <a:pt x="4191" y="1644"/>
                  </a:lnTo>
                  <a:lnTo>
                    <a:pt x="4572" y="1384"/>
                  </a:lnTo>
                  <a:lnTo>
                    <a:pt x="4973" y="1163"/>
                  </a:lnTo>
                  <a:lnTo>
                    <a:pt x="5374" y="943"/>
                  </a:lnTo>
                  <a:lnTo>
                    <a:pt x="5795" y="762"/>
                  </a:lnTo>
                  <a:lnTo>
                    <a:pt x="6236" y="582"/>
                  </a:lnTo>
                  <a:lnTo>
                    <a:pt x="6677" y="441"/>
                  </a:lnTo>
                  <a:lnTo>
                    <a:pt x="7118" y="301"/>
                  </a:lnTo>
                  <a:lnTo>
                    <a:pt x="7579" y="201"/>
                  </a:lnTo>
                  <a:lnTo>
                    <a:pt x="8040" y="121"/>
                  </a:lnTo>
                  <a:lnTo>
                    <a:pt x="8521" y="61"/>
                  </a:lnTo>
                  <a:lnTo>
                    <a:pt x="9003" y="20"/>
                  </a:lnTo>
                  <a:lnTo>
                    <a:pt x="9504" y="0"/>
                  </a:lnTo>
                  <a:lnTo>
                    <a:pt x="9684" y="0"/>
                  </a:lnTo>
                  <a:lnTo>
                    <a:pt x="9684" y="0"/>
                  </a:lnTo>
                  <a:lnTo>
                    <a:pt x="10186" y="20"/>
                  </a:lnTo>
                  <a:lnTo>
                    <a:pt x="10667" y="41"/>
                  </a:lnTo>
                  <a:lnTo>
                    <a:pt x="11128" y="101"/>
                  </a:lnTo>
                  <a:lnTo>
                    <a:pt x="11609" y="201"/>
                  </a:lnTo>
                  <a:lnTo>
                    <a:pt x="12070" y="301"/>
                  </a:lnTo>
                  <a:lnTo>
                    <a:pt x="12511" y="421"/>
                  </a:lnTo>
                  <a:lnTo>
                    <a:pt x="12952" y="582"/>
                  </a:lnTo>
                  <a:lnTo>
                    <a:pt x="13393" y="742"/>
                  </a:lnTo>
                  <a:lnTo>
                    <a:pt x="13814" y="943"/>
                  </a:lnTo>
                  <a:lnTo>
                    <a:pt x="14215" y="1143"/>
                  </a:lnTo>
                  <a:lnTo>
                    <a:pt x="14616" y="1364"/>
                  </a:lnTo>
                  <a:lnTo>
                    <a:pt x="15017" y="1624"/>
                  </a:lnTo>
                  <a:lnTo>
                    <a:pt x="15378" y="1885"/>
                  </a:lnTo>
                  <a:lnTo>
                    <a:pt x="15739" y="2166"/>
                  </a:lnTo>
                  <a:lnTo>
                    <a:pt x="16080" y="2466"/>
                  </a:lnTo>
                  <a:lnTo>
                    <a:pt x="16421" y="2787"/>
                  </a:lnTo>
                  <a:lnTo>
                    <a:pt x="16741" y="3108"/>
                  </a:lnTo>
                  <a:lnTo>
                    <a:pt x="17042" y="3449"/>
                  </a:lnTo>
                  <a:lnTo>
                    <a:pt x="17323" y="3810"/>
                  </a:lnTo>
                  <a:lnTo>
                    <a:pt x="17583" y="4191"/>
                  </a:lnTo>
                  <a:lnTo>
                    <a:pt x="17824" y="4572"/>
                  </a:lnTo>
                  <a:lnTo>
                    <a:pt x="18065" y="4973"/>
                  </a:lnTo>
                  <a:lnTo>
                    <a:pt x="18265" y="5373"/>
                  </a:lnTo>
                  <a:lnTo>
                    <a:pt x="18466" y="5795"/>
                  </a:lnTo>
                  <a:lnTo>
                    <a:pt x="18626" y="6236"/>
                  </a:lnTo>
                  <a:lnTo>
                    <a:pt x="18786" y="6677"/>
                  </a:lnTo>
                  <a:lnTo>
                    <a:pt x="18907" y="7118"/>
                  </a:lnTo>
                  <a:lnTo>
                    <a:pt x="19027" y="7579"/>
                  </a:lnTo>
                  <a:lnTo>
                    <a:pt x="19107" y="8060"/>
                  </a:lnTo>
                  <a:lnTo>
                    <a:pt x="19167" y="8521"/>
                  </a:lnTo>
                  <a:lnTo>
                    <a:pt x="19207" y="9002"/>
                  </a:lnTo>
                  <a:lnTo>
                    <a:pt x="19207" y="9504"/>
                  </a:lnTo>
                  <a:lnTo>
                    <a:pt x="19248" y="388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55"/>
            <p:cNvSpPr/>
            <p:nvPr/>
          </p:nvSpPr>
          <p:spPr>
            <a:xfrm>
              <a:off x="1018976" y="1299142"/>
              <a:ext cx="292597" cy="148529"/>
            </a:xfrm>
            <a:custGeom>
              <a:avLst/>
              <a:gdLst/>
              <a:ahLst/>
              <a:cxnLst/>
              <a:rect l="l" t="t" r="r" b="b"/>
              <a:pathLst>
                <a:path w="14696" h="7460" extrusionOk="0">
                  <a:moveTo>
                    <a:pt x="6857" y="1"/>
                  </a:moveTo>
                  <a:lnTo>
                    <a:pt x="6496" y="41"/>
                  </a:lnTo>
                  <a:lnTo>
                    <a:pt x="6135" y="81"/>
                  </a:lnTo>
                  <a:lnTo>
                    <a:pt x="5774" y="141"/>
                  </a:lnTo>
                  <a:lnTo>
                    <a:pt x="5433" y="221"/>
                  </a:lnTo>
                  <a:lnTo>
                    <a:pt x="5073" y="322"/>
                  </a:lnTo>
                  <a:lnTo>
                    <a:pt x="4752" y="442"/>
                  </a:lnTo>
                  <a:lnTo>
                    <a:pt x="4411" y="582"/>
                  </a:lnTo>
                  <a:lnTo>
                    <a:pt x="4090" y="723"/>
                  </a:lnTo>
                  <a:lnTo>
                    <a:pt x="3789" y="883"/>
                  </a:lnTo>
                  <a:lnTo>
                    <a:pt x="3489" y="1064"/>
                  </a:lnTo>
                  <a:lnTo>
                    <a:pt x="3188" y="1244"/>
                  </a:lnTo>
                  <a:lnTo>
                    <a:pt x="2907" y="1444"/>
                  </a:lnTo>
                  <a:lnTo>
                    <a:pt x="2627" y="1665"/>
                  </a:lnTo>
                  <a:lnTo>
                    <a:pt x="2366" y="1886"/>
                  </a:lnTo>
                  <a:lnTo>
                    <a:pt x="2105" y="2126"/>
                  </a:lnTo>
                  <a:lnTo>
                    <a:pt x="1865" y="2387"/>
                  </a:lnTo>
                  <a:lnTo>
                    <a:pt x="1644" y="2647"/>
                  </a:lnTo>
                  <a:lnTo>
                    <a:pt x="1424" y="2928"/>
                  </a:lnTo>
                  <a:lnTo>
                    <a:pt x="1223" y="3209"/>
                  </a:lnTo>
                  <a:lnTo>
                    <a:pt x="1043" y="3509"/>
                  </a:lnTo>
                  <a:lnTo>
                    <a:pt x="862" y="3810"/>
                  </a:lnTo>
                  <a:lnTo>
                    <a:pt x="702" y="4111"/>
                  </a:lnTo>
                  <a:lnTo>
                    <a:pt x="562" y="4432"/>
                  </a:lnTo>
                  <a:lnTo>
                    <a:pt x="441" y="4773"/>
                  </a:lnTo>
                  <a:lnTo>
                    <a:pt x="321" y="5113"/>
                  </a:lnTo>
                  <a:lnTo>
                    <a:pt x="221" y="5454"/>
                  </a:lnTo>
                  <a:lnTo>
                    <a:pt x="141" y="5795"/>
                  </a:lnTo>
                  <a:lnTo>
                    <a:pt x="80" y="6156"/>
                  </a:lnTo>
                  <a:lnTo>
                    <a:pt x="40" y="6517"/>
                  </a:lnTo>
                  <a:lnTo>
                    <a:pt x="0" y="6878"/>
                  </a:lnTo>
                  <a:lnTo>
                    <a:pt x="0" y="7259"/>
                  </a:lnTo>
                  <a:lnTo>
                    <a:pt x="0" y="7459"/>
                  </a:lnTo>
                  <a:lnTo>
                    <a:pt x="14696" y="7439"/>
                  </a:lnTo>
                  <a:lnTo>
                    <a:pt x="14696" y="7239"/>
                  </a:lnTo>
                  <a:lnTo>
                    <a:pt x="14676" y="6858"/>
                  </a:lnTo>
                  <a:lnTo>
                    <a:pt x="14656" y="6497"/>
                  </a:lnTo>
                  <a:lnTo>
                    <a:pt x="14596" y="6136"/>
                  </a:lnTo>
                  <a:lnTo>
                    <a:pt x="14536" y="5775"/>
                  </a:lnTo>
                  <a:lnTo>
                    <a:pt x="14455" y="5434"/>
                  </a:lnTo>
                  <a:lnTo>
                    <a:pt x="14355" y="5093"/>
                  </a:lnTo>
                  <a:lnTo>
                    <a:pt x="14235" y="4752"/>
                  </a:lnTo>
                  <a:lnTo>
                    <a:pt x="14115" y="4412"/>
                  </a:lnTo>
                  <a:lnTo>
                    <a:pt x="13974" y="4091"/>
                  </a:lnTo>
                  <a:lnTo>
                    <a:pt x="13814" y="3790"/>
                  </a:lnTo>
                  <a:lnTo>
                    <a:pt x="13633" y="3489"/>
                  </a:lnTo>
                  <a:lnTo>
                    <a:pt x="13433" y="3189"/>
                  </a:lnTo>
                  <a:lnTo>
                    <a:pt x="13232" y="2908"/>
                  </a:lnTo>
                  <a:lnTo>
                    <a:pt x="13032" y="2627"/>
                  </a:lnTo>
                  <a:lnTo>
                    <a:pt x="12791" y="2367"/>
                  </a:lnTo>
                  <a:lnTo>
                    <a:pt x="12551" y="2126"/>
                  </a:lnTo>
                  <a:lnTo>
                    <a:pt x="12310" y="1886"/>
                  </a:lnTo>
                  <a:lnTo>
                    <a:pt x="12030" y="1645"/>
                  </a:lnTo>
                  <a:lnTo>
                    <a:pt x="11769" y="1424"/>
                  </a:lnTo>
                  <a:lnTo>
                    <a:pt x="11488" y="1224"/>
                  </a:lnTo>
                  <a:lnTo>
                    <a:pt x="11187" y="1043"/>
                  </a:lnTo>
                  <a:lnTo>
                    <a:pt x="10887" y="863"/>
                  </a:lnTo>
                  <a:lnTo>
                    <a:pt x="10566" y="703"/>
                  </a:lnTo>
                  <a:lnTo>
                    <a:pt x="10245" y="562"/>
                  </a:lnTo>
                  <a:lnTo>
                    <a:pt x="9924" y="442"/>
                  </a:lnTo>
                  <a:lnTo>
                    <a:pt x="9584" y="322"/>
                  </a:lnTo>
                  <a:lnTo>
                    <a:pt x="9243" y="221"/>
                  </a:lnTo>
                  <a:lnTo>
                    <a:pt x="8882" y="141"/>
                  </a:lnTo>
                  <a:lnTo>
                    <a:pt x="8521" y="81"/>
                  </a:lnTo>
                  <a:lnTo>
                    <a:pt x="8160" y="41"/>
                  </a:lnTo>
                  <a:lnTo>
                    <a:pt x="7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55"/>
            <p:cNvSpPr/>
            <p:nvPr/>
          </p:nvSpPr>
          <p:spPr>
            <a:xfrm>
              <a:off x="1018976" y="1299142"/>
              <a:ext cx="292597" cy="148529"/>
            </a:xfrm>
            <a:custGeom>
              <a:avLst/>
              <a:gdLst/>
              <a:ahLst/>
              <a:cxnLst/>
              <a:rect l="l" t="t" r="r" b="b"/>
              <a:pathLst>
                <a:path w="14696" h="7460" fill="none" extrusionOk="0">
                  <a:moveTo>
                    <a:pt x="7418" y="1"/>
                  </a:moveTo>
                  <a:lnTo>
                    <a:pt x="7238" y="1"/>
                  </a:lnTo>
                  <a:lnTo>
                    <a:pt x="7238" y="1"/>
                  </a:lnTo>
                  <a:lnTo>
                    <a:pt x="6857" y="1"/>
                  </a:lnTo>
                  <a:lnTo>
                    <a:pt x="6496" y="41"/>
                  </a:lnTo>
                  <a:lnTo>
                    <a:pt x="6135" y="81"/>
                  </a:lnTo>
                  <a:lnTo>
                    <a:pt x="5774" y="141"/>
                  </a:lnTo>
                  <a:lnTo>
                    <a:pt x="5433" y="221"/>
                  </a:lnTo>
                  <a:lnTo>
                    <a:pt x="5073" y="322"/>
                  </a:lnTo>
                  <a:lnTo>
                    <a:pt x="4752" y="442"/>
                  </a:lnTo>
                  <a:lnTo>
                    <a:pt x="4411" y="582"/>
                  </a:lnTo>
                  <a:lnTo>
                    <a:pt x="4090" y="723"/>
                  </a:lnTo>
                  <a:lnTo>
                    <a:pt x="3789" y="883"/>
                  </a:lnTo>
                  <a:lnTo>
                    <a:pt x="3489" y="1064"/>
                  </a:lnTo>
                  <a:lnTo>
                    <a:pt x="3188" y="1244"/>
                  </a:lnTo>
                  <a:lnTo>
                    <a:pt x="2907" y="1444"/>
                  </a:lnTo>
                  <a:lnTo>
                    <a:pt x="2627" y="1665"/>
                  </a:lnTo>
                  <a:lnTo>
                    <a:pt x="2366" y="1886"/>
                  </a:lnTo>
                  <a:lnTo>
                    <a:pt x="2105" y="2126"/>
                  </a:lnTo>
                  <a:lnTo>
                    <a:pt x="1865" y="2387"/>
                  </a:lnTo>
                  <a:lnTo>
                    <a:pt x="1644" y="2647"/>
                  </a:lnTo>
                  <a:lnTo>
                    <a:pt x="1424" y="2928"/>
                  </a:lnTo>
                  <a:lnTo>
                    <a:pt x="1223" y="3209"/>
                  </a:lnTo>
                  <a:lnTo>
                    <a:pt x="1043" y="3509"/>
                  </a:lnTo>
                  <a:lnTo>
                    <a:pt x="862" y="3810"/>
                  </a:lnTo>
                  <a:lnTo>
                    <a:pt x="702" y="4111"/>
                  </a:lnTo>
                  <a:lnTo>
                    <a:pt x="562" y="4432"/>
                  </a:lnTo>
                  <a:lnTo>
                    <a:pt x="441" y="4773"/>
                  </a:lnTo>
                  <a:lnTo>
                    <a:pt x="321" y="5113"/>
                  </a:lnTo>
                  <a:lnTo>
                    <a:pt x="221" y="5454"/>
                  </a:lnTo>
                  <a:lnTo>
                    <a:pt x="141" y="5795"/>
                  </a:lnTo>
                  <a:lnTo>
                    <a:pt x="80" y="6156"/>
                  </a:lnTo>
                  <a:lnTo>
                    <a:pt x="40" y="6517"/>
                  </a:lnTo>
                  <a:lnTo>
                    <a:pt x="0" y="6878"/>
                  </a:lnTo>
                  <a:lnTo>
                    <a:pt x="0" y="7259"/>
                  </a:lnTo>
                  <a:lnTo>
                    <a:pt x="0" y="7459"/>
                  </a:lnTo>
                  <a:lnTo>
                    <a:pt x="14696" y="7439"/>
                  </a:lnTo>
                  <a:lnTo>
                    <a:pt x="14696" y="7239"/>
                  </a:lnTo>
                  <a:lnTo>
                    <a:pt x="14696" y="7239"/>
                  </a:lnTo>
                  <a:lnTo>
                    <a:pt x="14676" y="6858"/>
                  </a:lnTo>
                  <a:lnTo>
                    <a:pt x="14656" y="6497"/>
                  </a:lnTo>
                  <a:lnTo>
                    <a:pt x="14596" y="6136"/>
                  </a:lnTo>
                  <a:lnTo>
                    <a:pt x="14536" y="5775"/>
                  </a:lnTo>
                  <a:lnTo>
                    <a:pt x="14455" y="5434"/>
                  </a:lnTo>
                  <a:lnTo>
                    <a:pt x="14355" y="5093"/>
                  </a:lnTo>
                  <a:lnTo>
                    <a:pt x="14235" y="4752"/>
                  </a:lnTo>
                  <a:lnTo>
                    <a:pt x="14115" y="4412"/>
                  </a:lnTo>
                  <a:lnTo>
                    <a:pt x="13974" y="4091"/>
                  </a:lnTo>
                  <a:lnTo>
                    <a:pt x="13814" y="3790"/>
                  </a:lnTo>
                  <a:lnTo>
                    <a:pt x="13633" y="3489"/>
                  </a:lnTo>
                  <a:lnTo>
                    <a:pt x="13433" y="3189"/>
                  </a:lnTo>
                  <a:lnTo>
                    <a:pt x="13232" y="2908"/>
                  </a:lnTo>
                  <a:lnTo>
                    <a:pt x="13032" y="2627"/>
                  </a:lnTo>
                  <a:lnTo>
                    <a:pt x="12791" y="2367"/>
                  </a:lnTo>
                  <a:lnTo>
                    <a:pt x="12551" y="2126"/>
                  </a:lnTo>
                  <a:lnTo>
                    <a:pt x="12310" y="1886"/>
                  </a:lnTo>
                  <a:lnTo>
                    <a:pt x="12030" y="1645"/>
                  </a:lnTo>
                  <a:lnTo>
                    <a:pt x="11769" y="1424"/>
                  </a:lnTo>
                  <a:lnTo>
                    <a:pt x="11488" y="1224"/>
                  </a:lnTo>
                  <a:lnTo>
                    <a:pt x="11187" y="1043"/>
                  </a:lnTo>
                  <a:lnTo>
                    <a:pt x="10887" y="863"/>
                  </a:lnTo>
                  <a:lnTo>
                    <a:pt x="10566" y="703"/>
                  </a:lnTo>
                  <a:lnTo>
                    <a:pt x="10245" y="562"/>
                  </a:lnTo>
                  <a:lnTo>
                    <a:pt x="9924" y="442"/>
                  </a:lnTo>
                  <a:lnTo>
                    <a:pt x="9584" y="322"/>
                  </a:lnTo>
                  <a:lnTo>
                    <a:pt x="9243" y="221"/>
                  </a:lnTo>
                  <a:lnTo>
                    <a:pt x="8882" y="141"/>
                  </a:lnTo>
                  <a:lnTo>
                    <a:pt x="8521" y="81"/>
                  </a:lnTo>
                  <a:lnTo>
                    <a:pt x="8160" y="41"/>
                  </a:lnTo>
                  <a:lnTo>
                    <a:pt x="7799" y="1"/>
                  </a:lnTo>
                  <a:lnTo>
                    <a:pt x="74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55"/>
            <p:cNvSpPr/>
            <p:nvPr/>
          </p:nvSpPr>
          <p:spPr>
            <a:xfrm>
              <a:off x="1032534" y="1306727"/>
              <a:ext cx="132561" cy="133357"/>
            </a:xfrm>
            <a:custGeom>
              <a:avLst/>
              <a:gdLst/>
              <a:ahLst/>
              <a:cxnLst/>
              <a:rect l="l" t="t" r="r" b="b"/>
              <a:pathLst>
                <a:path w="6658" h="6698" extrusionOk="0">
                  <a:moveTo>
                    <a:pt x="6657" y="1"/>
                  </a:moveTo>
                  <a:lnTo>
                    <a:pt x="6316" y="21"/>
                  </a:lnTo>
                  <a:lnTo>
                    <a:pt x="5996" y="41"/>
                  </a:lnTo>
                  <a:lnTo>
                    <a:pt x="5675" y="81"/>
                  </a:lnTo>
                  <a:lnTo>
                    <a:pt x="5374" y="121"/>
                  </a:lnTo>
                  <a:lnTo>
                    <a:pt x="5053" y="181"/>
                  </a:lnTo>
                  <a:lnTo>
                    <a:pt x="4752" y="261"/>
                  </a:lnTo>
                  <a:lnTo>
                    <a:pt x="4452" y="342"/>
                  </a:lnTo>
                  <a:lnTo>
                    <a:pt x="4151" y="442"/>
                  </a:lnTo>
                  <a:lnTo>
                    <a:pt x="3710" y="662"/>
                  </a:lnTo>
                  <a:lnTo>
                    <a:pt x="3269" y="903"/>
                  </a:lnTo>
                  <a:lnTo>
                    <a:pt x="2868" y="1184"/>
                  </a:lnTo>
                  <a:lnTo>
                    <a:pt x="2467" y="1484"/>
                  </a:lnTo>
                  <a:lnTo>
                    <a:pt x="2106" y="1825"/>
                  </a:lnTo>
                  <a:lnTo>
                    <a:pt x="1765" y="2166"/>
                  </a:lnTo>
                  <a:lnTo>
                    <a:pt x="1444" y="2547"/>
                  </a:lnTo>
                  <a:lnTo>
                    <a:pt x="1164" y="2948"/>
                  </a:lnTo>
                  <a:lnTo>
                    <a:pt x="903" y="3349"/>
                  </a:lnTo>
                  <a:lnTo>
                    <a:pt x="683" y="3790"/>
                  </a:lnTo>
                  <a:lnTo>
                    <a:pt x="482" y="4231"/>
                  </a:lnTo>
                  <a:lnTo>
                    <a:pt x="302" y="4712"/>
                  </a:lnTo>
                  <a:lnTo>
                    <a:pt x="181" y="5173"/>
                  </a:lnTo>
                  <a:lnTo>
                    <a:pt x="81" y="5675"/>
                  </a:lnTo>
                  <a:lnTo>
                    <a:pt x="21" y="6176"/>
                  </a:lnTo>
                  <a:lnTo>
                    <a:pt x="1" y="6697"/>
                  </a:lnTo>
                  <a:lnTo>
                    <a:pt x="2086" y="6697"/>
                  </a:lnTo>
                  <a:lnTo>
                    <a:pt x="2126" y="6116"/>
                  </a:lnTo>
                  <a:lnTo>
                    <a:pt x="2206" y="5574"/>
                  </a:lnTo>
                  <a:lnTo>
                    <a:pt x="2327" y="5033"/>
                  </a:lnTo>
                  <a:lnTo>
                    <a:pt x="2487" y="4512"/>
                  </a:lnTo>
                  <a:lnTo>
                    <a:pt x="2687" y="4011"/>
                  </a:lnTo>
                  <a:lnTo>
                    <a:pt x="2908" y="3529"/>
                  </a:lnTo>
                  <a:lnTo>
                    <a:pt x="3169" y="3068"/>
                  </a:lnTo>
                  <a:lnTo>
                    <a:pt x="3449" y="2607"/>
                  </a:lnTo>
                  <a:lnTo>
                    <a:pt x="3770" y="2186"/>
                  </a:lnTo>
                  <a:lnTo>
                    <a:pt x="4111" y="1785"/>
                  </a:lnTo>
                  <a:lnTo>
                    <a:pt x="4472" y="1424"/>
                  </a:lnTo>
                  <a:lnTo>
                    <a:pt x="4873" y="1083"/>
                  </a:lnTo>
                  <a:lnTo>
                    <a:pt x="5274" y="763"/>
                  </a:lnTo>
                  <a:lnTo>
                    <a:pt x="5715" y="482"/>
                  </a:lnTo>
                  <a:lnTo>
                    <a:pt x="6176" y="221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55"/>
            <p:cNvSpPr/>
            <p:nvPr/>
          </p:nvSpPr>
          <p:spPr>
            <a:xfrm>
              <a:off x="1032534" y="1306727"/>
              <a:ext cx="132561" cy="133357"/>
            </a:xfrm>
            <a:custGeom>
              <a:avLst/>
              <a:gdLst/>
              <a:ahLst/>
              <a:cxnLst/>
              <a:rect l="l" t="t" r="r" b="b"/>
              <a:pathLst>
                <a:path w="6658" h="6698" fill="none" extrusionOk="0">
                  <a:moveTo>
                    <a:pt x="6657" y="1"/>
                  </a:moveTo>
                  <a:lnTo>
                    <a:pt x="6657" y="1"/>
                  </a:lnTo>
                  <a:lnTo>
                    <a:pt x="6316" y="21"/>
                  </a:lnTo>
                  <a:lnTo>
                    <a:pt x="5996" y="41"/>
                  </a:lnTo>
                  <a:lnTo>
                    <a:pt x="5675" y="81"/>
                  </a:lnTo>
                  <a:lnTo>
                    <a:pt x="5374" y="121"/>
                  </a:lnTo>
                  <a:lnTo>
                    <a:pt x="5053" y="181"/>
                  </a:lnTo>
                  <a:lnTo>
                    <a:pt x="4752" y="261"/>
                  </a:lnTo>
                  <a:lnTo>
                    <a:pt x="4452" y="342"/>
                  </a:lnTo>
                  <a:lnTo>
                    <a:pt x="4151" y="442"/>
                  </a:lnTo>
                  <a:lnTo>
                    <a:pt x="4151" y="442"/>
                  </a:lnTo>
                  <a:lnTo>
                    <a:pt x="3710" y="662"/>
                  </a:lnTo>
                  <a:lnTo>
                    <a:pt x="3269" y="903"/>
                  </a:lnTo>
                  <a:lnTo>
                    <a:pt x="2868" y="1184"/>
                  </a:lnTo>
                  <a:lnTo>
                    <a:pt x="2467" y="1484"/>
                  </a:lnTo>
                  <a:lnTo>
                    <a:pt x="2106" y="1825"/>
                  </a:lnTo>
                  <a:lnTo>
                    <a:pt x="1765" y="2166"/>
                  </a:lnTo>
                  <a:lnTo>
                    <a:pt x="1444" y="2547"/>
                  </a:lnTo>
                  <a:lnTo>
                    <a:pt x="1164" y="2948"/>
                  </a:lnTo>
                  <a:lnTo>
                    <a:pt x="903" y="3349"/>
                  </a:lnTo>
                  <a:lnTo>
                    <a:pt x="683" y="3790"/>
                  </a:lnTo>
                  <a:lnTo>
                    <a:pt x="482" y="4231"/>
                  </a:lnTo>
                  <a:lnTo>
                    <a:pt x="302" y="4712"/>
                  </a:lnTo>
                  <a:lnTo>
                    <a:pt x="181" y="5173"/>
                  </a:lnTo>
                  <a:lnTo>
                    <a:pt x="81" y="5675"/>
                  </a:lnTo>
                  <a:lnTo>
                    <a:pt x="21" y="6176"/>
                  </a:lnTo>
                  <a:lnTo>
                    <a:pt x="1" y="6697"/>
                  </a:lnTo>
                  <a:lnTo>
                    <a:pt x="2086" y="6697"/>
                  </a:lnTo>
                  <a:lnTo>
                    <a:pt x="2086" y="6697"/>
                  </a:lnTo>
                  <a:lnTo>
                    <a:pt x="2126" y="6116"/>
                  </a:lnTo>
                  <a:lnTo>
                    <a:pt x="2206" y="5574"/>
                  </a:lnTo>
                  <a:lnTo>
                    <a:pt x="2327" y="5033"/>
                  </a:lnTo>
                  <a:lnTo>
                    <a:pt x="2487" y="4512"/>
                  </a:lnTo>
                  <a:lnTo>
                    <a:pt x="2687" y="4011"/>
                  </a:lnTo>
                  <a:lnTo>
                    <a:pt x="2908" y="3529"/>
                  </a:lnTo>
                  <a:lnTo>
                    <a:pt x="3169" y="3068"/>
                  </a:lnTo>
                  <a:lnTo>
                    <a:pt x="3449" y="2607"/>
                  </a:lnTo>
                  <a:lnTo>
                    <a:pt x="3770" y="2186"/>
                  </a:lnTo>
                  <a:lnTo>
                    <a:pt x="4111" y="1785"/>
                  </a:lnTo>
                  <a:lnTo>
                    <a:pt x="4472" y="1424"/>
                  </a:lnTo>
                  <a:lnTo>
                    <a:pt x="4873" y="1083"/>
                  </a:lnTo>
                  <a:lnTo>
                    <a:pt x="5274" y="763"/>
                  </a:lnTo>
                  <a:lnTo>
                    <a:pt x="5715" y="482"/>
                  </a:lnTo>
                  <a:lnTo>
                    <a:pt x="6176" y="221"/>
                  </a:lnTo>
                  <a:lnTo>
                    <a:pt x="6657" y="1"/>
                  </a:lnTo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55"/>
            <p:cNvSpPr/>
            <p:nvPr/>
          </p:nvSpPr>
          <p:spPr>
            <a:xfrm>
              <a:off x="996219" y="1276405"/>
              <a:ext cx="337713" cy="193605"/>
            </a:xfrm>
            <a:custGeom>
              <a:avLst/>
              <a:gdLst/>
              <a:ahLst/>
              <a:cxnLst/>
              <a:rect l="l" t="t" r="r" b="b"/>
              <a:pathLst>
                <a:path w="16962" h="9724" extrusionOk="0">
                  <a:moveTo>
                    <a:pt x="8942" y="1143"/>
                  </a:moveTo>
                  <a:lnTo>
                    <a:pt x="9303" y="1183"/>
                  </a:lnTo>
                  <a:lnTo>
                    <a:pt x="9664" y="1223"/>
                  </a:lnTo>
                  <a:lnTo>
                    <a:pt x="10025" y="1283"/>
                  </a:lnTo>
                  <a:lnTo>
                    <a:pt x="10386" y="1363"/>
                  </a:lnTo>
                  <a:lnTo>
                    <a:pt x="10727" y="1464"/>
                  </a:lnTo>
                  <a:lnTo>
                    <a:pt x="11067" y="1584"/>
                  </a:lnTo>
                  <a:lnTo>
                    <a:pt x="11388" y="1704"/>
                  </a:lnTo>
                  <a:lnTo>
                    <a:pt x="11709" y="1845"/>
                  </a:lnTo>
                  <a:lnTo>
                    <a:pt x="12030" y="2005"/>
                  </a:lnTo>
                  <a:lnTo>
                    <a:pt x="12330" y="2185"/>
                  </a:lnTo>
                  <a:lnTo>
                    <a:pt x="12631" y="2366"/>
                  </a:lnTo>
                  <a:lnTo>
                    <a:pt x="12912" y="2566"/>
                  </a:lnTo>
                  <a:lnTo>
                    <a:pt x="13173" y="2787"/>
                  </a:lnTo>
                  <a:lnTo>
                    <a:pt x="13453" y="3028"/>
                  </a:lnTo>
                  <a:lnTo>
                    <a:pt x="13694" y="3268"/>
                  </a:lnTo>
                  <a:lnTo>
                    <a:pt x="13934" y="3509"/>
                  </a:lnTo>
                  <a:lnTo>
                    <a:pt x="14175" y="3769"/>
                  </a:lnTo>
                  <a:lnTo>
                    <a:pt x="14375" y="4050"/>
                  </a:lnTo>
                  <a:lnTo>
                    <a:pt x="14576" y="4331"/>
                  </a:lnTo>
                  <a:lnTo>
                    <a:pt x="14776" y="4631"/>
                  </a:lnTo>
                  <a:lnTo>
                    <a:pt x="14957" y="4932"/>
                  </a:lnTo>
                  <a:lnTo>
                    <a:pt x="15117" y="5233"/>
                  </a:lnTo>
                  <a:lnTo>
                    <a:pt x="15258" y="5554"/>
                  </a:lnTo>
                  <a:lnTo>
                    <a:pt x="15378" y="5894"/>
                  </a:lnTo>
                  <a:lnTo>
                    <a:pt x="15498" y="6235"/>
                  </a:lnTo>
                  <a:lnTo>
                    <a:pt x="15598" y="6576"/>
                  </a:lnTo>
                  <a:lnTo>
                    <a:pt x="15679" y="6917"/>
                  </a:lnTo>
                  <a:lnTo>
                    <a:pt x="15739" y="7278"/>
                  </a:lnTo>
                  <a:lnTo>
                    <a:pt x="15799" y="7639"/>
                  </a:lnTo>
                  <a:lnTo>
                    <a:pt x="15819" y="8000"/>
                  </a:lnTo>
                  <a:lnTo>
                    <a:pt x="15839" y="8381"/>
                  </a:lnTo>
                  <a:lnTo>
                    <a:pt x="15839" y="8581"/>
                  </a:lnTo>
                  <a:lnTo>
                    <a:pt x="1143" y="8601"/>
                  </a:lnTo>
                  <a:lnTo>
                    <a:pt x="1143" y="8401"/>
                  </a:lnTo>
                  <a:lnTo>
                    <a:pt x="1143" y="8020"/>
                  </a:lnTo>
                  <a:lnTo>
                    <a:pt x="1183" y="7659"/>
                  </a:lnTo>
                  <a:lnTo>
                    <a:pt x="1223" y="7298"/>
                  </a:lnTo>
                  <a:lnTo>
                    <a:pt x="1284" y="6937"/>
                  </a:lnTo>
                  <a:lnTo>
                    <a:pt x="1364" y="6596"/>
                  </a:lnTo>
                  <a:lnTo>
                    <a:pt x="1464" y="6255"/>
                  </a:lnTo>
                  <a:lnTo>
                    <a:pt x="1584" y="5915"/>
                  </a:lnTo>
                  <a:lnTo>
                    <a:pt x="1705" y="5574"/>
                  </a:lnTo>
                  <a:lnTo>
                    <a:pt x="1845" y="5253"/>
                  </a:lnTo>
                  <a:lnTo>
                    <a:pt x="2005" y="4952"/>
                  </a:lnTo>
                  <a:lnTo>
                    <a:pt x="2186" y="4651"/>
                  </a:lnTo>
                  <a:lnTo>
                    <a:pt x="2366" y="4351"/>
                  </a:lnTo>
                  <a:lnTo>
                    <a:pt x="2567" y="4070"/>
                  </a:lnTo>
                  <a:lnTo>
                    <a:pt x="2787" y="3789"/>
                  </a:lnTo>
                  <a:lnTo>
                    <a:pt x="3008" y="3529"/>
                  </a:lnTo>
                  <a:lnTo>
                    <a:pt x="3248" y="3268"/>
                  </a:lnTo>
                  <a:lnTo>
                    <a:pt x="3509" y="3028"/>
                  </a:lnTo>
                  <a:lnTo>
                    <a:pt x="3770" y="2807"/>
                  </a:lnTo>
                  <a:lnTo>
                    <a:pt x="4050" y="2586"/>
                  </a:lnTo>
                  <a:lnTo>
                    <a:pt x="4331" y="2386"/>
                  </a:lnTo>
                  <a:lnTo>
                    <a:pt x="4632" y="2206"/>
                  </a:lnTo>
                  <a:lnTo>
                    <a:pt x="4932" y="2025"/>
                  </a:lnTo>
                  <a:lnTo>
                    <a:pt x="5233" y="1865"/>
                  </a:lnTo>
                  <a:lnTo>
                    <a:pt x="5554" y="1724"/>
                  </a:lnTo>
                  <a:lnTo>
                    <a:pt x="5895" y="1584"/>
                  </a:lnTo>
                  <a:lnTo>
                    <a:pt x="6216" y="1464"/>
                  </a:lnTo>
                  <a:lnTo>
                    <a:pt x="6576" y="1363"/>
                  </a:lnTo>
                  <a:lnTo>
                    <a:pt x="6917" y="1283"/>
                  </a:lnTo>
                  <a:lnTo>
                    <a:pt x="7278" y="1223"/>
                  </a:lnTo>
                  <a:lnTo>
                    <a:pt x="7639" y="1183"/>
                  </a:lnTo>
                  <a:lnTo>
                    <a:pt x="8000" y="1143"/>
                  </a:lnTo>
                  <a:close/>
                  <a:moveTo>
                    <a:pt x="8381" y="0"/>
                  </a:moveTo>
                  <a:lnTo>
                    <a:pt x="7940" y="20"/>
                  </a:lnTo>
                  <a:lnTo>
                    <a:pt x="7519" y="60"/>
                  </a:lnTo>
                  <a:lnTo>
                    <a:pt x="7098" y="100"/>
                  </a:lnTo>
                  <a:lnTo>
                    <a:pt x="6697" y="181"/>
                  </a:lnTo>
                  <a:lnTo>
                    <a:pt x="6276" y="281"/>
                  </a:lnTo>
                  <a:lnTo>
                    <a:pt x="5895" y="401"/>
                  </a:lnTo>
                  <a:lnTo>
                    <a:pt x="5494" y="521"/>
                  </a:lnTo>
                  <a:lnTo>
                    <a:pt x="5113" y="682"/>
                  </a:lnTo>
                  <a:lnTo>
                    <a:pt x="4752" y="842"/>
                  </a:lnTo>
                  <a:lnTo>
                    <a:pt x="4391" y="1023"/>
                  </a:lnTo>
                  <a:lnTo>
                    <a:pt x="4030" y="1223"/>
                  </a:lnTo>
                  <a:lnTo>
                    <a:pt x="3689" y="1444"/>
                  </a:lnTo>
                  <a:lnTo>
                    <a:pt x="3369" y="1684"/>
                  </a:lnTo>
                  <a:lnTo>
                    <a:pt x="3048" y="1925"/>
                  </a:lnTo>
                  <a:lnTo>
                    <a:pt x="2747" y="2206"/>
                  </a:lnTo>
                  <a:lnTo>
                    <a:pt x="2446" y="2466"/>
                  </a:lnTo>
                  <a:lnTo>
                    <a:pt x="2186" y="2767"/>
                  </a:lnTo>
                  <a:lnTo>
                    <a:pt x="1925" y="3068"/>
                  </a:lnTo>
                  <a:lnTo>
                    <a:pt x="1665" y="3388"/>
                  </a:lnTo>
                  <a:lnTo>
                    <a:pt x="1444" y="3709"/>
                  </a:lnTo>
                  <a:lnTo>
                    <a:pt x="1223" y="4050"/>
                  </a:lnTo>
                  <a:lnTo>
                    <a:pt x="1023" y="4411"/>
                  </a:lnTo>
                  <a:lnTo>
                    <a:pt x="823" y="4772"/>
                  </a:lnTo>
                  <a:lnTo>
                    <a:pt x="662" y="5153"/>
                  </a:lnTo>
                  <a:lnTo>
                    <a:pt x="522" y="5514"/>
                  </a:lnTo>
                  <a:lnTo>
                    <a:pt x="381" y="5915"/>
                  </a:lnTo>
                  <a:lnTo>
                    <a:pt x="261" y="6316"/>
                  </a:lnTo>
                  <a:lnTo>
                    <a:pt x="181" y="6716"/>
                  </a:lnTo>
                  <a:lnTo>
                    <a:pt x="101" y="7138"/>
                  </a:lnTo>
                  <a:lnTo>
                    <a:pt x="41" y="7538"/>
                  </a:lnTo>
                  <a:lnTo>
                    <a:pt x="21" y="7980"/>
                  </a:lnTo>
                  <a:lnTo>
                    <a:pt x="1" y="8401"/>
                  </a:lnTo>
                  <a:lnTo>
                    <a:pt x="1" y="9724"/>
                  </a:lnTo>
                  <a:lnTo>
                    <a:pt x="16962" y="9704"/>
                  </a:lnTo>
                  <a:lnTo>
                    <a:pt x="16962" y="8381"/>
                  </a:lnTo>
                  <a:lnTo>
                    <a:pt x="16942" y="7939"/>
                  </a:lnTo>
                  <a:lnTo>
                    <a:pt x="16922" y="7518"/>
                  </a:lnTo>
                  <a:lnTo>
                    <a:pt x="16861" y="7097"/>
                  </a:lnTo>
                  <a:lnTo>
                    <a:pt x="16781" y="6696"/>
                  </a:lnTo>
                  <a:lnTo>
                    <a:pt x="16701" y="6295"/>
                  </a:lnTo>
                  <a:lnTo>
                    <a:pt x="16581" y="5894"/>
                  </a:lnTo>
                  <a:lnTo>
                    <a:pt x="16440" y="5494"/>
                  </a:lnTo>
                  <a:lnTo>
                    <a:pt x="16300" y="5113"/>
                  </a:lnTo>
                  <a:lnTo>
                    <a:pt x="16120" y="4752"/>
                  </a:lnTo>
                  <a:lnTo>
                    <a:pt x="15939" y="4391"/>
                  </a:lnTo>
                  <a:lnTo>
                    <a:pt x="15739" y="4030"/>
                  </a:lnTo>
                  <a:lnTo>
                    <a:pt x="15518" y="3689"/>
                  </a:lnTo>
                  <a:lnTo>
                    <a:pt x="15278" y="3368"/>
                  </a:lnTo>
                  <a:lnTo>
                    <a:pt x="15037" y="3048"/>
                  </a:lnTo>
                  <a:lnTo>
                    <a:pt x="14776" y="2747"/>
                  </a:lnTo>
                  <a:lnTo>
                    <a:pt x="14496" y="2466"/>
                  </a:lnTo>
                  <a:lnTo>
                    <a:pt x="14195" y="2185"/>
                  </a:lnTo>
                  <a:lnTo>
                    <a:pt x="13894" y="1925"/>
                  </a:lnTo>
                  <a:lnTo>
                    <a:pt x="13573" y="1664"/>
                  </a:lnTo>
                  <a:lnTo>
                    <a:pt x="13253" y="1444"/>
                  </a:lnTo>
                  <a:lnTo>
                    <a:pt x="12912" y="1223"/>
                  </a:lnTo>
                  <a:lnTo>
                    <a:pt x="12551" y="1023"/>
                  </a:lnTo>
                  <a:lnTo>
                    <a:pt x="12190" y="822"/>
                  </a:lnTo>
                  <a:lnTo>
                    <a:pt x="11829" y="662"/>
                  </a:lnTo>
                  <a:lnTo>
                    <a:pt x="11448" y="521"/>
                  </a:lnTo>
                  <a:lnTo>
                    <a:pt x="11067" y="381"/>
                  </a:lnTo>
                  <a:lnTo>
                    <a:pt x="10666" y="281"/>
                  </a:lnTo>
                  <a:lnTo>
                    <a:pt x="10245" y="181"/>
                  </a:lnTo>
                  <a:lnTo>
                    <a:pt x="9844" y="100"/>
                  </a:lnTo>
                  <a:lnTo>
                    <a:pt x="9423" y="60"/>
                  </a:lnTo>
                  <a:lnTo>
                    <a:pt x="9002" y="20"/>
                  </a:lnTo>
                  <a:lnTo>
                    <a:pt x="8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55"/>
            <p:cNvSpPr/>
            <p:nvPr/>
          </p:nvSpPr>
          <p:spPr>
            <a:xfrm>
              <a:off x="1129136" y="1220918"/>
              <a:ext cx="71477" cy="36734"/>
            </a:xfrm>
            <a:custGeom>
              <a:avLst/>
              <a:gdLst/>
              <a:ahLst/>
              <a:cxnLst/>
              <a:rect l="l" t="t" r="r" b="b"/>
              <a:pathLst>
                <a:path w="3590" h="1845" extrusionOk="0">
                  <a:moveTo>
                    <a:pt x="1" y="0"/>
                  </a:moveTo>
                  <a:lnTo>
                    <a:pt x="1" y="1845"/>
                  </a:lnTo>
                  <a:lnTo>
                    <a:pt x="3589" y="1825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55"/>
            <p:cNvSpPr/>
            <p:nvPr/>
          </p:nvSpPr>
          <p:spPr>
            <a:xfrm>
              <a:off x="1052902" y="2093072"/>
              <a:ext cx="227153" cy="61900"/>
            </a:xfrm>
            <a:custGeom>
              <a:avLst/>
              <a:gdLst/>
              <a:ahLst/>
              <a:cxnLst/>
              <a:rect l="l" t="t" r="r" b="b"/>
              <a:pathLst>
                <a:path w="11409" h="3109" extrusionOk="0">
                  <a:moveTo>
                    <a:pt x="11408" y="1"/>
                  </a:moveTo>
                  <a:lnTo>
                    <a:pt x="0" y="21"/>
                  </a:lnTo>
                  <a:lnTo>
                    <a:pt x="0" y="1545"/>
                  </a:lnTo>
                  <a:lnTo>
                    <a:pt x="20" y="1705"/>
                  </a:lnTo>
                  <a:lnTo>
                    <a:pt x="41" y="1866"/>
                  </a:lnTo>
                  <a:lnTo>
                    <a:pt x="81" y="2006"/>
                  </a:lnTo>
                  <a:lnTo>
                    <a:pt x="121" y="2146"/>
                  </a:lnTo>
                  <a:lnTo>
                    <a:pt x="201" y="2287"/>
                  </a:lnTo>
                  <a:lnTo>
                    <a:pt x="281" y="2407"/>
                  </a:lnTo>
                  <a:lnTo>
                    <a:pt x="361" y="2527"/>
                  </a:lnTo>
                  <a:lnTo>
                    <a:pt x="462" y="2647"/>
                  </a:lnTo>
                  <a:lnTo>
                    <a:pt x="582" y="2748"/>
                  </a:lnTo>
                  <a:lnTo>
                    <a:pt x="702" y="2828"/>
                  </a:lnTo>
                  <a:lnTo>
                    <a:pt x="822" y="2908"/>
                  </a:lnTo>
                  <a:lnTo>
                    <a:pt x="963" y="2988"/>
                  </a:lnTo>
                  <a:lnTo>
                    <a:pt x="1103" y="3028"/>
                  </a:lnTo>
                  <a:lnTo>
                    <a:pt x="1263" y="3068"/>
                  </a:lnTo>
                  <a:lnTo>
                    <a:pt x="1404" y="3088"/>
                  </a:lnTo>
                  <a:lnTo>
                    <a:pt x="1564" y="3109"/>
                  </a:lnTo>
                  <a:lnTo>
                    <a:pt x="9844" y="3088"/>
                  </a:lnTo>
                  <a:lnTo>
                    <a:pt x="10005" y="3088"/>
                  </a:lnTo>
                  <a:lnTo>
                    <a:pt x="10165" y="3048"/>
                  </a:lnTo>
                  <a:lnTo>
                    <a:pt x="10305" y="3008"/>
                  </a:lnTo>
                  <a:lnTo>
                    <a:pt x="10466" y="2968"/>
                  </a:lnTo>
                  <a:lnTo>
                    <a:pt x="10586" y="2908"/>
                  </a:lnTo>
                  <a:lnTo>
                    <a:pt x="10726" y="2828"/>
                  </a:lnTo>
                  <a:lnTo>
                    <a:pt x="10847" y="2728"/>
                  </a:lnTo>
                  <a:lnTo>
                    <a:pt x="10947" y="2627"/>
                  </a:lnTo>
                  <a:lnTo>
                    <a:pt x="11047" y="2527"/>
                  </a:lnTo>
                  <a:lnTo>
                    <a:pt x="11148" y="2407"/>
                  </a:lnTo>
                  <a:lnTo>
                    <a:pt x="11228" y="2266"/>
                  </a:lnTo>
                  <a:lnTo>
                    <a:pt x="11288" y="2126"/>
                  </a:lnTo>
                  <a:lnTo>
                    <a:pt x="11348" y="1986"/>
                  </a:lnTo>
                  <a:lnTo>
                    <a:pt x="11368" y="1845"/>
                  </a:lnTo>
                  <a:lnTo>
                    <a:pt x="11408" y="1685"/>
                  </a:lnTo>
                  <a:lnTo>
                    <a:pt x="11408" y="1525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55"/>
            <p:cNvSpPr/>
            <p:nvPr/>
          </p:nvSpPr>
          <p:spPr>
            <a:xfrm>
              <a:off x="729571" y="2030416"/>
              <a:ext cx="117788" cy="246705"/>
            </a:xfrm>
            <a:custGeom>
              <a:avLst/>
              <a:gdLst/>
              <a:ahLst/>
              <a:cxnLst/>
              <a:rect l="l" t="t" r="r" b="b"/>
              <a:pathLst>
                <a:path w="5916" h="12391" extrusionOk="0">
                  <a:moveTo>
                    <a:pt x="2788" y="0"/>
                  </a:moveTo>
                  <a:lnTo>
                    <a:pt x="2647" y="40"/>
                  </a:lnTo>
                  <a:lnTo>
                    <a:pt x="2487" y="101"/>
                  </a:lnTo>
                  <a:lnTo>
                    <a:pt x="2347" y="161"/>
                  </a:lnTo>
                  <a:lnTo>
                    <a:pt x="2206" y="261"/>
                  </a:lnTo>
                  <a:lnTo>
                    <a:pt x="2066" y="381"/>
                  </a:lnTo>
                  <a:lnTo>
                    <a:pt x="1926" y="502"/>
                  </a:lnTo>
                  <a:lnTo>
                    <a:pt x="1805" y="662"/>
                  </a:lnTo>
                  <a:lnTo>
                    <a:pt x="1665" y="822"/>
                  </a:lnTo>
                  <a:lnTo>
                    <a:pt x="1545" y="1003"/>
                  </a:lnTo>
                  <a:lnTo>
                    <a:pt x="1304" y="1424"/>
                  </a:lnTo>
                  <a:lnTo>
                    <a:pt x="1064" y="1905"/>
                  </a:lnTo>
                  <a:lnTo>
                    <a:pt x="863" y="2446"/>
                  </a:lnTo>
                  <a:lnTo>
                    <a:pt x="683" y="3048"/>
                  </a:lnTo>
                  <a:lnTo>
                    <a:pt x="502" y="3689"/>
                  </a:lnTo>
                  <a:lnTo>
                    <a:pt x="362" y="4391"/>
                  </a:lnTo>
                  <a:lnTo>
                    <a:pt x="242" y="5113"/>
                  </a:lnTo>
                  <a:lnTo>
                    <a:pt x="141" y="5875"/>
                  </a:lnTo>
                  <a:lnTo>
                    <a:pt x="61" y="6677"/>
                  </a:lnTo>
                  <a:lnTo>
                    <a:pt x="21" y="7519"/>
                  </a:lnTo>
                  <a:lnTo>
                    <a:pt x="1" y="8381"/>
                  </a:lnTo>
                  <a:lnTo>
                    <a:pt x="21" y="8922"/>
                  </a:lnTo>
                  <a:lnTo>
                    <a:pt x="41" y="9443"/>
                  </a:lnTo>
                  <a:lnTo>
                    <a:pt x="61" y="9965"/>
                  </a:lnTo>
                  <a:lnTo>
                    <a:pt x="101" y="10486"/>
                  </a:lnTo>
                  <a:lnTo>
                    <a:pt x="222" y="11468"/>
                  </a:lnTo>
                  <a:lnTo>
                    <a:pt x="302" y="11949"/>
                  </a:lnTo>
                  <a:lnTo>
                    <a:pt x="382" y="12390"/>
                  </a:lnTo>
                  <a:lnTo>
                    <a:pt x="5554" y="12390"/>
                  </a:lnTo>
                  <a:lnTo>
                    <a:pt x="5635" y="11929"/>
                  </a:lnTo>
                  <a:lnTo>
                    <a:pt x="5695" y="11468"/>
                  </a:lnTo>
                  <a:lnTo>
                    <a:pt x="5815" y="10486"/>
                  </a:lnTo>
                  <a:lnTo>
                    <a:pt x="5855" y="9965"/>
                  </a:lnTo>
                  <a:lnTo>
                    <a:pt x="5875" y="9443"/>
                  </a:lnTo>
                  <a:lnTo>
                    <a:pt x="5895" y="8902"/>
                  </a:lnTo>
                  <a:lnTo>
                    <a:pt x="5915" y="8361"/>
                  </a:lnTo>
                  <a:lnTo>
                    <a:pt x="5895" y="7519"/>
                  </a:lnTo>
                  <a:lnTo>
                    <a:pt x="5835" y="6677"/>
                  </a:lnTo>
                  <a:lnTo>
                    <a:pt x="5775" y="5875"/>
                  </a:lnTo>
                  <a:lnTo>
                    <a:pt x="5675" y="5113"/>
                  </a:lnTo>
                  <a:lnTo>
                    <a:pt x="5554" y="4371"/>
                  </a:lnTo>
                  <a:lnTo>
                    <a:pt x="5394" y="3689"/>
                  </a:lnTo>
                  <a:lnTo>
                    <a:pt x="5234" y="3048"/>
                  </a:lnTo>
                  <a:lnTo>
                    <a:pt x="5033" y="2446"/>
                  </a:lnTo>
                  <a:lnTo>
                    <a:pt x="4833" y="1905"/>
                  </a:lnTo>
                  <a:lnTo>
                    <a:pt x="4592" y="1424"/>
                  </a:lnTo>
                  <a:lnTo>
                    <a:pt x="4352" y="1003"/>
                  </a:lnTo>
                  <a:lnTo>
                    <a:pt x="4231" y="822"/>
                  </a:lnTo>
                  <a:lnTo>
                    <a:pt x="4091" y="642"/>
                  </a:lnTo>
                  <a:lnTo>
                    <a:pt x="3951" y="502"/>
                  </a:lnTo>
                  <a:lnTo>
                    <a:pt x="3830" y="361"/>
                  </a:lnTo>
                  <a:lnTo>
                    <a:pt x="3690" y="261"/>
                  </a:lnTo>
                  <a:lnTo>
                    <a:pt x="3550" y="161"/>
                  </a:lnTo>
                  <a:lnTo>
                    <a:pt x="3389" y="81"/>
                  </a:lnTo>
                  <a:lnTo>
                    <a:pt x="3249" y="40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55"/>
            <p:cNvSpPr/>
            <p:nvPr/>
          </p:nvSpPr>
          <p:spPr>
            <a:xfrm>
              <a:off x="798239" y="1895888"/>
              <a:ext cx="161689" cy="106200"/>
            </a:xfrm>
            <a:custGeom>
              <a:avLst/>
              <a:gdLst/>
              <a:ahLst/>
              <a:cxnLst/>
              <a:rect l="l" t="t" r="r" b="b"/>
              <a:pathLst>
                <a:path w="8121" h="5334" extrusionOk="0">
                  <a:moveTo>
                    <a:pt x="7198" y="1"/>
                  </a:moveTo>
                  <a:lnTo>
                    <a:pt x="0" y="3289"/>
                  </a:lnTo>
                  <a:lnTo>
                    <a:pt x="923" y="5334"/>
                  </a:lnTo>
                  <a:lnTo>
                    <a:pt x="8120" y="2026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55"/>
            <p:cNvSpPr/>
            <p:nvPr/>
          </p:nvSpPr>
          <p:spPr>
            <a:xfrm>
              <a:off x="921977" y="1851590"/>
              <a:ext cx="105404" cy="105802"/>
            </a:xfrm>
            <a:custGeom>
              <a:avLst/>
              <a:gdLst/>
              <a:ahLst/>
              <a:cxnLst/>
              <a:rect l="l" t="t" r="r" b="b"/>
              <a:pathLst>
                <a:path w="5294" h="5314" extrusionOk="0">
                  <a:moveTo>
                    <a:pt x="2647" y="0"/>
                  </a:moveTo>
                  <a:lnTo>
                    <a:pt x="2366" y="20"/>
                  </a:lnTo>
                  <a:lnTo>
                    <a:pt x="2106" y="61"/>
                  </a:lnTo>
                  <a:lnTo>
                    <a:pt x="1845" y="121"/>
                  </a:lnTo>
                  <a:lnTo>
                    <a:pt x="1604" y="221"/>
                  </a:lnTo>
                  <a:lnTo>
                    <a:pt x="1384" y="321"/>
                  </a:lnTo>
                  <a:lnTo>
                    <a:pt x="1163" y="462"/>
                  </a:lnTo>
                  <a:lnTo>
                    <a:pt x="963" y="622"/>
                  </a:lnTo>
                  <a:lnTo>
                    <a:pt x="762" y="782"/>
                  </a:lnTo>
                  <a:lnTo>
                    <a:pt x="602" y="983"/>
                  </a:lnTo>
                  <a:lnTo>
                    <a:pt x="442" y="1183"/>
                  </a:lnTo>
                  <a:lnTo>
                    <a:pt x="301" y="1404"/>
                  </a:lnTo>
                  <a:lnTo>
                    <a:pt x="201" y="1624"/>
                  </a:lnTo>
                  <a:lnTo>
                    <a:pt x="101" y="1865"/>
                  </a:lnTo>
                  <a:lnTo>
                    <a:pt x="41" y="2126"/>
                  </a:lnTo>
                  <a:lnTo>
                    <a:pt x="0" y="2386"/>
                  </a:lnTo>
                  <a:lnTo>
                    <a:pt x="0" y="2667"/>
                  </a:lnTo>
                  <a:lnTo>
                    <a:pt x="0" y="2928"/>
                  </a:lnTo>
                  <a:lnTo>
                    <a:pt x="41" y="3188"/>
                  </a:lnTo>
                  <a:lnTo>
                    <a:pt x="121" y="3449"/>
                  </a:lnTo>
                  <a:lnTo>
                    <a:pt x="201" y="3689"/>
                  </a:lnTo>
                  <a:lnTo>
                    <a:pt x="321" y="3930"/>
                  </a:lnTo>
                  <a:lnTo>
                    <a:pt x="442" y="4151"/>
                  </a:lnTo>
                  <a:lnTo>
                    <a:pt x="602" y="4351"/>
                  </a:lnTo>
                  <a:lnTo>
                    <a:pt x="762" y="4531"/>
                  </a:lnTo>
                  <a:lnTo>
                    <a:pt x="963" y="4712"/>
                  </a:lnTo>
                  <a:lnTo>
                    <a:pt x="1163" y="4852"/>
                  </a:lnTo>
                  <a:lnTo>
                    <a:pt x="1384" y="4993"/>
                  </a:lnTo>
                  <a:lnTo>
                    <a:pt x="1604" y="5093"/>
                  </a:lnTo>
                  <a:lnTo>
                    <a:pt x="1865" y="5193"/>
                  </a:lnTo>
                  <a:lnTo>
                    <a:pt x="2106" y="5253"/>
                  </a:lnTo>
                  <a:lnTo>
                    <a:pt x="2366" y="5293"/>
                  </a:lnTo>
                  <a:lnTo>
                    <a:pt x="2647" y="5313"/>
                  </a:lnTo>
                  <a:lnTo>
                    <a:pt x="2908" y="5293"/>
                  </a:lnTo>
                  <a:lnTo>
                    <a:pt x="3188" y="5253"/>
                  </a:lnTo>
                  <a:lnTo>
                    <a:pt x="3429" y="5193"/>
                  </a:lnTo>
                  <a:lnTo>
                    <a:pt x="3669" y="5093"/>
                  </a:lnTo>
                  <a:lnTo>
                    <a:pt x="3910" y="4993"/>
                  </a:lnTo>
                  <a:lnTo>
                    <a:pt x="4130" y="4852"/>
                  </a:lnTo>
                  <a:lnTo>
                    <a:pt x="4331" y="4692"/>
                  </a:lnTo>
                  <a:lnTo>
                    <a:pt x="4511" y="4531"/>
                  </a:lnTo>
                  <a:lnTo>
                    <a:pt x="4692" y="4331"/>
                  </a:lnTo>
                  <a:lnTo>
                    <a:pt x="4832" y="4131"/>
                  </a:lnTo>
                  <a:lnTo>
                    <a:pt x="4973" y="3910"/>
                  </a:lnTo>
                  <a:lnTo>
                    <a:pt x="5093" y="3689"/>
                  </a:lnTo>
                  <a:lnTo>
                    <a:pt x="5173" y="3449"/>
                  </a:lnTo>
                  <a:lnTo>
                    <a:pt x="5233" y="3188"/>
                  </a:lnTo>
                  <a:lnTo>
                    <a:pt x="5273" y="2928"/>
                  </a:lnTo>
                  <a:lnTo>
                    <a:pt x="5293" y="2647"/>
                  </a:lnTo>
                  <a:lnTo>
                    <a:pt x="5273" y="2386"/>
                  </a:lnTo>
                  <a:lnTo>
                    <a:pt x="5233" y="2126"/>
                  </a:lnTo>
                  <a:lnTo>
                    <a:pt x="5173" y="1865"/>
                  </a:lnTo>
                  <a:lnTo>
                    <a:pt x="5073" y="1624"/>
                  </a:lnTo>
                  <a:lnTo>
                    <a:pt x="4973" y="1384"/>
                  </a:lnTo>
                  <a:lnTo>
                    <a:pt x="4832" y="1183"/>
                  </a:lnTo>
                  <a:lnTo>
                    <a:pt x="4692" y="963"/>
                  </a:lnTo>
                  <a:lnTo>
                    <a:pt x="4511" y="782"/>
                  </a:lnTo>
                  <a:lnTo>
                    <a:pt x="4331" y="602"/>
                  </a:lnTo>
                  <a:lnTo>
                    <a:pt x="4110" y="462"/>
                  </a:lnTo>
                  <a:lnTo>
                    <a:pt x="3910" y="321"/>
                  </a:lnTo>
                  <a:lnTo>
                    <a:pt x="3669" y="221"/>
                  </a:lnTo>
                  <a:lnTo>
                    <a:pt x="3429" y="121"/>
                  </a:lnTo>
                  <a:lnTo>
                    <a:pt x="3168" y="61"/>
                  </a:lnTo>
                  <a:lnTo>
                    <a:pt x="2908" y="20"/>
                  </a:lnTo>
                  <a:lnTo>
                    <a:pt x="26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55"/>
            <p:cNvSpPr/>
            <p:nvPr/>
          </p:nvSpPr>
          <p:spPr>
            <a:xfrm>
              <a:off x="713225" y="1923045"/>
              <a:ext cx="150101" cy="315354"/>
            </a:xfrm>
            <a:custGeom>
              <a:avLst/>
              <a:gdLst/>
              <a:ahLst/>
              <a:cxnLst/>
              <a:rect l="l" t="t" r="r" b="b"/>
              <a:pathLst>
                <a:path w="7539" h="15839" extrusionOk="0">
                  <a:moveTo>
                    <a:pt x="3569" y="0"/>
                  </a:moveTo>
                  <a:lnTo>
                    <a:pt x="3368" y="40"/>
                  </a:lnTo>
                  <a:lnTo>
                    <a:pt x="3188" y="120"/>
                  </a:lnTo>
                  <a:lnTo>
                    <a:pt x="3007" y="221"/>
                  </a:lnTo>
                  <a:lnTo>
                    <a:pt x="2827" y="321"/>
                  </a:lnTo>
                  <a:lnTo>
                    <a:pt x="2646" y="481"/>
                  </a:lnTo>
                  <a:lnTo>
                    <a:pt x="2466" y="642"/>
                  </a:lnTo>
                  <a:lnTo>
                    <a:pt x="2286" y="842"/>
                  </a:lnTo>
                  <a:lnTo>
                    <a:pt x="2125" y="1043"/>
                  </a:lnTo>
                  <a:lnTo>
                    <a:pt x="1965" y="1283"/>
                  </a:lnTo>
                  <a:lnTo>
                    <a:pt x="1804" y="1544"/>
                  </a:lnTo>
                  <a:lnTo>
                    <a:pt x="1664" y="1825"/>
                  </a:lnTo>
                  <a:lnTo>
                    <a:pt x="1504" y="2125"/>
                  </a:lnTo>
                  <a:lnTo>
                    <a:pt x="1363" y="2446"/>
                  </a:lnTo>
                  <a:lnTo>
                    <a:pt x="1103" y="3128"/>
                  </a:lnTo>
                  <a:lnTo>
                    <a:pt x="862" y="3890"/>
                  </a:lnTo>
                  <a:lnTo>
                    <a:pt x="642" y="4712"/>
                  </a:lnTo>
                  <a:lnTo>
                    <a:pt x="461" y="5594"/>
                  </a:lnTo>
                  <a:lnTo>
                    <a:pt x="301" y="6536"/>
                  </a:lnTo>
                  <a:lnTo>
                    <a:pt x="180" y="7518"/>
                  </a:lnTo>
                  <a:lnTo>
                    <a:pt x="80" y="8541"/>
                  </a:lnTo>
                  <a:lnTo>
                    <a:pt x="20" y="9604"/>
                  </a:lnTo>
                  <a:lnTo>
                    <a:pt x="0" y="10706"/>
                  </a:lnTo>
                  <a:lnTo>
                    <a:pt x="20" y="11388"/>
                  </a:lnTo>
                  <a:lnTo>
                    <a:pt x="40" y="12070"/>
                  </a:lnTo>
                  <a:lnTo>
                    <a:pt x="80" y="12751"/>
                  </a:lnTo>
                  <a:lnTo>
                    <a:pt x="140" y="13393"/>
                  </a:lnTo>
                  <a:lnTo>
                    <a:pt x="200" y="14034"/>
                  </a:lnTo>
                  <a:lnTo>
                    <a:pt x="281" y="14656"/>
                  </a:lnTo>
                  <a:lnTo>
                    <a:pt x="381" y="15257"/>
                  </a:lnTo>
                  <a:lnTo>
                    <a:pt x="481" y="15839"/>
                  </a:lnTo>
                  <a:lnTo>
                    <a:pt x="7077" y="15839"/>
                  </a:lnTo>
                  <a:lnTo>
                    <a:pt x="7197" y="15257"/>
                  </a:lnTo>
                  <a:lnTo>
                    <a:pt x="7278" y="14656"/>
                  </a:lnTo>
                  <a:lnTo>
                    <a:pt x="7358" y="14034"/>
                  </a:lnTo>
                  <a:lnTo>
                    <a:pt x="7418" y="13393"/>
                  </a:lnTo>
                  <a:lnTo>
                    <a:pt x="7478" y="12731"/>
                  </a:lnTo>
                  <a:lnTo>
                    <a:pt x="7518" y="12070"/>
                  </a:lnTo>
                  <a:lnTo>
                    <a:pt x="7538" y="11388"/>
                  </a:lnTo>
                  <a:lnTo>
                    <a:pt x="7538" y="10686"/>
                  </a:lnTo>
                  <a:lnTo>
                    <a:pt x="7518" y="9604"/>
                  </a:lnTo>
                  <a:lnTo>
                    <a:pt x="7458" y="8541"/>
                  </a:lnTo>
                  <a:lnTo>
                    <a:pt x="7358" y="7498"/>
                  </a:lnTo>
                  <a:lnTo>
                    <a:pt x="7238" y="6516"/>
                  </a:lnTo>
                  <a:lnTo>
                    <a:pt x="7077" y="5594"/>
                  </a:lnTo>
                  <a:lnTo>
                    <a:pt x="6897" y="4712"/>
                  </a:lnTo>
                  <a:lnTo>
                    <a:pt x="6676" y="3890"/>
                  </a:lnTo>
                  <a:lnTo>
                    <a:pt x="6436" y="3128"/>
                  </a:lnTo>
                  <a:lnTo>
                    <a:pt x="6155" y="2426"/>
                  </a:lnTo>
                  <a:lnTo>
                    <a:pt x="6015" y="2105"/>
                  </a:lnTo>
                  <a:lnTo>
                    <a:pt x="5874" y="1825"/>
                  </a:lnTo>
                  <a:lnTo>
                    <a:pt x="5714" y="1544"/>
                  </a:lnTo>
                  <a:lnTo>
                    <a:pt x="5553" y="1283"/>
                  </a:lnTo>
                  <a:lnTo>
                    <a:pt x="5393" y="1043"/>
                  </a:lnTo>
                  <a:lnTo>
                    <a:pt x="5233" y="822"/>
                  </a:lnTo>
                  <a:lnTo>
                    <a:pt x="5052" y="642"/>
                  </a:lnTo>
                  <a:lnTo>
                    <a:pt x="4872" y="481"/>
                  </a:lnTo>
                  <a:lnTo>
                    <a:pt x="4691" y="321"/>
                  </a:lnTo>
                  <a:lnTo>
                    <a:pt x="4511" y="201"/>
                  </a:lnTo>
                  <a:lnTo>
                    <a:pt x="4331" y="120"/>
                  </a:lnTo>
                  <a:lnTo>
                    <a:pt x="4150" y="40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55"/>
            <p:cNvSpPr/>
            <p:nvPr/>
          </p:nvSpPr>
          <p:spPr>
            <a:xfrm>
              <a:off x="1113168" y="1851590"/>
              <a:ext cx="105404" cy="105404"/>
            </a:xfrm>
            <a:custGeom>
              <a:avLst/>
              <a:gdLst/>
              <a:ahLst/>
              <a:cxnLst/>
              <a:rect l="l" t="t" r="r" b="b"/>
              <a:pathLst>
                <a:path w="5294" h="5294" extrusionOk="0">
                  <a:moveTo>
                    <a:pt x="2367" y="0"/>
                  </a:moveTo>
                  <a:lnTo>
                    <a:pt x="2106" y="41"/>
                  </a:lnTo>
                  <a:lnTo>
                    <a:pt x="1845" y="121"/>
                  </a:lnTo>
                  <a:lnTo>
                    <a:pt x="1605" y="201"/>
                  </a:lnTo>
                  <a:lnTo>
                    <a:pt x="1384" y="321"/>
                  </a:lnTo>
                  <a:lnTo>
                    <a:pt x="1164" y="442"/>
                  </a:lnTo>
                  <a:lnTo>
                    <a:pt x="963" y="602"/>
                  </a:lnTo>
                  <a:lnTo>
                    <a:pt x="763" y="782"/>
                  </a:lnTo>
                  <a:lnTo>
                    <a:pt x="602" y="963"/>
                  </a:lnTo>
                  <a:lnTo>
                    <a:pt x="442" y="1163"/>
                  </a:lnTo>
                  <a:lnTo>
                    <a:pt x="322" y="1384"/>
                  </a:lnTo>
                  <a:lnTo>
                    <a:pt x="201" y="1624"/>
                  </a:lnTo>
                  <a:lnTo>
                    <a:pt x="121" y="1865"/>
                  </a:lnTo>
                  <a:lnTo>
                    <a:pt x="41" y="2106"/>
                  </a:lnTo>
                  <a:lnTo>
                    <a:pt x="1" y="2386"/>
                  </a:lnTo>
                  <a:lnTo>
                    <a:pt x="1" y="2647"/>
                  </a:lnTo>
                  <a:lnTo>
                    <a:pt x="1" y="2928"/>
                  </a:lnTo>
                  <a:lnTo>
                    <a:pt x="41" y="3188"/>
                  </a:lnTo>
                  <a:lnTo>
                    <a:pt x="121" y="3429"/>
                  </a:lnTo>
                  <a:lnTo>
                    <a:pt x="201" y="3669"/>
                  </a:lnTo>
                  <a:lnTo>
                    <a:pt x="322" y="3910"/>
                  </a:lnTo>
                  <a:lnTo>
                    <a:pt x="442" y="4131"/>
                  </a:lnTo>
                  <a:lnTo>
                    <a:pt x="602" y="4331"/>
                  </a:lnTo>
                  <a:lnTo>
                    <a:pt x="783" y="4511"/>
                  </a:lnTo>
                  <a:lnTo>
                    <a:pt x="963" y="4692"/>
                  </a:lnTo>
                  <a:lnTo>
                    <a:pt x="1164" y="4832"/>
                  </a:lnTo>
                  <a:lnTo>
                    <a:pt x="1384" y="4973"/>
                  </a:lnTo>
                  <a:lnTo>
                    <a:pt x="1625" y="5093"/>
                  </a:lnTo>
                  <a:lnTo>
                    <a:pt x="1865" y="5173"/>
                  </a:lnTo>
                  <a:lnTo>
                    <a:pt x="2106" y="5233"/>
                  </a:lnTo>
                  <a:lnTo>
                    <a:pt x="2387" y="5273"/>
                  </a:lnTo>
                  <a:lnTo>
                    <a:pt x="2647" y="5293"/>
                  </a:lnTo>
                  <a:lnTo>
                    <a:pt x="2928" y="5273"/>
                  </a:lnTo>
                  <a:lnTo>
                    <a:pt x="3189" y="5233"/>
                  </a:lnTo>
                  <a:lnTo>
                    <a:pt x="3429" y="5173"/>
                  </a:lnTo>
                  <a:lnTo>
                    <a:pt x="3670" y="5073"/>
                  </a:lnTo>
                  <a:lnTo>
                    <a:pt x="3910" y="4973"/>
                  </a:lnTo>
                  <a:lnTo>
                    <a:pt x="4131" y="4832"/>
                  </a:lnTo>
                  <a:lnTo>
                    <a:pt x="4331" y="4692"/>
                  </a:lnTo>
                  <a:lnTo>
                    <a:pt x="4512" y="4511"/>
                  </a:lnTo>
                  <a:lnTo>
                    <a:pt x="4692" y="4331"/>
                  </a:lnTo>
                  <a:lnTo>
                    <a:pt x="4853" y="4131"/>
                  </a:lnTo>
                  <a:lnTo>
                    <a:pt x="4973" y="3910"/>
                  </a:lnTo>
                  <a:lnTo>
                    <a:pt x="5093" y="3669"/>
                  </a:lnTo>
                  <a:lnTo>
                    <a:pt x="5173" y="3429"/>
                  </a:lnTo>
                  <a:lnTo>
                    <a:pt x="5233" y="3168"/>
                  </a:lnTo>
                  <a:lnTo>
                    <a:pt x="5274" y="2908"/>
                  </a:lnTo>
                  <a:lnTo>
                    <a:pt x="5294" y="2647"/>
                  </a:lnTo>
                  <a:lnTo>
                    <a:pt x="5274" y="2366"/>
                  </a:lnTo>
                  <a:lnTo>
                    <a:pt x="5233" y="2106"/>
                  </a:lnTo>
                  <a:lnTo>
                    <a:pt x="5173" y="1845"/>
                  </a:lnTo>
                  <a:lnTo>
                    <a:pt x="5093" y="1604"/>
                  </a:lnTo>
                  <a:lnTo>
                    <a:pt x="4973" y="1384"/>
                  </a:lnTo>
                  <a:lnTo>
                    <a:pt x="4833" y="1163"/>
                  </a:lnTo>
                  <a:lnTo>
                    <a:pt x="4692" y="963"/>
                  </a:lnTo>
                  <a:lnTo>
                    <a:pt x="4512" y="762"/>
                  </a:lnTo>
                  <a:lnTo>
                    <a:pt x="4331" y="602"/>
                  </a:lnTo>
                  <a:lnTo>
                    <a:pt x="4131" y="442"/>
                  </a:lnTo>
                  <a:lnTo>
                    <a:pt x="3910" y="321"/>
                  </a:lnTo>
                  <a:lnTo>
                    <a:pt x="3670" y="201"/>
                  </a:lnTo>
                  <a:lnTo>
                    <a:pt x="3429" y="121"/>
                  </a:lnTo>
                  <a:lnTo>
                    <a:pt x="3168" y="4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55"/>
            <p:cNvSpPr/>
            <p:nvPr/>
          </p:nvSpPr>
          <p:spPr>
            <a:xfrm>
              <a:off x="1107992" y="2029620"/>
              <a:ext cx="117369" cy="247103"/>
            </a:xfrm>
            <a:custGeom>
              <a:avLst/>
              <a:gdLst/>
              <a:ahLst/>
              <a:cxnLst/>
              <a:rect l="l" t="t" r="r" b="b"/>
              <a:pathLst>
                <a:path w="5895" h="12411" extrusionOk="0">
                  <a:moveTo>
                    <a:pt x="2927" y="0"/>
                  </a:moveTo>
                  <a:lnTo>
                    <a:pt x="2787" y="20"/>
                  </a:lnTo>
                  <a:lnTo>
                    <a:pt x="2627" y="60"/>
                  </a:lnTo>
                  <a:lnTo>
                    <a:pt x="2486" y="100"/>
                  </a:lnTo>
                  <a:lnTo>
                    <a:pt x="2346" y="181"/>
                  </a:lnTo>
                  <a:lnTo>
                    <a:pt x="2185" y="281"/>
                  </a:lnTo>
                  <a:lnTo>
                    <a:pt x="2045" y="381"/>
                  </a:lnTo>
                  <a:lnTo>
                    <a:pt x="1925" y="521"/>
                  </a:lnTo>
                  <a:lnTo>
                    <a:pt x="1784" y="662"/>
                  </a:lnTo>
                  <a:lnTo>
                    <a:pt x="1644" y="842"/>
                  </a:lnTo>
                  <a:lnTo>
                    <a:pt x="1524" y="1023"/>
                  </a:lnTo>
                  <a:lnTo>
                    <a:pt x="1283" y="1444"/>
                  </a:lnTo>
                  <a:lnTo>
                    <a:pt x="1063" y="1925"/>
                  </a:lnTo>
                  <a:lnTo>
                    <a:pt x="842" y="2466"/>
                  </a:lnTo>
                  <a:lnTo>
                    <a:pt x="662" y="3068"/>
                  </a:lnTo>
                  <a:lnTo>
                    <a:pt x="481" y="3709"/>
                  </a:lnTo>
                  <a:lnTo>
                    <a:pt x="341" y="4391"/>
                  </a:lnTo>
                  <a:lnTo>
                    <a:pt x="221" y="5133"/>
                  </a:lnTo>
                  <a:lnTo>
                    <a:pt x="120" y="5895"/>
                  </a:lnTo>
                  <a:lnTo>
                    <a:pt x="60" y="6697"/>
                  </a:lnTo>
                  <a:lnTo>
                    <a:pt x="0" y="7539"/>
                  </a:lnTo>
                  <a:lnTo>
                    <a:pt x="0" y="8381"/>
                  </a:lnTo>
                  <a:lnTo>
                    <a:pt x="0" y="8922"/>
                  </a:lnTo>
                  <a:lnTo>
                    <a:pt x="20" y="9463"/>
                  </a:lnTo>
                  <a:lnTo>
                    <a:pt x="60" y="9985"/>
                  </a:lnTo>
                  <a:lnTo>
                    <a:pt x="100" y="10506"/>
                  </a:lnTo>
                  <a:lnTo>
                    <a:pt x="201" y="11488"/>
                  </a:lnTo>
                  <a:lnTo>
                    <a:pt x="281" y="11949"/>
                  </a:lnTo>
                  <a:lnTo>
                    <a:pt x="361" y="12410"/>
                  </a:lnTo>
                  <a:lnTo>
                    <a:pt x="5534" y="12410"/>
                  </a:lnTo>
                  <a:lnTo>
                    <a:pt x="5614" y="11949"/>
                  </a:lnTo>
                  <a:lnTo>
                    <a:pt x="5694" y="11468"/>
                  </a:lnTo>
                  <a:lnTo>
                    <a:pt x="5794" y="10486"/>
                  </a:lnTo>
                  <a:lnTo>
                    <a:pt x="5834" y="9985"/>
                  </a:lnTo>
                  <a:lnTo>
                    <a:pt x="5874" y="9463"/>
                  </a:lnTo>
                  <a:lnTo>
                    <a:pt x="5894" y="8922"/>
                  </a:lnTo>
                  <a:lnTo>
                    <a:pt x="5894" y="8381"/>
                  </a:lnTo>
                  <a:lnTo>
                    <a:pt x="5874" y="7519"/>
                  </a:lnTo>
                  <a:lnTo>
                    <a:pt x="5834" y="6697"/>
                  </a:lnTo>
                  <a:lnTo>
                    <a:pt x="5754" y="5895"/>
                  </a:lnTo>
                  <a:lnTo>
                    <a:pt x="5654" y="5113"/>
                  </a:lnTo>
                  <a:lnTo>
                    <a:pt x="5534" y="4391"/>
                  </a:lnTo>
                  <a:lnTo>
                    <a:pt x="5373" y="3689"/>
                  </a:lnTo>
                  <a:lnTo>
                    <a:pt x="5213" y="3048"/>
                  </a:lnTo>
                  <a:lnTo>
                    <a:pt x="5012" y="2466"/>
                  </a:lnTo>
                  <a:lnTo>
                    <a:pt x="4812" y="1925"/>
                  </a:lnTo>
                  <a:lnTo>
                    <a:pt x="4571" y="1444"/>
                  </a:lnTo>
                  <a:lnTo>
                    <a:pt x="4331" y="1023"/>
                  </a:lnTo>
                  <a:lnTo>
                    <a:pt x="4210" y="822"/>
                  </a:lnTo>
                  <a:lnTo>
                    <a:pt x="4070" y="662"/>
                  </a:lnTo>
                  <a:lnTo>
                    <a:pt x="3950" y="521"/>
                  </a:lnTo>
                  <a:lnTo>
                    <a:pt x="3809" y="381"/>
                  </a:lnTo>
                  <a:lnTo>
                    <a:pt x="3669" y="261"/>
                  </a:lnTo>
                  <a:lnTo>
                    <a:pt x="3529" y="181"/>
                  </a:lnTo>
                  <a:lnTo>
                    <a:pt x="3388" y="100"/>
                  </a:lnTo>
                  <a:lnTo>
                    <a:pt x="3228" y="40"/>
                  </a:lnTo>
                  <a:lnTo>
                    <a:pt x="3088" y="20"/>
                  </a:lnTo>
                  <a:lnTo>
                    <a:pt x="2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55"/>
            <p:cNvSpPr/>
            <p:nvPr/>
          </p:nvSpPr>
          <p:spPr>
            <a:xfrm>
              <a:off x="1091626" y="1922248"/>
              <a:ext cx="149703" cy="315753"/>
            </a:xfrm>
            <a:custGeom>
              <a:avLst/>
              <a:gdLst/>
              <a:ahLst/>
              <a:cxnLst/>
              <a:rect l="l" t="t" r="r" b="b"/>
              <a:pathLst>
                <a:path w="7519" h="15859" extrusionOk="0">
                  <a:moveTo>
                    <a:pt x="3749" y="0"/>
                  </a:moveTo>
                  <a:lnTo>
                    <a:pt x="3549" y="20"/>
                  </a:lnTo>
                  <a:lnTo>
                    <a:pt x="3368" y="60"/>
                  </a:lnTo>
                  <a:lnTo>
                    <a:pt x="3168" y="120"/>
                  </a:lnTo>
                  <a:lnTo>
                    <a:pt x="2987" y="221"/>
                  </a:lnTo>
                  <a:lnTo>
                    <a:pt x="2807" y="341"/>
                  </a:lnTo>
                  <a:lnTo>
                    <a:pt x="2627" y="481"/>
                  </a:lnTo>
                  <a:lnTo>
                    <a:pt x="2446" y="662"/>
                  </a:lnTo>
                  <a:lnTo>
                    <a:pt x="2286" y="842"/>
                  </a:lnTo>
                  <a:lnTo>
                    <a:pt x="2105" y="1063"/>
                  </a:lnTo>
                  <a:lnTo>
                    <a:pt x="1945" y="1303"/>
                  </a:lnTo>
                  <a:lnTo>
                    <a:pt x="1784" y="1564"/>
                  </a:lnTo>
                  <a:lnTo>
                    <a:pt x="1644" y="1845"/>
                  </a:lnTo>
                  <a:lnTo>
                    <a:pt x="1484" y="2125"/>
                  </a:lnTo>
                  <a:lnTo>
                    <a:pt x="1343" y="2446"/>
                  </a:lnTo>
                  <a:lnTo>
                    <a:pt x="1083" y="3148"/>
                  </a:lnTo>
                  <a:lnTo>
                    <a:pt x="842" y="3910"/>
                  </a:lnTo>
                  <a:lnTo>
                    <a:pt x="622" y="4732"/>
                  </a:lnTo>
                  <a:lnTo>
                    <a:pt x="441" y="5614"/>
                  </a:lnTo>
                  <a:lnTo>
                    <a:pt x="281" y="6536"/>
                  </a:lnTo>
                  <a:lnTo>
                    <a:pt x="161" y="7538"/>
                  </a:lnTo>
                  <a:lnTo>
                    <a:pt x="60" y="8561"/>
                  </a:lnTo>
                  <a:lnTo>
                    <a:pt x="20" y="9624"/>
                  </a:lnTo>
                  <a:lnTo>
                    <a:pt x="0" y="10706"/>
                  </a:lnTo>
                  <a:lnTo>
                    <a:pt x="0" y="11408"/>
                  </a:lnTo>
                  <a:lnTo>
                    <a:pt x="20" y="12090"/>
                  </a:lnTo>
                  <a:lnTo>
                    <a:pt x="60" y="12751"/>
                  </a:lnTo>
                  <a:lnTo>
                    <a:pt x="120" y="13413"/>
                  </a:lnTo>
                  <a:lnTo>
                    <a:pt x="181" y="14054"/>
                  </a:lnTo>
                  <a:lnTo>
                    <a:pt x="261" y="14676"/>
                  </a:lnTo>
                  <a:lnTo>
                    <a:pt x="361" y="15277"/>
                  </a:lnTo>
                  <a:lnTo>
                    <a:pt x="461" y="15859"/>
                  </a:lnTo>
                  <a:lnTo>
                    <a:pt x="7077" y="15839"/>
                  </a:lnTo>
                  <a:lnTo>
                    <a:pt x="7178" y="15257"/>
                  </a:lnTo>
                  <a:lnTo>
                    <a:pt x="7258" y="14656"/>
                  </a:lnTo>
                  <a:lnTo>
                    <a:pt x="7338" y="14034"/>
                  </a:lnTo>
                  <a:lnTo>
                    <a:pt x="7418" y="13393"/>
                  </a:lnTo>
                  <a:lnTo>
                    <a:pt x="7458" y="12751"/>
                  </a:lnTo>
                  <a:lnTo>
                    <a:pt x="7498" y="12069"/>
                  </a:lnTo>
                  <a:lnTo>
                    <a:pt x="7518" y="11388"/>
                  </a:lnTo>
                  <a:lnTo>
                    <a:pt x="7518" y="10706"/>
                  </a:lnTo>
                  <a:lnTo>
                    <a:pt x="7498" y="9603"/>
                  </a:lnTo>
                  <a:lnTo>
                    <a:pt x="7438" y="8541"/>
                  </a:lnTo>
                  <a:lnTo>
                    <a:pt x="7358" y="7518"/>
                  </a:lnTo>
                  <a:lnTo>
                    <a:pt x="7218" y="6536"/>
                  </a:lnTo>
                  <a:lnTo>
                    <a:pt x="7057" y="5594"/>
                  </a:lnTo>
                  <a:lnTo>
                    <a:pt x="6877" y="4712"/>
                  </a:lnTo>
                  <a:lnTo>
                    <a:pt x="6656" y="3890"/>
                  </a:lnTo>
                  <a:lnTo>
                    <a:pt x="6416" y="3128"/>
                  </a:lnTo>
                  <a:lnTo>
                    <a:pt x="6135" y="2446"/>
                  </a:lnTo>
                  <a:lnTo>
                    <a:pt x="5995" y="2125"/>
                  </a:lnTo>
                  <a:lnTo>
                    <a:pt x="5854" y="1825"/>
                  </a:lnTo>
                  <a:lnTo>
                    <a:pt x="5694" y="1544"/>
                  </a:lnTo>
                  <a:lnTo>
                    <a:pt x="5534" y="1283"/>
                  </a:lnTo>
                  <a:lnTo>
                    <a:pt x="5373" y="1063"/>
                  </a:lnTo>
                  <a:lnTo>
                    <a:pt x="5213" y="842"/>
                  </a:lnTo>
                  <a:lnTo>
                    <a:pt x="5032" y="662"/>
                  </a:lnTo>
                  <a:lnTo>
                    <a:pt x="4872" y="481"/>
                  </a:lnTo>
                  <a:lnTo>
                    <a:pt x="4692" y="341"/>
                  </a:lnTo>
                  <a:lnTo>
                    <a:pt x="4511" y="221"/>
                  </a:lnTo>
                  <a:lnTo>
                    <a:pt x="4311" y="120"/>
                  </a:lnTo>
                  <a:lnTo>
                    <a:pt x="4130" y="60"/>
                  </a:lnTo>
                  <a:lnTo>
                    <a:pt x="3930" y="20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55"/>
            <p:cNvSpPr/>
            <p:nvPr/>
          </p:nvSpPr>
          <p:spPr>
            <a:xfrm>
              <a:off x="1486393" y="2029222"/>
              <a:ext cx="117369" cy="247103"/>
            </a:xfrm>
            <a:custGeom>
              <a:avLst/>
              <a:gdLst/>
              <a:ahLst/>
              <a:cxnLst/>
              <a:rect l="l" t="t" r="r" b="b"/>
              <a:pathLst>
                <a:path w="5895" h="12411" extrusionOk="0">
                  <a:moveTo>
                    <a:pt x="2787" y="0"/>
                  </a:moveTo>
                  <a:lnTo>
                    <a:pt x="2627" y="40"/>
                  </a:lnTo>
                  <a:lnTo>
                    <a:pt x="2486" y="100"/>
                  </a:lnTo>
                  <a:lnTo>
                    <a:pt x="2346" y="161"/>
                  </a:lnTo>
                  <a:lnTo>
                    <a:pt x="2206" y="261"/>
                  </a:lnTo>
                  <a:lnTo>
                    <a:pt x="2065" y="381"/>
                  </a:lnTo>
                  <a:lnTo>
                    <a:pt x="1925" y="501"/>
                  </a:lnTo>
                  <a:lnTo>
                    <a:pt x="1785" y="662"/>
                  </a:lnTo>
                  <a:lnTo>
                    <a:pt x="1664" y="822"/>
                  </a:lnTo>
                  <a:lnTo>
                    <a:pt x="1524" y="1003"/>
                  </a:lnTo>
                  <a:lnTo>
                    <a:pt x="1283" y="1424"/>
                  </a:lnTo>
                  <a:lnTo>
                    <a:pt x="1063" y="1905"/>
                  </a:lnTo>
                  <a:lnTo>
                    <a:pt x="862" y="2446"/>
                  </a:lnTo>
                  <a:lnTo>
                    <a:pt x="662" y="3048"/>
                  </a:lnTo>
                  <a:lnTo>
                    <a:pt x="502" y="3689"/>
                  </a:lnTo>
                  <a:lnTo>
                    <a:pt x="341" y="4391"/>
                  </a:lnTo>
                  <a:lnTo>
                    <a:pt x="221" y="5113"/>
                  </a:lnTo>
                  <a:lnTo>
                    <a:pt x="121" y="5895"/>
                  </a:lnTo>
                  <a:lnTo>
                    <a:pt x="60" y="6696"/>
                  </a:lnTo>
                  <a:lnTo>
                    <a:pt x="20" y="7518"/>
                  </a:lnTo>
                  <a:lnTo>
                    <a:pt x="0" y="8381"/>
                  </a:lnTo>
                  <a:lnTo>
                    <a:pt x="0" y="8922"/>
                  </a:lnTo>
                  <a:lnTo>
                    <a:pt x="20" y="9463"/>
                  </a:lnTo>
                  <a:lnTo>
                    <a:pt x="60" y="9984"/>
                  </a:lnTo>
                  <a:lnTo>
                    <a:pt x="101" y="10486"/>
                  </a:lnTo>
                  <a:lnTo>
                    <a:pt x="221" y="11468"/>
                  </a:lnTo>
                  <a:lnTo>
                    <a:pt x="281" y="11949"/>
                  </a:lnTo>
                  <a:lnTo>
                    <a:pt x="361" y="12410"/>
                  </a:lnTo>
                  <a:lnTo>
                    <a:pt x="5534" y="12390"/>
                  </a:lnTo>
                  <a:lnTo>
                    <a:pt x="5614" y="11949"/>
                  </a:lnTo>
                  <a:lnTo>
                    <a:pt x="5694" y="11468"/>
                  </a:lnTo>
                  <a:lnTo>
                    <a:pt x="5814" y="10486"/>
                  </a:lnTo>
                  <a:lnTo>
                    <a:pt x="5855" y="9964"/>
                  </a:lnTo>
                  <a:lnTo>
                    <a:pt x="5875" y="9443"/>
                  </a:lnTo>
                  <a:lnTo>
                    <a:pt x="5895" y="8922"/>
                  </a:lnTo>
                  <a:lnTo>
                    <a:pt x="5895" y="8361"/>
                  </a:lnTo>
                  <a:lnTo>
                    <a:pt x="5875" y="7518"/>
                  </a:lnTo>
                  <a:lnTo>
                    <a:pt x="5834" y="6676"/>
                  </a:lnTo>
                  <a:lnTo>
                    <a:pt x="5754" y="5874"/>
                  </a:lnTo>
                  <a:lnTo>
                    <a:pt x="5654" y="5113"/>
                  </a:lnTo>
                  <a:lnTo>
                    <a:pt x="5534" y="4371"/>
                  </a:lnTo>
                  <a:lnTo>
                    <a:pt x="5393" y="3689"/>
                  </a:lnTo>
                  <a:lnTo>
                    <a:pt x="5213" y="3048"/>
                  </a:lnTo>
                  <a:lnTo>
                    <a:pt x="5033" y="2446"/>
                  </a:lnTo>
                  <a:lnTo>
                    <a:pt x="4812" y="1905"/>
                  </a:lnTo>
                  <a:lnTo>
                    <a:pt x="4591" y="1424"/>
                  </a:lnTo>
                  <a:lnTo>
                    <a:pt x="4351" y="1003"/>
                  </a:lnTo>
                  <a:lnTo>
                    <a:pt x="4211" y="822"/>
                  </a:lnTo>
                  <a:lnTo>
                    <a:pt x="4090" y="662"/>
                  </a:lnTo>
                  <a:lnTo>
                    <a:pt x="3950" y="501"/>
                  </a:lnTo>
                  <a:lnTo>
                    <a:pt x="3810" y="381"/>
                  </a:lnTo>
                  <a:lnTo>
                    <a:pt x="3669" y="261"/>
                  </a:lnTo>
                  <a:lnTo>
                    <a:pt x="3529" y="161"/>
                  </a:lnTo>
                  <a:lnTo>
                    <a:pt x="3389" y="100"/>
                  </a:lnTo>
                  <a:lnTo>
                    <a:pt x="3248" y="40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55"/>
            <p:cNvSpPr/>
            <p:nvPr/>
          </p:nvSpPr>
          <p:spPr>
            <a:xfrm>
              <a:off x="1373028" y="1895490"/>
              <a:ext cx="161689" cy="105404"/>
            </a:xfrm>
            <a:custGeom>
              <a:avLst/>
              <a:gdLst/>
              <a:ahLst/>
              <a:cxnLst/>
              <a:rect l="l" t="t" r="r" b="b"/>
              <a:pathLst>
                <a:path w="8121" h="5294" extrusionOk="0">
                  <a:moveTo>
                    <a:pt x="923" y="1"/>
                  </a:moveTo>
                  <a:lnTo>
                    <a:pt x="0" y="2026"/>
                  </a:lnTo>
                  <a:lnTo>
                    <a:pt x="7198" y="5294"/>
                  </a:lnTo>
                  <a:lnTo>
                    <a:pt x="8120" y="3269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55"/>
            <p:cNvSpPr/>
            <p:nvPr/>
          </p:nvSpPr>
          <p:spPr>
            <a:xfrm>
              <a:off x="1305574" y="1851191"/>
              <a:ext cx="105404" cy="105404"/>
            </a:xfrm>
            <a:custGeom>
              <a:avLst/>
              <a:gdLst/>
              <a:ahLst/>
              <a:cxnLst/>
              <a:rect l="l" t="t" r="r" b="b"/>
              <a:pathLst>
                <a:path w="5294" h="5294" extrusionOk="0">
                  <a:moveTo>
                    <a:pt x="2647" y="0"/>
                  </a:moveTo>
                  <a:lnTo>
                    <a:pt x="2366" y="20"/>
                  </a:lnTo>
                  <a:lnTo>
                    <a:pt x="2105" y="61"/>
                  </a:lnTo>
                  <a:lnTo>
                    <a:pt x="1845" y="121"/>
                  </a:lnTo>
                  <a:lnTo>
                    <a:pt x="1604" y="201"/>
                  </a:lnTo>
                  <a:lnTo>
                    <a:pt x="1384" y="321"/>
                  </a:lnTo>
                  <a:lnTo>
                    <a:pt x="1163" y="462"/>
                  </a:lnTo>
                  <a:lnTo>
                    <a:pt x="963" y="602"/>
                  </a:lnTo>
                  <a:lnTo>
                    <a:pt x="762" y="782"/>
                  </a:lnTo>
                  <a:lnTo>
                    <a:pt x="602" y="963"/>
                  </a:lnTo>
                  <a:lnTo>
                    <a:pt x="441" y="1163"/>
                  </a:lnTo>
                  <a:lnTo>
                    <a:pt x="301" y="1384"/>
                  </a:lnTo>
                  <a:lnTo>
                    <a:pt x="201" y="1624"/>
                  </a:lnTo>
                  <a:lnTo>
                    <a:pt x="100" y="1865"/>
                  </a:lnTo>
                  <a:lnTo>
                    <a:pt x="40" y="2126"/>
                  </a:lnTo>
                  <a:lnTo>
                    <a:pt x="0" y="2386"/>
                  </a:lnTo>
                  <a:lnTo>
                    <a:pt x="0" y="2647"/>
                  </a:lnTo>
                  <a:lnTo>
                    <a:pt x="0" y="2928"/>
                  </a:lnTo>
                  <a:lnTo>
                    <a:pt x="40" y="3188"/>
                  </a:lnTo>
                  <a:lnTo>
                    <a:pt x="121" y="3449"/>
                  </a:lnTo>
                  <a:lnTo>
                    <a:pt x="201" y="3689"/>
                  </a:lnTo>
                  <a:lnTo>
                    <a:pt x="321" y="3910"/>
                  </a:lnTo>
                  <a:lnTo>
                    <a:pt x="441" y="4130"/>
                  </a:lnTo>
                  <a:lnTo>
                    <a:pt x="602" y="4331"/>
                  </a:lnTo>
                  <a:lnTo>
                    <a:pt x="762" y="4531"/>
                  </a:lnTo>
                  <a:lnTo>
                    <a:pt x="963" y="4692"/>
                  </a:lnTo>
                  <a:lnTo>
                    <a:pt x="1163" y="4852"/>
                  </a:lnTo>
                  <a:lnTo>
                    <a:pt x="1384" y="4973"/>
                  </a:lnTo>
                  <a:lnTo>
                    <a:pt x="1604" y="5093"/>
                  </a:lnTo>
                  <a:lnTo>
                    <a:pt x="1865" y="5173"/>
                  </a:lnTo>
                  <a:lnTo>
                    <a:pt x="2105" y="5253"/>
                  </a:lnTo>
                  <a:lnTo>
                    <a:pt x="2366" y="5293"/>
                  </a:lnTo>
                  <a:lnTo>
                    <a:pt x="2907" y="5293"/>
                  </a:lnTo>
                  <a:lnTo>
                    <a:pt x="3188" y="5253"/>
                  </a:lnTo>
                  <a:lnTo>
                    <a:pt x="3429" y="5173"/>
                  </a:lnTo>
                  <a:lnTo>
                    <a:pt x="3669" y="5093"/>
                  </a:lnTo>
                  <a:lnTo>
                    <a:pt x="3910" y="4973"/>
                  </a:lnTo>
                  <a:lnTo>
                    <a:pt x="4130" y="4852"/>
                  </a:lnTo>
                  <a:lnTo>
                    <a:pt x="4331" y="4692"/>
                  </a:lnTo>
                  <a:lnTo>
                    <a:pt x="4511" y="4511"/>
                  </a:lnTo>
                  <a:lnTo>
                    <a:pt x="4692" y="4331"/>
                  </a:lnTo>
                  <a:lnTo>
                    <a:pt x="4832" y="4130"/>
                  </a:lnTo>
                  <a:lnTo>
                    <a:pt x="4972" y="3910"/>
                  </a:lnTo>
                  <a:lnTo>
                    <a:pt x="5093" y="3669"/>
                  </a:lnTo>
                  <a:lnTo>
                    <a:pt x="5173" y="3429"/>
                  </a:lnTo>
                  <a:lnTo>
                    <a:pt x="5233" y="3188"/>
                  </a:lnTo>
                  <a:lnTo>
                    <a:pt x="5273" y="2907"/>
                  </a:lnTo>
                  <a:lnTo>
                    <a:pt x="5293" y="2647"/>
                  </a:lnTo>
                  <a:lnTo>
                    <a:pt x="5273" y="2366"/>
                  </a:lnTo>
                  <a:lnTo>
                    <a:pt x="5233" y="2106"/>
                  </a:lnTo>
                  <a:lnTo>
                    <a:pt x="5173" y="1865"/>
                  </a:lnTo>
                  <a:lnTo>
                    <a:pt x="5073" y="1624"/>
                  </a:lnTo>
                  <a:lnTo>
                    <a:pt x="4972" y="1384"/>
                  </a:lnTo>
                  <a:lnTo>
                    <a:pt x="4832" y="1163"/>
                  </a:lnTo>
                  <a:lnTo>
                    <a:pt x="4692" y="963"/>
                  </a:lnTo>
                  <a:lnTo>
                    <a:pt x="4511" y="782"/>
                  </a:lnTo>
                  <a:lnTo>
                    <a:pt x="4331" y="602"/>
                  </a:lnTo>
                  <a:lnTo>
                    <a:pt x="4110" y="441"/>
                  </a:lnTo>
                  <a:lnTo>
                    <a:pt x="3910" y="321"/>
                  </a:lnTo>
                  <a:lnTo>
                    <a:pt x="3669" y="201"/>
                  </a:lnTo>
                  <a:lnTo>
                    <a:pt x="3429" y="121"/>
                  </a:lnTo>
                  <a:lnTo>
                    <a:pt x="3168" y="61"/>
                  </a:lnTo>
                  <a:lnTo>
                    <a:pt x="2907" y="20"/>
                  </a:lnTo>
                  <a:lnTo>
                    <a:pt x="26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55"/>
            <p:cNvSpPr/>
            <p:nvPr/>
          </p:nvSpPr>
          <p:spPr>
            <a:xfrm>
              <a:off x="1470027" y="1921850"/>
              <a:ext cx="150101" cy="315354"/>
            </a:xfrm>
            <a:custGeom>
              <a:avLst/>
              <a:gdLst/>
              <a:ahLst/>
              <a:cxnLst/>
              <a:rect l="l" t="t" r="r" b="b"/>
              <a:pathLst>
                <a:path w="7539" h="15839" extrusionOk="0">
                  <a:moveTo>
                    <a:pt x="3749" y="0"/>
                  </a:moveTo>
                  <a:lnTo>
                    <a:pt x="3549" y="20"/>
                  </a:lnTo>
                  <a:lnTo>
                    <a:pt x="3368" y="60"/>
                  </a:lnTo>
                  <a:lnTo>
                    <a:pt x="3168" y="120"/>
                  </a:lnTo>
                  <a:lnTo>
                    <a:pt x="2988" y="221"/>
                  </a:lnTo>
                  <a:lnTo>
                    <a:pt x="2807" y="341"/>
                  </a:lnTo>
                  <a:lnTo>
                    <a:pt x="2627" y="481"/>
                  </a:lnTo>
                  <a:lnTo>
                    <a:pt x="2466" y="642"/>
                  </a:lnTo>
                  <a:lnTo>
                    <a:pt x="2286" y="842"/>
                  </a:lnTo>
                  <a:lnTo>
                    <a:pt x="2125" y="1063"/>
                  </a:lnTo>
                  <a:lnTo>
                    <a:pt x="1965" y="1283"/>
                  </a:lnTo>
                  <a:lnTo>
                    <a:pt x="1805" y="1544"/>
                  </a:lnTo>
                  <a:lnTo>
                    <a:pt x="1644" y="1824"/>
                  </a:lnTo>
                  <a:lnTo>
                    <a:pt x="1504" y="2125"/>
                  </a:lnTo>
                  <a:lnTo>
                    <a:pt x="1364" y="2446"/>
                  </a:lnTo>
                  <a:lnTo>
                    <a:pt x="1083" y="3128"/>
                  </a:lnTo>
                  <a:lnTo>
                    <a:pt x="842" y="3890"/>
                  </a:lnTo>
                  <a:lnTo>
                    <a:pt x="642" y="4712"/>
                  </a:lnTo>
                  <a:lnTo>
                    <a:pt x="441" y="5594"/>
                  </a:lnTo>
                  <a:lnTo>
                    <a:pt x="281" y="6536"/>
                  </a:lnTo>
                  <a:lnTo>
                    <a:pt x="161" y="7518"/>
                  </a:lnTo>
                  <a:lnTo>
                    <a:pt x="81" y="8541"/>
                  </a:lnTo>
                  <a:lnTo>
                    <a:pt x="20" y="9603"/>
                  </a:lnTo>
                  <a:lnTo>
                    <a:pt x="0" y="10706"/>
                  </a:lnTo>
                  <a:lnTo>
                    <a:pt x="0" y="11388"/>
                  </a:lnTo>
                  <a:lnTo>
                    <a:pt x="40" y="12069"/>
                  </a:lnTo>
                  <a:lnTo>
                    <a:pt x="81" y="12751"/>
                  </a:lnTo>
                  <a:lnTo>
                    <a:pt x="121" y="13393"/>
                  </a:lnTo>
                  <a:lnTo>
                    <a:pt x="201" y="14034"/>
                  </a:lnTo>
                  <a:lnTo>
                    <a:pt x="281" y="14656"/>
                  </a:lnTo>
                  <a:lnTo>
                    <a:pt x="361" y="15257"/>
                  </a:lnTo>
                  <a:lnTo>
                    <a:pt x="461" y="15839"/>
                  </a:lnTo>
                  <a:lnTo>
                    <a:pt x="7077" y="15839"/>
                  </a:lnTo>
                  <a:lnTo>
                    <a:pt x="7178" y="15257"/>
                  </a:lnTo>
                  <a:lnTo>
                    <a:pt x="7278" y="14656"/>
                  </a:lnTo>
                  <a:lnTo>
                    <a:pt x="7358" y="14034"/>
                  </a:lnTo>
                  <a:lnTo>
                    <a:pt x="7418" y="13393"/>
                  </a:lnTo>
                  <a:lnTo>
                    <a:pt x="7458" y="12731"/>
                  </a:lnTo>
                  <a:lnTo>
                    <a:pt x="7499" y="12069"/>
                  </a:lnTo>
                  <a:lnTo>
                    <a:pt x="7519" y="11388"/>
                  </a:lnTo>
                  <a:lnTo>
                    <a:pt x="7539" y="10686"/>
                  </a:lnTo>
                  <a:lnTo>
                    <a:pt x="7519" y="9603"/>
                  </a:lnTo>
                  <a:lnTo>
                    <a:pt x="7458" y="8541"/>
                  </a:lnTo>
                  <a:lnTo>
                    <a:pt x="7358" y="7518"/>
                  </a:lnTo>
                  <a:lnTo>
                    <a:pt x="7238" y="6536"/>
                  </a:lnTo>
                  <a:lnTo>
                    <a:pt x="7077" y="5594"/>
                  </a:lnTo>
                  <a:lnTo>
                    <a:pt x="6877" y="4712"/>
                  </a:lnTo>
                  <a:lnTo>
                    <a:pt x="6656" y="3890"/>
                  </a:lnTo>
                  <a:lnTo>
                    <a:pt x="6416" y="3128"/>
                  </a:lnTo>
                  <a:lnTo>
                    <a:pt x="6155" y="2446"/>
                  </a:lnTo>
                  <a:lnTo>
                    <a:pt x="6015" y="2125"/>
                  </a:lnTo>
                  <a:lnTo>
                    <a:pt x="5855" y="1824"/>
                  </a:lnTo>
                  <a:lnTo>
                    <a:pt x="5714" y="1544"/>
                  </a:lnTo>
                  <a:lnTo>
                    <a:pt x="5554" y="1283"/>
                  </a:lnTo>
                  <a:lnTo>
                    <a:pt x="5393" y="1043"/>
                  </a:lnTo>
                  <a:lnTo>
                    <a:pt x="5213" y="842"/>
                  </a:lnTo>
                  <a:lnTo>
                    <a:pt x="5053" y="642"/>
                  </a:lnTo>
                  <a:lnTo>
                    <a:pt x="4872" y="481"/>
                  </a:lnTo>
                  <a:lnTo>
                    <a:pt x="4692" y="341"/>
                  </a:lnTo>
                  <a:lnTo>
                    <a:pt x="4511" y="221"/>
                  </a:lnTo>
                  <a:lnTo>
                    <a:pt x="4331" y="120"/>
                  </a:lnTo>
                  <a:lnTo>
                    <a:pt x="4130" y="60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55"/>
            <p:cNvSpPr/>
            <p:nvPr/>
          </p:nvSpPr>
          <p:spPr>
            <a:xfrm>
              <a:off x="1088819" y="1507913"/>
              <a:ext cx="45136" cy="96623"/>
            </a:xfrm>
            <a:custGeom>
              <a:avLst/>
              <a:gdLst/>
              <a:ahLst/>
              <a:cxnLst/>
              <a:rect l="l" t="t" r="r" b="b"/>
              <a:pathLst>
                <a:path w="2267" h="4853" extrusionOk="0">
                  <a:moveTo>
                    <a:pt x="1224" y="682"/>
                  </a:moveTo>
                  <a:lnTo>
                    <a:pt x="1304" y="702"/>
                  </a:lnTo>
                  <a:lnTo>
                    <a:pt x="1364" y="742"/>
                  </a:lnTo>
                  <a:lnTo>
                    <a:pt x="1424" y="782"/>
                  </a:lnTo>
                  <a:lnTo>
                    <a:pt x="1464" y="842"/>
                  </a:lnTo>
                  <a:lnTo>
                    <a:pt x="1504" y="923"/>
                  </a:lnTo>
                  <a:lnTo>
                    <a:pt x="1525" y="1023"/>
                  </a:lnTo>
                  <a:lnTo>
                    <a:pt x="1525" y="1143"/>
                  </a:lnTo>
                  <a:lnTo>
                    <a:pt x="1525" y="3709"/>
                  </a:lnTo>
                  <a:lnTo>
                    <a:pt x="1525" y="3830"/>
                  </a:lnTo>
                  <a:lnTo>
                    <a:pt x="1504" y="3930"/>
                  </a:lnTo>
                  <a:lnTo>
                    <a:pt x="1464" y="4010"/>
                  </a:lnTo>
                  <a:lnTo>
                    <a:pt x="1424" y="4070"/>
                  </a:lnTo>
                  <a:lnTo>
                    <a:pt x="1364" y="4110"/>
                  </a:lnTo>
                  <a:lnTo>
                    <a:pt x="1304" y="4151"/>
                  </a:lnTo>
                  <a:lnTo>
                    <a:pt x="1224" y="4171"/>
                  </a:lnTo>
                  <a:lnTo>
                    <a:pt x="1063" y="4171"/>
                  </a:lnTo>
                  <a:lnTo>
                    <a:pt x="983" y="4151"/>
                  </a:lnTo>
                  <a:lnTo>
                    <a:pt x="923" y="4110"/>
                  </a:lnTo>
                  <a:lnTo>
                    <a:pt x="863" y="4070"/>
                  </a:lnTo>
                  <a:lnTo>
                    <a:pt x="823" y="4010"/>
                  </a:lnTo>
                  <a:lnTo>
                    <a:pt x="783" y="3930"/>
                  </a:lnTo>
                  <a:lnTo>
                    <a:pt x="763" y="3830"/>
                  </a:lnTo>
                  <a:lnTo>
                    <a:pt x="763" y="3709"/>
                  </a:lnTo>
                  <a:lnTo>
                    <a:pt x="743" y="1143"/>
                  </a:lnTo>
                  <a:lnTo>
                    <a:pt x="763" y="1023"/>
                  </a:lnTo>
                  <a:lnTo>
                    <a:pt x="783" y="923"/>
                  </a:lnTo>
                  <a:lnTo>
                    <a:pt x="803" y="842"/>
                  </a:lnTo>
                  <a:lnTo>
                    <a:pt x="863" y="782"/>
                  </a:lnTo>
                  <a:lnTo>
                    <a:pt x="903" y="742"/>
                  </a:lnTo>
                  <a:lnTo>
                    <a:pt x="983" y="702"/>
                  </a:lnTo>
                  <a:lnTo>
                    <a:pt x="1043" y="682"/>
                  </a:lnTo>
                  <a:close/>
                  <a:moveTo>
                    <a:pt x="1144" y="0"/>
                  </a:moveTo>
                  <a:lnTo>
                    <a:pt x="883" y="20"/>
                  </a:lnTo>
                  <a:lnTo>
                    <a:pt x="642" y="81"/>
                  </a:lnTo>
                  <a:lnTo>
                    <a:pt x="542" y="121"/>
                  </a:lnTo>
                  <a:lnTo>
                    <a:pt x="462" y="181"/>
                  </a:lnTo>
                  <a:lnTo>
                    <a:pt x="382" y="241"/>
                  </a:lnTo>
                  <a:lnTo>
                    <a:pt x="302" y="321"/>
                  </a:lnTo>
                  <a:lnTo>
                    <a:pt x="221" y="401"/>
                  </a:lnTo>
                  <a:lnTo>
                    <a:pt x="161" y="482"/>
                  </a:lnTo>
                  <a:lnTo>
                    <a:pt x="81" y="682"/>
                  </a:lnTo>
                  <a:lnTo>
                    <a:pt x="21" y="923"/>
                  </a:lnTo>
                  <a:lnTo>
                    <a:pt x="1" y="1203"/>
                  </a:lnTo>
                  <a:lnTo>
                    <a:pt x="1" y="3669"/>
                  </a:lnTo>
                  <a:lnTo>
                    <a:pt x="21" y="3930"/>
                  </a:lnTo>
                  <a:lnTo>
                    <a:pt x="81" y="4171"/>
                  </a:lnTo>
                  <a:lnTo>
                    <a:pt x="181" y="4371"/>
                  </a:lnTo>
                  <a:lnTo>
                    <a:pt x="241" y="4471"/>
                  </a:lnTo>
                  <a:lnTo>
                    <a:pt x="302" y="4552"/>
                  </a:lnTo>
                  <a:lnTo>
                    <a:pt x="382" y="4612"/>
                  </a:lnTo>
                  <a:lnTo>
                    <a:pt x="462" y="4672"/>
                  </a:lnTo>
                  <a:lnTo>
                    <a:pt x="562" y="4732"/>
                  </a:lnTo>
                  <a:lnTo>
                    <a:pt x="662" y="4772"/>
                  </a:lnTo>
                  <a:lnTo>
                    <a:pt x="883" y="4832"/>
                  </a:lnTo>
                  <a:lnTo>
                    <a:pt x="1144" y="4852"/>
                  </a:lnTo>
                  <a:lnTo>
                    <a:pt x="1404" y="4832"/>
                  </a:lnTo>
                  <a:lnTo>
                    <a:pt x="1625" y="4772"/>
                  </a:lnTo>
                  <a:lnTo>
                    <a:pt x="1725" y="4732"/>
                  </a:lnTo>
                  <a:lnTo>
                    <a:pt x="1825" y="4672"/>
                  </a:lnTo>
                  <a:lnTo>
                    <a:pt x="1905" y="4612"/>
                  </a:lnTo>
                  <a:lnTo>
                    <a:pt x="1986" y="4531"/>
                  </a:lnTo>
                  <a:lnTo>
                    <a:pt x="2046" y="4451"/>
                  </a:lnTo>
                  <a:lnTo>
                    <a:pt x="2106" y="4371"/>
                  </a:lnTo>
                  <a:lnTo>
                    <a:pt x="2206" y="4171"/>
                  </a:lnTo>
                  <a:lnTo>
                    <a:pt x="2246" y="3930"/>
                  </a:lnTo>
                  <a:lnTo>
                    <a:pt x="2266" y="3649"/>
                  </a:lnTo>
                  <a:lnTo>
                    <a:pt x="2266" y="1183"/>
                  </a:lnTo>
                  <a:lnTo>
                    <a:pt x="2246" y="923"/>
                  </a:lnTo>
                  <a:lnTo>
                    <a:pt x="2186" y="682"/>
                  </a:lnTo>
                  <a:lnTo>
                    <a:pt x="2106" y="482"/>
                  </a:lnTo>
                  <a:lnTo>
                    <a:pt x="2046" y="381"/>
                  </a:lnTo>
                  <a:lnTo>
                    <a:pt x="1986" y="301"/>
                  </a:lnTo>
                  <a:lnTo>
                    <a:pt x="1905" y="241"/>
                  </a:lnTo>
                  <a:lnTo>
                    <a:pt x="1825" y="181"/>
                  </a:lnTo>
                  <a:lnTo>
                    <a:pt x="1725" y="121"/>
                  </a:lnTo>
                  <a:lnTo>
                    <a:pt x="1625" y="81"/>
                  </a:lnTo>
                  <a:lnTo>
                    <a:pt x="1404" y="2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55"/>
            <p:cNvSpPr/>
            <p:nvPr/>
          </p:nvSpPr>
          <p:spPr>
            <a:xfrm>
              <a:off x="1142714" y="1507913"/>
              <a:ext cx="44320" cy="96623"/>
            </a:xfrm>
            <a:custGeom>
              <a:avLst/>
              <a:gdLst/>
              <a:ahLst/>
              <a:cxnLst/>
              <a:rect l="l" t="t" r="r" b="b"/>
              <a:pathLst>
                <a:path w="2226" h="4853" extrusionOk="0">
                  <a:moveTo>
                    <a:pt x="1123" y="0"/>
                  </a:moveTo>
                  <a:lnTo>
                    <a:pt x="862" y="20"/>
                  </a:lnTo>
                  <a:lnTo>
                    <a:pt x="622" y="81"/>
                  </a:lnTo>
                  <a:lnTo>
                    <a:pt x="542" y="121"/>
                  </a:lnTo>
                  <a:lnTo>
                    <a:pt x="441" y="181"/>
                  </a:lnTo>
                  <a:lnTo>
                    <a:pt x="361" y="241"/>
                  </a:lnTo>
                  <a:lnTo>
                    <a:pt x="281" y="301"/>
                  </a:lnTo>
                  <a:lnTo>
                    <a:pt x="221" y="381"/>
                  </a:lnTo>
                  <a:lnTo>
                    <a:pt x="161" y="482"/>
                  </a:lnTo>
                  <a:lnTo>
                    <a:pt x="81" y="682"/>
                  </a:lnTo>
                  <a:lnTo>
                    <a:pt x="20" y="923"/>
                  </a:lnTo>
                  <a:lnTo>
                    <a:pt x="0" y="1183"/>
                  </a:lnTo>
                  <a:lnTo>
                    <a:pt x="0" y="1444"/>
                  </a:lnTo>
                  <a:lnTo>
                    <a:pt x="702" y="1444"/>
                  </a:lnTo>
                  <a:lnTo>
                    <a:pt x="702" y="1143"/>
                  </a:lnTo>
                  <a:lnTo>
                    <a:pt x="722" y="1023"/>
                  </a:lnTo>
                  <a:lnTo>
                    <a:pt x="742" y="923"/>
                  </a:lnTo>
                  <a:lnTo>
                    <a:pt x="762" y="842"/>
                  </a:lnTo>
                  <a:lnTo>
                    <a:pt x="822" y="782"/>
                  </a:lnTo>
                  <a:lnTo>
                    <a:pt x="862" y="742"/>
                  </a:lnTo>
                  <a:lnTo>
                    <a:pt x="943" y="702"/>
                  </a:lnTo>
                  <a:lnTo>
                    <a:pt x="1003" y="682"/>
                  </a:lnTo>
                  <a:lnTo>
                    <a:pt x="1183" y="682"/>
                  </a:lnTo>
                  <a:lnTo>
                    <a:pt x="1263" y="702"/>
                  </a:lnTo>
                  <a:lnTo>
                    <a:pt x="1324" y="742"/>
                  </a:lnTo>
                  <a:lnTo>
                    <a:pt x="1384" y="782"/>
                  </a:lnTo>
                  <a:lnTo>
                    <a:pt x="1424" y="863"/>
                  </a:lnTo>
                  <a:lnTo>
                    <a:pt x="1464" y="943"/>
                  </a:lnTo>
                  <a:lnTo>
                    <a:pt x="1484" y="1063"/>
                  </a:lnTo>
                  <a:lnTo>
                    <a:pt x="1484" y="1223"/>
                  </a:lnTo>
                  <a:lnTo>
                    <a:pt x="1484" y="1484"/>
                  </a:lnTo>
                  <a:lnTo>
                    <a:pt x="1484" y="1604"/>
                  </a:lnTo>
                  <a:lnTo>
                    <a:pt x="1444" y="1725"/>
                  </a:lnTo>
                  <a:lnTo>
                    <a:pt x="1424" y="1805"/>
                  </a:lnTo>
                  <a:lnTo>
                    <a:pt x="1364" y="1865"/>
                  </a:lnTo>
                  <a:lnTo>
                    <a:pt x="1304" y="1925"/>
                  </a:lnTo>
                  <a:lnTo>
                    <a:pt x="1223" y="1965"/>
                  </a:lnTo>
                  <a:lnTo>
                    <a:pt x="1143" y="1985"/>
                  </a:lnTo>
                  <a:lnTo>
                    <a:pt x="742" y="1985"/>
                  </a:lnTo>
                  <a:lnTo>
                    <a:pt x="742" y="2667"/>
                  </a:lnTo>
                  <a:lnTo>
                    <a:pt x="1123" y="2667"/>
                  </a:lnTo>
                  <a:lnTo>
                    <a:pt x="1223" y="2687"/>
                  </a:lnTo>
                  <a:lnTo>
                    <a:pt x="1304" y="2727"/>
                  </a:lnTo>
                  <a:lnTo>
                    <a:pt x="1364" y="2787"/>
                  </a:lnTo>
                  <a:lnTo>
                    <a:pt x="1424" y="2887"/>
                  </a:lnTo>
                  <a:lnTo>
                    <a:pt x="1464" y="2988"/>
                  </a:lnTo>
                  <a:lnTo>
                    <a:pt x="1484" y="3108"/>
                  </a:lnTo>
                  <a:lnTo>
                    <a:pt x="1484" y="3268"/>
                  </a:lnTo>
                  <a:lnTo>
                    <a:pt x="1484" y="3629"/>
                  </a:lnTo>
                  <a:lnTo>
                    <a:pt x="1484" y="3770"/>
                  </a:lnTo>
                  <a:lnTo>
                    <a:pt x="1464" y="3890"/>
                  </a:lnTo>
                  <a:lnTo>
                    <a:pt x="1424" y="3990"/>
                  </a:lnTo>
                  <a:lnTo>
                    <a:pt x="1384" y="4070"/>
                  </a:lnTo>
                  <a:lnTo>
                    <a:pt x="1324" y="4110"/>
                  </a:lnTo>
                  <a:lnTo>
                    <a:pt x="1263" y="4151"/>
                  </a:lnTo>
                  <a:lnTo>
                    <a:pt x="1183" y="4171"/>
                  </a:lnTo>
                  <a:lnTo>
                    <a:pt x="1023" y="4171"/>
                  </a:lnTo>
                  <a:lnTo>
                    <a:pt x="943" y="4151"/>
                  </a:lnTo>
                  <a:lnTo>
                    <a:pt x="883" y="4110"/>
                  </a:lnTo>
                  <a:lnTo>
                    <a:pt x="822" y="4070"/>
                  </a:lnTo>
                  <a:lnTo>
                    <a:pt x="782" y="4010"/>
                  </a:lnTo>
                  <a:lnTo>
                    <a:pt x="742" y="3910"/>
                  </a:lnTo>
                  <a:lnTo>
                    <a:pt x="722" y="3830"/>
                  </a:lnTo>
                  <a:lnTo>
                    <a:pt x="722" y="3709"/>
                  </a:lnTo>
                  <a:lnTo>
                    <a:pt x="722" y="3268"/>
                  </a:lnTo>
                  <a:lnTo>
                    <a:pt x="0" y="3268"/>
                  </a:lnTo>
                  <a:lnTo>
                    <a:pt x="0" y="3649"/>
                  </a:lnTo>
                  <a:lnTo>
                    <a:pt x="20" y="3930"/>
                  </a:lnTo>
                  <a:lnTo>
                    <a:pt x="81" y="4171"/>
                  </a:lnTo>
                  <a:lnTo>
                    <a:pt x="161" y="4371"/>
                  </a:lnTo>
                  <a:lnTo>
                    <a:pt x="221" y="4451"/>
                  </a:lnTo>
                  <a:lnTo>
                    <a:pt x="281" y="4531"/>
                  </a:lnTo>
                  <a:lnTo>
                    <a:pt x="361" y="4612"/>
                  </a:lnTo>
                  <a:lnTo>
                    <a:pt x="441" y="4672"/>
                  </a:lnTo>
                  <a:lnTo>
                    <a:pt x="542" y="4732"/>
                  </a:lnTo>
                  <a:lnTo>
                    <a:pt x="642" y="4772"/>
                  </a:lnTo>
                  <a:lnTo>
                    <a:pt x="862" y="4832"/>
                  </a:lnTo>
                  <a:lnTo>
                    <a:pt x="1123" y="4852"/>
                  </a:lnTo>
                  <a:lnTo>
                    <a:pt x="1384" y="4832"/>
                  </a:lnTo>
                  <a:lnTo>
                    <a:pt x="1604" y="4772"/>
                  </a:lnTo>
                  <a:lnTo>
                    <a:pt x="1705" y="4732"/>
                  </a:lnTo>
                  <a:lnTo>
                    <a:pt x="1785" y="4672"/>
                  </a:lnTo>
                  <a:lnTo>
                    <a:pt x="1885" y="4612"/>
                  </a:lnTo>
                  <a:lnTo>
                    <a:pt x="1945" y="4531"/>
                  </a:lnTo>
                  <a:lnTo>
                    <a:pt x="2025" y="4451"/>
                  </a:lnTo>
                  <a:lnTo>
                    <a:pt x="2065" y="4371"/>
                  </a:lnTo>
                  <a:lnTo>
                    <a:pt x="2166" y="4171"/>
                  </a:lnTo>
                  <a:lnTo>
                    <a:pt x="2206" y="3930"/>
                  </a:lnTo>
                  <a:lnTo>
                    <a:pt x="2226" y="3649"/>
                  </a:lnTo>
                  <a:lnTo>
                    <a:pt x="2226" y="3288"/>
                  </a:lnTo>
                  <a:lnTo>
                    <a:pt x="2226" y="3108"/>
                  </a:lnTo>
                  <a:lnTo>
                    <a:pt x="2206" y="2948"/>
                  </a:lnTo>
                  <a:lnTo>
                    <a:pt x="2166" y="2807"/>
                  </a:lnTo>
                  <a:lnTo>
                    <a:pt x="2105" y="2667"/>
                  </a:lnTo>
                  <a:lnTo>
                    <a:pt x="2045" y="2547"/>
                  </a:lnTo>
                  <a:lnTo>
                    <a:pt x="1945" y="2446"/>
                  </a:lnTo>
                  <a:lnTo>
                    <a:pt x="1845" y="2346"/>
                  </a:lnTo>
                  <a:lnTo>
                    <a:pt x="1705" y="2286"/>
                  </a:lnTo>
                  <a:lnTo>
                    <a:pt x="1825" y="2226"/>
                  </a:lnTo>
                  <a:lnTo>
                    <a:pt x="1945" y="2146"/>
                  </a:lnTo>
                  <a:lnTo>
                    <a:pt x="2025" y="2045"/>
                  </a:lnTo>
                  <a:lnTo>
                    <a:pt x="2105" y="1925"/>
                  </a:lnTo>
                  <a:lnTo>
                    <a:pt x="2166" y="1805"/>
                  </a:lnTo>
                  <a:lnTo>
                    <a:pt x="2206" y="1664"/>
                  </a:lnTo>
                  <a:lnTo>
                    <a:pt x="2226" y="1484"/>
                  </a:lnTo>
                  <a:lnTo>
                    <a:pt x="2226" y="1304"/>
                  </a:lnTo>
                  <a:lnTo>
                    <a:pt x="2226" y="1183"/>
                  </a:lnTo>
                  <a:lnTo>
                    <a:pt x="2206" y="923"/>
                  </a:lnTo>
                  <a:lnTo>
                    <a:pt x="2166" y="682"/>
                  </a:lnTo>
                  <a:lnTo>
                    <a:pt x="2065" y="482"/>
                  </a:lnTo>
                  <a:lnTo>
                    <a:pt x="2005" y="381"/>
                  </a:lnTo>
                  <a:lnTo>
                    <a:pt x="1945" y="301"/>
                  </a:lnTo>
                  <a:lnTo>
                    <a:pt x="1865" y="241"/>
                  </a:lnTo>
                  <a:lnTo>
                    <a:pt x="1785" y="181"/>
                  </a:lnTo>
                  <a:lnTo>
                    <a:pt x="1705" y="121"/>
                  </a:lnTo>
                  <a:lnTo>
                    <a:pt x="1604" y="81"/>
                  </a:lnTo>
                  <a:lnTo>
                    <a:pt x="1364" y="2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55"/>
            <p:cNvSpPr/>
            <p:nvPr/>
          </p:nvSpPr>
          <p:spPr>
            <a:xfrm>
              <a:off x="1194996" y="1507913"/>
              <a:ext cx="46729" cy="96623"/>
            </a:xfrm>
            <a:custGeom>
              <a:avLst/>
              <a:gdLst/>
              <a:ahLst/>
              <a:cxnLst/>
              <a:rect l="l" t="t" r="r" b="b"/>
              <a:pathLst>
                <a:path w="2347" h="4853" extrusionOk="0">
                  <a:moveTo>
                    <a:pt x="1184" y="662"/>
                  </a:moveTo>
                  <a:lnTo>
                    <a:pt x="1264" y="682"/>
                  </a:lnTo>
                  <a:lnTo>
                    <a:pt x="1344" y="702"/>
                  </a:lnTo>
                  <a:lnTo>
                    <a:pt x="1404" y="722"/>
                  </a:lnTo>
                  <a:lnTo>
                    <a:pt x="1464" y="782"/>
                  </a:lnTo>
                  <a:lnTo>
                    <a:pt x="1524" y="842"/>
                  </a:lnTo>
                  <a:lnTo>
                    <a:pt x="1565" y="943"/>
                  </a:lnTo>
                  <a:lnTo>
                    <a:pt x="1585" y="1063"/>
                  </a:lnTo>
                  <a:lnTo>
                    <a:pt x="1605" y="1203"/>
                  </a:lnTo>
                  <a:lnTo>
                    <a:pt x="1605" y="1484"/>
                  </a:lnTo>
                  <a:lnTo>
                    <a:pt x="1585" y="1604"/>
                  </a:lnTo>
                  <a:lnTo>
                    <a:pt x="1565" y="1705"/>
                  </a:lnTo>
                  <a:lnTo>
                    <a:pt x="1524" y="1805"/>
                  </a:lnTo>
                  <a:lnTo>
                    <a:pt x="1484" y="1865"/>
                  </a:lnTo>
                  <a:lnTo>
                    <a:pt x="1404" y="1925"/>
                  </a:lnTo>
                  <a:lnTo>
                    <a:pt x="1344" y="1945"/>
                  </a:lnTo>
                  <a:lnTo>
                    <a:pt x="1264" y="1965"/>
                  </a:lnTo>
                  <a:lnTo>
                    <a:pt x="1184" y="1985"/>
                  </a:lnTo>
                  <a:lnTo>
                    <a:pt x="1083" y="1965"/>
                  </a:lnTo>
                  <a:lnTo>
                    <a:pt x="1003" y="1945"/>
                  </a:lnTo>
                  <a:lnTo>
                    <a:pt x="943" y="1925"/>
                  </a:lnTo>
                  <a:lnTo>
                    <a:pt x="883" y="1865"/>
                  </a:lnTo>
                  <a:lnTo>
                    <a:pt x="823" y="1805"/>
                  </a:lnTo>
                  <a:lnTo>
                    <a:pt x="783" y="1725"/>
                  </a:lnTo>
                  <a:lnTo>
                    <a:pt x="763" y="1604"/>
                  </a:lnTo>
                  <a:lnTo>
                    <a:pt x="763" y="1484"/>
                  </a:lnTo>
                  <a:lnTo>
                    <a:pt x="763" y="1203"/>
                  </a:lnTo>
                  <a:lnTo>
                    <a:pt x="763" y="1063"/>
                  </a:lnTo>
                  <a:lnTo>
                    <a:pt x="783" y="943"/>
                  </a:lnTo>
                  <a:lnTo>
                    <a:pt x="823" y="863"/>
                  </a:lnTo>
                  <a:lnTo>
                    <a:pt x="883" y="782"/>
                  </a:lnTo>
                  <a:lnTo>
                    <a:pt x="943" y="722"/>
                  </a:lnTo>
                  <a:lnTo>
                    <a:pt x="1003" y="702"/>
                  </a:lnTo>
                  <a:lnTo>
                    <a:pt x="1083" y="682"/>
                  </a:lnTo>
                  <a:lnTo>
                    <a:pt x="1184" y="662"/>
                  </a:lnTo>
                  <a:close/>
                  <a:moveTo>
                    <a:pt x="1184" y="2647"/>
                  </a:moveTo>
                  <a:lnTo>
                    <a:pt x="1264" y="2667"/>
                  </a:lnTo>
                  <a:lnTo>
                    <a:pt x="1364" y="2687"/>
                  </a:lnTo>
                  <a:lnTo>
                    <a:pt x="1424" y="2727"/>
                  </a:lnTo>
                  <a:lnTo>
                    <a:pt x="1484" y="2787"/>
                  </a:lnTo>
                  <a:lnTo>
                    <a:pt x="1524" y="2847"/>
                  </a:lnTo>
                  <a:lnTo>
                    <a:pt x="1565" y="2948"/>
                  </a:lnTo>
                  <a:lnTo>
                    <a:pt x="1585" y="3068"/>
                  </a:lnTo>
                  <a:lnTo>
                    <a:pt x="1605" y="3188"/>
                  </a:lnTo>
                  <a:lnTo>
                    <a:pt x="1605" y="3629"/>
                  </a:lnTo>
                  <a:lnTo>
                    <a:pt x="1585" y="3770"/>
                  </a:lnTo>
                  <a:lnTo>
                    <a:pt x="1565" y="3890"/>
                  </a:lnTo>
                  <a:lnTo>
                    <a:pt x="1524" y="3990"/>
                  </a:lnTo>
                  <a:lnTo>
                    <a:pt x="1484" y="4050"/>
                  </a:lnTo>
                  <a:lnTo>
                    <a:pt x="1424" y="4110"/>
                  </a:lnTo>
                  <a:lnTo>
                    <a:pt x="1344" y="4151"/>
                  </a:lnTo>
                  <a:lnTo>
                    <a:pt x="1264" y="4171"/>
                  </a:lnTo>
                  <a:lnTo>
                    <a:pt x="1083" y="4171"/>
                  </a:lnTo>
                  <a:lnTo>
                    <a:pt x="1023" y="4151"/>
                  </a:lnTo>
                  <a:lnTo>
                    <a:pt x="943" y="4110"/>
                  </a:lnTo>
                  <a:lnTo>
                    <a:pt x="883" y="4050"/>
                  </a:lnTo>
                  <a:lnTo>
                    <a:pt x="823" y="3990"/>
                  </a:lnTo>
                  <a:lnTo>
                    <a:pt x="783" y="3890"/>
                  </a:lnTo>
                  <a:lnTo>
                    <a:pt x="763" y="3770"/>
                  </a:lnTo>
                  <a:lnTo>
                    <a:pt x="763" y="3629"/>
                  </a:lnTo>
                  <a:lnTo>
                    <a:pt x="763" y="3188"/>
                  </a:lnTo>
                  <a:lnTo>
                    <a:pt x="763" y="3068"/>
                  </a:lnTo>
                  <a:lnTo>
                    <a:pt x="783" y="2948"/>
                  </a:lnTo>
                  <a:lnTo>
                    <a:pt x="823" y="2867"/>
                  </a:lnTo>
                  <a:lnTo>
                    <a:pt x="863" y="2787"/>
                  </a:lnTo>
                  <a:lnTo>
                    <a:pt x="923" y="2727"/>
                  </a:lnTo>
                  <a:lnTo>
                    <a:pt x="1003" y="2687"/>
                  </a:lnTo>
                  <a:lnTo>
                    <a:pt x="1083" y="2667"/>
                  </a:lnTo>
                  <a:lnTo>
                    <a:pt x="1184" y="2647"/>
                  </a:lnTo>
                  <a:close/>
                  <a:moveTo>
                    <a:pt x="1164" y="0"/>
                  </a:moveTo>
                  <a:lnTo>
                    <a:pt x="903" y="20"/>
                  </a:lnTo>
                  <a:lnTo>
                    <a:pt x="682" y="81"/>
                  </a:lnTo>
                  <a:lnTo>
                    <a:pt x="562" y="121"/>
                  </a:lnTo>
                  <a:lnTo>
                    <a:pt x="482" y="161"/>
                  </a:lnTo>
                  <a:lnTo>
                    <a:pt x="382" y="241"/>
                  </a:lnTo>
                  <a:lnTo>
                    <a:pt x="301" y="301"/>
                  </a:lnTo>
                  <a:lnTo>
                    <a:pt x="241" y="381"/>
                  </a:lnTo>
                  <a:lnTo>
                    <a:pt x="181" y="482"/>
                  </a:lnTo>
                  <a:lnTo>
                    <a:pt x="81" y="682"/>
                  </a:lnTo>
                  <a:lnTo>
                    <a:pt x="21" y="923"/>
                  </a:lnTo>
                  <a:lnTo>
                    <a:pt x="1" y="1183"/>
                  </a:lnTo>
                  <a:lnTo>
                    <a:pt x="1" y="1344"/>
                  </a:lnTo>
                  <a:lnTo>
                    <a:pt x="21" y="1504"/>
                  </a:lnTo>
                  <a:lnTo>
                    <a:pt x="41" y="1664"/>
                  </a:lnTo>
                  <a:lnTo>
                    <a:pt x="81" y="1805"/>
                  </a:lnTo>
                  <a:lnTo>
                    <a:pt x="121" y="1925"/>
                  </a:lnTo>
                  <a:lnTo>
                    <a:pt x="181" y="2045"/>
                  </a:lnTo>
                  <a:lnTo>
                    <a:pt x="261" y="2146"/>
                  </a:lnTo>
                  <a:lnTo>
                    <a:pt x="362" y="2226"/>
                  </a:lnTo>
                  <a:lnTo>
                    <a:pt x="462" y="2286"/>
                  </a:lnTo>
                  <a:lnTo>
                    <a:pt x="362" y="2366"/>
                  </a:lnTo>
                  <a:lnTo>
                    <a:pt x="261" y="2466"/>
                  </a:lnTo>
                  <a:lnTo>
                    <a:pt x="181" y="2567"/>
                  </a:lnTo>
                  <a:lnTo>
                    <a:pt x="121" y="2687"/>
                  </a:lnTo>
                  <a:lnTo>
                    <a:pt x="81" y="2807"/>
                  </a:lnTo>
                  <a:lnTo>
                    <a:pt x="41" y="2968"/>
                  </a:lnTo>
                  <a:lnTo>
                    <a:pt x="21" y="3108"/>
                  </a:lnTo>
                  <a:lnTo>
                    <a:pt x="21" y="3288"/>
                  </a:lnTo>
                  <a:lnTo>
                    <a:pt x="21" y="3649"/>
                  </a:lnTo>
                  <a:lnTo>
                    <a:pt x="41" y="3930"/>
                  </a:lnTo>
                  <a:lnTo>
                    <a:pt x="81" y="4151"/>
                  </a:lnTo>
                  <a:lnTo>
                    <a:pt x="181" y="4371"/>
                  </a:lnTo>
                  <a:lnTo>
                    <a:pt x="241" y="4451"/>
                  </a:lnTo>
                  <a:lnTo>
                    <a:pt x="322" y="4531"/>
                  </a:lnTo>
                  <a:lnTo>
                    <a:pt x="402" y="4612"/>
                  </a:lnTo>
                  <a:lnTo>
                    <a:pt x="482" y="4672"/>
                  </a:lnTo>
                  <a:lnTo>
                    <a:pt x="582" y="4712"/>
                  </a:lnTo>
                  <a:lnTo>
                    <a:pt x="682" y="4772"/>
                  </a:lnTo>
                  <a:lnTo>
                    <a:pt x="923" y="4832"/>
                  </a:lnTo>
                  <a:lnTo>
                    <a:pt x="1184" y="4852"/>
                  </a:lnTo>
                  <a:lnTo>
                    <a:pt x="1444" y="4832"/>
                  </a:lnTo>
                  <a:lnTo>
                    <a:pt x="1685" y="4772"/>
                  </a:lnTo>
                  <a:lnTo>
                    <a:pt x="1785" y="4712"/>
                  </a:lnTo>
                  <a:lnTo>
                    <a:pt x="1885" y="4672"/>
                  </a:lnTo>
                  <a:lnTo>
                    <a:pt x="1966" y="4612"/>
                  </a:lnTo>
                  <a:lnTo>
                    <a:pt x="2046" y="4531"/>
                  </a:lnTo>
                  <a:lnTo>
                    <a:pt x="2106" y="4451"/>
                  </a:lnTo>
                  <a:lnTo>
                    <a:pt x="2166" y="4371"/>
                  </a:lnTo>
                  <a:lnTo>
                    <a:pt x="2266" y="4151"/>
                  </a:lnTo>
                  <a:lnTo>
                    <a:pt x="2326" y="3910"/>
                  </a:lnTo>
                  <a:lnTo>
                    <a:pt x="2346" y="3649"/>
                  </a:lnTo>
                  <a:lnTo>
                    <a:pt x="2346" y="3268"/>
                  </a:lnTo>
                  <a:lnTo>
                    <a:pt x="2346" y="3108"/>
                  </a:lnTo>
                  <a:lnTo>
                    <a:pt x="2326" y="2948"/>
                  </a:lnTo>
                  <a:lnTo>
                    <a:pt x="2286" y="2807"/>
                  </a:lnTo>
                  <a:lnTo>
                    <a:pt x="2226" y="2687"/>
                  </a:lnTo>
                  <a:lnTo>
                    <a:pt x="2166" y="2567"/>
                  </a:lnTo>
                  <a:lnTo>
                    <a:pt x="2086" y="2446"/>
                  </a:lnTo>
                  <a:lnTo>
                    <a:pt x="1986" y="2366"/>
                  </a:lnTo>
                  <a:lnTo>
                    <a:pt x="1885" y="2286"/>
                  </a:lnTo>
                  <a:lnTo>
                    <a:pt x="1986" y="2226"/>
                  </a:lnTo>
                  <a:lnTo>
                    <a:pt x="2086" y="2126"/>
                  </a:lnTo>
                  <a:lnTo>
                    <a:pt x="2166" y="2025"/>
                  </a:lnTo>
                  <a:lnTo>
                    <a:pt x="2226" y="1925"/>
                  </a:lnTo>
                  <a:lnTo>
                    <a:pt x="2266" y="1805"/>
                  </a:lnTo>
                  <a:lnTo>
                    <a:pt x="2306" y="1664"/>
                  </a:lnTo>
                  <a:lnTo>
                    <a:pt x="2326" y="1504"/>
                  </a:lnTo>
                  <a:lnTo>
                    <a:pt x="2346" y="1324"/>
                  </a:lnTo>
                  <a:lnTo>
                    <a:pt x="2346" y="1183"/>
                  </a:lnTo>
                  <a:lnTo>
                    <a:pt x="2326" y="923"/>
                  </a:lnTo>
                  <a:lnTo>
                    <a:pt x="2266" y="682"/>
                  </a:lnTo>
                  <a:lnTo>
                    <a:pt x="2166" y="482"/>
                  </a:lnTo>
                  <a:lnTo>
                    <a:pt x="2106" y="381"/>
                  </a:lnTo>
                  <a:lnTo>
                    <a:pt x="2046" y="301"/>
                  </a:lnTo>
                  <a:lnTo>
                    <a:pt x="1966" y="241"/>
                  </a:lnTo>
                  <a:lnTo>
                    <a:pt x="1865" y="161"/>
                  </a:lnTo>
                  <a:lnTo>
                    <a:pt x="1785" y="121"/>
                  </a:lnTo>
                  <a:lnTo>
                    <a:pt x="1665" y="81"/>
                  </a:lnTo>
                  <a:lnTo>
                    <a:pt x="1444" y="20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55"/>
            <p:cNvSpPr/>
            <p:nvPr/>
          </p:nvSpPr>
          <p:spPr>
            <a:xfrm>
              <a:off x="974259" y="1665177"/>
              <a:ext cx="382431" cy="27575"/>
            </a:xfrm>
            <a:custGeom>
              <a:avLst/>
              <a:gdLst/>
              <a:ahLst/>
              <a:cxnLst/>
              <a:rect l="l" t="t" r="r" b="b"/>
              <a:pathLst>
                <a:path w="19208" h="1385" extrusionOk="0">
                  <a:moveTo>
                    <a:pt x="19207" y="1"/>
                  </a:moveTo>
                  <a:lnTo>
                    <a:pt x="1" y="41"/>
                  </a:lnTo>
                  <a:lnTo>
                    <a:pt x="1" y="1384"/>
                  </a:lnTo>
                  <a:lnTo>
                    <a:pt x="19207" y="1344"/>
                  </a:lnTo>
                  <a:lnTo>
                    <a:pt x="1920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55"/>
            <p:cNvSpPr/>
            <p:nvPr/>
          </p:nvSpPr>
          <p:spPr>
            <a:xfrm>
              <a:off x="974259" y="1704299"/>
              <a:ext cx="382431" cy="18377"/>
            </a:xfrm>
            <a:custGeom>
              <a:avLst/>
              <a:gdLst/>
              <a:ahLst/>
              <a:cxnLst/>
              <a:rect l="l" t="t" r="r" b="b"/>
              <a:pathLst>
                <a:path w="19208" h="923" extrusionOk="0">
                  <a:moveTo>
                    <a:pt x="19207" y="0"/>
                  </a:moveTo>
                  <a:lnTo>
                    <a:pt x="1" y="20"/>
                  </a:lnTo>
                  <a:lnTo>
                    <a:pt x="1" y="923"/>
                  </a:lnTo>
                  <a:lnTo>
                    <a:pt x="19207" y="903"/>
                  </a:lnTo>
                  <a:lnTo>
                    <a:pt x="19207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5" name="Google Shape;4485;p55"/>
          <p:cNvSpPr/>
          <p:nvPr/>
        </p:nvSpPr>
        <p:spPr>
          <a:xfrm flipH="1">
            <a:off x="5702412" y="3767200"/>
            <a:ext cx="1688988" cy="121300"/>
          </a:xfrm>
          <a:custGeom>
            <a:avLst/>
            <a:gdLst/>
            <a:ahLst/>
            <a:cxnLst/>
            <a:rect l="l" t="t" r="r" b="b"/>
            <a:pathLst>
              <a:path w="60321" h="4852" extrusionOk="0">
                <a:moveTo>
                  <a:pt x="30160" y="1"/>
                </a:moveTo>
                <a:lnTo>
                  <a:pt x="30160" y="1"/>
                </a:lnTo>
                <a:lnTo>
                  <a:pt x="27078" y="1"/>
                </a:lnTo>
                <a:lnTo>
                  <a:pt x="24076" y="41"/>
                </a:lnTo>
                <a:lnTo>
                  <a:pt x="21194" y="100"/>
                </a:lnTo>
                <a:lnTo>
                  <a:pt x="18410" y="180"/>
                </a:lnTo>
                <a:lnTo>
                  <a:pt x="15786" y="279"/>
                </a:lnTo>
                <a:lnTo>
                  <a:pt x="13301" y="418"/>
                </a:lnTo>
                <a:lnTo>
                  <a:pt x="10975" y="558"/>
                </a:lnTo>
                <a:lnTo>
                  <a:pt x="8827" y="697"/>
                </a:lnTo>
                <a:lnTo>
                  <a:pt x="6879" y="876"/>
                </a:lnTo>
                <a:lnTo>
                  <a:pt x="5149" y="1075"/>
                </a:lnTo>
                <a:lnTo>
                  <a:pt x="3638" y="1273"/>
                </a:lnTo>
                <a:lnTo>
                  <a:pt x="2982" y="1373"/>
                </a:lnTo>
                <a:lnTo>
                  <a:pt x="2366" y="1472"/>
                </a:lnTo>
                <a:lnTo>
                  <a:pt x="1829" y="1591"/>
                </a:lnTo>
                <a:lnTo>
                  <a:pt x="1352" y="1691"/>
                </a:lnTo>
                <a:lnTo>
                  <a:pt x="954" y="1810"/>
                </a:lnTo>
                <a:lnTo>
                  <a:pt x="616" y="1929"/>
                </a:lnTo>
                <a:lnTo>
                  <a:pt x="338" y="2049"/>
                </a:lnTo>
                <a:lnTo>
                  <a:pt x="159" y="2168"/>
                </a:lnTo>
                <a:lnTo>
                  <a:pt x="80" y="2228"/>
                </a:lnTo>
                <a:lnTo>
                  <a:pt x="40" y="2307"/>
                </a:lnTo>
                <a:lnTo>
                  <a:pt x="0" y="2367"/>
                </a:lnTo>
                <a:lnTo>
                  <a:pt x="0" y="2426"/>
                </a:lnTo>
                <a:lnTo>
                  <a:pt x="0" y="2426"/>
                </a:lnTo>
                <a:lnTo>
                  <a:pt x="0" y="2486"/>
                </a:lnTo>
                <a:lnTo>
                  <a:pt x="40" y="2546"/>
                </a:lnTo>
                <a:lnTo>
                  <a:pt x="80" y="2605"/>
                </a:lnTo>
                <a:lnTo>
                  <a:pt x="159" y="2665"/>
                </a:lnTo>
                <a:lnTo>
                  <a:pt x="338" y="2784"/>
                </a:lnTo>
                <a:lnTo>
                  <a:pt x="616" y="2904"/>
                </a:lnTo>
                <a:lnTo>
                  <a:pt x="954" y="3023"/>
                </a:lnTo>
                <a:lnTo>
                  <a:pt x="1352" y="3142"/>
                </a:lnTo>
                <a:lnTo>
                  <a:pt x="1829" y="3261"/>
                </a:lnTo>
                <a:lnTo>
                  <a:pt x="2366" y="3361"/>
                </a:lnTo>
                <a:lnTo>
                  <a:pt x="2982" y="3480"/>
                </a:lnTo>
                <a:lnTo>
                  <a:pt x="3638" y="3580"/>
                </a:lnTo>
                <a:lnTo>
                  <a:pt x="5149" y="3778"/>
                </a:lnTo>
                <a:lnTo>
                  <a:pt x="6879" y="3957"/>
                </a:lnTo>
                <a:lnTo>
                  <a:pt x="8827" y="4136"/>
                </a:lnTo>
                <a:lnTo>
                  <a:pt x="10975" y="4295"/>
                </a:lnTo>
                <a:lnTo>
                  <a:pt x="13301" y="4434"/>
                </a:lnTo>
                <a:lnTo>
                  <a:pt x="15786" y="4554"/>
                </a:lnTo>
                <a:lnTo>
                  <a:pt x="18410" y="4653"/>
                </a:lnTo>
                <a:lnTo>
                  <a:pt x="21194" y="4733"/>
                </a:lnTo>
                <a:lnTo>
                  <a:pt x="24076" y="4792"/>
                </a:lnTo>
                <a:lnTo>
                  <a:pt x="27078" y="4832"/>
                </a:lnTo>
                <a:lnTo>
                  <a:pt x="30160" y="4852"/>
                </a:lnTo>
                <a:lnTo>
                  <a:pt x="30160" y="4852"/>
                </a:lnTo>
                <a:lnTo>
                  <a:pt x="33242" y="4832"/>
                </a:lnTo>
                <a:lnTo>
                  <a:pt x="36224" y="4792"/>
                </a:lnTo>
                <a:lnTo>
                  <a:pt x="39127" y="4733"/>
                </a:lnTo>
                <a:lnTo>
                  <a:pt x="41890" y="4653"/>
                </a:lnTo>
                <a:lnTo>
                  <a:pt x="44534" y="4554"/>
                </a:lnTo>
                <a:lnTo>
                  <a:pt x="47019" y="4434"/>
                </a:lnTo>
                <a:lnTo>
                  <a:pt x="49346" y="4295"/>
                </a:lnTo>
                <a:lnTo>
                  <a:pt x="51473" y="4136"/>
                </a:lnTo>
                <a:lnTo>
                  <a:pt x="53421" y="3957"/>
                </a:lnTo>
                <a:lnTo>
                  <a:pt x="55171" y="3778"/>
                </a:lnTo>
                <a:lnTo>
                  <a:pt x="56682" y="3580"/>
                </a:lnTo>
                <a:lnTo>
                  <a:pt x="57338" y="3480"/>
                </a:lnTo>
                <a:lnTo>
                  <a:pt x="57934" y="3361"/>
                </a:lnTo>
                <a:lnTo>
                  <a:pt x="58491" y="3261"/>
                </a:lnTo>
                <a:lnTo>
                  <a:pt x="58948" y="3142"/>
                </a:lnTo>
                <a:lnTo>
                  <a:pt x="59366" y="3023"/>
                </a:lnTo>
                <a:lnTo>
                  <a:pt x="59704" y="2904"/>
                </a:lnTo>
                <a:lnTo>
                  <a:pt x="59962" y="2784"/>
                </a:lnTo>
                <a:lnTo>
                  <a:pt x="60161" y="2665"/>
                </a:lnTo>
                <a:lnTo>
                  <a:pt x="60221" y="2605"/>
                </a:lnTo>
                <a:lnTo>
                  <a:pt x="60280" y="2546"/>
                </a:lnTo>
                <a:lnTo>
                  <a:pt x="60300" y="2486"/>
                </a:lnTo>
                <a:lnTo>
                  <a:pt x="60320" y="2426"/>
                </a:lnTo>
                <a:lnTo>
                  <a:pt x="60320" y="2426"/>
                </a:lnTo>
                <a:lnTo>
                  <a:pt x="60300" y="2367"/>
                </a:lnTo>
                <a:lnTo>
                  <a:pt x="60280" y="2307"/>
                </a:lnTo>
                <a:lnTo>
                  <a:pt x="60221" y="2228"/>
                </a:lnTo>
                <a:lnTo>
                  <a:pt x="60161" y="2168"/>
                </a:lnTo>
                <a:lnTo>
                  <a:pt x="59962" y="2049"/>
                </a:lnTo>
                <a:lnTo>
                  <a:pt x="59704" y="1929"/>
                </a:lnTo>
                <a:lnTo>
                  <a:pt x="59366" y="1810"/>
                </a:lnTo>
                <a:lnTo>
                  <a:pt x="58948" y="1691"/>
                </a:lnTo>
                <a:lnTo>
                  <a:pt x="58491" y="1591"/>
                </a:lnTo>
                <a:lnTo>
                  <a:pt x="57934" y="1472"/>
                </a:lnTo>
                <a:lnTo>
                  <a:pt x="57338" y="1373"/>
                </a:lnTo>
                <a:lnTo>
                  <a:pt x="56682" y="1273"/>
                </a:lnTo>
                <a:lnTo>
                  <a:pt x="55171" y="1075"/>
                </a:lnTo>
                <a:lnTo>
                  <a:pt x="53421" y="876"/>
                </a:lnTo>
                <a:lnTo>
                  <a:pt x="51473" y="697"/>
                </a:lnTo>
                <a:lnTo>
                  <a:pt x="49346" y="558"/>
                </a:lnTo>
                <a:lnTo>
                  <a:pt x="47019" y="418"/>
                </a:lnTo>
                <a:lnTo>
                  <a:pt x="44534" y="279"/>
                </a:lnTo>
                <a:lnTo>
                  <a:pt x="41890" y="180"/>
                </a:lnTo>
                <a:lnTo>
                  <a:pt x="39127" y="100"/>
                </a:lnTo>
                <a:lnTo>
                  <a:pt x="36224" y="41"/>
                </a:lnTo>
                <a:lnTo>
                  <a:pt x="33242" y="1"/>
                </a:lnTo>
                <a:lnTo>
                  <a:pt x="30160" y="1"/>
                </a:lnTo>
                <a:lnTo>
                  <a:pt x="30160" y="1"/>
                </a:lnTo>
                <a:close/>
              </a:path>
            </a:pathLst>
          </a:custGeom>
          <a:solidFill>
            <a:srgbClr val="26222E">
              <a:alpha val="21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6" name="Google Shape;4486;p55"/>
          <p:cNvSpPr txBox="1">
            <a:spLocks noGrp="1"/>
          </p:cNvSpPr>
          <p:nvPr>
            <p:ph type="title"/>
          </p:nvPr>
        </p:nvSpPr>
        <p:spPr>
          <a:xfrm>
            <a:off x="817366" y="-17085"/>
            <a:ext cx="3507900" cy="1797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Project </a:t>
            </a:r>
            <a:r>
              <a:rPr lang="en-IN" dirty="0">
                <a:solidFill>
                  <a:schemeClr val="dk2"/>
                </a:solidFill>
              </a:rPr>
              <a:t>Overview: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487" name="Google Shape;4487;p55"/>
          <p:cNvSpPr txBox="1">
            <a:spLocks noGrp="1"/>
          </p:cNvSpPr>
          <p:nvPr>
            <p:ph type="subTitle" idx="1"/>
          </p:nvPr>
        </p:nvSpPr>
        <p:spPr>
          <a:xfrm>
            <a:off x="730560" y="1401162"/>
            <a:ext cx="4051975" cy="2506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Purpose :</a:t>
            </a:r>
            <a:r>
              <a:rPr lang="en-US" dirty="0"/>
              <a:t> The platform is designed to be a comprehensive educational tool that covers various aspects of space and space technologies.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Target Audience :</a:t>
            </a:r>
            <a:r>
              <a:rPr lang="en-US" dirty="0"/>
              <a:t> Students, educators, space enthusiasts, and the general public.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Mission Statement : </a:t>
            </a:r>
            <a:r>
              <a:rPr lang="en-US" dirty="0"/>
              <a:t>“To make space education accessible, engaging, and inspiring for learners of all ages.”</a:t>
            </a:r>
            <a:endParaRPr dirty="0"/>
          </a:p>
        </p:txBody>
      </p:sp>
      <p:grpSp>
        <p:nvGrpSpPr>
          <p:cNvPr id="4488" name="Google Shape;4488;p55"/>
          <p:cNvGrpSpPr/>
          <p:nvPr/>
        </p:nvGrpSpPr>
        <p:grpSpPr>
          <a:xfrm>
            <a:off x="5008682" y="1328673"/>
            <a:ext cx="3180602" cy="2486155"/>
            <a:chOff x="4794566" y="1229221"/>
            <a:chExt cx="3492864" cy="2730238"/>
          </a:xfrm>
        </p:grpSpPr>
        <p:sp>
          <p:nvSpPr>
            <p:cNvPr id="4489" name="Google Shape;4489;p55"/>
            <p:cNvSpPr/>
            <p:nvPr/>
          </p:nvSpPr>
          <p:spPr>
            <a:xfrm>
              <a:off x="6010192" y="3526822"/>
              <a:ext cx="1061612" cy="432637"/>
            </a:xfrm>
            <a:custGeom>
              <a:avLst/>
              <a:gdLst/>
              <a:ahLst/>
              <a:cxnLst/>
              <a:rect l="l" t="t" r="r" b="b"/>
              <a:pathLst>
                <a:path w="15037" h="6128" extrusionOk="0">
                  <a:moveTo>
                    <a:pt x="2443" y="1"/>
                  </a:moveTo>
                  <a:lnTo>
                    <a:pt x="2222" y="2875"/>
                  </a:lnTo>
                  <a:cubicBezTo>
                    <a:pt x="2222" y="2875"/>
                    <a:pt x="2339" y="3398"/>
                    <a:pt x="1529" y="4116"/>
                  </a:cubicBezTo>
                  <a:cubicBezTo>
                    <a:pt x="732" y="4835"/>
                    <a:pt x="92" y="5500"/>
                    <a:pt x="92" y="5500"/>
                  </a:cubicBezTo>
                  <a:cubicBezTo>
                    <a:pt x="92" y="5500"/>
                    <a:pt x="1" y="5657"/>
                    <a:pt x="1" y="5892"/>
                  </a:cubicBezTo>
                  <a:cubicBezTo>
                    <a:pt x="1" y="6115"/>
                    <a:pt x="131" y="6127"/>
                    <a:pt x="693" y="6127"/>
                  </a:cubicBezTo>
                  <a:lnTo>
                    <a:pt x="14345" y="6127"/>
                  </a:lnTo>
                  <a:cubicBezTo>
                    <a:pt x="14906" y="6127"/>
                    <a:pt x="15037" y="6115"/>
                    <a:pt x="15037" y="5892"/>
                  </a:cubicBezTo>
                  <a:cubicBezTo>
                    <a:pt x="15037" y="5657"/>
                    <a:pt x="14946" y="5500"/>
                    <a:pt x="14946" y="5500"/>
                  </a:cubicBezTo>
                  <a:cubicBezTo>
                    <a:pt x="14946" y="5500"/>
                    <a:pt x="14305" y="4835"/>
                    <a:pt x="13495" y="4116"/>
                  </a:cubicBezTo>
                  <a:cubicBezTo>
                    <a:pt x="12699" y="3398"/>
                    <a:pt x="12804" y="2875"/>
                    <a:pt x="12804" y="2875"/>
                  </a:cubicBezTo>
                  <a:lnTo>
                    <a:pt x="12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55"/>
            <p:cNvSpPr/>
            <p:nvPr/>
          </p:nvSpPr>
          <p:spPr>
            <a:xfrm>
              <a:off x="4794566" y="1229221"/>
              <a:ext cx="3492864" cy="2297606"/>
            </a:xfrm>
            <a:custGeom>
              <a:avLst/>
              <a:gdLst/>
              <a:ahLst/>
              <a:cxnLst/>
              <a:rect l="l" t="t" r="r" b="b"/>
              <a:pathLst>
                <a:path w="49474" h="32544" extrusionOk="0">
                  <a:moveTo>
                    <a:pt x="2509" y="0"/>
                  </a:moveTo>
                  <a:cubicBezTo>
                    <a:pt x="1124" y="0"/>
                    <a:pt x="0" y="1124"/>
                    <a:pt x="0" y="2509"/>
                  </a:cubicBezTo>
                  <a:lnTo>
                    <a:pt x="0" y="30035"/>
                  </a:lnTo>
                  <a:cubicBezTo>
                    <a:pt x="0" y="31420"/>
                    <a:pt x="1124" y="32544"/>
                    <a:pt x="2509" y="32544"/>
                  </a:cubicBezTo>
                  <a:lnTo>
                    <a:pt x="46965" y="32544"/>
                  </a:lnTo>
                  <a:cubicBezTo>
                    <a:pt x="48350" y="32544"/>
                    <a:pt x="49474" y="31420"/>
                    <a:pt x="49474" y="30035"/>
                  </a:cubicBezTo>
                  <a:lnTo>
                    <a:pt x="49474" y="2509"/>
                  </a:lnTo>
                  <a:cubicBezTo>
                    <a:pt x="49474" y="1124"/>
                    <a:pt x="48350" y="0"/>
                    <a:pt x="46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55"/>
            <p:cNvSpPr/>
            <p:nvPr/>
          </p:nvSpPr>
          <p:spPr>
            <a:xfrm>
              <a:off x="6472417" y="3323532"/>
              <a:ext cx="137163" cy="137161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92" name="Google Shape;4492;p55"/>
          <p:cNvPicPr preferRelativeResize="0"/>
          <p:nvPr/>
        </p:nvPicPr>
        <p:blipFill>
          <a:blip r:embed="rId3"/>
          <a:srcRect l="12319" r="12319"/>
          <a:stretch/>
        </p:blipFill>
        <p:spPr>
          <a:xfrm>
            <a:off x="5140935" y="1456590"/>
            <a:ext cx="2914800" cy="1622100"/>
          </a:xfrm>
          <a:prstGeom prst="roundRect">
            <a:avLst>
              <a:gd name="adj" fmla="val 12099"/>
            </a:avLst>
          </a:prstGeom>
          <a:noFill/>
          <a:ln>
            <a:noFill/>
          </a:ln>
        </p:spPr>
      </p:pic>
      <p:grpSp>
        <p:nvGrpSpPr>
          <p:cNvPr id="4493" name="Google Shape;4493;p55"/>
          <p:cNvGrpSpPr/>
          <p:nvPr/>
        </p:nvGrpSpPr>
        <p:grpSpPr>
          <a:xfrm flipH="1">
            <a:off x="3394137" y="3420869"/>
            <a:ext cx="2379786" cy="1423566"/>
            <a:chOff x="5479178" y="3009901"/>
            <a:chExt cx="3283822" cy="1964352"/>
          </a:xfrm>
        </p:grpSpPr>
        <p:sp>
          <p:nvSpPr>
            <p:cNvPr id="4494" name="Google Shape;4494;p55"/>
            <p:cNvSpPr/>
            <p:nvPr/>
          </p:nvSpPr>
          <p:spPr>
            <a:xfrm flipH="1">
              <a:off x="5621181" y="4782975"/>
              <a:ext cx="3141819" cy="191278"/>
            </a:xfrm>
            <a:custGeom>
              <a:avLst/>
              <a:gdLst/>
              <a:ahLst/>
              <a:cxnLst/>
              <a:rect l="l" t="t" r="r" b="b"/>
              <a:pathLst>
                <a:path w="60321" h="4852" extrusionOk="0">
                  <a:moveTo>
                    <a:pt x="30160" y="1"/>
                  </a:moveTo>
                  <a:lnTo>
                    <a:pt x="30160" y="1"/>
                  </a:lnTo>
                  <a:lnTo>
                    <a:pt x="27078" y="1"/>
                  </a:lnTo>
                  <a:lnTo>
                    <a:pt x="24076" y="41"/>
                  </a:lnTo>
                  <a:lnTo>
                    <a:pt x="21194" y="100"/>
                  </a:lnTo>
                  <a:lnTo>
                    <a:pt x="18410" y="180"/>
                  </a:lnTo>
                  <a:lnTo>
                    <a:pt x="15786" y="279"/>
                  </a:lnTo>
                  <a:lnTo>
                    <a:pt x="13301" y="418"/>
                  </a:lnTo>
                  <a:lnTo>
                    <a:pt x="10975" y="558"/>
                  </a:lnTo>
                  <a:lnTo>
                    <a:pt x="8827" y="697"/>
                  </a:lnTo>
                  <a:lnTo>
                    <a:pt x="6879" y="876"/>
                  </a:lnTo>
                  <a:lnTo>
                    <a:pt x="5149" y="1075"/>
                  </a:lnTo>
                  <a:lnTo>
                    <a:pt x="3638" y="1273"/>
                  </a:lnTo>
                  <a:lnTo>
                    <a:pt x="2982" y="1373"/>
                  </a:lnTo>
                  <a:lnTo>
                    <a:pt x="2366" y="1472"/>
                  </a:lnTo>
                  <a:lnTo>
                    <a:pt x="1829" y="1591"/>
                  </a:lnTo>
                  <a:lnTo>
                    <a:pt x="1352" y="1691"/>
                  </a:lnTo>
                  <a:lnTo>
                    <a:pt x="954" y="1810"/>
                  </a:lnTo>
                  <a:lnTo>
                    <a:pt x="616" y="1929"/>
                  </a:lnTo>
                  <a:lnTo>
                    <a:pt x="338" y="2049"/>
                  </a:lnTo>
                  <a:lnTo>
                    <a:pt x="159" y="2168"/>
                  </a:lnTo>
                  <a:lnTo>
                    <a:pt x="80" y="2228"/>
                  </a:lnTo>
                  <a:lnTo>
                    <a:pt x="40" y="2307"/>
                  </a:lnTo>
                  <a:lnTo>
                    <a:pt x="0" y="2367"/>
                  </a:lnTo>
                  <a:lnTo>
                    <a:pt x="0" y="2426"/>
                  </a:lnTo>
                  <a:lnTo>
                    <a:pt x="0" y="2426"/>
                  </a:lnTo>
                  <a:lnTo>
                    <a:pt x="0" y="2486"/>
                  </a:lnTo>
                  <a:lnTo>
                    <a:pt x="40" y="2546"/>
                  </a:lnTo>
                  <a:lnTo>
                    <a:pt x="80" y="2605"/>
                  </a:lnTo>
                  <a:lnTo>
                    <a:pt x="159" y="2665"/>
                  </a:lnTo>
                  <a:lnTo>
                    <a:pt x="338" y="2784"/>
                  </a:lnTo>
                  <a:lnTo>
                    <a:pt x="616" y="2904"/>
                  </a:lnTo>
                  <a:lnTo>
                    <a:pt x="954" y="3023"/>
                  </a:lnTo>
                  <a:lnTo>
                    <a:pt x="1352" y="3142"/>
                  </a:lnTo>
                  <a:lnTo>
                    <a:pt x="1829" y="3261"/>
                  </a:lnTo>
                  <a:lnTo>
                    <a:pt x="2366" y="3361"/>
                  </a:lnTo>
                  <a:lnTo>
                    <a:pt x="2982" y="3480"/>
                  </a:lnTo>
                  <a:lnTo>
                    <a:pt x="3638" y="3580"/>
                  </a:lnTo>
                  <a:lnTo>
                    <a:pt x="5149" y="3778"/>
                  </a:lnTo>
                  <a:lnTo>
                    <a:pt x="6879" y="3957"/>
                  </a:lnTo>
                  <a:lnTo>
                    <a:pt x="8827" y="4136"/>
                  </a:lnTo>
                  <a:lnTo>
                    <a:pt x="10975" y="4295"/>
                  </a:lnTo>
                  <a:lnTo>
                    <a:pt x="13301" y="4434"/>
                  </a:lnTo>
                  <a:lnTo>
                    <a:pt x="15786" y="4554"/>
                  </a:lnTo>
                  <a:lnTo>
                    <a:pt x="18410" y="4653"/>
                  </a:lnTo>
                  <a:lnTo>
                    <a:pt x="21194" y="4733"/>
                  </a:lnTo>
                  <a:lnTo>
                    <a:pt x="24076" y="4792"/>
                  </a:lnTo>
                  <a:lnTo>
                    <a:pt x="27078" y="4832"/>
                  </a:lnTo>
                  <a:lnTo>
                    <a:pt x="30160" y="4852"/>
                  </a:lnTo>
                  <a:lnTo>
                    <a:pt x="30160" y="4852"/>
                  </a:lnTo>
                  <a:lnTo>
                    <a:pt x="33242" y="4832"/>
                  </a:lnTo>
                  <a:lnTo>
                    <a:pt x="36224" y="4792"/>
                  </a:lnTo>
                  <a:lnTo>
                    <a:pt x="39127" y="4733"/>
                  </a:lnTo>
                  <a:lnTo>
                    <a:pt x="41890" y="4653"/>
                  </a:lnTo>
                  <a:lnTo>
                    <a:pt x="44534" y="4554"/>
                  </a:lnTo>
                  <a:lnTo>
                    <a:pt x="47019" y="4434"/>
                  </a:lnTo>
                  <a:lnTo>
                    <a:pt x="49346" y="4295"/>
                  </a:lnTo>
                  <a:lnTo>
                    <a:pt x="51473" y="4136"/>
                  </a:lnTo>
                  <a:lnTo>
                    <a:pt x="53421" y="3957"/>
                  </a:lnTo>
                  <a:lnTo>
                    <a:pt x="55171" y="3778"/>
                  </a:lnTo>
                  <a:lnTo>
                    <a:pt x="56682" y="3580"/>
                  </a:lnTo>
                  <a:lnTo>
                    <a:pt x="57338" y="3480"/>
                  </a:lnTo>
                  <a:lnTo>
                    <a:pt x="57934" y="3361"/>
                  </a:lnTo>
                  <a:lnTo>
                    <a:pt x="58491" y="3261"/>
                  </a:lnTo>
                  <a:lnTo>
                    <a:pt x="58948" y="3142"/>
                  </a:lnTo>
                  <a:lnTo>
                    <a:pt x="59366" y="3023"/>
                  </a:lnTo>
                  <a:lnTo>
                    <a:pt x="59704" y="2904"/>
                  </a:lnTo>
                  <a:lnTo>
                    <a:pt x="59962" y="2784"/>
                  </a:lnTo>
                  <a:lnTo>
                    <a:pt x="60161" y="2665"/>
                  </a:lnTo>
                  <a:lnTo>
                    <a:pt x="60221" y="2605"/>
                  </a:lnTo>
                  <a:lnTo>
                    <a:pt x="60280" y="2546"/>
                  </a:lnTo>
                  <a:lnTo>
                    <a:pt x="60300" y="2486"/>
                  </a:lnTo>
                  <a:lnTo>
                    <a:pt x="60320" y="2426"/>
                  </a:lnTo>
                  <a:lnTo>
                    <a:pt x="60320" y="2426"/>
                  </a:lnTo>
                  <a:lnTo>
                    <a:pt x="60300" y="2367"/>
                  </a:lnTo>
                  <a:lnTo>
                    <a:pt x="60280" y="2307"/>
                  </a:lnTo>
                  <a:lnTo>
                    <a:pt x="60221" y="2228"/>
                  </a:lnTo>
                  <a:lnTo>
                    <a:pt x="60161" y="2168"/>
                  </a:lnTo>
                  <a:lnTo>
                    <a:pt x="59962" y="2049"/>
                  </a:lnTo>
                  <a:lnTo>
                    <a:pt x="59704" y="1929"/>
                  </a:lnTo>
                  <a:lnTo>
                    <a:pt x="59366" y="1810"/>
                  </a:lnTo>
                  <a:lnTo>
                    <a:pt x="58948" y="1691"/>
                  </a:lnTo>
                  <a:lnTo>
                    <a:pt x="58491" y="1591"/>
                  </a:lnTo>
                  <a:lnTo>
                    <a:pt x="57934" y="1472"/>
                  </a:lnTo>
                  <a:lnTo>
                    <a:pt x="57338" y="1373"/>
                  </a:lnTo>
                  <a:lnTo>
                    <a:pt x="56682" y="1273"/>
                  </a:lnTo>
                  <a:lnTo>
                    <a:pt x="55171" y="1075"/>
                  </a:lnTo>
                  <a:lnTo>
                    <a:pt x="53421" y="876"/>
                  </a:lnTo>
                  <a:lnTo>
                    <a:pt x="51473" y="697"/>
                  </a:lnTo>
                  <a:lnTo>
                    <a:pt x="49346" y="558"/>
                  </a:lnTo>
                  <a:lnTo>
                    <a:pt x="47019" y="418"/>
                  </a:lnTo>
                  <a:lnTo>
                    <a:pt x="44534" y="279"/>
                  </a:lnTo>
                  <a:lnTo>
                    <a:pt x="41890" y="180"/>
                  </a:lnTo>
                  <a:lnTo>
                    <a:pt x="39127" y="100"/>
                  </a:lnTo>
                  <a:lnTo>
                    <a:pt x="36224" y="41"/>
                  </a:lnTo>
                  <a:lnTo>
                    <a:pt x="33242" y="1"/>
                  </a:lnTo>
                  <a:lnTo>
                    <a:pt x="30160" y="1"/>
                  </a:lnTo>
                  <a:lnTo>
                    <a:pt x="30160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55"/>
            <p:cNvSpPr/>
            <p:nvPr/>
          </p:nvSpPr>
          <p:spPr>
            <a:xfrm flipH="1">
              <a:off x="6699786" y="4761230"/>
              <a:ext cx="173964" cy="136737"/>
            </a:xfrm>
            <a:custGeom>
              <a:avLst/>
              <a:gdLst/>
              <a:ahLst/>
              <a:cxnLst/>
              <a:rect l="l" t="t" r="r" b="b"/>
              <a:pathLst>
                <a:path w="4860" h="3820" extrusionOk="0">
                  <a:moveTo>
                    <a:pt x="1" y="0"/>
                  </a:moveTo>
                  <a:lnTo>
                    <a:pt x="825" y="3819"/>
                  </a:lnTo>
                  <a:lnTo>
                    <a:pt x="4859" y="3819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55"/>
            <p:cNvSpPr/>
            <p:nvPr/>
          </p:nvSpPr>
          <p:spPr>
            <a:xfrm flipH="1">
              <a:off x="6669646" y="4513495"/>
              <a:ext cx="193186" cy="168201"/>
            </a:xfrm>
            <a:custGeom>
              <a:avLst/>
              <a:gdLst/>
              <a:ahLst/>
              <a:cxnLst/>
              <a:rect l="l" t="t" r="r" b="b"/>
              <a:pathLst>
                <a:path w="5397" h="4699" extrusionOk="0">
                  <a:moveTo>
                    <a:pt x="0" y="1"/>
                  </a:moveTo>
                  <a:lnTo>
                    <a:pt x="538" y="4698"/>
                  </a:lnTo>
                  <a:lnTo>
                    <a:pt x="5397" y="4698"/>
                  </a:lnTo>
                  <a:lnTo>
                    <a:pt x="5307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55"/>
            <p:cNvSpPr/>
            <p:nvPr/>
          </p:nvSpPr>
          <p:spPr>
            <a:xfrm flipH="1">
              <a:off x="6553492" y="4515428"/>
              <a:ext cx="263129" cy="382541"/>
            </a:xfrm>
            <a:custGeom>
              <a:avLst/>
              <a:gdLst/>
              <a:ahLst/>
              <a:cxnLst/>
              <a:rect l="l" t="t" r="r" b="b"/>
              <a:pathLst>
                <a:path w="7351" h="10687" extrusionOk="0">
                  <a:moveTo>
                    <a:pt x="3891" y="1"/>
                  </a:moveTo>
                  <a:lnTo>
                    <a:pt x="3711" y="19"/>
                  </a:lnTo>
                  <a:lnTo>
                    <a:pt x="3532" y="36"/>
                  </a:lnTo>
                  <a:lnTo>
                    <a:pt x="3353" y="72"/>
                  </a:lnTo>
                  <a:lnTo>
                    <a:pt x="3174" y="108"/>
                  </a:lnTo>
                  <a:lnTo>
                    <a:pt x="2994" y="162"/>
                  </a:lnTo>
                  <a:lnTo>
                    <a:pt x="2815" y="234"/>
                  </a:lnTo>
                  <a:lnTo>
                    <a:pt x="2636" y="323"/>
                  </a:lnTo>
                  <a:lnTo>
                    <a:pt x="2474" y="413"/>
                  </a:lnTo>
                  <a:lnTo>
                    <a:pt x="2295" y="521"/>
                  </a:lnTo>
                  <a:lnTo>
                    <a:pt x="2134" y="628"/>
                  </a:lnTo>
                  <a:lnTo>
                    <a:pt x="1829" y="897"/>
                  </a:lnTo>
                  <a:lnTo>
                    <a:pt x="1524" y="1202"/>
                  </a:lnTo>
                  <a:lnTo>
                    <a:pt x="1255" y="1542"/>
                  </a:lnTo>
                  <a:lnTo>
                    <a:pt x="1004" y="1919"/>
                  </a:lnTo>
                  <a:lnTo>
                    <a:pt x="771" y="2331"/>
                  </a:lnTo>
                  <a:lnTo>
                    <a:pt x="556" y="2762"/>
                  </a:lnTo>
                  <a:lnTo>
                    <a:pt x="377" y="3228"/>
                  </a:lnTo>
                  <a:lnTo>
                    <a:pt x="233" y="3730"/>
                  </a:lnTo>
                  <a:lnTo>
                    <a:pt x="126" y="4250"/>
                  </a:lnTo>
                  <a:lnTo>
                    <a:pt x="36" y="4788"/>
                  </a:lnTo>
                  <a:lnTo>
                    <a:pt x="0" y="5343"/>
                  </a:lnTo>
                  <a:lnTo>
                    <a:pt x="0" y="5863"/>
                  </a:lnTo>
                  <a:lnTo>
                    <a:pt x="18" y="6401"/>
                  </a:lnTo>
                  <a:lnTo>
                    <a:pt x="90" y="6903"/>
                  </a:lnTo>
                  <a:lnTo>
                    <a:pt x="197" y="7387"/>
                  </a:lnTo>
                  <a:lnTo>
                    <a:pt x="323" y="7853"/>
                  </a:lnTo>
                  <a:lnTo>
                    <a:pt x="484" y="8302"/>
                  </a:lnTo>
                  <a:lnTo>
                    <a:pt x="682" y="8714"/>
                  </a:lnTo>
                  <a:lnTo>
                    <a:pt x="897" y="9090"/>
                  </a:lnTo>
                  <a:lnTo>
                    <a:pt x="1148" y="9449"/>
                  </a:lnTo>
                  <a:lnTo>
                    <a:pt x="1417" y="9754"/>
                  </a:lnTo>
                  <a:lnTo>
                    <a:pt x="1560" y="9897"/>
                  </a:lnTo>
                  <a:lnTo>
                    <a:pt x="1703" y="10023"/>
                  </a:lnTo>
                  <a:lnTo>
                    <a:pt x="1865" y="10148"/>
                  </a:lnTo>
                  <a:lnTo>
                    <a:pt x="2008" y="10256"/>
                  </a:lnTo>
                  <a:lnTo>
                    <a:pt x="2188" y="10345"/>
                  </a:lnTo>
                  <a:lnTo>
                    <a:pt x="2349" y="10435"/>
                  </a:lnTo>
                  <a:lnTo>
                    <a:pt x="2528" y="10507"/>
                  </a:lnTo>
                  <a:lnTo>
                    <a:pt x="2707" y="10579"/>
                  </a:lnTo>
                  <a:lnTo>
                    <a:pt x="2887" y="10632"/>
                  </a:lnTo>
                  <a:lnTo>
                    <a:pt x="3066" y="10668"/>
                  </a:lnTo>
                  <a:lnTo>
                    <a:pt x="3263" y="10686"/>
                  </a:lnTo>
                  <a:lnTo>
                    <a:pt x="3622" y="10686"/>
                  </a:lnTo>
                  <a:lnTo>
                    <a:pt x="3819" y="10668"/>
                  </a:lnTo>
                  <a:lnTo>
                    <a:pt x="3998" y="10632"/>
                  </a:lnTo>
                  <a:lnTo>
                    <a:pt x="4178" y="10579"/>
                  </a:lnTo>
                  <a:lnTo>
                    <a:pt x="4357" y="10525"/>
                  </a:lnTo>
                  <a:lnTo>
                    <a:pt x="4536" y="10453"/>
                  </a:lnTo>
                  <a:lnTo>
                    <a:pt x="4698" y="10381"/>
                  </a:lnTo>
                  <a:lnTo>
                    <a:pt x="4877" y="10292"/>
                  </a:lnTo>
                  <a:lnTo>
                    <a:pt x="5038" y="10184"/>
                  </a:lnTo>
                  <a:lnTo>
                    <a:pt x="5200" y="10059"/>
                  </a:lnTo>
                  <a:lnTo>
                    <a:pt x="5522" y="9808"/>
                  </a:lnTo>
                  <a:lnTo>
                    <a:pt x="5809" y="9503"/>
                  </a:lnTo>
                  <a:lnTo>
                    <a:pt x="6096" y="9162"/>
                  </a:lnTo>
                  <a:lnTo>
                    <a:pt x="6347" y="8786"/>
                  </a:lnTo>
                  <a:lnTo>
                    <a:pt x="6580" y="8373"/>
                  </a:lnTo>
                  <a:lnTo>
                    <a:pt x="6777" y="7925"/>
                  </a:lnTo>
                  <a:lnTo>
                    <a:pt x="6957" y="7459"/>
                  </a:lnTo>
                  <a:lnTo>
                    <a:pt x="7100" y="6975"/>
                  </a:lnTo>
                  <a:lnTo>
                    <a:pt x="7225" y="6455"/>
                  </a:lnTo>
                  <a:lnTo>
                    <a:pt x="7297" y="5899"/>
                  </a:lnTo>
                  <a:lnTo>
                    <a:pt x="7351" y="5361"/>
                  </a:lnTo>
                  <a:lnTo>
                    <a:pt x="7351" y="4823"/>
                  </a:lnTo>
                  <a:lnTo>
                    <a:pt x="7315" y="4303"/>
                  </a:lnTo>
                  <a:lnTo>
                    <a:pt x="7243" y="3801"/>
                  </a:lnTo>
                  <a:lnTo>
                    <a:pt x="7154" y="3317"/>
                  </a:lnTo>
                  <a:lnTo>
                    <a:pt x="7010" y="2851"/>
                  </a:lnTo>
                  <a:lnTo>
                    <a:pt x="6849" y="2403"/>
                  </a:lnTo>
                  <a:lnTo>
                    <a:pt x="6670" y="1991"/>
                  </a:lnTo>
                  <a:lnTo>
                    <a:pt x="6437" y="1614"/>
                  </a:lnTo>
                  <a:lnTo>
                    <a:pt x="6204" y="1256"/>
                  </a:lnTo>
                  <a:lnTo>
                    <a:pt x="5935" y="951"/>
                  </a:lnTo>
                  <a:lnTo>
                    <a:pt x="5791" y="807"/>
                  </a:lnTo>
                  <a:lnTo>
                    <a:pt x="5630" y="664"/>
                  </a:lnTo>
                  <a:lnTo>
                    <a:pt x="5486" y="556"/>
                  </a:lnTo>
                  <a:lnTo>
                    <a:pt x="5325" y="449"/>
                  </a:lnTo>
                  <a:lnTo>
                    <a:pt x="5164" y="341"/>
                  </a:lnTo>
                  <a:lnTo>
                    <a:pt x="4984" y="252"/>
                  </a:lnTo>
                  <a:lnTo>
                    <a:pt x="4823" y="180"/>
                  </a:lnTo>
                  <a:lnTo>
                    <a:pt x="4644" y="126"/>
                  </a:lnTo>
                  <a:lnTo>
                    <a:pt x="4464" y="72"/>
                  </a:lnTo>
                  <a:lnTo>
                    <a:pt x="4267" y="36"/>
                  </a:lnTo>
                  <a:lnTo>
                    <a:pt x="4088" y="19"/>
                  </a:lnTo>
                  <a:lnTo>
                    <a:pt x="38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55"/>
            <p:cNvSpPr/>
            <p:nvPr/>
          </p:nvSpPr>
          <p:spPr>
            <a:xfrm flipH="1">
              <a:off x="6609940" y="4597577"/>
              <a:ext cx="150840" cy="218886"/>
            </a:xfrm>
            <a:custGeom>
              <a:avLst/>
              <a:gdLst/>
              <a:ahLst/>
              <a:cxnLst/>
              <a:rect l="l" t="t" r="r" b="b"/>
              <a:pathLst>
                <a:path w="4214" h="6115" extrusionOk="0">
                  <a:moveTo>
                    <a:pt x="2241" y="0"/>
                  </a:moveTo>
                  <a:lnTo>
                    <a:pt x="2026" y="18"/>
                  </a:lnTo>
                  <a:lnTo>
                    <a:pt x="1829" y="54"/>
                  </a:lnTo>
                  <a:lnTo>
                    <a:pt x="1614" y="126"/>
                  </a:lnTo>
                  <a:lnTo>
                    <a:pt x="1416" y="234"/>
                  </a:lnTo>
                  <a:lnTo>
                    <a:pt x="1237" y="359"/>
                  </a:lnTo>
                  <a:lnTo>
                    <a:pt x="1058" y="502"/>
                  </a:lnTo>
                  <a:lnTo>
                    <a:pt x="879" y="682"/>
                  </a:lnTo>
                  <a:lnTo>
                    <a:pt x="717" y="879"/>
                  </a:lnTo>
                  <a:lnTo>
                    <a:pt x="574" y="1094"/>
                  </a:lnTo>
                  <a:lnTo>
                    <a:pt x="448" y="1327"/>
                  </a:lnTo>
                  <a:lnTo>
                    <a:pt x="323" y="1578"/>
                  </a:lnTo>
                  <a:lnTo>
                    <a:pt x="233" y="1847"/>
                  </a:lnTo>
                  <a:lnTo>
                    <a:pt x="143" y="2134"/>
                  </a:lnTo>
                  <a:lnTo>
                    <a:pt x="72" y="2421"/>
                  </a:lnTo>
                  <a:lnTo>
                    <a:pt x="36" y="2726"/>
                  </a:lnTo>
                  <a:lnTo>
                    <a:pt x="0" y="3048"/>
                  </a:lnTo>
                  <a:lnTo>
                    <a:pt x="0" y="3353"/>
                  </a:lnTo>
                  <a:lnTo>
                    <a:pt x="18" y="3658"/>
                  </a:lnTo>
                  <a:lnTo>
                    <a:pt x="54" y="3945"/>
                  </a:lnTo>
                  <a:lnTo>
                    <a:pt x="126" y="4214"/>
                  </a:lnTo>
                  <a:lnTo>
                    <a:pt x="197" y="4483"/>
                  </a:lnTo>
                  <a:lnTo>
                    <a:pt x="287" y="4734"/>
                  </a:lnTo>
                  <a:lnTo>
                    <a:pt x="394" y="4985"/>
                  </a:lnTo>
                  <a:lnTo>
                    <a:pt x="520" y="5200"/>
                  </a:lnTo>
                  <a:lnTo>
                    <a:pt x="663" y="5397"/>
                  </a:lnTo>
                  <a:lnTo>
                    <a:pt x="825" y="5576"/>
                  </a:lnTo>
                  <a:lnTo>
                    <a:pt x="986" y="5738"/>
                  </a:lnTo>
                  <a:lnTo>
                    <a:pt x="1165" y="5863"/>
                  </a:lnTo>
                  <a:lnTo>
                    <a:pt x="1363" y="5971"/>
                  </a:lnTo>
                  <a:lnTo>
                    <a:pt x="1560" y="6042"/>
                  </a:lnTo>
                  <a:lnTo>
                    <a:pt x="1775" y="6096"/>
                  </a:lnTo>
                  <a:lnTo>
                    <a:pt x="1972" y="6114"/>
                  </a:lnTo>
                  <a:lnTo>
                    <a:pt x="2187" y="6096"/>
                  </a:lnTo>
                  <a:lnTo>
                    <a:pt x="2402" y="6060"/>
                  </a:lnTo>
                  <a:lnTo>
                    <a:pt x="2600" y="5989"/>
                  </a:lnTo>
                  <a:lnTo>
                    <a:pt x="2797" y="5881"/>
                  </a:lnTo>
                  <a:lnTo>
                    <a:pt x="2994" y="5756"/>
                  </a:lnTo>
                  <a:lnTo>
                    <a:pt x="3173" y="5612"/>
                  </a:lnTo>
                  <a:lnTo>
                    <a:pt x="3335" y="5433"/>
                  </a:lnTo>
                  <a:lnTo>
                    <a:pt x="3496" y="5236"/>
                  </a:lnTo>
                  <a:lnTo>
                    <a:pt x="3640" y="5020"/>
                  </a:lnTo>
                  <a:lnTo>
                    <a:pt x="3783" y="4787"/>
                  </a:lnTo>
                  <a:lnTo>
                    <a:pt x="3891" y="4536"/>
                  </a:lnTo>
                  <a:lnTo>
                    <a:pt x="3998" y="4267"/>
                  </a:lnTo>
                  <a:lnTo>
                    <a:pt x="4088" y="3981"/>
                  </a:lnTo>
                  <a:lnTo>
                    <a:pt x="4142" y="3676"/>
                  </a:lnTo>
                  <a:lnTo>
                    <a:pt x="4195" y="3371"/>
                  </a:lnTo>
                  <a:lnTo>
                    <a:pt x="4213" y="3066"/>
                  </a:lnTo>
                  <a:lnTo>
                    <a:pt x="4213" y="2761"/>
                  </a:lnTo>
                  <a:lnTo>
                    <a:pt x="4195" y="2457"/>
                  </a:lnTo>
                  <a:lnTo>
                    <a:pt x="4159" y="2170"/>
                  </a:lnTo>
                  <a:lnTo>
                    <a:pt x="4106" y="1883"/>
                  </a:lnTo>
                  <a:lnTo>
                    <a:pt x="4034" y="1614"/>
                  </a:lnTo>
                  <a:lnTo>
                    <a:pt x="3926" y="1363"/>
                  </a:lnTo>
                  <a:lnTo>
                    <a:pt x="3819" y="1130"/>
                  </a:lnTo>
                  <a:lnTo>
                    <a:pt x="3693" y="915"/>
                  </a:lnTo>
                  <a:lnTo>
                    <a:pt x="3568" y="718"/>
                  </a:lnTo>
                  <a:lnTo>
                    <a:pt x="3406" y="538"/>
                  </a:lnTo>
                  <a:lnTo>
                    <a:pt x="3245" y="377"/>
                  </a:lnTo>
                  <a:lnTo>
                    <a:pt x="3066" y="251"/>
                  </a:lnTo>
                  <a:lnTo>
                    <a:pt x="2869" y="144"/>
                  </a:lnTo>
                  <a:lnTo>
                    <a:pt x="2671" y="54"/>
                  </a:lnTo>
                  <a:lnTo>
                    <a:pt x="2456" y="18"/>
                  </a:lnTo>
                  <a:lnTo>
                    <a:pt x="22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55"/>
            <p:cNvSpPr/>
            <p:nvPr/>
          </p:nvSpPr>
          <p:spPr>
            <a:xfrm flipH="1">
              <a:off x="6719043" y="4512206"/>
              <a:ext cx="263165" cy="385763"/>
            </a:xfrm>
            <a:custGeom>
              <a:avLst/>
              <a:gdLst/>
              <a:ahLst/>
              <a:cxnLst/>
              <a:rect l="l" t="t" r="r" b="b"/>
              <a:pathLst>
                <a:path w="7352" h="10777" extrusionOk="0">
                  <a:moveTo>
                    <a:pt x="3640" y="1"/>
                  </a:moveTo>
                  <a:lnTo>
                    <a:pt x="3461" y="19"/>
                  </a:lnTo>
                  <a:lnTo>
                    <a:pt x="3282" y="37"/>
                  </a:lnTo>
                  <a:lnTo>
                    <a:pt x="3102" y="55"/>
                  </a:lnTo>
                  <a:lnTo>
                    <a:pt x="2923" y="109"/>
                  </a:lnTo>
                  <a:lnTo>
                    <a:pt x="2744" y="162"/>
                  </a:lnTo>
                  <a:lnTo>
                    <a:pt x="2564" y="234"/>
                  </a:lnTo>
                  <a:lnTo>
                    <a:pt x="2403" y="324"/>
                  </a:lnTo>
                  <a:lnTo>
                    <a:pt x="2242" y="413"/>
                  </a:lnTo>
                  <a:lnTo>
                    <a:pt x="2080" y="521"/>
                  </a:lnTo>
                  <a:lnTo>
                    <a:pt x="1919" y="628"/>
                  </a:lnTo>
                  <a:lnTo>
                    <a:pt x="1758" y="754"/>
                  </a:lnTo>
                  <a:lnTo>
                    <a:pt x="1614" y="897"/>
                  </a:lnTo>
                  <a:lnTo>
                    <a:pt x="1327" y="1202"/>
                  </a:lnTo>
                  <a:lnTo>
                    <a:pt x="1076" y="1543"/>
                  </a:lnTo>
                  <a:lnTo>
                    <a:pt x="825" y="1937"/>
                  </a:lnTo>
                  <a:lnTo>
                    <a:pt x="628" y="2350"/>
                  </a:lnTo>
                  <a:lnTo>
                    <a:pt x="431" y="2780"/>
                  </a:lnTo>
                  <a:lnTo>
                    <a:pt x="288" y="3264"/>
                  </a:lnTo>
                  <a:lnTo>
                    <a:pt x="162" y="3766"/>
                  </a:lnTo>
                  <a:lnTo>
                    <a:pt x="72" y="4286"/>
                  </a:lnTo>
                  <a:lnTo>
                    <a:pt x="19" y="4824"/>
                  </a:lnTo>
                  <a:lnTo>
                    <a:pt x="1" y="5380"/>
                  </a:lnTo>
                  <a:lnTo>
                    <a:pt x="19" y="5917"/>
                  </a:lnTo>
                  <a:lnTo>
                    <a:pt x="72" y="6455"/>
                  </a:lnTo>
                  <a:lnTo>
                    <a:pt x="162" y="6957"/>
                  </a:lnTo>
                  <a:lnTo>
                    <a:pt x="288" y="7441"/>
                  </a:lnTo>
                  <a:lnTo>
                    <a:pt x="449" y="7925"/>
                  </a:lnTo>
                  <a:lnTo>
                    <a:pt x="628" y="8356"/>
                  </a:lnTo>
                  <a:lnTo>
                    <a:pt x="843" y="8786"/>
                  </a:lnTo>
                  <a:lnTo>
                    <a:pt x="1076" y="9162"/>
                  </a:lnTo>
                  <a:lnTo>
                    <a:pt x="1345" y="9521"/>
                  </a:lnTo>
                  <a:lnTo>
                    <a:pt x="1632" y="9826"/>
                  </a:lnTo>
                  <a:lnTo>
                    <a:pt x="1776" y="9969"/>
                  </a:lnTo>
                  <a:lnTo>
                    <a:pt x="1937" y="10113"/>
                  </a:lnTo>
                  <a:lnTo>
                    <a:pt x="2098" y="10238"/>
                  </a:lnTo>
                  <a:lnTo>
                    <a:pt x="2260" y="10346"/>
                  </a:lnTo>
                  <a:lnTo>
                    <a:pt x="2421" y="10435"/>
                  </a:lnTo>
                  <a:lnTo>
                    <a:pt x="2600" y="10525"/>
                  </a:lnTo>
                  <a:lnTo>
                    <a:pt x="2780" y="10597"/>
                  </a:lnTo>
                  <a:lnTo>
                    <a:pt x="2959" y="10669"/>
                  </a:lnTo>
                  <a:lnTo>
                    <a:pt x="3138" y="10704"/>
                  </a:lnTo>
                  <a:lnTo>
                    <a:pt x="3335" y="10758"/>
                  </a:lnTo>
                  <a:lnTo>
                    <a:pt x="3515" y="10776"/>
                  </a:lnTo>
                  <a:lnTo>
                    <a:pt x="3891" y="10776"/>
                  </a:lnTo>
                  <a:lnTo>
                    <a:pt x="4070" y="10758"/>
                  </a:lnTo>
                  <a:lnTo>
                    <a:pt x="4250" y="10722"/>
                  </a:lnTo>
                  <a:lnTo>
                    <a:pt x="4429" y="10669"/>
                  </a:lnTo>
                  <a:lnTo>
                    <a:pt x="4608" y="10615"/>
                  </a:lnTo>
                  <a:lnTo>
                    <a:pt x="4788" y="10543"/>
                  </a:lnTo>
                  <a:lnTo>
                    <a:pt x="4949" y="10471"/>
                  </a:lnTo>
                  <a:lnTo>
                    <a:pt x="5110" y="10364"/>
                  </a:lnTo>
                  <a:lnTo>
                    <a:pt x="5272" y="10274"/>
                  </a:lnTo>
                  <a:lnTo>
                    <a:pt x="5433" y="10149"/>
                  </a:lnTo>
                  <a:lnTo>
                    <a:pt x="5594" y="10023"/>
                  </a:lnTo>
                  <a:lnTo>
                    <a:pt x="5738" y="9880"/>
                  </a:lnTo>
                  <a:lnTo>
                    <a:pt x="6025" y="9575"/>
                  </a:lnTo>
                  <a:lnTo>
                    <a:pt x="6276" y="9234"/>
                  </a:lnTo>
                  <a:lnTo>
                    <a:pt x="6509" y="8858"/>
                  </a:lnTo>
                  <a:lnTo>
                    <a:pt x="6724" y="8445"/>
                  </a:lnTo>
                  <a:lnTo>
                    <a:pt x="6903" y="7997"/>
                  </a:lnTo>
                  <a:lnTo>
                    <a:pt x="7065" y="7531"/>
                  </a:lnTo>
                  <a:lnTo>
                    <a:pt x="7190" y="7029"/>
                  </a:lnTo>
                  <a:lnTo>
                    <a:pt x="7280" y="6509"/>
                  </a:lnTo>
                  <a:lnTo>
                    <a:pt x="7333" y="5953"/>
                  </a:lnTo>
                  <a:lnTo>
                    <a:pt x="7351" y="5397"/>
                  </a:lnTo>
                  <a:lnTo>
                    <a:pt x="7333" y="4860"/>
                  </a:lnTo>
                  <a:lnTo>
                    <a:pt x="7280" y="4340"/>
                  </a:lnTo>
                  <a:lnTo>
                    <a:pt x="7172" y="3820"/>
                  </a:lnTo>
                  <a:lnTo>
                    <a:pt x="7065" y="3336"/>
                  </a:lnTo>
                  <a:lnTo>
                    <a:pt x="6903" y="2870"/>
                  </a:lnTo>
                  <a:lnTo>
                    <a:pt x="6724" y="2421"/>
                  </a:lnTo>
                  <a:lnTo>
                    <a:pt x="6509" y="2009"/>
                  </a:lnTo>
                  <a:lnTo>
                    <a:pt x="6276" y="1615"/>
                  </a:lnTo>
                  <a:lnTo>
                    <a:pt x="6007" y="1256"/>
                  </a:lnTo>
                  <a:lnTo>
                    <a:pt x="5720" y="951"/>
                  </a:lnTo>
                  <a:lnTo>
                    <a:pt x="5576" y="808"/>
                  </a:lnTo>
                  <a:lnTo>
                    <a:pt x="5415" y="682"/>
                  </a:lnTo>
                  <a:lnTo>
                    <a:pt x="5254" y="557"/>
                  </a:lnTo>
                  <a:lnTo>
                    <a:pt x="5092" y="449"/>
                  </a:lnTo>
                  <a:lnTo>
                    <a:pt x="4931" y="342"/>
                  </a:lnTo>
                  <a:lnTo>
                    <a:pt x="4752" y="252"/>
                  </a:lnTo>
                  <a:lnTo>
                    <a:pt x="4572" y="180"/>
                  </a:lnTo>
                  <a:lnTo>
                    <a:pt x="4393" y="126"/>
                  </a:lnTo>
                  <a:lnTo>
                    <a:pt x="4214" y="73"/>
                  </a:lnTo>
                  <a:lnTo>
                    <a:pt x="4017" y="37"/>
                  </a:lnTo>
                  <a:lnTo>
                    <a:pt x="3837" y="19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55"/>
            <p:cNvSpPr/>
            <p:nvPr/>
          </p:nvSpPr>
          <p:spPr>
            <a:xfrm flipH="1">
              <a:off x="6790920" y="3717098"/>
              <a:ext cx="154062" cy="154706"/>
            </a:xfrm>
            <a:custGeom>
              <a:avLst/>
              <a:gdLst/>
              <a:ahLst/>
              <a:cxnLst/>
              <a:rect l="l" t="t" r="r" b="b"/>
              <a:pathLst>
                <a:path w="4304" h="4322" extrusionOk="0">
                  <a:moveTo>
                    <a:pt x="2152" y="0"/>
                  </a:moveTo>
                  <a:lnTo>
                    <a:pt x="1937" y="18"/>
                  </a:lnTo>
                  <a:lnTo>
                    <a:pt x="1722" y="54"/>
                  </a:lnTo>
                  <a:lnTo>
                    <a:pt x="1507" y="108"/>
                  </a:lnTo>
                  <a:lnTo>
                    <a:pt x="1309" y="180"/>
                  </a:lnTo>
                  <a:lnTo>
                    <a:pt x="1130" y="269"/>
                  </a:lnTo>
                  <a:lnTo>
                    <a:pt x="951" y="377"/>
                  </a:lnTo>
                  <a:lnTo>
                    <a:pt x="789" y="502"/>
                  </a:lnTo>
                  <a:lnTo>
                    <a:pt x="628" y="628"/>
                  </a:lnTo>
                  <a:lnTo>
                    <a:pt x="503" y="789"/>
                  </a:lnTo>
                  <a:lnTo>
                    <a:pt x="377" y="951"/>
                  </a:lnTo>
                  <a:lnTo>
                    <a:pt x="269" y="1130"/>
                  </a:lnTo>
                  <a:lnTo>
                    <a:pt x="180" y="1327"/>
                  </a:lnTo>
                  <a:lnTo>
                    <a:pt x="108" y="1524"/>
                  </a:lnTo>
                  <a:lnTo>
                    <a:pt x="54" y="1722"/>
                  </a:lnTo>
                  <a:lnTo>
                    <a:pt x="18" y="1937"/>
                  </a:lnTo>
                  <a:lnTo>
                    <a:pt x="1" y="2170"/>
                  </a:lnTo>
                  <a:lnTo>
                    <a:pt x="18" y="2385"/>
                  </a:lnTo>
                  <a:lnTo>
                    <a:pt x="54" y="2600"/>
                  </a:lnTo>
                  <a:lnTo>
                    <a:pt x="108" y="2797"/>
                  </a:lnTo>
                  <a:lnTo>
                    <a:pt x="180" y="2994"/>
                  </a:lnTo>
                  <a:lnTo>
                    <a:pt x="269" y="3192"/>
                  </a:lnTo>
                  <a:lnTo>
                    <a:pt x="377" y="3371"/>
                  </a:lnTo>
                  <a:lnTo>
                    <a:pt x="503" y="3532"/>
                  </a:lnTo>
                  <a:lnTo>
                    <a:pt x="628" y="3694"/>
                  </a:lnTo>
                  <a:lnTo>
                    <a:pt x="789" y="3819"/>
                  </a:lnTo>
                  <a:lnTo>
                    <a:pt x="951" y="3945"/>
                  </a:lnTo>
                  <a:lnTo>
                    <a:pt x="1130" y="4052"/>
                  </a:lnTo>
                  <a:lnTo>
                    <a:pt x="1309" y="4142"/>
                  </a:lnTo>
                  <a:lnTo>
                    <a:pt x="1507" y="4214"/>
                  </a:lnTo>
                  <a:lnTo>
                    <a:pt x="1722" y="4267"/>
                  </a:lnTo>
                  <a:lnTo>
                    <a:pt x="1937" y="4303"/>
                  </a:lnTo>
                  <a:lnTo>
                    <a:pt x="2152" y="4321"/>
                  </a:lnTo>
                  <a:lnTo>
                    <a:pt x="2367" y="4303"/>
                  </a:lnTo>
                  <a:lnTo>
                    <a:pt x="2582" y="4267"/>
                  </a:lnTo>
                  <a:lnTo>
                    <a:pt x="2797" y="4214"/>
                  </a:lnTo>
                  <a:lnTo>
                    <a:pt x="2995" y="4142"/>
                  </a:lnTo>
                  <a:lnTo>
                    <a:pt x="3174" y="4052"/>
                  </a:lnTo>
                  <a:lnTo>
                    <a:pt x="3353" y="3945"/>
                  </a:lnTo>
                  <a:lnTo>
                    <a:pt x="3515" y="3819"/>
                  </a:lnTo>
                  <a:lnTo>
                    <a:pt x="3676" y="3694"/>
                  </a:lnTo>
                  <a:lnTo>
                    <a:pt x="3801" y="3532"/>
                  </a:lnTo>
                  <a:lnTo>
                    <a:pt x="3927" y="3371"/>
                  </a:lnTo>
                  <a:lnTo>
                    <a:pt x="4034" y="3192"/>
                  </a:lnTo>
                  <a:lnTo>
                    <a:pt x="4124" y="2994"/>
                  </a:lnTo>
                  <a:lnTo>
                    <a:pt x="4196" y="2797"/>
                  </a:lnTo>
                  <a:lnTo>
                    <a:pt x="4250" y="2600"/>
                  </a:lnTo>
                  <a:lnTo>
                    <a:pt x="4285" y="2385"/>
                  </a:lnTo>
                  <a:lnTo>
                    <a:pt x="4303" y="2170"/>
                  </a:lnTo>
                  <a:lnTo>
                    <a:pt x="4285" y="1937"/>
                  </a:lnTo>
                  <a:lnTo>
                    <a:pt x="4250" y="1722"/>
                  </a:lnTo>
                  <a:lnTo>
                    <a:pt x="4196" y="1524"/>
                  </a:lnTo>
                  <a:lnTo>
                    <a:pt x="4124" y="1327"/>
                  </a:lnTo>
                  <a:lnTo>
                    <a:pt x="4034" y="1130"/>
                  </a:lnTo>
                  <a:lnTo>
                    <a:pt x="3927" y="951"/>
                  </a:lnTo>
                  <a:lnTo>
                    <a:pt x="3801" y="789"/>
                  </a:lnTo>
                  <a:lnTo>
                    <a:pt x="3676" y="628"/>
                  </a:lnTo>
                  <a:lnTo>
                    <a:pt x="3515" y="502"/>
                  </a:lnTo>
                  <a:lnTo>
                    <a:pt x="3353" y="377"/>
                  </a:lnTo>
                  <a:lnTo>
                    <a:pt x="3174" y="269"/>
                  </a:lnTo>
                  <a:lnTo>
                    <a:pt x="2995" y="180"/>
                  </a:lnTo>
                  <a:lnTo>
                    <a:pt x="2797" y="108"/>
                  </a:lnTo>
                  <a:lnTo>
                    <a:pt x="2582" y="54"/>
                  </a:lnTo>
                  <a:lnTo>
                    <a:pt x="2367" y="18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55"/>
            <p:cNvSpPr/>
            <p:nvPr/>
          </p:nvSpPr>
          <p:spPr>
            <a:xfrm flipH="1">
              <a:off x="7376203" y="3047736"/>
              <a:ext cx="16072" cy="469165"/>
            </a:xfrm>
            <a:custGeom>
              <a:avLst/>
              <a:gdLst/>
              <a:ahLst/>
              <a:cxnLst/>
              <a:rect l="l" t="t" r="r" b="b"/>
              <a:pathLst>
                <a:path w="449" h="13107" extrusionOk="0">
                  <a:moveTo>
                    <a:pt x="0" y="1"/>
                  </a:moveTo>
                  <a:lnTo>
                    <a:pt x="0" y="13107"/>
                  </a:lnTo>
                  <a:lnTo>
                    <a:pt x="448" y="13107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55"/>
            <p:cNvSpPr/>
            <p:nvPr/>
          </p:nvSpPr>
          <p:spPr>
            <a:xfrm flipH="1">
              <a:off x="7966604" y="3801179"/>
              <a:ext cx="74489" cy="356196"/>
            </a:xfrm>
            <a:custGeom>
              <a:avLst/>
              <a:gdLst/>
              <a:ahLst/>
              <a:cxnLst/>
              <a:rect l="l" t="t" r="r" b="b"/>
              <a:pathLst>
                <a:path w="2081" h="9951" extrusionOk="0">
                  <a:moveTo>
                    <a:pt x="1148" y="0"/>
                  </a:moveTo>
                  <a:lnTo>
                    <a:pt x="0" y="9950"/>
                  </a:lnTo>
                  <a:lnTo>
                    <a:pt x="2080" y="995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55"/>
            <p:cNvSpPr/>
            <p:nvPr/>
          </p:nvSpPr>
          <p:spPr>
            <a:xfrm flipH="1">
              <a:off x="7580914" y="3801179"/>
              <a:ext cx="73845" cy="356196"/>
            </a:xfrm>
            <a:custGeom>
              <a:avLst/>
              <a:gdLst/>
              <a:ahLst/>
              <a:cxnLst/>
              <a:rect l="l" t="t" r="r" b="b"/>
              <a:pathLst>
                <a:path w="2063" h="9951" extrusionOk="0">
                  <a:moveTo>
                    <a:pt x="1130" y="0"/>
                  </a:moveTo>
                  <a:lnTo>
                    <a:pt x="0" y="9950"/>
                  </a:lnTo>
                  <a:lnTo>
                    <a:pt x="2062" y="9950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55"/>
            <p:cNvSpPr/>
            <p:nvPr/>
          </p:nvSpPr>
          <p:spPr>
            <a:xfrm flipH="1">
              <a:off x="7463469" y="3663191"/>
              <a:ext cx="965892" cy="443500"/>
            </a:xfrm>
            <a:custGeom>
              <a:avLst/>
              <a:gdLst/>
              <a:ahLst/>
              <a:cxnLst/>
              <a:rect l="l" t="t" r="r" b="b"/>
              <a:pathLst>
                <a:path w="26984" h="12390" extrusionOk="0">
                  <a:moveTo>
                    <a:pt x="9359" y="0"/>
                  </a:moveTo>
                  <a:lnTo>
                    <a:pt x="1" y="12389"/>
                  </a:lnTo>
                  <a:lnTo>
                    <a:pt x="17624" y="12389"/>
                  </a:lnTo>
                  <a:lnTo>
                    <a:pt x="269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55"/>
            <p:cNvSpPr/>
            <p:nvPr/>
          </p:nvSpPr>
          <p:spPr>
            <a:xfrm flipH="1">
              <a:off x="7238857" y="4512206"/>
              <a:ext cx="263165" cy="385763"/>
            </a:xfrm>
            <a:custGeom>
              <a:avLst/>
              <a:gdLst/>
              <a:ahLst/>
              <a:cxnLst/>
              <a:rect l="l" t="t" r="r" b="b"/>
              <a:pathLst>
                <a:path w="7352" h="10777" extrusionOk="0">
                  <a:moveTo>
                    <a:pt x="3658" y="1"/>
                  </a:moveTo>
                  <a:lnTo>
                    <a:pt x="3461" y="19"/>
                  </a:lnTo>
                  <a:lnTo>
                    <a:pt x="3281" y="37"/>
                  </a:lnTo>
                  <a:lnTo>
                    <a:pt x="3102" y="55"/>
                  </a:lnTo>
                  <a:lnTo>
                    <a:pt x="2923" y="109"/>
                  </a:lnTo>
                  <a:lnTo>
                    <a:pt x="2744" y="162"/>
                  </a:lnTo>
                  <a:lnTo>
                    <a:pt x="2582" y="234"/>
                  </a:lnTo>
                  <a:lnTo>
                    <a:pt x="2403" y="324"/>
                  </a:lnTo>
                  <a:lnTo>
                    <a:pt x="2242" y="413"/>
                  </a:lnTo>
                  <a:lnTo>
                    <a:pt x="2080" y="521"/>
                  </a:lnTo>
                  <a:lnTo>
                    <a:pt x="1919" y="628"/>
                  </a:lnTo>
                  <a:lnTo>
                    <a:pt x="1775" y="754"/>
                  </a:lnTo>
                  <a:lnTo>
                    <a:pt x="1632" y="897"/>
                  </a:lnTo>
                  <a:lnTo>
                    <a:pt x="1345" y="1202"/>
                  </a:lnTo>
                  <a:lnTo>
                    <a:pt x="1076" y="1543"/>
                  </a:lnTo>
                  <a:lnTo>
                    <a:pt x="843" y="1937"/>
                  </a:lnTo>
                  <a:lnTo>
                    <a:pt x="628" y="2350"/>
                  </a:lnTo>
                  <a:lnTo>
                    <a:pt x="449" y="2780"/>
                  </a:lnTo>
                  <a:lnTo>
                    <a:pt x="287" y="3264"/>
                  </a:lnTo>
                  <a:lnTo>
                    <a:pt x="162" y="3766"/>
                  </a:lnTo>
                  <a:lnTo>
                    <a:pt x="72" y="4286"/>
                  </a:lnTo>
                  <a:lnTo>
                    <a:pt x="18" y="4824"/>
                  </a:lnTo>
                  <a:lnTo>
                    <a:pt x="0" y="5380"/>
                  </a:lnTo>
                  <a:lnTo>
                    <a:pt x="36" y="5917"/>
                  </a:lnTo>
                  <a:lnTo>
                    <a:pt x="90" y="6455"/>
                  </a:lnTo>
                  <a:lnTo>
                    <a:pt x="180" y="6957"/>
                  </a:lnTo>
                  <a:lnTo>
                    <a:pt x="305" y="7441"/>
                  </a:lnTo>
                  <a:lnTo>
                    <a:pt x="449" y="7925"/>
                  </a:lnTo>
                  <a:lnTo>
                    <a:pt x="646" y="8356"/>
                  </a:lnTo>
                  <a:lnTo>
                    <a:pt x="861" y="8786"/>
                  </a:lnTo>
                  <a:lnTo>
                    <a:pt x="1094" y="9162"/>
                  </a:lnTo>
                  <a:lnTo>
                    <a:pt x="1345" y="9521"/>
                  </a:lnTo>
                  <a:lnTo>
                    <a:pt x="1632" y="9826"/>
                  </a:lnTo>
                  <a:lnTo>
                    <a:pt x="1793" y="9969"/>
                  </a:lnTo>
                  <a:lnTo>
                    <a:pt x="1937" y="10113"/>
                  </a:lnTo>
                  <a:lnTo>
                    <a:pt x="2098" y="10238"/>
                  </a:lnTo>
                  <a:lnTo>
                    <a:pt x="2259" y="10346"/>
                  </a:lnTo>
                  <a:lnTo>
                    <a:pt x="2439" y="10435"/>
                  </a:lnTo>
                  <a:lnTo>
                    <a:pt x="2600" y="10525"/>
                  </a:lnTo>
                  <a:lnTo>
                    <a:pt x="2779" y="10597"/>
                  </a:lnTo>
                  <a:lnTo>
                    <a:pt x="2959" y="10669"/>
                  </a:lnTo>
                  <a:lnTo>
                    <a:pt x="3156" y="10704"/>
                  </a:lnTo>
                  <a:lnTo>
                    <a:pt x="3335" y="10758"/>
                  </a:lnTo>
                  <a:lnTo>
                    <a:pt x="3532" y="10776"/>
                  </a:lnTo>
                  <a:lnTo>
                    <a:pt x="3891" y="10776"/>
                  </a:lnTo>
                  <a:lnTo>
                    <a:pt x="4088" y="10758"/>
                  </a:lnTo>
                  <a:lnTo>
                    <a:pt x="4267" y="10722"/>
                  </a:lnTo>
                  <a:lnTo>
                    <a:pt x="4447" y="10669"/>
                  </a:lnTo>
                  <a:lnTo>
                    <a:pt x="4626" y="10615"/>
                  </a:lnTo>
                  <a:lnTo>
                    <a:pt x="4787" y="10543"/>
                  </a:lnTo>
                  <a:lnTo>
                    <a:pt x="4967" y="10471"/>
                  </a:lnTo>
                  <a:lnTo>
                    <a:pt x="5128" y="10364"/>
                  </a:lnTo>
                  <a:lnTo>
                    <a:pt x="5289" y="10274"/>
                  </a:lnTo>
                  <a:lnTo>
                    <a:pt x="5451" y="10149"/>
                  </a:lnTo>
                  <a:lnTo>
                    <a:pt x="5594" y="10023"/>
                  </a:lnTo>
                  <a:lnTo>
                    <a:pt x="5738" y="9880"/>
                  </a:lnTo>
                  <a:lnTo>
                    <a:pt x="6024" y="9575"/>
                  </a:lnTo>
                  <a:lnTo>
                    <a:pt x="6293" y="9234"/>
                  </a:lnTo>
                  <a:lnTo>
                    <a:pt x="6526" y="8858"/>
                  </a:lnTo>
                  <a:lnTo>
                    <a:pt x="6742" y="8445"/>
                  </a:lnTo>
                  <a:lnTo>
                    <a:pt x="6921" y="7997"/>
                  </a:lnTo>
                  <a:lnTo>
                    <a:pt x="7082" y="7531"/>
                  </a:lnTo>
                  <a:lnTo>
                    <a:pt x="7208" y="7029"/>
                  </a:lnTo>
                  <a:lnTo>
                    <a:pt x="7297" y="6509"/>
                  </a:lnTo>
                  <a:lnTo>
                    <a:pt x="7351" y="5953"/>
                  </a:lnTo>
                  <a:lnTo>
                    <a:pt x="7351" y="5397"/>
                  </a:lnTo>
                  <a:lnTo>
                    <a:pt x="7333" y="4860"/>
                  </a:lnTo>
                  <a:lnTo>
                    <a:pt x="7279" y="4340"/>
                  </a:lnTo>
                  <a:lnTo>
                    <a:pt x="7190" y="3820"/>
                  </a:lnTo>
                  <a:lnTo>
                    <a:pt x="7064" y="3336"/>
                  </a:lnTo>
                  <a:lnTo>
                    <a:pt x="6903" y="2870"/>
                  </a:lnTo>
                  <a:lnTo>
                    <a:pt x="6724" y="2421"/>
                  </a:lnTo>
                  <a:lnTo>
                    <a:pt x="6509" y="2009"/>
                  </a:lnTo>
                  <a:lnTo>
                    <a:pt x="6275" y="1615"/>
                  </a:lnTo>
                  <a:lnTo>
                    <a:pt x="6024" y="1256"/>
                  </a:lnTo>
                  <a:lnTo>
                    <a:pt x="5738" y="951"/>
                  </a:lnTo>
                  <a:lnTo>
                    <a:pt x="5576" y="808"/>
                  </a:lnTo>
                  <a:lnTo>
                    <a:pt x="5433" y="682"/>
                  </a:lnTo>
                  <a:lnTo>
                    <a:pt x="5271" y="557"/>
                  </a:lnTo>
                  <a:lnTo>
                    <a:pt x="5110" y="449"/>
                  </a:lnTo>
                  <a:lnTo>
                    <a:pt x="4931" y="342"/>
                  </a:lnTo>
                  <a:lnTo>
                    <a:pt x="4752" y="252"/>
                  </a:lnTo>
                  <a:lnTo>
                    <a:pt x="4590" y="180"/>
                  </a:lnTo>
                  <a:lnTo>
                    <a:pt x="4411" y="126"/>
                  </a:lnTo>
                  <a:lnTo>
                    <a:pt x="4214" y="73"/>
                  </a:lnTo>
                  <a:lnTo>
                    <a:pt x="4034" y="37"/>
                  </a:lnTo>
                  <a:lnTo>
                    <a:pt x="3837" y="19"/>
                  </a:lnTo>
                  <a:lnTo>
                    <a:pt x="3658" y="1"/>
                  </a:lnTo>
                  <a:close/>
                </a:path>
              </a:pathLst>
            </a:custGeom>
            <a:solidFill>
              <a:srgbClr val="3D2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55"/>
            <p:cNvSpPr/>
            <p:nvPr/>
          </p:nvSpPr>
          <p:spPr>
            <a:xfrm flipH="1">
              <a:off x="7218991" y="4761230"/>
              <a:ext cx="174572" cy="136737"/>
            </a:xfrm>
            <a:custGeom>
              <a:avLst/>
              <a:gdLst/>
              <a:ahLst/>
              <a:cxnLst/>
              <a:rect l="l" t="t" r="r" b="b"/>
              <a:pathLst>
                <a:path w="4877" h="3820" extrusionOk="0">
                  <a:moveTo>
                    <a:pt x="0" y="0"/>
                  </a:moveTo>
                  <a:lnTo>
                    <a:pt x="843" y="3819"/>
                  </a:lnTo>
                  <a:lnTo>
                    <a:pt x="4877" y="3819"/>
                  </a:lnTo>
                  <a:lnTo>
                    <a:pt x="4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55"/>
            <p:cNvSpPr/>
            <p:nvPr/>
          </p:nvSpPr>
          <p:spPr>
            <a:xfrm flipH="1">
              <a:off x="7188816" y="4513495"/>
              <a:ext cx="193830" cy="168201"/>
            </a:xfrm>
            <a:custGeom>
              <a:avLst/>
              <a:gdLst/>
              <a:ahLst/>
              <a:cxnLst/>
              <a:rect l="l" t="t" r="r" b="b"/>
              <a:pathLst>
                <a:path w="5415" h="4699" extrusionOk="0">
                  <a:moveTo>
                    <a:pt x="0" y="1"/>
                  </a:moveTo>
                  <a:lnTo>
                    <a:pt x="538" y="4698"/>
                  </a:lnTo>
                  <a:lnTo>
                    <a:pt x="5415" y="4698"/>
                  </a:lnTo>
                  <a:lnTo>
                    <a:pt x="5307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55"/>
            <p:cNvSpPr/>
            <p:nvPr/>
          </p:nvSpPr>
          <p:spPr>
            <a:xfrm flipH="1">
              <a:off x="7072661" y="4515428"/>
              <a:ext cx="263773" cy="382541"/>
            </a:xfrm>
            <a:custGeom>
              <a:avLst/>
              <a:gdLst/>
              <a:ahLst/>
              <a:cxnLst/>
              <a:rect l="l" t="t" r="r" b="b"/>
              <a:pathLst>
                <a:path w="7369" h="10687" extrusionOk="0">
                  <a:moveTo>
                    <a:pt x="3908" y="1"/>
                  </a:moveTo>
                  <a:lnTo>
                    <a:pt x="3729" y="19"/>
                  </a:lnTo>
                  <a:lnTo>
                    <a:pt x="3532" y="36"/>
                  </a:lnTo>
                  <a:lnTo>
                    <a:pt x="3353" y="72"/>
                  </a:lnTo>
                  <a:lnTo>
                    <a:pt x="3173" y="108"/>
                  </a:lnTo>
                  <a:lnTo>
                    <a:pt x="2994" y="162"/>
                  </a:lnTo>
                  <a:lnTo>
                    <a:pt x="2815" y="234"/>
                  </a:lnTo>
                  <a:lnTo>
                    <a:pt x="2653" y="323"/>
                  </a:lnTo>
                  <a:lnTo>
                    <a:pt x="2474" y="413"/>
                  </a:lnTo>
                  <a:lnTo>
                    <a:pt x="2313" y="521"/>
                  </a:lnTo>
                  <a:lnTo>
                    <a:pt x="2151" y="628"/>
                  </a:lnTo>
                  <a:lnTo>
                    <a:pt x="1829" y="897"/>
                  </a:lnTo>
                  <a:lnTo>
                    <a:pt x="1542" y="1202"/>
                  </a:lnTo>
                  <a:lnTo>
                    <a:pt x="1255" y="1542"/>
                  </a:lnTo>
                  <a:lnTo>
                    <a:pt x="1004" y="1919"/>
                  </a:lnTo>
                  <a:lnTo>
                    <a:pt x="771" y="2331"/>
                  </a:lnTo>
                  <a:lnTo>
                    <a:pt x="574" y="2762"/>
                  </a:lnTo>
                  <a:lnTo>
                    <a:pt x="394" y="3228"/>
                  </a:lnTo>
                  <a:lnTo>
                    <a:pt x="251" y="3730"/>
                  </a:lnTo>
                  <a:lnTo>
                    <a:pt x="126" y="4250"/>
                  </a:lnTo>
                  <a:lnTo>
                    <a:pt x="54" y="4788"/>
                  </a:lnTo>
                  <a:lnTo>
                    <a:pt x="0" y="5343"/>
                  </a:lnTo>
                  <a:lnTo>
                    <a:pt x="0" y="5863"/>
                  </a:lnTo>
                  <a:lnTo>
                    <a:pt x="36" y="6401"/>
                  </a:lnTo>
                  <a:lnTo>
                    <a:pt x="108" y="6903"/>
                  </a:lnTo>
                  <a:lnTo>
                    <a:pt x="197" y="7387"/>
                  </a:lnTo>
                  <a:lnTo>
                    <a:pt x="341" y="7853"/>
                  </a:lnTo>
                  <a:lnTo>
                    <a:pt x="502" y="8302"/>
                  </a:lnTo>
                  <a:lnTo>
                    <a:pt x="681" y="8714"/>
                  </a:lnTo>
                  <a:lnTo>
                    <a:pt x="914" y="9090"/>
                  </a:lnTo>
                  <a:lnTo>
                    <a:pt x="1147" y="9449"/>
                  </a:lnTo>
                  <a:lnTo>
                    <a:pt x="1416" y="9754"/>
                  </a:lnTo>
                  <a:lnTo>
                    <a:pt x="1560" y="9897"/>
                  </a:lnTo>
                  <a:lnTo>
                    <a:pt x="1721" y="10023"/>
                  </a:lnTo>
                  <a:lnTo>
                    <a:pt x="1865" y="10148"/>
                  </a:lnTo>
                  <a:lnTo>
                    <a:pt x="2026" y="10256"/>
                  </a:lnTo>
                  <a:lnTo>
                    <a:pt x="2187" y="10345"/>
                  </a:lnTo>
                  <a:lnTo>
                    <a:pt x="2367" y="10435"/>
                  </a:lnTo>
                  <a:lnTo>
                    <a:pt x="2528" y="10507"/>
                  </a:lnTo>
                  <a:lnTo>
                    <a:pt x="2707" y="10579"/>
                  </a:lnTo>
                  <a:lnTo>
                    <a:pt x="2887" y="10632"/>
                  </a:lnTo>
                  <a:lnTo>
                    <a:pt x="3084" y="10668"/>
                  </a:lnTo>
                  <a:lnTo>
                    <a:pt x="3263" y="10686"/>
                  </a:lnTo>
                  <a:lnTo>
                    <a:pt x="3640" y="10686"/>
                  </a:lnTo>
                  <a:lnTo>
                    <a:pt x="3819" y="10668"/>
                  </a:lnTo>
                  <a:lnTo>
                    <a:pt x="3998" y="10632"/>
                  </a:lnTo>
                  <a:lnTo>
                    <a:pt x="4195" y="10579"/>
                  </a:lnTo>
                  <a:lnTo>
                    <a:pt x="4357" y="10525"/>
                  </a:lnTo>
                  <a:lnTo>
                    <a:pt x="4536" y="10453"/>
                  </a:lnTo>
                  <a:lnTo>
                    <a:pt x="4715" y="10381"/>
                  </a:lnTo>
                  <a:lnTo>
                    <a:pt x="4877" y="10292"/>
                  </a:lnTo>
                  <a:lnTo>
                    <a:pt x="5056" y="10184"/>
                  </a:lnTo>
                  <a:lnTo>
                    <a:pt x="5217" y="10059"/>
                  </a:lnTo>
                  <a:lnTo>
                    <a:pt x="5522" y="9808"/>
                  </a:lnTo>
                  <a:lnTo>
                    <a:pt x="5827" y="9503"/>
                  </a:lnTo>
                  <a:lnTo>
                    <a:pt x="6096" y="9162"/>
                  </a:lnTo>
                  <a:lnTo>
                    <a:pt x="6365" y="8786"/>
                  </a:lnTo>
                  <a:lnTo>
                    <a:pt x="6580" y="8373"/>
                  </a:lnTo>
                  <a:lnTo>
                    <a:pt x="6795" y="7925"/>
                  </a:lnTo>
                  <a:lnTo>
                    <a:pt x="6974" y="7459"/>
                  </a:lnTo>
                  <a:lnTo>
                    <a:pt x="7118" y="6975"/>
                  </a:lnTo>
                  <a:lnTo>
                    <a:pt x="7225" y="6455"/>
                  </a:lnTo>
                  <a:lnTo>
                    <a:pt x="7315" y="5899"/>
                  </a:lnTo>
                  <a:lnTo>
                    <a:pt x="7351" y="5361"/>
                  </a:lnTo>
                  <a:lnTo>
                    <a:pt x="7369" y="4823"/>
                  </a:lnTo>
                  <a:lnTo>
                    <a:pt x="7333" y="4303"/>
                  </a:lnTo>
                  <a:lnTo>
                    <a:pt x="7261" y="3801"/>
                  </a:lnTo>
                  <a:lnTo>
                    <a:pt x="7154" y="3317"/>
                  </a:lnTo>
                  <a:lnTo>
                    <a:pt x="7028" y="2851"/>
                  </a:lnTo>
                  <a:lnTo>
                    <a:pt x="6867" y="2403"/>
                  </a:lnTo>
                  <a:lnTo>
                    <a:pt x="6670" y="1991"/>
                  </a:lnTo>
                  <a:lnTo>
                    <a:pt x="6454" y="1614"/>
                  </a:lnTo>
                  <a:lnTo>
                    <a:pt x="6203" y="1256"/>
                  </a:lnTo>
                  <a:lnTo>
                    <a:pt x="5934" y="951"/>
                  </a:lnTo>
                  <a:lnTo>
                    <a:pt x="5791" y="807"/>
                  </a:lnTo>
                  <a:lnTo>
                    <a:pt x="5648" y="664"/>
                  </a:lnTo>
                  <a:lnTo>
                    <a:pt x="5486" y="556"/>
                  </a:lnTo>
                  <a:lnTo>
                    <a:pt x="5343" y="449"/>
                  </a:lnTo>
                  <a:lnTo>
                    <a:pt x="5164" y="341"/>
                  </a:lnTo>
                  <a:lnTo>
                    <a:pt x="5002" y="252"/>
                  </a:lnTo>
                  <a:lnTo>
                    <a:pt x="4823" y="180"/>
                  </a:lnTo>
                  <a:lnTo>
                    <a:pt x="4644" y="126"/>
                  </a:lnTo>
                  <a:lnTo>
                    <a:pt x="4464" y="72"/>
                  </a:lnTo>
                  <a:lnTo>
                    <a:pt x="4285" y="36"/>
                  </a:lnTo>
                  <a:lnTo>
                    <a:pt x="4088" y="19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55"/>
            <p:cNvSpPr/>
            <p:nvPr/>
          </p:nvSpPr>
          <p:spPr>
            <a:xfrm flipH="1">
              <a:off x="7106022" y="4576386"/>
              <a:ext cx="179727" cy="261232"/>
            </a:xfrm>
            <a:custGeom>
              <a:avLst/>
              <a:gdLst/>
              <a:ahLst/>
              <a:cxnLst/>
              <a:rect l="l" t="t" r="r" b="b"/>
              <a:pathLst>
                <a:path w="5021" h="7298" extrusionOk="0">
                  <a:moveTo>
                    <a:pt x="2672" y="1"/>
                  </a:moveTo>
                  <a:lnTo>
                    <a:pt x="2421" y="19"/>
                  </a:lnTo>
                  <a:lnTo>
                    <a:pt x="2170" y="73"/>
                  </a:lnTo>
                  <a:lnTo>
                    <a:pt x="1919" y="162"/>
                  </a:lnTo>
                  <a:lnTo>
                    <a:pt x="1686" y="270"/>
                  </a:lnTo>
                  <a:lnTo>
                    <a:pt x="1471" y="431"/>
                  </a:lnTo>
                  <a:lnTo>
                    <a:pt x="1255" y="610"/>
                  </a:lnTo>
                  <a:lnTo>
                    <a:pt x="1058" y="808"/>
                  </a:lnTo>
                  <a:lnTo>
                    <a:pt x="861" y="1041"/>
                  </a:lnTo>
                  <a:lnTo>
                    <a:pt x="682" y="1292"/>
                  </a:lnTo>
                  <a:lnTo>
                    <a:pt x="520" y="1579"/>
                  </a:lnTo>
                  <a:lnTo>
                    <a:pt x="395" y="1883"/>
                  </a:lnTo>
                  <a:lnTo>
                    <a:pt x="269" y="2206"/>
                  </a:lnTo>
                  <a:lnTo>
                    <a:pt x="162" y="2547"/>
                  </a:lnTo>
                  <a:lnTo>
                    <a:pt x="90" y="2887"/>
                  </a:lnTo>
                  <a:lnTo>
                    <a:pt x="36" y="3264"/>
                  </a:lnTo>
                  <a:lnTo>
                    <a:pt x="0" y="3640"/>
                  </a:lnTo>
                  <a:lnTo>
                    <a:pt x="0" y="3999"/>
                  </a:lnTo>
                  <a:lnTo>
                    <a:pt x="18" y="4357"/>
                  </a:lnTo>
                  <a:lnTo>
                    <a:pt x="72" y="4698"/>
                  </a:lnTo>
                  <a:lnTo>
                    <a:pt x="144" y="5039"/>
                  </a:lnTo>
                  <a:lnTo>
                    <a:pt x="233" y="5361"/>
                  </a:lnTo>
                  <a:lnTo>
                    <a:pt x="341" y="5666"/>
                  </a:lnTo>
                  <a:lnTo>
                    <a:pt x="467" y="5935"/>
                  </a:lnTo>
                  <a:lnTo>
                    <a:pt x="628" y="6204"/>
                  </a:lnTo>
                  <a:lnTo>
                    <a:pt x="789" y="6437"/>
                  </a:lnTo>
                  <a:lnTo>
                    <a:pt x="969" y="6652"/>
                  </a:lnTo>
                  <a:lnTo>
                    <a:pt x="1166" y="6850"/>
                  </a:lnTo>
                  <a:lnTo>
                    <a:pt x="1381" y="6993"/>
                  </a:lnTo>
                  <a:lnTo>
                    <a:pt x="1614" y="7118"/>
                  </a:lnTo>
                  <a:lnTo>
                    <a:pt x="1847" y="7208"/>
                  </a:lnTo>
                  <a:lnTo>
                    <a:pt x="2098" y="7280"/>
                  </a:lnTo>
                  <a:lnTo>
                    <a:pt x="2367" y="7298"/>
                  </a:lnTo>
                  <a:lnTo>
                    <a:pt x="2618" y="7280"/>
                  </a:lnTo>
                  <a:lnTo>
                    <a:pt x="2869" y="7226"/>
                  </a:lnTo>
                  <a:lnTo>
                    <a:pt x="3102" y="7136"/>
                  </a:lnTo>
                  <a:lnTo>
                    <a:pt x="3335" y="7011"/>
                  </a:lnTo>
                  <a:lnTo>
                    <a:pt x="3568" y="6867"/>
                  </a:lnTo>
                  <a:lnTo>
                    <a:pt x="3783" y="6688"/>
                  </a:lnTo>
                  <a:lnTo>
                    <a:pt x="3981" y="6473"/>
                  </a:lnTo>
                  <a:lnTo>
                    <a:pt x="4160" y="6240"/>
                  </a:lnTo>
                  <a:lnTo>
                    <a:pt x="4339" y="5989"/>
                  </a:lnTo>
                  <a:lnTo>
                    <a:pt x="4501" y="5720"/>
                  </a:lnTo>
                  <a:lnTo>
                    <a:pt x="4644" y="5415"/>
                  </a:lnTo>
                  <a:lnTo>
                    <a:pt x="4769" y="5093"/>
                  </a:lnTo>
                  <a:lnTo>
                    <a:pt x="4859" y="4752"/>
                  </a:lnTo>
                  <a:lnTo>
                    <a:pt x="4949" y="4393"/>
                  </a:lnTo>
                  <a:lnTo>
                    <a:pt x="5003" y="4035"/>
                  </a:lnTo>
                  <a:lnTo>
                    <a:pt x="5020" y="3658"/>
                  </a:lnTo>
                  <a:lnTo>
                    <a:pt x="5020" y="3282"/>
                  </a:lnTo>
                  <a:lnTo>
                    <a:pt x="5003" y="2923"/>
                  </a:lnTo>
                  <a:lnTo>
                    <a:pt x="4967" y="2583"/>
                  </a:lnTo>
                  <a:lnTo>
                    <a:pt x="4895" y="2260"/>
                  </a:lnTo>
                  <a:lnTo>
                    <a:pt x="4805" y="1937"/>
                  </a:lnTo>
                  <a:lnTo>
                    <a:pt x="4698" y="1632"/>
                  </a:lnTo>
                  <a:lnTo>
                    <a:pt x="4554" y="1345"/>
                  </a:lnTo>
                  <a:lnTo>
                    <a:pt x="4411" y="1094"/>
                  </a:lnTo>
                  <a:lnTo>
                    <a:pt x="4250" y="843"/>
                  </a:lnTo>
                  <a:lnTo>
                    <a:pt x="4052" y="628"/>
                  </a:lnTo>
                  <a:lnTo>
                    <a:pt x="3855" y="449"/>
                  </a:lnTo>
                  <a:lnTo>
                    <a:pt x="3640" y="288"/>
                  </a:lnTo>
                  <a:lnTo>
                    <a:pt x="3425" y="162"/>
                  </a:lnTo>
                  <a:lnTo>
                    <a:pt x="3174" y="73"/>
                  </a:lnTo>
                  <a:lnTo>
                    <a:pt x="2923" y="19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55"/>
            <p:cNvSpPr/>
            <p:nvPr/>
          </p:nvSpPr>
          <p:spPr>
            <a:xfrm flipH="1">
              <a:off x="7129146" y="4597577"/>
              <a:ext cx="150840" cy="218886"/>
            </a:xfrm>
            <a:custGeom>
              <a:avLst/>
              <a:gdLst/>
              <a:ahLst/>
              <a:cxnLst/>
              <a:rect l="l" t="t" r="r" b="b"/>
              <a:pathLst>
                <a:path w="4214" h="6115" extrusionOk="0">
                  <a:moveTo>
                    <a:pt x="2242" y="0"/>
                  </a:moveTo>
                  <a:lnTo>
                    <a:pt x="2027" y="18"/>
                  </a:lnTo>
                  <a:lnTo>
                    <a:pt x="1812" y="54"/>
                  </a:lnTo>
                  <a:lnTo>
                    <a:pt x="1614" y="126"/>
                  </a:lnTo>
                  <a:lnTo>
                    <a:pt x="1417" y="234"/>
                  </a:lnTo>
                  <a:lnTo>
                    <a:pt x="1220" y="359"/>
                  </a:lnTo>
                  <a:lnTo>
                    <a:pt x="1041" y="502"/>
                  </a:lnTo>
                  <a:lnTo>
                    <a:pt x="879" y="682"/>
                  </a:lnTo>
                  <a:lnTo>
                    <a:pt x="718" y="879"/>
                  </a:lnTo>
                  <a:lnTo>
                    <a:pt x="574" y="1094"/>
                  </a:lnTo>
                  <a:lnTo>
                    <a:pt x="431" y="1327"/>
                  </a:lnTo>
                  <a:lnTo>
                    <a:pt x="323" y="1578"/>
                  </a:lnTo>
                  <a:lnTo>
                    <a:pt x="216" y="1847"/>
                  </a:lnTo>
                  <a:lnTo>
                    <a:pt x="144" y="2134"/>
                  </a:lnTo>
                  <a:lnTo>
                    <a:pt x="72" y="2421"/>
                  </a:lnTo>
                  <a:lnTo>
                    <a:pt x="19" y="2726"/>
                  </a:lnTo>
                  <a:lnTo>
                    <a:pt x="1" y="3048"/>
                  </a:lnTo>
                  <a:lnTo>
                    <a:pt x="1" y="3353"/>
                  </a:lnTo>
                  <a:lnTo>
                    <a:pt x="19" y="3658"/>
                  </a:lnTo>
                  <a:lnTo>
                    <a:pt x="55" y="3945"/>
                  </a:lnTo>
                  <a:lnTo>
                    <a:pt x="108" y="4214"/>
                  </a:lnTo>
                  <a:lnTo>
                    <a:pt x="180" y="4483"/>
                  </a:lnTo>
                  <a:lnTo>
                    <a:pt x="288" y="4734"/>
                  </a:lnTo>
                  <a:lnTo>
                    <a:pt x="395" y="4985"/>
                  </a:lnTo>
                  <a:lnTo>
                    <a:pt x="521" y="5200"/>
                  </a:lnTo>
                  <a:lnTo>
                    <a:pt x="664" y="5397"/>
                  </a:lnTo>
                  <a:lnTo>
                    <a:pt x="808" y="5576"/>
                  </a:lnTo>
                  <a:lnTo>
                    <a:pt x="969" y="5738"/>
                  </a:lnTo>
                  <a:lnTo>
                    <a:pt x="1148" y="5863"/>
                  </a:lnTo>
                  <a:lnTo>
                    <a:pt x="1345" y="5971"/>
                  </a:lnTo>
                  <a:lnTo>
                    <a:pt x="1543" y="6042"/>
                  </a:lnTo>
                  <a:lnTo>
                    <a:pt x="1758" y="6096"/>
                  </a:lnTo>
                  <a:lnTo>
                    <a:pt x="1973" y="6114"/>
                  </a:lnTo>
                  <a:lnTo>
                    <a:pt x="2188" y="6096"/>
                  </a:lnTo>
                  <a:lnTo>
                    <a:pt x="2385" y="6060"/>
                  </a:lnTo>
                  <a:lnTo>
                    <a:pt x="2600" y="5989"/>
                  </a:lnTo>
                  <a:lnTo>
                    <a:pt x="2798" y="5881"/>
                  </a:lnTo>
                  <a:lnTo>
                    <a:pt x="2977" y="5756"/>
                  </a:lnTo>
                  <a:lnTo>
                    <a:pt x="3156" y="5612"/>
                  </a:lnTo>
                  <a:lnTo>
                    <a:pt x="3335" y="5433"/>
                  </a:lnTo>
                  <a:lnTo>
                    <a:pt x="3497" y="5236"/>
                  </a:lnTo>
                  <a:lnTo>
                    <a:pt x="3640" y="5020"/>
                  </a:lnTo>
                  <a:lnTo>
                    <a:pt x="3766" y="4787"/>
                  </a:lnTo>
                  <a:lnTo>
                    <a:pt x="3891" y="4536"/>
                  </a:lnTo>
                  <a:lnTo>
                    <a:pt x="3981" y="4267"/>
                  </a:lnTo>
                  <a:lnTo>
                    <a:pt x="4071" y="3981"/>
                  </a:lnTo>
                  <a:lnTo>
                    <a:pt x="4142" y="3676"/>
                  </a:lnTo>
                  <a:lnTo>
                    <a:pt x="4178" y="3371"/>
                  </a:lnTo>
                  <a:lnTo>
                    <a:pt x="4214" y="3066"/>
                  </a:lnTo>
                  <a:lnTo>
                    <a:pt x="4214" y="2761"/>
                  </a:lnTo>
                  <a:lnTo>
                    <a:pt x="4196" y="2457"/>
                  </a:lnTo>
                  <a:lnTo>
                    <a:pt x="4160" y="2170"/>
                  </a:lnTo>
                  <a:lnTo>
                    <a:pt x="4089" y="1883"/>
                  </a:lnTo>
                  <a:lnTo>
                    <a:pt x="4017" y="1614"/>
                  </a:lnTo>
                  <a:lnTo>
                    <a:pt x="3927" y="1363"/>
                  </a:lnTo>
                  <a:lnTo>
                    <a:pt x="3820" y="1130"/>
                  </a:lnTo>
                  <a:lnTo>
                    <a:pt x="3694" y="915"/>
                  </a:lnTo>
                  <a:lnTo>
                    <a:pt x="3551" y="718"/>
                  </a:lnTo>
                  <a:lnTo>
                    <a:pt x="3407" y="538"/>
                  </a:lnTo>
                  <a:lnTo>
                    <a:pt x="3228" y="377"/>
                  </a:lnTo>
                  <a:lnTo>
                    <a:pt x="3049" y="251"/>
                  </a:lnTo>
                  <a:lnTo>
                    <a:pt x="2869" y="144"/>
                  </a:lnTo>
                  <a:lnTo>
                    <a:pt x="2654" y="54"/>
                  </a:lnTo>
                  <a:lnTo>
                    <a:pt x="2457" y="18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55"/>
            <p:cNvSpPr/>
            <p:nvPr/>
          </p:nvSpPr>
          <p:spPr>
            <a:xfrm flipH="1">
              <a:off x="7874217" y="4389001"/>
              <a:ext cx="361959" cy="307443"/>
            </a:xfrm>
            <a:custGeom>
              <a:avLst/>
              <a:gdLst/>
              <a:ahLst/>
              <a:cxnLst/>
              <a:rect l="l" t="t" r="r" b="b"/>
              <a:pathLst>
                <a:path w="10112" h="8589" extrusionOk="0">
                  <a:moveTo>
                    <a:pt x="9126" y="1"/>
                  </a:moveTo>
                  <a:lnTo>
                    <a:pt x="5666" y="7495"/>
                  </a:lnTo>
                  <a:lnTo>
                    <a:pt x="0" y="7495"/>
                  </a:lnTo>
                  <a:lnTo>
                    <a:pt x="0" y="8588"/>
                  </a:lnTo>
                  <a:lnTo>
                    <a:pt x="6365" y="8588"/>
                  </a:lnTo>
                  <a:lnTo>
                    <a:pt x="10112" y="449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55"/>
            <p:cNvSpPr/>
            <p:nvPr/>
          </p:nvSpPr>
          <p:spPr>
            <a:xfrm flipH="1">
              <a:off x="7432687" y="4389001"/>
              <a:ext cx="361959" cy="307443"/>
            </a:xfrm>
            <a:custGeom>
              <a:avLst/>
              <a:gdLst/>
              <a:ahLst/>
              <a:cxnLst/>
              <a:rect l="l" t="t" r="r" b="b"/>
              <a:pathLst>
                <a:path w="10112" h="8589" extrusionOk="0">
                  <a:moveTo>
                    <a:pt x="9126" y="1"/>
                  </a:moveTo>
                  <a:lnTo>
                    <a:pt x="5665" y="7495"/>
                  </a:lnTo>
                  <a:lnTo>
                    <a:pt x="0" y="7495"/>
                  </a:lnTo>
                  <a:lnTo>
                    <a:pt x="0" y="8588"/>
                  </a:lnTo>
                  <a:lnTo>
                    <a:pt x="6347" y="8588"/>
                  </a:lnTo>
                  <a:lnTo>
                    <a:pt x="10112" y="449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55"/>
            <p:cNvSpPr/>
            <p:nvPr/>
          </p:nvSpPr>
          <p:spPr>
            <a:xfrm flipH="1">
              <a:off x="7295342" y="4389001"/>
              <a:ext cx="361995" cy="307443"/>
            </a:xfrm>
            <a:custGeom>
              <a:avLst/>
              <a:gdLst/>
              <a:ahLst/>
              <a:cxnLst/>
              <a:rect l="l" t="t" r="r" b="b"/>
              <a:pathLst>
                <a:path w="10113" h="8589" extrusionOk="0">
                  <a:moveTo>
                    <a:pt x="987" y="1"/>
                  </a:moveTo>
                  <a:lnTo>
                    <a:pt x="1" y="449"/>
                  </a:lnTo>
                  <a:lnTo>
                    <a:pt x="3748" y="8588"/>
                  </a:lnTo>
                  <a:lnTo>
                    <a:pt x="10112" y="8588"/>
                  </a:lnTo>
                  <a:lnTo>
                    <a:pt x="10112" y="7495"/>
                  </a:lnTo>
                  <a:lnTo>
                    <a:pt x="4447" y="7495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55"/>
            <p:cNvSpPr/>
            <p:nvPr/>
          </p:nvSpPr>
          <p:spPr>
            <a:xfrm flipH="1">
              <a:off x="6821739" y="4389001"/>
              <a:ext cx="361959" cy="307443"/>
            </a:xfrm>
            <a:custGeom>
              <a:avLst/>
              <a:gdLst/>
              <a:ahLst/>
              <a:cxnLst/>
              <a:rect l="l" t="t" r="r" b="b"/>
              <a:pathLst>
                <a:path w="10112" h="8589" extrusionOk="0">
                  <a:moveTo>
                    <a:pt x="986" y="1"/>
                  </a:moveTo>
                  <a:lnTo>
                    <a:pt x="0" y="449"/>
                  </a:lnTo>
                  <a:lnTo>
                    <a:pt x="3747" y="8588"/>
                  </a:lnTo>
                  <a:lnTo>
                    <a:pt x="10112" y="8588"/>
                  </a:lnTo>
                  <a:lnTo>
                    <a:pt x="10112" y="7495"/>
                  </a:lnTo>
                  <a:lnTo>
                    <a:pt x="4446" y="7495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55"/>
            <p:cNvSpPr/>
            <p:nvPr/>
          </p:nvSpPr>
          <p:spPr>
            <a:xfrm flipH="1">
              <a:off x="6397533" y="4389001"/>
              <a:ext cx="361995" cy="307443"/>
            </a:xfrm>
            <a:custGeom>
              <a:avLst/>
              <a:gdLst/>
              <a:ahLst/>
              <a:cxnLst/>
              <a:rect l="l" t="t" r="r" b="b"/>
              <a:pathLst>
                <a:path w="10113" h="8589" extrusionOk="0">
                  <a:moveTo>
                    <a:pt x="987" y="1"/>
                  </a:moveTo>
                  <a:lnTo>
                    <a:pt x="1" y="449"/>
                  </a:lnTo>
                  <a:lnTo>
                    <a:pt x="3748" y="8588"/>
                  </a:lnTo>
                  <a:lnTo>
                    <a:pt x="10113" y="8588"/>
                  </a:lnTo>
                  <a:lnTo>
                    <a:pt x="10113" y="7495"/>
                  </a:lnTo>
                  <a:lnTo>
                    <a:pt x="4447" y="7495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55"/>
            <p:cNvSpPr/>
            <p:nvPr/>
          </p:nvSpPr>
          <p:spPr>
            <a:xfrm flipH="1">
              <a:off x="6961625" y="4389001"/>
              <a:ext cx="361995" cy="307443"/>
            </a:xfrm>
            <a:custGeom>
              <a:avLst/>
              <a:gdLst/>
              <a:ahLst/>
              <a:cxnLst/>
              <a:rect l="l" t="t" r="r" b="b"/>
              <a:pathLst>
                <a:path w="10113" h="8589" extrusionOk="0">
                  <a:moveTo>
                    <a:pt x="9126" y="1"/>
                  </a:moveTo>
                  <a:lnTo>
                    <a:pt x="5666" y="7495"/>
                  </a:lnTo>
                  <a:lnTo>
                    <a:pt x="1" y="7495"/>
                  </a:lnTo>
                  <a:lnTo>
                    <a:pt x="1" y="8588"/>
                  </a:lnTo>
                  <a:lnTo>
                    <a:pt x="6365" y="8588"/>
                  </a:lnTo>
                  <a:lnTo>
                    <a:pt x="10112" y="449"/>
                  </a:lnTo>
                  <a:lnTo>
                    <a:pt x="9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55"/>
            <p:cNvSpPr/>
            <p:nvPr/>
          </p:nvSpPr>
          <p:spPr>
            <a:xfrm flipH="1">
              <a:off x="6473237" y="4378728"/>
              <a:ext cx="1659635" cy="100154"/>
            </a:xfrm>
            <a:custGeom>
              <a:avLst/>
              <a:gdLst/>
              <a:ahLst/>
              <a:cxnLst/>
              <a:rect l="l" t="t" r="r" b="b"/>
              <a:pathLst>
                <a:path w="46365" h="2798" extrusionOk="0">
                  <a:moveTo>
                    <a:pt x="1256" y="1"/>
                  </a:moveTo>
                  <a:lnTo>
                    <a:pt x="1112" y="37"/>
                  </a:lnTo>
                  <a:lnTo>
                    <a:pt x="987" y="73"/>
                  </a:lnTo>
                  <a:lnTo>
                    <a:pt x="861" y="108"/>
                  </a:lnTo>
                  <a:lnTo>
                    <a:pt x="736" y="162"/>
                  </a:lnTo>
                  <a:lnTo>
                    <a:pt x="610" y="234"/>
                  </a:lnTo>
                  <a:lnTo>
                    <a:pt x="503" y="324"/>
                  </a:lnTo>
                  <a:lnTo>
                    <a:pt x="413" y="413"/>
                  </a:lnTo>
                  <a:lnTo>
                    <a:pt x="323" y="503"/>
                  </a:lnTo>
                  <a:lnTo>
                    <a:pt x="234" y="610"/>
                  </a:lnTo>
                  <a:lnTo>
                    <a:pt x="162" y="736"/>
                  </a:lnTo>
                  <a:lnTo>
                    <a:pt x="108" y="861"/>
                  </a:lnTo>
                  <a:lnTo>
                    <a:pt x="54" y="987"/>
                  </a:lnTo>
                  <a:lnTo>
                    <a:pt x="36" y="1112"/>
                  </a:lnTo>
                  <a:lnTo>
                    <a:pt x="1" y="1256"/>
                  </a:lnTo>
                  <a:lnTo>
                    <a:pt x="1" y="1399"/>
                  </a:lnTo>
                  <a:lnTo>
                    <a:pt x="1" y="1543"/>
                  </a:lnTo>
                  <a:lnTo>
                    <a:pt x="36" y="1686"/>
                  </a:lnTo>
                  <a:lnTo>
                    <a:pt x="54" y="1812"/>
                  </a:lnTo>
                  <a:lnTo>
                    <a:pt x="108" y="1937"/>
                  </a:lnTo>
                  <a:lnTo>
                    <a:pt x="162" y="2063"/>
                  </a:lnTo>
                  <a:lnTo>
                    <a:pt x="234" y="2188"/>
                  </a:lnTo>
                  <a:lnTo>
                    <a:pt x="323" y="2296"/>
                  </a:lnTo>
                  <a:lnTo>
                    <a:pt x="413" y="2385"/>
                  </a:lnTo>
                  <a:lnTo>
                    <a:pt x="503" y="2475"/>
                  </a:lnTo>
                  <a:lnTo>
                    <a:pt x="610" y="2565"/>
                  </a:lnTo>
                  <a:lnTo>
                    <a:pt x="736" y="2636"/>
                  </a:lnTo>
                  <a:lnTo>
                    <a:pt x="861" y="2690"/>
                  </a:lnTo>
                  <a:lnTo>
                    <a:pt x="987" y="2726"/>
                  </a:lnTo>
                  <a:lnTo>
                    <a:pt x="1112" y="2762"/>
                  </a:lnTo>
                  <a:lnTo>
                    <a:pt x="1256" y="2798"/>
                  </a:lnTo>
                  <a:lnTo>
                    <a:pt x="45109" y="2798"/>
                  </a:lnTo>
                  <a:lnTo>
                    <a:pt x="45235" y="2762"/>
                  </a:lnTo>
                  <a:lnTo>
                    <a:pt x="45378" y="2726"/>
                  </a:lnTo>
                  <a:lnTo>
                    <a:pt x="45503" y="2690"/>
                  </a:lnTo>
                  <a:lnTo>
                    <a:pt x="45629" y="2636"/>
                  </a:lnTo>
                  <a:lnTo>
                    <a:pt x="45737" y="2565"/>
                  </a:lnTo>
                  <a:lnTo>
                    <a:pt x="45844" y="2475"/>
                  </a:lnTo>
                  <a:lnTo>
                    <a:pt x="45952" y="2385"/>
                  </a:lnTo>
                  <a:lnTo>
                    <a:pt x="46041" y="2296"/>
                  </a:lnTo>
                  <a:lnTo>
                    <a:pt x="46113" y="2188"/>
                  </a:lnTo>
                  <a:lnTo>
                    <a:pt x="46185" y="2063"/>
                  </a:lnTo>
                  <a:lnTo>
                    <a:pt x="46256" y="1937"/>
                  </a:lnTo>
                  <a:lnTo>
                    <a:pt x="46292" y="1812"/>
                  </a:lnTo>
                  <a:lnTo>
                    <a:pt x="46328" y="1686"/>
                  </a:lnTo>
                  <a:lnTo>
                    <a:pt x="46346" y="1543"/>
                  </a:lnTo>
                  <a:lnTo>
                    <a:pt x="46364" y="1399"/>
                  </a:lnTo>
                  <a:lnTo>
                    <a:pt x="46346" y="1256"/>
                  </a:lnTo>
                  <a:lnTo>
                    <a:pt x="46328" y="1112"/>
                  </a:lnTo>
                  <a:lnTo>
                    <a:pt x="46292" y="987"/>
                  </a:lnTo>
                  <a:lnTo>
                    <a:pt x="46256" y="861"/>
                  </a:lnTo>
                  <a:lnTo>
                    <a:pt x="46185" y="736"/>
                  </a:lnTo>
                  <a:lnTo>
                    <a:pt x="46113" y="610"/>
                  </a:lnTo>
                  <a:lnTo>
                    <a:pt x="46041" y="503"/>
                  </a:lnTo>
                  <a:lnTo>
                    <a:pt x="45952" y="413"/>
                  </a:lnTo>
                  <a:lnTo>
                    <a:pt x="45844" y="324"/>
                  </a:lnTo>
                  <a:lnTo>
                    <a:pt x="45737" y="234"/>
                  </a:lnTo>
                  <a:lnTo>
                    <a:pt x="45629" y="162"/>
                  </a:lnTo>
                  <a:lnTo>
                    <a:pt x="45503" y="108"/>
                  </a:lnTo>
                  <a:lnTo>
                    <a:pt x="45378" y="73"/>
                  </a:lnTo>
                  <a:lnTo>
                    <a:pt x="45235" y="37"/>
                  </a:lnTo>
                  <a:lnTo>
                    <a:pt x="45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55"/>
            <p:cNvSpPr/>
            <p:nvPr/>
          </p:nvSpPr>
          <p:spPr>
            <a:xfrm flipH="1">
              <a:off x="7325517" y="3485434"/>
              <a:ext cx="79608" cy="351077"/>
            </a:xfrm>
            <a:custGeom>
              <a:avLst/>
              <a:gdLst/>
              <a:ahLst/>
              <a:cxnLst/>
              <a:rect l="l" t="t" r="r" b="b"/>
              <a:pathLst>
                <a:path w="2224" h="9808" extrusionOk="0">
                  <a:moveTo>
                    <a:pt x="1" y="0"/>
                  </a:moveTo>
                  <a:lnTo>
                    <a:pt x="1" y="9807"/>
                  </a:lnTo>
                  <a:lnTo>
                    <a:pt x="2224" y="9807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55"/>
            <p:cNvSpPr/>
            <p:nvPr/>
          </p:nvSpPr>
          <p:spPr>
            <a:xfrm flipH="1">
              <a:off x="7325517" y="3574634"/>
              <a:ext cx="44959" cy="261876"/>
            </a:xfrm>
            <a:custGeom>
              <a:avLst/>
              <a:gdLst/>
              <a:ahLst/>
              <a:cxnLst/>
              <a:rect l="l" t="t" r="r" b="b"/>
              <a:pathLst>
                <a:path w="1256" h="7316" extrusionOk="0">
                  <a:moveTo>
                    <a:pt x="1256" y="0"/>
                  </a:moveTo>
                  <a:lnTo>
                    <a:pt x="1" y="448"/>
                  </a:lnTo>
                  <a:lnTo>
                    <a:pt x="1" y="7315"/>
                  </a:lnTo>
                  <a:lnTo>
                    <a:pt x="1256" y="73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55"/>
            <p:cNvSpPr/>
            <p:nvPr/>
          </p:nvSpPr>
          <p:spPr>
            <a:xfrm flipH="1">
              <a:off x="7240146" y="3774834"/>
              <a:ext cx="203495" cy="82830"/>
            </a:xfrm>
            <a:custGeom>
              <a:avLst/>
              <a:gdLst/>
              <a:ahLst/>
              <a:cxnLst/>
              <a:rect l="l" t="t" r="r" b="b"/>
              <a:pathLst>
                <a:path w="5685" h="2314" extrusionOk="0">
                  <a:moveTo>
                    <a:pt x="1" y="1"/>
                  </a:moveTo>
                  <a:lnTo>
                    <a:pt x="1" y="2314"/>
                  </a:lnTo>
                  <a:lnTo>
                    <a:pt x="5684" y="2314"/>
                  </a:lnTo>
                  <a:lnTo>
                    <a:pt x="56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55"/>
            <p:cNvSpPr/>
            <p:nvPr/>
          </p:nvSpPr>
          <p:spPr>
            <a:xfrm flipH="1">
              <a:off x="7356945" y="3774834"/>
              <a:ext cx="91170" cy="82830"/>
            </a:xfrm>
            <a:custGeom>
              <a:avLst/>
              <a:gdLst/>
              <a:ahLst/>
              <a:cxnLst/>
              <a:rect l="l" t="t" r="r" b="b"/>
              <a:pathLst>
                <a:path w="2547" h="2314" extrusionOk="0">
                  <a:moveTo>
                    <a:pt x="0" y="1"/>
                  </a:moveTo>
                  <a:lnTo>
                    <a:pt x="0" y="2314"/>
                  </a:lnTo>
                  <a:lnTo>
                    <a:pt x="2546" y="2314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55"/>
            <p:cNvSpPr/>
            <p:nvPr/>
          </p:nvSpPr>
          <p:spPr>
            <a:xfrm flipH="1">
              <a:off x="6525894" y="3825556"/>
              <a:ext cx="327309" cy="329242"/>
            </a:xfrm>
            <a:custGeom>
              <a:avLst/>
              <a:gdLst/>
              <a:ahLst/>
              <a:cxnLst/>
              <a:rect l="l" t="t" r="r" b="b"/>
              <a:pathLst>
                <a:path w="9144" h="9198" extrusionOk="0">
                  <a:moveTo>
                    <a:pt x="0" y="0"/>
                  </a:moveTo>
                  <a:lnTo>
                    <a:pt x="0" y="9198"/>
                  </a:lnTo>
                  <a:lnTo>
                    <a:pt x="9144" y="9198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55"/>
            <p:cNvSpPr/>
            <p:nvPr/>
          </p:nvSpPr>
          <p:spPr>
            <a:xfrm flipH="1">
              <a:off x="6665780" y="3825556"/>
              <a:ext cx="222716" cy="207969"/>
            </a:xfrm>
            <a:custGeom>
              <a:avLst/>
              <a:gdLst/>
              <a:ahLst/>
              <a:cxnLst/>
              <a:rect l="l" t="t" r="r" b="b"/>
              <a:pathLst>
                <a:path w="6222" h="5810" extrusionOk="0">
                  <a:moveTo>
                    <a:pt x="0" y="0"/>
                  </a:moveTo>
                  <a:lnTo>
                    <a:pt x="986" y="5809"/>
                  </a:lnTo>
                  <a:lnTo>
                    <a:pt x="6221" y="4411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55"/>
            <p:cNvSpPr/>
            <p:nvPr/>
          </p:nvSpPr>
          <p:spPr>
            <a:xfrm flipH="1">
              <a:off x="6610584" y="3825556"/>
              <a:ext cx="327345" cy="329242"/>
            </a:xfrm>
            <a:custGeom>
              <a:avLst/>
              <a:gdLst/>
              <a:ahLst/>
              <a:cxnLst/>
              <a:rect l="l" t="t" r="r" b="b"/>
              <a:pathLst>
                <a:path w="9145" h="9198" extrusionOk="0">
                  <a:moveTo>
                    <a:pt x="1" y="0"/>
                  </a:moveTo>
                  <a:lnTo>
                    <a:pt x="1" y="9198"/>
                  </a:lnTo>
                  <a:lnTo>
                    <a:pt x="9144" y="9198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55"/>
            <p:cNvSpPr/>
            <p:nvPr/>
          </p:nvSpPr>
          <p:spPr>
            <a:xfrm flipH="1">
              <a:off x="6494430" y="4111770"/>
              <a:ext cx="396000" cy="52010"/>
            </a:xfrm>
            <a:custGeom>
              <a:avLst/>
              <a:gdLst/>
              <a:ahLst/>
              <a:cxnLst/>
              <a:rect l="l" t="t" r="r" b="b"/>
              <a:pathLst>
                <a:path w="11063" h="1453" extrusionOk="0">
                  <a:moveTo>
                    <a:pt x="0" y="0"/>
                  </a:moveTo>
                  <a:lnTo>
                    <a:pt x="0" y="1453"/>
                  </a:lnTo>
                  <a:lnTo>
                    <a:pt x="11062" y="1453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55"/>
            <p:cNvSpPr/>
            <p:nvPr/>
          </p:nvSpPr>
          <p:spPr>
            <a:xfrm flipH="1">
              <a:off x="6647167" y="4111770"/>
              <a:ext cx="343381" cy="52010"/>
            </a:xfrm>
            <a:custGeom>
              <a:avLst/>
              <a:gdLst/>
              <a:ahLst/>
              <a:cxnLst/>
              <a:rect l="l" t="t" r="r" b="b"/>
              <a:pathLst>
                <a:path w="9593" h="1453" extrusionOk="0">
                  <a:moveTo>
                    <a:pt x="1" y="0"/>
                  </a:moveTo>
                  <a:lnTo>
                    <a:pt x="1" y="1453"/>
                  </a:lnTo>
                  <a:lnTo>
                    <a:pt x="9592" y="1453"/>
                  </a:lnTo>
                  <a:lnTo>
                    <a:pt x="9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55"/>
            <p:cNvSpPr/>
            <p:nvPr/>
          </p:nvSpPr>
          <p:spPr>
            <a:xfrm flipH="1">
              <a:off x="7110532" y="3801788"/>
              <a:ext cx="372232" cy="349180"/>
            </a:xfrm>
            <a:custGeom>
              <a:avLst/>
              <a:gdLst/>
              <a:ahLst/>
              <a:cxnLst/>
              <a:rect l="l" t="t" r="r" b="b"/>
              <a:pathLst>
                <a:path w="10399" h="9755" extrusionOk="0">
                  <a:moveTo>
                    <a:pt x="843" y="1"/>
                  </a:moveTo>
                  <a:lnTo>
                    <a:pt x="0" y="9754"/>
                  </a:lnTo>
                  <a:lnTo>
                    <a:pt x="10399" y="9754"/>
                  </a:lnTo>
                  <a:lnTo>
                    <a:pt x="7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55"/>
            <p:cNvSpPr/>
            <p:nvPr/>
          </p:nvSpPr>
          <p:spPr>
            <a:xfrm flipH="1">
              <a:off x="7322295" y="3801788"/>
              <a:ext cx="161758" cy="349180"/>
            </a:xfrm>
            <a:custGeom>
              <a:avLst/>
              <a:gdLst/>
              <a:ahLst/>
              <a:cxnLst/>
              <a:rect l="l" t="t" r="r" b="b"/>
              <a:pathLst>
                <a:path w="4519" h="9755" extrusionOk="0">
                  <a:moveTo>
                    <a:pt x="377" y="1"/>
                  </a:moveTo>
                  <a:lnTo>
                    <a:pt x="0" y="9754"/>
                  </a:lnTo>
                  <a:lnTo>
                    <a:pt x="4518" y="9754"/>
                  </a:lnTo>
                  <a:lnTo>
                    <a:pt x="342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55"/>
            <p:cNvSpPr/>
            <p:nvPr/>
          </p:nvSpPr>
          <p:spPr>
            <a:xfrm flipH="1">
              <a:off x="8130259" y="4512206"/>
              <a:ext cx="263165" cy="385763"/>
            </a:xfrm>
            <a:custGeom>
              <a:avLst/>
              <a:gdLst/>
              <a:ahLst/>
              <a:cxnLst/>
              <a:rect l="l" t="t" r="r" b="b"/>
              <a:pathLst>
                <a:path w="7352" h="10777" extrusionOk="0">
                  <a:moveTo>
                    <a:pt x="3712" y="1"/>
                  </a:moveTo>
                  <a:lnTo>
                    <a:pt x="3515" y="19"/>
                  </a:lnTo>
                  <a:lnTo>
                    <a:pt x="3335" y="37"/>
                  </a:lnTo>
                  <a:lnTo>
                    <a:pt x="3138" y="73"/>
                  </a:lnTo>
                  <a:lnTo>
                    <a:pt x="2959" y="126"/>
                  </a:lnTo>
                  <a:lnTo>
                    <a:pt x="2780" y="180"/>
                  </a:lnTo>
                  <a:lnTo>
                    <a:pt x="2600" y="252"/>
                  </a:lnTo>
                  <a:lnTo>
                    <a:pt x="2421" y="342"/>
                  </a:lnTo>
                  <a:lnTo>
                    <a:pt x="2260" y="449"/>
                  </a:lnTo>
                  <a:lnTo>
                    <a:pt x="2098" y="557"/>
                  </a:lnTo>
                  <a:lnTo>
                    <a:pt x="1937" y="682"/>
                  </a:lnTo>
                  <a:lnTo>
                    <a:pt x="1776" y="808"/>
                  </a:lnTo>
                  <a:lnTo>
                    <a:pt x="1632" y="951"/>
                  </a:lnTo>
                  <a:lnTo>
                    <a:pt x="1345" y="1256"/>
                  </a:lnTo>
                  <a:lnTo>
                    <a:pt x="1076" y="1615"/>
                  </a:lnTo>
                  <a:lnTo>
                    <a:pt x="843" y="2009"/>
                  </a:lnTo>
                  <a:lnTo>
                    <a:pt x="628" y="2421"/>
                  </a:lnTo>
                  <a:lnTo>
                    <a:pt x="449" y="2870"/>
                  </a:lnTo>
                  <a:lnTo>
                    <a:pt x="287" y="3336"/>
                  </a:lnTo>
                  <a:lnTo>
                    <a:pt x="162" y="3820"/>
                  </a:lnTo>
                  <a:lnTo>
                    <a:pt x="72" y="4340"/>
                  </a:lnTo>
                  <a:lnTo>
                    <a:pt x="19" y="4860"/>
                  </a:lnTo>
                  <a:lnTo>
                    <a:pt x="1" y="5397"/>
                  </a:lnTo>
                  <a:lnTo>
                    <a:pt x="19" y="5953"/>
                  </a:lnTo>
                  <a:lnTo>
                    <a:pt x="72" y="6509"/>
                  </a:lnTo>
                  <a:lnTo>
                    <a:pt x="162" y="7029"/>
                  </a:lnTo>
                  <a:lnTo>
                    <a:pt x="287" y="7531"/>
                  </a:lnTo>
                  <a:lnTo>
                    <a:pt x="431" y="7997"/>
                  </a:lnTo>
                  <a:lnTo>
                    <a:pt x="628" y="8445"/>
                  </a:lnTo>
                  <a:lnTo>
                    <a:pt x="825" y="8858"/>
                  </a:lnTo>
                  <a:lnTo>
                    <a:pt x="1076" y="9234"/>
                  </a:lnTo>
                  <a:lnTo>
                    <a:pt x="1327" y="9575"/>
                  </a:lnTo>
                  <a:lnTo>
                    <a:pt x="1614" y="9880"/>
                  </a:lnTo>
                  <a:lnTo>
                    <a:pt x="1758" y="10023"/>
                  </a:lnTo>
                  <a:lnTo>
                    <a:pt x="1919" y="10149"/>
                  </a:lnTo>
                  <a:lnTo>
                    <a:pt x="2080" y="10274"/>
                  </a:lnTo>
                  <a:lnTo>
                    <a:pt x="2242" y="10364"/>
                  </a:lnTo>
                  <a:lnTo>
                    <a:pt x="2403" y="10471"/>
                  </a:lnTo>
                  <a:lnTo>
                    <a:pt x="2564" y="10543"/>
                  </a:lnTo>
                  <a:lnTo>
                    <a:pt x="2744" y="10615"/>
                  </a:lnTo>
                  <a:lnTo>
                    <a:pt x="2923" y="10669"/>
                  </a:lnTo>
                  <a:lnTo>
                    <a:pt x="3102" y="10722"/>
                  </a:lnTo>
                  <a:lnTo>
                    <a:pt x="3282" y="10758"/>
                  </a:lnTo>
                  <a:lnTo>
                    <a:pt x="3461" y="10776"/>
                  </a:lnTo>
                  <a:lnTo>
                    <a:pt x="3837" y="10776"/>
                  </a:lnTo>
                  <a:lnTo>
                    <a:pt x="4017" y="10758"/>
                  </a:lnTo>
                  <a:lnTo>
                    <a:pt x="4214" y="10704"/>
                  </a:lnTo>
                  <a:lnTo>
                    <a:pt x="4393" y="10669"/>
                  </a:lnTo>
                  <a:lnTo>
                    <a:pt x="4572" y="10597"/>
                  </a:lnTo>
                  <a:lnTo>
                    <a:pt x="4752" y="10525"/>
                  </a:lnTo>
                  <a:lnTo>
                    <a:pt x="4931" y="10435"/>
                  </a:lnTo>
                  <a:lnTo>
                    <a:pt x="5092" y="10346"/>
                  </a:lnTo>
                  <a:lnTo>
                    <a:pt x="5254" y="10238"/>
                  </a:lnTo>
                  <a:lnTo>
                    <a:pt x="5415" y="10113"/>
                  </a:lnTo>
                  <a:lnTo>
                    <a:pt x="5576" y="9969"/>
                  </a:lnTo>
                  <a:lnTo>
                    <a:pt x="5720" y="9826"/>
                  </a:lnTo>
                  <a:lnTo>
                    <a:pt x="6007" y="9521"/>
                  </a:lnTo>
                  <a:lnTo>
                    <a:pt x="6276" y="9162"/>
                  </a:lnTo>
                  <a:lnTo>
                    <a:pt x="6509" y="8786"/>
                  </a:lnTo>
                  <a:lnTo>
                    <a:pt x="6724" y="8356"/>
                  </a:lnTo>
                  <a:lnTo>
                    <a:pt x="6903" y="7925"/>
                  </a:lnTo>
                  <a:lnTo>
                    <a:pt x="7064" y="7441"/>
                  </a:lnTo>
                  <a:lnTo>
                    <a:pt x="7172" y="6957"/>
                  </a:lnTo>
                  <a:lnTo>
                    <a:pt x="7280" y="6455"/>
                  </a:lnTo>
                  <a:lnTo>
                    <a:pt x="7333" y="5917"/>
                  </a:lnTo>
                  <a:lnTo>
                    <a:pt x="7351" y="5380"/>
                  </a:lnTo>
                  <a:lnTo>
                    <a:pt x="7333" y="4824"/>
                  </a:lnTo>
                  <a:lnTo>
                    <a:pt x="7280" y="4286"/>
                  </a:lnTo>
                  <a:lnTo>
                    <a:pt x="7190" y="3766"/>
                  </a:lnTo>
                  <a:lnTo>
                    <a:pt x="7064" y="3264"/>
                  </a:lnTo>
                  <a:lnTo>
                    <a:pt x="6903" y="2780"/>
                  </a:lnTo>
                  <a:lnTo>
                    <a:pt x="6724" y="2350"/>
                  </a:lnTo>
                  <a:lnTo>
                    <a:pt x="6509" y="1937"/>
                  </a:lnTo>
                  <a:lnTo>
                    <a:pt x="6276" y="1543"/>
                  </a:lnTo>
                  <a:lnTo>
                    <a:pt x="6025" y="1202"/>
                  </a:lnTo>
                  <a:lnTo>
                    <a:pt x="5738" y="897"/>
                  </a:lnTo>
                  <a:lnTo>
                    <a:pt x="5594" y="754"/>
                  </a:lnTo>
                  <a:lnTo>
                    <a:pt x="5433" y="628"/>
                  </a:lnTo>
                  <a:lnTo>
                    <a:pt x="5272" y="521"/>
                  </a:lnTo>
                  <a:lnTo>
                    <a:pt x="5110" y="413"/>
                  </a:lnTo>
                  <a:lnTo>
                    <a:pt x="4949" y="324"/>
                  </a:lnTo>
                  <a:lnTo>
                    <a:pt x="4788" y="234"/>
                  </a:lnTo>
                  <a:lnTo>
                    <a:pt x="4608" y="162"/>
                  </a:lnTo>
                  <a:lnTo>
                    <a:pt x="4429" y="109"/>
                  </a:lnTo>
                  <a:lnTo>
                    <a:pt x="4250" y="55"/>
                  </a:lnTo>
                  <a:lnTo>
                    <a:pt x="4070" y="37"/>
                  </a:lnTo>
                  <a:lnTo>
                    <a:pt x="3891" y="19"/>
                  </a:lnTo>
                  <a:lnTo>
                    <a:pt x="3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55"/>
            <p:cNvSpPr/>
            <p:nvPr/>
          </p:nvSpPr>
          <p:spPr>
            <a:xfrm flipH="1">
              <a:off x="8238717" y="4761230"/>
              <a:ext cx="173964" cy="136737"/>
            </a:xfrm>
            <a:custGeom>
              <a:avLst/>
              <a:gdLst/>
              <a:ahLst/>
              <a:cxnLst/>
              <a:rect l="l" t="t" r="r" b="b"/>
              <a:pathLst>
                <a:path w="4860" h="3820" extrusionOk="0">
                  <a:moveTo>
                    <a:pt x="1" y="0"/>
                  </a:moveTo>
                  <a:lnTo>
                    <a:pt x="1" y="3819"/>
                  </a:lnTo>
                  <a:lnTo>
                    <a:pt x="3999" y="3819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55"/>
            <p:cNvSpPr/>
            <p:nvPr/>
          </p:nvSpPr>
          <p:spPr>
            <a:xfrm flipH="1">
              <a:off x="8249635" y="4513495"/>
              <a:ext cx="193186" cy="168201"/>
            </a:xfrm>
            <a:custGeom>
              <a:avLst/>
              <a:gdLst/>
              <a:ahLst/>
              <a:cxnLst/>
              <a:rect l="l" t="t" r="r" b="b"/>
              <a:pathLst>
                <a:path w="5397" h="4699" extrusionOk="0">
                  <a:moveTo>
                    <a:pt x="5397" y="1"/>
                  </a:moveTo>
                  <a:lnTo>
                    <a:pt x="90" y="73"/>
                  </a:lnTo>
                  <a:lnTo>
                    <a:pt x="0" y="4698"/>
                  </a:lnTo>
                  <a:lnTo>
                    <a:pt x="4859" y="4698"/>
                  </a:lnTo>
                  <a:lnTo>
                    <a:pt x="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55"/>
            <p:cNvSpPr/>
            <p:nvPr/>
          </p:nvSpPr>
          <p:spPr>
            <a:xfrm flipH="1">
              <a:off x="8295846" y="4515428"/>
              <a:ext cx="263129" cy="382541"/>
            </a:xfrm>
            <a:custGeom>
              <a:avLst/>
              <a:gdLst/>
              <a:ahLst/>
              <a:cxnLst/>
              <a:rect l="l" t="t" r="r" b="b"/>
              <a:pathLst>
                <a:path w="7351" h="10687" extrusionOk="0">
                  <a:moveTo>
                    <a:pt x="3442" y="1"/>
                  </a:moveTo>
                  <a:lnTo>
                    <a:pt x="3263" y="19"/>
                  </a:lnTo>
                  <a:lnTo>
                    <a:pt x="3084" y="36"/>
                  </a:lnTo>
                  <a:lnTo>
                    <a:pt x="2887" y="72"/>
                  </a:lnTo>
                  <a:lnTo>
                    <a:pt x="2707" y="126"/>
                  </a:lnTo>
                  <a:lnTo>
                    <a:pt x="2528" y="180"/>
                  </a:lnTo>
                  <a:lnTo>
                    <a:pt x="2349" y="252"/>
                  </a:lnTo>
                  <a:lnTo>
                    <a:pt x="2187" y="341"/>
                  </a:lnTo>
                  <a:lnTo>
                    <a:pt x="2026" y="449"/>
                  </a:lnTo>
                  <a:lnTo>
                    <a:pt x="1865" y="556"/>
                  </a:lnTo>
                  <a:lnTo>
                    <a:pt x="1703" y="664"/>
                  </a:lnTo>
                  <a:lnTo>
                    <a:pt x="1560" y="807"/>
                  </a:lnTo>
                  <a:lnTo>
                    <a:pt x="1416" y="951"/>
                  </a:lnTo>
                  <a:lnTo>
                    <a:pt x="1147" y="1256"/>
                  </a:lnTo>
                  <a:lnTo>
                    <a:pt x="896" y="1614"/>
                  </a:lnTo>
                  <a:lnTo>
                    <a:pt x="681" y="1991"/>
                  </a:lnTo>
                  <a:lnTo>
                    <a:pt x="484" y="2403"/>
                  </a:lnTo>
                  <a:lnTo>
                    <a:pt x="323" y="2851"/>
                  </a:lnTo>
                  <a:lnTo>
                    <a:pt x="197" y="3317"/>
                  </a:lnTo>
                  <a:lnTo>
                    <a:pt x="90" y="3801"/>
                  </a:lnTo>
                  <a:lnTo>
                    <a:pt x="36" y="4303"/>
                  </a:lnTo>
                  <a:lnTo>
                    <a:pt x="0" y="4823"/>
                  </a:lnTo>
                  <a:lnTo>
                    <a:pt x="0" y="5361"/>
                  </a:lnTo>
                  <a:lnTo>
                    <a:pt x="36" y="5899"/>
                  </a:lnTo>
                  <a:lnTo>
                    <a:pt x="126" y="6455"/>
                  </a:lnTo>
                  <a:lnTo>
                    <a:pt x="233" y="6975"/>
                  </a:lnTo>
                  <a:lnTo>
                    <a:pt x="394" y="7459"/>
                  </a:lnTo>
                  <a:lnTo>
                    <a:pt x="556" y="7925"/>
                  </a:lnTo>
                  <a:lnTo>
                    <a:pt x="771" y="8373"/>
                  </a:lnTo>
                  <a:lnTo>
                    <a:pt x="1004" y="8786"/>
                  </a:lnTo>
                  <a:lnTo>
                    <a:pt x="1255" y="9162"/>
                  </a:lnTo>
                  <a:lnTo>
                    <a:pt x="1542" y="9503"/>
                  </a:lnTo>
                  <a:lnTo>
                    <a:pt x="1829" y="9808"/>
                  </a:lnTo>
                  <a:lnTo>
                    <a:pt x="2151" y="10059"/>
                  </a:lnTo>
                  <a:lnTo>
                    <a:pt x="2313" y="10184"/>
                  </a:lnTo>
                  <a:lnTo>
                    <a:pt x="2474" y="10292"/>
                  </a:lnTo>
                  <a:lnTo>
                    <a:pt x="2636" y="10381"/>
                  </a:lnTo>
                  <a:lnTo>
                    <a:pt x="2815" y="10453"/>
                  </a:lnTo>
                  <a:lnTo>
                    <a:pt x="2994" y="10525"/>
                  </a:lnTo>
                  <a:lnTo>
                    <a:pt x="3173" y="10579"/>
                  </a:lnTo>
                  <a:lnTo>
                    <a:pt x="3353" y="10632"/>
                  </a:lnTo>
                  <a:lnTo>
                    <a:pt x="3532" y="10668"/>
                  </a:lnTo>
                  <a:lnTo>
                    <a:pt x="3711" y="10686"/>
                  </a:lnTo>
                  <a:lnTo>
                    <a:pt x="4088" y="10686"/>
                  </a:lnTo>
                  <a:lnTo>
                    <a:pt x="4285" y="10668"/>
                  </a:lnTo>
                  <a:lnTo>
                    <a:pt x="4464" y="10632"/>
                  </a:lnTo>
                  <a:lnTo>
                    <a:pt x="4644" y="10579"/>
                  </a:lnTo>
                  <a:lnTo>
                    <a:pt x="4823" y="10507"/>
                  </a:lnTo>
                  <a:lnTo>
                    <a:pt x="5002" y="10435"/>
                  </a:lnTo>
                  <a:lnTo>
                    <a:pt x="5163" y="10345"/>
                  </a:lnTo>
                  <a:lnTo>
                    <a:pt x="5325" y="10256"/>
                  </a:lnTo>
                  <a:lnTo>
                    <a:pt x="5486" y="10148"/>
                  </a:lnTo>
                  <a:lnTo>
                    <a:pt x="5648" y="10023"/>
                  </a:lnTo>
                  <a:lnTo>
                    <a:pt x="5791" y="9897"/>
                  </a:lnTo>
                  <a:lnTo>
                    <a:pt x="5934" y="9754"/>
                  </a:lnTo>
                  <a:lnTo>
                    <a:pt x="6203" y="9449"/>
                  </a:lnTo>
                  <a:lnTo>
                    <a:pt x="6454" y="9090"/>
                  </a:lnTo>
                  <a:lnTo>
                    <a:pt x="6669" y="8714"/>
                  </a:lnTo>
                  <a:lnTo>
                    <a:pt x="6867" y="8302"/>
                  </a:lnTo>
                  <a:lnTo>
                    <a:pt x="7028" y="7853"/>
                  </a:lnTo>
                  <a:lnTo>
                    <a:pt x="7154" y="7387"/>
                  </a:lnTo>
                  <a:lnTo>
                    <a:pt x="7261" y="6903"/>
                  </a:lnTo>
                  <a:lnTo>
                    <a:pt x="7333" y="6401"/>
                  </a:lnTo>
                  <a:lnTo>
                    <a:pt x="7351" y="5863"/>
                  </a:lnTo>
                  <a:lnTo>
                    <a:pt x="7351" y="5343"/>
                  </a:lnTo>
                  <a:lnTo>
                    <a:pt x="7315" y="4788"/>
                  </a:lnTo>
                  <a:lnTo>
                    <a:pt x="7225" y="4250"/>
                  </a:lnTo>
                  <a:lnTo>
                    <a:pt x="7118" y="3730"/>
                  </a:lnTo>
                  <a:lnTo>
                    <a:pt x="6974" y="3228"/>
                  </a:lnTo>
                  <a:lnTo>
                    <a:pt x="6795" y="2762"/>
                  </a:lnTo>
                  <a:lnTo>
                    <a:pt x="6580" y="2331"/>
                  </a:lnTo>
                  <a:lnTo>
                    <a:pt x="6347" y="1919"/>
                  </a:lnTo>
                  <a:lnTo>
                    <a:pt x="6096" y="1542"/>
                  </a:lnTo>
                  <a:lnTo>
                    <a:pt x="5827" y="1202"/>
                  </a:lnTo>
                  <a:lnTo>
                    <a:pt x="5522" y="897"/>
                  </a:lnTo>
                  <a:lnTo>
                    <a:pt x="5217" y="628"/>
                  </a:lnTo>
                  <a:lnTo>
                    <a:pt x="5038" y="521"/>
                  </a:lnTo>
                  <a:lnTo>
                    <a:pt x="4877" y="413"/>
                  </a:lnTo>
                  <a:lnTo>
                    <a:pt x="4715" y="323"/>
                  </a:lnTo>
                  <a:lnTo>
                    <a:pt x="4536" y="234"/>
                  </a:lnTo>
                  <a:lnTo>
                    <a:pt x="4357" y="162"/>
                  </a:lnTo>
                  <a:lnTo>
                    <a:pt x="4177" y="108"/>
                  </a:lnTo>
                  <a:lnTo>
                    <a:pt x="3998" y="72"/>
                  </a:lnTo>
                  <a:lnTo>
                    <a:pt x="3819" y="36"/>
                  </a:lnTo>
                  <a:lnTo>
                    <a:pt x="3640" y="1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55"/>
            <p:cNvSpPr/>
            <p:nvPr/>
          </p:nvSpPr>
          <p:spPr>
            <a:xfrm flipH="1">
              <a:off x="8346532" y="4576386"/>
              <a:ext cx="179727" cy="261232"/>
            </a:xfrm>
            <a:custGeom>
              <a:avLst/>
              <a:gdLst/>
              <a:ahLst/>
              <a:cxnLst/>
              <a:rect l="l" t="t" r="r" b="b"/>
              <a:pathLst>
                <a:path w="5021" h="7298" extrusionOk="0">
                  <a:moveTo>
                    <a:pt x="2367" y="1"/>
                  </a:moveTo>
                  <a:lnTo>
                    <a:pt x="2098" y="19"/>
                  </a:lnTo>
                  <a:lnTo>
                    <a:pt x="1847" y="73"/>
                  </a:lnTo>
                  <a:lnTo>
                    <a:pt x="1614" y="162"/>
                  </a:lnTo>
                  <a:lnTo>
                    <a:pt x="1381" y="288"/>
                  </a:lnTo>
                  <a:lnTo>
                    <a:pt x="1166" y="449"/>
                  </a:lnTo>
                  <a:lnTo>
                    <a:pt x="969" y="628"/>
                  </a:lnTo>
                  <a:lnTo>
                    <a:pt x="789" y="843"/>
                  </a:lnTo>
                  <a:lnTo>
                    <a:pt x="610" y="1094"/>
                  </a:lnTo>
                  <a:lnTo>
                    <a:pt x="467" y="1345"/>
                  </a:lnTo>
                  <a:lnTo>
                    <a:pt x="341" y="1632"/>
                  </a:lnTo>
                  <a:lnTo>
                    <a:pt x="233" y="1937"/>
                  </a:lnTo>
                  <a:lnTo>
                    <a:pt x="144" y="2260"/>
                  </a:lnTo>
                  <a:lnTo>
                    <a:pt x="72" y="2583"/>
                  </a:lnTo>
                  <a:lnTo>
                    <a:pt x="18" y="2923"/>
                  </a:lnTo>
                  <a:lnTo>
                    <a:pt x="0" y="3282"/>
                  </a:lnTo>
                  <a:lnTo>
                    <a:pt x="0" y="3658"/>
                  </a:lnTo>
                  <a:lnTo>
                    <a:pt x="36" y="4035"/>
                  </a:lnTo>
                  <a:lnTo>
                    <a:pt x="90" y="4393"/>
                  </a:lnTo>
                  <a:lnTo>
                    <a:pt x="162" y="4752"/>
                  </a:lnTo>
                  <a:lnTo>
                    <a:pt x="269" y="5093"/>
                  </a:lnTo>
                  <a:lnTo>
                    <a:pt x="395" y="5415"/>
                  </a:lnTo>
                  <a:lnTo>
                    <a:pt x="520" y="5720"/>
                  </a:lnTo>
                  <a:lnTo>
                    <a:pt x="682" y="5989"/>
                  </a:lnTo>
                  <a:lnTo>
                    <a:pt x="861" y="6240"/>
                  </a:lnTo>
                  <a:lnTo>
                    <a:pt x="1040" y="6473"/>
                  </a:lnTo>
                  <a:lnTo>
                    <a:pt x="1255" y="6688"/>
                  </a:lnTo>
                  <a:lnTo>
                    <a:pt x="1471" y="6867"/>
                  </a:lnTo>
                  <a:lnTo>
                    <a:pt x="1686" y="7011"/>
                  </a:lnTo>
                  <a:lnTo>
                    <a:pt x="1919" y="7136"/>
                  </a:lnTo>
                  <a:lnTo>
                    <a:pt x="2170" y="7226"/>
                  </a:lnTo>
                  <a:lnTo>
                    <a:pt x="2421" y="7280"/>
                  </a:lnTo>
                  <a:lnTo>
                    <a:pt x="2672" y="7298"/>
                  </a:lnTo>
                  <a:lnTo>
                    <a:pt x="2923" y="7280"/>
                  </a:lnTo>
                  <a:lnTo>
                    <a:pt x="3174" y="7208"/>
                  </a:lnTo>
                  <a:lnTo>
                    <a:pt x="3425" y="7118"/>
                  </a:lnTo>
                  <a:lnTo>
                    <a:pt x="3640" y="6993"/>
                  </a:lnTo>
                  <a:lnTo>
                    <a:pt x="3855" y="6850"/>
                  </a:lnTo>
                  <a:lnTo>
                    <a:pt x="4052" y="6652"/>
                  </a:lnTo>
                  <a:lnTo>
                    <a:pt x="4249" y="6437"/>
                  </a:lnTo>
                  <a:lnTo>
                    <a:pt x="4411" y="6204"/>
                  </a:lnTo>
                  <a:lnTo>
                    <a:pt x="4554" y="5935"/>
                  </a:lnTo>
                  <a:lnTo>
                    <a:pt x="4698" y="5666"/>
                  </a:lnTo>
                  <a:lnTo>
                    <a:pt x="4805" y="5361"/>
                  </a:lnTo>
                  <a:lnTo>
                    <a:pt x="4895" y="5039"/>
                  </a:lnTo>
                  <a:lnTo>
                    <a:pt x="4967" y="4698"/>
                  </a:lnTo>
                  <a:lnTo>
                    <a:pt x="5002" y="4357"/>
                  </a:lnTo>
                  <a:lnTo>
                    <a:pt x="5020" y="3999"/>
                  </a:lnTo>
                  <a:lnTo>
                    <a:pt x="5020" y="3640"/>
                  </a:lnTo>
                  <a:lnTo>
                    <a:pt x="5002" y="3264"/>
                  </a:lnTo>
                  <a:lnTo>
                    <a:pt x="4949" y="2887"/>
                  </a:lnTo>
                  <a:lnTo>
                    <a:pt x="4859" y="2547"/>
                  </a:lnTo>
                  <a:lnTo>
                    <a:pt x="4769" y="2206"/>
                  </a:lnTo>
                  <a:lnTo>
                    <a:pt x="4644" y="1883"/>
                  </a:lnTo>
                  <a:lnTo>
                    <a:pt x="4500" y="1579"/>
                  </a:lnTo>
                  <a:lnTo>
                    <a:pt x="4339" y="1292"/>
                  </a:lnTo>
                  <a:lnTo>
                    <a:pt x="4160" y="1041"/>
                  </a:lnTo>
                  <a:lnTo>
                    <a:pt x="3981" y="808"/>
                  </a:lnTo>
                  <a:lnTo>
                    <a:pt x="3783" y="610"/>
                  </a:lnTo>
                  <a:lnTo>
                    <a:pt x="3568" y="431"/>
                  </a:lnTo>
                  <a:lnTo>
                    <a:pt x="3335" y="270"/>
                  </a:lnTo>
                  <a:lnTo>
                    <a:pt x="3102" y="162"/>
                  </a:lnTo>
                  <a:lnTo>
                    <a:pt x="2851" y="73"/>
                  </a:lnTo>
                  <a:lnTo>
                    <a:pt x="2618" y="1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55"/>
            <p:cNvSpPr/>
            <p:nvPr/>
          </p:nvSpPr>
          <p:spPr>
            <a:xfrm flipH="1">
              <a:off x="8351686" y="4597577"/>
              <a:ext cx="150840" cy="218886"/>
            </a:xfrm>
            <a:custGeom>
              <a:avLst/>
              <a:gdLst/>
              <a:ahLst/>
              <a:cxnLst/>
              <a:rect l="l" t="t" r="r" b="b"/>
              <a:pathLst>
                <a:path w="4214" h="6115" extrusionOk="0">
                  <a:moveTo>
                    <a:pt x="1973" y="0"/>
                  </a:moveTo>
                  <a:lnTo>
                    <a:pt x="1758" y="18"/>
                  </a:lnTo>
                  <a:lnTo>
                    <a:pt x="1543" y="54"/>
                  </a:lnTo>
                  <a:lnTo>
                    <a:pt x="1345" y="144"/>
                  </a:lnTo>
                  <a:lnTo>
                    <a:pt x="1148" y="251"/>
                  </a:lnTo>
                  <a:lnTo>
                    <a:pt x="969" y="377"/>
                  </a:lnTo>
                  <a:lnTo>
                    <a:pt x="808" y="538"/>
                  </a:lnTo>
                  <a:lnTo>
                    <a:pt x="646" y="718"/>
                  </a:lnTo>
                  <a:lnTo>
                    <a:pt x="503" y="915"/>
                  </a:lnTo>
                  <a:lnTo>
                    <a:pt x="377" y="1130"/>
                  </a:lnTo>
                  <a:lnTo>
                    <a:pt x="270" y="1363"/>
                  </a:lnTo>
                  <a:lnTo>
                    <a:pt x="180" y="1614"/>
                  </a:lnTo>
                  <a:lnTo>
                    <a:pt x="108" y="1883"/>
                  </a:lnTo>
                  <a:lnTo>
                    <a:pt x="55" y="2170"/>
                  </a:lnTo>
                  <a:lnTo>
                    <a:pt x="19" y="2457"/>
                  </a:lnTo>
                  <a:lnTo>
                    <a:pt x="1" y="2761"/>
                  </a:lnTo>
                  <a:lnTo>
                    <a:pt x="1" y="3066"/>
                  </a:lnTo>
                  <a:lnTo>
                    <a:pt x="19" y="3371"/>
                  </a:lnTo>
                  <a:lnTo>
                    <a:pt x="72" y="3676"/>
                  </a:lnTo>
                  <a:lnTo>
                    <a:pt x="126" y="3981"/>
                  </a:lnTo>
                  <a:lnTo>
                    <a:pt x="216" y="4267"/>
                  </a:lnTo>
                  <a:lnTo>
                    <a:pt x="323" y="4536"/>
                  </a:lnTo>
                  <a:lnTo>
                    <a:pt x="431" y="4787"/>
                  </a:lnTo>
                  <a:lnTo>
                    <a:pt x="574" y="5020"/>
                  </a:lnTo>
                  <a:lnTo>
                    <a:pt x="718" y="5236"/>
                  </a:lnTo>
                  <a:lnTo>
                    <a:pt x="879" y="5433"/>
                  </a:lnTo>
                  <a:lnTo>
                    <a:pt x="1041" y="5612"/>
                  </a:lnTo>
                  <a:lnTo>
                    <a:pt x="1220" y="5756"/>
                  </a:lnTo>
                  <a:lnTo>
                    <a:pt x="1417" y="5881"/>
                  </a:lnTo>
                  <a:lnTo>
                    <a:pt x="1614" y="5989"/>
                  </a:lnTo>
                  <a:lnTo>
                    <a:pt x="1812" y="6060"/>
                  </a:lnTo>
                  <a:lnTo>
                    <a:pt x="2027" y="6096"/>
                  </a:lnTo>
                  <a:lnTo>
                    <a:pt x="2224" y="6114"/>
                  </a:lnTo>
                  <a:lnTo>
                    <a:pt x="2439" y="6096"/>
                  </a:lnTo>
                  <a:lnTo>
                    <a:pt x="2654" y="6042"/>
                  </a:lnTo>
                  <a:lnTo>
                    <a:pt x="2851" y="5971"/>
                  </a:lnTo>
                  <a:lnTo>
                    <a:pt x="3049" y="5863"/>
                  </a:lnTo>
                  <a:lnTo>
                    <a:pt x="3228" y="5738"/>
                  </a:lnTo>
                  <a:lnTo>
                    <a:pt x="3389" y="5576"/>
                  </a:lnTo>
                  <a:lnTo>
                    <a:pt x="3551" y="5397"/>
                  </a:lnTo>
                  <a:lnTo>
                    <a:pt x="3694" y="5200"/>
                  </a:lnTo>
                  <a:lnTo>
                    <a:pt x="3820" y="4985"/>
                  </a:lnTo>
                  <a:lnTo>
                    <a:pt x="3927" y="4734"/>
                  </a:lnTo>
                  <a:lnTo>
                    <a:pt x="4017" y="4483"/>
                  </a:lnTo>
                  <a:lnTo>
                    <a:pt x="4088" y="4214"/>
                  </a:lnTo>
                  <a:lnTo>
                    <a:pt x="4142" y="3945"/>
                  </a:lnTo>
                  <a:lnTo>
                    <a:pt x="4196" y="3658"/>
                  </a:lnTo>
                  <a:lnTo>
                    <a:pt x="4214" y="3353"/>
                  </a:lnTo>
                  <a:lnTo>
                    <a:pt x="4196" y="3048"/>
                  </a:lnTo>
                  <a:lnTo>
                    <a:pt x="4178" y="2726"/>
                  </a:lnTo>
                  <a:lnTo>
                    <a:pt x="4142" y="2421"/>
                  </a:lnTo>
                  <a:lnTo>
                    <a:pt x="4071" y="2134"/>
                  </a:lnTo>
                  <a:lnTo>
                    <a:pt x="3981" y="1847"/>
                  </a:lnTo>
                  <a:lnTo>
                    <a:pt x="3873" y="1578"/>
                  </a:lnTo>
                  <a:lnTo>
                    <a:pt x="3766" y="1327"/>
                  </a:lnTo>
                  <a:lnTo>
                    <a:pt x="3640" y="1094"/>
                  </a:lnTo>
                  <a:lnTo>
                    <a:pt x="3479" y="879"/>
                  </a:lnTo>
                  <a:lnTo>
                    <a:pt x="3335" y="682"/>
                  </a:lnTo>
                  <a:lnTo>
                    <a:pt x="3156" y="502"/>
                  </a:lnTo>
                  <a:lnTo>
                    <a:pt x="2977" y="359"/>
                  </a:lnTo>
                  <a:lnTo>
                    <a:pt x="2780" y="234"/>
                  </a:lnTo>
                  <a:lnTo>
                    <a:pt x="2600" y="126"/>
                  </a:lnTo>
                  <a:lnTo>
                    <a:pt x="2385" y="54"/>
                  </a:lnTo>
                  <a:lnTo>
                    <a:pt x="2188" y="18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55"/>
            <p:cNvSpPr/>
            <p:nvPr/>
          </p:nvSpPr>
          <p:spPr>
            <a:xfrm flipH="1">
              <a:off x="7671403" y="4512206"/>
              <a:ext cx="263165" cy="385763"/>
            </a:xfrm>
            <a:custGeom>
              <a:avLst/>
              <a:gdLst/>
              <a:ahLst/>
              <a:cxnLst/>
              <a:rect l="l" t="t" r="r" b="b"/>
              <a:pathLst>
                <a:path w="7352" h="10777" extrusionOk="0">
                  <a:moveTo>
                    <a:pt x="3712" y="1"/>
                  </a:moveTo>
                  <a:lnTo>
                    <a:pt x="3533" y="19"/>
                  </a:lnTo>
                  <a:lnTo>
                    <a:pt x="3335" y="37"/>
                  </a:lnTo>
                  <a:lnTo>
                    <a:pt x="3156" y="73"/>
                  </a:lnTo>
                  <a:lnTo>
                    <a:pt x="2959" y="126"/>
                  </a:lnTo>
                  <a:lnTo>
                    <a:pt x="2780" y="180"/>
                  </a:lnTo>
                  <a:lnTo>
                    <a:pt x="2600" y="252"/>
                  </a:lnTo>
                  <a:lnTo>
                    <a:pt x="2439" y="342"/>
                  </a:lnTo>
                  <a:lnTo>
                    <a:pt x="2260" y="449"/>
                  </a:lnTo>
                  <a:lnTo>
                    <a:pt x="2098" y="557"/>
                  </a:lnTo>
                  <a:lnTo>
                    <a:pt x="1937" y="682"/>
                  </a:lnTo>
                  <a:lnTo>
                    <a:pt x="1793" y="808"/>
                  </a:lnTo>
                  <a:lnTo>
                    <a:pt x="1632" y="951"/>
                  </a:lnTo>
                  <a:lnTo>
                    <a:pt x="1345" y="1256"/>
                  </a:lnTo>
                  <a:lnTo>
                    <a:pt x="1094" y="1615"/>
                  </a:lnTo>
                  <a:lnTo>
                    <a:pt x="861" y="2009"/>
                  </a:lnTo>
                  <a:lnTo>
                    <a:pt x="646" y="2421"/>
                  </a:lnTo>
                  <a:lnTo>
                    <a:pt x="449" y="2870"/>
                  </a:lnTo>
                  <a:lnTo>
                    <a:pt x="305" y="3336"/>
                  </a:lnTo>
                  <a:lnTo>
                    <a:pt x="180" y="3820"/>
                  </a:lnTo>
                  <a:lnTo>
                    <a:pt x="90" y="4340"/>
                  </a:lnTo>
                  <a:lnTo>
                    <a:pt x="36" y="4860"/>
                  </a:lnTo>
                  <a:lnTo>
                    <a:pt x="1" y="5397"/>
                  </a:lnTo>
                  <a:lnTo>
                    <a:pt x="18" y="5953"/>
                  </a:lnTo>
                  <a:lnTo>
                    <a:pt x="72" y="6509"/>
                  </a:lnTo>
                  <a:lnTo>
                    <a:pt x="162" y="7029"/>
                  </a:lnTo>
                  <a:lnTo>
                    <a:pt x="287" y="7531"/>
                  </a:lnTo>
                  <a:lnTo>
                    <a:pt x="449" y="7997"/>
                  </a:lnTo>
                  <a:lnTo>
                    <a:pt x="628" y="8445"/>
                  </a:lnTo>
                  <a:lnTo>
                    <a:pt x="843" y="8858"/>
                  </a:lnTo>
                  <a:lnTo>
                    <a:pt x="1076" y="9234"/>
                  </a:lnTo>
                  <a:lnTo>
                    <a:pt x="1345" y="9575"/>
                  </a:lnTo>
                  <a:lnTo>
                    <a:pt x="1632" y="9880"/>
                  </a:lnTo>
                  <a:lnTo>
                    <a:pt x="1776" y="10023"/>
                  </a:lnTo>
                  <a:lnTo>
                    <a:pt x="1919" y="10149"/>
                  </a:lnTo>
                  <a:lnTo>
                    <a:pt x="2080" y="10274"/>
                  </a:lnTo>
                  <a:lnTo>
                    <a:pt x="2242" y="10364"/>
                  </a:lnTo>
                  <a:lnTo>
                    <a:pt x="2403" y="10471"/>
                  </a:lnTo>
                  <a:lnTo>
                    <a:pt x="2582" y="10543"/>
                  </a:lnTo>
                  <a:lnTo>
                    <a:pt x="2744" y="10615"/>
                  </a:lnTo>
                  <a:lnTo>
                    <a:pt x="2923" y="10669"/>
                  </a:lnTo>
                  <a:lnTo>
                    <a:pt x="3102" y="10722"/>
                  </a:lnTo>
                  <a:lnTo>
                    <a:pt x="3282" y="10758"/>
                  </a:lnTo>
                  <a:lnTo>
                    <a:pt x="3461" y="10776"/>
                  </a:lnTo>
                  <a:lnTo>
                    <a:pt x="3837" y="10776"/>
                  </a:lnTo>
                  <a:lnTo>
                    <a:pt x="4035" y="10758"/>
                  </a:lnTo>
                  <a:lnTo>
                    <a:pt x="4214" y="10704"/>
                  </a:lnTo>
                  <a:lnTo>
                    <a:pt x="4393" y="10669"/>
                  </a:lnTo>
                  <a:lnTo>
                    <a:pt x="4590" y="10597"/>
                  </a:lnTo>
                  <a:lnTo>
                    <a:pt x="4752" y="10525"/>
                  </a:lnTo>
                  <a:lnTo>
                    <a:pt x="4931" y="10435"/>
                  </a:lnTo>
                  <a:lnTo>
                    <a:pt x="5110" y="10346"/>
                  </a:lnTo>
                  <a:lnTo>
                    <a:pt x="5272" y="10238"/>
                  </a:lnTo>
                  <a:lnTo>
                    <a:pt x="5433" y="10113"/>
                  </a:lnTo>
                  <a:lnTo>
                    <a:pt x="5576" y="9969"/>
                  </a:lnTo>
                  <a:lnTo>
                    <a:pt x="5738" y="9826"/>
                  </a:lnTo>
                  <a:lnTo>
                    <a:pt x="6025" y="9521"/>
                  </a:lnTo>
                  <a:lnTo>
                    <a:pt x="6276" y="9162"/>
                  </a:lnTo>
                  <a:lnTo>
                    <a:pt x="6509" y="8786"/>
                  </a:lnTo>
                  <a:lnTo>
                    <a:pt x="6724" y="8356"/>
                  </a:lnTo>
                  <a:lnTo>
                    <a:pt x="6903" y="7925"/>
                  </a:lnTo>
                  <a:lnTo>
                    <a:pt x="7064" y="7441"/>
                  </a:lnTo>
                  <a:lnTo>
                    <a:pt x="7190" y="6957"/>
                  </a:lnTo>
                  <a:lnTo>
                    <a:pt x="7280" y="6455"/>
                  </a:lnTo>
                  <a:lnTo>
                    <a:pt x="7333" y="5917"/>
                  </a:lnTo>
                  <a:lnTo>
                    <a:pt x="7351" y="5380"/>
                  </a:lnTo>
                  <a:lnTo>
                    <a:pt x="7351" y="4824"/>
                  </a:lnTo>
                  <a:lnTo>
                    <a:pt x="7298" y="4286"/>
                  </a:lnTo>
                  <a:lnTo>
                    <a:pt x="7190" y="3766"/>
                  </a:lnTo>
                  <a:lnTo>
                    <a:pt x="7082" y="3264"/>
                  </a:lnTo>
                  <a:lnTo>
                    <a:pt x="6921" y="2780"/>
                  </a:lnTo>
                  <a:lnTo>
                    <a:pt x="6742" y="2350"/>
                  </a:lnTo>
                  <a:lnTo>
                    <a:pt x="6527" y="1937"/>
                  </a:lnTo>
                  <a:lnTo>
                    <a:pt x="6294" y="1543"/>
                  </a:lnTo>
                  <a:lnTo>
                    <a:pt x="6025" y="1202"/>
                  </a:lnTo>
                  <a:lnTo>
                    <a:pt x="5738" y="897"/>
                  </a:lnTo>
                  <a:lnTo>
                    <a:pt x="5594" y="754"/>
                  </a:lnTo>
                  <a:lnTo>
                    <a:pt x="5451" y="628"/>
                  </a:lnTo>
                  <a:lnTo>
                    <a:pt x="5290" y="521"/>
                  </a:lnTo>
                  <a:lnTo>
                    <a:pt x="5128" y="413"/>
                  </a:lnTo>
                  <a:lnTo>
                    <a:pt x="4967" y="324"/>
                  </a:lnTo>
                  <a:lnTo>
                    <a:pt x="4788" y="234"/>
                  </a:lnTo>
                  <a:lnTo>
                    <a:pt x="4626" y="162"/>
                  </a:lnTo>
                  <a:lnTo>
                    <a:pt x="4447" y="109"/>
                  </a:lnTo>
                  <a:lnTo>
                    <a:pt x="4268" y="55"/>
                  </a:lnTo>
                  <a:lnTo>
                    <a:pt x="4088" y="37"/>
                  </a:lnTo>
                  <a:lnTo>
                    <a:pt x="3891" y="19"/>
                  </a:lnTo>
                  <a:lnTo>
                    <a:pt x="3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55"/>
            <p:cNvSpPr/>
            <p:nvPr/>
          </p:nvSpPr>
          <p:spPr>
            <a:xfrm flipH="1">
              <a:off x="7779218" y="4761230"/>
              <a:ext cx="174608" cy="136737"/>
            </a:xfrm>
            <a:custGeom>
              <a:avLst/>
              <a:gdLst/>
              <a:ahLst/>
              <a:cxnLst/>
              <a:rect l="l" t="t" r="r" b="b"/>
              <a:pathLst>
                <a:path w="4878" h="3820" extrusionOk="0">
                  <a:moveTo>
                    <a:pt x="1" y="0"/>
                  </a:moveTo>
                  <a:lnTo>
                    <a:pt x="1" y="3819"/>
                  </a:lnTo>
                  <a:lnTo>
                    <a:pt x="4088" y="3819"/>
                  </a:lnTo>
                  <a:lnTo>
                    <a:pt x="4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55"/>
            <p:cNvSpPr/>
            <p:nvPr/>
          </p:nvSpPr>
          <p:spPr>
            <a:xfrm flipH="1">
              <a:off x="7790780" y="4513495"/>
              <a:ext cx="193186" cy="168201"/>
            </a:xfrm>
            <a:custGeom>
              <a:avLst/>
              <a:gdLst/>
              <a:ahLst/>
              <a:cxnLst/>
              <a:rect l="l" t="t" r="r" b="b"/>
              <a:pathLst>
                <a:path w="5397" h="4699" extrusionOk="0">
                  <a:moveTo>
                    <a:pt x="5397" y="1"/>
                  </a:moveTo>
                  <a:lnTo>
                    <a:pt x="90" y="73"/>
                  </a:lnTo>
                  <a:lnTo>
                    <a:pt x="0" y="4698"/>
                  </a:lnTo>
                  <a:lnTo>
                    <a:pt x="4877" y="4698"/>
                  </a:lnTo>
                  <a:lnTo>
                    <a:pt x="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55"/>
            <p:cNvSpPr/>
            <p:nvPr/>
          </p:nvSpPr>
          <p:spPr>
            <a:xfrm flipH="1">
              <a:off x="7836346" y="4515428"/>
              <a:ext cx="263809" cy="382541"/>
            </a:xfrm>
            <a:custGeom>
              <a:avLst/>
              <a:gdLst/>
              <a:ahLst/>
              <a:cxnLst/>
              <a:rect l="l" t="t" r="r" b="b"/>
              <a:pathLst>
                <a:path w="7370" h="10687" extrusionOk="0">
                  <a:moveTo>
                    <a:pt x="3461" y="1"/>
                  </a:moveTo>
                  <a:lnTo>
                    <a:pt x="3282" y="19"/>
                  </a:lnTo>
                  <a:lnTo>
                    <a:pt x="3085" y="36"/>
                  </a:lnTo>
                  <a:lnTo>
                    <a:pt x="2905" y="72"/>
                  </a:lnTo>
                  <a:lnTo>
                    <a:pt x="2726" y="126"/>
                  </a:lnTo>
                  <a:lnTo>
                    <a:pt x="2547" y="180"/>
                  </a:lnTo>
                  <a:lnTo>
                    <a:pt x="2368" y="252"/>
                  </a:lnTo>
                  <a:lnTo>
                    <a:pt x="2188" y="341"/>
                  </a:lnTo>
                  <a:lnTo>
                    <a:pt x="2027" y="449"/>
                  </a:lnTo>
                  <a:lnTo>
                    <a:pt x="1866" y="556"/>
                  </a:lnTo>
                  <a:lnTo>
                    <a:pt x="1722" y="664"/>
                  </a:lnTo>
                  <a:lnTo>
                    <a:pt x="1579" y="807"/>
                  </a:lnTo>
                  <a:lnTo>
                    <a:pt x="1435" y="951"/>
                  </a:lnTo>
                  <a:lnTo>
                    <a:pt x="1166" y="1256"/>
                  </a:lnTo>
                  <a:lnTo>
                    <a:pt x="915" y="1614"/>
                  </a:lnTo>
                  <a:lnTo>
                    <a:pt x="700" y="1991"/>
                  </a:lnTo>
                  <a:lnTo>
                    <a:pt x="503" y="2403"/>
                  </a:lnTo>
                  <a:lnTo>
                    <a:pt x="342" y="2851"/>
                  </a:lnTo>
                  <a:lnTo>
                    <a:pt x="198" y="3317"/>
                  </a:lnTo>
                  <a:lnTo>
                    <a:pt x="109" y="3801"/>
                  </a:lnTo>
                  <a:lnTo>
                    <a:pt x="37" y="4303"/>
                  </a:lnTo>
                  <a:lnTo>
                    <a:pt x="1" y="4823"/>
                  </a:lnTo>
                  <a:lnTo>
                    <a:pt x="19" y="5361"/>
                  </a:lnTo>
                  <a:lnTo>
                    <a:pt x="55" y="5899"/>
                  </a:lnTo>
                  <a:lnTo>
                    <a:pt x="126" y="6455"/>
                  </a:lnTo>
                  <a:lnTo>
                    <a:pt x="252" y="6975"/>
                  </a:lnTo>
                  <a:lnTo>
                    <a:pt x="395" y="7459"/>
                  </a:lnTo>
                  <a:lnTo>
                    <a:pt x="575" y="7925"/>
                  </a:lnTo>
                  <a:lnTo>
                    <a:pt x="772" y="8373"/>
                  </a:lnTo>
                  <a:lnTo>
                    <a:pt x="1005" y="8786"/>
                  </a:lnTo>
                  <a:lnTo>
                    <a:pt x="1274" y="9162"/>
                  </a:lnTo>
                  <a:lnTo>
                    <a:pt x="1543" y="9503"/>
                  </a:lnTo>
                  <a:lnTo>
                    <a:pt x="1848" y="9808"/>
                  </a:lnTo>
                  <a:lnTo>
                    <a:pt x="2152" y="10059"/>
                  </a:lnTo>
                  <a:lnTo>
                    <a:pt x="2314" y="10184"/>
                  </a:lnTo>
                  <a:lnTo>
                    <a:pt x="2493" y="10292"/>
                  </a:lnTo>
                  <a:lnTo>
                    <a:pt x="2654" y="10381"/>
                  </a:lnTo>
                  <a:lnTo>
                    <a:pt x="2834" y="10453"/>
                  </a:lnTo>
                  <a:lnTo>
                    <a:pt x="2995" y="10525"/>
                  </a:lnTo>
                  <a:lnTo>
                    <a:pt x="3174" y="10579"/>
                  </a:lnTo>
                  <a:lnTo>
                    <a:pt x="3354" y="10632"/>
                  </a:lnTo>
                  <a:lnTo>
                    <a:pt x="3551" y="10668"/>
                  </a:lnTo>
                  <a:lnTo>
                    <a:pt x="3730" y="10686"/>
                  </a:lnTo>
                  <a:lnTo>
                    <a:pt x="4107" y="10686"/>
                  </a:lnTo>
                  <a:lnTo>
                    <a:pt x="4286" y="10668"/>
                  </a:lnTo>
                  <a:lnTo>
                    <a:pt x="4483" y="10632"/>
                  </a:lnTo>
                  <a:lnTo>
                    <a:pt x="4662" y="10579"/>
                  </a:lnTo>
                  <a:lnTo>
                    <a:pt x="4842" y="10507"/>
                  </a:lnTo>
                  <a:lnTo>
                    <a:pt x="5003" y="10435"/>
                  </a:lnTo>
                  <a:lnTo>
                    <a:pt x="5182" y="10345"/>
                  </a:lnTo>
                  <a:lnTo>
                    <a:pt x="5344" y="10256"/>
                  </a:lnTo>
                  <a:lnTo>
                    <a:pt x="5505" y="10148"/>
                  </a:lnTo>
                  <a:lnTo>
                    <a:pt x="5648" y="10023"/>
                  </a:lnTo>
                  <a:lnTo>
                    <a:pt x="5810" y="9897"/>
                  </a:lnTo>
                  <a:lnTo>
                    <a:pt x="5953" y="9754"/>
                  </a:lnTo>
                  <a:lnTo>
                    <a:pt x="6222" y="9449"/>
                  </a:lnTo>
                  <a:lnTo>
                    <a:pt x="6455" y="9090"/>
                  </a:lnTo>
                  <a:lnTo>
                    <a:pt x="6688" y="8714"/>
                  </a:lnTo>
                  <a:lnTo>
                    <a:pt x="6868" y="8302"/>
                  </a:lnTo>
                  <a:lnTo>
                    <a:pt x="7029" y="7853"/>
                  </a:lnTo>
                  <a:lnTo>
                    <a:pt x="7172" y="7387"/>
                  </a:lnTo>
                  <a:lnTo>
                    <a:pt x="7262" y="6903"/>
                  </a:lnTo>
                  <a:lnTo>
                    <a:pt x="7334" y="6401"/>
                  </a:lnTo>
                  <a:lnTo>
                    <a:pt x="7370" y="5863"/>
                  </a:lnTo>
                  <a:lnTo>
                    <a:pt x="7370" y="5343"/>
                  </a:lnTo>
                  <a:lnTo>
                    <a:pt x="7316" y="4788"/>
                  </a:lnTo>
                  <a:lnTo>
                    <a:pt x="7244" y="4250"/>
                  </a:lnTo>
                  <a:lnTo>
                    <a:pt x="7119" y="3730"/>
                  </a:lnTo>
                  <a:lnTo>
                    <a:pt x="6975" y="3228"/>
                  </a:lnTo>
                  <a:lnTo>
                    <a:pt x="6796" y="2762"/>
                  </a:lnTo>
                  <a:lnTo>
                    <a:pt x="6599" y="2331"/>
                  </a:lnTo>
                  <a:lnTo>
                    <a:pt x="6366" y="1919"/>
                  </a:lnTo>
                  <a:lnTo>
                    <a:pt x="6115" y="1542"/>
                  </a:lnTo>
                  <a:lnTo>
                    <a:pt x="5828" y="1202"/>
                  </a:lnTo>
                  <a:lnTo>
                    <a:pt x="5541" y="897"/>
                  </a:lnTo>
                  <a:lnTo>
                    <a:pt x="5218" y="628"/>
                  </a:lnTo>
                  <a:lnTo>
                    <a:pt x="5057" y="521"/>
                  </a:lnTo>
                  <a:lnTo>
                    <a:pt x="4895" y="413"/>
                  </a:lnTo>
                  <a:lnTo>
                    <a:pt x="4716" y="323"/>
                  </a:lnTo>
                  <a:lnTo>
                    <a:pt x="4555" y="234"/>
                  </a:lnTo>
                  <a:lnTo>
                    <a:pt x="4376" y="162"/>
                  </a:lnTo>
                  <a:lnTo>
                    <a:pt x="4196" y="108"/>
                  </a:lnTo>
                  <a:lnTo>
                    <a:pt x="4017" y="72"/>
                  </a:lnTo>
                  <a:lnTo>
                    <a:pt x="3838" y="36"/>
                  </a:lnTo>
                  <a:lnTo>
                    <a:pt x="3640" y="19"/>
                  </a:lnTo>
                  <a:lnTo>
                    <a:pt x="34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55"/>
            <p:cNvSpPr/>
            <p:nvPr/>
          </p:nvSpPr>
          <p:spPr>
            <a:xfrm flipH="1">
              <a:off x="7887032" y="4576386"/>
              <a:ext cx="180371" cy="261232"/>
            </a:xfrm>
            <a:custGeom>
              <a:avLst/>
              <a:gdLst/>
              <a:ahLst/>
              <a:cxnLst/>
              <a:rect l="l" t="t" r="r" b="b"/>
              <a:pathLst>
                <a:path w="5039" h="7298" extrusionOk="0">
                  <a:moveTo>
                    <a:pt x="2367" y="1"/>
                  </a:moveTo>
                  <a:lnTo>
                    <a:pt x="2116" y="19"/>
                  </a:lnTo>
                  <a:lnTo>
                    <a:pt x="1865" y="73"/>
                  </a:lnTo>
                  <a:lnTo>
                    <a:pt x="1614" y="162"/>
                  </a:lnTo>
                  <a:lnTo>
                    <a:pt x="1399" y="288"/>
                  </a:lnTo>
                  <a:lnTo>
                    <a:pt x="1184" y="449"/>
                  </a:lnTo>
                  <a:lnTo>
                    <a:pt x="986" y="628"/>
                  </a:lnTo>
                  <a:lnTo>
                    <a:pt x="789" y="843"/>
                  </a:lnTo>
                  <a:lnTo>
                    <a:pt x="628" y="1094"/>
                  </a:lnTo>
                  <a:lnTo>
                    <a:pt x="484" y="1345"/>
                  </a:lnTo>
                  <a:lnTo>
                    <a:pt x="341" y="1632"/>
                  </a:lnTo>
                  <a:lnTo>
                    <a:pt x="233" y="1937"/>
                  </a:lnTo>
                  <a:lnTo>
                    <a:pt x="144" y="2260"/>
                  </a:lnTo>
                  <a:lnTo>
                    <a:pt x="72" y="2583"/>
                  </a:lnTo>
                  <a:lnTo>
                    <a:pt x="36" y="2923"/>
                  </a:lnTo>
                  <a:lnTo>
                    <a:pt x="0" y="3282"/>
                  </a:lnTo>
                  <a:lnTo>
                    <a:pt x="18" y="3658"/>
                  </a:lnTo>
                  <a:lnTo>
                    <a:pt x="36" y="4035"/>
                  </a:lnTo>
                  <a:lnTo>
                    <a:pt x="90" y="4393"/>
                  </a:lnTo>
                  <a:lnTo>
                    <a:pt x="180" y="4752"/>
                  </a:lnTo>
                  <a:lnTo>
                    <a:pt x="269" y="5093"/>
                  </a:lnTo>
                  <a:lnTo>
                    <a:pt x="395" y="5415"/>
                  </a:lnTo>
                  <a:lnTo>
                    <a:pt x="538" y="5720"/>
                  </a:lnTo>
                  <a:lnTo>
                    <a:pt x="700" y="5989"/>
                  </a:lnTo>
                  <a:lnTo>
                    <a:pt x="861" y="6240"/>
                  </a:lnTo>
                  <a:lnTo>
                    <a:pt x="1058" y="6473"/>
                  </a:lnTo>
                  <a:lnTo>
                    <a:pt x="1255" y="6688"/>
                  </a:lnTo>
                  <a:lnTo>
                    <a:pt x="1470" y="6867"/>
                  </a:lnTo>
                  <a:lnTo>
                    <a:pt x="1704" y="7011"/>
                  </a:lnTo>
                  <a:lnTo>
                    <a:pt x="1937" y="7136"/>
                  </a:lnTo>
                  <a:lnTo>
                    <a:pt x="2170" y="7226"/>
                  </a:lnTo>
                  <a:lnTo>
                    <a:pt x="2421" y="7280"/>
                  </a:lnTo>
                  <a:lnTo>
                    <a:pt x="2672" y="7298"/>
                  </a:lnTo>
                  <a:lnTo>
                    <a:pt x="2941" y="7280"/>
                  </a:lnTo>
                  <a:lnTo>
                    <a:pt x="3192" y="7208"/>
                  </a:lnTo>
                  <a:lnTo>
                    <a:pt x="3425" y="7118"/>
                  </a:lnTo>
                  <a:lnTo>
                    <a:pt x="3658" y="6993"/>
                  </a:lnTo>
                  <a:lnTo>
                    <a:pt x="3873" y="6850"/>
                  </a:lnTo>
                  <a:lnTo>
                    <a:pt x="4070" y="6652"/>
                  </a:lnTo>
                  <a:lnTo>
                    <a:pt x="4249" y="6437"/>
                  </a:lnTo>
                  <a:lnTo>
                    <a:pt x="4411" y="6204"/>
                  </a:lnTo>
                  <a:lnTo>
                    <a:pt x="4572" y="5935"/>
                  </a:lnTo>
                  <a:lnTo>
                    <a:pt x="4698" y="5666"/>
                  </a:lnTo>
                  <a:lnTo>
                    <a:pt x="4805" y="5361"/>
                  </a:lnTo>
                  <a:lnTo>
                    <a:pt x="4895" y="5039"/>
                  </a:lnTo>
                  <a:lnTo>
                    <a:pt x="4967" y="4698"/>
                  </a:lnTo>
                  <a:lnTo>
                    <a:pt x="5020" y="4357"/>
                  </a:lnTo>
                  <a:lnTo>
                    <a:pt x="5038" y="3999"/>
                  </a:lnTo>
                  <a:lnTo>
                    <a:pt x="5038" y="3640"/>
                  </a:lnTo>
                  <a:lnTo>
                    <a:pt x="5002" y="3264"/>
                  </a:lnTo>
                  <a:lnTo>
                    <a:pt x="4949" y="2887"/>
                  </a:lnTo>
                  <a:lnTo>
                    <a:pt x="4877" y="2547"/>
                  </a:lnTo>
                  <a:lnTo>
                    <a:pt x="4769" y="2206"/>
                  </a:lnTo>
                  <a:lnTo>
                    <a:pt x="4644" y="1883"/>
                  </a:lnTo>
                  <a:lnTo>
                    <a:pt x="4500" y="1579"/>
                  </a:lnTo>
                  <a:lnTo>
                    <a:pt x="4357" y="1292"/>
                  </a:lnTo>
                  <a:lnTo>
                    <a:pt x="4178" y="1041"/>
                  </a:lnTo>
                  <a:lnTo>
                    <a:pt x="3980" y="808"/>
                  </a:lnTo>
                  <a:lnTo>
                    <a:pt x="3783" y="610"/>
                  </a:lnTo>
                  <a:lnTo>
                    <a:pt x="3568" y="431"/>
                  </a:lnTo>
                  <a:lnTo>
                    <a:pt x="3353" y="270"/>
                  </a:lnTo>
                  <a:lnTo>
                    <a:pt x="3102" y="162"/>
                  </a:lnTo>
                  <a:lnTo>
                    <a:pt x="2869" y="73"/>
                  </a:lnTo>
                  <a:lnTo>
                    <a:pt x="2618" y="19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55"/>
            <p:cNvSpPr/>
            <p:nvPr/>
          </p:nvSpPr>
          <p:spPr>
            <a:xfrm flipH="1">
              <a:off x="7892831" y="4597577"/>
              <a:ext cx="150840" cy="218886"/>
            </a:xfrm>
            <a:custGeom>
              <a:avLst/>
              <a:gdLst/>
              <a:ahLst/>
              <a:cxnLst/>
              <a:rect l="l" t="t" r="r" b="b"/>
              <a:pathLst>
                <a:path w="4214" h="6115" extrusionOk="0">
                  <a:moveTo>
                    <a:pt x="1973" y="0"/>
                  </a:moveTo>
                  <a:lnTo>
                    <a:pt x="1758" y="18"/>
                  </a:lnTo>
                  <a:lnTo>
                    <a:pt x="1560" y="54"/>
                  </a:lnTo>
                  <a:lnTo>
                    <a:pt x="1345" y="144"/>
                  </a:lnTo>
                  <a:lnTo>
                    <a:pt x="1166" y="251"/>
                  </a:lnTo>
                  <a:lnTo>
                    <a:pt x="987" y="377"/>
                  </a:lnTo>
                  <a:lnTo>
                    <a:pt x="807" y="538"/>
                  </a:lnTo>
                  <a:lnTo>
                    <a:pt x="664" y="718"/>
                  </a:lnTo>
                  <a:lnTo>
                    <a:pt x="521" y="915"/>
                  </a:lnTo>
                  <a:lnTo>
                    <a:pt x="395" y="1130"/>
                  </a:lnTo>
                  <a:lnTo>
                    <a:pt x="288" y="1363"/>
                  </a:lnTo>
                  <a:lnTo>
                    <a:pt x="198" y="1614"/>
                  </a:lnTo>
                  <a:lnTo>
                    <a:pt x="108" y="1883"/>
                  </a:lnTo>
                  <a:lnTo>
                    <a:pt x="54" y="2170"/>
                  </a:lnTo>
                  <a:lnTo>
                    <a:pt x="19" y="2457"/>
                  </a:lnTo>
                  <a:lnTo>
                    <a:pt x="1" y="2761"/>
                  </a:lnTo>
                  <a:lnTo>
                    <a:pt x="1" y="3066"/>
                  </a:lnTo>
                  <a:lnTo>
                    <a:pt x="37" y="3371"/>
                  </a:lnTo>
                  <a:lnTo>
                    <a:pt x="72" y="3676"/>
                  </a:lnTo>
                  <a:lnTo>
                    <a:pt x="144" y="3981"/>
                  </a:lnTo>
                  <a:lnTo>
                    <a:pt x="234" y="4267"/>
                  </a:lnTo>
                  <a:lnTo>
                    <a:pt x="323" y="4536"/>
                  </a:lnTo>
                  <a:lnTo>
                    <a:pt x="449" y="4787"/>
                  </a:lnTo>
                  <a:lnTo>
                    <a:pt x="574" y="5020"/>
                  </a:lnTo>
                  <a:lnTo>
                    <a:pt x="718" y="5236"/>
                  </a:lnTo>
                  <a:lnTo>
                    <a:pt x="879" y="5433"/>
                  </a:lnTo>
                  <a:lnTo>
                    <a:pt x="1058" y="5612"/>
                  </a:lnTo>
                  <a:lnTo>
                    <a:pt x="1238" y="5756"/>
                  </a:lnTo>
                  <a:lnTo>
                    <a:pt x="1417" y="5881"/>
                  </a:lnTo>
                  <a:lnTo>
                    <a:pt x="1614" y="5989"/>
                  </a:lnTo>
                  <a:lnTo>
                    <a:pt x="1811" y="6060"/>
                  </a:lnTo>
                  <a:lnTo>
                    <a:pt x="2027" y="6096"/>
                  </a:lnTo>
                  <a:lnTo>
                    <a:pt x="2242" y="6114"/>
                  </a:lnTo>
                  <a:lnTo>
                    <a:pt x="2457" y="6096"/>
                  </a:lnTo>
                  <a:lnTo>
                    <a:pt x="2672" y="6042"/>
                  </a:lnTo>
                  <a:lnTo>
                    <a:pt x="2869" y="5971"/>
                  </a:lnTo>
                  <a:lnTo>
                    <a:pt x="3049" y="5863"/>
                  </a:lnTo>
                  <a:lnTo>
                    <a:pt x="3228" y="5738"/>
                  </a:lnTo>
                  <a:lnTo>
                    <a:pt x="3407" y="5576"/>
                  </a:lnTo>
                  <a:lnTo>
                    <a:pt x="3551" y="5397"/>
                  </a:lnTo>
                  <a:lnTo>
                    <a:pt x="3694" y="5200"/>
                  </a:lnTo>
                  <a:lnTo>
                    <a:pt x="3819" y="4985"/>
                  </a:lnTo>
                  <a:lnTo>
                    <a:pt x="3927" y="4734"/>
                  </a:lnTo>
                  <a:lnTo>
                    <a:pt x="4035" y="4483"/>
                  </a:lnTo>
                  <a:lnTo>
                    <a:pt x="4106" y="4214"/>
                  </a:lnTo>
                  <a:lnTo>
                    <a:pt x="4160" y="3945"/>
                  </a:lnTo>
                  <a:lnTo>
                    <a:pt x="4196" y="3658"/>
                  </a:lnTo>
                  <a:lnTo>
                    <a:pt x="4214" y="3353"/>
                  </a:lnTo>
                  <a:lnTo>
                    <a:pt x="4214" y="3048"/>
                  </a:lnTo>
                  <a:lnTo>
                    <a:pt x="4196" y="2726"/>
                  </a:lnTo>
                  <a:lnTo>
                    <a:pt x="4142" y="2421"/>
                  </a:lnTo>
                  <a:lnTo>
                    <a:pt x="4070" y="2134"/>
                  </a:lnTo>
                  <a:lnTo>
                    <a:pt x="3999" y="1847"/>
                  </a:lnTo>
                  <a:lnTo>
                    <a:pt x="3891" y="1578"/>
                  </a:lnTo>
                  <a:lnTo>
                    <a:pt x="3766" y="1327"/>
                  </a:lnTo>
                  <a:lnTo>
                    <a:pt x="3640" y="1094"/>
                  </a:lnTo>
                  <a:lnTo>
                    <a:pt x="3497" y="879"/>
                  </a:lnTo>
                  <a:lnTo>
                    <a:pt x="3335" y="682"/>
                  </a:lnTo>
                  <a:lnTo>
                    <a:pt x="3174" y="502"/>
                  </a:lnTo>
                  <a:lnTo>
                    <a:pt x="2995" y="359"/>
                  </a:lnTo>
                  <a:lnTo>
                    <a:pt x="2798" y="234"/>
                  </a:lnTo>
                  <a:lnTo>
                    <a:pt x="2600" y="126"/>
                  </a:lnTo>
                  <a:lnTo>
                    <a:pt x="2403" y="54"/>
                  </a:lnTo>
                  <a:lnTo>
                    <a:pt x="2188" y="18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55"/>
            <p:cNvSpPr/>
            <p:nvPr/>
          </p:nvSpPr>
          <p:spPr>
            <a:xfrm flipH="1">
              <a:off x="7204208" y="4512206"/>
              <a:ext cx="263165" cy="385763"/>
            </a:xfrm>
            <a:custGeom>
              <a:avLst/>
              <a:gdLst/>
              <a:ahLst/>
              <a:cxnLst/>
              <a:rect l="l" t="t" r="r" b="b"/>
              <a:pathLst>
                <a:path w="7352" h="10777" extrusionOk="0">
                  <a:moveTo>
                    <a:pt x="3694" y="1"/>
                  </a:moveTo>
                  <a:lnTo>
                    <a:pt x="3515" y="19"/>
                  </a:lnTo>
                  <a:lnTo>
                    <a:pt x="3317" y="37"/>
                  </a:lnTo>
                  <a:lnTo>
                    <a:pt x="3138" y="73"/>
                  </a:lnTo>
                  <a:lnTo>
                    <a:pt x="2959" y="126"/>
                  </a:lnTo>
                  <a:lnTo>
                    <a:pt x="2762" y="180"/>
                  </a:lnTo>
                  <a:lnTo>
                    <a:pt x="2600" y="252"/>
                  </a:lnTo>
                  <a:lnTo>
                    <a:pt x="2421" y="342"/>
                  </a:lnTo>
                  <a:lnTo>
                    <a:pt x="2242" y="449"/>
                  </a:lnTo>
                  <a:lnTo>
                    <a:pt x="2080" y="557"/>
                  </a:lnTo>
                  <a:lnTo>
                    <a:pt x="1919" y="682"/>
                  </a:lnTo>
                  <a:lnTo>
                    <a:pt x="1776" y="808"/>
                  </a:lnTo>
                  <a:lnTo>
                    <a:pt x="1614" y="951"/>
                  </a:lnTo>
                  <a:lnTo>
                    <a:pt x="1345" y="1256"/>
                  </a:lnTo>
                  <a:lnTo>
                    <a:pt x="1076" y="1615"/>
                  </a:lnTo>
                  <a:lnTo>
                    <a:pt x="843" y="2009"/>
                  </a:lnTo>
                  <a:lnTo>
                    <a:pt x="628" y="2421"/>
                  </a:lnTo>
                  <a:lnTo>
                    <a:pt x="449" y="2870"/>
                  </a:lnTo>
                  <a:lnTo>
                    <a:pt x="287" y="3336"/>
                  </a:lnTo>
                  <a:lnTo>
                    <a:pt x="162" y="3820"/>
                  </a:lnTo>
                  <a:lnTo>
                    <a:pt x="72" y="4340"/>
                  </a:lnTo>
                  <a:lnTo>
                    <a:pt x="19" y="4860"/>
                  </a:lnTo>
                  <a:lnTo>
                    <a:pt x="1" y="5397"/>
                  </a:lnTo>
                  <a:lnTo>
                    <a:pt x="19" y="5953"/>
                  </a:lnTo>
                  <a:lnTo>
                    <a:pt x="72" y="6509"/>
                  </a:lnTo>
                  <a:lnTo>
                    <a:pt x="162" y="7029"/>
                  </a:lnTo>
                  <a:lnTo>
                    <a:pt x="270" y="7531"/>
                  </a:lnTo>
                  <a:lnTo>
                    <a:pt x="431" y="7997"/>
                  </a:lnTo>
                  <a:lnTo>
                    <a:pt x="610" y="8445"/>
                  </a:lnTo>
                  <a:lnTo>
                    <a:pt x="825" y="8858"/>
                  </a:lnTo>
                  <a:lnTo>
                    <a:pt x="1058" y="9234"/>
                  </a:lnTo>
                  <a:lnTo>
                    <a:pt x="1327" y="9575"/>
                  </a:lnTo>
                  <a:lnTo>
                    <a:pt x="1614" y="9880"/>
                  </a:lnTo>
                  <a:lnTo>
                    <a:pt x="1758" y="10023"/>
                  </a:lnTo>
                  <a:lnTo>
                    <a:pt x="1901" y="10149"/>
                  </a:lnTo>
                  <a:lnTo>
                    <a:pt x="2062" y="10274"/>
                  </a:lnTo>
                  <a:lnTo>
                    <a:pt x="2224" y="10364"/>
                  </a:lnTo>
                  <a:lnTo>
                    <a:pt x="2385" y="10471"/>
                  </a:lnTo>
                  <a:lnTo>
                    <a:pt x="2564" y="10543"/>
                  </a:lnTo>
                  <a:lnTo>
                    <a:pt x="2744" y="10615"/>
                  </a:lnTo>
                  <a:lnTo>
                    <a:pt x="2905" y="10669"/>
                  </a:lnTo>
                  <a:lnTo>
                    <a:pt x="3084" y="10722"/>
                  </a:lnTo>
                  <a:lnTo>
                    <a:pt x="3264" y="10758"/>
                  </a:lnTo>
                  <a:lnTo>
                    <a:pt x="3461" y="10776"/>
                  </a:lnTo>
                  <a:lnTo>
                    <a:pt x="3819" y="10776"/>
                  </a:lnTo>
                  <a:lnTo>
                    <a:pt x="4017" y="10758"/>
                  </a:lnTo>
                  <a:lnTo>
                    <a:pt x="4196" y="10704"/>
                  </a:lnTo>
                  <a:lnTo>
                    <a:pt x="4393" y="10669"/>
                  </a:lnTo>
                  <a:lnTo>
                    <a:pt x="4572" y="10597"/>
                  </a:lnTo>
                  <a:lnTo>
                    <a:pt x="4752" y="10525"/>
                  </a:lnTo>
                  <a:lnTo>
                    <a:pt x="4913" y="10435"/>
                  </a:lnTo>
                  <a:lnTo>
                    <a:pt x="5092" y="10346"/>
                  </a:lnTo>
                  <a:lnTo>
                    <a:pt x="5254" y="10238"/>
                  </a:lnTo>
                  <a:lnTo>
                    <a:pt x="5415" y="10113"/>
                  </a:lnTo>
                  <a:lnTo>
                    <a:pt x="5558" y="9969"/>
                  </a:lnTo>
                  <a:lnTo>
                    <a:pt x="5720" y="9826"/>
                  </a:lnTo>
                  <a:lnTo>
                    <a:pt x="6007" y="9521"/>
                  </a:lnTo>
                  <a:lnTo>
                    <a:pt x="6258" y="9162"/>
                  </a:lnTo>
                  <a:lnTo>
                    <a:pt x="6509" y="8786"/>
                  </a:lnTo>
                  <a:lnTo>
                    <a:pt x="6706" y="8356"/>
                  </a:lnTo>
                  <a:lnTo>
                    <a:pt x="6903" y="7925"/>
                  </a:lnTo>
                  <a:lnTo>
                    <a:pt x="7047" y="7441"/>
                  </a:lnTo>
                  <a:lnTo>
                    <a:pt x="7172" y="6957"/>
                  </a:lnTo>
                  <a:lnTo>
                    <a:pt x="7262" y="6455"/>
                  </a:lnTo>
                  <a:lnTo>
                    <a:pt x="7315" y="5917"/>
                  </a:lnTo>
                  <a:lnTo>
                    <a:pt x="7351" y="5380"/>
                  </a:lnTo>
                  <a:lnTo>
                    <a:pt x="7333" y="4824"/>
                  </a:lnTo>
                  <a:lnTo>
                    <a:pt x="7280" y="4286"/>
                  </a:lnTo>
                  <a:lnTo>
                    <a:pt x="7190" y="3766"/>
                  </a:lnTo>
                  <a:lnTo>
                    <a:pt x="7064" y="3264"/>
                  </a:lnTo>
                  <a:lnTo>
                    <a:pt x="6903" y="2780"/>
                  </a:lnTo>
                  <a:lnTo>
                    <a:pt x="6724" y="2350"/>
                  </a:lnTo>
                  <a:lnTo>
                    <a:pt x="6509" y="1937"/>
                  </a:lnTo>
                  <a:lnTo>
                    <a:pt x="6276" y="1543"/>
                  </a:lnTo>
                  <a:lnTo>
                    <a:pt x="6007" y="1202"/>
                  </a:lnTo>
                  <a:lnTo>
                    <a:pt x="5738" y="897"/>
                  </a:lnTo>
                  <a:lnTo>
                    <a:pt x="5576" y="754"/>
                  </a:lnTo>
                  <a:lnTo>
                    <a:pt x="5433" y="628"/>
                  </a:lnTo>
                  <a:lnTo>
                    <a:pt x="5272" y="521"/>
                  </a:lnTo>
                  <a:lnTo>
                    <a:pt x="5110" y="413"/>
                  </a:lnTo>
                  <a:lnTo>
                    <a:pt x="4949" y="324"/>
                  </a:lnTo>
                  <a:lnTo>
                    <a:pt x="4770" y="234"/>
                  </a:lnTo>
                  <a:lnTo>
                    <a:pt x="4608" y="162"/>
                  </a:lnTo>
                  <a:lnTo>
                    <a:pt x="4429" y="109"/>
                  </a:lnTo>
                  <a:lnTo>
                    <a:pt x="4250" y="55"/>
                  </a:lnTo>
                  <a:lnTo>
                    <a:pt x="4070" y="37"/>
                  </a:lnTo>
                  <a:lnTo>
                    <a:pt x="3891" y="19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55"/>
            <p:cNvSpPr/>
            <p:nvPr/>
          </p:nvSpPr>
          <p:spPr>
            <a:xfrm flipH="1">
              <a:off x="7312667" y="4761230"/>
              <a:ext cx="173964" cy="136737"/>
            </a:xfrm>
            <a:custGeom>
              <a:avLst/>
              <a:gdLst/>
              <a:ahLst/>
              <a:cxnLst/>
              <a:rect l="l" t="t" r="r" b="b"/>
              <a:pathLst>
                <a:path w="4860" h="3820" extrusionOk="0">
                  <a:moveTo>
                    <a:pt x="1" y="0"/>
                  </a:moveTo>
                  <a:lnTo>
                    <a:pt x="1" y="3819"/>
                  </a:lnTo>
                  <a:lnTo>
                    <a:pt x="4286" y="3819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55"/>
            <p:cNvSpPr/>
            <p:nvPr/>
          </p:nvSpPr>
          <p:spPr>
            <a:xfrm flipH="1">
              <a:off x="7323584" y="4513495"/>
              <a:ext cx="193186" cy="168201"/>
            </a:xfrm>
            <a:custGeom>
              <a:avLst/>
              <a:gdLst/>
              <a:ahLst/>
              <a:cxnLst/>
              <a:rect l="l" t="t" r="r" b="b"/>
              <a:pathLst>
                <a:path w="5397" h="4699" extrusionOk="0">
                  <a:moveTo>
                    <a:pt x="5397" y="1"/>
                  </a:moveTo>
                  <a:lnTo>
                    <a:pt x="90" y="73"/>
                  </a:lnTo>
                  <a:lnTo>
                    <a:pt x="0" y="4698"/>
                  </a:lnTo>
                  <a:lnTo>
                    <a:pt x="4859" y="4698"/>
                  </a:lnTo>
                  <a:lnTo>
                    <a:pt x="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55"/>
            <p:cNvSpPr/>
            <p:nvPr/>
          </p:nvSpPr>
          <p:spPr>
            <a:xfrm flipH="1">
              <a:off x="7369795" y="4515428"/>
              <a:ext cx="263129" cy="382541"/>
            </a:xfrm>
            <a:custGeom>
              <a:avLst/>
              <a:gdLst/>
              <a:ahLst/>
              <a:cxnLst/>
              <a:rect l="l" t="t" r="r" b="b"/>
              <a:pathLst>
                <a:path w="7351" h="10687" extrusionOk="0">
                  <a:moveTo>
                    <a:pt x="3442" y="1"/>
                  </a:moveTo>
                  <a:lnTo>
                    <a:pt x="3263" y="19"/>
                  </a:lnTo>
                  <a:lnTo>
                    <a:pt x="3066" y="36"/>
                  </a:lnTo>
                  <a:lnTo>
                    <a:pt x="2887" y="72"/>
                  </a:lnTo>
                  <a:lnTo>
                    <a:pt x="2707" y="126"/>
                  </a:lnTo>
                  <a:lnTo>
                    <a:pt x="2528" y="180"/>
                  </a:lnTo>
                  <a:lnTo>
                    <a:pt x="2349" y="252"/>
                  </a:lnTo>
                  <a:lnTo>
                    <a:pt x="2187" y="341"/>
                  </a:lnTo>
                  <a:lnTo>
                    <a:pt x="2008" y="449"/>
                  </a:lnTo>
                  <a:lnTo>
                    <a:pt x="1865" y="556"/>
                  </a:lnTo>
                  <a:lnTo>
                    <a:pt x="1703" y="664"/>
                  </a:lnTo>
                  <a:lnTo>
                    <a:pt x="1560" y="807"/>
                  </a:lnTo>
                  <a:lnTo>
                    <a:pt x="1416" y="951"/>
                  </a:lnTo>
                  <a:lnTo>
                    <a:pt x="1147" y="1256"/>
                  </a:lnTo>
                  <a:lnTo>
                    <a:pt x="896" y="1614"/>
                  </a:lnTo>
                  <a:lnTo>
                    <a:pt x="681" y="1991"/>
                  </a:lnTo>
                  <a:lnTo>
                    <a:pt x="484" y="2403"/>
                  </a:lnTo>
                  <a:lnTo>
                    <a:pt x="323" y="2851"/>
                  </a:lnTo>
                  <a:lnTo>
                    <a:pt x="197" y="3317"/>
                  </a:lnTo>
                  <a:lnTo>
                    <a:pt x="90" y="3801"/>
                  </a:lnTo>
                  <a:lnTo>
                    <a:pt x="18" y="4303"/>
                  </a:lnTo>
                  <a:lnTo>
                    <a:pt x="0" y="4823"/>
                  </a:lnTo>
                  <a:lnTo>
                    <a:pt x="0" y="5361"/>
                  </a:lnTo>
                  <a:lnTo>
                    <a:pt x="36" y="5899"/>
                  </a:lnTo>
                  <a:lnTo>
                    <a:pt x="126" y="6455"/>
                  </a:lnTo>
                  <a:lnTo>
                    <a:pt x="233" y="6975"/>
                  </a:lnTo>
                  <a:lnTo>
                    <a:pt x="377" y="7459"/>
                  </a:lnTo>
                  <a:lnTo>
                    <a:pt x="556" y="7925"/>
                  </a:lnTo>
                  <a:lnTo>
                    <a:pt x="771" y="8373"/>
                  </a:lnTo>
                  <a:lnTo>
                    <a:pt x="1004" y="8786"/>
                  </a:lnTo>
                  <a:lnTo>
                    <a:pt x="1255" y="9162"/>
                  </a:lnTo>
                  <a:lnTo>
                    <a:pt x="1524" y="9503"/>
                  </a:lnTo>
                  <a:lnTo>
                    <a:pt x="1829" y="9808"/>
                  </a:lnTo>
                  <a:lnTo>
                    <a:pt x="2134" y="10059"/>
                  </a:lnTo>
                  <a:lnTo>
                    <a:pt x="2295" y="10184"/>
                  </a:lnTo>
                  <a:lnTo>
                    <a:pt x="2474" y="10292"/>
                  </a:lnTo>
                  <a:lnTo>
                    <a:pt x="2636" y="10381"/>
                  </a:lnTo>
                  <a:lnTo>
                    <a:pt x="2815" y="10453"/>
                  </a:lnTo>
                  <a:lnTo>
                    <a:pt x="2994" y="10525"/>
                  </a:lnTo>
                  <a:lnTo>
                    <a:pt x="3173" y="10579"/>
                  </a:lnTo>
                  <a:lnTo>
                    <a:pt x="3353" y="10632"/>
                  </a:lnTo>
                  <a:lnTo>
                    <a:pt x="3532" y="10668"/>
                  </a:lnTo>
                  <a:lnTo>
                    <a:pt x="3711" y="10686"/>
                  </a:lnTo>
                  <a:lnTo>
                    <a:pt x="4088" y="10686"/>
                  </a:lnTo>
                  <a:lnTo>
                    <a:pt x="4267" y="10668"/>
                  </a:lnTo>
                  <a:lnTo>
                    <a:pt x="4464" y="10632"/>
                  </a:lnTo>
                  <a:lnTo>
                    <a:pt x="4644" y="10579"/>
                  </a:lnTo>
                  <a:lnTo>
                    <a:pt x="4823" y="10507"/>
                  </a:lnTo>
                  <a:lnTo>
                    <a:pt x="4984" y="10435"/>
                  </a:lnTo>
                  <a:lnTo>
                    <a:pt x="5163" y="10345"/>
                  </a:lnTo>
                  <a:lnTo>
                    <a:pt x="5325" y="10256"/>
                  </a:lnTo>
                  <a:lnTo>
                    <a:pt x="5486" y="10148"/>
                  </a:lnTo>
                  <a:lnTo>
                    <a:pt x="5630" y="10023"/>
                  </a:lnTo>
                  <a:lnTo>
                    <a:pt x="5791" y="9897"/>
                  </a:lnTo>
                  <a:lnTo>
                    <a:pt x="5934" y="9754"/>
                  </a:lnTo>
                  <a:lnTo>
                    <a:pt x="6203" y="9449"/>
                  </a:lnTo>
                  <a:lnTo>
                    <a:pt x="6436" y="9090"/>
                  </a:lnTo>
                  <a:lnTo>
                    <a:pt x="6669" y="8714"/>
                  </a:lnTo>
                  <a:lnTo>
                    <a:pt x="6849" y="8302"/>
                  </a:lnTo>
                  <a:lnTo>
                    <a:pt x="7010" y="7853"/>
                  </a:lnTo>
                  <a:lnTo>
                    <a:pt x="7154" y="7387"/>
                  </a:lnTo>
                  <a:lnTo>
                    <a:pt x="7243" y="6903"/>
                  </a:lnTo>
                  <a:lnTo>
                    <a:pt x="7315" y="6401"/>
                  </a:lnTo>
                  <a:lnTo>
                    <a:pt x="7351" y="5863"/>
                  </a:lnTo>
                  <a:lnTo>
                    <a:pt x="7351" y="5343"/>
                  </a:lnTo>
                  <a:lnTo>
                    <a:pt x="7297" y="4788"/>
                  </a:lnTo>
                  <a:lnTo>
                    <a:pt x="7225" y="4250"/>
                  </a:lnTo>
                  <a:lnTo>
                    <a:pt x="7100" y="3730"/>
                  </a:lnTo>
                  <a:lnTo>
                    <a:pt x="6956" y="3228"/>
                  </a:lnTo>
                  <a:lnTo>
                    <a:pt x="6777" y="2762"/>
                  </a:lnTo>
                  <a:lnTo>
                    <a:pt x="6580" y="2331"/>
                  </a:lnTo>
                  <a:lnTo>
                    <a:pt x="6347" y="1919"/>
                  </a:lnTo>
                  <a:lnTo>
                    <a:pt x="6096" y="1542"/>
                  </a:lnTo>
                  <a:lnTo>
                    <a:pt x="5809" y="1202"/>
                  </a:lnTo>
                  <a:lnTo>
                    <a:pt x="5522" y="897"/>
                  </a:lnTo>
                  <a:lnTo>
                    <a:pt x="5199" y="628"/>
                  </a:lnTo>
                  <a:lnTo>
                    <a:pt x="5038" y="521"/>
                  </a:lnTo>
                  <a:lnTo>
                    <a:pt x="4877" y="413"/>
                  </a:lnTo>
                  <a:lnTo>
                    <a:pt x="4697" y="323"/>
                  </a:lnTo>
                  <a:lnTo>
                    <a:pt x="4536" y="234"/>
                  </a:lnTo>
                  <a:lnTo>
                    <a:pt x="4357" y="162"/>
                  </a:lnTo>
                  <a:lnTo>
                    <a:pt x="4177" y="108"/>
                  </a:lnTo>
                  <a:lnTo>
                    <a:pt x="3998" y="72"/>
                  </a:lnTo>
                  <a:lnTo>
                    <a:pt x="3819" y="36"/>
                  </a:lnTo>
                  <a:lnTo>
                    <a:pt x="3622" y="1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55"/>
            <p:cNvSpPr/>
            <p:nvPr/>
          </p:nvSpPr>
          <p:spPr>
            <a:xfrm flipH="1">
              <a:off x="7420481" y="4576386"/>
              <a:ext cx="179727" cy="261232"/>
            </a:xfrm>
            <a:custGeom>
              <a:avLst/>
              <a:gdLst/>
              <a:ahLst/>
              <a:cxnLst/>
              <a:rect l="l" t="t" r="r" b="b"/>
              <a:pathLst>
                <a:path w="5021" h="7298" extrusionOk="0">
                  <a:moveTo>
                    <a:pt x="2349" y="1"/>
                  </a:moveTo>
                  <a:lnTo>
                    <a:pt x="2098" y="19"/>
                  </a:lnTo>
                  <a:lnTo>
                    <a:pt x="1847" y="73"/>
                  </a:lnTo>
                  <a:lnTo>
                    <a:pt x="1596" y="162"/>
                  </a:lnTo>
                  <a:lnTo>
                    <a:pt x="1381" y="288"/>
                  </a:lnTo>
                  <a:lnTo>
                    <a:pt x="1166" y="449"/>
                  </a:lnTo>
                  <a:lnTo>
                    <a:pt x="969" y="628"/>
                  </a:lnTo>
                  <a:lnTo>
                    <a:pt x="771" y="843"/>
                  </a:lnTo>
                  <a:lnTo>
                    <a:pt x="610" y="1094"/>
                  </a:lnTo>
                  <a:lnTo>
                    <a:pt x="467" y="1345"/>
                  </a:lnTo>
                  <a:lnTo>
                    <a:pt x="323" y="1632"/>
                  </a:lnTo>
                  <a:lnTo>
                    <a:pt x="216" y="1937"/>
                  </a:lnTo>
                  <a:lnTo>
                    <a:pt x="126" y="2260"/>
                  </a:lnTo>
                  <a:lnTo>
                    <a:pt x="54" y="2583"/>
                  </a:lnTo>
                  <a:lnTo>
                    <a:pt x="18" y="2923"/>
                  </a:lnTo>
                  <a:lnTo>
                    <a:pt x="0" y="3282"/>
                  </a:lnTo>
                  <a:lnTo>
                    <a:pt x="0" y="3658"/>
                  </a:lnTo>
                  <a:lnTo>
                    <a:pt x="18" y="4035"/>
                  </a:lnTo>
                  <a:lnTo>
                    <a:pt x="72" y="4393"/>
                  </a:lnTo>
                  <a:lnTo>
                    <a:pt x="162" y="4752"/>
                  </a:lnTo>
                  <a:lnTo>
                    <a:pt x="251" y="5093"/>
                  </a:lnTo>
                  <a:lnTo>
                    <a:pt x="377" y="5415"/>
                  </a:lnTo>
                  <a:lnTo>
                    <a:pt x="520" y="5720"/>
                  </a:lnTo>
                  <a:lnTo>
                    <a:pt x="682" y="5989"/>
                  </a:lnTo>
                  <a:lnTo>
                    <a:pt x="861" y="6240"/>
                  </a:lnTo>
                  <a:lnTo>
                    <a:pt x="1040" y="6473"/>
                  </a:lnTo>
                  <a:lnTo>
                    <a:pt x="1237" y="6688"/>
                  </a:lnTo>
                  <a:lnTo>
                    <a:pt x="1453" y="6867"/>
                  </a:lnTo>
                  <a:lnTo>
                    <a:pt x="1686" y="7011"/>
                  </a:lnTo>
                  <a:lnTo>
                    <a:pt x="1919" y="7136"/>
                  </a:lnTo>
                  <a:lnTo>
                    <a:pt x="2170" y="7226"/>
                  </a:lnTo>
                  <a:lnTo>
                    <a:pt x="2403" y="7280"/>
                  </a:lnTo>
                  <a:lnTo>
                    <a:pt x="2654" y="7298"/>
                  </a:lnTo>
                  <a:lnTo>
                    <a:pt x="2923" y="7280"/>
                  </a:lnTo>
                  <a:lnTo>
                    <a:pt x="3174" y="7208"/>
                  </a:lnTo>
                  <a:lnTo>
                    <a:pt x="3407" y="7118"/>
                  </a:lnTo>
                  <a:lnTo>
                    <a:pt x="3640" y="6993"/>
                  </a:lnTo>
                  <a:lnTo>
                    <a:pt x="3855" y="6850"/>
                  </a:lnTo>
                  <a:lnTo>
                    <a:pt x="4052" y="6652"/>
                  </a:lnTo>
                  <a:lnTo>
                    <a:pt x="4232" y="6437"/>
                  </a:lnTo>
                  <a:lnTo>
                    <a:pt x="4411" y="6204"/>
                  </a:lnTo>
                  <a:lnTo>
                    <a:pt x="4554" y="5935"/>
                  </a:lnTo>
                  <a:lnTo>
                    <a:pt x="4680" y="5666"/>
                  </a:lnTo>
                  <a:lnTo>
                    <a:pt x="4787" y="5361"/>
                  </a:lnTo>
                  <a:lnTo>
                    <a:pt x="4877" y="5039"/>
                  </a:lnTo>
                  <a:lnTo>
                    <a:pt x="4949" y="4698"/>
                  </a:lnTo>
                  <a:lnTo>
                    <a:pt x="5002" y="4357"/>
                  </a:lnTo>
                  <a:lnTo>
                    <a:pt x="5020" y="3999"/>
                  </a:lnTo>
                  <a:lnTo>
                    <a:pt x="5020" y="3640"/>
                  </a:lnTo>
                  <a:lnTo>
                    <a:pt x="4985" y="3264"/>
                  </a:lnTo>
                  <a:lnTo>
                    <a:pt x="4931" y="2887"/>
                  </a:lnTo>
                  <a:lnTo>
                    <a:pt x="4859" y="2547"/>
                  </a:lnTo>
                  <a:lnTo>
                    <a:pt x="4751" y="2206"/>
                  </a:lnTo>
                  <a:lnTo>
                    <a:pt x="4626" y="1883"/>
                  </a:lnTo>
                  <a:lnTo>
                    <a:pt x="4500" y="1579"/>
                  </a:lnTo>
                  <a:lnTo>
                    <a:pt x="4339" y="1292"/>
                  </a:lnTo>
                  <a:lnTo>
                    <a:pt x="4160" y="1041"/>
                  </a:lnTo>
                  <a:lnTo>
                    <a:pt x="3963" y="808"/>
                  </a:lnTo>
                  <a:lnTo>
                    <a:pt x="3765" y="610"/>
                  </a:lnTo>
                  <a:lnTo>
                    <a:pt x="3550" y="431"/>
                  </a:lnTo>
                  <a:lnTo>
                    <a:pt x="3335" y="270"/>
                  </a:lnTo>
                  <a:lnTo>
                    <a:pt x="3102" y="162"/>
                  </a:lnTo>
                  <a:lnTo>
                    <a:pt x="2851" y="73"/>
                  </a:lnTo>
                  <a:lnTo>
                    <a:pt x="2600" y="19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55"/>
            <p:cNvSpPr/>
            <p:nvPr/>
          </p:nvSpPr>
          <p:spPr>
            <a:xfrm flipH="1">
              <a:off x="7426244" y="4597577"/>
              <a:ext cx="150876" cy="218886"/>
            </a:xfrm>
            <a:custGeom>
              <a:avLst/>
              <a:gdLst/>
              <a:ahLst/>
              <a:cxnLst/>
              <a:rect l="l" t="t" r="r" b="b"/>
              <a:pathLst>
                <a:path w="4215" h="6115" extrusionOk="0">
                  <a:moveTo>
                    <a:pt x="1973" y="0"/>
                  </a:moveTo>
                  <a:lnTo>
                    <a:pt x="1776" y="18"/>
                  </a:lnTo>
                  <a:lnTo>
                    <a:pt x="1561" y="54"/>
                  </a:lnTo>
                  <a:lnTo>
                    <a:pt x="1363" y="144"/>
                  </a:lnTo>
                  <a:lnTo>
                    <a:pt x="1166" y="251"/>
                  </a:lnTo>
                  <a:lnTo>
                    <a:pt x="987" y="377"/>
                  </a:lnTo>
                  <a:lnTo>
                    <a:pt x="826" y="538"/>
                  </a:lnTo>
                  <a:lnTo>
                    <a:pt x="664" y="718"/>
                  </a:lnTo>
                  <a:lnTo>
                    <a:pt x="521" y="915"/>
                  </a:lnTo>
                  <a:lnTo>
                    <a:pt x="395" y="1130"/>
                  </a:lnTo>
                  <a:lnTo>
                    <a:pt x="288" y="1363"/>
                  </a:lnTo>
                  <a:lnTo>
                    <a:pt x="198" y="1614"/>
                  </a:lnTo>
                  <a:lnTo>
                    <a:pt x="126" y="1883"/>
                  </a:lnTo>
                  <a:lnTo>
                    <a:pt x="55" y="2170"/>
                  </a:lnTo>
                  <a:lnTo>
                    <a:pt x="19" y="2457"/>
                  </a:lnTo>
                  <a:lnTo>
                    <a:pt x="1" y="2761"/>
                  </a:lnTo>
                  <a:lnTo>
                    <a:pt x="1" y="3066"/>
                  </a:lnTo>
                  <a:lnTo>
                    <a:pt x="37" y="3371"/>
                  </a:lnTo>
                  <a:lnTo>
                    <a:pt x="73" y="3676"/>
                  </a:lnTo>
                  <a:lnTo>
                    <a:pt x="144" y="3981"/>
                  </a:lnTo>
                  <a:lnTo>
                    <a:pt x="234" y="4267"/>
                  </a:lnTo>
                  <a:lnTo>
                    <a:pt x="324" y="4536"/>
                  </a:lnTo>
                  <a:lnTo>
                    <a:pt x="449" y="4787"/>
                  </a:lnTo>
                  <a:lnTo>
                    <a:pt x="575" y="5020"/>
                  </a:lnTo>
                  <a:lnTo>
                    <a:pt x="718" y="5236"/>
                  </a:lnTo>
                  <a:lnTo>
                    <a:pt x="879" y="5433"/>
                  </a:lnTo>
                  <a:lnTo>
                    <a:pt x="1059" y="5612"/>
                  </a:lnTo>
                  <a:lnTo>
                    <a:pt x="1238" y="5756"/>
                  </a:lnTo>
                  <a:lnTo>
                    <a:pt x="1417" y="5881"/>
                  </a:lnTo>
                  <a:lnTo>
                    <a:pt x="1614" y="5989"/>
                  </a:lnTo>
                  <a:lnTo>
                    <a:pt x="1830" y="6060"/>
                  </a:lnTo>
                  <a:lnTo>
                    <a:pt x="2027" y="6096"/>
                  </a:lnTo>
                  <a:lnTo>
                    <a:pt x="2242" y="6114"/>
                  </a:lnTo>
                  <a:lnTo>
                    <a:pt x="2457" y="6096"/>
                  </a:lnTo>
                  <a:lnTo>
                    <a:pt x="2672" y="6042"/>
                  </a:lnTo>
                  <a:lnTo>
                    <a:pt x="2869" y="5971"/>
                  </a:lnTo>
                  <a:lnTo>
                    <a:pt x="3067" y="5863"/>
                  </a:lnTo>
                  <a:lnTo>
                    <a:pt x="3246" y="5738"/>
                  </a:lnTo>
                  <a:lnTo>
                    <a:pt x="3407" y="5576"/>
                  </a:lnTo>
                  <a:lnTo>
                    <a:pt x="3569" y="5397"/>
                  </a:lnTo>
                  <a:lnTo>
                    <a:pt x="3694" y="5200"/>
                  </a:lnTo>
                  <a:lnTo>
                    <a:pt x="3820" y="4985"/>
                  </a:lnTo>
                  <a:lnTo>
                    <a:pt x="3927" y="4734"/>
                  </a:lnTo>
                  <a:lnTo>
                    <a:pt x="4035" y="4483"/>
                  </a:lnTo>
                  <a:lnTo>
                    <a:pt x="4106" y="4214"/>
                  </a:lnTo>
                  <a:lnTo>
                    <a:pt x="4160" y="3945"/>
                  </a:lnTo>
                  <a:lnTo>
                    <a:pt x="4196" y="3658"/>
                  </a:lnTo>
                  <a:lnTo>
                    <a:pt x="4214" y="3353"/>
                  </a:lnTo>
                  <a:lnTo>
                    <a:pt x="4214" y="3048"/>
                  </a:lnTo>
                  <a:lnTo>
                    <a:pt x="4196" y="2726"/>
                  </a:lnTo>
                  <a:lnTo>
                    <a:pt x="4142" y="2421"/>
                  </a:lnTo>
                  <a:lnTo>
                    <a:pt x="4089" y="2134"/>
                  </a:lnTo>
                  <a:lnTo>
                    <a:pt x="3999" y="1847"/>
                  </a:lnTo>
                  <a:lnTo>
                    <a:pt x="3891" y="1578"/>
                  </a:lnTo>
                  <a:lnTo>
                    <a:pt x="3784" y="1327"/>
                  </a:lnTo>
                  <a:lnTo>
                    <a:pt x="3640" y="1094"/>
                  </a:lnTo>
                  <a:lnTo>
                    <a:pt x="3497" y="879"/>
                  </a:lnTo>
                  <a:lnTo>
                    <a:pt x="3336" y="682"/>
                  </a:lnTo>
                  <a:lnTo>
                    <a:pt x="3174" y="502"/>
                  </a:lnTo>
                  <a:lnTo>
                    <a:pt x="2995" y="359"/>
                  </a:lnTo>
                  <a:lnTo>
                    <a:pt x="2798" y="234"/>
                  </a:lnTo>
                  <a:lnTo>
                    <a:pt x="2600" y="126"/>
                  </a:lnTo>
                  <a:lnTo>
                    <a:pt x="2403" y="54"/>
                  </a:lnTo>
                  <a:lnTo>
                    <a:pt x="2188" y="18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55"/>
            <p:cNvSpPr/>
            <p:nvPr/>
          </p:nvSpPr>
          <p:spPr>
            <a:xfrm flipH="1">
              <a:off x="6231946" y="4761230"/>
              <a:ext cx="173964" cy="136737"/>
            </a:xfrm>
            <a:custGeom>
              <a:avLst/>
              <a:gdLst/>
              <a:ahLst/>
              <a:cxnLst/>
              <a:rect l="l" t="t" r="r" b="b"/>
              <a:pathLst>
                <a:path w="4860" h="3820" extrusionOk="0">
                  <a:moveTo>
                    <a:pt x="1" y="0"/>
                  </a:moveTo>
                  <a:lnTo>
                    <a:pt x="843" y="3819"/>
                  </a:lnTo>
                  <a:lnTo>
                    <a:pt x="4859" y="3819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55"/>
            <p:cNvSpPr/>
            <p:nvPr/>
          </p:nvSpPr>
          <p:spPr>
            <a:xfrm flipH="1">
              <a:off x="6201807" y="4513495"/>
              <a:ext cx="193186" cy="168201"/>
            </a:xfrm>
            <a:custGeom>
              <a:avLst/>
              <a:gdLst/>
              <a:ahLst/>
              <a:cxnLst/>
              <a:rect l="l" t="t" r="r" b="b"/>
              <a:pathLst>
                <a:path w="5397" h="4699" extrusionOk="0">
                  <a:moveTo>
                    <a:pt x="0" y="1"/>
                  </a:moveTo>
                  <a:lnTo>
                    <a:pt x="538" y="4698"/>
                  </a:lnTo>
                  <a:lnTo>
                    <a:pt x="5397" y="4698"/>
                  </a:lnTo>
                  <a:lnTo>
                    <a:pt x="5307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55"/>
            <p:cNvSpPr/>
            <p:nvPr/>
          </p:nvSpPr>
          <p:spPr>
            <a:xfrm flipH="1">
              <a:off x="6085652" y="4515428"/>
              <a:ext cx="263129" cy="382541"/>
            </a:xfrm>
            <a:custGeom>
              <a:avLst/>
              <a:gdLst/>
              <a:ahLst/>
              <a:cxnLst/>
              <a:rect l="l" t="t" r="r" b="b"/>
              <a:pathLst>
                <a:path w="7351" h="10687" extrusionOk="0">
                  <a:moveTo>
                    <a:pt x="3909" y="1"/>
                  </a:moveTo>
                  <a:lnTo>
                    <a:pt x="3711" y="19"/>
                  </a:lnTo>
                  <a:lnTo>
                    <a:pt x="3532" y="36"/>
                  </a:lnTo>
                  <a:lnTo>
                    <a:pt x="3353" y="72"/>
                  </a:lnTo>
                  <a:lnTo>
                    <a:pt x="3174" y="108"/>
                  </a:lnTo>
                  <a:lnTo>
                    <a:pt x="2994" y="162"/>
                  </a:lnTo>
                  <a:lnTo>
                    <a:pt x="2815" y="234"/>
                  </a:lnTo>
                  <a:lnTo>
                    <a:pt x="2654" y="323"/>
                  </a:lnTo>
                  <a:lnTo>
                    <a:pt x="2474" y="413"/>
                  </a:lnTo>
                  <a:lnTo>
                    <a:pt x="2313" y="521"/>
                  </a:lnTo>
                  <a:lnTo>
                    <a:pt x="2152" y="628"/>
                  </a:lnTo>
                  <a:lnTo>
                    <a:pt x="1829" y="897"/>
                  </a:lnTo>
                  <a:lnTo>
                    <a:pt x="1542" y="1202"/>
                  </a:lnTo>
                  <a:lnTo>
                    <a:pt x="1255" y="1542"/>
                  </a:lnTo>
                  <a:lnTo>
                    <a:pt x="1004" y="1919"/>
                  </a:lnTo>
                  <a:lnTo>
                    <a:pt x="771" y="2331"/>
                  </a:lnTo>
                  <a:lnTo>
                    <a:pt x="574" y="2762"/>
                  </a:lnTo>
                  <a:lnTo>
                    <a:pt x="395" y="3228"/>
                  </a:lnTo>
                  <a:lnTo>
                    <a:pt x="233" y="3730"/>
                  </a:lnTo>
                  <a:lnTo>
                    <a:pt x="126" y="4250"/>
                  </a:lnTo>
                  <a:lnTo>
                    <a:pt x="54" y="4788"/>
                  </a:lnTo>
                  <a:lnTo>
                    <a:pt x="0" y="5343"/>
                  </a:lnTo>
                  <a:lnTo>
                    <a:pt x="0" y="5863"/>
                  </a:lnTo>
                  <a:lnTo>
                    <a:pt x="36" y="6401"/>
                  </a:lnTo>
                  <a:lnTo>
                    <a:pt x="90" y="6903"/>
                  </a:lnTo>
                  <a:lnTo>
                    <a:pt x="197" y="7387"/>
                  </a:lnTo>
                  <a:lnTo>
                    <a:pt x="323" y="7853"/>
                  </a:lnTo>
                  <a:lnTo>
                    <a:pt x="502" y="8302"/>
                  </a:lnTo>
                  <a:lnTo>
                    <a:pt x="682" y="8714"/>
                  </a:lnTo>
                  <a:lnTo>
                    <a:pt x="897" y="9090"/>
                  </a:lnTo>
                  <a:lnTo>
                    <a:pt x="1148" y="9449"/>
                  </a:lnTo>
                  <a:lnTo>
                    <a:pt x="1417" y="9754"/>
                  </a:lnTo>
                  <a:lnTo>
                    <a:pt x="1560" y="9897"/>
                  </a:lnTo>
                  <a:lnTo>
                    <a:pt x="1703" y="10023"/>
                  </a:lnTo>
                  <a:lnTo>
                    <a:pt x="1865" y="10148"/>
                  </a:lnTo>
                  <a:lnTo>
                    <a:pt x="2026" y="10256"/>
                  </a:lnTo>
                  <a:lnTo>
                    <a:pt x="2188" y="10345"/>
                  </a:lnTo>
                  <a:lnTo>
                    <a:pt x="2349" y="10435"/>
                  </a:lnTo>
                  <a:lnTo>
                    <a:pt x="2528" y="10507"/>
                  </a:lnTo>
                  <a:lnTo>
                    <a:pt x="2707" y="10579"/>
                  </a:lnTo>
                  <a:lnTo>
                    <a:pt x="2887" y="10632"/>
                  </a:lnTo>
                  <a:lnTo>
                    <a:pt x="3084" y="10668"/>
                  </a:lnTo>
                  <a:lnTo>
                    <a:pt x="3263" y="10686"/>
                  </a:lnTo>
                  <a:lnTo>
                    <a:pt x="3640" y="10686"/>
                  </a:lnTo>
                  <a:lnTo>
                    <a:pt x="3819" y="10668"/>
                  </a:lnTo>
                  <a:lnTo>
                    <a:pt x="3998" y="10632"/>
                  </a:lnTo>
                  <a:lnTo>
                    <a:pt x="4178" y="10579"/>
                  </a:lnTo>
                  <a:lnTo>
                    <a:pt x="4357" y="10525"/>
                  </a:lnTo>
                  <a:lnTo>
                    <a:pt x="4536" y="10453"/>
                  </a:lnTo>
                  <a:lnTo>
                    <a:pt x="4715" y="10381"/>
                  </a:lnTo>
                  <a:lnTo>
                    <a:pt x="4877" y="10292"/>
                  </a:lnTo>
                  <a:lnTo>
                    <a:pt x="5056" y="10184"/>
                  </a:lnTo>
                  <a:lnTo>
                    <a:pt x="5217" y="10059"/>
                  </a:lnTo>
                  <a:lnTo>
                    <a:pt x="5522" y="9808"/>
                  </a:lnTo>
                  <a:lnTo>
                    <a:pt x="5827" y="9503"/>
                  </a:lnTo>
                  <a:lnTo>
                    <a:pt x="6096" y="9162"/>
                  </a:lnTo>
                  <a:lnTo>
                    <a:pt x="6347" y="8786"/>
                  </a:lnTo>
                  <a:lnTo>
                    <a:pt x="6580" y="8373"/>
                  </a:lnTo>
                  <a:lnTo>
                    <a:pt x="6795" y="7925"/>
                  </a:lnTo>
                  <a:lnTo>
                    <a:pt x="6974" y="7459"/>
                  </a:lnTo>
                  <a:lnTo>
                    <a:pt x="7118" y="6975"/>
                  </a:lnTo>
                  <a:lnTo>
                    <a:pt x="7225" y="6455"/>
                  </a:lnTo>
                  <a:lnTo>
                    <a:pt x="7315" y="5899"/>
                  </a:lnTo>
                  <a:lnTo>
                    <a:pt x="7351" y="5361"/>
                  </a:lnTo>
                  <a:lnTo>
                    <a:pt x="7351" y="4823"/>
                  </a:lnTo>
                  <a:lnTo>
                    <a:pt x="7333" y="4303"/>
                  </a:lnTo>
                  <a:lnTo>
                    <a:pt x="7261" y="3801"/>
                  </a:lnTo>
                  <a:lnTo>
                    <a:pt x="7154" y="3317"/>
                  </a:lnTo>
                  <a:lnTo>
                    <a:pt x="7028" y="2851"/>
                  </a:lnTo>
                  <a:lnTo>
                    <a:pt x="6867" y="2403"/>
                  </a:lnTo>
                  <a:lnTo>
                    <a:pt x="6670" y="1991"/>
                  </a:lnTo>
                  <a:lnTo>
                    <a:pt x="6455" y="1614"/>
                  </a:lnTo>
                  <a:lnTo>
                    <a:pt x="6204" y="1256"/>
                  </a:lnTo>
                  <a:lnTo>
                    <a:pt x="5935" y="951"/>
                  </a:lnTo>
                  <a:lnTo>
                    <a:pt x="5791" y="807"/>
                  </a:lnTo>
                  <a:lnTo>
                    <a:pt x="5648" y="664"/>
                  </a:lnTo>
                  <a:lnTo>
                    <a:pt x="5486" y="556"/>
                  </a:lnTo>
                  <a:lnTo>
                    <a:pt x="5325" y="449"/>
                  </a:lnTo>
                  <a:lnTo>
                    <a:pt x="5164" y="341"/>
                  </a:lnTo>
                  <a:lnTo>
                    <a:pt x="5002" y="252"/>
                  </a:lnTo>
                  <a:lnTo>
                    <a:pt x="4823" y="180"/>
                  </a:lnTo>
                  <a:lnTo>
                    <a:pt x="4644" y="126"/>
                  </a:lnTo>
                  <a:lnTo>
                    <a:pt x="4464" y="72"/>
                  </a:lnTo>
                  <a:lnTo>
                    <a:pt x="4285" y="36"/>
                  </a:lnTo>
                  <a:lnTo>
                    <a:pt x="4088" y="19"/>
                  </a:lnTo>
                  <a:lnTo>
                    <a:pt x="3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55"/>
            <p:cNvSpPr/>
            <p:nvPr/>
          </p:nvSpPr>
          <p:spPr>
            <a:xfrm flipH="1">
              <a:off x="6118369" y="4576386"/>
              <a:ext cx="179727" cy="261232"/>
            </a:xfrm>
            <a:custGeom>
              <a:avLst/>
              <a:gdLst/>
              <a:ahLst/>
              <a:cxnLst/>
              <a:rect l="l" t="t" r="r" b="b"/>
              <a:pathLst>
                <a:path w="5021" h="7298" extrusionOk="0">
                  <a:moveTo>
                    <a:pt x="2672" y="1"/>
                  </a:moveTo>
                  <a:lnTo>
                    <a:pt x="2421" y="19"/>
                  </a:lnTo>
                  <a:lnTo>
                    <a:pt x="2170" y="73"/>
                  </a:lnTo>
                  <a:lnTo>
                    <a:pt x="1919" y="162"/>
                  </a:lnTo>
                  <a:lnTo>
                    <a:pt x="1686" y="270"/>
                  </a:lnTo>
                  <a:lnTo>
                    <a:pt x="1471" y="431"/>
                  </a:lnTo>
                  <a:lnTo>
                    <a:pt x="1256" y="610"/>
                  </a:lnTo>
                  <a:lnTo>
                    <a:pt x="1040" y="808"/>
                  </a:lnTo>
                  <a:lnTo>
                    <a:pt x="861" y="1041"/>
                  </a:lnTo>
                  <a:lnTo>
                    <a:pt x="682" y="1292"/>
                  </a:lnTo>
                  <a:lnTo>
                    <a:pt x="521" y="1579"/>
                  </a:lnTo>
                  <a:lnTo>
                    <a:pt x="377" y="1883"/>
                  </a:lnTo>
                  <a:lnTo>
                    <a:pt x="270" y="2206"/>
                  </a:lnTo>
                  <a:lnTo>
                    <a:pt x="162" y="2547"/>
                  </a:lnTo>
                  <a:lnTo>
                    <a:pt x="90" y="2887"/>
                  </a:lnTo>
                  <a:lnTo>
                    <a:pt x="36" y="3264"/>
                  </a:lnTo>
                  <a:lnTo>
                    <a:pt x="1" y="3640"/>
                  </a:lnTo>
                  <a:lnTo>
                    <a:pt x="1" y="3999"/>
                  </a:lnTo>
                  <a:lnTo>
                    <a:pt x="19" y="4357"/>
                  </a:lnTo>
                  <a:lnTo>
                    <a:pt x="72" y="4698"/>
                  </a:lnTo>
                  <a:lnTo>
                    <a:pt x="126" y="5039"/>
                  </a:lnTo>
                  <a:lnTo>
                    <a:pt x="216" y="5361"/>
                  </a:lnTo>
                  <a:lnTo>
                    <a:pt x="341" y="5666"/>
                  </a:lnTo>
                  <a:lnTo>
                    <a:pt x="467" y="5935"/>
                  </a:lnTo>
                  <a:lnTo>
                    <a:pt x="610" y="6204"/>
                  </a:lnTo>
                  <a:lnTo>
                    <a:pt x="789" y="6437"/>
                  </a:lnTo>
                  <a:lnTo>
                    <a:pt x="969" y="6652"/>
                  </a:lnTo>
                  <a:lnTo>
                    <a:pt x="1166" y="6850"/>
                  </a:lnTo>
                  <a:lnTo>
                    <a:pt x="1381" y="6993"/>
                  </a:lnTo>
                  <a:lnTo>
                    <a:pt x="1614" y="7118"/>
                  </a:lnTo>
                  <a:lnTo>
                    <a:pt x="1847" y="7208"/>
                  </a:lnTo>
                  <a:lnTo>
                    <a:pt x="2098" y="7280"/>
                  </a:lnTo>
                  <a:lnTo>
                    <a:pt x="2349" y="7298"/>
                  </a:lnTo>
                  <a:lnTo>
                    <a:pt x="2618" y="7280"/>
                  </a:lnTo>
                  <a:lnTo>
                    <a:pt x="2851" y="7226"/>
                  </a:lnTo>
                  <a:lnTo>
                    <a:pt x="3102" y="7136"/>
                  </a:lnTo>
                  <a:lnTo>
                    <a:pt x="3335" y="7011"/>
                  </a:lnTo>
                  <a:lnTo>
                    <a:pt x="3550" y="6867"/>
                  </a:lnTo>
                  <a:lnTo>
                    <a:pt x="3766" y="6688"/>
                  </a:lnTo>
                  <a:lnTo>
                    <a:pt x="3981" y="6473"/>
                  </a:lnTo>
                  <a:lnTo>
                    <a:pt x="4160" y="6240"/>
                  </a:lnTo>
                  <a:lnTo>
                    <a:pt x="4339" y="5989"/>
                  </a:lnTo>
                  <a:lnTo>
                    <a:pt x="4501" y="5720"/>
                  </a:lnTo>
                  <a:lnTo>
                    <a:pt x="4644" y="5415"/>
                  </a:lnTo>
                  <a:lnTo>
                    <a:pt x="4752" y="5093"/>
                  </a:lnTo>
                  <a:lnTo>
                    <a:pt x="4859" y="4752"/>
                  </a:lnTo>
                  <a:lnTo>
                    <a:pt x="4931" y="4393"/>
                  </a:lnTo>
                  <a:lnTo>
                    <a:pt x="5003" y="4035"/>
                  </a:lnTo>
                  <a:lnTo>
                    <a:pt x="5021" y="3658"/>
                  </a:lnTo>
                  <a:lnTo>
                    <a:pt x="5021" y="3282"/>
                  </a:lnTo>
                  <a:lnTo>
                    <a:pt x="5003" y="2923"/>
                  </a:lnTo>
                  <a:lnTo>
                    <a:pt x="4967" y="2583"/>
                  </a:lnTo>
                  <a:lnTo>
                    <a:pt x="4895" y="2260"/>
                  </a:lnTo>
                  <a:lnTo>
                    <a:pt x="4805" y="1937"/>
                  </a:lnTo>
                  <a:lnTo>
                    <a:pt x="4680" y="1632"/>
                  </a:lnTo>
                  <a:lnTo>
                    <a:pt x="4554" y="1345"/>
                  </a:lnTo>
                  <a:lnTo>
                    <a:pt x="4411" y="1094"/>
                  </a:lnTo>
                  <a:lnTo>
                    <a:pt x="4232" y="843"/>
                  </a:lnTo>
                  <a:lnTo>
                    <a:pt x="4052" y="628"/>
                  </a:lnTo>
                  <a:lnTo>
                    <a:pt x="3855" y="449"/>
                  </a:lnTo>
                  <a:lnTo>
                    <a:pt x="3640" y="288"/>
                  </a:lnTo>
                  <a:lnTo>
                    <a:pt x="3407" y="162"/>
                  </a:lnTo>
                  <a:lnTo>
                    <a:pt x="3174" y="73"/>
                  </a:lnTo>
                  <a:lnTo>
                    <a:pt x="2923" y="19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55"/>
            <p:cNvSpPr/>
            <p:nvPr/>
          </p:nvSpPr>
          <p:spPr>
            <a:xfrm flipH="1">
              <a:off x="6141456" y="4597577"/>
              <a:ext cx="150876" cy="218886"/>
            </a:xfrm>
            <a:custGeom>
              <a:avLst/>
              <a:gdLst/>
              <a:ahLst/>
              <a:cxnLst/>
              <a:rect l="l" t="t" r="r" b="b"/>
              <a:pathLst>
                <a:path w="4215" h="6115" extrusionOk="0">
                  <a:moveTo>
                    <a:pt x="2224" y="0"/>
                  </a:moveTo>
                  <a:lnTo>
                    <a:pt x="2027" y="18"/>
                  </a:lnTo>
                  <a:lnTo>
                    <a:pt x="1812" y="54"/>
                  </a:lnTo>
                  <a:lnTo>
                    <a:pt x="1615" y="126"/>
                  </a:lnTo>
                  <a:lnTo>
                    <a:pt x="1417" y="234"/>
                  </a:lnTo>
                  <a:lnTo>
                    <a:pt x="1220" y="359"/>
                  </a:lnTo>
                  <a:lnTo>
                    <a:pt x="1041" y="502"/>
                  </a:lnTo>
                  <a:lnTo>
                    <a:pt x="879" y="682"/>
                  </a:lnTo>
                  <a:lnTo>
                    <a:pt x="718" y="879"/>
                  </a:lnTo>
                  <a:lnTo>
                    <a:pt x="575" y="1094"/>
                  </a:lnTo>
                  <a:lnTo>
                    <a:pt x="431" y="1327"/>
                  </a:lnTo>
                  <a:lnTo>
                    <a:pt x="324" y="1578"/>
                  </a:lnTo>
                  <a:lnTo>
                    <a:pt x="216" y="1847"/>
                  </a:lnTo>
                  <a:lnTo>
                    <a:pt x="126" y="2134"/>
                  </a:lnTo>
                  <a:lnTo>
                    <a:pt x="73" y="2421"/>
                  </a:lnTo>
                  <a:lnTo>
                    <a:pt x="19" y="2726"/>
                  </a:lnTo>
                  <a:lnTo>
                    <a:pt x="1" y="3048"/>
                  </a:lnTo>
                  <a:lnTo>
                    <a:pt x="1" y="3353"/>
                  </a:lnTo>
                  <a:lnTo>
                    <a:pt x="19" y="3658"/>
                  </a:lnTo>
                  <a:lnTo>
                    <a:pt x="55" y="3945"/>
                  </a:lnTo>
                  <a:lnTo>
                    <a:pt x="109" y="4214"/>
                  </a:lnTo>
                  <a:lnTo>
                    <a:pt x="180" y="4483"/>
                  </a:lnTo>
                  <a:lnTo>
                    <a:pt x="270" y="4734"/>
                  </a:lnTo>
                  <a:lnTo>
                    <a:pt x="395" y="4985"/>
                  </a:lnTo>
                  <a:lnTo>
                    <a:pt x="521" y="5200"/>
                  </a:lnTo>
                  <a:lnTo>
                    <a:pt x="646" y="5397"/>
                  </a:lnTo>
                  <a:lnTo>
                    <a:pt x="808" y="5576"/>
                  </a:lnTo>
                  <a:lnTo>
                    <a:pt x="969" y="5738"/>
                  </a:lnTo>
                  <a:lnTo>
                    <a:pt x="1148" y="5863"/>
                  </a:lnTo>
                  <a:lnTo>
                    <a:pt x="1346" y="5971"/>
                  </a:lnTo>
                  <a:lnTo>
                    <a:pt x="1543" y="6042"/>
                  </a:lnTo>
                  <a:lnTo>
                    <a:pt x="1758" y="6096"/>
                  </a:lnTo>
                  <a:lnTo>
                    <a:pt x="1973" y="6114"/>
                  </a:lnTo>
                  <a:lnTo>
                    <a:pt x="2188" y="6096"/>
                  </a:lnTo>
                  <a:lnTo>
                    <a:pt x="2385" y="6060"/>
                  </a:lnTo>
                  <a:lnTo>
                    <a:pt x="2601" y="5989"/>
                  </a:lnTo>
                  <a:lnTo>
                    <a:pt x="2798" y="5881"/>
                  </a:lnTo>
                  <a:lnTo>
                    <a:pt x="2977" y="5756"/>
                  </a:lnTo>
                  <a:lnTo>
                    <a:pt x="3156" y="5612"/>
                  </a:lnTo>
                  <a:lnTo>
                    <a:pt x="3336" y="5433"/>
                  </a:lnTo>
                  <a:lnTo>
                    <a:pt x="3479" y="5236"/>
                  </a:lnTo>
                  <a:lnTo>
                    <a:pt x="3640" y="5020"/>
                  </a:lnTo>
                  <a:lnTo>
                    <a:pt x="3766" y="4787"/>
                  </a:lnTo>
                  <a:lnTo>
                    <a:pt x="3891" y="4536"/>
                  </a:lnTo>
                  <a:lnTo>
                    <a:pt x="3981" y="4267"/>
                  </a:lnTo>
                  <a:lnTo>
                    <a:pt x="4071" y="3981"/>
                  </a:lnTo>
                  <a:lnTo>
                    <a:pt x="4142" y="3676"/>
                  </a:lnTo>
                  <a:lnTo>
                    <a:pt x="4178" y="3371"/>
                  </a:lnTo>
                  <a:lnTo>
                    <a:pt x="4214" y="3066"/>
                  </a:lnTo>
                  <a:lnTo>
                    <a:pt x="4214" y="2761"/>
                  </a:lnTo>
                  <a:lnTo>
                    <a:pt x="4196" y="2457"/>
                  </a:lnTo>
                  <a:lnTo>
                    <a:pt x="4160" y="2170"/>
                  </a:lnTo>
                  <a:lnTo>
                    <a:pt x="4089" y="1883"/>
                  </a:lnTo>
                  <a:lnTo>
                    <a:pt x="4017" y="1614"/>
                  </a:lnTo>
                  <a:lnTo>
                    <a:pt x="3927" y="1363"/>
                  </a:lnTo>
                  <a:lnTo>
                    <a:pt x="3820" y="1130"/>
                  </a:lnTo>
                  <a:lnTo>
                    <a:pt x="3694" y="915"/>
                  </a:lnTo>
                  <a:lnTo>
                    <a:pt x="3551" y="718"/>
                  </a:lnTo>
                  <a:lnTo>
                    <a:pt x="3389" y="538"/>
                  </a:lnTo>
                  <a:lnTo>
                    <a:pt x="3228" y="377"/>
                  </a:lnTo>
                  <a:lnTo>
                    <a:pt x="3049" y="251"/>
                  </a:lnTo>
                  <a:lnTo>
                    <a:pt x="2852" y="144"/>
                  </a:lnTo>
                  <a:lnTo>
                    <a:pt x="2654" y="54"/>
                  </a:lnTo>
                  <a:lnTo>
                    <a:pt x="2439" y="18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55"/>
            <p:cNvSpPr/>
            <p:nvPr/>
          </p:nvSpPr>
          <p:spPr>
            <a:xfrm flipH="1">
              <a:off x="6251203" y="4512206"/>
              <a:ext cx="263165" cy="385763"/>
            </a:xfrm>
            <a:custGeom>
              <a:avLst/>
              <a:gdLst/>
              <a:ahLst/>
              <a:cxnLst/>
              <a:rect l="l" t="t" r="r" b="b"/>
              <a:pathLst>
                <a:path w="7352" h="10777" extrusionOk="0">
                  <a:moveTo>
                    <a:pt x="3658" y="1"/>
                  </a:moveTo>
                  <a:lnTo>
                    <a:pt x="3461" y="19"/>
                  </a:lnTo>
                  <a:lnTo>
                    <a:pt x="3282" y="37"/>
                  </a:lnTo>
                  <a:lnTo>
                    <a:pt x="3102" y="55"/>
                  </a:lnTo>
                  <a:lnTo>
                    <a:pt x="2923" y="109"/>
                  </a:lnTo>
                  <a:lnTo>
                    <a:pt x="2744" y="162"/>
                  </a:lnTo>
                  <a:lnTo>
                    <a:pt x="2582" y="234"/>
                  </a:lnTo>
                  <a:lnTo>
                    <a:pt x="2403" y="324"/>
                  </a:lnTo>
                  <a:lnTo>
                    <a:pt x="2242" y="413"/>
                  </a:lnTo>
                  <a:lnTo>
                    <a:pt x="2080" y="521"/>
                  </a:lnTo>
                  <a:lnTo>
                    <a:pt x="1919" y="628"/>
                  </a:lnTo>
                  <a:lnTo>
                    <a:pt x="1776" y="754"/>
                  </a:lnTo>
                  <a:lnTo>
                    <a:pt x="1614" y="897"/>
                  </a:lnTo>
                  <a:lnTo>
                    <a:pt x="1345" y="1202"/>
                  </a:lnTo>
                  <a:lnTo>
                    <a:pt x="1076" y="1543"/>
                  </a:lnTo>
                  <a:lnTo>
                    <a:pt x="843" y="1937"/>
                  </a:lnTo>
                  <a:lnTo>
                    <a:pt x="628" y="2350"/>
                  </a:lnTo>
                  <a:lnTo>
                    <a:pt x="449" y="2780"/>
                  </a:lnTo>
                  <a:lnTo>
                    <a:pt x="287" y="3264"/>
                  </a:lnTo>
                  <a:lnTo>
                    <a:pt x="162" y="3766"/>
                  </a:lnTo>
                  <a:lnTo>
                    <a:pt x="72" y="4286"/>
                  </a:lnTo>
                  <a:lnTo>
                    <a:pt x="19" y="4824"/>
                  </a:lnTo>
                  <a:lnTo>
                    <a:pt x="1" y="5380"/>
                  </a:lnTo>
                  <a:lnTo>
                    <a:pt x="36" y="5917"/>
                  </a:lnTo>
                  <a:lnTo>
                    <a:pt x="90" y="6455"/>
                  </a:lnTo>
                  <a:lnTo>
                    <a:pt x="180" y="6957"/>
                  </a:lnTo>
                  <a:lnTo>
                    <a:pt x="305" y="7441"/>
                  </a:lnTo>
                  <a:lnTo>
                    <a:pt x="449" y="7925"/>
                  </a:lnTo>
                  <a:lnTo>
                    <a:pt x="646" y="8356"/>
                  </a:lnTo>
                  <a:lnTo>
                    <a:pt x="843" y="8786"/>
                  </a:lnTo>
                  <a:lnTo>
                    <a:pt x="1094" y="9162"/>
                  </a:lnTo>
                  <a:lnTo>
                    <a:pt x="1345" y="9521"/>
                  </a:lnTo>
                  <a:lnTo>
                    <a:pt x="1632" y="9826"/>
                  </a:lnTo>
                  <a:lnTo>
                    <a:pt x="1776" y="9969"/>
                  </a:lnTo>
                  <a:lnTo>
                    <a:pt x="1937" y="10113"/>
                  </a:lnTo>
                  <a:lnTo>
                    <a:pt x="2098" y="10238"/>
                  </a:lnTo>
                  <a:lnTo>
                    <a:pt x="2260" y="10346"/>
                  </a:lnTo>
                  <a:lnTo>
                    <a:pt x="2439" y="10435"/>
                  </a:lnTo>
                  <a:lnTo>
                    <a:pt x="2600" y="10525"/>
                  </a:lnTo>
                  <a:lnTo>
                    <a:pt x="2780" y="10597"/>
                  </a:lnTo>
                  <a:lnTo>
                    <a:pt x="2959" y="10669"/>
                  </a:lnTo>
                  <a:lnTo>
                    <a:pt x="3156" y="10704"/>
                  </a:lnTo>
                  <a:lnTo>
                    <a:pt x="3335" y="10758"/>
                  </a:lnTo>
                  <a:lnTo>
                    <a:pt x="3533" y="10776"/>
                  </a:lnTo>
                  <a:lnTo>
                    <a:pt x="3891" y="10776"/>
                  </a:lnTo>
                  <a:lnTo>
                    <a:pt x="4088" y="10758"/>
                  </a:lnTo>
                  <a:lnTo>
                    <a:pt x="4268" y="10722"/>
                  </a:lnTo>
                  <a:lnTo>
                    <a:pt x="4447" y="10669"/>
                  </a:lnTo>
                  <a:lnTo>
                    <a:pt x="4608" y="10615"/>
                  </a:lnTo>
                  <a:lnTo>
                    <a:pt x="4788" y="10543"/>
                  </a:lnTo>
                  <a:lnTo>
                    <a:pt x="4949" y="10471"/>
                  </a:lnTo>
                  <a:lnTo>
                    <a:pt x="5128" y="10364"/>
                  </a:lnTo>
                  <a:lnTo>
                    <a:pt x="5290" y="10274"/>
                  </a:lnTo>
                  <a:lnTo>
                    <a:pt x="5433" y="10149"/>
                  </a:lnTo>
                  <a:lnTo>
                    <a:pt x="5594" y="10023"/>
                  </a:lnTo>
                  <a:lnTo>
                    <a:pt x="5738" y="9880"/>
                  </a:lnTo>
                  <a:lnTo>
                    <a:pt x="6025" y="9575"/>
                  </a:lnTo>
                  <a:lnTo>
                    <a:pt x="6294" y="9234"/>
                  </a:lnTo>
                  <a:lnTo>
                    <a:pt x="6527" y="8858"/>
                  </a:lnTo>
                  <a:lnTo>
                    <a:pt x="6742" y="8445"/>
                  </a:lnTo>
                  <a:lnTo>
                    <a:pt x="6921" y="7997"/>
                  </a:lnTo>
                  <a:lnTo>
                    <a:pt x="7065" y="7531"/>
                  </a:lnTo>
                  <a:lnTo>
                    <a:pt x="7190" y="7029"/>
                  </a:lnTo>
                  <a:lnTo>
                    <a:pt x="7280" y="6509"/>
                  </a:lnTo>
                  <a:lnTo>
                    <a:pt x="7333" y="5953"/>
                  </a:lnTo>
                  <a:lnTo>
                    <a:pt x="7351" y="5397"/>
                  </a:lnTo>
                  <a:lnTo>
                    <a:pt x="7333" y="4860"/>
                  </a:lnTo>
                  <a:lnTo>
                    <a:pt x="7280" y="4340"/>
                  </a:lnTo>
                  <a:lnTo>
                    <a:pt x="7190" y="3820"/>
                  </a:lnTo>
                  <a:lnTo>
                    <a:pt x="7065" y="3336"/>
                  </a:lnTo>
                  <a:lnTo>
                    <a:pt x="6903" y="2870"/>
                  </a:lnTo>
                  <a:lnTo>
                    <a:pt x="6724" y="2421"/>
                  </a:lnTo>
                  <a:lnTo>
                    <a:pt x="6509" y="2009"/>
                  </a:lnTo>
                  <a:lnTo>
                    <a:pt x="6276" y="1615"/>
                  </a:lnTo>
                  <a:lnTo>
                    <a:pt x="6007" y="1256"/>
                  </a:lnTo>
                  <a:lnTo>
                    <a:pt x="5738" y="951"/>
                  </a:lnTo>
                  <a:lnTo>
                    <a:pt x="5576" y="808"/>
                  </a:lnTo>
                  <a:lnTo>
                    <a:pt x="5433" y="682"/>
                  </a:lnTo>
                  <a:lnTo>
                    <a:pt x="5272" y="557"/>
                  </a:lnTo>
                  <a:lnTo>
                    <a:pt x="5092" y="449"/>
                  </a:lnTo>
                  <a:lnTo>
                    <a:pt x="4931" y="342"/>
                  </a:lnTo>
                  <a:lnTo>
                    <a:pt x="4752" y="252"/>
                  </a:lnTo>
                  <a:lnTo>
                    <a:pt x="4572" y="180"/>
                  </a:lnTo>
                  <a:lnTo>
                    <a:pt x="4393" y="126"/>
                  </a:lnTo>
                  <a:lnTo>
                    <a:pt x="4214" y="73"/>
                  </a:lnTo>
                  <a:lnTo>
                    <a:pt x="4035" y="37"/>
                  </a:lnTo>
                  <a:lnTo>
                    <a:pt x="3837" y="19"/>
                  </a:lnTo>
                  <a:lnTo>
                    <a:pt x="36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55"/>
            <p:cNvSpPr/>
            <p:nvPr/>
          </p:nvSpPr>
          <p:spPr>
            <a:xfrm flipH="1">
              <a:off x="7052759" y="4091224"/>
              <a:ext cx="502526" cy="84118"/>
            </a:xfrm>
            <a:custGeom>
              <a:avLst/>
              <a:gdLst/>
              <a:ahLst/>
              <a:cxnLst/>
              <a:rect l="l" t="t" r="r" b="b"/>
              <a:pathLst>
                <a:path w="14039" h="2350" extrusionOk="0">
                  <a:moveTo>
                    <a:pt x="0" y="1"/>
                  </a:moveTo>
                  <a:lnTo>
                    <a:pt x="0" y="2349"/>
                  </a:lnTo>
                  <a:lnTo>
                    <a:pt x="14039" y="2349"/>
                  </a:lnTo>
                  <a:lnTo>
                    <a:pt x="13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55"/>
            <p:cNvSpPr/>
            <p:nvPr/>
          </p:nvSpPr>
          <p:spPr>
            <a:xfrm flipH="1">
              <a:off x="7304326" y="4091224"/>
              <a:ext cx="257366" cy="84118"/>
            </a:xfrm>
            <a:custGeom>
              <a:avLst/>
              <a:gdLst/>
              <a:ahLst/>
              <a:cxnLst/>
              <a:rect l="l" t="t" r="r" b="b"/>
              <a:pathLst>
                <a:path w="7190" h="2350" extrusionOk="0">
                  <a:moveTo>
                    <a:pt x="0" y="1"/>
                  </a:moveTo>
                  <a:lnTo>
                    <a:pt x="0" y="2349"/>
                  </a:lnTo>
                  <a:lnTo>
                    <a:pt x="7189" y="2349"/>
                  </a:lnTo>
                  <a:lnTo>
                    <a:pt x="6938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55"/>
            <p:cNvSpPr/>
            <p:nvPr/>
          </p:nvSpPr>
          <p:spPr>
            <a:xfrm flipH="1">
              <a:off x="6357083" y="4131028"/>
              <a:ext cx="1168671" cy="306155"/>
            </a:xfrm>
            <a:custGeom>
              <a:avLst/>
              <a:gdLst/>
              <a:ahLst/>
              <a:cxnLst/>
              <a:rect l="l" t="t" r="r" b="b"/>
              <a:pathLst>
                <a:path w="32649" h="8553" extrusionOk="0">
                  <a:moveTo>
                    <a:pt x="0" y="0"/>
                  </a:moveTo>
                  <a:lnTo>
                    <a:pt x="0" y="8552"/>
                  </a:lnTo>
                  <a:lnTo>
                    <a:pt x="32648" y="8552"/>
                  </a:lnTo>
                  <a:lnTo>
                    <a:pt x="30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55"/>
            <p:cNvSpPr/>
            <p:nvPr/>
          </p:nvSpPr>
          <p:spPr>
            <a:xfrm flipH="1">
              <a:off x="7030923" y="4131028"/>
              <a:ext cx="1209764" cy="306155"/>
            </a:xfrm>
            <a:custGeom>
              <a:avLst/>
              <a:gdLst/>
              <a:ahLst/>
              <a:cxnLst/>
              <a:rect l="l" t="t" r="r" b="b"/>
              <a:pathLst>
                <a:path w="33797" h="8553" extrusionOk="0">
                  <a:moveTo>
                    <a:pt x="1148" y="0"/>
                  </a:moveTo>
                  <a:lnTo>
                    <a:pt x="1076" y="18"/>
                  </a:lnTo>
                  <a:lnTo>
                    <a:pt x="1005" y="36"/>
                  </a:lnTo>
                  <a:lnTo>
                    <a:pt x="951" y="54"/>
                  </a:lnTo>
                  <a:lnTo>
                    <a:pt x="879" y="108"/>
                  </a:lnTo>
                  <a:lnTo>
                    <a:pt x="754" y="215"/>
                  </a:lnTo>
                  <a:lnTo>
                    <a:pt x="646" y="377"/>
                  </a:lnTo>
                  <a:lnTo>
                    <a:pt x="538" y="574"/>
                  </a:lnTo>
                  <a:lnTo>
                    <a:pt x="449" y="789"/>
                  </a:lnTo>
                  <a:lnTo>
                    <a:pt x="359" y="1058"/>
                  </a:lnTo>
                  <a:lnTo>
                    <a:pt x="287" y="1345"/>
                  </a:lnTo>
                  <a:lnTo>
                    <a:pt x="216" y="1650"/>
                  </a:lnTo>
                  <a:lnTo>
                    <a:pt x="162" y="1990"/>
                  </a:lnTo>
                  <a:lnTo>
                    <a:pt x="108" y="2349"/>
                  </a:lnTo>
                  <a:lnTo>
                    <a:pt x="72" y="2708"/>
                  </a:lnTo>
                  <a:lnTo>
                    <a:pt x="19" y="3479"/>
                  </a:lnTo>
                  <a:lnTo>
                    <a:pt x="1" y="4267"/>
                  </a:lnTo>
                  <a:lnTo>
                    <a:pt x="19" y="5074"/>
                  </a:lnTo>
                  <a:lnTo>
                    <a:pt x="72" y="5845"/>
                  </a:lnTo>
                  <a:lnTo>
                    <a:pt x="108" y="6204"/>
                  </a:lnTo>
                  <a:lnTo>
                    <a:pt x="162" y="6562"/>
                  </a:lnTo>
                  <a:lnTo>
                    <a:pt x="216" y="6903"/>
                  </a:lnTo>
                  <a:lnTo>
                    <a:pt x="287" y="7208"/>
                  </a:lnTo>
                  <a:lnTo>
                    <a:pt x="359" y="7495"/>
                  </a:lnTo>
                  <a:lnTo>
                    <a:pt x="449" y="7763"/>
                  </a:lnTo>
                  <a:lnTo>
                    <a:pt x="538" y="7979"/>
                  </a:lnTo>
                  <a:lnTo>
                    <a:pt x="646" y="8176"/>
                  </a:lnTo>
                  <a:lnTo>
                    <a:pt x="754" y="8337"/>
                  </a:lnTo>
                  <a:lnTo>
                    <a:pt x="879" y="8445"/>
                  </a:lnTo>
                  <a:lnTo>
                    <a:pt x="951" y="8499"/>
                  </a:lnTo>
                  <a:lnTo>
                    <a:pt x="1005" y="8516"/>
                  </a:lnTo>
                  <a:lnTo>
                    <a:pt x="1076" y="8534"/>
                  </a:lnTo>
                  <a:lnTo>
                    <a:pt x="1148" y="8552"/>
                  </a:lnTo>
                  <a:lnTo>
                    <a:pt x="33796" y="8552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55"/>
            <p:cNvSpPr/>
            <p:nvPr/>
          </p:nvSpPr>
          <p:spPr>
            <a:xfrm flipH="1">
              <a:off x="7030924" y="4131028"/>
              <a:ext cx="415902" cy="306155"/>
            </a:xfrm>
            <a:custGeom>
              <a:avLst/>
              <a:gdLst/>
              <a:ahLst/>
              <a:cxnLst/>
              <a:rect l="l" t="t" r="r" b="b"/>
              <a:pathLst>
                <a:path w="11619" h="8553" extrusionOk="0">
                  <a:moveTo>
                    <a:pt x="0" y="0"/>
                  </a:moveTo>
                  <a:lnTo>
                    <a:pt x="9933" y="8552"/>
                  </a:lnTo>
                  <a:lnTo>
                    <a:pt x="11618" y="8552"/>
                  </a:lnTo>
                  <a:lnTo>
                    <a:pt x="1023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55"/>
            <p:cNvSpPr/>
            <p:nvPr/>
          </p:nvSpPr>
          <p:spPr>
            <a:xfrm flipH="1">
              <a:off x="6667069" y="3747881"/>
              <a:ext cx="209902" cy="93103"/>
            </a:xfrm>
            <a:custGeom>
              <a:avLst/>
              <a:gdLst/>
              <a:ahLst/>
              <a:cxnLst/>
              <a:rect l="l" t="t" r="r" b="b"/>
              <a:pathLst>
                <a:path w="5864" h="2601" extrusionOk="0">
                  <a:moveTo>
                    <a:pt x="1" y="1"/>
                  </a:moveTo>
                  <a:lnTo>
                    <a:pt x="1" y="2601"/>
                  </a:lnTo>
                  <a:lnTo>
                    <a:pt x="5864" y="2601"/>
                  </a:lnTo>
                  <a:lnTo>
                    <a:pt x="58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55"/>
            <p:cNvSpPr/>
            <p:nvPr/>
          </p:nvSpPr>
          <p:spPr>
            <a:xfrm flipH="1">
              <a:off x="6769121" y="3747881"/>
              <a:ext cx="107850" cy="35974"/>
            </a:xfrm>
            <a:custGeom>
              <a:avLst/>
              <a:gdLst/>
              <a:ahLst/>
              <a:cxnLst/>
              <a:rect l="l" t="t" r="r" b="b"/>
              <a:pathLst>
                <a:path w="3013" h="1005" extrusionOk="0">
                  <a:moveTo>
                    <a:pt x="1" y="1"/>
                  </a:moveTo>
                  <a:lnTo>
                    <a:pt x="1" y="1005"/>
                  </a:lnTo>
                  <a:lnTo>
                    <a:pt x="2063" y="1005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55"/>
            <p:cNvSpPr/>
            <p:nvPr/>
          </p:nvSpPr>
          <p:spPr>
            <a:xfrm flipH="1">
              <a:off x="6834554" y="3717098"/>
              <a:ext cx="154062" cy="154706"/>
            </a:xfrm>
            <a:custGeom>
              <a:avLst/>
              <a:gdLst/>
              <a:ahLst/>
              <a:cxnLst/>
              <a:rect l="l" t="t" r="r" b="b"/>
              <a:pathLst>
                <a:path w="4304" h="4322" extrusionOk="0">
                  <a:moveTo>
                    <a:pt x="2152" y="0"/>
                  </a:moveTo>
                  <a:lnTo>
                    <a:pt x="1937" y="18"/>
                  </a:lnTo>
                  <a:lnTo>
                    <a:pt x="1722" y="54"/>
                  </a:lnTo>
                  <a:lnTo>
                    <a:pt x="1524" y="108"/>
                  </a:lnTo>
                  <a:lnTo>
                    <a:pt x="1327" y="180"/>
                  </a:lnTo>
                  <a:lnTo>
                    <a:pt x="1130" y="269"/>
                  </a:lnTo>
                  <a:lnTo>
                    <a:pt x="951" y="377"/>
                  </a:lnTo>
                  <a:lnTo>
                    <a:pt x="789" y="502"/>
                  </a:lnTo>
                  <a:lnTo>
                    <a:pt x="646" y="628"/>
                  </a:lnTo>
                  <a:lnTo>
                    <a:pt x="502" y="789"/>
                  </a:lnTo>
                  <a:lnTo>
                    <a:pt x="377" y="951"/>
                  </a:lnTo>
                  <a:lnTo>
                    <a:pt x="269" y="1130"/>
                  </a:lnTo>
                  <a:lnTo>
                    <a:pt x="180" y="1327"/>
                  </a:lnTo>
                  <a:lnTo>
                    <a:pt x="108" y="1524"/>
                  </a:lnTo>
                  <a:lnTo>
                    <a:pt x="54" y="1722"/>
                  </a:lnTo>
                  <a:lnTo>
                    <a:pt x="18" y="1937"/>
                  </a:lnTo>
                  <a:lnTo>
                    <a:pt x="0" y="2170"/>
                  </a:lnTo>
                  <a:lnTo>
                    <a:pt x="18" y="2385"/>
                  </a:lnTo>
                  <a:lnTo>
                    <a:pt x="54" y="2600"/>
                  </a:lnTo>
                  <a:lnTo>
                    <a:pt x="108" y="2797"/>
                  </a:lnTo>
                  <a:lnTo>
                    <a:pt x="180" y="2994"/>
                  </a:lnTo>
                  <a:lnTo>
                    <a:pt x="269" y="3192"/>
                  </a:lnTo>
                  <a:lnTo>
                    <a:pt x="377" y="3371"/>
                  </a:lnTo>
                  <a:lnTo>
                    <a:pt x="502" y="3532"/>
                  </a:lnTo>
                  <a:lnTo>
                    <a:pt x="646" y="3694"/>
                  </a:lnTo>
                  <a:lnTo>
                    <a:pt x="789" y="3819"/>
                  </a:lnTo>
                  <a:lnTo>
                    <a:pt x="951" y="3945"/>
                  </a:lnTo>
                  <a:lnTo>
                    <a:pt x="1130" y="4052"/>
                  </a:lnTo>
                  <a:lnTo>
                    <a:pt x="1327" y="4142"/>
                  </a:lnTo>
                  <a:lnTo>
                    <a:pt x="1524" y="4214"/>
                  </a:lnTo>
                  <a:lnTo>
                    <a:pt x="1722" y="4267"/>
                  </a:lnTo>
                  <a:lnTo>
                    <a:pt x="1937" y="4303"/>
                  </a:lnTo>
                  <a:lnTo>
                    <a:pt x="2152" y="4321"/>
                  </a:lnTo>
                  <a:lnTo>
                    <a:pt x="2367" y="4303"/>
                  </a:lnTo>
                  <a:lnTo>
                    <a:pt x="2582" y="4267"/>
                  </a:lnTo>
                  <a:lnTo>
                    <a:pt x="2797" y="4214"/>
                  </a:lnTo>
                  <a:lnTo>
                    <a:pt x="2994" y="4142"/>
                  </a:lnTo>
                  <a:lnTo>
                    <a:pt x="3174" y="4052"/>
                  </a:lnTo>
                  <a:lnTo>
                    <a:pt x="3353" y="3945"/>
                  </a:lnTo>
                  <a:lnTo>
                    <a:pt x="3514" y="3819"/>
                  </a:lnTo>
                  <a:lnTo>
                    <a:pt x="3676" y="3694"/>
                  </a:lnTo>
                  <a:lnTo>
                    <a:pt x="3819" y="3532"/>
                  </a:lnTo>
                  <a:lnTo>
                    <a:pt x="3927" y="3371"/>
                  </a:lnTo>
                  <a:lnTo>
                    <a:pt x="4034" y="3192"/>
                  </a:lnTo>
                  <a:lnTo>
                    <a:pt x="4142" y="2994"/>
                  </a:lnTo>
                  <a:lnTo>
                    <a:pt x="4214" y="2797"/>
                  </a:lnTo>
                  <a:lnTo>
                    <a:pt x="4249" y="2600"/>
                  </a:lnTo>
                  <a:lnTo>
                    <a:pt x="4285" y="2385"/>
                  </a:lnTo>
                  <a:lnTo>
                    <a:pt x="4303" y="2170"/>
                  </a:lnTo>
                  <a:lnTo>
                    <a:pt x="4285" y="1937"/>
                  </a:lnTo>
                  <a:lnTo>
                    <a:pt x="4249" y="1722"/>
                  </a:lnTo>
                  <a:lnTo>
                    <a:pt x="4214" y="1524"/>
                  </a:lnTo>
                  <a:lnTo>
                    <a:pt x="4142" y="1327"/>
                  </a:lnTo>
                  <a:lnTo>
                    <a:pt x="4034" y="1130"/>
                  </a:lnTo>
                  <a:lnTo>
                    <a:pt x="3927" y="951"/>
                  </a:lnTo>
                  <a:lnTo>
                    <a:pt x="3819" y="789"/>
                  </a:lnTo>
                  <a:lnTo>
                    <a:pt x="3676" y="628"/>
                  </a:lnTo>
                  <a:lnTo>
                    <a:pt x="3514" y="502"/>
                  </a:lnTo>
                  <a:lnTo>
                    <a:pt x="3353" y="377"/>
                  </a:lnTo>
                  <a:lnTo>
                    <a:pt x="3174" y="269"/>
                  </a:lnTo>
                  <a:lnTo>
                    <a:pt x="2994" y="180"/>
                  </a:lnTo>
                  <a:lnTo>
                    <a:pt x="2797" y="108"/>
                  </a:lnTo>
                  <a:lnTo>
                    <a:pt x="2582" y="54"/>
                  </a:lnTo>
                  <a:lnTo>
                    <a:pt x="2367" y="18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55"/>
            <p:cNvSpPr/>
            <p:nvPr/>
          </p:nvSpPr>
          <p:spPr>
            <a:xfrm flipH="1">
              <a:off x="6835198" y="3717098"/>
              <a:ext cx="111072" cy="75742"/>
            </a:xfrm>
            <a:custGeom>
              <a:avLst/>
              <a:gdLst/>
              <a:ahLst/>
              <a:cxnLst/>
              <a:rect l="l" t="t" r="r" b="b"/>
              <a:pathLst>
                <a:path w="3103" h="2116" extrusionOk="0">
                  <a:moveTo>
                    <a:pt x="969" y="0"/>
                  </a:moveTo>
                  <a:lnTo>
                    <a:pt x="718" y="18"/>
                  </a:lnTo>
                  <a:lnTo>
                    <a:pt x="467" y="72"/>
                  </a:lnTo>
                  <a:lnTo>
                    <a:pt x="234" y="144"/>
                  </a:lnTo>
                  <a:lnTo>
                    <a:pt x="1" y="233"/>
                  </a:lnTo>
                  <a:lnTo>
                    <a:pt x="37" y="431"/>
                  </a:lnTo>
                  <a:lnTo>
                    <a:pt x="90" y="628"/>
                  </a:lnTo>
                  <a:lnTo>
                    <a:pt x="162" y="807"/>
                  </a:lnTo>
                  <a:lnTo>
                    <a:pt x="234" y="986"/>
                  </a:lnTo>
                  <a:lnTo>
                    <a:pt x="341" y="1148"/>
                  </a:lnTo>
                  <a:lnTo>
                    <a:pt x="449" y="1309"/>
                  </a:lnTo>
                  <a:lnTo>
                    <a:pt x="574" y="1453"/>
                  </a:lnTo>
                  <a:lnTo>
                    <a:pt x="700" y="1578"/>
                  </a:lnTo>
                  <a:lnTo>
                    <a:pt x="861" y="1704"/>
                  </a:lnTo>
                  <a:lnTo>
                    <a:pt x="1005" y="1811"/>
                  </a:lnTo>
                  <a:lnTo>
                    <a:pt x="1184" y="1901"/>
                  </a:lnTo>
                  <a:lnTo>
                    <a:pt x="1345" y="1973"/>
                  </a:lnTo>
                  <a:lnTo>
                    <a:pt x="1543" y="2044"/>
                  </a:lnTo>
                  <a:lnTo>
                    <a:pt x="1722" y="2080"/>
                  </a:lnTo>
                  <a:lnTo>
                    <a:pt x="1919" y="2116"/>
                  </a:lnTo>
                  <a:lnTo>
                    <a:pt x="2385" y="2116"/>
                  </a:lnTo>
                  <a:lnTo>
                    <a:pt x="2636" y="2062"/>
                  </a:lnTo>
                  <a:lnTo>
                    <a:pt x="2869" y="1990"/>
                  </a:lnTo>
                  <a:lnTo>
                    <a:pt x="3102" y="1883"/>
                  </a:lnTo>
                  <a:lnTo>
                    <a:pt x="3066" y="1686"/>
                  </a:lnTo>
                  <a:lnTo>
                    <a:pt x="3013" y="1506"/>
                  </a:lnTo>
                  <a:lnTo>
                    <a:pt x="2941" y="1327"/>
                  </a:lnTo>
                  <a:lnTo>
                    <a:pt x="2869" y="1148"/>
                  </a:lnTo>
                  <a:lnTo>
                    <a:pt x="2762" y="986"/>
                  </a:lnTo>
                  <a:lnTo>
                    <a:pt x="2654" y="825"/>
                  </a:lnTo>
                  <a:lnTo>
                    <a:pt x="2529" y="682"/>
                  </a:lnTo>
                  <a:lnTo>
                    <a:pt x="2403" y="556"/>
                  </a:lnTo>
                  <a:lnTo>
                    <a:pt x="2242" y="431"/>
                  </a:lnTo>
                  <a:lnTo>
                    <a:pt x="2098" y="323"/>
                  </a:lnTo>
                  <a:lnTo>
                    <a:pt x="1919" y="233"/>
                  </a:lnTo>
                  <a:lnTo>
                    <a:pt x="1740" y="144"/>
                  </a:lnTo>
                  <a:lnTo>
                    <a:pt x="1560" y="90"/>
                  </a:lnTo>
                  <a:lnTo>
                    <a:pt x="1363" y="36"/>
                  </a:lnTo>
                  <a:lnTo>
                    <a:pt x="1166" y="18"/>
                  </a:lnTo>
                  <a:lnTo>
                    <a:pt x="96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55"/>
            <p:cNvSpPr/>
            <p:nvPr/>
          </p:nvSpPr>
          <p:spPr>
            <a:xfrm flipH="1">
              <a:off x="6858322" y="3717098"/>
              <a:ext cx="153417" cy="154706"/>
            </a:xfrm>
            <a:custGeom>
              <a:avLst/>
              <a:gdLst/>
              <a:ahLst/>
              <a:cxnLst/>
              <a:rect l="l" t="t" r="r" b="b"/>
              <a:pathLst>
                <a:path w="4286" h="4322" extrusionOk="0">
                  <a:moveTo>
                    <a:pt x="2134" y="0"/>
                  </a:moveTo>
                  <a:lnTo>
                    <a:pt x="1919" y="18"/>
                  </a:lnTo>
                  <a:lnTo>
                    <a:pt x="1704" y="54"/>
                  </a:lnTo>
                  <a:lnTo>
                    <a:pt x="1507" y="108"/>
                  </a:lnTo>
                  <a:lnTo>
                    <a:pt x="1310" y="180"/>
                  </a:lnTo>
                  <a:lnTo>
                    <a:pt x="1113" y="269"/>
                  </a:lnTo>
                  <a:lnTo>
                    <a:pt x="933" y="377"/>
                  </a:lnTo>
                  <a:lnTo>
                    <a:pt x="772" y="502"/>
                  </a:lnTo>
                  <a:lnTo>
                    <a:pt x="628" y="628"/>
                  </a:lnTo>
                  <a:lnTo>
                    <a:pt x="485" y="789"/>
                  </a:lnTo>
                  <a:lnTo>
                    <a:pt x="360" y="951"/>
                  </a:lnTo>
                  <a:lnTo>
                    <a:pt x="252" y="1130"/>
                  </a:lnTo>
                  <a:lnTo>
                    <a:pt x="162" y="1327"/>
                  </a:lnTo>
                  <a:lnTo>
                    <a:pt x="91" y="1524"/>
                  </a:lnTo>
                  <a:lnTo>
                    <a:pt x="37" y="1722"/>
                  </a:lnTo>
                  <a:lnTo>
                    <a:pt x="1" y="1937"/>
                  </a:lnTo>
                  <a:lnTo>
                    <a:pt x="1" y="2170"/>
                  </a:lnTo>
                  <a:lnTo>
                    <a:pt x="1" y="2385"/>
                  </a:lnTo>
                  <a:lnTo>
                    <a:pt x="37" y="2600"/>
                  </a:lnTo>
                  <a:lnTo>
                    <a:pt x="91" y="2797"/>
                  </a:lnTo>
                  <a:lnTo>
                    <a:pt x="162" y="2994"/>
                  </a:lnTo>
                  <a:lnTo>
                    <a:pt x="252" y="3192"/>
                  </a:lnTo>
                  <a:lnTo>
                    <a:pt x="360" y="3371"/>
                  </a:lnTo>
                  <a:lnTo>
                    <a:pt x="485" y="3532"/>
                  </a:lnTo>
                  <a:lnTo>
                    <a:pt x="628" y="3694"/>
                  </a:lnTo>
                  <a:lnTo>
                    <a:pt x="772" y="3819"/>
                  </a:lnTo>
                  <a:lnTo>
                    <a:pt x="933" y="3945"/>
                  </a:lnTo>
                  <a:lnTo>
                    <a:pt x="1113" y="4052"/>
                  </a:lnTo>
                  <a:lnTo>
                    <a:pt x="1310" y="4142"/>
                  </a:lnTo>
                  <a:lnTo>
                    <a:pt x="1507" y="4214"/>
                  </a:lnTo>
                  <a:lnTo>
                    <a:pt x="1704" y="4267"/>
                  </a:lnTo>
                  <a:lnTo>
                    <a:pt x="1919" y="4303"/>
                  </a:lnTo>
                  <a:lnTo>
                    <a:pt x="2134" y="4321"/>
                  </a:lnTo>
                  <a:lnTo>
                    <a:pt x="2368" y="4303"/>
                  </a:lnTo>
                  <a:lnTo>
                    <a:pt x="2565" y="4267"/>
                  </a:lnTo>
                  <a:lnTo>
                    <a:pt x="2780" y="4214"/>
                  </a:lnTo>
                  <a:lnTo>
                    <a:pt x="2977" y="4142"/>
                  </a:lnTo>
                  <a:lnTo>
                    <a:pt x="3156" y="4052"/>
                  </a:lnTo>
                  <a:lnTo>
                    <a:pt x="3336" y="3945"/>
                  </a:lnTo>
                  <a:lnTo>
                    <a:pt x="3497" y="3819"/>
                  </a:lnTo>
                  <a:lnTo>
                    <a:pt x="3658" y="3694"/>
                  </a:lnTo>
                  <a:lnTo>
                    <a:pt x="3802" y="3532"/>
                  </a:lnTo>
                  <a:lnTo>
                    <a:pt x="3927" y="3371"/>
                  </a:lnTo>
                  <a:lnTo>
                    <a:pt x="4035" y="3192"/>
                  </a:lnTo>
                  <a:lnTo>
                    <a:pt x="4125" y="2994"/>
                  </a:lnTo>
                  <a:lnTo>
                    <a:pt x="4196" y="2797"/>
                  </a:lnTo>
                  <a:lnTo>
                    <a:pt x="4250" y="2600"/>
                  </a:lnTo>
                  <a:lnTo>
                    <a:pt x="4268" y="2385"/>
                  </a:lnTo>
                  <a:lnTo>
                    <a:pt x="4286" y="2170"/>
                  </a:lnTo>
                  <a:lnTo>
                    <a:pt x="4268" y="1937"/>
                  </a:lnTo>
                  <a:lnTo>
                    <a:pt x="4250" y="1722"/>
                  </a:lnTo>
                  <a:lnTo>
                    <a:pt x="4196" y="1524"/>
                  </a:lnTo>
                  <a:lnTo>
                    <a:pt x="4125" y="1327"/>
                  </a:lnTo>
                  <a:lnTo>
                    <a:pt x="4035" y="1130"/>
                  </a:lnTo>
                  <a:lnTo>
                    <a:pt x="3927" y="951"/>
                  </a:lnTo>
                  <a:lnTo>
                    <a:pt x="3802" y="789"/>
                  </a:lnTo>
                  <a:lnTo>
                    <a:pt x="3658" y="628"/>
                  </a:lnTo>
                  <a:lnTo>
                    <a:pt x="3497" y="502"/>
                  </a:lnTo>
                  <a:lnTo>
                    <a:pt x="3336" y="377"/>
                  </a:lnTo>
                  <a:lnTo>
                    <a:pt x="3156" y="269"/>
                  </a:lnTo>
                  <a:lnTo>
                    <a:pt x="2977" y="180"/>
                  </a:lnTo>
                  <a:lnTo>
                    <a:pt x="2780" y="108"/>
                  </a:lnTo>
                  <a:lnTo>
                    <a:pt x="2565" y="54"/>
                  </a:lnTo>
                  <a:lnTo>
                    <a:pt x="2368" y="18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55"/>
            <p:cNvSpPr/>
            <p:nvPr/>
          </p:nvSpPr>
          <p:spPr>
            <a:xfrm flipH="1">
              <a:off x="6050322" y="3647799"/>
              <a:ext cx="551959" cy="263129"/>
            </a:xfrm>
            <a:custGeom>
              <a:avLst/>
              <a:gdLst/>
              <a:ahLst/>
              <a:cxnLst/>
              <a:rect l="l" t="t" r="r" b="b"/>
              <a:pathLst>
                <a:path w="15420" h="7351" extrusionOk="0">
                  <a:moveTo>
                    <a:pt x="449" y="0"/>
                  </a:moveTo>
                  <a:lnTo>
                    <a:pt x="395" y="18"/>
                  </a:lnTo>
                  <a:lnTo>
                    <a:pt x="341" y="72"/>
                  </a:lnTo>
                  <a:lnTo>
                    <a:pt x="287" y="179"/>
                  </a:lnTo>
                  <a:lnTo>
                    <a:pt x="251" y="305"/>
                  </a:lnTo>
                  <a:lnTo>
                    <a:pt x="162" y="663"/>
                  </a:lnTo>
                  <a:lnTo>
                    <a:pt x="108" y="1148"/>
                  </a:lnTo>
                  <a:lnTo>
                    <a:pt x="54" y="1703"/>
                  </a:lnTo>
                  <a:lnTo>
                    <a:pt x="18" y="2313"/>
                  </a:lnTo>
                  <a:lnTo>
                    <a:pt x="0" y="2976"/>
                  </a:lnTo>
                  <a:lnTo>
                    <a:pt x="0" y="3675"/>
                  </a:lnTo>
                  <a:lnTo>
                    <a:pt x="0" y="4357"/>
                  </a:lnTo>
                  <a:lnTo>
                    <a:pt x="18" y="5020"/>
                  </a:lnTo>
                  <a:lnTo>
                    <a:pt x="54" y="5648"/>
                  </a:lnTo>
                  <a:lnTo>
                    <a:pt x="108" y="6203"/>
                  </a:lnTo>
                  <a:lnTo>
                    <a:pt x="162" y="6670"/>
                  </a:lnTo>
                  <a:lnTo>
                    <a:pt x="251" y="7028"/>
                  </a:lnTo>
                  <a:lnTo>
                    <a:pt x="287" y="7154"/>
                  </a:lnTo>
                  <a:lnTo>
                    <a:pt x="341" y="7261"/>
                  </a:lnTo>
                  <a:lnTo>
                    <a:pt x="395" y="7315"/>
                  </a:lnTo>
                  <a:lnTo>
                    <a:pt x="449" y="7351"/>
                  </a:lnTo>
                  <a:lnTo>
                    <a:pt x="14558" y="7351"/>
                  </a:lnTo>
                  <a:lnTo>
                    <a:pt x="14666" y="7315"/>
                  </a:lnTo>
                  <a:lnTo>
                    <a:pt x="14756" y="7261"/>
                  </a:lnTo>
                  <a:lnTo>
                    <a:pt x="14845" y="7154"/>
                  </a:lnTo>
                  <a:lnTo>
                    <a:pt x="14935" y="7028"/>
                  </a:lnTo>
                  <a:lnTo>
                    <a:pt x="15007" y="6867"/>
                  </a:lnTo>
                  <a:lnTo>
                    <a:pt x="15078" y="6670"/>
                  </a:lnTo>
                  <a:lnTo>
                    <a:pt x="15150" y="6436"/>
                  </a:lnTo>
                  <a:lnTo>
                    <a:pt x="15204" y="6203"/>
                  </a:lnTo>
                  <a:lnTo>
                    <a:pt x="15294" y="5648"/>
                  </a:lnTo>
                  <a:lnTo>
                    <a:pt x="15365" y="5020"/>
                  </a:lnTo>
                  <a:lnTo>
                    <a:pt x="15401" y="4357"/>
                  </a:lnTo>
                  <a:lnTo>
                    <a:pt x="15419" y="3675"/>
                  </a:lnTo>
                  <a:lnTo>
                    <a:pt x="15401" y="2976"/>
                  </a:lnTo>
                  <a:lnTo>
                    <a:pt x="15365" y="2313"/>
                  </a:lnTo>
                  <a:lnTo>
                    <a:pt x="15294" y="1703"/>
                  </a:lnTo>
                  <a:lnTo>
                    <a:pt x="15204" y="1148"/>
                  </a:lnTo>
                  <a:lnTo>
                    <a:pt x="15150" y="897"/>
                  </a:lnTo>
                  <a:lnTo>
                    <a:pt x="15078" y="663"/>
                  </a:lnTo>
                  <a:lnTo>
                    <a:pt x="15007" y="484"/>
                  </a:lnTo>
                  <a:lnTo>
                    <a:pt x="14935" y="305"/>
                  </a:lnTo>
                  <a:lnTo>
                    <a:pt x="14845" y="179"/>
                  </a:lnTo>
                  <a:lnTo>
                    <a:pt x="14756" y="72"/>
                  </a:lnTo>
                  <a:lnTo>
                    <a:pt x="14666" y="18"/>
                  </a:lnTo>
                  <a:lnTo>
                    <a:pt x="145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55"/>
            <p:cNvSpPr/>
            <p:nvPr/>
          </p:nvSpPr>
          <p:spPr>
            <a:xfrm flipH="1">
              <a:off x="6566951" y="3647799"/>
              <a:ext cx="163046" cy="263129"/>
            </a:xfrm>
            <a:custGeom>
              <a:avLst/>
              <a:gdLst/>
              <a:ahLst/>
              <a:cxnLst/>
              <a:rect l="l" t="t" r="r" b="b"/>
              <a:pathLst>
                <a:path w="4555" h="7351" extrusionOk="0">
                  <a:moveTo>
                    <a:pt x="449" y="0"/>
                  </a:moveTo>
                  <a:lnTo>
                    <a:pt x="395" y="18"/>
                  </a:lnTo>
                  <a:lnTo>
                    <a:pt x="341" y="72"/>
                  </a:lnTo>
                  <a:lnTo>
                    <a:pt x="287" y="179"/>
                  </a:lnTo>
                  <a:lnTo>
                    <a:pt x="252" y="305"/>
                  </a:lnTo>
                  <a:lnTo>
                    <a:pt x="180" y="663"/>
                  </a:lnTo>
                  <a:lnTo>
                    <a:pt x="108" y="1148"/>
                  </a:lnTo>
                  <a:lnTo>
                    <a:pt x="54" y="1703"/>
                  </a:lnTo>
                  <a:lnTo>
                    <a:pt x="19" y="2313"/>
                  </a:lnTo>
                  <a:lnTo>
                    <a:pt x="1" y="2976"/>
                  </a:lnTo>
                  <a:lnTo>
                    <a:pt x="1" y="3675"/>
                  </a:lnTo>
                  <a:lnTo>
                    <a:pt x="1" y="4357"/>
                  </a:lnTo>
                  <a:lnTo>
                    <a:pt x="19" y="5020"/>
                  </a:lnTo>
                  <a:lnTo>
                    <a:pt x="54" y="5648"/>
                  </a:lnTo>
                  <a:lnTo>
                    <a:pt x="108" y="6203"/>
                  </a:lnTo>
                  <a:lnTo>
                    <a:pt x="180" y="6670"/>
                  </a:lnTo>
                  <a:lnTo>
                    <a:pt x="252" y="7028"/>
                  </a:lnTo>
                  <a:lnTo>
                    <a:pt x="287" y="7154"/>
                  </a:lnTo>
                  <a:lnTo>
                    <a:pt x="341" y="7261"/>
                  </a:lnTo>
                  <a:lnTo>
                    <a:pt x="395" y="7315"/>
                  </a:lnTo>
                  <a:lnTo>
                    <a:pt x="449" y="7351"/>
                  </a:lnTo>
                  <a:lnTo>
                    <a:pt x="4554" y="7351"/>
                  </a:lnTo>
                  <a:lnTo>
                    <a:pt x="4483" y="7315"/>
                  </a:lnTo>
                  <a:lnTo>
                    <a:pt x="4429" y="7261"/>
                  </a:lnTo>
                  <a:lnTo>
                    <a:pt x="4375" y="7154"/>
                  </a:lnTo>
                  <a:lnTo>
                    <a:pt x="4339" y="7028"/>
                  </a:lnTo>
                  <a:lnTo>
                    <a:pt x="4250" y="6670"/>
                  </a:lnTo>
                  <a:lnTo>
                    <a:pt x="4178" y="6203"/>
                  </a:lnTo>
                  <a:lnTo>
                    <a:pt x="4124" y="5648"/>
                  </a:lnTo>
                  <a:lnTo>
                    <a:pt x="4088" y="5020"/>
                  </a:lnTo>
                  <a:lnTo>
                    <a:pt x="4070" y="4357"/>
                  </a:lnTo>
                  <a:lnTo>
                    <a:pt x="4052" y="3675"/>
                  </a:lnTo>
                  <a:lnTo>
                    <a:pt x="4070" y="2976"/>
                  </a:lnTo>
                  <a:lnTo>
                    <a:pt x="4088" y="2313"/>
                  </a:lnTo>
                  <a:lnTo>
                    <a:pt x="4124" y="1703"/>
                  </a:lnTo>
                  <a:lnTo>
                    <a:pt x="4178" y="1148"/>
                  </a:lnTo>
                  <a:lnTo>
                    <a:pt x="4250" y="663"/>
                  </a:lnTo>
                  <a:lnTo>
                    <a:pt x="4339" y="305"/>
                  </a:lnTo>
                  <a:lnTo>
                    <a:pt x="4375" y="179"/>
                  </a:lnTo>
                  <a:lnTo>
                    <a:pt x="4429" y="72"/>
                  </a:lnTo>
                  <a:lnTo>
                    <a:pt x="4483" y="18"/>
                  </a:lnTo>
                  <a:lnTo>
                    <a:pt x="45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55"/>
            <p:cNvSpPr/>
            <p:nvPr/>
          </p:nvSpPr>
          <p:spPr>
            <a:xfrm flipH="1">
              <a:off x="6886528" y="3745340"/>
              <a:ext cx="97613" cy="98221"/>
            </a:xfrm>
            <a:custGeom>
              <a:avLst/>
              <a:gdLst/>
              <a:ahLst/>
              <a:cxnLst/>
              <a:rect l="l" t="t" r="r" b="b"/>
              <a:pathLst>
                <a:path w="2727" h="2744" extrusionOk="0">
                  <a:moveTo>
                    <a:pt x="1220" y="0"/>
                  </a:moveTo>
                  <a:lnTo>
                    <a:pt x="1095" y="36"/>
                  </a:lnTo>
                  <a:lnTo>
                    <a:pt x="969" y="54"/>
                  </a:lnTo>
                  <a:lnTo>
                    <a:pt x="844" y="108"/>
                  </a:lnTo>
                  <a:lnTo>
                    <a:pt x="718" y="162"/>
                  </a:lnTo>
                  <a:lnTo>
                    <a:pt x="610" y="233"/>
                  </a:lnTo>
                  <a:lnTo>
                    <a:pt x="503" y="305"/>
                  </a:lnTo>
                  <a:lnTo>
                    <a:pt x="395" y="395"/>
                  </a:lnTo>
                  <a:lnTo>
                    <a:pt x="324" y="502"/>
                  </a:lnTo>
                  <a:lnTo>
                    <a:pt x="234" y="610"/>
                  </a:lnTo>
                  <a:lnTo>
                    <a:pt x="162" y="717"/>
                  </a:lnTo>
                  <a:lnTo>
                    <a:pt x="108" y="843"/>
                  </a:lnTo>
                  <a:lnTo>
                    <a:pt x="73" y="968"/>
                  </a:lnTo>
                  <a:lnTo>
                    <a:pt x="37" y="1094"/>
                  </a:lnTo>
                  <a:lnTo>
                    <a:pt x="19" y="1237"/>
                  </a:lnTo>
                  <a:lnTo>
                    <a:pt x="1" y="1381"/>
                  </a:lnTo>
                  <a:lnTo>
                    <a:pt x="19" y="1506"/>
                  </a:lnTo>
                  <a:lnTo>
                    <a:pt x="37" y="1650"/>
                  </a:lnTo>
                  <a:lnTo>
                    <a:pt x="73" y="1775"/>
                  </a:lnTo>
                  <a:lnTo>
                    <a:pt x="108" y="1901"/>
                  </a:lnTo>
                  <a:lnTo>
                    <a:pt x="162" y="2026"/>
                  </a:lnTo>
                  <a:lnTo>
                    <a:pt x="234" y="2134"/>
                  </a:lnTo>
                  <a:lnTo>
                    <a:pt x="324" y="2241"/>
                  </a:lnTo>
                  <a:lnTo>
                    <a:pt x="395" y="2349"/>
                  </a:lnTo>
                  <a:lnTo>
                    <a:pt x="503" y="2439"/>
                  </a:lnTo>
                  <a:lnTo>
                    <a:pt x="610" y="2510"/>
                  </a:lnTo>
                  <a:lnTo>
                    <a:pt x="718" y="2582"/>
                  </a:lnTo>
                  <a:lnTo>
                    <a:pt x="844" y="2636"/>
                  </a:lnTo>
                  <a:lnTo>
                    <a:pt x="969" y="2690"/>
                  </a:lnTo>
                  <a:lnTo>
                    <a:pt x="1095" y="2725"/>
                  </a:lnTo>
                  <a:lnTo>
                    <a:pt x="1220" y="2743"/>
                  </a:lnTo>
                  <a:lnTo>
                    <a:pt x="1507" y="2743"/>
                  </a:lnTo>
                  <a:lnTo>
                    <a:pt x="1650" y="2725"/>
                  </a:lnTo>
                  <a:lnTo>
                    <a:pt x="1776" y="2690"/>
                  </a:lnTo>
                  <a:lnTo>
                    <a:pt x="1901" y="2636"/>
                  </a:lnTo>
                  <a:lnTo>
                    <a:pt x="2027" y="2582"/>
                  </a:lnTo>
                  <a:lnTo>
                    <a:pt x="2134" y="2510"/>
                  </a:lnTo>
                  <a:lnTo>
                    <a:pt x="2242" y="2439"/>
                  </a:lnTo>
                  <a:lnTo>
                    <a:pt x="2332" y="2349"/>
                  </a:lnTo>
                  <a:lnTo>
                    <a:pt x="2421" y="2241"/>
                  </a:lnTo>
                  <a:lnTo>
                    <a:pt x="2493" y="2134"/>
                  </a:lnTo>
                  <a:lnTo>
                    <a:pt x="2565" y="2026"/>
                  </a:lnTo>
                  <a:lnTo>
                    <a:pt x="2618" y="1901"/>
                  </a:lnTo>
                  <a:lnTo>
                    <a:pt x="2672" y="1775"/>
                  </a:lnTo>
                  <a:lnTo>
                    <a:pt x="2708" y="1650"/>
                  </a:lnTo>
                  <a:lnTo>
                    <a:pt x="2726" y="1506"/>
                  </a:lnTo>
                  <a:lnTo>
                    <a:pt x="2726" y="1381"/>
                  </a:lnTo>
                  <a:lnTo>
                    <a:pt x="2726" y="1237"/>
                  </a:lnTo>
                  <a:lnTo>
                    <a:pt x="2708" y="1094"/>
                  </a:lnTo>
                  <a:lnTo>
                    <a:pt x="2672" y="968"/>
                  </a:lnTo>
                  <a:lnTo>
                    <a:pt x="2618" y="843"/>
                  </a:lnTo>
                  <a:lnTo>
                    <a:pt x="2565" y="717"/>
                  </a:lnTo>
                  <a:lnTo>
                    <a:pt x="2493" y="610"/>
                  </a:lnTo>
                  <a:lnTo>
                    <a:pt x="2421" y="502"/>
                  </a:lnTo>
                  <a:lnTo>
                    <a:pt x="2332" y="395"/>
                  </a:lnTo>
                  <a:lnTo>
                    <a:pt x="2242" y="305"/>
                  </a:lnTo>
                  <a:lnTo>
                    <a:pt x="2134" y="233"/>
                  </a:lnTo>
                  <a:lnTo>
                    <a:pt x="2027" y="162"/>
                  </a:lnTo>
                  <a:lnTo>
                    <a:pt x="1901" y="108"/>
                  </a:lnTo>
                  <a:lnTo>
                    <a:pt x="1776" y="54"/>
                  </a:lnTo>
                  <a:lnTo>
                    <a:pt x="1650" y="36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55"/>
            <p:cNvSpPr/>
            <p:nvPr/>
          </p:nvSpPr>
          <p:spPr>
            <a:xfrm flipH="1">
              <a:off x="6890394" y="3760087"/>
              <a:ext cx="68691" cy="68691"/>
            </a:xfrm>
            <a:custGeom>
              <a:avLst/>
              <a:gdLst/>
              <a:ahLst/>
              <a:cxnLst/>
              <a:rect l="l" t="t" r="r" b="b"/>
              <a:pathLst>
                <a:path w="1919" h="1919" extrusionOk="0">
                  <a:moveTo>
                    <a:pt x="968" y="1"/>
                  </a:moveTo>
                  <a:lnTo>
                    <a:pt x="771" y="19"/>
                  </a:lnTo>
                  <a:lnTo>
                    <a:pt x="592" y="72"/>
                  </a:lnTo>
                  <a:lnTo>
                    <a:pt x="430" y="162"/>
                  </a:lnTo>
                  <a:lnTo>
                    <a:pt x="287" y="270"/>
                  </a:lnTo>
                  <a:lnTo>
                    <a:pt x="161" y="413"/>
                  </a:lnTo>
                  <a:lnTo>
                    <a:pt x="72" y="592"/>
                  </a:lnTo>
                  <a:lnTo>
                    <a:pt x="18" y="772"/>
                  </a:lnTo>
                  <a:lnTo>
                    <a:pt x="0" y="969"/>
                  </a:lnTo>
                  <a:lnTo>
                    <a:pt x="18" y="1148"/>
                  </a:lnTo>
                  <a:lnTo>
                    <a:pt x="72" y="1327"/>
                  </a:lnTo>
                  <a:lnTo>
                    <a:pt x="161" y="1507"/>
                  </a:lnTo>
                  <a:lnTo>
                    <a:pt x="287" y="1650"/>
                  </a:lnTo>
                  <a:lnTo>
                    <a:pt x="430" y="1758"/>
                  </a:lnTo>
                  <a:lnTo>
                    <a:pt x="592" y="1847"/>
                  </a:lnTo>
                  <a:lnTo>
                    <a:pt x="771" y="1901"/>
                  </a:lnTo>
                  <a:lnTo>
                    <a:pt x="968" y="1919"/>
                  </a:lnTo>
                  <a:lnTo>
                    <a:pt x="1148" y="1901"/>
                  </a:lnTo>
                  <a:lnTo>
                    <a:pt x="1327" y="1847"/>
                  </a:lnTo>
                  <a:lnTo>
                    <a:pt x="1506" y="1758"/>
                  </a:lnTo>
                  <a:lnTo>
                    <a:pt x="1632" y="1650"/>
                  </a:lnTo>
                  <a:lnTo>
                    <a:pt x="1757" y="1507"/>
                  </a:lnTo>
                  <a:lnTo>
                    <a:pt x="1847" y="1327"/>
                  </a:lnTo>
                  <a:lnTo>
                    <a:pt x="1901" y="1148"/>
                  </a:lnTo>
                  <a:lnTo>
                    <a:pt x="1918" y="969"/>
                  </a:lnTo>
                  <a:lnTo>
                    <a:pt x="1901" y="772"/>
                  </a:lnTo>
                  <a:lnTo>
                    <a:pt x="1847" y="592"/>
                  </a:lnTo>
                  <a:lnTo>
                    <a:pt x="1757" y="413"/>
                  </a:lnTo>
                  <a:lnTo>
                    <a:pt x="1632" y="270"/>
                  </a:lnTo>
                  <a:lnTo>
                    <a:pt x="1506" y="162"/>
                  </a:lnTo>
                  <a:lnTo>
                    <a:pt x="1327" y="72"/>
                  </a:lnTo>
                  <a:lnTo>
                    <a:pt x="1148" y="19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55"/>
            <p:cNvSpPr/>
            <p:nvPr/>
          </p:nvSpPr>
          <p:spPr>
            <a:xfrm flipH="1">
              <a:off x="7312667" y="3466821"/>
              <a:ext cx="106562" cy="93711"/>
            </a:xfrm>
            <a:custGeom>
              <a:avLst/>
              <a:gdLst/>
              <a:ahLst/>
              <a:cxnLst/>
              <a:rect l="l" t="t" r="r" b="b"/>
              <a:pathLst>
                <a:path w="2977" h="2618" extrusionOk="0">
                  <a:moveTo>
                    <a:pt x="233" y="0"/>
                  </a:moveTo>
                  <a:lnTo>
                    <a:pt x="180" y="18"/>
                  </a:lnTo>
                  <a:lnTo>
                    <a:pt x="126" y="54"/>
                  </a:lnTo>
                  <a:lnTo>
                    <a:pt x="90" y="90"/>
                  </a:lnTo>
                  <a:lnTo>
                    <a:pt x="54" y="126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305"/>
                  </a:lnTo>
                  <a:lnTo>
                    <a:pt x="0" y="2313"/>
                  </a:lnTo>
                  <a:lnTo>
                    <a:pt x="0" y="2367"/>
                  </a:lnTo>
                  <a:lnTo>
                    <a:pt x="18" y="2438"/>
                  </a:lnTo>
                  <a:lnTo>
                    <a:pt x="54" y="2474"/>
                  </a:lnTo>
                  <a:lnTo>
                    <a:pt x="90" y="2528"/>
                  </a:lnTo>
                  <a:lnTo>
                    <a:pt x="126" y="2564"/>
                  </a:lnTo>
                  <a:lnTo>
                    <a:pt x="180" y="2582"/>
                  </a:lnTo>
                  <a:lnTo>
                    <a:pt x="233" y="2600"/>
                  </a:lnTo>
                  <a:lnTo>
                    <a:pt x="305" y="2618"/>
                  </a:lnTo>
                  <a:lnTo>
                    <a:pt x="2672" y="2618"/>
                  </a:lnTo>
                  <a:lnTo>
                    <a:pt x="2725" y="2600"/>
                  </a:lnTo>
                  <a:lnTo>
                    <a:pt x="2797" y="2582"/>
                  </a:lnTo>
                  <a:lnTo>
                    <a:pt x="2833" y="2564"/>
                  </a:lnTo>
                  <a:lnTo>
                    <a:pt x="2887" y="2528"/>
                  </a:lnTo>
                  <a:lnTo>
                    <a:pt x="2923" y="2474"/>
                  </a:lnTo>
                  <a:lnTo>
                    <a:pt x="2941" y="2438"/>
                  </a:lnTo>
                  <a:lnTo>
                    <a:pt x="2958" y="2367"/>
                  </a:lnTo>
                  <a:lnTo>
                    <a:pt x="2976" y="2313"/>
                  </a:lnTo>
                  <a:lnTo>
                    <a:pt x="2976" y="305"/>
                  </a:lnTo>
                  <a:lnTo>
                    <a:pt x="2958" y="233"/>
                  </a:lnTo>
                  <a:lnTo>
                    <a:pt x="2941" y="179"/>
                  </a:lnTo>
                  <a:lnTo>
                    <a:pt x="2923" y="126"/>
                  </a:lnTo>
                  <a:lnTo>
                    <a:pt x="2887" y="90"/>
                  </a:lnTo>
                  <a:lnTo>
                    <a:pt x="2833" y="54"/>
                  </a:lnTo>
                  <a:lnTo>
                    <a:pt x="2797" y="1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55"/>
            <p:cNvSpPr/>
            <p:nvPr/>
          </p:nvSpPr>
          <p:spPr>
            <a:xfrm flipH="1">
              <a:off x="7501985" y="3678582"/>
              <a:ext cx="908763" cy="412681"/>
            </a:xfrm>
            <a:custGeom>
              <a:avLst/>
              <a:gdLst/>
              <a:ahLst/>
              <a:cxnLst/>
              <a:rect l="l" t="t" r="r" b="b"/>
              <a:pathLst>
                <a:path w="25388" h="11529" extrusionOk="0">
                  <a:moveTo>
                    <a:pt x="8696" y="1"/>
                  </a:moveTo>
                  <a:lnTo>
                    <a:pt x="1" y="11529"/>
                  </a:lnTo>
                  <a:lnTo>
                    <a:pt x="16692" y="11529"/>
                  </a:lnTo>
                  <a:lnTo>
                    <a:pt x="25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55"/>
            <p:cNvSpPr/>
            <p:nvPr/>
          </p:nvSpPr>
          <p:spPr>
            <a:xfrm flipH="1">
              <a:off x="8232954" y="4014230"/>
              <a:ext cx="151484" cy="69335"/>
            </a:xfrm>
            <a:custGeom>
              <a:avLst/>
              <a:gdLst/>
              <a:ahLst/>
              <a:cxnLst/>
              <a:rect l="l" t="t" r="r" b="b"/>
              <a:pathLst>
                <a:path w="4232" h="1937" extrusionOk="0">
                  <a:moveTo>
                    <a:pt x="1381" y="0"/>
                  </a:moveTo>
                  <a:lnTo>
                    <a:pt x="1" y="1937"/>
                  </a:lnTo>
                  <a:lnTo>
                    <a:pt x="2851" y="1937"/>
                  </a:lnTo>
                  <a:lnTo>
                    <a:pt x="4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55"/>
            <p:cNvSpPr/>
            <p:nvPr/>
          </p:nvSpPr>
          <p:spPr>
            <a:xfrm flipH="1">
              <a:off x="8116156" y="4014230"/>
              <a:ext cx="152129" cy="69335"/>
            </a:xfrm>
            <a:custGeom>
              <a:avLst/>
              <a:gdLst/>
              <a:ahLst/>
              <a:cxnLst/>
              <a:rect l="l" t="t" r="r" b="b"/>
              <a:pathLst>
                <a:path w="4250" h="1937" extrusionOk="0">
                  <a:moveTo>
                    <a:pt x="1399" y="0"/>
                  </a:moveTo>
                  <a:lnTo>
                    <a:pt x="1" y="1937"/>
                  </a:lnTo>
                  <a:lnTo>
                    <a:pt x="2869" y="1937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55"/>
            <p:cNvSpPr/>
            <p:nvPr/>
          </p:nvSpPr>
          <p:spPr>
            <a:xfrm flipH="1">
              <a:off x="8000001" y="4014230"/>
              <a:ext cx="151484" cy="69335"/>
            </a:xfrm>
            <a:custGeom>
              <a:avLst/>
              <a:gdLst/>
              <a:ahLst/>
              <a:cxnLst/>
              <a:rect l="l" t="t" r="r" b="b"/>
              <a:pathLst>
                <a:path w="4232" h="1937" extrusionOk="0">
                  <a:moveTo>
                    <a:pt x="1381" y="0"/>
                  </a:moveTo>
                  <a:lnTo>
                    <a:pt x="1" y="1937"/>
                  </a:lnTo>
                  <a:lnTo>
                    <a:pt x="2851" y="1937"/>
                  </a:lnTo>
                  <a:lnTo>
                    <a:pt x="4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55"/>
            <p:cNvSpPr/>
            <p:nvPr/>
          </p:nvSpPr>
          <p:spPr>
            <a:xfrm flipH="1">
              <a:off x="7883202" y="4014230"/>
              <a:ext cx="151484" cy="69335"/>
            </a:xfrm>
            <a:custGeom>
              <a:avLst/>
              <a:gdLst/>
              <a:ahLst/>
              <a:cxnLst/>
              <a:rect l="l" t="t" r="r" b="b"/>
              <a:pathLst>
                <a:path w="4232" h="1937" extrusionOk="0">
                  <a:moveTo>
                    <a:pt x="1381" y="0"/>
                  </a:moveTo>
                  <a:lnTo>
                    <a:pt x="1" y="1937"/>
                  </a:lnTo>
                  <a:lnTo>
                    <a:pt x="2851" y="1937"/>
                  </a:lnTo>
                  <a:lnTo>
                    <a:pt x="4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55"/>
            <p:cNvSpPr/>
            <p:nvPr/>
          </p:nvSpPr>
          <p:spPr>
            <a:xfrm flipH="1">
              <a:off x="7766403" y="4014230"/>
              <a:ext cx="152129" cy="69335"/>
            </a:xfrm>
            <a:custGeom>
              <a:avLst/>
              <a:gdLst/>
              <a:ahLst/>
              <a:cxnLst/>
              <a:rect l="l" t="t" r="r" b="b"/>
              <a:pathLst>
                <a:path w="4250" h="1937" extrusionOk="0">
                  <a:moveTo>
                    <a:pt x="1381" y="0"/>
                  </a:moveTo>
                  <a:lnTo>
                    <a:pt x="1" y="1937"/>
                  </a:lnTo>
                  <a:lnTo>
                    <a:pt x="2851" y="1937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55"/>
            <p:cNvSpPr/>
            <p:nvPr/>
          </p:nvSpPr>
          <p:spPr>
            <a:xfrm flipH="1">
              <a:off x="8172604" y="3932081"/>
              <a:ext cx="151520" cy="69979"/>
            </a:xfrm>
            <a:custGeom>
              <a:avLst/>
              <a:gdLst/>
              <a:ahLst/>
              <a:cxnLst/>
              <a:rect l="l" t="t" r="r" b="b"/>
              <a:pathLst>
                <a:path w="4233" h="1955" extrusionOk="0">
                  <a:moveTo>
                    <a:pt x="1381" y="0"/>
                  </a:moveTo>
                  <a:lnTo>
                    <a:pt x="1" y="1955"/>
                  </a:lnTo>
                  <a:lnTo>
                    <a:pt x="2852" y="1955"/>
                  </a:lnTo>
                  <a:lnTo>
                    <a:pt x="4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55"/>
            <p:cNvSpPr/>
            <p:nvPr/>
          </p:nvSpPr>
          <p:spPr>
            <a:xfrm flipH="1">
              <a:off x="8055805" y="3932081"/>
              <a:ext cx="152165" cy="69979"/>
            </a:xfrm>
            <a:custGeom>
              <a:avLst/>
              <a:gdLst/>
              <a:ahLst/>
              <a:cxnLst/>
              <a:rect l="l" t="t" r="r" b="b"/>
              <a:pathLst>
                <a:path w="4251" h="1955" extrusionOk="0">
                  <a:moveTo>
                    <a:pt x="1399" y="0"/>
                  </a:moveTo>
                  <a:lnTo>
                    <a:pt x="1" y="1955"/>
                  </a:lnTo>
                  <a:lnTo>
                    <a:pt x="2870" y="1955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55"/>
            <p:cNvSpPr/>
            <p:nvPr/>
          </p:nvSpPr>
          <p:spPr>
            <a:xfrm flipH="1">
              <a:off x="7939651" y="3932081"/>
              <a:ext cx="151520" cy="69979"/>
            </a:xfrm>
            <a:custGeom>
              <a:avLst/>
              <a:gdLst/>
              <a:ahLst/>
              <a:cxnLst/>
              <a:rect l="l" t="t" r="r" b="b"/>
              <a:pathLst>
                <a:path w="4233" h="1955" extrusionOk="0">
                  <a:moveTo>
                    <a:pt x="1381" y="0"/>
                  </a:moveTo>
                  <a:lnTo>
                    <a:pt x="1" y="1955"/>
                  </a:lnTo>
                  <a:lnTo>
                    <a:pt x="2852" y="1955"/>
                  </a:lnTo>
                  <a:lnTo>
                    <a:pt x="4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55"/>
            <p:cNvSpPr/>
            <p:nvPr/>
          </p:nvSpPr>
          <p:spPr>
            <a:xfrm flipH="1">
              <a:off x="7822852" y="3932081"/>
              <a:ext cx="151520" cy="69979"/>
            </a:xfrm>
            <a:custGeom>
              <a:avLst/>
              <a:gdLst/>
              <a:ahLst/>
              <a:cxnLst/>
              <a:rect l="l" t="t" r="r" b="b"/>
              <a:pathLst>
                <a:path w="4233" h="1955" extrusionOk="0">
                  <a:moveTo>
                    <a:pt x="1381" y="0"/>
                  </a:moveTo>
                  <a:lnTo>
                    <a:pt x="1" y="1955"/>
                  </a:lnTo>
                  <a:lnTo>
                    <a:pt x="2852" y="1955"/>
                  </a:lnTo>
                  <a:lnTo>
                    <a:pt x="4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55"/>
            <p:cNvSpPr/>
            <p:nvPr/>
          </p:nvSpPr>
          <p:spPr>
            <a:xfrm flipH="1">
              <a:off x="7706697" y="3932081"/>
              <a:ext cx="151484" cy="69979"/>
            </a:xfrm>
            <a:custGeom>
              <a:avLst/>
              <a:gdLst/>
              <a:ahLst/>
              <a:cxnLst/>
              <a:rect l="l" t="t" r="r" b="b"/>
              <a:pathLst>
                <a:path w="4232" h="1955" extrusionOk="0">
                  <a:moveTo>
                    <a:pt x="1381" y="0"/>
                  </a:moveTo>
                  <a:lnTo>
                    <a:pt x="0" y="1955"/>
                  </a:lnTo>
                  <a:lnTo>
                    <a:pt x="2851" y="1955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55"/>
            <p:cNvSpPr/>
            <p:nvPr/>
          </p:nvSpPr>
          <p:spPr>
            <a:xfrm flipH="1">
              <a:off x="8112290" y="3850576"/>
              <a:ext cx="151484" cy="69335"/>
            </a:xfrm>
            <a:custGeom>
              <a:avLst/>
              <a:gdLst/>
              <a:ahLst/>
              <a:cxnLst/>
              <a:rect l="l" t="t" r="r" b="b"/>
              <a:pathLst>
                <a:path w="4232" h="1937" extrusionOk="0">
                  <a:moveTo>
                    <a:pt x="1381" y="1"/>
                  </a:moveTo>
                  <a:lnTo>
                    <a:pt x="0" y="1937"/>
                  </a:lnTo>
                  <a:lnTo>
                    <a:pt x="2851" y="1937"/>
                  </a:lnTo>
                  <a:lnTo>
                    <a:pt x="42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55"/>
            <p:cNvSpPr/>
            <p:nvPr/>
          </p:nvSpPr>
          <p:spPr>
            <a:xfrm flipH="1">
              <a:off x="7995491" y="3850576"/>
              <a:ext cx="152129" cy="69335"/>
            </a:xfrm>
            <a:custGeom>
              <a:avLst/>
              <a:gdLst/>
              <a:ahLst/>
              <a:cxnLst/>
              <a:rect l="l" t="t" r="r" b="b"/>
              <a:pathLst>
                <a:path w="4250" h="1937" extrusionOk="0">
                  <a:moveTo>
                    <a:pt x="1381" y="1"/>
                  </a:moveTo>
                  <a:lnTo>
                    <a:pt x="0" y="1937"/>
                  </a:lnTo>
                  <a:lnTo>
                    <a:pt x="2851" y="1937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55"/>
            <p:cNvSpPr/>
            <p:nvPr/>
          </p:nvSpPr>
          <p:spPr>
            <a:xfrm flipH="1">
              <a:off x="7879336" y="3850576"/>
              <a:ext cx="151484" cy="69335"/>
            </a:xfrm>
            <a:custGeom>
              <a:avLst/>
              <a:gdLst/>
              <a:ahLst/>
              <a:cxnLst/>
              <a:rect l="l" t="t" r="r" b="b"/>
              <a:pathLst>
                <a:path w="4232" h="1937" extrusionOk="0">
                  <a:moveTo>
                    <a:pt x="1381" y="1"/>
                  </a:moveTo>
                  <a:lnTo>
                    <a:pt x="0" y="1937"/>
                  </a:lnTo>
                  <a:lnTo>
                    <a:pt x="2851" y="1937"/>
                  </a:lnTo>
                  <a:lnTo>
                    <a:pt x="42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55"/>
            <p:cNvSpPr/>
            <p:nvPr/>
          </p:nvSpPr>
          <p:spPr>
            <a:xfrm flipH="1">
              <a:off x="7762537" y="3850576"/>
              <a:ext cx="151484" cy="69335"/>
            </a:xfrm>
            <a:custGeom>
              <a:avLst/>
              <a:gdLst/>
              <a:ahLst/>
              <a:cxnLst/>
              <a:rect l="l" t="t" r="r" b="b"/>
              <a:pathLst>
                <a:path w="4232" h="1937" extrusionOk="0">
                  <a:moveTo>
                    <a:pt x="1381" y="1"/>
                  </a:moveTo>
                  <a:lnTo>
                    <a:pt x="0" y="1937"/>
                  </a:lnTo>
                  <a:lnTo>
                    <a:pt x="2851" y="1937"/>
                  </a:lnTo>
                  <a:lnTo>
                    <a:pt x="42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55"/>
            <p:cNvSpPr/>
            <p:nvPr/>
          </p:nvSpPr>
          <p:spPr>
            <a:xfrm flipH="1">
              <a:off x="7646383" y="3850576"/>
              <a:ext cx="151484" cy="69335"/>
            </a:xfrm>
            <a:custGeom>
              <a:avLst/>
              <a:gdLst/>
              <a:ahLst/>
              <a:cxnLst/>
              <a:rect l="l" t="t" r="r" b="b"/>
              <a:pathLst>
                <a:path w="4232" h="1937" extrusionOk="0">
                  <a:moveTo>
                    <a:pt x="1381" y="1"/>
                  </a:moveTo>
                  <a:lnTo>
                    <a:pt x="0" y="1937"/>
                  </a:lnTo>
                  <a:lnTo>
                    <a:pt x="2851" y="1937"/>
                  </a:lnTo>
                  <a:lnTo>
                    <a:pt x="4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55"/>
            <p:cNvSpPr/>
            <p:nvPr/>
          </p:nvSpPr>
          <p:spPr>
            <a:xfrm flipH="1">
              <a:off x="8051975" y="3768427"/>
              <a:ext cx="151484" cy="69979"/>
            </a:xfrm>
            <a:custGeom>
              <a:avLst/>
              <a:gdLst/>
              <a:ahLst/>
              <a:cxnLst/>
              <a:rect l="l" t="t" r="r" b="b"/>
              <a:pathLst>
                <a:path w="4232" h="1955" extrusionOk="0">
                  <a:moveTo>
                    <a:pt x="1381" y="1"/>
                  </a:moveTo>
                  <a:lnTo>
                    <a:pt x="0" y="1955"/>
                  </a:lnTo>
                  <a:lnTo>
                    <a:pt x="2851" y="1955"/>
                  </a:lnTo>
                  <a:lnTo>
                    <a:pt x="4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55"/>
            <p:cNvSpPr/>
            <p:nvPr/>
          </p:nvSpPr>
          <p:spPr>
            <a:xfrm flipH="1">
              <a:off x="7935821" y="3768427"/>
              <a:ext cx="151484" cy="69979"/>
            </a:xfrm>
            <a:custGeom>
              <a:avLst/>
              <a:gdLst/>
              <a:ahLst/>
              <a:cxnLst/>
              <a:rect l="l" t="t" r="r" b="b"/>
              <a:pathLst>
                <a:path w="4232" h="1955" extrusionOk="0">
                  <a:moveTo>
                    <a:pt x="1381" y="1"/>
                  </a:moveTo>
                  <a:lnTo>
                    <a:pt x="1" y="1955"/>
                  </a:lnTo>
                  <a:lnTo>
                    <a:pt x="2851" y="1955"/>
                  </a:lnTo>
                  <a:lnTo>
                    <a:pt x="4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55"/>
            <p:cNvSpPr/>
            <p:nvPr/>
          </p:nvSpPr>
          <p:spPr>
            <a:xfrm flipH="1">
              <a:off x="7819022" y="3768427"/>
              <a:ext cx="151484" cy="69979"/>
            </a:xfrm>
            <a:custGeom>
              <a:avLst/>
              <a:gdLst/>
              <a:ahLst/>
              <a:cxnLst/>
              <a:rect l="l" t="t" r="r" b="b"/>
              <a:pathLst>
                <a:path w="4232" h="1955" extrusionOk="0">
                  <a:moveTo>
                    <a:pt x="1381" y="1"/>
                  </a:moveTo>
                  <a:lnTo>
                    <a:pt x="1" y="1955"/>
                  </a:lnTo>
                  <a:lnTo>
                    <a:pt x="2851" y="1955"/>
                  </a:lnTo>
                  <a:lnTo>
                    <a:pt x="4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55"/>
            <p:cNvSpPr/>
            <p:nvPr/>
          </p:nvSpPr>
          <p:spPr>
            <a:xfrm flipH="1">
              <a:off x="7702223" y="3768427"/>
              <a:ext cx="152129" cy="69979"/>
            </a:xfrm>
            <a:custGeom>
              <a:avLst/>
              <a:gdLst/>
              <a:ahLst/>
              <a:cxnLst/>
              <a:rect l="l" t="t" r="r" b="b"/>
              <a:pathLst>
                <a:path w="4250" h="1955" extrusionOk="0">
                  <a:moveTo>
                    <a:pt x="1399" y="1"/>
                  </a:moveTo>
                  <a:lnTo>
                    <a:pt x="1" y="1955"/>
                  </a:lnTo>
                  <a:lnTo>
                    <a:pt x="2869" y="1955"/>
                  </a:lnTo>
                  <a:lnTo>
                    <a:pt x="42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55"/>
            <p:cNvSpPr/>
            <p:nvPr/>
          </p:nvSpPr>
          <p:spPr>
            <a:xfrm flipH="1">
              <a:off x="7586068" y="3768427"/>
              <a:ext cx="151484" cy="69979"/>
            </a:xfrm>
            <a:custGeom>
              <a:avLst/>
              <a:gdLst/>
              <a:ahLst/>
              <a:cxnLst/>
              <a:rect l="l" t="t" r="r" b="b"/>
              <a:pathLst>
                <a:path w="4232" h="1955" extrusionOk="0">
                  <a:moveTo>
                    <a:pt x="1381" y="1"/>
                  </a:moveTo>
                  <a:lnTo>
                    <a:pt x="1" y="1955"/>
                  </a:lnTo>
                  <a:lnTo>
                    <a:pt x="2851" y="1955"/>
                  </a:lnTo>
                  <a:lnTo>
                    <a:pt x="4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55"/>
            <p:cNvSpPr/>
            <p:nvPr/>
          </p:nvSpPr>
          <p:spPr>
            <a:xfrm flipH="1">
              <a:off x="7991661" y="3686923"/>
              <a:ext cx="152129" cy="69371"/>
            </a:xfrm>
            <a:custGeom>
              <a:avLst/>
              <a:gdLst/>
              <a:ahLst/>
              <a:cxnLst/>
              <a:rect l="l" t="t" r="r" b="b"/>
              <a:pathLst>
                <a:path w="4250" h="1938" extrusionOk="0">
                  <a:moveTo>
                    <a:pt x="1399" y="1"/>
                  </a:moveTo>
                  <a:lnTo>
                    <a:pt x="1" y="1937"/>
                  </a:lnTo>
                  <a:lnTo>
                    <a:pt x="2869" y="1937"/>
                  </a:lnTo>
                  <a:lnTo>
                    <a:pt x="42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55"/>
            <p:cNvSpPr/>
            <p:nvPr/>
          </p:nvSpPr>
          <p:spPr>
            <a:xfrm flipH="1">
              <a:off x="7875506" y="3686923"/>
              <a:ext cx="151484" cy="69371"/>
            </a:xfrm>
            <a:custGeom>
              <a:avLst/>
              <a:gdLst/>
              <a:ahLst/>
              <a:cxnLst/>
              <a:rect l="l" t="t" r="r" b="b"/>
              <a:pathLst>
                <a:path w="4232" h="1938" extrusionOk="0">
                  <a:moveTo>
                    <a:pt x="1381" y="1"/>
                  </a:moveTo>
                  <a:lnTo>
                    <a:pt x="1" y="1937"/>
                  </a:lnTo>
                  <a:lnTo>
                    <a:pt x="2851" y="1937"/>
                  </a:lnTo>
                  <a:lnTo>
                    <a:pt x="4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55"/>
            <p:cNvSpPr/>
            <p:nvPr/>
          </p:nvSpPr>
          <p:spPr>
            <a:xfrm flipH="1">
              <a:off x="7758672" y="3686923"/>
              <a:ext cx="151520" cy="69371"/>
            </a:xfrm>
            <a:custGeom>
              <a:avLst/>
              <a:gdLst/>
              <a:ahLst/>
              <a:cxnLst/>
              <a:rect l="l" t="t" r="r" b="b"/>
              <a:pathLst>
                <a:path w="4233" h="1938" extrusionOk="0">
                  <a:moveTo>
                    <a:pt x="1381" y="1"/>
                  </a:moveTo>
                  <a:lnTo>
                    <a:pt x="1" y="1937"/>
                  </a:lnTo>
                  <a:lnTo>
                    <a:pt x="2852" y="1937"/>
                  </a:lnTo>
                  <a:lnTo>
                    <a:pt x="4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55"/>
            <p:cNvSpPr/>
            <p:nvPr/>
          </p:nvSpPr>
          <p:spPr>
            <a:xfrm flipH="1">
              <a:off x="7641873" y="3686923"/>
              <a:ext cx="152165" cy="69371"/>
            </a:xfrm>
            <a:custGeom>
              <a:avLst/>
              <a:gdLst/>
              <a:ahLst/>
              <a:cxnLst/>
              <a:rect l="l" t="t" r="r" b="b"/>
              <a:pathLst>
                <a:path w="4251" h="1938" extrusionOk="0">
                  <a:moveTo>
                    <a:pt x="1381" y="1"/>
                  </a:moveTo>
                  <a:lnTo>
                    <a:pt x="1" y="1937"/>
                  </a:lnTo>
                  <a:lnTo>
                    <a:pt x="2852" y="1937"/>
                  </a:lnTo>
                  <a:lnTo>
                    <a:pt x="42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55"/>
            <p:cNvSpPr/>
            <p:nvPr/>
          </p:nvSpPr>
          <p:spPr>
            <a:xfrm flipH="1">
              <a:off x="7525718" y="3686923"/>
              <a:ext cx="151520" cy="69371"/>
            </a:xfrm>
            <a:custGeom>
              <a:avLst/>
              <a:gdLst/>
              <a:ahLst/>
              <a:cxnLst/>
              <a:rect l="l" t="t" r="r" b="b"/>
              <a:pathLst>
                <a:path w="4233" h="1938" extrusionOk="0">
                  <a:moveTo>
                    <a:pt x="1381" y="1"/>
                  </a:moveTo>
                  <a:lnTo>
                    <a:pt x="1" y="1937"/>
                  </a:lnTo>
                  <a:lnTo>
                    <a:pt x="2852" y="1937"/>
                  </a:lnTo>
                  <a:lnTo>
                    <a:pt x="42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55"/>
            <p:cNvSpPr/>
            <p:nvPr/>
          </p:nvSpPr>
          <p:spPr>
            <a:xfrm flipH="1">
              <a:off x="6419977" y="4154760"/>
              <a:ext cx="203495" cy="250314"/>
            </a:xfrm>
            <a:custGeom>
              <a:avLst/>
              <a:gdLst/>
              <a:ahLst/>
              <a:cxnLst/>
              <a:rect l="l" t="t" r="r" b="b"/>
              <a:pathLst>
                <a:path w="5685" h="6993" extrusionOk="0">
                  <a:moveTo>
                    <a:pt x="1" y="1"/>
                  </a:moveTo>
                  <a:lnTo>
                    <a:pt x="1489" y="6993"/>
                  </a:lnTo>
                  <a:lnTo>
                    <a:pt x="5684" y="6993"/>
                  </a:lnTo>
                  <a:lnTo>
                    <a:pt x="4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55"/>
            <p:cNvSpPr/>
            <p:nvPr/>
          </p:nvSpPr>
          <p:spPr>
            <a:xfrm flipH="1">
              <a:off x="6398178" y="4173373"/>
              <a:ext cx="200882" cy="201562"/>
            </a:xfrm>
            <a:custGeom>
              <a:avLst/>
              <a:gdLst/>
              <a:ahLst/>
              <a:cxnLst/>
              <a:rect l="l" t="t" r="r" b="b"/>
              <a:pathLst>
                <a:path w="5612" h="5631" extrusionOk="0">
                  <a:moveTo>
                    <a:pt x="2510" y="1"/>
                  </a:moveTo>
                  <a:lnTo>
                    <a:pt x="2241" y="54"/>
                  </a:lnTo>
                  <a:lnTo>
                    <a:pt x="1972" y="126"/>
                  </a:lnTo>
                  <a:lnTo>
                    <a:pt x="1721" y="216"/>
                  </a:lnTo>
                  <a:lnTo>
                    <a:pt x="1470" y="341"/>
                  </a:lnTo>
                  <a:lnTo>
                    <a:pt x="1237" y="467"/>
                  </a:lnTo>
                  <a:lnTo>
                    <a:pt x="1022" y="628"/>
                  </a:lnTo>
                  <a:lnTo>
                    <a:pt x="825" y="825"/>
                  </a:lnTo>
                  <a:lnTo>
                    <a:pt x="645" y="1023"/>
                  </a:lnTo>
                  <a:lnTo>
                    <a:pt x="484" y="1238"/>
                  </a:lnTo>
                  <a:lnTo>
                    <a:pt x="341" y="1471"/>
                  </a:lnTo>
                  <a:lnTo>
                    <a:pt x="215" y="1704"/>
                  </a:lnTo>
                  <a:lnTo>
                    <a:pt x="126" y="1973"/>
                  </a:lnTo>
                  <a:lnTo>
                    <a:pt x="54" y="2242"/>
                  </a:lnTo>
                  <a:lnTo>
                    <a:pt x="18" y="2529"/>
                  </a:lnTo>
                  <a:lnTo>
                    <a:pt x="0" y="2815"/>
                  </a:lnTo>
                  <a:lnTo>
                    <a:pt x="18" y="3102"/>
                  </a:lnTo>
                  <a:lnTo>
                    <a:pt x="54" y="3371"/>
                  </a:lnTo>
                  <a:lnTo>
                    <a:pt x="126" y="3640"/>
                  </a:lnTo>
                  <a:lnTo>
                    <a:pt x="215" y="3909"/>
                  </a:lnTo>
                  <a:lnTo>
                    <a:pt x="341" y="4142"/>
                  </a:lnTo>
                  <a:lnTo>
                    <a:pt x="484" y="4375"/>
                  </a:lnTo>
                  <a:lnTo>
                    <a:pt x="645" y="4590"/>
                  </a:lnTo>
                  <a:lnTo>
                    <a:pt x="825" y="4806"/>
                  </a:lnTo>
                  <a:lnTo>
                    <a:pt x="1022" y="4985"/>
                  </a:lnTo>
                  <a:lnTo>
                    <a:pt x="1237" y="5146"/>
                  </a:lnTo>
                  <a:lnTo>
                    <a:pt x="1470" y="5290"/>
                  </a:lnTo>
                  <a:lnTo>
                    <a:pt x="1721" y="5397"/>
                  </a:lnTo>
                  <a:lnTo>
                    <a:pt x="1972" y="5487"/>
                  </a:lnTo>
                  <a:lnTo>
                    <a:pt x="2241" y="5559"/>
                  </a:lnTo>
                  <a:lnTo>
                    <a:pt x="2510" y="5612"/>
                  </a:lnTo>
                  <a:lnTo>
                    <a:pt x="2797" y="5630"/>
                  </a:lnTo>
                  <a:lnTo>
                    <a:pt x="3084" y="5612"/>
                  </a:lnTo>
                  <a:lnTo>
                    <a:pt x="3371" y="5559"/>
                  </a:lnTo>
                  <a:lnTo>
                    <a:pt x="3640" y="5487"/>
                  </a:lnTo>
                  <a:lnTo>
                    <a:pt x="3891" y="5397"/>
                  </a:lnTo>
                  <a:lnTo>
                    <a:pt x="4142" y="5290"/>
                  </a:lnTo>
                  <a:lnTo>
                    <a:pt x="4375" y="5146"/>
                  </a:lnTo>
                  <a:lnTo>
                    <a:pt x="4590" y="4985"/>
                  </a:lnTo>
                  <a:lnTo>
                    <a:pt x="4787" y="4806"/>
                  </a:lnTo>
                  <a:lnTo>
                    <a:pt x="4966" y="4590"/>
                  </a:lnTo>
                  <a:lnTo>
                    <a:pt x="5128" y="4375"/>
                  </a:lnTo>
                  <a:lnTo>
                    <a:pt x="5271" y="4142"/>
                  </a:lnTo>
                  <a:lnTo>
                    <a:pt x="5379" y="3909"/>
                  </a:lnTo>
                  <a:lnTo>
                    <a:pt x="5468" y="3640"/>
                  </a:lnTo>
                  <a:lnTo>
                    <a:pt x="5540" y="3371"/>
                  </a:lnTo>
                  <a:lnTo>
                    <a:pt x="5594" y="3102"/>
                  </a:lnTo>
                  <a:lnTo>
                    <a:pt x="5612" y="2815"/>
                  </a:lnTo>
                  <a:lnTo>
                    <a:pt x="5594" y="2529"/>
                  </a:lnTo>
                  <a:lnTo>
                    <a:pt x="5540" y="2242"/>
                  </a:lnTo>
                  <a:lnTo>
                    <a:pt x="5468" y="1973"/>
                  </a:lnTo>
                  <a:lnTo>
                    <a:pt x="5379" y="1704"/>
                  </a:lnTo>
                  <a:lnTo>
                    <a:pt x="5271" y="1471"/>
                  </a:lnTo>
                  <a:lnTo>
                    <a:pt x="5128" y="1238"/>
                  </a:lnTo>
                  <a:lnTo>
                    <a:pt x="4966" y="1023"/>
                  </a:lnTo>
                  <a:lnTo>
                    <a:pt x="4787" y="825"/>
                  </a:lnTo>
                  <a:lnTo>
                    <a:pt x="4590" y="628"/>
                  </a:lnTo>
                  <a:lnTo>
                    <a:pt x="4375" y="467"/>
                  </a:lnTo>
                  <a:lnTo>
                    <a:pt x="4142" y="341"/>
                  </a:lnTo>
                  <a:lnTo>
                    <a:pt x="3891" y="216"/>
                  </a:lnTo>
                  <a:lnTo>
                    <a:pt x="3640" y="126"/>
                  </a:lnTo>
                  <a:lnTo>
                    <a:pt x="3371" y="54"/>
                  </a:lnTo>
                  <a:lnTo>
                    <a:pt x="30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55"/>
            <p:cNvSpPr/>
            <p:nvPr/>
          </p:nvSpPr>
          <p:spPr>
            <a:xfrm flipH="1">
              <a:off x="6497008" y="4173373"/>
              <a:ext cx="82830" cy="201562"/>
            </a:xfrm>
            <a:custGeom>
              <a:avLst/>
              <a:gdLst/>
              <a:ahLst/>
              <a:cxnLst/>
              <a:rect l="l" t="t" r="r" b="b"/>
              <a:pathLst>
                <a:path w="2314" h="5631" extrusionOk="0">
                  <a:moveTo>
                    <a:pt x="1" y="1"/>
                  </a:moveTo>
                  <a:lnTo>
                    <a:pt x="826" y="5630"/>
                  </a:lnTo>
                  <a:lnTo>
                    <a:pt x="2314" y="5630"/>
                  </a:lnTo>
                  <a:lnTo>
                    <a:pt x="21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55"/>
            <p:cNvSpPr/>
            <p:nvPr/>
          </p:nvSpPr>
          <p:spPr>
            <a:xfrm flipH="1">
              <a:off x="6398178" y="4207378"/>
              <a:ext cx="141211" cy="167556"/>
            </a:xfrm>
            <a:custGeom>
              <a:avLst/>
              <a:gdLst/>
              <a:ahLst/>
              <a:cxnLst/>
              <a:rect l="l" t="t" r="r" b="b"/>
              <a:pathLst>
                <a:path w="3945" h="4681" extrusionOk="0">
                  <a:moveTo>
                    <a:pt x="2349" y="1"/>
                  </a:moveTo>
                  <a:lnTo>
                    <a:pt x="0" y="3120"/>
                  </a:lnTo>
                  <a:lnTo>
                    <a:pt x="36" y="3282"/>
                  </a:lnTo>
                  <a:lnTo>
                    <a:pt x="108" y="3694"/>
                  </a:lnTo>
                  <a:lnTo>
                    <a:pt x="162" y="3927"/>
                  </a:lnTo>
                  <a:lnTo>
                    <a:pt x="233" y="4160"/>
                  </a:lnTo>
                  <a:lnTo>
                    <a:pt x="323" y="4393"/>
                  </a:lnTo>
                  <a:lnTo>
                    <a:pt x="413" y="4573"/>
                  </a:lnTo>
                  <a:lnTo>
                    <a:pt x="592" y="4609"/>
                  </a:lnTo>
                  <a:lnTo>
                    <a:pt x="771" y="4644"/>
                  </a:lnTo>
                  <a:lnTo>
                    <a:pt x="951" y="4662"/>
                  </a:lnTo>
                  <a:lnTo>
                    <a:pt x="1130" y="4680"/>
                  </a:lnTo>
                  <a:lnTo>
                    <a:pt x="1417" y="4662"/>
                  </a:lnTo>
                  <a:lnTo>
                    <a:pt x="1704" y="4609"/>
                  </a:lnTo>
                  <a:lnTo>
                    <a:pt x="1973" y="4537"/>
                  </a:lnTo>
                  <a:lnTo>
                    <a:pt x="2224" y="4447"/>
                  </a:lnTo>
                  <a:lnTo>
                    <a:pt x="2475" y="4340"/>
                  </a:lnTo>
                  <a:lnTo>
                    <a:pt x="2708" y="4196"/>
                  </a:lnTo>
                  <a:lnTo>
                    <a:pt x="2923" y="4035"/>
                  </a:lnTo>
                  <a:lnTo>
                    <a:pt x="3120" y="3856"/>
                  </a:lnTo>
                  <a:lnTo>
                    <a:pt x="3299" y="3640"/>
                  </a:lnTo>
                  <a:lnTo>
                    <a:pt x="3461" y="3425"/>
                  </a:lnTo>
                  <a:lnTo>
                    <a:pt x="3604" y="3192"/>
                  </a:lnTo>
                  <a:lnTo>
                    <a:pt x="3712" y="2959"/>
                  </a:lnTo>
                  <a:lnTo>
                    <a:pt x="3801" y="2690"/>
                  </a:lnTo>
                  <a:lnTo>
                    <a:pt x="3873" y="2421"/>
                  </a:lnTo>
                  <a:lnTo>
                    <a:pt x="3927" y="2152"/>
                  </a:lnTo>
                  <a:lnTo>
                    <a:pt x="3945" y="1865"/>
                  </a:lnTo>
                  <a:lnTo>
                    <a:pt x="3927" y="1668"/>
                  </a:lnTo>
                  <a:lnTo>
                    <a:pt x="3909" y="1471"/>
                  </a:lnTo>
                  <a:lnTo>
                    <a:pt x="3873" y="1274"/>
                  </a:lnTo>
                  <a:lnTo>
                    <a:pt x="3837" y="1095"/>
                  </a:lnTo>
                  <a:lnTo>
                    <a:pt x="3765" y="915"/>
                  </a:lnTo>
                  <a:lnTo>
                    <a:pt x="3694" y="736"/>
                  </a:lnTo>
                  <a:lnTo>
                    <a:pt x="3622" y="575"/>
                  </a:lnTo>
                  <a:lnTo>
                    <a:pt x="3532" y="413"/>
                  </a:lnTo>
                  <a:lnTo>
                    <a:pt x="2851" y="18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55"/>
            <p:cNvSpPr/>
            <p:nvPr/>
          </p:nvSpPr>
          <p:spPr>
            <a:xfrm flipH="1">
              <a:off x="6455915" y="4173373"/>
              <a:ext cx="135448" cy="201562"/>
            </a:xfrm>
            <a:custGeom>
              <a:avLst/>
              <a:gdLst/>
              <a:ahLst/>
              <a:cxnLst/>
              <a:rect l="l" t="t" r="r" b="b"/>
              <a:pathLst>
                <a:path w="3784" h="5631" extrusionOk="0">
                  <a:moveTo>
                    <a:pt x="735" y="1"/>
                  </a:moveTo>
                  <a:lnTo>
                    <a:pt x="484" y="36"/>
                  </a:lnTo>
                  <a:lnTo>
                    <a:pt x="233" y="90"/>
                  </a:lnTo>
                  <a:lnTo>
                    <a:pt x="0" y="180"/>
                  </a:lnTo>
                  <a:lnTo>
                    <a:pt x="879" y="5612"/>
                  </a:lnTo>
                  <a:lnTo>
                    <a:pt x="986" y="5630"/>
                  </a:lnTo>
                  <a:lnTo>
                    <a:pt x="1273" y="5612"/>
                  </a:lnTo>
                  <a:lnTo>
                    <a:pt x="1542" y="5559"/>
                  </a:lnTo>
                  <a:lnTo>
                    <a:pt x="1811" y="5487"/>
                  </a:lnTo>
                  <a:lnTo>
                    <a:pt x="2080" y="5397"/>
                  </a:lnTo>
                  <a:lnTo>
                    <a:pt x="2313" y="5290"/>
                  </a:lnTo>
                  <a:lnTo>
                    <a:pt x="2546" y="5146"/>
                  </a:lnTo>
                  <a:lnTo>
                    <a:pt x="2761" y="4985"/>
                  </a:lnTo>
                  <a:lnTo>
                    <a:pt x="2958" y="4806"/>
                  </a:lnTo>
                  <a:lnTo>
                    <a:pt x="3138" y="4590"/>
                  </a:lnTo>
                  <a:lnTo>
                    <a:pt x="3299" y="4375"/>
                  </a:lnTo>
                  <a:lnTo>
                    <a:pt x="3442" y="4142"/>
                  </a:lnTo>
                  <a:lnTo>
                    <a:pt x="3568" y="3909"/>
                  </a:lnTo>
                  <a:lnTo>
                    <a:pt x="3658" y="3640"/>
                  </a:lnTo>
                  <a:lnTo>
                    <a:pt x="3729" y="3371"/>
                  </a:lnTo>
                  <a:lnTo>
                    <a:pt x="3765" y="3102"/>
                  </a:lnTo>
                  <a:lnTo>
                    <a:pt x="3783" y="2815"/>
                  </a:lnTo>
                  <a:lnTo>
                    <a:pt x="3765" y="2529"/>
                  </a:lnTo>
                  <a:lnTo>
                    <a:pt x="3729" y="2242"/>
                  </a:lnTo>
                  <a:lnTo>
                    <a:pt x="3658" y="1973"/>
                  </a:lnTo>
                  <a:lnTo>
                    <a:pt x="3568" y="1704"/>
                  </a:lnTo>
                  <a:lnTo>
                    <a:pt x="3442" y="1471"/>
                  </a:lnTo>
                  <a:lnTo>
                    <a:pt x="3299" y="1238"/>
                  </a:lnTo>
                  <a:lnTo>
                    <a:pt x="3138" y="1023"/>
                  </a:lnTo>
                  <a:lnTo>
                    <a:pt x="2958" y="825"/>
                  </a:lnTo>
                  <a:lnTo>
                    <a:pt x="2761" y="628"/>
                  </a:lnTo>
                  <a:lnTo>
                    <a:pt x="2546" y="467"/>
                  </a:lnTo>
                  <a:lnTo>
                    <a:pt x="2313" y="341"/>
                  </a:lnTo>
                  <a:lnTo>
                    <a:pt x="2080" y="216"/>
                  </a:lnTo>
                  <a:lnTo>
                    <a:pt x="1811" y="126"/>
                  </a:lnTo>
                  <a:lnTo>
                    <a:pt x="1542" y="54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55"/>
            <p:cNvSpPr/>
            <p:nvPr/>
          </p:nvSpPr>
          <p:spPr>
            <a:xfrm flipH="1">
              <a:off x="5963054" y="4207378"/>
              <a:ext cx="492253" cy="152773"/>
            </a:xfrm>
            <a:custGeom>
              <a:avLst/>
              <a:gdLst/>
              <a:ahLst/>
              <a:cxnLst/>
              <a:rect l="l" t="t" r="r" b="b"/>
              <a:pathLst>
                <a:path w="13752" h="4268" extrusionOk="0">
                  <a:moveTo>
                    <a:pt x="0" y="1"/>
                  </a:moveTo>
                  <a:lnTo>
                    <a:pt x="251" y="288"/>
                  </a:lnTo>
                  <a:lnTo>
                    <a:pt x="520" y="592"/>
                  </a:lnTo>
                  <a:lnTo>
                    <a:pt x="825" y="969"/>
                  </a:lnTo>
                  <a:lnTo>
                    <a:pt x="1112" y="1399"/>
                  </a:lnTo>
                  <a:lnTo>
                    <a:pt x="1255" y="1632"/>
                  </a:lnTo>
                  <a:lnTo>
                    <a:pt x="1363" y="1848"/>
                  </a:lnTo>
                  <a:lnTo>
                    <a:pt x="1452" y="2063"/>
                  </a:lnTo>
                  <a:lnTo>
                    <a:pt x="1524" y="2260"/>
                  </a:lnTo>
                  <a:lnTo>
                    <a:pt x="1560" y="2457"/>
                  </a:lnTo>
                  <a:lnTo>
                    <a:pt x="1560" y="2636"/>
                  </a:lnTo>
                  <a:lnTo>
                    <a:pt x="13698" y="4268"/>
                  </a:lnTo>
                  <a:lnTo>
                    <a:pt x="13751" y="2762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55"/>
            <p:cNvSpPr/>
            <p:nvPr/>
          </p:nvSpPr>
          <p:spPr>
            <a:xfrm flipH="1">
              <a:off x="5997059" y="4207378"/>
              <a:ext cx="458892" cy="152773"/>
            </a:xfrm>
            <a:custGeom>
              <a:avLst/>
              <a:gdLst/>
              <a:ahLst/>
              <a:cxnLst/>
              <a:rect l="l" t="t" r="r" b="b"/>
              <a:pathLst>
                <a:path w="12820" h="4268" extrusionOk="0">
                  <a:moveTo>
                    <a:pt x="0" y="1"/>
                  </a:moveTo>
                  <a:lnTo>
                    <a:pt x="197" y="306"/>
                  </a:lnTo>
                  <a:lnTo>
                    <a:pt x="341" y="610"/>
                  </a:lnTo>
                  <a:lnTo>
                    <a:pt x="466" y="933"/>
                  </a:lnTo>
                  <a:lnTo>
                    <a:pt x="556" y="1256"/>
                  </a:lnTo>
                  <a:lnTo>
                    <a:pt x="610" y="1597"/>
                  </a:lnTo>
                  <a:lnTo>
                    <a:pt x="646" y="1937"/>
                  </a:lnTo>
                  <a:lnTo>
                    <a:pt x="646" y="2278"/>
                  </a:lnTo>
                  <a:lnTo>
                    <a:pt x="610" y="2636"/>
                  </a:lnTo>
                  <a:lnTo>
                    <a:pt x="12747" y="4268"/>
                  </a:lnTo>
                  <a:lnTo>
                    <a:pt x="12819" y="27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55"/>
            <p:cNvSpPr/>
            <p:nvPr/>
          </p:nvSpPr>
          <p:spPr>
            <a:xfrm flipH="1">
              <a:off x="5997047" y="4276626"/>
              <a:ext cx="104028" cy="84128"/>
            </a:xfrm>
            <a:custGeom>
              <a:avLst/>
              <a:gdLst/>
              <a:ahLst/>
              <a:cxnLst/>
              <a:rect l="l" t="t" r="r" b="b"/>
              <a:pathLst>
                <a:path w="2906" h="2134" extrusionOk="0">
                  <a:moveTo>
                    <a:pt x="1" y="0"/>
                  </a:moveTo>
                  <a:lnTo>
                    <a:pt x="54" y="449"/>
                  </a:lnTo>
                  <a:lnTo>
                    <a:pt x="108" y="897"/>
                  </a:lnTo>
                  <a:lnTo>
                    <a:pt x="126" y="1345"/>
                  </a:lnTo>
                  <a:lnTo>
                    <a:pt x="126" y="1757"/>
                  </a:lnTo>
                  <a:lnTo>
                    <a:pt x="2833" y="2134"/>
                  </a:lnTo>
                  <a:lnTo>
                    <a:pt x="2905" y="6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55"/>
            <p:cNvSpPr/>
            <p:nvPr/>
          </p:nvSpPr>
          <p:spPr>
            <a:xfrm flipH="1">
              <a:off x="7353759" y="3009901"/>
              <a:ext cx="61639" cy="62283"/>
            </a:xfrm>
            <a:custGeom>
              <a:avLst/>
              <a:gdLst/>
              <a:ahLst/>
              <a:cxnLst/>
              <a:rect l="l" t="t" r="r" b="b"/>
              <a:pathLst>
                <a:path w="1722" h="1740" extrusionOk="0">
                  <a:moveTo>
                    <a:pt x="861" y="0"/>
                  </a:moveTo>
                  <a:lnTo>
                    <a:pt x="682" y="18"/>
                  </a:lnTo>
                  <a:lnTo>
                    <a:pt x="521" y="72"/>
                  </a:lnTo>
                  <a:lnTo>
                    <a:pt x="377" y="161"/>
                  </a:lnTo>
                  <a:lnTo>
                    <a:pt x="252" y="269"/>
                  </a:lnTo>
                  <a:lnTo>
                    <a:pt x="144" y="394"/>
                  </a:lnTo>
                  <a:lnTo>
                    <a:pt x="73" y="538"/>
                  </a:lnTo>
                  <a:lnTo>
                    <a:pt x="19" y="699"/>
                  </a:lnTo>
                  <a:lnTo>
                    <a:pt x="1" y="879"/>
                  </a:lnTo>
                  <a:lnTo>
                    <a:pt x="19" y="1040"/>
                  </a:lnTo>
                  <a:lnTo>
                    <a:pt x="73" y="1201"/>
                  </a:lnTo>
                  <a:lnTo>
                    <a:pt x="144" y="1363"/>
                  </a:lnTo>
                  <a:lnTo>
                    <a:pt x="252" y="1488"/>
                  </a:lnTo>
                  <a:lnTo>
                    <a:pt x="377" y="1596"/>
                  </a:lnTo>
                  <a:lnTo>
                    <a:pt x="521" y="1667"/>
                  </a:lnTo>
                  <a:lnTo>
                    <a:pt x="682" y="1721"/>
                  </a:lnTo>
                  <a:lnTo>
                    <a:pt x="861" y="1739"/>
                  </a:lnTo>
                  <a:lnTo>
                    <a:pt x="1041" y="1721"/>
                  </a:lnTo>
                  <a:lnTo>
                    <a:pt x="1202" y="1667"/>
                  </a:lnTo>
                  <a:lnTo>
                    <a:pt x="1345" y="1596"/>
                  </a:lnTo>
                  <a:lnTo>
                    <a:pt x="1471" y="1488"/>
                  </a:lnTo>
                  <a:lnTo>
                    <a:pt x="1579" y="1363"/>
                  </a:lnTo>
                  <a:lnTo>
                    <a:pt x="1668" y="1201"/>
                  </a:lnTo>
                  <a:lnTo>
                    <a:pt x="1704" y="1040"/>
                  </a:lnTo>
                  <a:lnTo>
                    <a:pt x="1722" y="879"/>
                  </a:lnTo>
                  <a:lnTo>
                    <a:pt x="1704" y="699"/>
                  </a:lnTo>
                  <a:lnTo>
                    <a:pt x="1668" y="538"/>
                  </a:lnTo>
                  <a:lnTo>
                    <a:pt x="1579" y="394"/>
                  </a:lnTo>
                  <a:lnTo>
                    <a:pt x="1471" y="269"/>
                  </a:lnTo>
                  <a:lnTo>
                    <a:pt x="1345" y="161"/>
                  </a:lnTo>
                  <a:lnTo>
                    <a:pt x="1202" y="72"/>
                  </a:lnTo>
                  <a:lnTo>
                    <a:pt x="1041" y="18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55"/>
            <p:cNvSpPr/>
            <p:nvPr/>
          </p:nvSpPr>
          <p:spPr>
            <a:xfrm flipH="1">
              <a:off x="5884771" y="4280543"/>
              <a:ext cx="121309" cy="122634"/>
            </a:xfrm>
            <a:custGeom>
              <a:avLst/>
              <a:gdLst/>
              <a:ahLst/>
              <a:cxnLst/>
              <a:rect l="l" t="t" r="r" b="b"/>
              <a:pathLst>
                <a:path w="3389" h="3426" extrusionOk="0">
                  <a:moveTo>
                    <a:pt x="1524" y="1"/>
                  </a:moveTo>
                  <a:lnTo>
                    <a:pt x="1345" y="37"/>
                  </a:lnTo>
                  <a:lnTo>
                    <a:pt x="1183" y="72"/>
                  </a:lnTo>
                  <a:lnTo>
                    <a:pt x="1040" y="126"/>
                  </a:lnTo>
                  <a:lnTo>
                    <a:pt x="879" y="198"/>
                  </a:lnTo>
                  <a:lnTo>
                    <a:pt x="753" y="288"/>
                  </a:lnTo>
                  <a:lnTo>
                    <a:pt x="610" y="395"/>
                  </a:lnTo>
                  <a:lnTo>
                    <a:pt x="484" y="503"/>
                  </a:lnTo>
                  <a:lnTo>
                    <a:pt x="377" y="628"/>
                  </a:lnTo>
                  <a:lnTo>
                    <a:pt x="287" y="754"/>
                  </a:lnTo>
                  <a:lnTo>
                    <a:pt x="197" y="897"/>
                  </a:lnTo>
                  <a:lnTo>
                    <a:pt x="126" y="1041"/>
                  </a:lnTo>
                  <a:lnTo>
                    <a:pt x="72" y="1202"/>
                  </a:lnTo>
                  <a:lnTo>
                    <a:pt x="36" y="1363"/>
                  </a:lnTo>
                  <a:lnTo>
                    <a:pt x="0" y="1525"/>
                  </a:lnTo>
                  <a:lnTo>
                    <a:pt x="0" y="1704"/>
                  </a:lnTo>
                  <a:lnTo>
                    <a:pt x="0" y="1883"/>
                  </a:lnTo>
                  <a:lnTo>
                    <a:pt x="36" y="2045"/>
                  </a:lnTo>
                  <a:lnTo>
                    <a:pt x="72" y="2224"/>
                  </a:lnTo>
                  <a:lnTo>
                    <a:pt x="126" y="2367"/>
                  </a:lnTo>
                  <a:lnTo>
                    <a:pt x="197" y="2529"/>
                  </a:lnTo>
                  <a:lnTo>
                    <a:pt x="287" y="2672"/>
                  </a:lnTo>
                  <a:lnTo>
                    <a:pt x="377" y="2798"/>
                  </a:lnTo>
                  <a:lnTo>
                    <a:pt x="484" y="2923"/>
                  </a:lnTo>
                  <a:lnTo>
                    <a:pt x="610" y="3031"/>
                  </a:lnTo>
                  <a:lnTo>
                    <a:pt x="753" y="3120"/>
                  </a:lnTo>
                  <a:lnTo>
                    <a:pt x="879" y="3210"/>
                  </a:lnTo>
                  <a:lnTo>
                    <a:pt x="1040" y="3282"/>
                  </a:lnTo>
                  <a:lnTo>
                    <a:pt x="1183" y="3335"/>
                  </a:lnTo>
                  <a:lnTo>
                    <a:pt x="1345" y="3389"/>
                  </a:lnTo>
                  <a:lnTo>
                    <a:pt x="1524" y="3407"/>
                  </a:lnTo>
                  <a:lnTo>
                    <a:pt x="1703" y="3425"/>
                  </a:lnTo>
                  <a:lnTo>
                    <a:pt x="1865" y="3407"/>
                  </a:lnTo>
                  <a:lnTo>
                    <a:pt x="2044" y="3389"/>
                  </a:lnTo>
                  <a:lnTo>
                    <a:pt x="2205" y="3335"/>
                  </a:lnTo>
                  <a:lnTo>
                    <a:pt x="2349" y="3282"/>
                  </a:lnTo>
                  <a:lnTo>
                    <a:pt x="2510" y="3210"/>
                  </a:lnTo>
                  <a:lnTo>
                    <a:pt x="2654" y="3120"/>
                  </a:lnTo>
                  <a:lnTo>
                    <a:pt x="2779" y="3031"/>
                  </a:lnTo>
                  <a:lnTo>
                    <a:pt x="2905" y="2923"/>
                  </a:lnTo>
                  <a:lnTo>
                    <a:pt x="3012" y="2798"/>
                  </a:lnTo>
                  <a:lnTo>
                    <a:pt x="3102" y="2672"/>
                  </a:lnTo>
                  <a:lnTo>
                    <a:pt x="3191" y="2529"/>
                  </a:lnTo>
                  <a:lnTo>
                    <a:pt x="3263" y="2367"/>
                  </a:lnTo>
                  <a:lnTo>
                    <a:pt x="3317" y="2224"/>
                  </a:lnTo>
                  <a:lnTo>
                    <a:pt x="3353" y="2045"/>
                  </a:lnTo>
                  <a:lnTo>
                    <a:pt x="3389" y="1883"/>
                  </a:lnTo>
                  <a:lnTo>
                    <a:pt x="3389" y="1704"/>
                  </a:lnTo>
                  <a:lnTo>
                    <a:pt x="3389" y="1525"/>
                  </a:lnTo>
                  <a:lnTo>
                    <a:pt x="3353" y="1363"/>
                  </a:lnTo>
                  <a:lnTo>
                    <a:pt x="3317" y="1202"/>
                  </a:lnTo>
                  <a:lnTo>
                    <a:pt x="3263" y="1041"/>
                  </a:lnTo>
                  <a:lnTo>
                    <a:pt x="3191" y="897"/>
                  </a:lnTo>
                  <a:lnTo>
                    <a:pt x="3102" y="754"/>
                  </a:lnTo>
                  <a:lnTo>
                    <a:pt x="3012" y="628"/>
                  </a:lnTo>
                  <a:lnTo>
                    <a:pt x="2905" y="503"/>
                  </a:lnTo>
                  <a:lnTo>
                    <a:pt x="2779" y="395"/>
                  </a:lnTo>
                  <a:lnTo>
                    <a:pt x="2654" y="288"/>
                  </a:lnTo>
                  <a:lnTo>
                    <a:pt x="2510" y="198"/>
                  </a:lnTo>
                  <a:lnTo>
                    <a:pt x="2349" y="126"/>
                  </a:lnTo>
                  <a:lnTo>
                    <a:pt x="2205" y="72"/>
                  </a:lnTo>
                  <a:lnTo>
                    <a:pt x="2044" y="37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55"/>
            <p:cNvSpPr/>
            <p:nvPr/>
          </p:nvSpPr>
          <p:spPr>
            <a:xfrm flipH="1">
              <a:off x="5919420" y="4280543"/>
              <a:ext cx="121954" cy="122634"/>
            </a:xfrm>
            <a:custGeom>
              <a:avLst/>
              <a:gdLst/>
              <a:ahLst/>
              <a:cxnLst/>
              <a:rect l="l" t="t" r="r" b="b"/>
              <a:pathLst>
                <a:path w="3407" h="3426" extrusionOk="0">
                  <a:moveTo>
                    <a:pt x="1524" y="1"/>
                  </a:moveTo>
                  <a:lnTo>
                    <a:pt x="1363" y="37"/>
                  </a:lnTo>
                  <a:lnTo>
                    <a:pt x="1201" y="72"/>
                  </a:lnTo>
                  <a:lnTo>
                    <a:pt x="1040" y="126"/>
                  </a:lnTo>
                  <a:lnTo>
                    <a:pt x="896" y="198"/>
                  </a:lnTo>
                  <a:lnTo>
                    <a:pt x="753" y="288"/>
                  </a:lnTo>
                  <a:lnTo>
                    <a:pt x="628" y="395"/>
                  </a:lnTo>
                  <a:lnTo>
                    <a:pt x="502" y="503"/>
                  </a:lnTo>
                  <a:lnTo>
                    <a:pt x="394" y="628"/>
                  </a:lnTo>
                  <a:lnTo>
                    <a:pt x="305" y="754"/>
                  </a:lnTo>
                  <a:lnTo>
                    <a:pt x="215" y="897"/>
                  </a:lnTo>
                  <a:lnTo>
                    <a:pt x="143" y="1041"/>
                  </a:lnTo>
                  <a:lnTo>
                    <a:pt x="90" y="1202"/>
                  </a:lnTo>
                  <a:lnTo>
                    <a:pt x="36" y="1363"/>
                  </a:lnTo>
                  <a:lnTo>
                    <a:pt x="18" y="1525"/>
                  </a:lnTo>
                  <a:lnTo>
                    <a:pt x="0" y="1704"/>
                  </a:lnTo>
                  <a:lnTo>
                    <a:pt x="18" y="1883"/>
                  </a:lnTo>
                  <a:lnTo>
                    <a:pt x="36" y="2045"/>
                  </a:lnTo>
                  <a:lnTo>
                    <a:pt x="90" y="2224"/>
                  </a:lnTo>
                  <a:lnTo>
                    <a:pt x="143" y="2367"/>
                  </a:lnTo>
                  <a:lnTo>
                    <a:pt x="215" y="2529"/>
                  </a:lnTo>
                  <a:lnTo>
                    <a:pt x="305" y="2672"/>
                  </a:lnTo>
                  <a:lnTo>
                    <a:pt x="394" y="2798"/>
                  </a:lnTo>
                  <a:lnTo>
                    <a:pt x="502" y="2923"/>
                  </a:lnTo>
                  <a:lnTo>
                    <a:pt x="628" y="3031"/>
                  </a:lnTo>
                  <a:lnTo>
                    <a:pt x="753" y="3120"/>
                  </a:lnTo>
                  <a:lnTo>
                    <a:pt x="896" y="3210"/>
                  </a:lnTo>
                  <a:lnTo>
                    <a:pt x="1040" y="3282"/>
                  </a:lnTo>
                  <a:lnTo>
                    <a:pt x="1201" y="3335"/>
                  </a:lnTo>
                  <a:lnTo>
                    <a:pt x="1363" y="3389"/>
                  </a:lnTo>
                  <a:lnTo>
                    <a:pt x="1524" y="3407"/>
                  </a:lnTo>
                  <a:lnTo>
                    <a:pt x="1703" y="3425"/>
                  </a:lnTo>
                  <a:lnTo>
                    <a:pt x="1883" y="3407"/>
                  </a:lnTo>
                  <a:lnTo>
                    <a:pt x="2044" y="3389"/>
                  </a:lnTo>
                  <a:lnTo>
                    <a:pt x="2205" y="3335"/>
                  </a:lnTo>
                  <a:lnTo>
                    <a:pt x="2367" y="3282"/>
                  </a:lnTo>
                  <a:lnTo>
                    <a:pt x="2510" y="3210"/>
                  </a:lnTo>
                  <a:lnTo>
                    <a:pt x="2653" y="3120"/>
                  </a:lnTo>
                  <a:lnTo>
                    <a:pt x="2779" y="3031"/>
                  </a:lnTo>
                  <a:lnTo>
                    <a:pt x="2904" y="2923"/>
                  </a:lnTo>
                  <a:lnTo>
                    <a:pt x="3012" y="2798"/>
                  </a:lnTo>
                  <a:lnTo>
                    <a:pt x="3120" y="2672"/>
                  </a:lnTo>
                  <a:lnTo>
                    <a:pt x="3209" y="2529"/>
                  </a:lnTo>
                  <a:lnTo>
                    <a:pt x="3281" y="2367"/>
                  </a:lnTo>
                  <a:lnTo>
                    <a:pt x="3335" y="2224"/>
                  </a:lnTo>
                  <a:lnTo>
                    <a:pt x="3371" y="2045"/>
                  </a:lnTo>
                  <a:lnTo>
                    <a:pt x="3406" y="1883"/>
                  </a:lnTo>
                  <a:lnTo>
                    <a:pt x="3406" y="1704"/>
                  </a:lnTo>
                  <a:lnTo>
                    <a:pt x="3406" y="1525"/>
                  </a:lnTo>
                  <a:lnTo>
                    <a:pt x="3371" y="1363"/>
                  </a:lnTo>
                  <a:lnTo>
                    <a:pt x="3335" y="1202"/>
                  </a:lnTo>
                  <a:lnTo>
                    <a:pt x="3281" y="1041"/>
                  </a:lnTo>
                  <a:lnTo>
                    <a:pt x="3209" y="897"/>
                  </a:lnTo>
                  <a:lnTo>
                    <a:pt x="3120" y="754"/>
                  </a:lnTo>
                  <a:lnTo>
                    <a:pt x="3012" y="628"/>
                  </a:lnTo>
                  <a:lnTo>
                    <a:pt x="2904" y="503"/>
                  </a:lnTo>
                  <a:lnTo>
                    <a:pt x="2779" y="395"/>
                  </a:lnTo>
                  <a:lnTo>
                    <a:pt x="2653" y="288"/>
                  </a:lnTo>
                  <a:lnTo>
                    <a:pt x="2510" y="198"/>
                  </a:lnTo>
                  <a:lnTo>
                    <a:pt x="2367" y="126"/>
                  </a:lnTo>
                  <a:lnTo>
                    <a:pt x="2205" y="72"/>
                  </a:lnTo>
                  <a:lnTo>
                    <a:pt x="2044" y="37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55"/>
            <p:cNvSpPr/>
            <p:nvPr/>
          </p:nvSpPr>
          <p:spPr>
            <a:xfrm flipH="1">
              <a:off x="5888601" y="4316481"/>
              <a:ext cx="19294" cy="39840"/>
            </a:xfrm>
            <a:custGeom>
              <a:avLst/>
              <a:gdLst/>
              <a:ahLst/>
              <a:cxnLst/>
              <a:rect l="l" t="t" r="r" b="b"/>
              <a:pathLst>
                <a:path w="539" h="1113" extrusionOk="0">
                  <a:moveTo>
                    <a:pt x="126" y="1"/>
                  </a:moveTo>
                  <a:lnTo>
                    <a:pt x="0" y="1112"/>
                  </a:lnTo>
                  <a:lnTo>
                    <a:pt x="430" y="1112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55"/>
            <p:cNvSpPr/>
            <p:nvPr/>
          </p:nvSpPr>
          <p:spPr>
            <a:xfrm flipH="1">
              <a:off x="5701859" y="3891633"/>
              <a:ext cx="216953" cy="464691"/>
            </a:xfrm>
            <a:custGeom>
              <a:avLst/>
              <a:gdLst/>
              <a:ahLst/>
              <a:cxnLst/>
              <a:rect l="l" t="t" r="r" b="b"/>
              <a:pathLst>
                <a:path w="6061" h="12982" extrusionOk="0">
                  <a:moveTo>
                    <a:pt x="5505" y="1"/>
                  </a:moveTo>
                  <a:lnTo>
                    <a:pt x="0" y="11188"/>
                  </a:lnTo>
                  <a:lnTo>
                    <a:pt x="144" y="11350"/>
                  </a:lnTo>
                  <a:lnTo>
                    <a:pt x="269" y="11511"/>
                  </a:lnTo>
                  <a:lnTo>
                    <a:pt x="395" y="11708"/>
                  </a:lnTo>
                  <a:lnTo>
                    <a:pt x="502" y="11924"/>
                  </a:lnTo>
                  <a:lnTo>
                    <a:pt x="574" y="12157"/>
                  </a:lnTo>
                  <a:lnTo>
                    <a:pt x="646" y="12408"/>
                  </a:lnTo>
                  <a:lnTo>
                    <a:pt x="700" y="12694"/>
                  </a:lnTo>
                  <a:lnTo>
                    <a:pt x="735" y="12981"/>
                  </a:lnTo>
                  <a:lnTo>
                    <a:pt x="6060" y="593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55"/>
            <p:cNvSpPr/>
            <p:nvPr/>
          </p:nvSpPr>
          <p:spPr>
            <a:xfrm flipH="1">
              <a:off x="5717286" y="3891633"/>
              <a:ext cx="216918" cy="464691"/>
            </a:xfrm>
            <a:custGeom>
              <a:avLst/>
              <a:gdLst/>
              <a:ahLst/>
              <a:cxnLst/>
              <a:rect l="l" t="t" r="r" b="b"/>
              <a:pathLst>
                <a:path w="6060" h="12982" extrusionOk="0">
                  <a:moveTo>
                    <a:pt x="5522" y="1"/>
                  </a:moveTo>
                  <a:lnTo>
                    <a:pt x="0" y="11188"/>
                  </a:lnTo>
                  <a:lnTo>
                    <a:pt x="161" y="11350"/>
                  </a:lnTo>
                  <a:lnTo>
                    <a:pt x="287" y="11511"/>
                  </a:lnTo>
                  <a:lnTo>
                    <a:pt x="412" y="11708"/>
                  </a:lnTo>
                  <a:lnTo>
                    <a:pt x="502" y="11924"/>
                  </a:lnTo>
                  <a:lnTo>
                    <a:pt x="592" y="12157"/>
                  </a:lnTo>
                  <a:lnTo>
                    <a:pt x="663" y="12408"/>
                  </a:lnTo>
                  <a:lnTo>
                    <a:pt x="717" y="12694"/>
                  </a:lnTo>
                  <a:lnTo>
                    <a:pt x="735" y="12981"/>
                  </a:lnTo>
                  <a:lnTo>
                    <a:pt x="6060" y="593"/>
                  </a:lnTo>
                  <a:lnTo>
                    <a:pt x="5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55"/>
            <p:cNvSpPr/>
            <p:nvPr/>
          </p:nvSpPr>
          <p:spPr>
            <a:xfrm flipH="1">
              <a:off x="5717286" y="3891633"/>
              <a:ext cx="71268" cy="156639"/>
            </a:xfrm>
            <a:custGeom>
              <a:avLst/>
              <a:gdLst/>
              <a:ahLst/>
              <a:cxnLst/>
              <a:rect l="l" t="t" r="r" b="b"/>
              <a:pathLst>
                <a:path w="1991" h="4376" extrusionOk="0">
                  <a:moveTo>
                    <a:pt x="1453" y="1"/>
                  </a:moveTo>
                  <a:lnTo>
                    <a:pt x="1" y="2977"/>
                  </a:lnTo>
                  <a:lnTo>
                    <a:pt x="198" y="3658"/>
                  </a:lnTo>
                  <a:lnTo>
                    <a:pt x="377" y="4376"/>
                  </a:lnTo>
                  <a:lnTo>
                    <a:pt x="1991" y="593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55"/>
            <p:cNvSpPr/>
            <p:nvPr/>
          </p:nvSpPr>
          <p:spPr>
            <a:xfrm flipH="1">
              <a:off x="5685823" y="3882648"/>
              <a:ext cx="67438" cy="68082"/>
            </a:xfrm>
            <a:custGeom>
              <a:avLst/>
              <a:gdLst/>
              <a:ahLst/>
              <a:cxnLst/>
              <a:rect l="l" t="t" r="r" b="b"/>
              <a:pathLst>
                <a:path w="1884" h="1902" extrusionOk="0">
                  <a:moveTo>
                    <a:pt x="933" y="1"/>
                  </a:moveTo>
                  <a:lnTo>
                    <a:pt x="754" y="19"/>
                  </a:lnTo>
                  <a:lnTo>
                    <a:pt x="575" y="73"/>
                  </a:lnTo>
                  <a:lnTo>
                    <a:pt x="413" y="162"/>
                  </a:lnTo>
                  <a:lnTo>
                    <a:pt x="270" y="270"/>
                  </a:lnTo>
                  <a:lnTo>
                    <a:pt x="162" y="413"/>
                  </a:lnTo>
                  <a:lnTo>
                    <a:pt x="73" y="575"/>
                  </a:lnTo>
                  <a:lnTo>
                    <a:pt x="19" y="754"/>
                  </a:lnTo>
                  <a:lnTo>
                    <a:pt x="1" y="951"/>
                  </a:lnTo>
                  <a:lnTo>
                    <a:pt x="19" y="1148"/>
                  </a:lnTo>
                  <a:lnTo>
                    <a:pt x="73" y="1328"/>
                  </a:lnTo>
                  <a:lnTo>
                    <a:pt x="162" y="1489"/>
                  </a:lnTo>
                  <a:lnTo>
                    <a:pt x="270" y="1632"/>
                  </a:lnTo>
                  <a:lnTo>
                    <a:pt x="413" y="1740"/>
                  </a:lnTo>
                  <a:lnTo>
                    <a:pt x="575" y="1830"/>
                  </a:lnTo>
                  <a:lnTo>
                    <a:pt x="754" y="1883"/>
                  </a:lnTo>
                  <a:lnTo>
                    <a:pt x="933" y="1901"/>
                  </a:lnTo>
                  <a:lnTo>
                    <a:pt x="1131" y="1883"/>
                  </a:lnTo>
                  <a:lnTo>
                    <a:pt x="1310" y="1830"/>
                  </a:lnTo>
                  <a:lnTo>
                    <a:pt x="1471" y="1740"/>
                  </a:lnTo>
                  <a:lnTo>
                    <a:pt x="1615" y="1632"/>
                  </a:lnTo>
                  <a:lnTo>
                    <a:pt x="1722" y="1489"/>
                  </a:lnTo>
                  <a:lnTo>
                    <a:pt x="1812" y="1328"/>
                  </a:lnTo>
                  <a:lnTo>
                    <a:pt x="1866" y="1148"/>
                  </a:lnTo>
                  <a:lnTo>
                    <a:pt x="1884" y="951"/>
                  </a:lnTo>
                  <a:lnTo>
                    <a:pt x="1866" y="754"/>
                  </a:lnTo>
                  <a:lnTo>
                    <a:pt x="1812" y="575"/>
                  </a:lnTo>
                  <a:lnTo>
                    <a:pt x="1722" y="413"/>
                  </a:lnTo>
                  <a:lnTo>
                    <a:pt x="1615" y="270"/>
                  </a:lnTo>
                  <a:lnTo>
                    <a:pt x="1471" y="162"/>
                  </a:lnTo>
                  <a:lnTo>
                    <a:pt x="1310" y="73"/>
                  </a:lnTo>
                  <a:lnTo>
                    <a:pt x="1131" y="19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55"/>
            <p:cNvSpPr/>
            <p:nvPr/>
          </p:nvSpPr>
          <p:spPr>
            <a:xfrm flipH="1">
              <a:off x="5705080" y="3882648"/>
              <a:ext cx="68046" cy="68082"/>
            </a:xfrm>
            <a:custGeom>
              <a:avLst/>
              <a:gdLst/>
              <a:ahLst/>
              <a:cxnLst/>
              <a:rect l="l" t="t" r="r" b="b"/>
              <a:pathLst>
                <a:path w="1901" h="1902" extrusionOk="0">
                  <a:moveTo>
                    <a:pt x="950" y="1"/>
                  </a:moveTo>
                  <a:lnTo>
                    <a:pt x="753" y="19"/>
                  </a:lnTo>
                  <a:lnTo>
                    <a:pt x="592" y="73"/>
                  </a:lnTo>
                  <a:lnTo>
                    <a:pt x="430" y="162"/>
                  </a:lnTo>
                  <a:lnTo>
                    <a:pt x="287" y="270"/>
                  </a:lnTo>
                  <a:lnTo>
                    <a:pt x="162" y="413"/>
                  </a:lnTo>
                  <a:lnTo>
                    <a:pt x="72" y="575"/>
                  </a:lnTo>
                  <a:lnTo>
                    <a:pt x="18" y="754"/>
                  </a:lnTo>
                  <a:lnTo>
                    <a:pt x="0" y="951"/>
                  </a:lnTo>
                  <a:lnTo>
                    <a:pt x="18" y="1148"/>
                  </a:lnTo>
                  <a:lnTo>
                    <a:pt x="72" y="1328"/>
                  </a:lnTo>
                  <a:lnTo>
                    <a:pt x="162" y="1489"/>
                  </a:lnTo>
                  <a:lnTo>
                    <a:pt x="287" y="1632"/>
                  </a:lnTo>
                  <a:lnTo>
                    <a:pt x="430" y="1740"/>
                  </a:lnTo>
                  <a:lnTo>
                    <a:pt x="592" y="1830"/>
                  </a:lnTo>
                  <a:lnTo>
                    <a:pt x="753" y="1883"/>
                  </a:lnTo>
                  <a:lnTo>
                    <a:pt x="950" y="1901"/>
                  </a:lnTo>
                  <a:lnTo>
                    <a:pt x="1148" y="1883"/>
                  </a:lnTo>
                  <a:lnTo>
                    <a:pt x="1327" y="1830"/>
                  </a:lnTo>
                  <a:lnTo>
                    <a:pt x="1488" y="1740"/>
                  </a:lnTo>
                  <a:lnTo>
                    <a:pt x="1632" y="1632"/>
                  </a:lnTo>
                  <a:lnTo>
                    <a:pt x="1739" y="1489"/>
                  </a:lnTo>
                  <a:lnTo>
                    <a:pt x="1829" y="1328"/>
                  </a:lnTo>
                  <a:lnTo>
                    <a:pt x="1883" y="1148"/>
                  </a:lnTo>
                  <a:lnTo>
                    <a:pt x="1901" y="951"/>
                  </a:lnTo>
                  <a:lnTo>
                    <a:pt x="1883" y="754"/>
                  </a:lnTo>
                  <a:lnTo>
                    <a:pt x="1829" y="575"/>
                  </a:lnTo>
                  <a:lnTo>
                    <a:pt x="1739" y="413"/>
                  </a:lnTo>
                  <a:lnTo>
                    <a:pt x="1632" y="270"/>
                  </a:lnTo>
                  <a:lnTo>
                    <a:pt x="1488" y="162"/>
                  </a:lnTo>
                  <a:lnTo>
                    <a:pt x="1327" y="73"/>
                  </a:lnTo>
                  <a:lnTo>
                    <a:pt x="1148" y="1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55"/>
            <p:cNvSpPr/>
            <p:nvPr/>
          </p:nvSpPr>
          <p:spPr>
            <a:xfrm flipH="1">
              <a:off x="5479178" y="3830674"/>
              <a:ext cx="208613" cy="237500"/>
            </a:xfrm>
            <a:custGeom>
              <a:avLst/>
              <a:gdLst/>
              <a:ahLst/>
              <a:cxnLst/>
              <a:rect l="l" t="t" r="r" b="b"/>
              <a:pathLst>
                <a:path w="5828" h="6635" extrusionOk="0">
                  <a:moveTo>
                    <a:pt x="3192" y="1"/>
                  </a:moveTo>
                  <a:lnTo>
                    <a:pt x="2869" y="37"/>
                  </a:lnTo>
                  <a:lnTo>
                    <a:pt x="2547" y="90"/>
                  </a:lnTo>
                  <a:lnTo>
                    <a:pt x="2242" y="180"/>
                  </a:lnTo>
                  <a:lnTo>
                    <a:pt x="1937" y="306"/>
                  </a:lnTo>
                  <a:lnTo>
                    <a:pt x="1650" y="449"/>
                  </a:lnTo>
                  <a:lnTo>
                    <a:pt x="1381" y="628"/>
                  </a:lnTo>
                  <a:lnTo>
                    <a:pt x="1148" y="825"/>
                  </a:lnTo>
                  <a:lnTo>
                    <a:pt x="915" y="1041"/>
                  </a:lnTo>
                  <a:lnTo>
                    <a:pt x="700" y="1274"/>
                  </a:lnTo>
                  <a:lnTo>
                    <a:pt x="521" y="1543"/>
                  </a:lnTo>
                  <a:lnTo>
                    <a:pt x="359" y="1829"/>
                  </a:lnTo>
                  <a:lnTo>
                    <a:pt x="216" y="2134"/>
                  </a:lnTo>
                  <a:lnTo>
                    <a:pt x="126" y="2439"/>
                  </a:lnTo>
                  <a:lnTo>
                    <a:pt x="55" y="2780"/>
                  </a:lnTo>
                  <a:lnTo>
                    <a:pt x="1" y="3120"/>
                  </a:lnTo>
                  <a:lnTo>
                    <a:pt x="1" y="3443"/>
                  </a:lnTo>
                  <a:lnTo>
                    <a:pt x="37" y="3766"/>
                  </a:lnTo>
                  <a:lnTo>
                    <a:pt x="90" y="4088"/>
                  </a:lnTo>
                  <a:lnTo>
                    <a:pt x="180" y="4393"/>
                  </a:lnTo>
                  <a:lnTo>
                    <a:pt x="306" y="4698"/>
                  </a:lnTo>
                  <a:lnTo>
                    <a:pt x="449" y="4985"/>
                  </a:lnTo>
                  <a:lnTo>
                    <a:pt x="610" y="5254"/>
                  </a:lnTo>
                  <a:lnTo>
                    <a:pt x="808" y="5505"/>
                  </a:lnTo>
                  <a:lnTo>
                    <a:pt x="1041" y="5720"/>
                  </a:lnTo>
                  <a:lnTo>
                    <a:pt x="1274" y="5935"/>
                  </a:lnTo>
                  <a:lnTo>
                    <a:pt x="1543" y="6114"/>
                  </a:lnTo>
                  <a:lnTo>
                    <a:pt x="1829" y="6276"/>
                  </a:lnTo>
                  <a:lnTo>
                    <a:pt x="2116" y="6419"/>
                  </a:lnTo>
                  <a:lnTo>
                    <a:pt x="2439" y="6509"/>
                  </a:lnTo>
                  <a:lnTo>
                    <a:pt x="2762" y="6598"/>
                  </a:lnTo>
                  <a:lnTo>
                    <a:pt x="3067" y="6634"/>
                  </a:lnTo>
                  <a:lnTo>
                    <a:pt x="3353" y="6634"/>
                  </a:lnTo>
                  <a:lnTo>
                    <a:pt x="3640" y="6616"/>
                  </a:lnTo>
                  <a:lnTo>
                    <a:pt x="3927" y="6581"/>
                  </a:lnTo>
                  <a:lnTo>
                    <a:pt x="4214" y="6509"/>
                  </a:lnTo>
                  <a:lnTo>
                    <a:pt x="4483" y="6419"/>
                  </a:lnTo>
                  <a:lnTo>
                    <a:pt x="4734" y="6312"/>
                  </a:lnTo>
                  <a:lnTo>
                    <a:pt x="4985" y="6186"/>
                  </a:lnTo>
                  <a:lnTo>
                    <a:pt x="4286" y="5218"/>
                  </a:lnTo>
                  <a:lnTo>
                    <a:pt x="4142" y="5290"/>
                  </a:lnTo>
                  <a:lnTo>
                    <a:pt x="3981" y="5361"/>
                  </a:lnTo>
                  <a:lnTo>
                    <a:pt x="3820" y="5397"/>
                  </a:lnTo>
                  <a:lnTo>
                    <a:pt x="3658" y="5433"/>
                  </a:lnTo>
                  <a:lnTo>
                    <a:pt x="3497" y="5451"/>
                  </a:lnTo>
                  <a:lnTo>
                    <a:pt x="3318" y="5469"/>
                  </a:lnTo>
                  <a:lnTo>
                    <a:pt x="3138" y="5451"/>
                  </a:lnTo>
                  <a:lnTo>
                    <a:pt x="2959" y="5433"/>
                  </a:lnTo>
                  <a:lnTo>
                    <a:pt x="2744" y="5379"/>
                  </a:lnTo>
                  <a:lnTo>
                    <a:pt x="2547" y="5326"/>
                  </a:lnTo>
                  <a:lnTo>
                    <a:pt x="2349" y="5236"/>
                  </a:lnTo>
                  <a:lnTo>
                    <a:pt x="2170" y="5128"/>
                  </a:lnTo>
                  <a:lnTo>
                    <a:pt x="1991" y="5003"/>
                  </a:lnTo>
                  <a:lnTo>
                    <a:pt x="1847" y="4877"/>
                  </a:lnTo>
                  <a:lnTo>
                    <a:pt x="1704" y="4734"/>
                  </a:lnTo>
                  <a:lnTo>
                    <a:pt x="1578" y="4573"/>
                  </a:lnTo>
                  <a:lnTo>
                    <a:pt x="1453" y="4393"/>
                  </a:lnTo>
                  <a:lnTo>
                    <a:pt x="1363" y="4214"/>
                  </a:lnTo>
                  <a:lnTo>
                    <a:pt x="1292" y="4017"/>
                  </a:lnTo>
                  <a:lnTo>
                    <a:pt x="1238" y="3820"/>
                  </a:lnTo>
                  <a:lnTo>
                    <a:pt x="1184" y="3604"/>
                  </a:lnTo>
                  <a:lnTo>
                    <a:pt x="1166" y="3407"/>
                  </a:lnTo>
                  <a:lnTo>
                    <a:pt x="1184" y="3192"/>
                  </a:lnTo>
                  <a:lnTo>
                    <a:pt x="1202" y="2977"/>
                  </a:lnTo>
                  <a:lnTo>
                    <a:pt x="1256" y="2762"/>
                  </a:lnTo>
                  <a:lnTo>
                    <a:pt x="1310" y="2547"/>
                  </a:lnTo>
                  <a:lnTo>
                    <a:pt x="1399" y="2349"/>
                  </a:lnTo>
                  <a:lnTo>
                    <a:pt x="1507" y="2170"/>
                  </a:lnTo>
                  <a:lnTo>
                    <a:pt x="1632" y="2009"/>
                  </a:lnTo>
                  <a:lnTo>
                    <a:pt x="1758" y="1847"/>
                  </a:lnTo>
                  <a:lnTo>
                    <a:pt x="1901" y="1704"/>
                  </a:lnTo>
                  <a:lnTo>
                    <a:pt x="2063" y="1578"/>
                  </a:lnTo>
                  <a:lnTo>
                    <a:pt x="2242" y="1471"/>
                  </a:lnTo>
                  <a:lnTo>
                    <a:pt x="2421" y="1363"/>
                  </a:lnTo>
                  <a:lnTo>
                    <a:pt x="2618" y="1292"/>
                  </a:lnTo>
                  <a:lnTo>
                    <a:pt x="2816" y="1238"/>
                  </a:lnTo>
                  <a:lnTo>
                    <a:pt x="3031" y="1202"/>
                  </a:lnTo>
                  <a:lnTo>
                    <a:pt x="3228" y="1184"/>
                  </a:lnTo>
                  <a:lnTo>
                    <a:pt x="3443" y="1184"/>
                  </a:lnTo>
                  <a:lnTo>
                    <a:pt x="3676" y="1202"/>
                  </a:lnTo>
                  <a:lnTo>
                    <a:pt x="3837" y="1238"/>
                  </a:lnTo>
                  <a:lnTo>
                    <a:pt x="4017" y="1292"/>
                  </a:lnTo>
                  <a:lnTo>
                    <a:pt x="4178" y="1363"/>
                  </a:lnTo>
                  <a:lnTo>
                    <a:pt x="4339" y="1453"/>
                  </a:lnTo>
                  <a:lnTo>
                    <a:pt x="4483" y="1543"/>
                  </a:lnTo>
                  <a:lnTo>
                    <a:pt x="4626" y="1650"/>
                  </a:lnTo>
                  <a:lnTo>
                    <a:pt x="4752" y="1758"/>
                  </a:lnTo>
                  <a:lnTo>
                    <a:pt x="4877" y="1883"/>
                  </a:lnTo>
                  <a:lnTo>
                    <a:pt x="5828" y="1148"/>
                  </a:lnTo>
                  <a:lnTo>
                    <a:pt x="5630" y="951"/>
                  </a:lnTo>
                  <a:lnTo>
                    <a:pt x="5415" y="754"/>
                  </a:lnTo>
                  <a:lnTo>
                    <a:pt x="5200" y="592"/>
                  </a:lnTo>
                  <a:lnTo>
                    <a:pt x="4949" y="431"/>
                  </a:lnTo>
                  <a:lnTo>
                    <a:pt x="4698" y="306"/>
                  </a:lnTo>
                  <a:lnTo>
                    <a:pt x="4429" y="198"/>
                  </a:lnTo>
                  <a:lnTo>
                    <a:pt x="4160" y="108"/>
                  </a:lnTo>
                  <a:lnTo>
                    <a:pt x="3855" y="55"/>
                  </a:lnTo>
                  <a:lnTo>
                    <a:pt x="3533" y="19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55"/>
            <p:cNvSpPr/>
            <p:nvPr/>
          </p:nvSpPr>
          <p:spPr>
            <a:xfrm flipH="1">
              <a:off x="5510606" y="4023858"/>
              <a:ext cx="120701" cy="44314"/>
            </a:xfrm>
            <a:custGeom>
              <a:avLst/>
              <a:gdLst/>
              <a:ahLst/>
              <a:cxnLst/>
              <a:rect l="l" t="t" r="r" b="b"/>
              <a:pathLst>
                <a:path w="3372" h="1238" extrusionOk="0">
                  <a:moveTo>
                    <a:pt x="1255" y="0"/>
                  </a:moveTo>
                  <a:lnTo>
                    <a:pt x="0" y="556"/>
                  </a:lnTo>
                  <a:lnTo>
                    <a:pt x="108" y="807"/>
                  </a:lnTo>
                  <a:lnTo>
                    <a:pt x="359" y="933"/>
                  </a:lnTo>
                  <a:lnTo>
                    <a:pt x="628" y="1040"/>
                  </a:lnTo>
                  <a:lnTo>
                    <a:pt x="897" y="1130"/>
                  </a:lnTo>
                  <a:lnTo>
                    <a:pt x="1184" y="1201"/>
                  </a:lnTo>
                  <a:lnTo>
                    <a:pt x="1489" y="1237"/>
                  </a:lnTo>
                  <a:lnTo>
                    <a:pt x="1775" y="1237"/>
                  </a:lnTo>
                  <a:lnTo>
                    <a:pt x="2062" y="1219"/>
                  </a:lnTo>
                  <a:lnTo>
                    <a:pt x="2331" y="1184"/>
                  </a:lnTo>
                  <a:lnTo>
                    <a:pt x="2600" y="1130"/>
                  </a:lnTo>
                  <a:lnTo>
                    <a:pt x="2869" y="1040"/>
                  </a:lnTo>
                  <a:lnTo>
                    <a:pt x="3120" y="933"/>
                  </a:lnTo>
                  <a:lnTo>
                    <a:pt x="3371" y="807"/>
                  </a:lnTo>
                  <a:lnTo>
                    <a:pt x="3371" y="807"/>
                  </a:lnTo>
                  <a:lnTo>
                    <a:pt x="2152" y="843"/>
                  </a:lnTo>
                  <a:lnTo>
                    <a:pt x="1740" y="72"/>
                  </a:lnTo>
                  <a:lnTo>
                    <a:pt x="1560" y="54"/>
                  </a:lnTo>
                  <a:lnTo>
                    <a:pt x="1381" y="36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55"/>
            <p:cNvSpPr/>
            <p:nvPr/>
          </p:nvSpPr>
          <p:spPr>
            <a:xfrm flipH="1">
              <a:off x="5522168" y="3851220"/>
              <a:ext cx="163046" cy="97577"/>
            </a:xfrm>
            <a:custGeom>
              <a:avLst/>
              <a:gdLst/>
              <a:ahLst/>
              <a:cxnLst/>
              <a:rect l="l" t="t" r="r" b="b"/>
              <a:pathLst>
                <a:path w="4555" h="2726" extrusionOk="0">
                  <a:moveTo>
                    <a:pt x="1919" y="0"/>
                  </a:moveTo>
                  <a:lnTo>
                    <a:pt x="1704" y="18"/>
                  </a:lnTo>
                  <a:lnTo>
                    <a:pt x="1471" y="54"/>
                  </a:lnTo>
                  <a:lnTo>
                    <a:pt x="1273" y="90"/>
                  </a:lnTo>
                  <a:lnTo>
                    <a:pt x="1040" y="287"/>
                  </a:lnTo>
                  <a:lnTo>
                    <a:pt x="825" y="485"/>
                  </a:lnTo>
                  <a:lnTo>
                    <a:pt x="628" y="718"/>
                  </a:lnTo>
                  <a:lnTo>
                    <a:pt x="449" y="969"/>
                  </a:lnTo>
                  <a:lnTo>
                    <a:pt x="305" y="1238"/>
                  </a:lnTo>
                  <a:lnTo>
                    <a:pt x="162" y="1506"/>
                  </a:lnTo>
                  <a:lnTo>
                    <a:pt x="72" y="1811"/>
                  </a:lnTo>
                  <a:lnTo>
                    <a:pt x="0" y="2116"/>
                  </a:lnTo>
                  <a:lnTo>
                    <a:pt x="90" y="2224"/>
                  </a:lnTo>
                  <a:lnTo>
                    <a:pt x="198" y="2313"/>
                  </a:lnTo>
                  <a:lnTo>
                    <a:pt x="323" y="2385"/>
                  </a:lnTo>
                  <a:lnTo>
                    <a:pt x="467" y="2475"/>
                  </a:lnTo>
                  <a:lnTo>
                    <a:pt x="771" y="2618"/>
                  </a:lnTo>
                  <a:lnTo>
                    <a:pt x="1112" y="2726"/>
                  </a:lnTo>
                  <a:lnTo>
                    <a:pt x="1112" y="2564"/>
                  </a:lnTo>
                  <a:lnTo>
                    <a:pt x="1130" y="2403"/>
                  </a:lnTo>
                  <a:lnTo>
                    <a:pt x="1184" y="2188"/>
                  </a:lnTo>
                  <a:lnTo>
                    <a:pt x="1238" y="1973"/>
                  </a:lnTo>
                  <a:lnTo>
                    <a:pt x="1327" y="1775"/>
                  </a:lnTo>
                  <a:lnTo>
                    <a:pt x="1435" y="1596"/>
                  </a:lnTo>
                  <a:lnTo>
                    <a:pt x="1560" y="1435"/>
                  </a:lnTo>
                  <a:lnTo>
                    <a:pt x="1686" y="1273"/>
                  </a:lnTo>
                  <a:lnTo>
                    <a:pt x="1829" y="1130"/>
                  </a:lnTo>
                  <a:lnTo>
                    <a:pt x="1991" y="1004"/>
                  </a:lnTo>
                  <a:lnTo>
                    <a:pt x="2170" y="897"/>
                  </a:lnTo>
                  <a:lnTo>
                    <a:pt x="2349" y="789"/>
                  </a:lnTo>
                  <a:lnTo>
                    <a:pt x="2546" y="718"/>
                  </a:lnTo>
                  <a:lnTo>
                    <a:pt x="2744" y="664"/>
                  </a:lnTo>
                  <a:lnTo>
                    <a:pt x="2959" y="628"/>
                  </a:lnTo>
                  <a:lnTo>
                    <a:pt x="3156" y="610"/>
                  </a:lnTo>
                  <a:lnTo>
                    <a:pt x="3371" y="610"/>
                  </a:lnTo>
                  <a:lnTo>
                    <a:pt x="3604" y="628"/>
                  </a:lnTo>
                  <a:lnTo>
                    <a:pt x="3855" y="700"/>
                  </a:lnTo>
                  <a:lnTo>
                    <a:pt x="4106" y="789"/>
                  </a:lnTo>
                  <a:lnTo>
                    <a:pt x="4339" y="933"/>
                  </a:lnTo>
                  <a:lnTo>
                    <a:pt x="4554" y="1076"/>
                  </a:lnTo>
                  <a:lnTo>
                    <a:pt x="4501" y="969"/>
                  </a:lnTo>
                  <a:lnTo>
                    <a:pt x="4429" y="843"/>
                  </a:lnTo>
                  <a:lnTo>
                    <a:pt x="4339" y="753"/>
                  </a:lnTo>
                  <a:lnTo>
                    <a:pt x="4232" y="646"/>
                  </a:lnTo>
                  <a:lnTo>
                    <a:pt x="4106" y="556"/>
                  </a:lnTo>
                  <a:lnTo>
                    <a:pt x="3981" y="467"/>
                  </a:lnTo>
                  <a:lnTo>
                    <a:pt x="3837" y="377"/>
                  </a:lnTo>
                  <a:lnTo>
                    <a:pt x="3694" y="305"/>
                  </a:lnTo>
                  <a:lnTo>
                    <a:pt x="3353" y="180"/>
                  </a:lnTo>
                  <a:lnTo>
                    <a:pt x="2977" y="72"/>
                  </a:lnTo>
                  <a:lnTo>
                    <a:pt x="2582" y="18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55"/>
            <p:cNvSpPr/>
            <p:nvPr/>
          </p:nvSpPr>
          <p:spPr>
            <a:xfrm flipH="1">
              <a:off x="6491853" y="4154760"/>
              <a:ext cx="131618" cy="250314"/>
            </a:xfrm>
            <a:custGeom>
              <a:avLst/>
              <a:gdLst/>
              <a:ahLst/>
              <a:cxnLst/>
              <a:rect l="l" t="t" r="r" b="b"/>
              <a:pathLst>
                <a:path w="3677" h="6993" extrusionOk="0">
                  <a:moveTo>
                    <a:pt x="1" y="1"/>
                  </a:moveTo>
                  <a:lnTo>
                    <a:pt x="1489" y="6993"/>
                  </a:lnTo>
                  <a:lnTo>
                    <a:pt x="3676" y="6993"/>
                  </a:lnTo>
                  <a:lnTo>
                    <a:pt x="2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55"/>
            <p:cNvSpPr/>
            <p:nvPr/>
          </p:nvSpPr>
          <p:spPr>
            <a:xfrm flipH="1">
              <a:off x="5948951" y="4304955"/>
              <a:ext cx="73845" cy="73809"/>
            </a:xfrm>
            <a:custGeom>
              <a:avLst/>
              <a:gdLst/>
              <a:ahLst/>
              <a:cxnLst/>
              <a:rect l="l" t="t" r="r" b="b"/>
              <a:pathLst>
                <a:path w="2063" h="2062" extrusionOk="0">
                  <a:moveTo>
                    <a:pt x="1041" y="0"/>
                  </a:moveTo>
                  <a:lnTo>
                    <a:pt x="826" y="18"/>
                  </a:lnTo>
                  <a:lnTo>
                    <a:pt x="628" y="72"/>
                  </a:lnTo>
                  <a:lnTo>
                    <a:pt x="467" y="161"/>
                  </a:lnTo>
                  <a:lnTo>
                    <a:pt x="306" y="287"/>
                  </a:lnTo>
                  <a:lnTo>
                    <a:pt x="180" y="448"/>
                  </a:lnTo>
                  <a:lnTo>
                    <a:pt x="91" y="628"/>
                  </a:lnTo>
                  <a:lnTo>
                    <a:pt x="37" y="825"/>
                  </a:lnTo>
                  <a:lnTo>
                    <a:pt x="1" y="1022"/>
                  </a:lnTo>
                  <a:lnTo>
                    <a:pt x="37" y="1237"/>
                  </a:lnTo>
                  <a:lnTo>
                    <a:pt x="91" y="1434"/>
                  </a:lnTo>
                  <a:lnTo>
                    <a:pt x="180" y="1596"/>
                  </a:lnTo>
                  <a:lnTo>
                    <a:pt x="306" y="1757"/>
                  </a:lnTo>
                  <a:lnTo>
                    <a:pt x="467" y="1883"/>
                  </a:lnTo>
                  <a:lnTo>
                    <a:pt x="628" y="1972"/>
                  </a:lnTo>
                  <a:lnTo>
                    <a:pt x="826" y="2044"/>
                  </a:lnTo>
                  <a:lnTo>
                    <a:pt x="1041" y="2062"/>
                  </a:lnTo>
                  <a:lnTo>
                    <a:pt x="1238" y="2044"/>
                  </a:lnTo>
                  <a:lnTo>
                    <a:pt x="1435" y="1972"/>
                  </a:lnTo>
                  <a:lnTo>
                    <a:pt x="1615" y="1883"/>
                  </a:lnTo>
                  <a:lnTo>
                    <a:pt x="1758" y="1757"/>
                  </a:lnTo>
                  <a:lnTo>
                    <a:pt x="1883" y="1596"/>
                  </a:lnTo>
                  <a:lnTo>
                    <a:pt x="1991" y="1434"/>
                  </a:lnTo>
                  <a:lnTo>
                    <a:pt x="2045" y="1237"/>
                  </a:lnTo>
                  <a:lnTo>
                    <a:pt x="2063" y="1022"/>
                  </a:lnTo>
                  <a:lnTo>
                    <a:pt x="2045" y="825"/>
                  </a:lnTo>
                  <a:lnTo>
                    <a:pt x="1991" y="628"/>
                  </a:lnTo>
                  <a:lnTo>
                    <a:pt x="1883" y="448"/>
                  </a:lnTo>
                  <a:lnTo>
                    <a:pt x="1758" y="287"/>
                  </a:lnTo>
                  <a:lnTo>
                    <a:pt x="1615" y="161"/>
                  </a:lnTo>
                  <a:lnTo>
                    <a:pt x="1435" y="72"/>
                  </a:lnTo>
                  <a:lnTo>
                    <a:pt x="1238" y="18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55"/>
            <p:cNvSpPr/>
            <p:nvPr/>
          </p:nvSpPr>
          <p:spPr>
            <a:xfrm flipH="1">
              <a:off x="5953426" y="4315836"/>
              <a:ext cx="51402" cy="51402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18" y="1"/>
                  </a:moveTo>
                  <a:lnTo>
                    <a:pt x="575" y="19"/>
                  </a:lnTo>
                  <a:lnTo>
                    <a:pt x="431" y="55"/>
                  </a:lnTo>
                  <a:lnTo>
                    <a:pt x="324" y="126"/>
                  </a:lnTo>
                  <a:lnTo>
                    <a:pt x="216" y="216"/>
                  </a:lnTo>
                  <a:lnTo>
                    <a:pt x="126" y="324"/>
                  </a:lnTo>
                  <a:lnTo>
                    <a:pt x="55" y="449"/>
                  </a:lnTo>
                  <a:lnTo>
                    <a:pt x="19" y="575"/>
                  </a:lnTo>
                  <a:lnTo>
                    <a:pt x="1" y="718"/>
                  </a:lnTo>
                  <a:lnTo>
                    <a:pt x="19" y="861"/>
                  </a:lnTo>
                  <a:lnTo>
                    <a:pt x="55" y="1005"/>
                  </a:lnTo>
                  <a:lnTo>
                    <a:pt x="126" y="1130"/>
                  </a:lnTo>
                  <a:lnTo>
                    <a:pt x="216" y="1220"/>
                  </a:lnTo>
                  <a:lnTo>
                    <a:pt x="324" y="1310"/>
                  </a:lnTo>
                  <a:lnTo>
                    <a:pt x="431" y="1381"/>
                  </a:lnTo>
                  <a:lnTo>
                    <a:pt x="575" y="1417"/>
                  </a:lnTo>
                  <a:lnTo>
                    <a:pt x="718" y="1435"/>
                  </a:lnTo>
                  <a:lnTo>
                    <a:pt x="862" y="1417"/>
                  </a:lnTo>
                  <a:lnTo>
                    <a:pt x="987" y="1381"/>
                  </a:lnTo>
                  <a:lnTo>
                    <a:pt x="1113" y="1310"/>
                  </a:lnTo>
                  <a:lnTo>
                    <a:pt x="1220" y="1220"/>
                  </a:lnTo>
                  <a:lnTo>
                    <a:pt x="1310" y="1130"/>
                  </a:lnTo>
                  <a:lnTo>
                    <a:pt x="1364" y="1005"/>
                  </a:lnTo>
                  <a:lnTo>
                    <a:pt x="1417" y="861"/>
                  </a:lnTo>
                  <a:lnTo>
                    <a:pt x="1435" y="718"/>
                  </a:lnTo>
                  <a:lnTo>
                    <a:pt x="1417" y="575"/>
                  </a:lnTo>
                  <a:lnTo>
                    <a:pt x="1364" y="449"/>
                  </a:lnTo>
                  <a:lnTo>
                    <a:pt x="1310" y="324"/>
                  </a:lnTo>
                  <a:lnTo>
                    <a:pt x="1220" y="216"/>
                  </a:lnTo>
                  <a:lnTo>
                    <a:pt x="1113" y="126"/>
                  </a:lnTo>
                  <a:lnTo>
                    <a:pt x="987" y="55"/>
                  </a:lnTo>
                  <a:lnTo>
                    <a:pt x="862" y="19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55"/>
            <p:cNvSpPr/>
            <p:nvPr/>
          </p:nvSpPr>
          <p:spPr>
            <a:xfrm flipH="1">
              <a:off x="5723694" y="3897431"/>
              <a:ext cx="36618" cy="38551"/>
            </a:xfrm>
            <a:custGeom>
              <a:avLst/>
              <a:gdLst/>
              <a:ahLst/>
              <a:cxnLst/>
              <a:rect l="l" t="t" r="r" b="b"/>
              <a:pathLst>
                <a:path w="1023" h="1077" extrusionOk="0">
                  <a:moveTo>
                    <a:pt x="395" y="0"/>
                  </a:moveTo>
                  <a:lnTo>
                    <a:pt x="306" y="36"/>
                  </a:lnTo>
                  <a:lnTo>
                    <a:pt x="216" y="90"/>
                  </a:lnTo>
                  <a:lnTo>
                    <a:pt x="144" y="162"/>
                  </a:lnTo>
                  <a:lnTo>
                    <a:pt x="90" y="233"/>
                  </a:lnTo>
                  <a:lnTo>
                    <a:pt x="37" y="323"/>
                  </a:lnTo>
                  <a:lnTo>
                    <a:pt x="1" y="431"/>
                  </a:lnTo>
                  <a:lnTo>
                    <a:pt x="1" y="538"/>
                  </a:lnTo>
                  <a:lnTo>
                    <a:pt x="1" y="646"/>
                  </a:lnTo>
                  <a:lnTo>
                    <a:pt x="37" y="753"/>
                  </a:lnTo>
                  <a:lnTo>
                    <a:pt x="90" y="843"/>
                  </a:lnTo>
                  <a:lnTo>
                    <a:pt x="144" y="915"/>
                  </a:lnTo>
                  <a:lnTo>
                    <a:pt x="216" y="986"/>
                  </a:lnTo>
                  <a:lnTo>
                    <a:pt x="306" y="1040"/>
                  </a:lnTo>
                  <a:lnTo>
                    <a:pt x="395" y="1076"/>
                  </a:lnTo>
                  <a:lnTo>
                    <a:pt x="610" y="1076"/>
                  </a:lnTo>
                  <a:lnTo>
                    <a:pt x="700" y="1040"/>
                  </a:lnTo>
                  <a:lnTo>
                    <a:pt x="790" y="986"/>
                  </a:lnTo>
                  <a:lnTo>
                    <a:pt x="861" y="915"/>
                  </a:lnTo>
                  <a:lnTo>
                    <a:pt x="933" y="843"/>
                  </a:lnTo>
                  <a:lnTo>
                    <a:pt x="969" y="753"/>
                  </a:lnTo>
                  <a:lnTo>
                    <a:pt x="1005" y="646"/>
                  </a:lnTo>
                  <a:lnTo>
                    <a:pt x="1023" y="538"/>
                  </a:lnTo>
                  <a:lnTo>
                    <a:pt x="1005" y="431"/>
                  </a:lnTo>
                  <a:lnTo>
                    <a:pt x="969" y="323"/>
                  </a:lnTo>
                  <a:lnTo>
                    <a:pt x="933" y="233"/>
                  </a:lnTo>
                  <a:lnTo>
                    <a:pt x="861" y="162"/>
                  </a:lnTo>
                  <a:lnTo>
                    <a:pt x="790" y="90"/>
                  </a:lnTo>
                  <a:lnTo>
                    <a:pt x="700" y="36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55"/>
            <p:cNvSpPr/>
            <p:nvPr/>
          </p:nvSpPr>
          <p:spPr>
            <a:xfrm flipH="1">
              <a:off x="5727524" y="3902550"/>
              <a:ext cx="25737" cy="26989"/>
            </a:xfrm>
            <a:custGeom>
              <a:avLst/>
              <a:gdLst/>
              <a:ahLst/>
              <a:cxnLst/>
              <a:rect l="l" t="t" r="r" b="b"/>
              <a:pathLst>
                <a:path w="719" h="754" extrusionOk="0">
                  <a:moveTo>
                    <a:pt x="288" y="1"/>
                  </a:moveTo>
                  <a:lnTo>
                    <a:pt x="216" y="19"/>
                  </a:lnTo>
                  <a:lnTo>
                    <a:pt x="162" y="55"/>
                  </a:lnTo>
                  <a:lnTo>
                    <a:pt x="109" y="108"/>
                  </a:lnTo>
                  <a:lnTo>
                    <a:pt x="55" y="162"/>
                  </a:lnTo>
                  <a:lnTo>
                    <a:pt x="19" y="234"/>
                  </a:lnTo>
                  <a:lnTo>
                    <a:pt x="1" y="306"/>
                  </a:lnTo>
                  <a:lnTo>
                    <a:pt x="1" y="377"/>
                  </a:lnTo>
                  <a:lnTo>
                    <a:pt x="1" y="449"/>
                  </a:lnTo>
                  <a:lnTo>
                    <a:pt x="19" y="521"/>
                  </a:lnTo>
                  <a:lnTo>
                    <a:pt x="55" y="592"/>
                  </a:lnTo>
                  <a:lnTo>
                    <a:pt x="109" y="646"/>
                  </a:lnTo>
                  <a:lnTo>
                    <a:pt x="162" y="700"/>
                  </a:lnTo>
                  <a:lnTo>
                    <a:pt x="216" y="736"/>
                  </a:lnTo>
                  <a:lnTo>
                    <a:pt x="288" y="754"/>
                  </a:lnTo>
                  <a:lnTo>
                    <a:pt x="431" y="754"/>
                  </a:lnTo>
                  <a:lnTo>
                    <a:pt x="485" y="736"/>
                  </a:lnTo>
                  <a:lnTo>
                    <a:pt x="557" y="700"/>
                  </a:lnTo>
                  <a:lnTo>
                    <a:pt x="611" y="646"/>
                  </a:lnTo>
                  <a:lnTo>
                    <a:pt x="646" y="592"/>
                  </a:lnTo>
                  <a:lnTo>
                    <a:pt x="682" y="521"/>
                  </a:lnTo>
                  <a:lnTo>
                    <a:pt x="700" y="449"/>
                  </a:lnTo>
                  <a:lnTo>
                    <a:pt x="718" y="377"/>
                  </a:lnTo>
                  <a:lnTo>
                    <a:pt x="700" y="306"/>
                  </a:lnTo>
                  <a:lnTo>
                    <a:pt x="682" y="234"/>
                  </a:lnTo>
                  <a:lnTo>
                    <a:pt x="646" y="162"/>
                  </a:lnTo>
                  <a:lnTo>
                    <a:pt x="611" y="108"/>
                  </a:lnTo>
                  <a:lnTo>
                    <a:pt x="557" y="55"/>
                  </a:lnTo>
                  <a:lnTo>
                    <a:pt x="485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55"/>
            <p:cNvSpPr/>
            <p:nvPr/>
          </p:nvSpPr>
          <p:spPr>
            <a:xfrm flipH="1">
              <a:off x="5534374" y="4017415"/>
              <a:ext cx="32752" cy="20582"/>
            </a:xfrm>
            <a:custGeom>
              <a:avLst/>
              <a:gdLst/>
              <a:ahLst/>
              <a:cxnLst/>
              <a:rect l="l" t="t" r="r" b="b"/>
              <a:pathLst>
                <a:path w="915" h="575" extrusionOk="0">
                  <a:moveTo>
                    <a:pt x="0" y="1"/>
                  </a:moveTo>
                  <a:lnTo>
                    <a:pt x="0" y="575"/>
                  </a:lnTo>
                  <a:lnTo>
                    <a:pt x="915" y="575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55"/>
            <p:cNvSpPr/>
            <p:nvPr/>
          </p:nvSpPr>
          <p:spPr>
            <a:xfrm flipH="1">
              <a:off x="5513184" y="3877530"/>
              <a:ext cx="25701" cy="20582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0" y="1"/>
                  </a:moveTo>
                  <a:lnTo>
                    <a:pt x="0" y="574"/>
                  </a:lnTo>
                  <a:lnTo>
                    <a:pt x="717" y="574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55"/>
            <p:cNvSpPr/>
            <p:nvPr/>
          </p:nvSpPr>
          <p:spPr>
            <a:xfrm flipH="1">
              <a:off x="5508709" y="3828741"/>
              <a:ext cx="207325" cy="236856"/>
            </a:xfrm>
            <a:custGeom>
              <a:avLst/>
              <a:gdLst/>
              <a:ahLst/>
              <a:cxnLst/>
              <a:rect l="l" t="t" r="r" b="b"/>
              <a:pathLst>
                <a:path w="5792" h="6617" extrusionOk="0">
                  <a:moveTo>
                    <a:pt x="3067" y="1"/>
                  </a:moveTo>
                  <a:lnTo>
                    <a:pt x="2744" y="37"/>
                  </a:lnTo>
                  <a:lnTo>
                    <a:pt x="2439" y="109"/>
                  </a:lnTo>
                  <a:lnTo>
                    <a:pt x="2134" y="216"/>
                  </a:lnTo>
                  <a:lnTo>
                    <a:pt x="1848" y="342"/>
                  </a:lnTo>
                  <a:lnTo>
                    <a:pt x="1561" y="485"/>
                  </a:lnTo>
                  <a:lnTo>
                    <a:pt x="1310" y="682"/>
                  </a:lnTo>
                  <a:lnTo>
                    <a:pt x="1059" y="879"/>
                  </a:lnTo>
                  <a:lnTo>
                    <a:pt x="826" y="1113"/>
                  </a:lnTo>
                  <a:lnTo>
                    <a:pt x="628" y="1364"/>
                  </a:lnTo>
                  <a:lnTo>
                    <a:pt x="449" y="1632"/>
                  </a:lnTo>
                  <a:lnTo>
                    <a:pt x="306" y="1919"/>
                  </a:lnTo>
                  <a:lnTo>
                    <a:pt x="180" y="2224"/>
                  </a:lnTo>
                  <a:lnTo>
                    <a:pt x="73" y="2547"/>
                  </a:lnTo>
                  <a:lnTo>
                    <a:pt x="19" y="2887"/>
                  </a:lnTo>
                  <a:lnTo>
                    <a:pt x="1" y="3210"/>
                  </a:lnTo>
                  <a:lnTo>
                    <a:pt x="1" y="3551"/>
                  </a:lnTo>
                  <a:lnTo>
                    <a:pt x="37" y="3874"/>
                  </a:lnTo>
                  <a:lnTo>
                    <a:pt x="108" y="4178"/>
                  </a:lnTo>
                  <a:lnTo>
                    <a:pt x="216" y="4483"/>
                  </a:lnTo>
                  <a:lnTo>
                    <a:pt x="342" y="4770"/>
                  </a:lnTo>
                  <a:lnTo>
                    <a:pt x="485" y="5057"/>
                  </a:lnTo>
                  <a:lnTo>
                    <a:pt x="664" y="5326"/>
                  </a:lnTo>
                  <a:lnTo>
                    <a:pt x="879" y="5559"/>
                  </a:lnTo>
                  <a:lnTo>
                    <a:pt x="1095" y="5792"/>
                  </a:lnTo>
                  <a:lnTo>
                    <a:pt x="1346" y="5989"/>
                  </a:lnTo>
                  <a:lnTo>
                    <a:pt x="1632" y="6168"/>
                  </a:lnTo>
                  <a:lnTo>
                    <a:pt x="1919" y="6312"/>
                  </a:lnTo>
                  <a:lnTo>
                    <a:pt x="2224" y="6437"/>
                  </a:lnTo>
                  <a:lnTo>
                    <a:pt x="2547" y="6545"/>
                  </a:lnTo>
                  <a:lnTo>
                    <a:pt x="2834" y="6599"/>
                  </a:lnTo>
                  <a:lnTo>
                    <a:pt x="3138" y="6617"/>
                  </a:lnTo>
                  <a:lnTo>
                    <a:pt x="3425" y="6617"/>
                  </a:lnTo>
                  <a:lnTo>
                    <a:pt x="3712" y="6599"/>
                  </a:lnTo>
                  <a:lnTo>
                    <a:pt x="3981" y="6563"/>
                  </a:lnTo>
                  <a:lnTo>
                    <a:pt x="4268" y="6491"/>
                  </a:lnTo>
                  <a:lnTo>
                    <a:pt x="4519" y="6401"/>
                  </a:lnTo>
                  <a:lnTo>
                    <a:pt x="4788" y="6276"/>
                  </a:lnTo>
                  <a:lnTo>
                    <a:pt x="4160" y="5272"/>
                  </a:lnTo>
                  <a:lnTo>
                    <a:pt x="3999" y="5344"/>
                  </a:lnTo>
                  <a:lnTo>
                    <a:pt x="3838" y="5380"/>
                  </a:lnTo>
                  <a:lnTo>
                    <a:pt x="3676" y="5415"/>
                  </a:lnTo>
                  <a:lnTo>
                    <a:pt x="3515" y="5451"/>
                  </a:lnTo>
                  <a:lnTo>
                    <a:pt x="3174" y="5451"/>
                  </a:lnTo>
                  <a:lnTo>
                    <a:pt x="2995" y="5433"/>
                  </a:lnTo>
                  <a:lnTo>
                    <a:pt x="2816" y="5397"/>
                  </a:lnTo>
                  <a:lnTo>
                    <a:pt x="2601" y="5344"/>
                  </a:lnTo>
                  <a:lnTo>
                    <a:pt x="2403" y="5254"/>
                  </a:lnTo>
                  <a:lnTo>
                    <a:pt x="2224" y="5164"/>
                  </a:lnTo>
                  <a:lnTo>
                    <a:pt x="2045" y="5039"/>
                  </a:lnTo>
                  <a:lnTo>
                    <a:pt x="1883" y="4913"/>
                  </a:lnTo>
                  <a:lnTo>
                    <a:pt x="1740" y="4770"/>
                  </a:lnTo>
                  <a:lnTo>
                    <a:pt x="1597" y="4609"/>
                  </a:lnTo>
                  <a:lnTo>
                    <a:pt x="1489" y="4447"/>
                  </a:lnTo>
                  <a:lnTo>
                    <a:pt x="1381" y="4268"/>
                  </a:lnTo>
                  <a:lnTo>
                    <a:pt x="1310" y="4071"/>
                  </a:lnTo>
                  <a:lnTo>
                    <a:pt x="1238" y="3874"/>
                  </a:lnTo>
                  <a:lnTo>
                    <a:pt x="1202" y="3676"/>
                  </a:lnTo>
                  <a:lnTo>
                    <a:pt x="1166" y="3461"/>
                  </a:lnTo>
                  <a:lnTo>
                    <a:pt x="1166" y="3246"/>
                  </a:lnTo>
                  <a:lnTo>
                    <a:pt x="1184" y="3031"/>
                  </a:lnTo>
                  <a:lnTo>
                    <a:pt x="1220" y="2816"/>
                  </a:lnTo>
                  <a:lnTo>
                    <a:pt x="1292" y="2619"/>
                  </a:lnTo>
                  <a:lnTo>
                    <a:pt x="1363" y="2403"/>
                  </a:lnTo>
                  <a:lnTo>
                    <a:pt x="1471" y="2224"/>
                  </a:lnTo>
                  <a:lnTo>
                    <a:pt x="1579" y="2045"/>
                  </a:lnTo>
                  <a:lnTo>
                    <a:pt x="1704" y="1883"/>
                  </a:lnTo>
                  <a:lnTo>
                    <a:pt x="1848" y="1740"/>
                  </a:lnTo>
                  <a:lnTo>
                    <a:pt x="2009" y="1615"/>
                  </a:lnTo>
                  <a:lnTo>
                    <a:pt x="2188" y="1489"/>
                  </a:lnTo>
                  <a:lnTo>
                    <a:pt x="2367" y="1399"/>
                  </a:lnTo>
                  <a:lnTo>
                    <a:pt x="2547" y="1310"/>
                  </a:lnTo>
                  <a:lnTo>
                    <a:pt x="2744" y="1238"/>
                  </a:lnTo>
                  <a:lnTo>
                    <a:pt x="2941" y="1202"/>
                  </a:lnTo>
                  <a:lnTo>
                    <a:pt x="3156" y="1166"/>
                  </a:lnTo>
                  <a:lnTo>
                    <a:pt x="3371" y="1166"/>
                  </a:lnTo>
                  <a:lnTo>
                    <a:pt x="3587" y="1184"/>
                  </a:lnTo>
                  <a:lnTo>
                    <a:pt x="3802" y="1220"/>
                  </a:lnTo>
                  <a:lnTo>
                    <a:pt x="3963" y="1274"/>
                  </a:lnTo>
                  <a:lnTo>
                    <a:pt x="4142" y="1328"/>
                  </a:lnTo>
                  <a:lnTo>
                    <a:pt x="4286" y="1417"/>
                  </a:lnTo>
                  <a:lnTo>
                    <a:pt x="4447" y="1489"/>
                  </a:lnTo>
                  <a:lnTo>
                    <a:pt x="4573" y="1597"/>
                  </a:lnTo>
                  <a:lnTo>
                    <a:pt x="4716" y="1686"/>
                  </a:lnTo>
                  <a:lnTo>
                    <a:pt x="4842" y="1812"/>
                  </a:lnTo>
                  <a:lnTo>
                    <a:pt x="4949" y="1937"/>
                  </a:lnTo>
                  <a:lnTo>
                    <a:pt x="5792" y="1166"/>
                  </a:lnTo>
                  <a:lnTo>
                    <a:pt x="5630" y="969"/>
                  </a:lnTo>
                  <a:lnTo>
                    <a:pt x="5451" y="772"/>
                  </a:lnTo>
                  <a:lnTo>
                    <a:pt x="5254" y="611"/>
                  </a:lnTo>
                  <a:lnTo>
                    <a:pt x="5057" y="467"/>
                  </a:lnTo>
                  <a:lnTo>
                    <a:pt x="4842" y="360"/>
                  </a:lnTo>
                  <a:lnTo>
                    <a:pt x="4609" y="252"/>
                  </a:lnTo>
                  <a:lnTo>
                    <a:pt x="4340" y="162"/>
                  </a:lnTo>
                  <a:lnTo>
                    <a:pt x="4071" y="91"/>
                  </a:lnTo>
                  <a:lnTo>
                    <a:pt x="3730" y="19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55"/>
            <p:cNvSpPr/>
            <p:nvPr/>
          </p:nvSpPr>
          <p:spPr>
            <a:xfrm flipH="1">
              <a:off x="7312667" y="3466821"/>
              <a:ext cx="64861" cy="93711"/>
            </a:xfrm>
            <a:custGeom>
              <a:avLst/>
              <a:gdLst/>
              <a:ahLst/>
              <a:cxnLst/>
              <a:rect l="l" t="t" r="r" b="b"/>
              <a:pathLst>
                <a:path w="1812" h="2618" extrusionOk="0">
                  <a:moveTo>
                    <a:pt x="252" y="0"/>
                  </a:moveTo>
                  <a:lnTo>
                    <a:pt x="180" y="18"/>
                  </a:lnTo>
                  <a:lnTo>
                    <a:pt x="144" y="54"/>
                  </a:lnTo>
                  <a:lnTo>
                    <a:pt x="90" y="90"/>
                  </a:lnTo>
                  <a:lnTo>
                    <a:pt x="54" y="126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305"/>
                  </a:lnTo>
                  <a:lnTo>
                    <a:pt x="1" y="2313"/>
                  </a:lnTo>
                  <a:lnTo>
                    <a:pt x="1" y="2367"/>
                  </a:lnTo>
                  <a:lnTo>
                    <a:pt x="19" y="2438"/>
                  </a:lnTo>
                  <a:lnTo>
                    <a:pt x="54" y="2474"/>
                  </a:lnTo>
                  <a:lnTo>
                    <a:pt x="90" y="2528"/>
                  </a:lnTo>
                  <a:lnTo>
                    <a:pt x="144" y="2564"/>
                  </a:lnTo>
                  <a:lnTo>
                    <a:pt x="180" y="2582"/>
                  </a:lnTo>
                  <a:lnTo>
                    <a:pt x="252" y="2600"/>
                  </a:lnTo>
                  <a:lnTo>
                    <a:pt x="305" y="2618"/>
                  </a:lnTo>
                  <a:lnTo>
                    <a:pt x="1507" y="2618"/>
                  </a:lnTo>
                  <a:lnTo>
                    <a:pt x="1560" y="2600"/>
                  </a:lnTo>
                  <a:lnTo>
                    <a:pt x="1632" y="2582"/>
                  </a:lnTo>
                  <a:lnTo>
                    <a:pt x="1668" y="2564"/>
                  </a:lnTo>
                  <a:lnTo>
                    <a:pt x="1722" y="2528"/>
                  </a:lnTo>
                  <a:lnTo>
                    <a:pt x="1758" y="2474"/>
                  </a:lnTo>
                  <a:lnTo>
                    <a:pt x="1776" y="2438"/>
                  </a:lnTo>
                  <a:lnTo>
                    <a:pt x="1793" y="2367"/>
                  </a:lnTo>
                  <a:lnTo>
                    <a:pt x="1811" y="2313"/>
                  </a:lnTo>
                  <a:lnTo>
                    <a:pt x="1811" y="305"/>
                  </a:lnTo>
                  <a:lnTo>
                    <a:pt x="1793" y="233"/>
                  </a:lnTo>
                  <a:lnTo>
                    <a:pt x="1776" y="179"/>
                  </a:lnTo>
                  <a:lnTo>
                    <a:pt x="1758" y="126"/>
                  </a:lnTo>
                  <a:lnTo>
                    <a:pt x="1722" y="90"/>
                  </a:lnTo>
                  <a:lnTo>
                    <a:pt x="1668" y="54"/>
                  </a:lnTo>
                  <a:lnTo>
                    <a:pt x="1632" y="18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55"/>
            <p:cNvSpPr/>
            <p:nvPr/>
          </p:nvSpPr>
          <p:spPr>
            <a:xfrm flipH="1">
              <a:off x="8139888" y="4184291"/>
              <a:ext cx="21871" cy="191288"/>
            </a:xfrm>
            <a:custGeom>
              <a:avLst/>
              <a:gdLst/>
              <a:ahLst/>
              <a:cxnLst/>
              <a:rect l="l" t="t" r="r" b="b"/>
              <a:pathLst>
                <a:path w="611" h="5344" extrusionOk="0">
                  <a:moveTo>
                    <a:pt x="1" y="0"/>
                  </a:moveTo>
                  <a:lnTo>
                    <a:pt x="1" y="5343"/>
                  </a:lnTo>
                  <a:lnTo>
                    <a:pt x="610" y="5343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55"/>
            <p:cNvSpPr/>
            <p:nvPr/>
          </p:nvSpPr>
          <p:spPr>
            <a:xfrm flipH="1">
              <a:off x="8099475" y="4184291"/>
              <a:ext cx="21191" cy="191288"/>
            </a:xfrm>
            <a:custGeom>
              <a:avLst/>
              <a:gdLst/>
              <a:ahLst/>
              <a:cxnLst/>
              <a:rect l="l" t="t" r="r" b="b"/>
              <a:pathLst>
                <a:path w="592" h="5344" extrusionOk="0">
                  <a:moveTo>
                    <a:pt x="0" y="0"/>
                  </a:moveTo>
                  <a:lnTo>
                    <a:pt x="0" y="5343"/>
                  </a:lnTo>
                  <a:lnTo>
                    <a:pt x="592" y="5343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55"/>
            <p:cNvSpPr/>
            <p:nvPr/>
          </p:nvSpPr>
          <p:spPr>
            <a:xfrm flipH="1">
              <a:off x="8058383" y="4184291"/>
              <a:ext cx="21226" cy="191288"/>
            </a:xfrm>
            <a:custGeom>
              <a:avLst/>
              <a:gdLst/>
              <a:ahLst/>
              <a:cxnLst/>
              <a:rect l="l" t="t" r="r" b="b"/>
              <a:pathLst>
                <a:path w="593" h="5344" extrusionOk="0">
                  <a:moveTo>
                    <a:pt x="1" y="0"/>
                  </a:moveTo>
                  <a:lnTo>
                    <a:pt x="1" y="5343"/>
                  </a:lnTo>
                  <a:lnTo>
                    <a:pt x="592" y="5343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55"/>
            <p:cNvSpPr/>
            <p:nvPr/>
          </p:nvSpPr>
          <p:spPr>
            <a:xfrm flipH="1">
              <a:off x="8017326" y="4184291"/>
              <a:ext cx="21835" cy="191288"/>
            </a:xfrm>
            <a:custGeom>
              <a:avLst/>
              <a:gdLst/>
              <a:ahLst/>
              <a:cxnLst/>
              <a:rect l="l" t="t" r="r" b="b"/>
              <a:pathLst>
                <a:path w="610" h="5344" extrusionOk="0">
                  <a:moveTo>
                    <a:pt x="0" y="0"/>
                  </a:moveTo>
                  <a:lnTo>
                    <a:pt x="0" y="5343"/>
                  </a:lnTo>
                  <a:lnTo>
                    <a:pt x="610" y="5343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55"/>
            <p:cNvSpPr/>
            <p:nvPr/>
          </p:nvSpPr>
          <p:spPr>
            <a:xfrm flipH="1">
              <a:off x="7976233" y="4184291"/>
              <a:ext cx="21871" cy="191288"/>
            </a:xfrm>
            <a:custGeom>
              <a:avLst/>
              <a:gdLst/>
              <a:ahLst/>
              <a:cxnLst/>
              <a:rect l="l" t="t" r="r" b="b"/>
              <a:pathLst>
                <a:path w="611" h="5344" extrusionOk="0">
                  <a:moveTo>
                    <a:pt x="1" y="0"/>
                  </a:moveTo>
                  <a:lnTo>
                    <a:pt x="1" y="5343"/>
                  </a:lnTo>
                  <a:lnTo>
                    <a:pt x="610" y="5343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55"/>
            <p:cNvSpPr/>
            <p:nvPr/>
          </p:nvSpPr>
          <p:spPr>
            <a:xfrm flipH="1">
              <a:off x="7935821" y="4184291"/>
              <a:ext cx="21191" cy="191288"/>
            </a:xfrm>
            <a:custGeom>
              <a:avLst/>
              <a:gdLst/>
              <a:ahLst/>
              <a:cxnLst/>
              <a:rect l="l" t="t" r="r" b="b"/>
              <a:pathLst>
                <a:path w="592" h="5344" extrusionOk="0">
                  <a:moveTo>
                    <a:pt x="0" y="0"/>
                  </a:moveTo>
                  <a:lnTo>
                    <a:pt x="0" y="5343"/>
                  </a:lnTo>
                  <a:lnTo>
                    <a:pt x="592" y="5343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55"/>
            <p:cNvSpPr/>
            <p:nvPr/>
          </p:nvSpPr>
          <p:spPr>
            <a:xfrm flipH="1">
              <a:off x="7894728" y="4184291"/>
              <a:ext cx="21871" cy="191288"/>
            </a:xfrm>
            <a:custGeom>
              <a:avLst/>
              <a:gdLst/>
              <a:ahLst/>
              <a:cxnLst/>
              <a:rect l="l" t="t" r="r" b="b"/>
              <a:pathLst>
                <a:path w="611" h="5344" extrusionOk="0">
                  <a:moveTo>
                    <a:pt x="1" y="0"/>
                  </a:moveTo>
                  <a:lnTo>
                    <a:pt x="1" y="5343"/>
                  </a:lnTo>
                  <a:lnTo>
                    <a:pt x="610" y="5343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55"/>
            <p:cNvSpPr/>
            <p:nvPr/>
          </p:nvSpPr>
          <p:spPr>
            <a:xfrm flipH="1">
              <a:off x="6086904" y="3669598"/>
              <a:ext cx="456350" cy="218886"/>
            </a:xfrm>
            <a:custGeom>
              <a:avLst/>
              <a:gdLst/>
              <a:ahLst/>
              <a:cxnLst/>
              <a:rect l="l" t="t" r="r" b="b"/>
              <a:pathLst>
                <a:path w="12749" h="6115" extrusionOk="0">
                  <a:moveTo>
                    <a:pt x="377" y="1"/>
                  </a:moveTo>
                  <a:lnTo>
                    <a:pt x="324" y="19"/>
                  </a:lnTo>
                  <a:lnTo>
                    <a:pt x="288" y="72"/>
                  </a:lnTo>
                  <a:lnTo>
                    <a:pt x="252" y="162"/>
                  </a:lnTo>
                  <a:lnTo>
                    <a:pt x="216" y="270"/>
                  </a:lnTo>
                  <a:lnTo>
                    <a:pt x="144" y="574"/>
                  </a:lnTo>
                  <a:lnTo>
                    <a:pt x="90" y="969"/>
                  </a:lnTo>
                  <a:lnTo>
                    <a:pt x="55" y="1417"/>
                  </a:lnTo>
                  <a:lnTo>
                    <a:pt x="19" y="1937"/>
                  </a:lnTo>
                  <a:lnTo>
                    <a:pt x="1" y="2493"/>
                  </a:lnTo>
                  <a:lnTo>
                    <a:pt x="1" y="3066"/>
                  </a:lnTo>
                  <a:lnTo>
                    <a:pt x="1" y="3622"/>
                  </a:lnTo>
                  <a:lnTo>
                    <a:pt x="19" y="4178"/>
                  </a:lnTo>
                  <a:lnTo>
                    <a:pt x="55" y="4698"/>
                  </a:lnTo>
                  <a:lnTo>
                    <a:pt x="90" y="5164"/>
                  </a:lnTo>
                  <a:lnTo>
                    <a:pt x="144" y="5541"/>
                  </a:lnTo>
                  <a:lnTo>
                    <a:pt x="216" y="5845"/>
                  </a:lnTo>
                  <a:lnTo>
                    <a:pt x="252" y="5953"/>
                  </a:lnTo>
                  <a:lnTo>
                    <a:pt x="288" y="6043"/>
                  </a:lnTo>
                  <a:lnTo>
                    <a:pt x="324" y="6096"/>
                  </a:lnTo>
                  <a:lnTo>
                    <a:pt x="377" y="6114"/>
                  </a:lnTo>
                  <a:lnTo>
                    <a:pt x="12049" y="6114"/>
                  </a:lnTo>
                  <a:lnTo>
                    <a:pt x="12121" y="6096"/>
                  </a:lnTo>
                  <a:lnTo>
                    <a:pt x="12210" y="6043"/>
                  </a:lnTo>
                  <a:lnTo>
                    <a:pt x="12282" y="5953"/>
                  </a:lnTo>
                  <a:lnTo>
                    <a:pt x="12354" y="5845"/>
                  </a:lnTo>
                  <a:lnTo>
                    <a:pt x="12407" y="5702"/>
                  </a:lnTo>
                  <a:lnTo>
                    <a:pt x="12479" y="5541"/>
                  </a:lnTo>
                  <a:lnTo>
                    <a:pt x="12569" y="5164"/>
                  </a:lnTo>
                  <a:lnTo>
                    <a:pt x="12658" y="4698"/>
                  </a:lnTo>
                  <a:lnTo>
                    <a:pt x="12712" y="4178"/>
                  </a:lnTo>
                  <a:lnTo>
                    <a:pt x="12748" y="3622"/>
                  </a:lnTo>
                  <a:lnTo>
                    <a:pt x="12748" y="3066"/>
                  </a:lnTo>
                  <a:lnTo>
                    <a:pt x="12748" y="2493"/>
                  </a:lnTo>
                  <a:lnTo>
                    <a:pt x="12712" y="1937"/>
                  </a:lnTo>
                  <a:lnTo>
                    <a:pt x="12658" y="1417"/>
                  </a:lnTo>
                  <a:lnTo>
                    <a:pt x="12569" y="969"/>
                  </a:lnTo>
                  <a:lnTo>
                    <a:pt x="12479" y="574"/>
                  </a:lnTo>
                  <a:lnTo>
                    <a:pt x="12407" y="413"/>
                  </a:lnTo>
                  <a:lnTo>
                    <a:pt x="12354" y="270"/>
                  </a:lnTo>
                  <a:lnTo>
                    <a:pt x="12282" y="162"/>
                  </a:lnTo>
                  <a:lnTo>
                    <a:pt x="12210" y="72"/>
                  </a:lnTo>
                  <a:lnTo>
                    <a:pt x="12121" y="19"/>
                  </a:lnTo>
                  <a:lnTo>
                    <a:pt x="12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55"/>
            <p:cNvSpPr/>
            <p:nvPr/>
          </p:nvSpPr>
          <p:spPr>
            <a:xfrm flipH="1">
              <a:off x="6086904" y="3669598"/>
              <a:ext cx="453129" cy="218886"/>
            </a:xfrm>
            <a:custGeom>
              <a:avLst/>
              <a:gdLst/>
              <a:ahLst/>
              <a:cxnLst/>
              <a:rect l="l" t="t" r="r" b="b"/>
              <a:pathLst>
                <a:path w="12659" h="6115" extrusionOk="0">
                  <a:moveTo>
                    <a:pt x="287" y="1"/>
                  </a:moveTo>
                  <a:lnTo>
                    <a:pt x="234" y="37"/>
                  </a:lnTo>
                  <a:lnTo>
                    <a:pt x="198" y="90"/>
                  </a:lnTo>
                  <a:lnTo>
                    <a:pt x="162" y="180"/>
                  </a:lnTo>
                  <a:lnTo>
                    <a:pt x="108" y="305"/>
                  </a:lnTo>
                  <a:lnTo>
                    <a:pt x="54" y="628"/>
                  </a:lnTo>
                  <a:lnTo>
                    <a:pt x="0" y="1058"/>
                  </a:lnTo>
                  <a:lnTo>
                    <a:pt x="10489" y="1058"/>
                  </a:lnTo>
                  <a:lnTo>
                    <a:pt x="10543" y="1076"/>
                  </a:lnTo>
                  <a:lnTo>
                    <a:pt x="10596" y="1094"/>
                  </a:lnTo>
                  <a:lnTo>
                    <a:pt x="10668" y="1148"/>
                  </a:lnTo>
                  <a:lnTo>
                    <a:pt x="10722" y="1202"/>
                  </a:lnTo>
                  <a:lnTo>
                    <a:pt x="10811" y="1381"/>
                  </a:lnTo>
                  <a:lnTo>
                    <a:pt x="10901" y="1596"/>
                  </a:lnTo>
                  <a:lnTo>
                    <a:pt x="10973" y="1883"/>
                  </a:lnTo>
                  <a:lnTo>
                    <a:pt x="11045" y="2206"/>
                  </a:lnTo>
                  <a:lnTo>
                    <a:pt x="11098" y="2547"/>
                  </a:lnTo>
                  <a:lnTo>
                    <a:pt x="11134" y="2923"/>
                  </a:lnTo>
                  <a:lnTo>
                    <a:pt x="11170" y="3335"/>
                  </a:lnTo>
                  <a:lnTo>
                    <a:pt x="11188" y="3748"/>
                  </a:lnTo>
                  <a:lnTo>
                    <a:pt x="11188" y="4160"/>
                  </a:lnTo>
                  <a:lnTo>
                    <a:pt x="11188" y="4590"/>
                  </a:lnTo>
                  <a:lnTo>
                    <a:pt x="11152" y="5003"/>
                  </a:lnTo>
                  <a:lnTo>
                    <a:pt x="11134" y="5397"/>
                  </a:lnTo>
                  <a:lnTo>
                    <a:pt x="11080" y="5774"/>
                  </a:lnTo>
                  <a:lnTo>
                    <a:pt x="11027" y="6114"/>
                  </a:lnTo>
                  <a:lnTo>
                    <a:pt x="11959" y="6114"/>
                  </a:lnTo>
                  <a:lnTo>
                    <a:pt x="12031" y="6096"/>
                  </a:lnTo>
                  <a:lnTo>
                    <a:pt x="12120" y="6043"/>
                  </a:lnTo>
                  <a:lnTo>
                    <a:pt x="12192" y="5953"/>
                  </a:lnTo>
                  <a:lnTo>
                    <a:pt x="12264" y="5845"/>
                  </a:lnTo>
                  <a:lnTo>
                    <a:pt x="12317" y="5702"/>
                  </a:lnTo>
                  <a:lnTo>
                    <a:pt x="12389" y="5541"/>
                  </a:lnTo>
                  <a:lnTo>
                    <a:pt x="12479" y="5164"/>
                  </a:lnTo>
                  <a:lnTo>
                    <a:pt x="12568" y="4698"/>
                  </a:lnTo>
                  <a:lnTo>
                    <a:pt x="12622" y="4178"/>
                  </a:lnTo>
                  <a:lnTo>
                    <a:pt x="12658" y="3622"/>
                  </a:lnTo>
                  <a:lnTo>
                    <a:pt x="12658" y="3066"/>
                  </a:lnTo>
                  <a:lnTo>
                    <a:pt x="12658" y="2493"/>
                  </a:lnTo>
                  <a:lnTo>
                    <a:pt x="12622" y="1937"/>
                  </a:lnTo>
                  <a:lnTo>
                    <a:pt x="12568" y="1417"/>
                  </a:lnTo>
                  <a:lnTo>
                    <a:pt x="12479" y="969"/>
                  </a:lnTo>
                  <a:lnTo>
                    <a:pt x="12389" y="574"/>
                  </a:lnTo>
                  <a:lnTo>
                    <a:pt x="12317" y="413"/>
                  </a:lnTo>
                  <a:lnTo>
                    <a:pt x="12264" y="270"/>
                  </a:lnTo>
                  <a:lnTo>
                    <a:pt x="12192" y="162"/>
                  </a:lnTo>
                  <a:lnTo>
                    <a:pt x="12120" y="72"/>
                  </a:lnTo>
                  <a:lnTo>
                    <a:pt x="12031" y="19"/>
                  </a:lnTo>
                  <a:lnTo>
                    <a:pt x="119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55"/>
            <p:cNvSpPr/>
            <p:nvPr/>
          </p:nvSpPr>
          <p:spPr>
            <a:xfrm flipH="1">
              <a:off x="6392379" y="3713876"/>
              <a:ext cx="132263" cy="150840"/>
            </a:xfrm>
            <a:custGeom>
              <a:avLst/>
              <a:gdLst/>
              <a:ahLst/>
              <a:cxnLst/>
              <a:rect l="l" t="t" r="r" b="b"/>
              <a:pathLst>
                <a:path w="3695" h="4214" extrusionOk="0">
                  <a:moveTo>
                    <a:pt x="1650" y="1"/>
                  </a:moveTo>
                  <a:lnTo>
                    <a:pt x="1471" y="37"/>
                  </a:lnTo>
                  <a:lnTo>
                    <a:pt x="1292" y="90"/>
                  </a:lnTo>
                  <a:lnTo>
                    <a:pt x="1130" y="162"/>
                  </a:lnTo>
                  <a:lnTo>
                    <a:pt x="969" y="252"/>
                  </a:lnTo>
                  <a:lnTo>
                    <a:pt x="808" y="359"/>
                  </a:lnTo>
                  <a:lnTo>
                    <a:pt x="664" y="485"/>
                  </a:lnTo>
                  <a:lnTo>
                    <a:pt x="539" y="610"/>
                  </a:lnTo>
                  <a:lnTo>
                    <a:pt x="413" y="754"/>
                  </a:lnTo>
                  <a:lnTo>
                    <a:pt x="306" y="915"/>
                  </a:lnTo>
                  <a:lnTo>
                    <a:pt x="216" y="1094"/>
                  </a:lnTo>
                  <a:lnTo>
                    <a:pt x="144" y="1274"/>
                  </a:lnTo>
                  <a:lnTo>
                    <a:pt x="72" y="1471"/>
                  </a:lnTo>
                  <a:lnTo>
                    <a:pt x="37" y="1668"/>
                  </a:lnTo>
                  <a:lnTo>
                    <a:pt x="1" y="1883"/>
                  </a:lnTo>
                  <a:lnTo>
                    <a:pt x="1" y="2098"/>
                  </a:lnTo>
                  <a:lnTo>
                    <a:pt x="1" y="2314"/>
                  </a:lnTo>
                  <a:lnTo>
                    <a:pt x="37" y="2529"/>
                  </a:lnTo>
                  <a:lnTo>
                    <a:pt x="72" y="2726"/>
                  </a:lnTo>
                  <a:lnTo>
                    <a:pt x="144" y="2923"/>
                  </a:lnTo>
                  <a:lnTo>
                    <a:pt x="216" y="3102"/>
                  </a:lnTo>
                  <a:lnTo>
                    <a:pt x="306" y="3282"/>
                  </a:lnTo>
                  <a:lnTo>
                    <a:pt x="413" y="3443"/>
                  </a:lnTo>
                  <a:lnTo>
                    <a:pt x="539" y="3586"/>
                  </a:lnTo>
                  <a:lnTo>
                    <a:pt x="664" y="3730"/>
                  </a:lnTo>
                  <a:lnTo>
                    <a:pt x="808" y="3837"/>
                  </a:lnTo>
                  <a:lnTo>
                    <a:pt x="969" y="3945"/>
                  </a:lnTo>
                  <a:lnTo>
                    <a:pt x="1130" y="4035"/>
                  </a:lnTo>
                  <a:lnTo>
                    <a:pt x="1292" y="4106"/>
                  </a:lnTo>
                  <a:lnTo>
                    <a:pt x="1471" y="4160"/>
                  </a:lnTo>
                  <a:lnTo>
                    <a:pt x="1650" y="4196"/>
                  </a:lnTo>
                  <a:lnTo>
                    <a:pt x="1847" y="4214"/>
                  </a:lnTo>
                  <a:lnTo>
                    <a:pt x="2027" y="4196"/>
                  </a:lnTo>
                  <a:lnTo>
                    <a:pt x="2224" y="4160"/>
                  </a:lnTo>
                  <a:lnTo>
                    <a:pt x="2385" y="4106"/>
                  </a:lnTo>
                  <a:lnTo>
                    <a:pt x="2565" y="4035"/>
                  </a:lnTo>
                  <a:lnTo>
                    <a:pt x="2726" y="3945"/>
                  </a:lnTo>
                  <a:lnTo>
                    <a:pt x="2869" y="3837"/>
                  </a:lnTo>
                  <a:lnTo>
                    <a:pt x="3013" y="3730"/>
                  </a:lnTo>
                  <a:lnTo>
                    <a:pt x="3156" y="3586"/>
                  </a:lnTo>
                  <a:lnTo>
                    <a:pt x="3264" y="3443"/>
                  </a:lnTo>
                  <a:lnTo>
                    <a:pt x="3371" y="3282"/>
                  </a:lnTo>
                  <a:lnTo>
                    <a:pt x="3461" y="3102"/>
                  </a:lnTo>
                  <a:lnTo>
                    <a:pt x="3551" y="2923"/>
                  </a:lnTo>
                  <a:lnTo>
                    <a:pt x="3604" y="2726"/>
                  </a:lnTo>
                  <a:lnTo>
                    <a:pt x="3658" y="2529"/>
                  </a:lnTo>
                  <a:lnTo>
                    <a:pt x="3676" y="2314"/>
                  </a:lnTo>
                  <a:lnTo>
                    <a:pt x="3694" y="2098"/>
                  </a:lnTo>
                  <a:lnTo>
                    <a:pt x="3676" y="1883"/>
                  </a:lnTo>
                  <a:lnTo>
                    <a:pt x="3658" y="1668"/>
                  </a:lnTo>
                  <a:lnTo>
                    <a:pt x="3604" y="1471"/>
                  </a:lnTo>
                  <a:lnTo>
                    <a:pt x="3551" y="1274"/>
                  </a:lnTo>
                  <a:lnTo>
                    <a:pt x="3461" y="1094"/>
                  </a:lnTo>
                  <a:lnTo>
                    <a:pt x="3371" y="915"/>
                  </a:lnTo>
                  <a:lnTo>
                    <a:pt x="3264" y="754"/>
                  </a:lnTo>
                  <a:lnTo>
                    <a:pt x="3156" y="610"/>
                  </a:lnTo>
                  <a:lnTo>
                    <a:pt x="3013" y="485"/>
                  </a:lnTo>
                  <a:lnTo>
                    <a:pt x="2869" y="359"/>
                  </a:lnTo>
                  <a:lnTo>
                    <a:pt x="2726" y="252"/>
                  </a:lnTo>
                  <a:lnTo>
                    <a:pt x="2565" y="162"/>
                  </a:lnTo>
                  <a:lnTo>
                    <a:pt x="2385" y="90"/>
                  </a:lnTo>
                  <a:lnTo>
                    <a:pt x="2224" y="37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55"/>
            <p:cNvSpPr/>
            <p:nvPr/>
          </p:nvSpPr>
          <p:spPr>
            <a:xfrm flipH="1">
              <a:off x="6153662" y="3713876"/>
              <a:ext cx="132227" cy="150840"/>
            </a:xfrm>
            <a:custGeom>
              <a:avLst/>
              <a:gdLst/>
              <a:ahLst/>
              <a:cxnLst/>
              <a:rect l="l" t="t" r="r" b="b"/>
              <a:pathLst>
                <a:path w="3694" h="4214" extrusionOk="0">
                  <a:moveTo>
                    <a:pt x="1668" y="1"/>
                  </a:moveTo>
                  <a:lnTo>
                    <a:pt x="1470" y="37"/>
                  </a:lnTo>
                  <a:lnTo>
                    <a:pt x="1291" y="90"/>
                  </a:lnTo>
                  <a:lnTo>
                    <a:pt x="1130" y="162"/>
                  </a:lnTo>
                  <a:lnTo>
                    <a:pt x="968" y="252"/>
                  </a:lnTo>
                  <a:lnTo>
                    <a:pt x="807" y="359"/>
                  </a:lnTo>
                  <a:lnTo>
                    <a:pt x="664" y="485"/>
                  </a:lnTo>
                  <a:lnTo>
                    <a:pt x="538" y="610"/>
                  </a:lnTo>
                  <a:lnTo>
                    <a:pt x="413" y="754"/>
                  </a:lnTo>
                  <a:lnTo>
                    <a:pt x="323" y="915"/>
                  </a:lnTo>
                  <a:lnTo>
                    <a:pt x="215" y="1094"/>
                  </a:lnTo>
                  <a:lnTo>
                    <a:pt x="144" y="1274"/>
                  </a:lnTo>
                  <a:lnTo>
                    <a:pt x="90" y="1471"/>
                  </a:lnTo>
                  <a:lnTo>
                    <a:pt x="36" y="1668"/>
                  </a:lnTo>
                  <a:lnTo>
                    <a:pt x="0" y="1883"/>
                  </a:lnTo>
                  <a:lnTo>
                    <a:pt x="0" y="2098"/>
                  </a:lnTo>
                  <a:lnTo>
                    <a:pt x="0" y="2314"/>
                  </a:lnTo>
                  <a:lnTo>
                    <a:pt x="36" y="2529"/>
                  </a:lnTo>
                  <a:lnTo>
                    <a:pt x="90" y="2726"/>
                  </a:lnTo>
                  <a:lnTo>
                    <a:pt x="144" y="2923"/>
                  </a:lnTo>
                  <a:lnTo>
                    <a:pt x="215" y="3102"/>
                  </a:lnTo>
                  <a:lnTo>
                    <a:pt x="323" y="3282"/>
                  </a:lnTo>
                  <a:lnTo>
                    <a:pt x="413" y="3443"/>
                  </a:lnTo>
                  <a:lnTo>
                    <a:pt x="538" y="3586"/>
                  </a:lnTo>
                  <a:lnTo>
                    <a:pt x="664" y="3730"/>
                  </a:lnTo>
                  <a:lnTo>
                    <a:pt x="807" y="3837"/>
                  </a:lnTo>
                  <a:lnTo>
                    <a:pt x="968" y="3945"/>
                  </a:lnTo>
                  <a:lnTo>
                    <a:pt x="1130" y="4035"/>
                  </a:lnTo>
                  <a:lnTo>
                    <a:pt x="1291" y="4106"/>
                  </a:lnTo>
                  <a:lnTo>
                    <a:pt x="1470" y="4160"/>
                  </a:lnTo>
                  <a:lnTo>
                    <a:pt x="1668" y="4196"/>
                  </a:lnTo>
                  <a:lnTo>
                    <a:pt x="1847" y="4214"/>
                  </a:lnTo>
                  <a:lnTo>
                    <a:pt x="2044" y="4196"/>
                  </a:lnTo>
                  <a:lnTo>
                    <a:pt x="2223" y="4160"/>
                  </a:lnTo>
                  <a:lnTo>
                    <a:pt x="2403" y="4106"/>
                  </a:lnTo>
                  <a:lnTo>
                    <a:pt x="2564" y="4035"/>
                  </a:lnTo>
                  <a:lnTo>
                    <a:pt x="2725" y="3945"/>
                  </a:lnTo>
                  <a:lnTo>
                    <a:pt x="2887" y="3837"/>
                  </a:lnTo>
                  <a:lnTo>
                    <a:pt x="3030" y="3730"/>
                  </a:lnTo>
                  <a:lnTo>
                    <a:pt x="3156" y="3586"/>
                  </a:lnTo>
                  <a:lnTo>
                    <a:pt x="3281" y="3443"/>
                  </a:lnTo>
                  <a:lnTo>
                    <a:pt x="3389" y="3282"/>
                  </a:lnTo>
                  <a:lnTo>
                    <a:pt x="3478" y="3102"/>
                  </a:lnTo>
                  <a:lnTo>
                    <a:pt x="3550" y="2923"/>
                  </a:lnTo>
                  <a:lnTo>
                    <a:pt x="3622" y="2726"/>
                  </a:lnTo>
                  <a:lnTo>
                    <a:pt x="3658" y="2529"/>
                  </a:lnTo>
                  <a:lnTo>
                    <a:pt x="3694" y="2314"/>
                  </a:lnTo>
                  <a:lnTo>
                    <a:pt x="3694" y="2098"/>
                  </a:lnTo>
                  <a:lnTo>
                    <a:pt x="3694" y="1883"/>
                  </a:lnTo>
                  <a:lnTo>
                    <a:pt x="3658" y="1668"/>
                  </a:lnTo>
                  <a:lnTo>
                    <a:pt x="3622" y="1471"/>
                  </a:lnTo>
                  <a:lnTo>
                    <a:pt x="3550" y="1274"/>
                  </a:lnTo>
                  <a:lnTo>
                    <a:pt x="3478" y="1094"/>
                  </a:lnTo>
                  <a:lnTo>
                    <a:pt x="3389" y="915"/>
                  </a:lnTo>
                  <a:lnTo>
                    <a:pt x="3281" y="754"/>
                  </a:lnTo>
                  <a:lnTo>
                    <a:pt x="3156" y="610"/>
                  </a:lnTo>
                  <a:lnTo>
                    <a:pt x="3030" y="485"/>
                  </a:lnTo>
                  <a:lnTo>
                    <a:pt x="2887" y="359"/>
                  </a:lnTo>
                  <a:lnTo>
                    <a:pt x="2725" y="252"/>
                  </a:lnTo>
                  <a:lnTo>
                    <a:pt x="2564" y="162"/>
                  </a:lnTo>
                  <a:lnTo>
                    <a:pt x="2403" y="90"/>
                  </a:lnTo>
                  <a:lnTo>
                    <a:pt x="2223" y="37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55"/>
            <p:cNvSpPr/>
            <p:nvPr/>
          </p:nvSpPr>
          <p:spPr>
            <a:xfrm flipH="1">
              <a:off x="6166513" y="3723505"/>
              <a:ext cx="114902" cy="130974"/>
            </a:xfrm>
            <a:custGeom>
              <a:avLst/>
              <a:gdLst/>
              <a:ahLst/>
              <a:cxnLst/>
              <a:rect l="l" t="t" r="r" b="b"/>
              <a:pathLst>
                <a:path w="3210" h="3659" extrusionOk="0">
                  <a:moveTo>
                    <a:pt x="1614" y="1"/>
                  </a:moveTo>
                  <a:lnTo>
                    <a:pt x="1453" y="19"/>
                  </a:lnTo>
                  <a:lnTo>
                    <a:pt x="1292" y="37"/>
                  </a:lnTo>
                  <a:lnTo>
                    <a:pt x="1130" y="90"/>
                  </a:lnTo>
                  <a:lnTo>
                    <a:pt x="987" y="144"/>
                  </a:lnTo>
                  <a:lnTo>
                    <a:pt x="843" y="216"/>
                  </a:lnTo>
                  <a:lnTo>
                    <a:pt x="718" y="305"/>
                  </a:lnTo>
                  <a:lnTo>
                    <a:pt x="592" y="413"/>
                  </a:lnTo>
                  <a:lnTo>
                    <a:pt x="467" y="539"/>
                  </a:lnTo>
                  <a:lnTo>
                    <a:pt x="377" y="664"/>
                  </a:lnTo>
                  <a:lnTo>
                    <a:pt x="270" y="807"/>
                  </a:lnTo>
                  <a:lnTo>
                    <a:pt x="198" y="951"/>
                  </a:lnTo>
                  <a:lnTo>
                    <a:pt x="126" y="1112"/>
                  </a:lnTo>
                  <a:lnTo>
                    <a:pt x="72" y="1292"/>
                  </a:lnTo>
                  <a:lnTo>
                    <a:pt x="37" y="1471"/>
                  </a:lnTo>
                  <a:lnTo>
                    <a:pt x="19" y="1650"/>
                  </a:lnTo>
                  <a:lnTo>
                    <a:pt x="1" y="1829"/>
                  </a:lnTo>
                  <a:lnTo>
                    <a:pt x="19" y="2027"/>
                  </a:lnTo>
                  <a:lnTo>
                    <a:pt x="37" y="2206"/>
                  </a:lnTo>
                  <a:lnTo>
                    <a:pt x="72" y="2367"/>
                  </a:lnTo>
                  <a:lnTo>
                    <a:pt x="126" y="2547"/>
                  </a:lnTo>
                  <a:lnTo>
                    <a:pt x="198" y="2708"/>
                  </a:lnTo>
                  <a:lnTo>
                    <a:pt x="270" y="2851"/>
                  </a:lnTo>
                  <a:lnTo>
                    <a:pt x="377" y="2995"/>
                  </a:lnTo>
                  <a:lnTo>
                    <a:pt x="467" y="3120"/>
                  </a:lnTo>
                  <a:lnTo>
                    <a:pt x="592" y="3246"/>
                  </a:lnTo>
                  <a:lnTo>
                    <a:pt x="718" y="3353"/>
                  </a:lnTo>
                  <a:lnTo>
                    <a:pt x="843" y="3443"/>
                  </a:lnTo>
                  <a:lnTo>
                    <a:pt x="987" y="3515"/>
                  </a:lnTo>
                  <a:lnTo>
                    <a:pt x="1130" y="3586"/>
                  </a:lnTo>
                  <a:lnTo>
                    <a:pt x="1292" y="3622"/>
                  </a:lnTo>
                  <a:lnTo>
                    <a:pt x="1453" y="3658"/>
                  </a:lnTo>
                  <a:lnTo>
                    <a:pt x="1776" y="3658"/>
                  </a:lnTo>
                  <a:lnTo>
                    <a:pt x="1937" y="3622"/>
                  </a:lnTo>
                  <a:lnTo>
                    <a:pt x="2080" y="3586"/>
                  </a:lnTo>
                  <a:lnTo>
                    <a:pt x="2242" y="3515"/>
                  </a:lnTo>
                  <a:lnTo>
                    <a:pt x="2385" y="3443"/>
                  </a:lnTo>
                  <a:lnTo>
                    <a:pt x="2511" y="3353"/>
                  </a:lnTo>
                  <a:lnTo>
                    <a:pt x="2636" y="3246"/>
                  </a:lnTo>
                  <a:lnTo>
                    <a:pt x="2744" y="3120"/>
                  </a:lnTo>
                  <a:lnTo>
                    <a:pt x="2851" y="2995"/>
                  </a:lnTo>
                  <a:lnTo>
                    <a:pt x="2941" y="2851"/>
                  </a:lnTo>
                  <a:lnTo>
                    <a:pt x="3031" y="2708"/>
                  </a:lnTo>
                  <a:lnTo>
                    <a:pt x="3084" y="2547"/>
                  </a:lnTo>
                  <a:lnTo>
                    <a:pt x="3138" y="2367"/>
                  </a:lnTo>
                  <a:lnTo>
                    <a:pt x="3192" y="2206"/>
                  </a:lnTo>
                  <a:lnTo>
                    <a:pt x="3210" y="2027"/>
                  </a:lnTo>
                  <a:lnTo>
                    <a:pt x="3210" y="1829"/>
                  </a:lnTo>
                  <a:lnTo>
                    <a:pt x="3210" y="1650"/>
                  </a:lnTo>
                  <a:lnTo>
                    <a:pt x="3192" y="1471"/>
                  </a:lnTo>
                  <a:lnTo>
                    <a:pt x="3138" y="1292"/>
                  </a:lnTo>
                  <a:lnTo>
                    <a:pt x="3084" y="1112"/>
                  </a:lnTo>
                  <a:lnTo>
                    <a:pt x="3031" y="951"/>
                  </a:lnTo>
                  <a:lnTo>
                    <a:pt x="2941" y="807"/>
                  </a:lnTo>
                  <a:lnTo>
                    <a:pt x="2851" y="664"/>
                  </a:lnTo>
                  <a:lnTo>
                    <a:pt x="2744" y="539"/>
                  </a:lnTo>
                  <a:lnTo>
                    <a:pt x="2636" y="413"/>
                  </a:lnTo>
                  <a:lnTo>
                    <a:pt x="2511" y="305"/>
                  </a:lnTo>
                  <a:lnTo>
                    <a:pt x="2385" y="216"/>
                  </a:lnTo>
                  <a:lnTo>
                    <a:pt x="2242" y="144"/>
                  </a:lnTo>
                  <a:lnTo>
                    <a:pt x="2080" y="90"/>
                  </a:lnTo>
                  <a:lnTo>
                    <a:pt x="1937" y="37"/>
                  </a:lnTo>
                  <a:lnTo>
                    <a:pt x="1776" y="19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55"/>
            <p:cNvSpPr/>
            <p:nvPr/>
          </p:nvSpPr>
          <p:spPr>
            <a:xfrm flipH="1">
              <a:off x="6172276" y="3730556"/>
              <a:ext cx="63572" cy="58453"/>
            </a:xfrm>
            <a:custGeom>
              <a:avLst/>
              <a:gdLst/>
              <a:ahLst/>
              <a:cxnLst/>
              <a:rect l="l" t="t" r="r" b="b"/>
              <a:pathLst>
                <a:path w="1776" h="1633" extrusionOk="0">
                  <a:moveTo>
                    <a:pt x="144" y="1"/>
                  </a:moveTo>
                  <a:lnTo>
                    <a:pt x="1" y="37"/>
                  </a:lnTo>
                  <a:lnTo>
                    <a:pt x="19" y="198"/>
                  </a:lnTo>
                  <a:lnTo>
                    <a:pt x="54" y="359"/>
                  </a:lnTo>
                  <a:lnTo>
                    <a:pt x="90" y="521"/>
                  </a:lnTo>
                  <a:lnTo>
                    <a:pt x="144" y="664"/>
                  </a:lnTo>
                  <a:lnTo>
                    <a:pt x="216" y="808"/>
                  </a:lnTo>
                  <a:lnTo>
                    <a:pt x="288" y="933"/>
                  </a:lnTo>
                  <a:lnTo>
                    <a:pt x="377" y="1059"/>
                  </a:lnTo>
                  <a:lnTo>
                    <a:pt x="467" y="1166"/>
                  </a:lnTo>
                  <a:lnTo>
                    <a:pt x="574" y="1274"/>
                  </a:lnTo>
                  <a:lnTo>
                    <a:pt x="682" y="1363"/>
                  </a:lnTo>
                  <a:lnTo>
                    <a:pt x="807" y="1453"/>
                  </a:lnTo>
                  <a:lnTo>
                    <a:pt x="933" y="1507"/>
                  </a:lnTo>
                  <a:lnTo>
                    <a:pt x="1076" y="1561"/>
                  </a:lnTo>
                  <a:lnTo>
                    <a:pt x="1220" y="1614"/>
                  </a:lnTo>
                  <a:lnTo>
                    <a:pt x="1363" y="1632"/>
                  </a:lnTo>
                  <a:lnTo>
                    <a:pt x="1650" y="1632"/>
                  </a:lnTo>
                  <a:lnTo>
                    <a:pt x="1776" y="1614"/>
                  </a:lnTo>
                  <a:lnTo>
                    <a:pt x="1758" y="1435"/>
                  </a:lnTo>
                  <a:lnTo>
                    <a:pt x="1722" y="1274"/>
                  </a:lnTo>
                  <a:lnTo>
                    <a:pt x="1686" y="1130"/>
                  </a:lnTo>
                  <a:lnTo>
                    <a:pt x="1632" y="987"/>
                  </a:lnTo>
                  <a:lnTo>
                    <a:pt x="1560" y="844"/>
                  </a:lnTo>
                  <a:lnTo>
                    <a:pt x="1489" y="700"/>
                  </a:lnTo>
                  <a:lnTo>
                    <a:pt x="1399" y="575"/>
                  </a:lnTo>
                  <a:lnTo>
                    <a:pt x="1309" y="467"/>
                  </a:lnTo>
                  <a:lnTo>
                    <a:pt x="1202" y="359"/>
                  </a:lnTo>
                  <a:lnTo>
                    <a:pt x="1094" y="270"/>
                  </a:lnTo>
                  <a:lnTo>
                    <a:pt x="969" y="198"/>
                  </a:lnTo>
                  <a:lnTo>
                    <a:pt x="843" y="126"/>
                  </a:lnTo>
                  <a:lnTo>
                    <a:pt x="700" y="73"/>
                  </a:lnTo>
                  <a:lnTo>
                    <a:pt x="574" y="37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55"/>
            <p:cNvSpPr/>
            <p:nvPr/>
          </p:nvSpPr>
          <p:spPr>
            <a:xfrm flipH="1">
              <a:off x="6405229" y="3723505"/>
              <a:ext cx="114902" cy="130974"/>
            </a:xfrm>
            <a:custGeom>
              <a:avLst/>
              <a:gdLst/>
              <a:ahLst/>
              <a:cxnLst/>
              <a:rect l="l" t="t" r="r" b="b"/>
              <a:pathLst>
                <a:path w="3210" h="3659" extrusionOk="0">
                  <a:moveTo>
                    <a:pt x="1614" y="1"/>
                  </a:moveTo>
                  <a:lnTo>
                    <a:pt x="1435" y="19"/>
                  </a:lnTo>
                  <a:lnTo>
                    <a:pt x="1273" y="37"/>
                  </a:lnTo>
                  <a:lnTo>
                    <a:pt x="1130" y="90"/>
                  </a:lnTo>
                  <a:lnTo>
                    <a:pt x="986" y="144"/>
                  </a:lnTo>
                  <a:lnTo>
                    <a:pt x="843" y="216"/>
                  </a:lnTo>
                  <a:lnTo>
                    <a:pt x="699" y="305"/>
                  </a:lnTo>
                  <a:lnTo>
                    <a:pt x="574" y="413"/>
                  </a:lnTo>
                  <a:lnTo>
                    <a:pt x="466" y="539"/>
                  </a:lnTo>
                  <a:lnTo>
                    <a:pt x="359" y="664"/>
                  </a:lnTo>
                  <a:lnTo>
                    <a:pt x="269" y="807"/>
                  </a:lnTo>
                  <a:lnTo>
                    <a:pt x="197" y="951"/>
                  </a:lnTo>
                  <a:lnTo>
                    <a:pt x="126" y="1112"/>
                  </a:lnTo>
                  <a:lnTo>
                    <a:pt x="72" y="1292"/>
                  </a:lnTo>
                  <a:lnTo>
                    <a:pt x="36" y="1471"/>
                  </a:lnTo>
                  <a:lnTo>
                    <a:pt x="0" y="1650"/>
                  </a:lnTo>
                  <a:lnTo>
                    <a:pt x="0" y="1829"/>
                  </a:lnTo>
                  <a:lnTo>
                    <a:pt x="0" y="2027"/>
                  </a:lnTo>
                  <a:lnTo>
                    <a:pt x="36" y="2206"/>
                  </a:lnTo>
                  <a:lnTo>
                    <a:pt x="72" y="2367"/>
                  </a:lnTo>
                  <a:lnTo>
                    <a:pt x="126" y="2547"/>
                  </a:lnTo>
                  <a:lnTo>
                    <a:pt x="197" y="2708"/>
                  </a:lnTo>
                  <a:lnTo>
                    <a:pt x="269" y="2851"/>
                  </a:lnTo>
                  <a:lnTo>
                    <a:pt x="359" y="2995"/>
                  </a:lnTo>
                  <a:lnTo>
                    <a:pt x="466" y="3120"/>
                  </a:lnTo>
                  <a:lnTo>
                    <a:pt x="574" y="3246"/>
                  </a:lnTo>
                  <a:lnTo>
                    <a:pt x="699" y="3353"/>
                  </a:lnTo>
                  <a:lnTo>
                    <a:pt x="843" y="3443"/>
                  </a:lnTo>
                  <a:lnTo>
                    <a:pt x="986" y="3515"/>
                  </a:lnTo>
                  <a:lnTo>
                    <a:pt x="1130" y="3586"/>
                  </a:lnTo>
                  <a:lnTo>
                    <a:pt x="1273" y="3622"/>
                  </a:lnTo>
                  <a:lnTo>
                    <a:pt x="1435" y="3658"/>
                  </a:lnTo>
                  <a:lnTo>
                    <a:pt x="1775" y="3658"/>
                  </a:lnTo>
                  <a:lnTo>
                    <a:pt x="1937" y="3622"/>
                  </a:lnTo>
                  <a:lnTo>
                    <a:pt x="2080" y="3586"/>
                  </a:lnTo>
                  <a:lnTo>
                    <a:pt x="2223" y="3515"/>
                  </a:lnTo>
                  <a:lnTo>
                    <a:pt x="2367" y="3443"/>
                  </a:lnTo>
                  <a:lnTo>
                    <a:pt x="2510" y="3353"/>
                  </a:lnTo>
                  <a:lnTo>
                    <a:pt x="2636" y="3246"/>
                  </a:lnTo>
                  <a:lnTo>
                    <a:pt x="2743" y="3120"/>
                  </a:lnTo>
                  <a:lnTo>
                    <a:pt x="2851" y="2995"/>
                  </a:lnTo>
                  <a:lnTo>
                    <a:pt x="2941" y="2851"/>
                  </a:lnTo>
                  <a:lnTo>
                    <a:pt x="3012" y="2708"/>
                  </a:lnTo>
                  <a:lnTo>
                    <a:pt x="3084" y="2547"/>
                  </a:lnTo>
                  <a:lnTo>
                    <a:pt x="3138" y="2367"/>
                  </a:lnTo>
                  <a:lnTo>
                    <a:pt x="3174" y="2206"/>
                  </a:lnTo>
                  <a:lnTo>
                    <a:pt x="3210" y="2027"/>
                  </a:lnTo>
                  <a:lnTo>
                    <a:pt x="3210" y="1829"/>
                  </a:lnTo>
                  <a:lnTo>
                    <a:pt x="3210" y="1650"/>
                  </a:lnTo>
                  <a:lnTo>
                    <a:pt x="3174" y="1471"/>
                  </a:lnTo>
                  <a:lnTo>
                    <a:pt x="3138" y="1292"/>
                  </a:lnTo>
                  <a:lnTo>
                    <a:pt x="3084" y="1112"/>
                  </a:lnTo>
                  <a:lnTo>
                    <a:pt x="3012" y="951"/>
                  </a:lnTo>
                  <a:lnTo>
                    <a:pt x="2941" y="807"/>
                  </a:lnTo>
                  <a:lnTo>
                    <a:pt x="2851" y="664"/>
                  </a:lnTo>
                  <a:lnTo>
                    <a:pt x="2743" y="539"/>
                  </a:lnTo>
                  <a:lnTo>
                    <a:pt x="2636" y="413"/>
                  </a:lnTo>
                  <a:lnTo>
                    <a:pt x="2510" y="305"/>
                  </a:lnTo>
                  <a:lnTo>
                    <a:pt x="2367" y="216"/>
                  </a:lnTo>
                  <a:lnTo>
                    <a:pt x="2223" y="144"/>
                  </a:lnTo>
                  <a:lnTo>
                    <a:pt x="2080" y="90"/>
                  </a:lnTo>
                  <a:lnTo>
                    <a:pt x="1937" y="37"/>
                  </a:lnTo>
                  <a:lnTo>
                    <a:pt x="1775" y="19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55"/>
            <p:cNvSpPr/>
            <p:nvPr/>
          </p:nvSpPr>
          <p:spPr>
            <a:xfrm flipH="1">
              <a:off x="6410992" y="3730556"/>
              <a:ext cx="63572" cy="58453"/>
            </a:xfrm>
            <a:custGeom>
              <a:avLst/>
              <a:gdLst/>
              <a:ahLst/>
              <a:cxnLst/>
              <a:rect l="l" t="t" r="r" b="b"/>
              <a:pathLst>
                <a:path w="1776" h="1633" extrusionOk="0">
                  <a:moveTo>
                    <a:pt x="126" y="1"/>
                  </a:moveTo>
                  <a:lnTo>
                    <a:pt x="0" y="37"/>
                  </a:lnTo>
                  <a:lnTo>
                    <a:pt x="18" y="198"/>
                  </a:lnTo>
                  <a:lnTo>
                    <a:pt x="36" y="359"/>
                  </a:lnTo>
                  <a:lnTo>
                    <a:pt x="90" y="521"/>
                  </a:lnTo>
                  <a:lnTo>
                    <a:pt x="144" y="664"/>
                  </a:lnTo>
                  <a:lnTo>
                    <a:pt x="215" y="808"/>
                  </a:lnTo>
                  <a:lnTo>
                    <a:pt x="287" y="933"/>
                  </a:lnTo>
                  <a:lnTo>
                    <a:pt x="377" y="1059"/>
                  </a:lnTo>
                  <a:lnTo>
                    <a:pt x="466" y="1166"/>
                  </a:lnTo>
                  <a:lnTo>
                    <a:pt x="574" y="1274"/>
                  </a:lnTo>
                  <a:lnTo>
                    <a:pt x="681" y="1363"/>
                  </a:lnTo>
                  <a:lnTo>
                    <a:pt x="807" y="1453"/>
                  </a:lnTo>
                  <a:lnTo>
                    <a:pt x="932" y="1507"/>
                  </a:lnTo>
                  <a:lnTo>
                    <a:pt x="1058" y="1561"/>
                  </a:lnTo>
                  <a:lnTo>
                    <a:pt x="1201" y="1614"/>
                  </a:lnTo>
                  <a:lnTo>
                    <a:pt x="1345" y="1632"/>
                  </a:lnTo>
                  <a:lnTo>
                    <a:pt x="1632" y="1632"/>
                  </a:lnTo>
                  <a:lnTo>
                    <a:pt x="1775" y="1614"/>
                  </a:lnTo>
                  <a:lnTo>
                    <a:pt x="1757" y="1435"/>
                  </a:lnTo>
                  <a:lnTo>
                    <a:pt x="1721" y="1274"/>
                  </a:lnTo>
                  <a:lnTo>
                    <a:pt x="1686" y="1130"/>
                  </a:lnTo>
                  <a:lnTo>
                    <a:pt x="1632" y="987"/>
                  </a:lnTo>
                  <a:lnTo>
                    <a:pt x="1560" y="844"/>
                  </a:lnTo>
                  <a:lnTo>
                    <a:pt x="1488" y="700"/>
                  </a:lnTo>
                  <a:lnTo>
                    <a:pt x="1399" y="575"/>
                  </a:lnTo>
                  <a:lnTo>
                    <a:pt x="1309" y="467"/>
                  </a:lnTo>
                  <a:lnTo>
                    <a:pt x="1201" y="359"/>
                  </a:lnTo>
                  <a:lnTo>
                    <a:pt x="1076" y="270"/>
                  </a:lnTo>
                  <a:lnTo>
                    <a:pt x="968" y="198"/>
                  </a:lnTo>
                  <a:lnTo>
                    <a:pt x="843" y="126"/>
                  </a:lnTo>
                  <a:lnTo>
                    <a:pt x="699" y="73"/>
                  </a:lnTo>
                  <a:lnTo>
                    <a:pt x="556" y="37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8" name="Google Shape;4638;p55"/>
          <p:cNvGrpSpPr/>
          <p:nvPr/>
        </p:nvGrpSpPr>
        <p:grpSpPr>
          <a:xfrm>
            <a:off x="429783" y="415294"/>
            <a:ext cx="366040" cy="365670"/>
            <a:chOff x="7121150" y="303275"/>
            <a:chExt cx="1309625" cy="1308300"/>
          </a:xfrm>
        </p:grpSpPr>
        <p:sp>
          <p:nvSpPr>
            <p:cNvPr id="4639" name="Google Shape;4639;p55"/>
            <p:cNvSpPr/>
            <p:nvPr/>
          </p:nvSpPr>
          <p:spPr>
            <a:xfrm>
              <a:off x="7121150" y="303275"/>
              <a:ext cx="1309625" cy="1308300"/>
            </a:xfrm>
            <a:custGeom>
              <a:avLst/>
              <a:gdLst/>
              <a:ahLst/>
              <a:cxnLst/>
              <a:rect l="l" t="t" r="r" b="b"/>
              <a:pathLst>
                <a:path w="52385" h="52332" extrusionOk="0">
                  <a:moveTo>
                    <a:pt x="26180" y="52331"/>
                  </a:moveTo>
                  <a:lnTo>
                    <a:pt x="26180" y="52331"/>
                  </a:lnTo>
                  <a:lnTo>
                    <a:pt x="26866" y="52305"/>
                  </a:lnTo>
                  <a:lnTo>
                    <a:pt x="27526" y="52305"/>
                  </a:lnTo>
                  <a:lnTo>
                    <a:pt x="28185" y="52252"/>
                  </a:lnTo>
                  <a:lnTo>
                    <a:pt x="28845" y="52200"/>
                  </a:lnTo>
                  <a:lnTo>
                    <a:pt x="29505" y="52120"/>
                  </a:lnTo>
                  <a:lnTo>
                    <a:pt x="30165" y="52015"/>
                  </a:lnTo>
                  <a:lnTo>
                    <a:pt x="30798" y="51909"/>
                  </a:lnTo>
                  <a:lnTo>
                    <a:pt x="31458" y="51804"/>
                  </a:lnTo>
                  <a:lnTo>
                    <a:pt x="32091" y="51645"/>
                  </a:lnTo>
                  <a:lnTo>
                    <a:pt x="32724" y="51513"/>
                  </a:lnTo>
                  <a:lnTo>
                    <a:pt x="33331" y="51329"/>
                  </a:lnTo>
                  <a:lnTo>
                    <a:pt x="33965" y="51144"/>
                  </a:lnTo>
                  <a:lnTo>
                    <a:pt x="34572" y="50959"/>
                  </a:lnTo>
                  <a:lnTo>
                    <a:pt x="35179" y="50722"/>
                  </a:lnTo>
                  <a:lnTo>
                    <a:pt x="36366" y="50273"/>
                  </a:lnTo>
                  <a:lnTo>
                    <a:pt x="37527" y="49745"/>
                  </a:lnTo>
                  <a:lnTo>
                    <a:pt x="38662" y="49165"/>
                  </a:lnTo>
                  <a:lnTo>
                    <a:pt x="39744" y="48531"/>
                  </a:lnTo>
                  <a:lnTo>
                    <a:pt x="40800" y="47845"/>
                  </a:lnTo>
                  <a:lnTo>
                    <a:pt x="41829" y="47106"/>
                  </a:lnTo>
                  <a:lnTo>
                    <a:pt x="42832" y="46341"/>
                  </a:lnTo>
                  <a:lnTo>
                    <a:pt x="43782" y="45523"/>
                  </a:lnTo>
                  <a:lnTo>
                    <a:pt x="44679" y="44652"/>
                  </a:lnTo>
                  <a:lnTo>
                    <a:pt x="45550" y="43728"/>
                  </a:lnTo>
                  <a:lnTo>
                    <a:pt x="46368" y="42778"/>
                  </a:lnTo>
                  <a:lnTo>
                    <a:pt x="47160" y="41802"/>
                  </a:lnTo>
                  <a:lnTo>
                    <a:pt x="47899" y="40773"/>
                  </a:lnTo>
                  <a:lnTo>
                    <a:pt x="48585" y="39717"/>
                  </a:lnTo>
                  <a:lnTo>
                    <a:pt x="49192" y="38609"/>
                  </a:lnTo>
                  <a:lnTo>
                    <a:pt x="49772" y="37500"/>
                  </a:lnTo>
                  <a:lnTo>
                    <a:pt x="50300" y="36339"/>
                  </a:lnTo>
                  <a:lnTo>
                    <a:pt x="50775" y="35152"/>
                  </a:lnTo>
                  <a:lnTo>
                    <a:pt x="50986" y="34545"/>
                  </a:lnTo>
                  <a:lnTo>
                    <a:pt x="51197" y="33938"/>
                  </a:lnTo>
                  <a:lnTo>
                    <a:pt x="51382" y="33304"/>
                  </a:lnTo>
                  <a:lnTo>
                    <a:pt x="51540" y="32697"/>
                  </a:lnTo>
                  <a:lnTo>
                    <a:pt x="51699" y="32064"/>
                  </a:lnTo>
                  <a:lnTo>
                    <a:pt x="51831" y="31431"/>
                  </a:lnTo>
                  <a:lnTo>
                    <a:pt x="51963" y="30771"/>
                  </a:lnTo>
                  <a:lnTo>
                    <a:pt x="52068" y="30138"/>
                  </a:lnTo>
                  <a:lnTo>
                    <a:pt x="52174" y="29478"/>
                  </a:lnTo>
                  <a:lnTo>
                    <a:pt x="52227" y="28818"/>
                  </a:lnTo>
                  <a:lnTo>
                    <a:pt x="52306" y="28158"/>
                  </a:lnTo>
                  <a:lnTo>
                    <a:pt x="52332" y="27499"/>
                  </a:lnTo>
                  <a:lnTo>
                    <a:pt x="52359" y="26839"/>
                  </a:lnTo>
                  <a:lnTo>
                    <a:pt x="52385" y="26153"/>
                  </a:lnTo>
                  <a:lnTo>
                    <a:pt x="52385" y="26153"/>
                  </a:lnTo>
                  <a:lnTo>
                    <a:pt x="52359" y="25493"/>
                  </a:lnTo>
                  <a:lnTo>
                    <a:pt x="52332" y="24807"/>
                  </a:lnTo>
                  <a:lnTo>
                    <a:pt x="52306" y="24147"/>
                  </a:lnTo>
                  <a:lnTo>
                    <a:pt x="52227" y="23487"/>
                  </a:lnTo>
                  <a:lnTo>
                    <a:pt x="52174" y="22828"/>
                  </a:lnTo>
                  <a:lnTo>
                    <a:pt x="52068" y="22194"/>
                  </a:lnTo>
                  <a:lnTo>
                    <a:pt x="51963" y="21535"/>
                  </a:lnTo>
                  <a:lnTo>
                    <a:pt x="51831" y="20901"/>
                  </a:lnTo>
                  <a:lnTo>
                    <a:pt x="51699" y="20268"/>
                  </a:lnTo>
                  <a:lnTo>
                    <a:pt x="51540" y="19634"/>
                  </a:lnTo>
                  <a:lnTo>
                    <a:pt x="51382" y="19001"/>
                  </a:lnTo>
                  <a:lnTo>
                    <a:pt x="51197" y="18394"/>
                  </a:lnTo>
                  <a:lnTo>
                    <a:pt x="50986" y="17787"/>
                  </a:lnTo>
                  <a:lnTo>
                    <a:pt x="50775" y="17180"/>
                  </a:lnTo>
                  <a:lnTo>
                    <a:pt x="50300" y="15993"/>
                  </a:lnTo>
                  <a:lnTo>
                    <a:pt x="49772" y="14831"/>
                  </a:lnTo>
                  <a:lnTo>
                    <a:pt x="49192" y="13697"/>
                  </a:lnTo>
                  <a:lnTo>
                    <a:pt x="48585" y="12615"/>
                  </a:lnTo>
                  <a:lnTo>
                    <a:pt x="47899" y="11559"/>
                  </a:lnTo>
                  <a:lnTo>
                    <a:pt x="47160" y="10530"/>
                  </a:lnTo>
                  <a:lnTo>
                    <a:pt x="46368" y="9527"/>
                  </a:lnTo>
                  <a:lnTo>
                    <a:pt x="45550" y="8577"/>
                  </a:lnTo>
                  <a:lnTo>
                    <a:pt x="44679" y="7680"/>
                  </a:lnTo>
                  <a:lnTo>
                    <a:pt x="43782" y="6809"/>
                  </a:lnTo>
                  <a:lnTo>
                    <a:pt x="42832" y="5991"/>
                  </a:lnTo>
                  <a:lnTo>
                    <a:pt x="41829" y="5199"/>
                  </a:lnTo>
                  <a:lnTo>
                    <a:pt x="40800" y="4487"/>
                  </a:lnTo>
                  <a:lnTo>
                    <a:pt x="39744" y="3801"/>
                  </a:lnTo>
                  <a:lnTo>
                    <a:pt x="38662" y="3167"/>
                  </a:lnTo>
                  <a:lnTo>
                    <a:pt x="37527" y="2587"/>
                  </a:lnTo>
                  <a:lnTo>
                    <a:pt x="36366" y="2059"/>
                  </a:lnTo>
                  <a:lnTo>
                    <a:pt x="35179" y="1584"/>
                  </a:lnTo>
                  <a:lnTo>
                    <a:pt x="34572" y="1373"/>
                  </a:lnTo>
                  <a:lnTo>
                    <a:pt x="33965" y="1188"/>
                  </a:lnTo>
                  <a:lnTo>
                    <a:pt x="33331" y="1003"/>
                  </a:lnTo>
                  <a:lnTo>
                    <a:pt x="32724" y="818"/>
                  </a:lnTo>
                  <a:lnTo>
                    <a:pt x="32091" y="660"/>
                  </a:lnTo>
                  <a:lnTo>
                    <a:pt x="31458" y="528"/>
                  </a:lnTo>
                  <a:lnTo>
                    <a:pt x="30798" y="396"/>
                  </a:lnTo>
                  <a:lnTo>
                    <a:pt x="30165" y="291"/>
                  </a:lnTo>
                  <a:lnTo>
                    <a:pt x="29505" y="211"/>
                  </a:lnTo>
                  <a:lnTo>
                    <a:pt x="28845" y="132"/>
                  </a:lnTo>
                  <a:lnTo>
                    <a:pt x="28185" y="80"/>
                  </a:lnTo>
                  <a:lnTo>
                    <a:pt x="27526" y="27"/>
                  </a:lnTo>
                  <a:lnTo>
                    <a:pt x="26866" y="0"/>
                  </a:lnTo>
                  <a:lnTo>
                    <a:pt x="26180" y="0"/>
                  </a:lnTo>
                  <a:lnTo>
                    <a:pt x="26180" y="0"/>
                  </a:lnTo>
                  <a:lnTo>
                    <a:pt x="25520" y="0"/>
                  </a:lnTo>
                  <a:lnTo>
                    <a:pt x="24834" y="27"/>
                  </a:lnTo>
                  <a:lnTo>
                    <a:pt x="24174" y="80"/>
                  </a:lnTo>
                  <a:lnTo>
                    <a:pt x="23514" y="132"/>
                  </a:lnTo>
                  <a:lnTo>
                    <a:pt x="22855" y="211"/>
                  </a:lnTo>
                  <a:lnTo>
                    <a:pt x="22195" y="291"/>
                  </a:lnTo>
                  <a:lnTo>
                    <a:pt x="21562" y="396"/>
                  </a:lnTo>
                  <a:lnTo>
                    <a:pt x="20928" y="528"/>
                  </a:lnTo>
                  <a:lnTo>
                    <a:pt x="20268" y="660"/>
                  </a:lnTo>
                  <a:lnTo>
                    <a:pt x="19661" y="818"/>
                  </a:lnTo>
                  <a:lnTo>
                    <a:pt x="19028" y="1003"/>
                  </a:lnTo>
                  <a:lnTo>
                    <a:pt x="18421" y="1188"/>
                  </a:lnTo>
                  <a:lnTo>
                    <a:pt x="17788" y="1373"/>
                  </a:lnTo>
                  <a:lnTo>
                    <a:pt x="17207" y="1584"/>
                  </a:lnTo>
                  <a:lnTo>
                    <a:pt x="15993" y="2059"/>
                  </a:lnTo>
                  <a:lnTo>
                    <a:pt x="14858" y="2587"/>
                  </a:lnTo>
                  <a:lnTo>
                    <a:pt x="13724" y="3167"/>
                  </a:lnTo>
                  <a:lnTo>
                    <a:pt x="12615" y="3801"/>
                  </a:lnTo>
                  <a:lnTo>
                    <a:pt x="11560" y="4487"/>
                  </a:lnTo>
                  <a:lnTo>
                    <a:pt x="10531" y="5199"/>
                  </a:lnTo>
                  <a:lnTo>
                    <a:pt x="9554" y="5991"/>
                  </a:lnTo>
                  <a:lnTo>
                    <a:pt x="8578" y="6809"/>
                  </a:lnTo>
                  <a:lnTo>
                    <a:pt x="7680" y="7680"/>
                  </a:lnTo>
                  <a:lnTo>
                    <a:pt x="6810" y="8577"/>
                  </a:lnTo>
                  <a:lnTo>
                    <a:pt x="5991" y="9527"/>
                  </a:lnTo>
                  <a:lnTo>
                    <a:pt x="5200" y="10530"/>
                  </a:lnTo>
                  <a:lnTo>
                    <a:pt x="4487" y="11559"/>
                  </a:lnTo>
                  <a:lnTo>
                    <a:pt x="3801" y="12615"/>
                  </a:lnTo>
                  <a:lnTo>
                    <a:pt x="3168" y="13697"/>
                  </a:lnTo>
                  <a:lnTo>
                    <a:pt x="2587" y="14831"/>
                  </a:lnTo>
                  <a:lnTo>
                    <a:pt x="2059" y="15993"/>
                  </a:lnTo>
                  <a:lnTo>
                    <a:pt x="1584" y="17180"/>
                  </a:lnTo>
                  <a:lnTo>
                    <a:pt x="1373" y="17787"/>
                  </a:lnTo>
                  <a:lnTo>
                    <a:pt x="1162" y="18394"/>
                  </a:lnTo>
                  <a:lnTo>
                    <a:pt x="1004" y="19001"/>
                  </a:lnTo>
                  <a:lnTo>
                    <a:pt x="819" y="19634"/>
                  </a:lnTo>
                  <a:lnTo>
                    <a:pt x="661" y="20268"/>
                  </a:lnTo>
                  <a:lnTo>
                    <a:pt x="529" y="20901"/>
                  </a:lnTo>
                  <a:lnTo>
                    <a:pt x="397" y="21535"/>
                  </a:lnTo>
                  <a:lnTo>
                    <a:pt x="291" y="22194"/>
                  </a:lnTo>
                  <a:lnTo>
                    <a:pt x="212" y="22828"/>
                  </a:lnTo>
                  <a:lnTo>
                    <a:pt x="133" y="23487"/>
                  </a:lnTo>
                  <a:lnTo>
                    <a:pt x="80" y="24147"/>
                  </a:lnTo>
                  <a:lnTo>
                    <a:pt x="27" y="24807"/>
                  </a:lnTo>
                  <a:lnTo>
                    <a:pt x="1" y="25493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6839"/>
                  </a:lnTo>
                  <a:lnTo>
                    <a:pt x="27" y="27499"/>
                  </a:lnTo>
                  <a:lnTo>
                    <a:pt x="80" y="28158"/>
                  </a:lnTo>
                  <a:lnTo>
                    <a:pt x="133" y="28818"/>
                  </a:lnTo>
                  <a:lnTo>
                    <a:pt x="212" y="29478"/>
                  </a:lnTo>
                  <a:lnTo>
                    <a:pt x="291" y="30138"/>
                  </a:lnTo>
                  <a:lnTo>
                    <a:pt x="397" y="30771"/>
                  </a:lnTo>
                  <a:lnTo>
                    <a:pt x="529" y="31431"/>
                  </a:lnTo>
                  <a:lnTo>
                    <a:pt x="661" y="32064"/>
                  </a:lnTo>
                  <a:lnTo>
                    <a:pt x="819" y="32697"/>
                  </a:lnTo>
                  <a:lnTo>
                    <a:pt x="1004" y="33304"/>
                  </a:lnTo>
                  <a:lnTo>
                    <a:pt x="1162" y="33938"/>
                  </a:lnTo>
                  <a:lnTo>
                    <a:pt x="1373" y="34545"/>
                  </a:lnTo>
                  <a:lnTo>
                    <a:pt x="1584" y="35152"/>
                  </a:lnTo>
                  <a:lnTo>
                    <a:pt x="2059" y="36339"/>
                  </a:lnTo>
                  <a:lnTo>
                    <a:pt x="2587" y="37500"/>
                  </a:lnTo>
                  <a:lnTo>
                    <a:pt x="3168" y="38609"/>
                  </a:lnTo>
                  <a:lnTo>
                    <a:pt x="3801" y="39717"/>
                  </a:lnTo>
                  <a:lnTo>
                    <a:pt x="4487" y="40773"/>
                  </a:lnTo>
                  <a:lnTo>
                    <a:pt x="5200" y="41802"/>
                  </a:lnTo>
                  <a:lnTo>
                    <a:pt x="5991" y="42778"/>
                  </a:lnTo>
                  <a:lnTo>
                    <a:pt x="6810" y="43728"/>
                  </a:lnTo>
                  <a:lnTo>
                    <a:pt x="7680" y="44652"/>
                  </a:lnTo>
                  <a:lnTo>
                    <a:pt x="8578" y="45523"/>
                  </a:lnTo>
                  <a:lnTo>
                    <a:pt x="9554" y="46341"/>
                  </a:lnTo>
                  <a:lnTo>
                    <a:pt x="10531" y="47106"/>
                  </a:lnTo>
                  <a:lnTo>
                    <a:pt x="11560" y="47845"/>
                  </a:lnTo>
                  <a:lnTo>
                    <a:pt x="12615" y="48531"/>
                  </a:lnTo>
                  <a:lnTo>
                    <a:pt x="13724" y="49165"/>
                  </a:lnTo>
                  <a:lnTo>
                    <a:pt x="14858" y="49745"/>
                  </a:lnTo>
                  <a:lnTo>
                    <a:pt x="15993" y="50273"/>
                  </a:lnTo>
                  <a:lnTo>
                    <a:pt x="17207" y="50722"/>
                  </a:lnTo>
                  <a:lnTo>
                    <a:pt x="17788" y="50959"/>
                  </a:lnTo>
                  <a:lnTo>
                    <a:pt x="18421" y="51144"/>
                  </a:lnTo>
                  <a:lnTo>
                    <a:pt x="19028" y="51329"/>
                  </a:lnTo>
                  <a:lnTo>
                    <a:pt x="19661" y="51513"/>
                  </a:lnTo>
                  <a:lnTo>
                    <a:pt x="20268" y="51645"/>
                  </a:lnTo>
                  <a:lnTo>
                    <a:pt x="20928" y="51804"/>
                  </a:lnTo>
                  <a:lnTo>
                    <a:pt x="21562" y="51909"/>
                  </a:lnTo>
                  <a:lnTo>
                    <a:pt x="22195" y="52015"/>
                  </a:lnTo>
                  <a:lnTo>
                    <a:pt x="22855" y="52120"/>
                  </a:lnTo>
                  <a:lnTo>
                    <a:pt x="23514" y="52200"/>
                  </a:lnTo>
                  <a:lnTo>
                    <a:pt x="24174" y="52252"/>
                  </a:lnTo>
                  <a:lnTo>
                    <a:pt x="24834" y="52305"/>
                  </a:lnTo>
                  <a:lnTo>
                    <a:pt x="25520" y="52305"/>
                  </a:lnTo>
                  <a:lnTo>
                    <a:pt x="26180" y="52331"/>
                  </a:lnTo>
                  <a:lnTo>
                    <a:pt x="26180" y="523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55"/>
            <p:cNvSpPr/>
            <p:nvPr/>
          </p:nvSpPr>
          <p:spPr>
            <a:xfrm>
              <a:off x="7121150" y="303275"/>
              <a:ext cx="1309625" cy="1308300"/>
            </a:xfrm>
            <a:custGeom>
              <a:avLst/>
              <a:gdLst/>
              <a:ahLst/>
              <a:cxnLst/>
              <a:rect l="l" t="t" r="r" b="b"/>
              <a:pathLst>
                <a:path w="52385" h="52332" extrusionOk="0">
                  <a:moveTo>
                    <a:pt x="26180" y="52331"/>
                  </a:moveTo>
                  <a:lnTo>
                    <a:pt x="26180" y="52331"/>
                  </a:lnTo>
                  <a:lnTo>
                    <a:pt x="26866" y="52305"/>
                  </a:lnTo>
                  <a:lnTo>
                    <a:pt x="27526" y="52305"/>
                  </a:lnTo>
                  <a:lnTo>
                    <a:pt x="28185" y="52252"/>
                  </a:lnTo>
                  <a:lnTo>
                    <a:pt x="28845" y="52200"/>
                  </a:lnTo>
                  <a:lnTo>
                    <a:pt x="29505" y="52120"/>
                  </a:lnTo>
                  <a:lnTo>
                    <a:pt x="30165" y="52015"/>
                  </a:lnTo>
                  <a:lnTo>
                    <a:pt x="30798" y="51909"/>
                  </a:lnTo>
                  <a:lnTo>
                    <a:pt x="31458" y="51804"/>
                  </a:lnTo>
                  <a:lnTo>
                    <a:pt x="32091" y="51645"/>
                  </a:lnTo>
                  <a:lnTo>
                    <a:pt x="32724" y="51513"/>
                  </a:lnTo>
                  <a:lnTo>
                    <a:pt x="33331" y="51329"/>
                  </a:lnTo>
                  <a:lnTo>
                    <a:pt x="33965" y="51144"/>
                  </a:lnTo>
                  <a:lnTo>
                    <a:pt x="34572" y="50959"/>
                  </a:lnTo>
                  <a:lnTo>
                    <a:pt x="35179" y="50722"/>
                  </a:lnTo>
                  <a:lnTo>
                    <a:pt x="36366" y="50273"/>
                  </a:lnTo>
                  <a:lnTo>
                    <a:pt x="37527" y="49745"/>
                  </a:lnTo>
                  <a:lnTo>
                    <a:pt x="38662" y="49165"/>
                  </a:lnTo>
                  <a:lnTo>
                    <a:pt x="39744" y="48531"/>
                  </a:lnTo>
                  <a:lnTo>
                    <a:pt x="40800" y="47845"/>
                  </a:lnTo>
                  <a:lnTo>
                    <a:pt x="41829" y="47106"/>
                  </a:lnTo>
                  <a:lnTo>
                    <a:pt x="42832" y="46341"/>
                  </a:lnTo>
                  <a:lnTo>
                    <a:pt x="43782" y="45523"/>
                  </a:lnTo>
                  <a:lnTo>
                    <a:pt x="44679" y="44652"/>
                  </a:lnTo>
                  <a:lnTo>
                    <a:pt x="45550" y="43728"/>
                  </a:lnTo>
                  <a:lnTo>
                    <a:pt x="46368" y="42778"/>
                  </a:lnTo>
                  <a:lnTo>
                    <a:pt x="47160" y="41802"/>
                  </a:lnTo>
                  <a:lnTo>
                    <a:pt x="47899" y="40773"/>
                  </a:lnTo>
                  <a:lnTo>
                    <a:pt x="48585" y="39717"/>
                  </a:lnTo>
                  <a:lnTo>
                    <a:pt x="49192" y="38609"/>
                  </a:lnTo>
                  <a:lnTo>
                    <a:pt x="49772" y="37500"/>
                  </a:lnTo>
                  <a:lnTo>
                    <a:pt x="50300" y="36339"/>
                  </a:lnTo>
                  <a:lnTo>
                    <a:pt x="50775" y="35152"/>
                  </a:lnTo>
                  <a:lnTo>
                    <a:pt x="50986" y="34545"/>
                  </a:lnTo>
                  <a:lnTo>
                    <a:pt x="51197" y="33938"/>
                  </a:lnTo>
                  <a:lnTo>
                    <a:pt x="51382" y="33304"/>
                  </a:lnTo>
                  <a:lnTo>
                    <a:pt x="51540" y="32697"/>
                  </a:lnTo>
                  <a:lnTo>
                    <a:pt x="51699" y="32064"/>
                  </a:lnTo>
                  <a:lnTo>
                    <a:pt x="51831" y="31431"/>
                  </a:lnTo>
                  <a:lnTo>
                    <a:pt x="51963" y="30771"/>
                  </a:lnTo>
                  <a:lnTo>
                    <a:pt x="52068" y="30138"/>
                  </a:lnTo>
                  <a:lnTo>
                    <a:pt x="52174" y="29478"/>
                  </a:lnTo>
                  <a:lnTo>
                    <a:pt x="52227" y="28818"/>
                  </a:lnTo>
                  <a:lnTo>
                    <a:pt x="52306" y="28158"/>
                  </a:lnTo>
                  <a:lnTo>
                    <a:pt x="52332" y="27499"/>
                  </a:lnTo>
                  <a:lnTo>
                    <a:pt x="52359" y="26839"/>
                  </a:lnTo>
                  <a:lnTo>
                    <a:pt x="52385" y="26153"/>
                  </a:lnTo>
                  <a:lnTo>
                    <a:pt x="52385" y="26153"/>
                  </a:lnTo>
                  <a:lnTo>
                    <a:pt x="52359" y="25493"/>
                  </a:lnTo>
                  <a:lnTo>
                    <a:pt x="52332" y="24807"/>
                  </a:lnTo>
                  <a:lnTo>
                    <a:pt x="52306" y="24147"/>
                  </a:lnTo>
                  <a:lnTo>
                    <a:pt x="52227" y="23487"/>
                  </a:lnTo>
                  <a:lnTo>
                    <a:pt x="52174" y="22828"/>
                  </a:lnTo>
                  <a:lnTo>
                    <a:pt x="52068" y="22194"/>
                  </a:lnTo>
                  <a:lnTo>
                    <a:pt x="51963" y="21535"/>
                  </a:lnTo>
                  <a:lnTo>
                    <a:pt x="51831" y="20901"/>
                  </a:lnTo>
                  <a:lnTo>
                    <a:pt x="51699" y="20268"/>
                  </a:lnTo>
                  <a:lnTo>
                    <a:pt x="51540" y="19634"/>
                  </a:lnTo>
                  <a:lnTo>
                    <a:pt x="51382" y="19001"/>
                  </a:lnTo>
                  <a:lnTo>
                    <a:pt x="51197" y="18394"/>
                  </a:lnTo>
                  <a:lnTo>
                    <a:pt x="50986" y="17787"/>
                  </a:lnTo>
                  <a:lnTo>
                    <a:pt x="50775" y="17180"/>
                  </a:lnTo>
                  <a:lnTo>
                    <a:pt x="50300" y="15993"/>
                  </a:lnTo>
                  <a:lnTo>
                    <a:pt x="49772" y="14831"/>
                  </a:lnTo>
                  <a:lnTo>
                    <a:pt x="49192" y="13697"/>
                  </a:lnTo>
                  <a:lnTo>
                    <a:pt x="48585" y="12615"/>
                  </a:lnTo>
                  <a:lnTo>
                    <a:pt x="47899" y="11559"/>
                  </a:lnTo>
                  <a:lnTo>
                    <a:pt x="47160" y="10530"/>
                  </a:lnTo>
                  <a:lnTo>
                    <a:pt x="46368" y="9527"/>
                  </a:lnTo>
                  <a:lnTo>
                    <a:pt x="45550" y="8577"/>
                  </a:lnTo>
                  <a:lnTo>
                    <a:pt x="44679" y="7680"/>
                  </a:lnTo>
                  <a:lnTo>
                    <a:pt x="43782" y="6809"/>
                  </a:lnTo>
                  <a:lnTo>
                    <a:pt x="42832" y="5991"/>
                  </a:lnTo>
                  <a:lnTo>
                    <a:pt x="41829" y="5199"/>
                  </a:lnTo>
                  <a:lnTo>
                    <a:pt x="40800" y="4487"/>
                  </a:lnTo>
                  <a:lnTo>
                    <a:pt x="39744" y="3801"/>
                  </a:lnTo>
                  <a:lnTo>
                    <a:pt x="38662" y="3167"/>
                  </a:lnTo>
                  <a:lnTo>
                    <a:pt x="37527" y="2587"/>
                  </a:lnTo>
                  <a:lnTo>
                    <a:pt x="36366" y="2059"/>
                  </a:lnTo>
                  <a:lnTo>
                    <a:pt x="35179" y="1584"/>
                  </a:lnTo>
                  <a:lnTo>
                    <a:pt x="34572" y="1373"/>
                  </a:lnTo>
                  <a:lnTo>
                    <a:pt x="33965" y="1188"/>
                  </a:lnTo>
                  <a:lnTo>
                    <a:pt x="33331" y="1003"/>
                  </a:lnTo>
                  <a:lnTo>
                    <a:pt x="32724" y="818"/>
                  </a:lnTo>
                  <a:lnTo>
                    <a:pt x="32091" y="660"/>
                  </a:lnTo>
                  <a:lnTo>
                    <a:pt x="31458" y="528"/>
                  </a:lnTo>
                  <a:lnTo>
                    <a:pt x="30798" y="396"/>
                  </a:lnTo>
                  <a:lnTo>
                    <a:pt x="30165" y="291"/>
                  </a:lnTo>
                  <a:lnTo>
                    <a:pt x="29505" y="211"/>
                  </a:lnTo>
                  <a:lnTo>
                    <a:pt x="28845" y="132"/>
                  </a:lnTo>
                  <a:lnTo>
                    <a:pt x="28185" y="80"/>
                  </a:lnTo>
                  <a:lnTo>
                    <a:pt x="27526" y="27"/>
                  </a:lnTo>
                  <a:lnTo>
                    <a:pt x="26866" y="0"/>
                  </a:lnTo>
                  <a:lnTo>
                    <a:pt x="26180" y="0"/>
                  </a:lnTo>
                  <a:lnTo>
                    <a:pt x="26180" y="0"/>
                  </a:lnTo>
                  <a:lnTo>
                    <a:pt x="25520" y="0"/>
                  </a:lnTo>
                  <a:lnTo>
                    <a:pt x="24834" y="27"/>
                  </a:lnTo>
                  <a:lnTo>
                    <a:pt x="24174" y="80"/>
                  </a:lnTo>
                  <a:lnTo>
                    <a:pt x="23514" y="132"/>
                  </a:lnTo>
                  <a:lnTo>
                    <a:pt x="22855" y="211"/>
                  </a:lnTo>
                  <a:lnTo>
                    <a:pt x="22195" y="291"/>
                  </a:lnTo>
                  <a:lnTo>
                    <a:pt x="21562" y="396"/>
                  </a:lnTo>
                  <a:lnTo>
                    <a:pt x="20928" y="528"/>
                  </a:lnTo>
                  <a:lnTo>
                    <a:pt x="20268" y="660"/>
                  </a:lnTo>
                  <a:lnTo>
                    <a:pt x="19661" y="818"/>
                  </a:lnTo>
                  <a:lnTo>
                    <a:pt x="19028" y="1003"/>
                  </a:lnTo>
                  <a:lnTo>
                    <a:pt x="18421" y="1188"/>
                  </a:lnTo>
                  <a:lnTo>
                    <a:pt x="17788" y="1373"/>
                  </a:lnTo>
                  <a:lnTo>
                    <a:pt x="17207" y="1584"/>
                  </a:lnTo>
                  <a:lnTo>
                    <a:pt x="15993" y="2059"/>
                  </a:lnTo>
                  <a:lnTo>
                    <a:pt x="14858" y="2587"/>
                  </a:lnTo>
                  <a:lnTo>
                    <a:pt x="13724" y="3167"/>
                  </a:lnTo>
                  <a:lnTo>
                    <a:pt x="12615" y="3801"/>
                  </a:lnTo>
                  <a:lnTo>
                    <a:pt x="11560" y="4487"/>
                  </a:lnTo>
                  <a:lnTo>
                    <a:pt x="10531" y="5199"/>
                  </a:lnTo>
                  <a:lnTo>
                    <a:pt x="9554" y="5991"/>
                  </a:lnTo>
                  <a:lnTo>
                    <a:pt x="8578" y="6809"/>
                  </a:lnTo>
                  <a:lnTo>
                    <a:pt x="7680" y="7680"/>
                  </a:lnTo>
                  <a:lnTo>
                    <a:pt x="6810" y="8577"/>
                  </a:lnTo>
                  <a:lnTo>
                    <a:pt x="5991" y="9527"/>
                  </a:lnTo>
                  <a:lnTo>
                    <a:pt x="5200" y="10530"/>
                  </a:lnTo>
                  <a:lnTo>
                    <a:pt x="4487" y="11559"/>
                  </a:lnTo>
                  <a:lnTo>
                    <a:pt x="3801" y="12615"/>
                  </a:lnTo>
                  <a:lnTo>
                    <a:pt x="3168" y="13697"/>
                  </a:lnTo>
                  <a:lnTo>
                    <a:pt x="2587" y="14831"/>
                  </a:lnTo>
                  <a:lnTo>
                    <a:pt x="2059" y="15993"/>
                  </a:lnTo>
                  <a:lnTo>
                    <a:pt x="1584" y="17180"/>
                  </a:lnTo>
                  <a:lnTo>
                    <a:pt x="1373" y="17787"/>
                  </a:lnTo>
                  <a:lnTo>
                    <a:pt x="1162" y="18394"/>
                  </a:lnTo>
                  <a:lnTo>
                    <a:pt x="1004" y="19001"/>
                  </a:lnTo>
                  <a:lnTo>
                    <a:pt x="819" y="19634"/>
                  </a:lnTo>
                  <a:lnTo>
                    <a:pt x="661" y="20268"/>
                  </a:lnTo>
                  <a:lnTo>
                    <a:pt x="529" y="20901"/>
                  </a:lnTo>
                  <a:lnTo>
                    <a:pt x="397" y="21535"/>
                  </a:lnTo>
                  <a:lnTo>
                    <a:pt x="291" y="22194"/>
                  </a:lnTo>
                  <a:lnTo>
                    <a:pt x="212" y="22828"/>
                  </a:lnTo>
                  <a:lnTo>
                    <a:pt x="133" y="23487"/>
                  </a:lnTo>
                  <a:lnTo>
                    <a:pt x="80" y="24147"/>
                  </a:lnTo>
                  <a:lnTo>
                    <a:pt x="27" y="24807"/>
                  </a:lnTo>
                  <a:lnTo>
                    <a:pt x="1" y="25493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6839"/>
                  </a:lnTo>
                  <a:lnTo>
                    <a:pt x="27" y="27499"/>
                  </a:lnTo>
                  <a:lnTo>
                    <a:pt x="80" y="28158"/>
                  </a:lnTo>
                  <a:lnTo>
                    <a:pt x="133" y="28818"/>
                  </a:lnTo>
                  <a:lnTo>
                    <a:pt x="212" y="29478"/>
                  </a:lnTo>
                  <a:lnTo>
                    <a:pt x="291" y="30138"/>
                  </a:lnTo>
                  <a:lnTo>
                    <a:pt x="397" y="30771"/>
                  </a:lnTo>
                  <a:lnTo>
                    <a:pt x="529" y="31431"/>
                  </a:lnTo>
                  <a:lnTo>
                    <a:pt x="661" y="32064"/>
                  </a:lnTo>
                  <a:lnTo>
                    <a:pt x="819" y="32697"/>
                  </a:lnTo>
                  <a:lnTo>
                    <a:pt x="1004" y="33304"/>
                  </a:lnTo>
                  <a:lnTo>
                    <a:pt x="1162" y="33938"/>
                  </a:lnTo>
                  <a:lnTo>
                    <a:pt x="1373" y="34545"/>
                  </a:lnTo>
                  <a:lnTo>
                    <a:pt x="1584" y="35152"/>
                  </a:lnTo>
                  <a:lnTo>
                    <a:pt x="2059" y="36339"/>
                  </a:lnTo>
                  <a:lnTo>
                    <a:pt x="2587" y="37500"/>
                  </a:lnTo>
                  <a:lnTo>
                    <a:pt x="3168" y="38609"/>
                  </a:lnTo>
                  <a:lnTo>
                    <a:pt x="3801" y="39717"/>
                  </a:lnTo>
                  <a:lnTo>
                    <a:pt x="4487" y="40773"/>
                  </a:lnTo>
                  <a:lnTo>
                    <a:pt x="5200" y="41802"/>
                  </a:lnTo>
                  <a:lnTo>
                    <a:pt x="5991" y="42778"/>
                  </a:lnTo>
                  <a:lnTo>
                    <a:pt x="6810" y="43728"/>
                  </a:lnTo>
                  <a:lnTo>
                    <a:pt x="7680" y="44652"/>
                  </a:lnTo>
                  <a:lnTo>
                    <a:pt x="8578" y="45523"/>
                  </a:lnTo>
                  <a:lnTo>
                    <a:pt x="9554" y="46341"/>
                  </a:lnTo>
                  <a:lnTo>
                    <a:pt x="10531" y="47106"/>
                  </a:lnTo>
                  <a:lnTo>
                    <a:pt x="11560" y="47845"/>
                  </a:lnTo>
                  <a:lnTo>
                    <a:pt x="12615" y="48531"/>
                  </a:lnTo>
                  <a:lnTo>
                    <a:pt x="13724" y="49165"/>
                  </a:lnTo>
                  <a:lnTo>
                    <a:pt x="14858" y="49745"/>
                  </a:lnTo>
                  <a:lnTo>
                    <a:pt x="15993" y="50273"/>
                  </a:lnTo>
                  <a:lnTo>
                    <a:pt x="17207" y="50722"/>
                  </a:lnTo>
                  <a:lnTo>
                    <a:pt x="17788" y="50959"/>
                  </a:lnTo>
                  <a:lnTo>
                    <a:pt x="18421" y="51144"/>
                  </a:lnTo>
                  <a:lnTo>
                    <a:pt x="19028" y="51329"/>
                  </a:lnTo>
                  <a:lnTo>
                    <a:pt x="19661" y="51513"/>
                  </a:lnTo>
                  <a:lnTo>
                    <a:pt x="20268" y="51645"/>
                  </a:lnTo>
                  <a:lnTo>
                    <a:pt x="20928" y="51804"/>
                  </a:lnTo>
                  <a:lnTo>
                    <a:pt x="21562" y="51909"/>
                  </a:lnTo>
                  <a:lnTo>
                    <a:pt x="22195" y="52015"/>
                  </a:lnTo>
                  <a:lnTo>
                    <a:pt x="22855" y="52120"/>
                  </a:lnTo>
                  <a:lnTo>
                    <a:pt x="23514" y="52200"/>
                  </a:lnTo>
                  <a:lnTo>
                    <a:pt x="24174" y="52252"/>
                  </a:lnTo>
                  <a:lnTo>
                    <a:pt x="24834" y="52305"/>
                  </a:lnTo>
                  <a:lnTo>
                    <a:pt x="25520" y="52305"/>
                  </a:lnTo>
                  <a:lnTo>
                    <a:pt x="26180" y="52331"/>
                  </a:lnTo>
                  <a:lnTo>
                    <a:pt x="26180" y="5233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55"/>
            <p:cNvSpPr/>
            <p:nvPr/>
          </p:nvSpPr>
          <p:spPr>
            <a:xfrm>
              <a:off x="7121150" y="303275"/>
              <a:ext cx="1171100" cy="1210650"/>
            </a:xfrm>
            <a:custGeom>
              <a:avLst/>
              <a:gdLst/>
              <a:ahLst/>
              <a:cxnLst/>
              <a:rect l="l" t="t" r="r" b="b"/>
              <a:pathLst>
                <a:path w="46844" h="48426" extrusionOk="0">
                  <a:moveTo>
                    <a:pt x="26180" y="0"/>
                  </a:moveTo>
                  <a:lnTo>
                    <a:pt x="26180" y="0"/>
                  </a:lnTo>
                  <a:lnTo>
                    <a:pt x="26998" y="0"/>
                  </a:lnTo>
                  <a:lnTo>
                    <a:pt x="27816" y="53"/>
                  </a:lnTo>
                  <a:lnTo>
                    <a:pt x="28634" y="106"/>
                  </a:lnTo>
                  <a:lnTo>
                    <a:pt x="29426" y="185"/>
                  </a:lnTo>
                  <a:lnTo>
                    <a:pt x="30217" y="317"/>
                  </a:lnTo>
                  <a:lnTo>
                    <a:pt x="31009" y="449"/>
                  </a:lnTo>
                  <a:lnTo>
                    <a:pt x="31774" y="607"/>
                  </a:lnTo>
                  <a:lnTo>
                    <a:pt x="32540" y="766"/>
                  </a:lnTo>
                  <a:lnTo>
                    <a:pt x="33305" y="977"/>
                  </a:lnTo>
                  <a:lnTo>
                    <a:pt x="34044" y="1188"/>
                  </a:lnTo>
                  <a:lnTo>
                    <a:pt x="34783" y="1452"/>
                  </a:lnTo>
                  <a:lnTo>
                    <a:pt x="35522" y="1716"/>
                  </a:lnTo>
                  <a:lnTo>
                    <a:pt x="36234" y="2006"/>
                  </a:lnTo>
                  <a:lnTo>
                    <a:pt x="36947" y="2296"/>
                  </a:lnTo>
                  <a:lnTo>
                    <a:pt x="37659" y="2639"/>
                  </a:lnTo>
                  <a:lnTo>
                    <a:pt x="38346" y="2982"/>
                  </a:lnTo>
                  <a:lnTo>
                    <a:pt x="38346" y="2982"/>
                  </a:lnTo>
                  <a:lnTo>
                    <a:pt x="38821" y="3431"/>
                  </a:lnTo>
                  <a:lnTo>
                    <a:pt x="39296" y="3906"/>
                  </a:lnTo>
                  <a:lnTo>
                    <a:pt x="39744" y="4381"/>
                  </a:lnTo>
                  <a:lnTo>
                    <a:pt x="40193" y="4882"/>
                  </a:lnTo>
                  <a:lnTo>
                    <a:pt x="40641" y="5384"/>
                  </a:lnTo>
                  <a:lnTo>
                    <a:pt x="41064" y="5885"/>
                  </a:lnTo>
                  <a:lnTo>
                    <a:pt x="41486" y="6413"/>
                  </a:lnTo>
                  <a:lnTo>
                    <a:pt x="41882" y="6941"/>
                  </a:lnTo>
                  <a:lnTo>
                    <a:pt x="42251" y="7495"/>
                  </a:lnTo>
                  <a:lnTo>
                    <a:pt x="42621" y="8049"/>
                  </a:lnTo>
                  <a:lnTo>
                    <a:pt x="42990" y="8603"/>
                  </a:lnTo>
                  <a:lnTo>
                    <a:pt x="43333" y="9184"/>
                  </a:lnTo>
                  <a:lnTo>
                    <a:pt x="43650" y="9765"/>
                  </a:lnTo>
                  <a:lnTo>
                    <a:pt x="43967" y="10345"/>
                  </a:lnTo>
                  <a:lnTo>
                    <a:pt x="44257" y="10952"/>
                  </a:lnTo>
                  <a:lnTo>
                    <a:pt x="44547" y="11559"/>
                  </a:lnTo>
                  <a:lnTo>
                    <a:pt x="44811" y="12166"/>
                  </a:lnTo>
                  <a:lnTo>
                    <a:pt x="45075" y="12799"/>
                  </a:lnTo>
                  <a:lnTo>
                    <a:pt x="45312" y="13433"/>
                  </a:lnTo>
                  <a:lnTo>
                    <a:pt x="45524" y="14066"/>
                  </a:lnTo>
                  <a:lnTo>
                    <a:pt x="45735" y="14726"/>
                  </a:lnTo>
                  <a:lnTo>
                    <a:pt x="45919" y="15386"/>
                  </a:lnTo>
                  <a:lnTo>
                    <a:pt x="46078" y="16045"/>
                  </a:lnTo>
                  <a:lnTo>
                    <a:pt x="46236" y="16705"/>
                  </a:lnTo>
                  <a:lnTo>
                    <a:pt x="46368" y="17391"/>
                  </a:lnTo>
                  <a:lnTo>
                    <a:pt x="46500" y="18051"/>
                  </a:lnTo>
                  <a:lnTo>
                    <a:pt x="46606" y="18737"/>
                  </a:lnTo>
                  <a:lnTo>
                    <a:pt x="46685" y="19450"/>
                  </a:lnTo>
                  <a:lnTo>
                    <a:pt x="46737" y="20136"/>
                  </a:lnTo>
                  <a:lnTo>
                    <a:pt x="46790" y="20848"/>
                  </a:lnTo>
                  <a:lnTo>
                    <a:pt x="46817" y="21561"/>
                  </a:lnTo>
                  <a:lnTo>
                    <a:pt x="46843" y="22273"/>
                  </a:lnTo>
                  <a:lnTo>
                    <a:pt x="46843" y="22273"/>
                  </a:lnTo>
                  <a:lnTo>
                    <a:pt x="46817" y="22933"/>
                  </a:lnTo>
                  <a:lnTo>
                    <a:pt x="46790" y="23619"/>
                  </a:lnTo>
                  <a:lnTo>
                    <a:pt x="46764" y="24279"/>
                  </a:lnTo>
                  <a:lnTo>
                    <a:pt x="46685" y="24939"/>
                  </a:lnTo>
                  <a:lnTo>
                    <a:pt x="46632" y="25599"/>
                  </a:lnTo>
                  <a:lnTo>
                    <a:pt x="46526" y="26258"/>
                  </a:lnTo>
                  <a:lnTo>
                    <a:pt x="46421" y="26892"/>
                  </a:lnTo>
                  <a:lnTo>
                    <a:pt x="46289" y="27551"/>
                  </a:lnTo>
                  <a:lnTo>
                    <a:pt x="46157" y="28185"/>
                  </a:lnTo>
                  <a:lnTo>
                    <a:pt x="45999" y="28792"/>
                  </a:lnTo>
                  <a:lnTo>
                    <a:pt x="45840" y="29425"/>
                  </a:lnTo>
                  <a:lnTo>
                    <a:pt x="45656" y="30058"/>
                  </a:lnTo>
                  <a:lnTo>
                    <a:pt x="45444" y="30665"/>
                  </a:lnTo>
                  <a:lnTo>
                    <a:pt x="45233" y="31272"/>
                  </a:lnTo>
                  <a:lnTo>
                    <a:pt x="44785" y="32460"/>
                  </a:lnTo>
                  <a:lnTo>
                    <a:pt x="44257" y="33621"/>
                  </a:lnTo>
                  <a:lnTo>
                    <a:pt x="43676" y="34729"/>
                  </a:lnTo>
                  <a:lnTo>
                    <a:pt x="43043" y="35838"/>
                  </a:lnTo>
                  <a:lnTo>
                    <a:pt x="42357" y="36893"/>
                  </a:lnTo>
                  <a:lnTo>
                    <a:pt x="41618" y="37923"/>
                  </a:lnTo>
                  <a:lnTo>
                    <a:pt x="40853" y="38899"/>
                  </a:lnTo>
                  <a:lnTo>
                    <a:pt x="40034" y="39849"/>
                  </a:lnTo>
                  <a:lnTo>
                    <a:pt x="39164" y="40773"/>
                  </a:lnTo>
                  <a:lnTo>
                    <a:pt x="38240" y="41644"/>
                  </a:lnTo>
                  <a:lnTo>
                    <a:pt x="37290" y="42462"/>
                  </a:lnTo>
                  <a:lnTo>
                    <a:pt x="36313" y="43227"/>
                  </a:lnTo>
                  <a:lnTo>
                    <a:pt x="35284" y="43966"/>
                  </a:lnTo>
                  <a:lnTo>
                    <a:pt x="34229" y="44652"/>
                  </a:lnTo>
                  <a:lnTo>
                    <a:pt x="33120" y="45285"/>
                  </a:lnTo>
                  <a:lnTo>
                    <a:pt x="31986" y="45840"/>
                  </a:lnTo>
                  <a:lnTo>
                    <a:pt x="30824" y="46367"/>
                  </a:lnTo>
                  <a:lnTo>
                    <a:pt x="29637" y="46842"/>
                  </a:lnTo>
                  <a:lnTo>
                    <a:pt x="29030" y="47054"/>
                  </a:lnTo>
                  <a:lnTo>
                    <a:pt x="28423" y="47265"/>
                  </a:lnTo>
                  <a:lnTo>
                    <a:pt x="27816" y="47449"/>
                  </a:lnTo>
                  <a:lnTo>
                    <a:pt x="27183" y="47608"/>
                  </a:lnTo>
                  <a:lnTo>
                    <a:pt x="26549" y="47766"/>
                  </a:lnTo>
                  <a:lnTo>
                    <a:pt x="25916" y="47898"/>
                  </a:lnTo>
                  <a:lnTo>
                    <a:pt x="25282" y="48030"/>
                  </a:lnTo>
                  <a:lnTo>
                    <a:pt x="24623" y="48135"/>
                  </a:lnTo>
                  <a:lnTo>
                    <a:pt x="23989" y="48215"/>
                  </a:lnTo>
                  <a:lnTo>
                    <a:pt x="23330" y="48294"/>
                  </a:lnTo>
                  <a:lnTo>
                    <a:pt x="22670" y="48347"/>
                  </a:lnTo>
                  <a:lnTo>
                    <a:pt x="21984" y="48399"/>
                  </a:lnTo>
                  <a:lnTo>
                    <a:pt x="21324" y="48426"/>
                  </a:lnTo>
                  <a:lnTo>
                    <a:pt x="20638" y="48426"/>
                  </a:lnTo>
                  <a:lnTo>
                    <a:pt x="20638" y="48426"/>
                  </a:lnTo>
                  <a:lnTo>
                    <a:pt x="19820" y="48426"/>
                  </a:lnTo>
                  <a:lnTo>
                    <a:pt x="19002" y="48373"/>
                  </a:lnTo>
                  <a:lnTo>
                    <a:pt x="18210" y="48320"/>
                  </a:lnTo>
                  <a:lnTo>
                    <a:pt x="17392" y="48241"/>
                  </a:lnTo>
                  <a:lnTo>
                    <a:pt x="16600" y="48135"/>
                  </a:lnTo>
                  <a:lnTo>
                    <a:pt x="15835" y="47977"/>
                  </a:lnTo>
                  <a:lnTo>
                    <a:pt x="15043" y="47819"/>
                  </a:lnTo>
                  <a:lnTo>
                    <a:pt x="14278" y="47660"/>
                  </a:lnTo>
                  <a:lnTo>
                    <a:pt x="13513" y="47449"/>
                  </a:lnTo>
                  <a:lnTo>
                    <a:pt x="12774" y="47238"/>
                  </a:lnTo>
                  <a:lnTo>
                    <a:pt x="12035" y="46974"/>
                  </a:lnTo>
                  <a:lnTo>
                    <a:pt x="11296" y="46710"/>
                  </a:lnTo>
                  <a:lnTo>
                    <a:pt x="10583" y="46420"/>
                  </a:lnTo>
                  <a:lnTo>
                    <a:pt x="9871" y="46130"/>
                  </a:lnTo>
                  <a:lnTo>
                    <a:pt x="9185" y="45787"/>
                  </a:lnTo>
                  <a:lnTo>
                    <a:pt x="8472" y="45444"/>
                  </a:lnTo>
                  <a:lnTo>
                    <a:pt x="8472" y="45444"/>
                  </a:lnTo>
                  <a:lnTo>
                    <a:pt x="7997" y="44995"/>
                  </a:lnTo>
                  <a:lnTo>
                    <a:pt x="7522" y="44520"/>
                  </a:lnTo>
                  <a:lnTo>
                    <a:pt x="7073" y="44045"/>
                  </a:lnTo>
                  <a:lnTo>
                    <a:pt x="6625" y="43544"/>
                  </a:lnTo>
                  <a:lnTo>
                    <a:pt x="6176" y="43042"/>
                  </a:lnTo>
                  <a:lnTo>
                    <a:pt x="5754" y="42541"/>
                  </a:lnTo>
                  <a:lnTo>
                    <a:pt x="5358" y="42013"/>
                  </a:lnTo>
                  <a:lnTo>
                    <a:pt x="4962" y="41485"/>
                  </a:lnTo>
                  <a:lnTo>
                    <a:pt x="4566" y="40931"/>
                  </a:lnTo>
                  <a:lnTo>
                    <a:pt x="4197" y="40377"/>
                  </a:lnTo>
                  <a:lnTo>
                    <a:pt x="3854" y="39823"/>
                  </a:lnTo>
                  <a:lnTo>
                    <a:pt x="3511" y="39242"/>
                  </a:lnTo>
                  <a:lnTo>
                    <a:pt x="3168" y="38662"/>
                  </a:lnTo>
                  <a:lnTo>
                    <a:pt x="2877" y="38081"/>
                  </a:lnTo>
                  <a:lnTo>
                    <a:pt x="2561" y="37474"/>
                  </a:lnTo>
                  <a:lnTo>
                    <a:pt x="2270" y="36867"/>
                  </a:lnTo>
                  <a:lnTo>
                    <a:pt x="2007" y="36260"/>
                  </a:lnTo>
                  <a:lnTo>
                    <a:pt x="1769" y="35627"/>
                  </a:lnTo>
                  <a:lnTo>
                    <a:pt x="1532" y="34993"/>
                  </a:lnTo>
                  <a:lnTo>
                    <a:pt x="1294" y="34360"/>
                  </a:lnTo>
                  <a:lnTo>
                    <a:pt x="1109" y="33700"/>
                  </a:lnTo>
                  <a:lnTo>
                    <a:pt x="925" y="33040"/>
                  </a:lnTo>
                  <a:lnTo>
                    <a:pt x="740" y="32381"/>
                  </a:lnTo>
                  <a:lnTo>
                    <a:pt x="582" y="31721"/>
                  </a:lnTo>
                  <a:lnTo>
                    <a:pt x="450" y="31035"/>
                  </a:lnTo>
                  <a:lnTo>
                    <a:pt x="344" y="30375"/>
                  </a:lnTo>
                  <a:lnTo>
                    <a:pt x="238" y="29689"/>
                  </a:lnTo>
                  <a:lnTo>
                    <a:pt x="133" y="28976"/>
                  </a:lnTo>
                  <a:lnTo>
                    <a:pt x="80" y="28290"/>
                  </a:lnTo>
                  <a:lnTo>
                    <a:pt x="27" y="27578"/>
                  </a:lnTo>
                  <a:lnTo>
                    <a:pt x="1" y="26865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5493"/>
                  </a:lnTo>
                  <a:lnTo>
                    <a:pt x="27" y="24807"/>
                  </a:lnTo>
                  <a:lnTo>
                    <a:pt x="80" y="24147"/>
                  </a:lnTo>
                  <a:lnTo>
                    <a:pt x="133" y="23487"/>
                  </a:lnTo>
                  <a:lnTo>
                    <a:pt x="212" y="22828"/>
                  </a:lnTo>
                  <a:lnTo>
                    <a:pt x="291" y="22168"/>
                  </a:lnTo>
                  <a:lnTo>
                    <a:pt x="397" y="21535"/>
                  </a:lnTo>
                  <a:lnTo>
                    <a:pt x="529" y="20901"/>
                  </a:lnTo>
                  <a:lnTo>
                    <a:pt x="661" y="20241"/>
                  </a:lnTo>
                  <a:lnTo>
                    <a:pt x="819" y="19634"/>
                  </a:lnTo>
                  <a:lnTo>
                    <a:pt x="977" y="19001"/>
                  </a:lnTo>
                  <a:lnTo>
                    <a:pt x="1162" y="18394"/>
                  </a:lnTo>
                  <a:lnTo>
                    <a:pt x="1373" y="17761"/>
                  </a:lnTo>
                  <a:lnTo>
                    <a:pt x="1584" y="17154"/>
                  </a:lnTo>
                  <a:lnTo>
                    <a:pt x="2059" y="15966"/>
                  </a:lnTo>
                  <a:lnTo>
                    <a:pt x="2587" y="14831"/>
                  </a:lnTo>
                  <a:lnTo>
                    <a:pt x="3168" y="13697"/>
                  </a:lnTo>
                  <a:lnTo>
                    <a:pt x="3775" y="12588"/>
                  </a:lnTo>
                  <a:lnTo>
                    <a:pt x="4461" y="11533"/>
                  </a:lnTo>
                  <a:lnTo>
                    <a:pt x="5200" y="10504"/>
                  </a:lnTo>
                  <a:lnTo>
                    <a:pt x="5965" y="9527"/>
                  </a:lnTo>
                  <a:lnTo>
                    <a:pt x="6810" y="8577"/>
                  </a:lnTo>
                  <a:lnTo>
                    <a:pt x="7654" y="7653"/>
                  </a:lnTo>
                  <a:lnTo>
                    <a:pt x="8578" y="6783"/>
                  </a:lnTo>
                  <a:lnTo>
                    <a:pt x="9528" y="5964"/>
                  </a:lnTo>
                  <a:lnTo>
                    <a:pt x="10504" y="5199"/>
                  </a:lnTo>
                  <a:lnTo>
                    <a:pt x="11533" y="4460"/>
                  </a:lnTo>
                  <a:lnTo>
                    <a:pt x="12615" y="3774"/>
                  </a:lnTo>
                  <a:lnTo>
                    <a:pt x="13697" y="3167"/>
                  </a:lnTo>
                  <a:lnTo>
                    <a:pt x="14832" y="2587"/>
                  </a:lnTo>
                  <a:lnTo>
                    <a:pt x="15993" y="2059"/>
                  </a:lnTo>
                  <a:lnTo>
                    <a:pt x="17181" y="1584"/>
                  </a:lnTo>
                  <a:lnTo>
                    <a:pt x="17788" y="1373"/>
                  </a:lnTo>
                  <a:lnTo>
                    <a:pt x="18395" y="1162"/>
                  </a:lnTo>
                  <a:lnTo>
                    <a:pt x="19028" y="977"/>
                  </a:lnTo>
                  <a:lnTo>
                    <a:pt x="19635" y="818"/>
                  </a:lnTo>
                  <a:lnTo>
                    <a:pt x="20268" y="660"/>
                  </a:lnTo>
                  <a:lnTo>
                    <a:pt x="20902" y="528"/>
                  </a:lnTo>
                  <a:lnTo>
                    <a:pt x="21562" y="396"/>
                  </a:lnTo>
                  <a:lnTo>
                    <a:pt x="22195" y="291"/>
                  </a:lnTo>
                  <a:lnTo>
                    <a:pt x="22855" y="211"/>
                  </a:lnTo>
                  <a:lnTo>
                    <a:pt x="23514" y="132"/>
                  </a:lnTo>
                  <a:lnTo>
                    <a:pt x="24174" y="80"/>
                  </a:lnTo>
                  <a:lnTo>
                    <a:pt x="24834" y="27"/>
                  </a:lnTo>
                  <a:lnTo>
                    <a:pt x="25520" y="0"/>
                  </a:lnTo>
                  <a:lnTo>
                    <a:pt x="26180" y="0"/>
                  </a:lnTo>
                  <a:lnTo>
                    <a:pt x="26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55"/>
            <p:cNvSpPr/>
            <p:nvPr/>
          </p:nvSpPr>
          <p:spPr>
            <a:xfrm>
              <a:off x="7140300" y="389050"/>
              <a:ext cx="467125" cy="591800"/>
            </a:xfrm>
            <a:custGeom>
              <a:avLst/>
              <a:gdLst/>
              <a:ahLst/>
              <a:cxnLst/>
              <a:rect l="l" t="t" r="r" b="b"/>
              <a:pathLst>
                <a:path w="18685" h="23672" extrusionOk="0">
                  <a:moveTo>
                    <a:pt x="0" y="16388"/>
                  </a:moveTo>
                  <a:lnTo>
                    <a:pt x="0" y="16388"/>
                  </a:lnTo>
                  <a:lnTo>
                    <a:pt x="370" y="16335"/>
                  </a:lnTo>
                  <a:lnTo>
                    <a:pt x="713" y="16309"/>
                  </a:lnTo>
                  <a:lnTo>
                    <a:pt x="1003" y="16309"/>
                  </a:lnTo>
                  <a:lnTo>
                    <a:pt x="1241" y="16362"/>
                  </a:lnTo>
                  <a:lnTo>
                    <a:pt x="1241" y="16362"/>
                  </a:lnTo>
                  <a:lnTo>
                    <a:pt x="1320" y="16415"/>
                  </a:lnTo>
                  <a:lnTo>
                    <a:pt x="1425" y="16547"/>
                  </a:lnTo>
                  <a:lnTo>
                    <a:pt x="1504" y="16731"/>
                  </a:lnTo>
                  <a:lnTo>
                    <a:pt x="1584" y="16942"/>
                  </a:lnTo>
                  <a:lnTo>
                    <a:pt x="1742" y="17523"/>
                  </a:lnTo>
                  <a:lnTo>
                    <a:pt x="1874" y="18209"/>
                  </a:lnTo>
                  <a:lnTo>
                    <a:pt x="2006" y="18922"/>
                  </a:lnTo>
                  <a:lnTo>
                    <a:pt x="2111" y="19581"/>
                  </a:lnTo>
                  <a:lnTo>
                    <a:pt x="2164" y="20109"/>
                  </a:lnTo>
                  <a:lnTo>
                    <a:pt x="2191" y="20479"/>
                  </a:lnTo>
                  <a:lnTo>
                    <a:pt x="2191" y="20479"/>
                  </a:lnTo>
                  <a:lnTo>
                    <a:pt x="2164" y="21165"/>
                  </a:lnTo>
                  <a:lnTo>
                    <a:pt x="2085" y="21772"/>
                  </a:lnTo>
                  <a:lnTo>
                    <a:pt x="1980" y="22379"/>
                  </a:lnTo>
                  <a:lnTo>
                    <a:pt x="1848" y="23065"/>
                  </a:lnTo>
                  <a:lnTo>
                    <a:pt x="1848" y="23065"/>
                  </a:lnTo>
                  <a:lnTo>
                    <a:pt x="1821" y="23276"/>
                  </a:lnTo>
                  <a:lnTo>
                    <a:pt x="1848" y="23434"/>
                  </a:lnTo>
                  <a:lnTo>
                    <a:pt x="1953" y="23540"/>
                  </a:lnTo>
                  <a:lnTo>
                    <a:pt x="2059" y="23619"/>
                  </a:lnTo>
                  <a:lnTo>
                    <a:pt x="2217" y="23672"/>
                  </a:lnTo>
                  <a:lnTo>
                    <a:pt x="2428" y="23672"/>
                  </a:lnTo>
                  <a:lnTo>
                    <a:pt x="2639" y="23645"/>
                  </a:lnTo>
                  <a:lnTo>
                    <a:pt x="2850" y="23619"/>
                  </a:lnTo>
                  <a:lnTo>
                    <a:pt x="3325" y="23487"/>
                  </a:lnTo>
                  <a:lnTo>
                    <a:pt x="3774" y="23302"/>
                  </a:lnTo>
                  <a:lnTo>
                    <a:pt x="4170" y="23118"/>
                  </a:lnTo>
                  <a:lnTo>
                    <a:pt x="4434" y="22933"/>
                  </a:lnTo>
                  <a:lnTo>
                    <a:pt x="4434" y="22933"/>
                  </a:lnTo>
                  <a:lnTo>
                    <a:pt x="4988" y="23091"/>
                  </a:lnTo>
                  <a:lnTo>
                    <a:pt x="5595" y="23250"/>
                  </a:lnTo>
                  <a:lnTo>
                    <a:pt x="5885" y="23302"/>
                  </a:lnTo>
                  <a:lnTo>
                    <a:pt x="6176" y="23329"/>
                  </a:lnTo>
                  <a:lnTo>
                    <a:pt x="6466" y="23355"/>
                  </a:lnTo>
                  <a:lnTo>
                    <a:pt x="6756" y="23355"/>
                  </a:lnTo>
                  <a:lnTo>
                    <a:pt x="7020" y="23302"/>
                  </a:lnTo>
                  <a:lnTo>
                    <a:pt x="7284" y="23250"/>
                  </a:lnTo>
                  <a:lnTo>
                    <a:pt x="7521" y="23118"/>
                  </a:lnTo>
                  <a:lnTo>
                    <a:pt x="7733" y="22986"/>
                  </a:lnTo>
                  <a:lnTo>
                    <a:pt x="7917" y="22775"/>
                  </a:lnTo>
                  <a:lnTo>
                    <a:pt x="8076" y="22537"/>
                  </a:lnTo>
                  <a:lnTo>
                    <a:pt x="8208" y="22247"/>
                  </a:lnTo>
                  <a:lnTo>
                    <a:pt x="8313" y="21877"/>
                  </a:lnTo>
                  <a:lnTo>
                    <a:pt x="8313" y="21877"/>
                  </a:lnTo>
                  <a:lnTo>
                    <a:pt x="8392" y="21508"/>
                  </a:lnTo>
                  <a:lnTo>
                    <a:pt x="8445" y="21059"/>
                  </a:lnTo>
                  <a:lnTo>
                    <a:pt x="8471" y="20584"/>
                  </a:lnTo>
                  <a:lnTo>
                    <a:pt x="8498" y="20056"/>
                  </a:lnTo>
                  <a:lnTo>
                    <a:pt x="8498" y="19529"/>
                  </a:lnTo>
                  <a:lnTo>
                    <a:pt x="8471" y="19054"/>
                  </a:lnTo>
                  <a:lnTo>
                    <a:pt x="8419" y="18605"/>
                  </a:lnTo>
                  <a:lnTo>
                    <a:pt x="8366" y="18420"/>
                  </a:lnTo>
                  <a:lnTo>
                    <a:pt x="8313" y="18235"/>
                  </a:lnTo>
                  <a:lnTo>
                    <a:pt x="8313" y="18235"/>
                  </a:lnTo>
                  <a:lnTo>
                    <a:pt x="8155" y="17945"/>
                  </a:lnTo>
                  <a:lnTo>
                    <a:pt x="7970" y="17628"/>
                  </a:lnTo>
                  <a:lnTo>
                    <a:pt x="7733" y="17285"/>
                  </a:lnTo>
                  <a:lnTo>
                    <a:pt x="7733" y="17285"/>
                  </a:lnTo>
                  <a:lnTo>
                    <a:pt x="7917" y="17233"/>
                  </a:lnTo>
                  <a:lnTo>
                    <a:pt x="8181" y="17153"/>
                  </a:lnTo>
                  <a:lnTo>
                    <a:pt x="8814" y="17048"/>
                  </a:lnTo>
                  <a:lnTo>
                    <a:pt x="9448" y="16969"/>
                  </a:lnTo>
                  <a:lnTo>
                    <a:pt x="9976" y="16942"/>
                  </a:lnTo>
                  <a:lnTo>
                    <a:pt x="9976" y="16942"/>
                  </a:lnTo>
                  <a:lnTo>
                    <a:pt x="10108" y="16969"/>
                  </a:lnTo>
                  <a:lnTo>
                    <a:pt x="10213" y="17022"/>
                  </a:lnTo>
                  <a:lnTo>
                    <a:pt x="10319" y="17127"/>
                  </a:lnTo>
                  <a:lnTo>
                    <a:pt x="10398" y="17259"/>
                  </a:lnTo>
                  <a:lnTo>
                    <a:pt x="10477" y="17444"/>
                  </a:lnTo>
                  <a:lnTo>
                    <a:pt x="10556" y="17628"/>
                  </a:lnTo>
                  <a:lnTo>
                    <a:pt x="10635" y="18024"/>
                  </a:lnTo>
                  <a:lnTo>
                    <a:pt x="10715" y="18499"/>
                  </a:lnTo>
                  <a:lnTo>
                    <a:pt x="10741" y="18922"/>
                  </a:lnTo>
                  <a:lnTo>
                    <a:pt x="10794" y="19661"/>
                  </a:lnTo>
                  <a:lnTo>
                    <a:pt x="10794" y="19661"/>
                  </a:lnTo>
                  <a:lnTo>
                    <a:pt x="10820" y="19845"/>
                  </a:lnTo>
                  <a:lnTo>
                    <a:pt x="10847" y="20030"/>
                  </a:lnTo>
                  <a:lnTo>
                    <a:pt x="10978" y="20347"/>
                  </a:lnTo>
                  <a:lnTo>
                    <a:pt x="11084" y="20663"/>
                  </a:lnTo>
                  <a:lnTo>
                    <a:pt x="11137" y="20848"/>
                  </a:lnTo>
                  <a:lnTo>
                    <a:pt x="11137" y="21059"/>
                  </a:lnTo>
                  <a:lnTo>
                    <a:pt x="11137" y="21059"/>
                  </a:lnTo>
                  <a:lnTo>
                    <a:pt x="11322" y="20663"/>
                  </a:lnTo>
                  <a:lnTo>
                    <a:pt x="11506" y="20399"/>
                  </a:lnTo>
                  <a:lnTo>
                    <a:pt x="11691" y="20188"/>
                  </a:lnTo>
                  <a:lnTo>
                    <a:pt x="11876" y="20004"/>
                  </a:lnTo>
                  <a:lnTo>
                    <a:pt x="12087" y="19819"/>
                  </a:lnTo>
                  <a:lnTo>
                    <a:pt x="12324" y="19555"/>
                  </a:lnTo>
                  <a:lnTo>
                    <a:pt x="12535" y="19212"/>
                  </a:lnTo>
                  <a:lnTo>
                    <a:pt x="12799" y="18710"/>
                  </a:lnTo>
                  <a:lnTo>
                    <a:pt x="12799" y="18710"/>
                  </a:lnTo>
                  <a:lnTo>
                    <a:pt x="13037" y="18077"/>
                  </a:lnTo>
                  <a:lnTo>
                    <a:pt x="13274" y="17391"/>
                  </a:lnTo>
                  <a:lnTo>
                    <a:pt x="13486" y="16678"/>
                  </a:lnTo>
                  <a:lnTo>
                    <a:pt x="13644" y="15940"/>
                  </a:lnTo>
                  <a:lnTo>
                    <a:pt x="13776" y="15201"/>
                  </a:lnTo>
                  <a:lnTo>
                    <a:pt x="13881" y="14462"/>
                  </a:lnTo>
                  <a:lnTo>
                    <a:pt x="13961" y="13749"/>
                  </a:lnTo>
                  <a:lnTo>
                    <a:pt x="13961" y="13063"/>
                  </a:lnTo>
                  <a:lnTo>
                    <a:pt x="13961" y="13063"/>
                  </a:lnTo>
                  <a:lnTo>
                    <a:pt x="13987" y="12878"/>
                  </a:lnTo>
                  <a:lnTo>
                    <a:pt x="14040" y="12694"/>
                  </a:lnTo>
                  <a:lnTo>
                    <a:pt x="14119" y="12509"/>
                  </a:lnTo>
                  <a:lnTo>
                    <a:pt x="14198" y="12377"/>
                  </a:lnTo>
                  <a:lnTo>
                    <a:pt x="14330" y="12219"/>
                  </a:lnTo>
                  <a:lnTo>
                    <a:pt x="14488" y="12087"/>
                  </a:lnTo>
                  <a:lnTo>
                    <a:pt x="14647" y="11955"/>
                  </a:lnTo>
                  <a:lnTo>
                    <a:pt x="14831" y="11823"/>
                  </a:lnTo>
                  <a:lnTo>
                    <a:pt x="15254" y="11612"/>
                  </a:lnTo>
                  <a:lnTo>
                    <a:pt x="15702" y="11427"/>
                  </a:lnTo>
                  <a:lnTo>
                    <a:pt x="16177" y="11269"/>
                  </a:lnTo>
                  <a:lnTo>
                    <a:pt x="16652" y="11137"/>
                  </a:lnTo>
                  <a:lnTo>
                    <a:pt x="17550" y="10873"/>
                  </a:lnTo>
                  <a:lnTo>
                    <a:pt x="17945" y="10741"/>
                  </a:lnTo>
                  <a:lnTo>
                    <a:pt x="18288" y="10609"/>
                  </a:lnTo>
                  <a:lnTo>
                    <a:pt x="18526" y="10477"/>
                  </a:lnTo>
                  <a:lnTo>
                    <a:pt x="18605" y="10424"/>
                  </a:lnTo>
                  <a:lnTo>
                    <a:pt x="18658" y="10345"/>
                  </a:lnTo>
                  <a:lnTo>
                    <a:pt x="18684" y="10266"/>
                  </a:lnTo>
                  <a:lnTo>
                    <a:pt x="18684" y="10187"/>
                  </a:lnTo>
                  <a:lnTo>
                    <a:pt x="18632" y="10081"/>
                  </a:lnTo>
                  <a:lnTo>
                    <a:pt x="18552" y="10002"/>
                  </a:lnTo>
                  <a:lnTo>
                    <a:pt x="18552" y="10002"/>
                  </a:lnTo>
                  <a:lnTo>
                    <a:pt x="18236" y="9712"/>
                  </a:lnTo>
                  <a:lnTo>
                    <a:pt x="17893" y="9421"/>
                  </a:lnTo>
                  <a:lnTo>
                    <a:pt x="17101" y="8814"/>
                  </a:lnTo>
                  <a:lnTo>
                    <a:pt x="16336" y="8207"/>
                  </a:lnTo>
                  <a:lnTo>
                    <a:pt x="15993" y="7891"/>
                  </a:lnTo>
                  <a:lnTo>
                    <a:pt x="15702" y="7600"/>
                  </a:lnTo>
                  <a:lnTo>
                    <a:pt x="15465" y="7310"/>
                  </a:lnTo>
                  <a:lnTo>
                    <a:pt x="15359" y="7152"/>
                  </a:lnTo>
                  <a:lnTo>
                    <a:pt x="15306" y="6993"/>
                  </a:lnTo>
                  <a:lnTo>
                    <a:pt x="15254" y="6861"/>
                  </a:lnTo>
                  <a:lnTo>
                    <a:pt x="15227" y="6729"/>
                  </a:lnTo>
                  <a:lnTo>
                    <a:pt x="15227" y="6571"/>
                  </a:lnTo>
                  <a:lnTo>
                    <a:pt x="15280" y="6439"/>
                  </a:lnTo>
                  <a:lnTo>
                    <a:pt x="15333" y="6307"/>
                  </a:lnTo>
                  <a:lnTo>
                    <a:pt x="15438" y="6175"/>
                  </a:lnTo>
                  <a:lnTo>
                    <a:pt x="15570" y="6043"/>
                  </a:lnTo>
                  <a:lnTo>
                    <a:pt x="15729" y="5911"/>
                  </a:lnTo>
                  <a:lnTo>
                    <a:pt x="15940" y="5779"/>
                  </a:lnTo>
                  <a:lnTo>
                    <a:pt x="16177" y="5647"/>
                  </a:lnTo>
                  <a:lnTo>
                    <a:pt x="16468" y="5516"/>
                  </a:lnTo>
                  <a:lnTo>
                    <a:pt x="16784" y="5410"/>
                  </a:lnTo>
                  <a:lnTo>
                    <a:pt x="16784" y="5410"/>
                  </a:lnTo>
                  <a:lnTo>
                    <a:pt x="15412" y="4302"/>
                  </a:lnTo>
                  <a:lnTo>
                    <a:pt x="14779" y="3747"/>
                  </a:lnTo>
                  <a:lnTo>
                    <a:pt x="14172" y="3167"/>
                  </a:lnTo>
                  <a:lnTo>
                    <a:pt x="13908" y="2877"/>
                  </a:lnTo>
                  <a:lnTo>
                    <a:pt x="13644" y="2560"/>
                  </a:lnTo>
                  <a:lnTo>
                    <a:pt x="13406" y="2243"/>
                  </a:lnTo>
                  <a:lnTo>
                    <a:pt x="13169" y="1900"/>
                  </a:lnTo>
                  <a:lnTo>
                    <a:pt x="12958" y="1557"/>
                  </a:lnTo>
                  <a:lnTo>
                    <a:pt x="12773" y="1188"/>
                  </a:lnTo>
                  <a:lnTo>
                    <a:pt x="12588" y="765"/>
                  </a:lnTo>
                  <a:lnTo>
                    <a:pt x="12430" y="343"/>
                  </a:lnTo>
                  <a:lnTo>
                    <a:pt x="12430" y="343"/>
                  </a:lnTo>
                  <a:lnTo>
                    <a:pt x="12404" y="185"/>
                  </a:lnTo>
                  <a:lnTo>
                    <a:pt x="12430" y="0"/>
                  </a:lnTo>
                  <a:lnTo>
                    <a:pt x="12430" y="0"/>
                  </a:lnTo>
                  <a:lnTo>
                    <a:pt x="11849" y="343"/>
                  </a:lnTo>
                  <a:lnTo>
                    <a:pt x="11295" y="686"/>
                  </a:lnTo>
                  <a:lnTo>
                    <a:pt x="10741" y="1056"/>
                  </a:lnTo>
                  <a:lnTo>
                    <a:pt x="10213" y="1425"/>
                  </a:lnTo>
                  <a:lnTo>
                    <a:pt x="9685" y="1821"/>
                  </a:lnTo>
                  <a:lnTo>
                    <a:pt x="9158" y="2217"/>
                  </a:lnTo>
                  <a:lnTo>
                    <a:pt x="8656" y="2639"/>
                  </a:lnTo>
                  <a:lnTo>
                    <a:pt x="8155" y="3061"/>
                  </a:lnTo>
                  <a:lnTo>
                    <a:pt x="7653" y="3510"/>
                  </a:lnTo>
                  <a:lnTo>
                    <a:pt x="7178" y="3959"/>
                  </a:lnTo>
                  <a:lnTo>
                    <a:pt x="6730" y="4407"/>
                  </a:lnTo>
                  <a:lnTo>
                    <a:pt x="6255" y="4882"/>
                  </a:lnTo>
                  <a:lnTo>
                    <a:pt x="5832" y="5357"/>
                  </a:lnTo>
                  <a:lnTo>
                    <a:pt x="5384" y="5859"/>
                  </a:lnTo>
                  <a:lnTo>
                    <a:pt x="4988" y="6360"/>
                  </a:lnTo>
                  <a:lnTo>
                    <a:pt x="4566" y="6888"/>
                  </a:lnTo>
                  <a:lnTo>
                    <a:pt x="4170" y="7416"/>
                  </a:lnTo>
                  <a:lnTo>
                    <a:pt x="3800" y="7943"/>
                  </a:lnTo>
                  <a:lnTo>
                    <a:pt x="3431" y="8498"/>
                  </a:lnTo>
                  <a:lnTo>
                    <a:pt x="3088" y="9052"/>
                  </a:lnTo>
                  <a:lnTo>
                    <a:pt x="2745" y="9632"/>
                  </a:lnTo>
                  <a:lnTo>
                    <a:pt x="2428" y="10187"/>
                  </a:lnTo>
                  <a:lnTo>
                    <a:pt x="2111" y="10794"/>
                  </a:lnTo>
                  <a:lnTo>
                    <a:pt x="1821" y="11374"/>
                  </a:lnTo>
                  <a:lnTo>
                    <a:pt x="1531" y="11981"/>
                  </a:lnTo>
                  <a:lnTo>
                    <a:pt x="1267" y="12588"/>
                  </a:lnTo>
                  <a:lnTo>
                    <a:pt x="1029" y="13195"/>
                  </a:lnTo>
                  <a:lnTo>
                    <a:pt x="792" y="13828"/>
                  </a:lnTo>
                  <a:lnTo>
                    <a:pt x="554" y="14462"/>
                  </a:lnTo>
                  <a:lnTo>
                    <a:pt x="370" y="15095"/>
                  </a:lnTo>
                  <a:lnTo>
                    <a:pt x="185" y="15755"/>
                  </a:lnTo>
                  <a:lnTo>
                    <a:pt x="0" y="16388"/>
                  </a:lnTo>
                  <a:lnTo>
                    <a:pt x="0" y="163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55"/>
            <p:cNvSpPr/>
            <p:nvPr/>
          </p:nvSpPr>
          <p:spPr>
            <a:xfrm>
              <a:off x="7398925" y="1273750"/>
              <a:ext cx="480300" cy="337825"/>
            </a:xfrm>
            <a:custGeom>
              <a:avLst/>
              <a:gdLst/>
              <a:ahLst/>
              <a:cxnLst/>
              <a:rect l="l" t="t" r="r" b="b"/>
              <a:pathLst>
                <a:path w="19212" h="13513" extrusionOk="0">
                  <a:moveTo>
                    <a:pt x="2454" y="8973"/>
                  </a:moveTo>
                  <a:lnTo>
                    <a:pt x="2454" y="8973"/>
                  </a:lnTo>
                  <a:lnTo>
                    <a:pt x="2217" y="8657"/>
                  </a:lnTo>
                  <a:lnTo>
                    <a:pt x="2006" y="8314"/>
                  </a:lnTo>
                  <a:lnTo>
                    <a:pt x="1768" y="7997"/>
                  </a:lnTo>
                  <a:lnTo>
                    <a:pt x="1531" y="7680"/>
                  </a:lnTo>
                  <a:lnTo>
                    <a:pt x="1531" y="7680"/>
                  </a:lnTo>
                  <a:lnTo>
                    <a:pt x="1478" y="7601"/>
                  </a:lnTo>
                  <a:lnTo>
                    <a:pt x="1425" y="7496"/>
                  </a:lnTo>
                  <a:lnTo>
                    <a:pt x="1372" y="7416"/>
                  </a:lnTo>
                  <a:lnTo>
                    <a:pt x="1293" y="7337"/>
                  </a:lnTo>
                  <a:lnTo>
                    <a:pt x="1293" y="7337"/>
                  </a:lnTo>
                  <a:lnTo>
                    <a:pt x="1214" y="7284"/>
                  </a:lnTo>
                  <a:lnTo>
                    <a:pt x="1161" y="7284"/>
                  </a:lnTo>
                  <a:lnTo>
                    <a:pt x="1108" y="7258"/>
                  </a:lnTo>
                  <a:lnTo>
                    <a:pt x="1056" y="7205"/>
                  </a:lnTo>
                  <a:lnTo>
                    <a:pt x="1056" y="7205"/>
                  </a:lnTo>
                  <a:lnTo>
                    <a:pt x="977" y="7153"/>
                  </a:lnTo>
                  <a:lnTo>
                    <a:pt x="924" y="7126"/>
                  </a:lnTo>
                  <a:lnTo>
                    <a:pt x="818" y="7126"/>
                  </a:lnTo>
                  <a:lnTo>
                    <a:pt x="765" y="7100"/>
                  </a:lnTo>
                  <a:lnTo>
                    <a:pt x="739" y="7100"/>
                  </a:lnTo>
                  <a:lnTo>
                    <a:pt x="713" y="7047"/>
                  </a:lnTo>
                  <a:lnTo>
                    <a:pt x="713" y="6968"/>
                  </a:lnTo>
                  <a:lnTo>
                    <a:pt x="713" y="6862"/>
                  </a:lnTo>
                  <a:lnTo>
                    <a:pt x="581" y="6862"/>
                  </a:lnTo>
                  <a:lnTo>
                    <a:pt x="581" y="6862"/>
                  </a:lnTo>
                  <a:lnTo>
                    <a:pt x="502" y="6836"/>
                  </a:lnTo>
                  <a:lnTo>
                    <a:pt x="422" y="6809"/>
                  </a:lnTo>
                  <a:lnTo>
                    <a:pt x="343" y="6783"/>
                  </a:lnTo>
                  <a:lnTo>
                    <a:pt x="290" y="6757"/>
                  </a:lnTo>
                  <a:lnTo>
                    <a:pt x="238" y="6783"/>
                  </a:lnTo>
                  <a:lnTo>
                    <a:pt x="185" y="6862"/>
                  </a:lnTo>
                  <a:lnTo>
                    <a:pt x="106" y="6968"/>
                  </a:lnTo>
                  <a:lnTo>
                    <a:pt x="106" y="6968"/>
                  </a:lnTo>
                  <a:lnTo>
                    <a:pt x="53" y="7100"/>
                  </a:lnTo>
                  <a:lnTo>
                    <a:pt x="27" y="7258"/>
                  </a:lnTo>
                  <a:lnTo>
                    <a:pt x="0" y="7548"/>
                  </a:lnTo>
                  <a:lnTo>
                    <a:pt x="0" y="8155"/>
                  </a:lnTo>
                  <a:lnTo>
                    <a:pt x="0" y="8155"/>
                  </a:lnTo>
                  <a:lnTo>
                    <a:pt x="0" y="8314"/>
                  </a:lnTo>
                  <a:lnTo>
                    <a:pt x="27" y="8393"/>
                  </a:lnTo>
                  <a:lnTo>
                    <a:pt x="79" y="8472"/>
                  </a:lnTo>
                  <a:lnTo>
                    <a:pt x="106" y="8630"/>
                  </a:lnTo>
                  <a:lnTo>
                    <a:pt x="106" y="8630"/>
                  </a:lnTo>
                  <a:lnTo>
                    <a:pt x="132" y="8657"/>
                  </a:lnTo>
                  <a:lnTo>
                    <a:pt x="158" y="8683"/>
                  </a:lnTo>
                  <a:lnTo>
                    <a:pt x="185" y="8710"/>
                  </a:lnTo>
                  <a:lnTo>
                    <a:pt x="238" y="8736"/>
                  </a:lnTo>
                  <a:lnTo>
                    <a:pt x="238" y="8736"/>
                  </a:lnTo>
                  <a:lnTo>
                    <a:pt x="238" y="8894"/>
                  </a:lnTo>
                  <a:lnTo>
                    <a:pt x="238" y="8894"/>
                  </a:lnTo>
                  <a:lnTo>
                    <a:pt x="1029" y="9422"/>
                  </a:lnTo>
                  <a:lnTo>
                    <a:pt x="1847" y="9923"/>
                  </a:lnTo>
                  <a:lnTo>
                    <a:pt x="2692" y="10398"/>
                  </a:lnTo>
                  <a:lnTo>
                    <a:pt x="3563" y="10847"/>
                  </a:lnTo>
                  <a:lnTo>
                    <a:pt x="4434" y="11269"/>
                  </a:lnTo>
                  <a:lnTo>
                    <a:pt x="5331" y="11639"/>
                  </a:lnTo>
                  <a:lnTo>
                    <a:pt x="6255" y="11982"/>
                  </a:lnTo>
                  <a:lnTo>
                    <a:pt x="7178" y="12299"/>
                  </a:lnTo>
                  <a:lnTo>
                    <a:pt x="8102" y="12562"/>
                  </a:lnTo>
                  <a:lnTo>
                    <a:pt x="9078" y="12826"/>
                  </a:lnTo>
                  <a:lnTo>
                    <a:pt x="10028" y="13037"/>
                  </a:lnTo>
                  <a:lnTo>
                    <a:pt x="11031" y="13196"/>
                  </a:lnTo>
                  <a:lnTo>
                    <a:pt x="12008" y="13328"/>
                  </a:lnTo>
                  <a:lnTo>
                    <a:pt x="13037" y="13433"/>
                  </a:lnTo>
                  <a:lnTo>
                    <a:pt x="14040" y="13486"/>
                  </a:lnTo>
                  <a:lnTo>
                    <a:pt x="15069" y="13512"/>
                  </a:lnTo>
                  <a:lnTo>
                    <a:pt x="15069" y="13512"/>
                  </a:lnTo>
                  <a:lnTo>
                    <a:pt x="16124" y="13486"/>
                  </a:lnTo>
                  <a:lnTo>
                    <a:pt x="17180" y="13433"/>
                  </a:lnTo>
                  <a:lnTo>
                    <a:pt x="18209" y="13328"/>
                  </a:lnTo>
                  <a:lnTo>
                    <a:pt x="19212" y="13169"/>
                  </a:lnTo>
                  <a:lnTo>
                    <a:pt x="19212" y="13169"/>
                  </a:lnTo>
                  <a:lnTo>
                    <a:pt x="18763" y="12774"/>
                  </a:lnTo>
                  <a:lnTo>
                    <a:pt x="18315" y="12378"/>
                  </a:lnTo>
                  <a:lnTo>
                    <a:pt x="17919" y="11955"/>
                  </a:lnTo>
                  <a:lnTo>
                    <a:pt x="17523" y="11507"/>
                  </a:lnTo>
                  <a:lnTo>
                    <a:pt x="17180" y="11032"/>
                  </a:lnTo>
                  <a:lnTo>
                    <a:pt x="16890" y="10504"/>
                  </a:lnTo>
                  <a:lnTo>
                    <a:pt x="16599" y="9950"/>
                  </a:lnTo>
                  <a:lnTo>
                    <a:pt x="16362" y="9316"/>
                  </a:lnTo>
                  <a:lnTo>
                    <a:pt x="16362" y="9316"/>
                  </a:lnTo>
                  <a:lnTo>
                    <a:pt x="16335" y="9237"/>
                  </a:lnTo>
                  <a:lnTo>
                    <a:pt x="16335" y="9132"/>
                  </a:lnTo>
                  <a:lnTo>
                    <a:pt x="16362" y="9000"/>
                  </a:lnTo>
                  <a:lnTo>
                    <a:pt x="16388" y="8894"/>
                  </a:lnTo>
                  <a:lnTo>
                    <a:pt x="16494" y="8683"/>
                  </a:lnTo>
                  <a:lnTo>
                    <a:pt x="16626" y="8446"/>
                  </a:lnTo>
                  <a:lnTo>
                    <a:pt x="16837" y="8208"/>
                  </a:lnTo>
                  <a:lnTo>
                    <a:pt x="17048" y="7944"/>
                  </a:lnTo>
                  <a:lnTo>
                    <a:pt x="17549" y="7416"/>
                  </a:lnTo>
                  <a:lnTo>
                    <a:pt x="17813" y="7126"/>
                  </a:lnTo>
                  <a:lnTo>
                    <a:pt x="18077" y="6836"/>
                  </a:lnTo>
                  <a:lnTo>
                    <a:pt x="18315" y="6546"/>
                  </a:lnTo>
                  <a:lnTo>
                    <a:pt x="18499" y="6229"/>
                  </a:lnTo>
                  <a:lnTo>
                    <a:pt x="18684" y="5912"/>
                  </a:lnTo>
                  <a:lnTo>
                    <a:pt x="18790" y="5569"/>
                  </a:lnTo>
                  <a:lnTo>
                    <a:pt x="18843" y="5384"/>
                  </a:lnTo>
                  <a:lnTo>
                    <a:pt x="18843" y="5226"/>
                  </a:lnTo>
                  <a:lnTo>
                    <a:pt x="18843" y="5041"/>
                  </a:lnTo>
                  <a:lnTo>
                    <a:pt x="18843" y="4857"/>
                  </a:lnTo>
                  <a:lnTo>
                    <a:pt x="18843" y="4857"/>
                  </a:lnTo>
                  <a:lnTo>
                    <a:pt x="18790" y="4751"/>
                  </a:lnTo>
                  <a:lnTo>
                    <a:pt x="18658" y="4593"/>
                  </a:lnTo>
                  <a:lnTo>
                    <a:pt x="18156" y="4144"/>
                  </a:lnTo>
                  <a:lnTo>
                    <a:pt x="17497" y="3563"/>
                  </a:lnTo>
                  <a:lnTo>
                    <a:pt x="16705" y="2957"/>
                  </a:lnTo>
                  <a:lnTo>
                    <a:pt x="15887" y="2323"/>
                  </a:lnTo>
                  <a:lnTo>
                    <a:pt x="15148" y="1795"/>
                  </a:lnTo>
                  <a:lnTo>
                    <a:pt x="14567" y="1400"/>
                  </a:lnTo>
                  <a:lnTo>
                    <a:pt x="14383" y="1268"/>
                  </a:lnTo>
                  <a:lnTo>
                    <a:pt x="14251" y="1215"/>
                  </a:lnTo>
                  <a:lnTo>
                    <a:pt x="14251" y="1215"/>
                  </a:lnTo>
                  <a:lnTo>
                    <a:pt x="13459" y="1637"/>
                  </a:lnTo>
                  <a:lnTo>
                    <a:pt x="13169" y="1769"/>
                  </a:lnTo>
                  <a:lnTo>
                    <a:pt x="12931" y="1848"/>
                  </a:lnTo>
                  <a:lnTo>
                    <a:pt x="12746" y="1901"/>
                  </a:lnTo>
                  <a:lnTo>
                    <a:pt x="12614" y="1875"/>
                  </a:lnTo>
                  <a:lnTo>
                    <a:pt x="12483" y="1848"/>
                  </a:lnTo>
                  <a:lnTo>
                    <a:pt x="12377" y="1769"/>
                  </a:lnTo>
                  <a:lnTo>
                    <a:pt x="12166" y="1531"/>
                  </a:lnTo>
                  <a:lnTo>
                    <a:pt x="11902" y="1215"/>
                  </a:lnTo>
                  <a:lnTo>
                    <a:pt x="11717" y="1056"/>
                  </a:lnTo>
                  <a:lnTo>
                    <a:pt x="11480" y="872"/>
                  </a:lnTo>
                  <a:lnTo>
                    <a:pt x="11189" y="687"/>
                  </a:lnTo>
                  <a:lnTo>
                    <a:pt x="10820" y="502"/>
                  </a:lnTo>
                  <a:lnTo>
                    <a:pt x="10820" y="502"/>
                  </a:lnTo>
                  <a:lnTo>
                    <a:pt x="10530" y="344"/>
                  </a:lnTo>
                  <a:lnTo>
                    <a:pt x="10292" y="186"/>
                  </a:lnTo>
                  <a:lnTo>
                    <a:pt x="10134" y="80"/>
                  </a:lnTo>
                  <a:lnTo>
                    <a:pt x="10002" y="1"/>
                  </a:lnTo>
                  <a:lnTo>
                    <a:pt x="9949" y="1"/>
                  </a:lnTo>
                  <a:lnTo>
                    <a:pt x="9923" y="27"/>
                  </a:lnTo>
                  <a:lnTo>
                    <a:pt x="9870" y="54"/>
                  </a:lnTo>
                  <a:lnTo>
                    <a:pt x="9817" y="133"/>
                  </a:lnTo>
                  <a:lnTo>
                    <a:pt x="9685" y="370"/>
                  </a:lnTo>
                  <a:lnTo>
                    <a:pt x="9527" y="740"/>
                  </a:lnTo>
                  <a:lnTo>
                    <a:pt x="9527" y="740"/>
                  </a:lnTo>
                  <a:lnTo>
                    <a:pt x="9421" y="1109"/>
                  </a:lnTo>
                  <a:lnTo>
                    <a:pt x="9316" y="1505"/>
                  </a:lnTo>
                  <a:lnTo>
                    <a:pt x="9263" y="1901"/>
                  </a:lnTo>
                  <a:lnTo>
                    <a:pt x="9184" y="2323"/>
                  </a:lnTo>
                  <a:lnTo>
                    <a:pt x="9105" y="3141"/>
                  </a:lnTo>
                  <a:lnTo>
                    <a:pt x="9025" y="3537"/>
                  </a:lnTo>
                  <a:lnTo>
                    <a:pt x="8946" y="3907"/>
                  </a:lnTo>
                  <a:lnTo>
                    <a:pt x="8946" y="3907"/>
                  </a:lnTo>
                  <a:lnTo>
                    <a:pt x="8630" y="4830"/>
                  </a:lnTo>
                  <a:lnTo>
                    <a:pt x="8102" y="6308"/>
                  </a:lnTo>
                  <a:lnTo>
                    <a:pt x="7574" y="7654"/>
                  </a:lnTo>
                  <a:lnTo>
                    <a:pt x="7389" y="8103"/>
                  </a:lnTo>
                  <a:lnTo>
                    <a:pt x="7284" y="8261"/>
                  </a:lnTo>
                  <a:lnTo>
                    <a:pt x="7284" y="8261"/>
                  </a:lnTo>
                  <a:lnTo>
                    <a:pt x="7178" y="8261"/>
                  </a:lnTo>
                  <a:lnTo>
                    <a:pt x="7073" y="8235"/>
                  </a:lnTo>
                  <a:lnTo>
                    <a:pt x="6835" y="8129"/>
                  </a:lnTo>
                  <a:lnTo>
                    <a:pt x="6624" y="7971"/>
                  </a:lnTo>
                  <a:lnTo>
                    <a:pt x="6413" y="7786"/>
                  </a:lnTo>
                  <a:lnTo>
                    <a:pt x="6017" y="7364"/>
                  </a:lnTo>
                  <a:lnTo>
                    <a:pt x="5674" y="6968"/>
                  </a:lnTo>
                  <a:lnTo>
                    <a:pt x="5516" y="6836"/>
                  </a:lnTo>
                  <a:lnTo>
                    <a:pt x="5357" y="6730"/>
                  </a:lnTo>
                  <a:lnTo>
                    <a:pt x="5304" y="6704"/>
                  </a:lnTo>
                  <a:lnTo>
                    <a:pt x="5252" y="6704"/>
                  </a:lnTo>
                  <a:lnTo>
                    <a:pt x="5199" y="6704"/>
                  </a:lnTo>
                  <a:lnTo>
                    <a:pt x="5146" y="6757"/>
                  </a:lnTo>
                  <a:lnTo>
                    <a:pt x="5093" y="6809"/>
                  </a:lnTo>
                  <a:lnTo>
                    <a:pt x="5067" y="6889"/>
                  </a:lnTo>
                  <a:lnTo>
                    <a:pt x="4988" y="7153"/>
                  </a:lnTo>
                  <a:lnTo>
                    <a:pt x="4961" y="7522"/>
                  </a:lnTo>
                  <a:lnTo>
                    <a:pt x="4935" y="8023"/>
                  </a:lnTo>
                  <a:lnTo>
                    <a:pt x="4935" y="8023"/>
                  </a:lnTo>
                  <a:lnTo>
                    <a:pt x="4935" y="8419"/>
                  </a:lnTo>
                  <a:lnTo>
                    <a:pt x="4882" y="8710"/>
                  </a:lnTo>
                  <a:lnTo>
                    <a:pt x="4829" y="8947"/>
                  </a:lnTo>
                  <a:lnTo>
                    <a:pt x="4750" y="9132"/>
                  </a:lnTo>
                  <a:lnTo>
                    <a:pt x="4645" y="9237"/>
                  </a:lnTo>
                  <a:lnTo>
                    <a:pt x="4539" y="9316"/>
                  </a:lnTo>
                  <a:lnTo>
                    <a:pt x="4381" y="9343"/>
                  </a:lnTo>
                  <a:lnTo>
                    <a:pt x="4223" y="9343"/>
                  </a:lnTo>
                  <a:lnTo>
                    <a:pt x="4064" y="9316"/>
                  </a:lnTo>
                  <a:lnTo>
                    <a:pt x="3879" y="9264"/>
                  </a:lnTo>
                  <a:lnTo>
                    <a:pt x="3457" y="9132"/>
                  </a:lnTo>
                  <a:lnTo>
                    <a:pt x="2982" y="9026"/>
                  </a:lnTo>
                  <a:lnTo>
                    <a:pt x="2718" y="9000"/>
                  </a:lnTo>
                  <a:lnTo>
                    <a:pt x="2454" y="8973"/>
                  </a:lnTo>
                  <a:lnTo>
                    <a:pt x="2454" y="89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55"/>
            <p:cNvSpPr/>
            <p:nvPr/>
          </p:nvSpPr>
          <p:spPr>
            <a:xfrm>
              <a:off x="7398925" y="1273750"/>
              <a:ext cx="471075" cy="240175"/>
            </a:xfrm>
            <a:custGeom>
              <a:avLst/>
              <a:gdLst/>
              <a:ahLst/>
              <a:cxnLst/>
              <a:rect l="l" t="t" r="r" b="b"/>
              <a:pathLst>
                <a:path w="18843" h="9607" extrusionOk="0">
                  <a:moveTo>
                    <a:pt x="2164" y="8551"/>
                  </a:moveTo>
                  <a:lnTo>
                    <a:pt x="2164" y="8551"/>
                  </a:lnTo>
                  <a:lnTo>
                    <a:pt x="1847" y="8103"/>
                  </a:lnTo>
                  <a:lnTo>
                    <a:pt x="1531" y="7680"/>
                  </a:lnTo>
                  <a:lnTo>
                    <a:pt x="1531" y="7680"/>
                  </a:lnTo>
                  <a:lnTo>
                    <a:pt x="1478" y="7601"/>
                  </a:lnTo>
                  <a:lnTo>
                    <a:pt x="1425" y="7496"/>
                  </a:lnTo>
                  <a:lnTo>
                    <a:pt x="1372" y="7416"/>
                  </a:lnTo>
                  <a:lnTo>
                    <a:pt x="1293" y="7337"/>
                  </a:lnTo>
                  <a:lnTo>
                    <a:pt x="1293" y="7337"/>
                  </a:lnTo>
                  <a:lnTo>
                    <a:pt x="1214" y="7284"/>
                  </a:lnTo>
                  <a:lnTo>
                    <a:pt x="1161" y="7284"/>
                  </a:lnTo>
                  <a:lnTo>
                    <a:pt x="1108" y="7258"/>
                  </a:lnTo>
                  <a:lnTo>
                    <a:pt x="1056" y="7205"/>
                  </a:lnTo>
                  <a:lnTo>
                    <a:pt x="1056" y="7205"/>
                  </a:lnTo>
                  <a:lnTo>
                    <a:pt x="977" y="7153"/>
                  </a:lnTo>
                  <a:lnTo>
                    <a:pt x="924" y="7126"/>
                  </a:lnTo>
                  <a:lnTo>
                    <a:pt x="818" y="7126"/>
                  </a:lnTo>
                  <a:lnTo>
                    <a:pt x="765" y="7100"/>
                  </a:lnTo>
                  <a:lnTo>
                    <a:pt x="739" y="7100"/>
                  </a:lnTo>
                  <a:lnTo>
                    <a:pt x="713" y="7047"/>
                  </a:lnTo>
                  <a:lnTo>
                    <a:pt x="713" y="6968"/>
                  </a:lnTo>
                  <a:lnTo>
                    <a:pt x="713" y="6862"/>
                  </a:lnTo>
                  <a:lnTo>
                    <a:pt x="581" y="6862"/>
                  </a:lnTo>
                  <a:lnTo>
                    <a:pt x="581" y="6862"/>
                  </a:lnTo>
                  <a:lnTo>
                    <a:pt x="502" y="6836"/>
                  </a:lnTo>
                  <a:lnTo>
                    <a:pt x="422" y="6809"/>
                  </a:lnTo>
                  <a:lnTo>
                    <a:pt x="343" y="6783"/>
                  </a:lnTo>
                  <a:lnTo>
                    <a:pt x="290" y="6757"/>
                  </a:lnTo>
                  <a:lnTo>
                    <a:pt x="238" y="6783"/>
                  </a:lnTo>
                  <a:lnTo>
                    <a:pt x="185" y="6862"/>
                  </a:lnTo>
                  <a:lnTo>
                    <a:pt x="106" y="6968"/>
                  </a:lnTo>
                  <a:lnTo>
                    <a:pt x="106" y="6968"/>
                  </a:lnTo>
                  <a:lnTo>
                    <a:pt x="27" y="7179"/>
                  </a:lnTo>
                  <a:lnTo>
                    <a:pt x="0" y="7390"/>
                  </a:lnTo>
                  <a:lnTo>
                    <a:pt x="0" y="7601"/>
                  </a:lnTo>
                  <a:lnTo>
                    <a:pt x="0" y="7812"/>
                  </a:lnTo>
                  <a:lnTo>
                    <a:pt x="0" y="7812"/>
                  </a:lnTo>
                  <a:lnTo>
                    <a:pt x="1056" y="8208"/>
                  </a:lnTo>
                  <a:lnTo>
                    <a:pt x="2164" y="8551"/>
                  </a:lnTo>
                  <a:lnTo>
                    <a:pt x="2164" y="8551"/>
                  </a:lnTo>
                  <a:close/>
                  <a:moveTo>
                    <a:pt x="18843" y="4936"/>
                  </a:moveTo>
                  <a:lnTo>
                    <a:pt x="18843" y="5226"/>
                  </a:lnTo>
                  <a:lnTo>
                    <a:pt x="18843" y="5226"/>
                  </a:lnTo>
                  <a:lnTo>
                    <a:pt x="18816" y="5490"/>
                  </a:lnTo>
                  <a:lnTo>
                    <a:pt x="18737" y="5754"/>
                  </a:lnTo>
                  <a:lnTo>
                    <a:pt x="18631" y="5991"/>
                  </a:lnTo>
                  <a:lnTo>
                    <a:pt x="18499" y="6229"/>
                  </a:lnTo>
                  <a:lnTo>
                    <a:pt x="18367" y="6466"/>
                  </a:lnTo>
                  <a:lnTo>
                    <a:pt x="18183" y="6704"/>
                  </a:lnTo>
                  <a:lnTo>
                    <a:pt x="17813" y="7153"/>
                  </a:lnTo>
                  <a:lnTo>
                    <a:pt x="17048" y="7944"/>
                  </a:lnTo>
                  <a:lnTo>
                    <a:pt x="16731" y="8340"/>
                  </a:lnTo>
                  <a:lnTo>
                    <a:pt x="16599" y="8498"/>
                  </a:lnTo>
                  <a:lnTo>
                    <a:pt x="16467" y="8683"/>
                  </a:lnTo>
                  <a:lnTo>
                    <a:pt x="16467" y="8683"/>
                  </a:lnTo>
                  <a:lnTo>
                    <a:pt x="15649" y="8894"/>
                  </a:lnTo>
                  <a:lnTo>
                    <a:pt x="14805" y="9079"/>
                  </a:lnTo>
                  <a:lnTo>
                    <a:pt x="13934" y="9237"/>
                  </a:lnTo>
                  <a:lnTo>
                    <a:pt x="13090" y="9369"/>
                  </a:lnTo>
                  <a:lnTo>
                    <a:pt x="12192" y="9475"/>
                  </a:lnTo>
                  <a:lnTo>
                    <a:pt x="11321" y="9554"/>
                  </a:lnTo>
                  <a:lnTo>
                    <a:pt x="10424" y="9607"/>
                  </a:lnTo>
                  <a:lnTo>
                    <a:pt x="9527" y="9607"/>
                  </a:lnTo>
                  <a:lnTo>
                    <a:pt x="9527" y="9607"/>
                  </a:lnTo>
                  <a:lnTo>
                    <a:pt x="8313" y="9580"/>
                  </a:lnTo>
                  <a:lnTo>
                    <a:pt x="7099" y="9501"/>
                  </a:lnTo>
                  <a:lnTo>
                    <a:pt x="5885" y="9369"/>
                  </a:lnTo>
                  <a:lnTo>
                    <a:pt x="4724" y="9158"/>
                  </a:lnTo>
                  <a:lnTo>
                    <a:pt x="4724" y="9158"/>
                  </a:lnTo>
                  <a:lnTo>
                    <a:pt x="4803" y="9000"/>
                  </a:lnTo>
                  <a:lnTo>
                    <a:pt x="4882" y="8762"/>
                  </a:lnTo>
                  <a:lnTo>
                    <a:pt x="4935" y="8446"/>
                  </a:lnTo>
                  <a:lnTo>
                    <a:pt x="4935" y="8023"/>
                  </a:lnTo>
                  <a:lnTo>
                    <a:pt x="4935" y="8023"/>
                  </a:lnTo>
                  <a:lnTo>
                    <a:pt x="4961" y="7522"/>
                  </a:lnTo>
                  <a:lnTo>
                    <a:pt x="4988" y="7153"/>
                  </a:lnTo>
                  <a:lnTo>
                    <a:pt x="5067" y="6889"/>
                  </a:lnTo>
                  <a:lnTo>
                    <a:pt x="5093" y="6809"/>
                  </a:lnTo>
                  <a:lnTo>
                    <a:pt x="5146" y="6757"/>
                  </a:lnTo>
                  <a:lnTo>
                    <a:pt x="5199" y="6704"/>
                  </a:lnTo>
                  <a:lnTo>
                    <a:pt x="5252" y="6704"/>
                  </a:lnTo>
                  <a:lnTo>
                    <a:pt x="5304" y="6704"/>
                  </a:lnTo>
                  <a:lnTo>
                    <a:pt x="5357" y="6730"/>
                  </a:lnTo>
                  <a:lnTo>
                    <a:pt x="5516" y="6836"/>
                  </a:lnTo>
                  <a:lnTo>
                    <a:pt x="5674" y="6968"/>
                  </a:lnTo>
                  <a:lnTo>
                    <a:pt x="6017" y="7364"/>
                  </a:lnTo>
                  <a:lnTo>
                    <a:pt x="6413" y="7786"/>
                  </a:lnTo>
                  <a:lnTo>
                    <a:pt x="6624" y="7971"/>
                  </a:lnTo>
                  <a:lnTo>
                    <a:pt x="6835" y="8129"/>
                  </a:lnTo>
                  <a:lnTo>
                    <a:pt x="7073" y="8235"/>
                  </a:lnTo>
                  <a:lnTo>
                    <a:pt x="7178" y="8261"/>
                  </a:lnTo>
                  <a:lnTo>
                    <a:pt x="7284" y="8261"/>
                  </a:lnTo>
                  <a:lnTo>
                    <a:pt x="7284" y="8261"/>
                  </a:lnTo>
                  <a:lnTo>
                    <a:pt x="7389" y="8103"/>
                  </a:lnTo>
                  <a:lnTo>
                    <a:pt x="7574" y="7654"/>
                  </a:lnTo>
                  <a:lnTo>
                    <a:pt x="8102" y="6308"/>
                  </a:lnTo>
                  <a:lnTo>
                    <a:pt x="8630" y="4830"/>
                  </a:lnTo>
                  <a:lnTo>
                    <a:pt x="8946" y="3907"/>
                  </a:lnTo>
                  <a:lnTo>
                    <a:pt x="8946" y="3907"/>
                  </a:lnTo>
                  <a:lnTo>
                    <a:pt x="9025" y="3537"/>
                  </a:lnTo>
                  <a:lnTo>
                    <a:pt x="9105" y="3141"/>
                  </a:lnTo>
                  <a:lnTo>
                    <a:pt x="9184" y="2323"/>
                  </a:lnTo>
                  <a:lnTo>
                    <a:pt x="9263" y="1901"/>
                  </a:lnTo>
                  <a:lnTo>
                    <a:pt x="9316" y="1505"/>
                  </a:lnTo>
                  <a:lnTo>
                    <a:pt x="9421" y="1109"/>
                  </a:lnTo>
                  <a:lnTo>
                    <a:pt x="9527" y="740"/>
                  </a:lnTo>
                  <a:lnTo>
                    <a:pt x="9527" y="740"/>
                  </a:lnTo>
                  <a:lnTo>
                    <a:pt x="9685" y="370"/>
                  </a:lnTo>
                  <a:lnTo>
                    <a:pt x="9817" y="133"/>
                  </a:lnTo>
                  <a:lnTo>
                    <a:pt x="9870" y="54"/>
                  </a:lnTo>
                  <a:lnTo>
                    <a:pt x="9923" y="27"/>
                  </a:lnTo>
                  <a:lnTo>
                    <a:pt x="9949" y="1"/>
                  </a:lnTo>
                  <a:lnTo>
                    <a:pt x="10002" y="1"/>
                  </a:lnTo>
                  <a:lnTo>
                    <a:pt x="10134" y="80"/>
                  </a:lnTo>
                  <a:lnTo>
                    <a:pt x="10292" y="186"/>
                  </a:lnTo>
                  <a:lnTo>
                    <a:pt x="10530" y="344"/>
                  </a:lnTo>
                  <a:lnTo>
                    <a:pt x="10820" y="502"/>
                  </a:lnTo>
                  <a:lnTo>
                    <a:pt x="10820" y="502"/>
                  </a:lnTo>
                  <a:lnTo>
                    <a:pt x="11189" y="687"/>
                  </a:lnTo>
                  <a:lnTo>
                    <a:pt x="11480" y="872"/>
                  </a:lnTo>
                  <a:lnTo>
                    <a:pt x="11717" y="1056"/>
                  </a:lnTo>
                  <a:lnTo>
                    <a:pt x="11902" y="1215"/>
                  </a:lnTo>
                  <a:lnTo>
                    <a:pt x="12166" y="1531"/>
                  </a:lnTo>
                  <a:lnTo>
                    <a:pt x="12377" y="1769"/>
                  </a:lnTo>
                  <a:lnTo>
                    <a:pt x="12483" y="1848"/>
                  </a:lnTo>
                  <a:lnTo>
                    <a:pt x="12614" y="1875"/>
                  </a:lnTo>
                  <a:lnTo>
                    <a:pt x="12746" y="1901"/>
                  </a:lnTo>
                  <a:lnTo>
                    <a:pt x="12931" y="1848"/>
                  </a:lnTo>
                  <a:lnTo>
                    <a:pt x="13169" y="1769"/>
                  </a:lnTo>
                  <a:lnTo>
                    <a:pt x="13459" y="1637"/>
                  </a:lnTo>
                  <a:lnTo>
                    <a:pt x="14251" y="1215"/>
                  </a:lnTo>
                  <a:lnTo>
                    <a:pt x="14251" y="1215"/>
                  </a:lnTo>
                  <a:lnTo>
                    <a:pt x="14383" y="1268"/>
                  </a:lnTo>
                  <a:lnTo>
                    <a:pt x="14567" y="1400"/>
                  </a:lnTo>
                  <a:lnTo>
                    <a:pt x="15148" y="1795"/>
                  </a:lnTo>
                  <a:lnTo>
                    <a:pt x="15887" y="2323"/>
                  </a:lnTo>
                  <a:lnTo>
                    <a:pt x="16705" y="2957"/>
                  </a:lnTo>
                  <a:lnTo>
                    <a:pt x="17497" y="3563"/>
                  </a:lnTo>
                  <a:lnTo>
                    <a:pt x="18156" y="4144"/>
                  </a:lnTo>
                  <a:lnTo>
                    <a:pt x="18658" y="4593"/>
                  </a:lnTo>
                  <a:lnTo>
                    <a:pt x="18790" y="4751"/>
                  </a:lnTo>
                  <a:lnTo>
                    <a:pt x="18843" y="4857"/>
                  </a:lnTo>
                  <a:lnTo>
                    <a:pt x="18843" y="4857"/>
                  </a:lnTo>
                  <a:lnTo>
                    <a:pt x="18843" y="4936"/>
                  </a:lnTo>
                  <a:lnTo>
                    <a:pt x="18843" y="49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55"/>
            <p:cNvSpPr/>
            <p:nvPr/>
          </p:nvSpPr>
          <p:spPr>
            <a:xfrm>
              <a:off x="7598150" y="527575"/>
              <a:ext cx="832625" cy="793050"/>
            </a:xfrm>
            <a:custGeom>
              <a:avLst/>
              <a:gdLst/>
              <a:ahLst/>
              <a:cxnLst/>
              <a:rect l="l" t="t" r="r" b="b"/>
              <a:pathLst>
                <a:path w="33305" h="31722" extrusionOk="0">
                  <a:moveTo>
                    <a:pt x="20743" y="3959"/>
                  </a:moveTo>
                  <a:lnTo>
                    <a:pt x="20743" y="3959"/>
                  </a:lnTo>
                  <a:lnTo>
                    <a:pt x="20479" y="3643"/>
                  </a:lnTo>
                  <a:lnTo>
                    <a:pt x="20268" y="3300"/>
                  </a:lnTo>
                  <a:lnTo>
                    <a:pt x="20031" y="2983"/>
                  </a:lnTo>
                  <a:lnTo>
                    <a:pt x="19793" y="2666"/>
                  </a:lnTo>
                  <a:lnTo>
                    <a:pt x="19793" y="2666"/>
                  </a:lnTo>
                  <a:lnTo>
                    <a:pt x="19688" y="2482"/>
                  </a:lnTo>
                  <a:lnTo>
                    <a:pt x="19635" y="2402"/>
                  </a:lnTo>
                  <a:lnTo>
                    <a:pt x="19556" y="2323"/>
                  </a:lnTo>
                  <a:lnTo>
                    <a:pt x="19556" y="2323"/>
                  </a:lnTo>
                  <a:lnTo>
                    <a:pt x="19477" y="2270"/>
                  </a:lnTo>
                  <a:lnTo>
                    <a:pt x="19424" y="2270"/>
                  </a:lnTo>
                  <a:lnTo>
                    <a:pt x="19371" y="2244"/>
                  </a:lnTo>
                  <a:lnTo>
                    <a:pt x="19318" y="2191"/>
                  </a:lnTo>
                  <a:lnTo>
                    <a:pt x="19318" y="2191"/>
                  </a:lnTo>
                  <a:lnTo>
                    <a:pt x="19266" y="2139"/>
                  </a:lnTo>
                  <a:lnTo>
                    <a:pt x="19186" y="2112"/>
                  </a:lnTo>
                  <a:lnTo>
                    <a:pt x="19081" y="2112"/>
                  </a:lnTo>
                  <a:lnTo>
                    <a:pt x="19028" y="2086"/>
                  </a:lnTo>
                  <a:lnTo>
                    <a:pt x="19002" y="2086"/>
                  </a:lnTo>
                  <a:lnTo>
                    <a:pt x="18975" y="2033"/>
                  </a:lnTo>
                  <a:lnTo>
                    <a:pt x="18975" y="1954"/>
                  </a:lnTo>
                  <a:lnTo>
                    <a:pt x="18975" y="1848"/>
                  </a:lnTo>
                  <a:lnTo>
                    <a:pt x="18843" y="1848"/>
                  </a:lnTo>
                  <a:lnTo>
                    <a:pt x="18843" y="1848"/>
                  </a:lnTo>
                  <a:lnTo>
                    <a:pt x="18738" y="1822"/>
                  </a:lnTo>
                  <a:lnTo>
                    <a:pt x="18659" y="1795"/>
                  </a:lnTo>
                  <a:lnTo>
                    <a:pt x="18606" y="1769"/>
                  </a:lnTo>
                  <a:lnTo>
                    <a:pt x="18527" y="1743"/>
                  </a:lnTo>
                  <a:lnTo>
                    <a:pt x="18527" y="14067"/>
                  </a:lnTo>
                  <a:lnTo>
                    <a:pt x="18527" y="14067"/>
                  </a:lnTo>
                  <a:lnTo>
                    <a:pt x="18738" y="13961"/>
                  </a:lnTo>
                  <a:lnTo>
                    <a:pt x="18790" y="13935"/>
                  </a:lnTo>
                  <a:lnTo>
                    <a:pt x="18843" y="13961"/>
                  </a:lnTo>
                  <a:lnTo>
                    <a:pt x="18843" y="13961"/>
                  </a:lnTo>
                  <a:lnTo>
                    <a:pt x="19424" y="14700"/>
                  </a:lnTo>
                  <a:lnTo>
                    <a:pt x="19741" y="15122"/>
                  </a:lnTo>
                  <a:lnTo>
                    <a:pt x="20004" y="15545"/>
                  </a:lnTo>
                  <a:lnTo>
                    <a:pt x="20004" y="15545"/>
                  </a:lnTo>
                  <a:lnTo>
                    <a:pt x="20084" y="15597"/>
                  </a:lnTo>
                  <a:lnTo>
                    <a:pt x="20189" y="15650"/>
                  </a:lnTo>
                  <a:lnTo>
                    <a:pt x="20268" y="15729"/>
                  </a:lnTo>
                  <a:lnTo>
                    <a:pt x="20321" y="15808"/>
                  </a:lnTo>
                  <a:lnTo>
                    <a:pt x="20427" y="15993"/>
                  </a:lnTo>
                  <a:lnTo>
                    <a:pt x="20532" y="16231"/>
                  </a:lnTo>
                  <a:lnTo>
                    <a:pt x="20638" y="16653"/>
                  </a:lnTo>
                  <a:lnTo>
                    <a:pt x="20717" y="16838"/>
                  </a:lnTo>
                  <a:lnTo>
                    <a:pt x="20796" y="16943"/>
                  </a:lnTo>
                  <a:lnTo>
                    <a:pt x="20796" y="16943"/>
                  </a:lnTo>
                  <a:lnTo>
                    <a:pt x="21377" y="17656"/>
                  </a:lnTo>
                  <a:lnTo>
                    <a:pt x="21693" y="18078"/>
                  </a:lnTo>
                  <a:lnTo>
                    <a:pt x="21773" y="18210"/>
                  </a:lnTo>
                  <a:lnTo>
                    <a:pt x="21773" y="18263"/>
                  </a:lnTo>
                  <a:lnTo>
                    <a:pt x="21746" y="18263"/>
                  </a:lnTo>
                  <a:lnTo>
                    <a:pt x="21746" y="18263"/>
                  </a:lnTo>
                  <a:lnTo>
                    <a:pt x="21561" y="18263"/>
                  </a:lnTo>
                  <a:lnTo>
                    <a:pt x="21350" y="18210"/>
                  </a:lnTo>
                  <a:lnTo>
                    <a:pt x="21139" y="18131"/>
                  </a:lnTo>
                  <a:lnTo>
                    <a:pt x="20902" y="18025"/>
                  </a:lnTo>
                  <a:lnTo>
                    <a:pt x="20691" y="17920"/>
                  </a:lnTo>
                  <a:lnTo>
                    <a:pt x="20453" y="17840"/>
                  </a:lnTo>
                  <a:lnTo>
                    <a:pt x="20216" y="17761"/>
                  </a:lnTo>
                  <a:lnTo>
                    <a:pt x="20004" y="17735"/>
                  </a:lnTo>
                  <a:lnTo>
                    <a:pt x="20004" y="17735"/>
                  </a:lnTo>
                  <a:lnTo>
                    <a:pt x="19820" y="17788"/>
                  </a:lnTo>
                  <a:lnTo>
                    <a:pt x="19609" y="17867"/>
                  </a:lnTo>
                  <a:lnTo>
                    <a:pt x="19424" y="17972"/>
                  </a:lnTo>
                  <a:lnTo>
                    <a:pt x="19213" y="18104"/>
                  </a:lnTo>
                  <a:lnTo>
                    <a:pt x="18843" y="18395"/>
                  </a:lnTo>
                  <a:lnTo>
                    <a:pt x="18685" y="18527"/>
                  </a:lnTo>
                  <a:lnTo>
                    <a:pt x="18527" y="18606"/>
                  </a:lnTo>
                  <a:lnTo>
                    <a:pt x="18527" y="21324"/>
                  </a:lnTo>
                  <a:lnTo>
                    <a:pt x="18527" y="21324"/>
                  </a:lnTo>
                  <a:lnTo>
                    <a:pt x="18764" y="21245"/>
                  </a:lnTo>
                  <a:lnTo>
                    <a:pt x="19081" y="21139"/>
                  </a:lnTo>
                  <a:lnTo>
                    <a:pt x="19081" y="21139"/>
                  </a:lnTo>
                  <a:lnTo>
                    <a:pt x="20031" y="20875"/>
                  </a:lnTo>
                  <a:lnTo>
                    <a:pt x="21271" y="20559"/>
                  </a:lnTo>
                  <a:lnTo>
                    <a:pt x="21904" y="20427"/>
                  </a:lnTo>
                  <a:lnTo>
                    <a:pt x="22511" y="20321"/>
                  </a:lnTo>
                  <a:lnTo>
                    <a:pt x="22775" y="20295"/>
                  </a:lnTo>
                  <a:lnTo>
                    <a:pt x="23039" y="20268"/>
                  </a:lnTo>
                  <a:lnTo>
                    <a:pt x="23250" y="20295"/>
                  </a:lnTo>
                  <a:lnTo>
                    <a:pt x="23435" y="20321"/>
                  </a:lnTo>
                  <a:lnTo>
                    <a:pt x="23435" y="20321"/>
                  </a:lnTo>
                  <a:lnTo>
                    <a:pt x="23514" y="20374"/>
                  </a:lnTo>
                  <a:lnTo>
                    <a:pt x="23620" y="20506"/>
                  </a:lnTo>
                  <a:lnTo>
                    <a:pt x="23699" y="20691"/>
                  </a:lnTo>
                  <a:lnTo>
                    <a:pt x="23778" y="20928"/>
                  </a:lnTo>
                  <a:lnTo>
                    <a:pt x="23937" y="21509"/>
                  </a:lnTo>
                  <a:lnTo>
                    <a:pt x="24068" y="22168"/>
                  </a:lnTo>
                  <a:lnTo>
                    <a:pt x="24200" y="22881"/>
                  </a:lnTo>
                  <a:lnTo>
                    <a:pt x="24306" y="23541"/>
                  </a:lnTo>
                  <a:lnTo>
                    <a:pt x="24359" y="24068"/>
                  </a:lnTo>
                  <a:lnTo>
                    <a:pt x="24385" y="24438"/>
                  </a:lnTo>
                  <a:lnTo>
                    <a:pt x="24385" y="24438"/>
                  </a:lnTo>
                  <a:lnTo>
                    <a:pt x="24359" y="25124"/>
                  </a:lnTo>
                  <a:lnTo>
                    <a:pt x="24280" y="25731"/>
                  </a:lnTo>
                  <a:lnTo>
                    <a:pt x="24174" y="26338"/>
                  </a:lnTo>
                  <a:lnTo>
                    <a:pt x="24042" y="27024"/>
                  </a:lnTo>
                  <a:lnTo>
                    <a:pt x="24042" y="27024"/>
                  </a:lnTo>
                  <a:lnTo>
                    <a:pt x="24016" y="27235"/>
                  </a:lnTo>
                  <a:lnTo>
                    <a:pt x="24042" y="27394"/>
                  </a:lnTo>
                  <a:lnTo>
                    <a:pt x="24121" y="27499"/>
                  </a:lnTo>
                  <a:lnTo>
                    <a:pt x="24253" y="27578"/>
                  </a:lnTo>
                  <a:lnTo>
                    <a:pt x="24412" y="27631"/>
                  </a:lnTo>
                  <a:lnTo>
                    <a:pt x="24623" y="27631"/>
                  </a:lnTo>
                  <a:lnTo>
                    <a:pt x="24834" y="27631"/>
                  </a:lnTo>
                  <a:lnTo>
                    <a:pt x="25045" y="27578"/>
                  </a:lnTo>
                  <a:lnTo>
                    <a:pt x="25520" y="27446"/>
                  </a:lnTo>
                  <a:lnTo>
                    <a:pt x="25969" y="27262"/>
                  </a:lnTo>
                  <a:lnTo>
                    <a:pt x="26364" y="27077"/>
                  </a:lnTo>
                  <a:lnTo>
                    <a:pt x="26628" y="26919"/>
                  </a:lnTo>
                  <a:lnTo>
                    <a:pt x="26628" y="26919"/>
                  </a:lnTo>
                  <a:lnTo>
                    <a:pt x="27182" y="27077"/>
                  </a:lnTo>
                  <a:lnTo>
                    <a:pt x="27789" y="27209"/>
                  </a:lnTo>
                  <a:lnTo>
                    <a:pt x="28080" y="27262"/>
                  </a:lnTo>
                  <a:lnTo>
                    <a:pt x="28370" y="27288"/>
                  </a:lnTo>
                  <a:lnTo>
                    <a:pt x="28660" y="27314"/>
                  </a:lnTo>
                  <a:lnTo>
                    <a:pt x="28951" y="27314"/>
                  </a:lnTo>
                  <a:lnTo>
                    <a:pt x="29215" y="27262"/>
                  </a:lnTo>
                  <a:lnTo>
                    <a:pt x="29478" y="27209"/>
                  </a:lnTo>
                  <a:lnTo>
                    <a:pt x="29716" y="27103"/>
                  </a:lnTo>
                  <a:lnTo>
                    <a:pt x="29927" y="26945"/>
                  </a:lnTo>
                  <a:lnTo>
                    <a:pt x="30112" y="26760"/>
                  </a:lnTo>
                  <a:lnTo>
                    <a:pt x="30270" y="26496"/>
                  </a:lnTo>
                  <a:lnTo>
                    <a:pt x="30402" y="26206"/>
                  </a:lnTo>
                  <a:lnTo>
                    <a:pt x="30508" y="25863"/>
                  </a:lnTo>
                  <a:lnTo>
                    <a:pt x="30508" y="25863"/>
                  </a:lnTo>
                  <a:lnTo>
                    <a:pt x="30587" y="25467"/>
                  </a:lnTo>
                  <a:lnTo>
                    <a:pt x="30640" y="25045"/>
                  </a:lnTo>
                  <a:lnTo>
                    <a:pt x="30666" y="24544"/>
                  </a:lnTo>
                  <a:lnTo>
                    <a:pt x="30692" y="24016"/>
                  </a:lnTo>
                  <a:lnTo>
                    <a:pt x="30692" y="23488"/>
                  </a:lnTo>
                  <a:lnTo>
                    <a:pt x="30666" y="23013"/>
                  </a:lnTo>
                  <a:lnTo>
                    <a:pt x="30613" y="22564"/>
                  </a:lnTo>
                  <a:lnTo>
                    <a:pt x="30560" y="22380"/>
                  </a:lnTo>
                  <a:lnTo>
                    <a:pt x="30508" y="22195"/>
                  </a:lnTo>
                  <a:lnTo>
                    <a:pt x="30508" y="22195"/>
                  </a:lnTo>
                  <a:lnTo>
                    <a:pt x="30349" y="21905"/>
                  </a:lnTo>
                  <a:lnTo>
                    <a:pt x="30165" y="21588"/>
                  </a:lnTo>
                  <a:lnTo>
                    <a:pt x="29927" y="21271"/>
                  </a:lnTo>
                  <a:lnTo>
                    <a:pt x="29927" y="21271"/>
                  </a:lnTo>
                  <a:lnTo>
                    <a:pt x="30112" y="21192"/>
                  </a:lnTo>
                  <a:lnTo>
                    <a:pt x="30376" y="21113"/>
                  </a:lnTo>
                  <a:lnTo>
                    <a:pt x="31009" y="21007"/>
                  </a:lnTo>
                  <a:lnTo>
                    <a:pt x="31642" y="20928"/>
                  </a:lnTo>
                  <a:lnTo>
                    <a:pt x="32144" y="20902"/>
                  </a:lnTo>
                  <a:lnTo>
                    <a:pt x="32144" y="20902"/>
                  </a:lnTo>
                  <a:lnTo>
                    <a:pt x="32302" y="20928"/>
                  </a:lnTo>
                  <a:lnTo>
                    <a:pt x="32408" y="21007"/>
                  </a:lnTo>
                  <a:lnTo>
                    <a:pt x="32513" y="21113"/>
                  </a:lnTo>
                  <a:lnTo>
                    <a:pt x="32592" y="21245"/>
                  </a:lnTo>
                  <a:lnTo>
                    <a:pt x="32672" y="21403"/>
                  </a:lnTo>
                  <a:lnTo>
                    <a:pt x="32751" y="21588"/>
                  </a:lnTo>
                  <a:lnTo>
                    <a:pt x="32830" y="22036"/>
                  </a:lnTo>
                  <a:lnTo>
                    <a:pt x="32830" y="22036"/>
                  </a:lnTo>
                  <a:lnTo>
                    <a:pt x="33041" y="20849"/>
                  </a:lnTo>
                  <a:lnTo>
                    <a:pt x="33173" y="19635"/>
                  </a:lnTo>
                  <a:lnTo>
                    <a:pt x="33252" y="18421"/>
                  </a:lnTo>
                  <a:lnTo>
                    <a:pt x="33305" y="17181"/>
                  </a:lnTo>
                  <a:lnTo>
                    <a:pt x="33305" y="17181"/>
                  </a:lnTo>
                  <a:lnTo>
                    <a:pt x="33252" y="15967"/>
                  </a:lnTo>
                  <a:lnTo>
                    <a:pt x="33173" y="14753"/>
                  </a:lnTo>
                  <a:lnTo>
                    <a:pt x="33041" y="13565"/>
                  </a:lnTo>
                  <a:lnTo>
                    <a:pt x="32856" y="12378"/>
                  </a:lnTo>
                  <a:lnTo>
                    <a:pt x="32592" y="11217"/>
                  </a:lnTo>
                  <a:lnTo>
                    <a:pt x="32302" y="10055"/>
                  </a:lnTo>
                  <a:lnTo>
                    <a:pt x="31959" y="8947"/>
                  </a:lnTo>
                  <a:lnTo>
                    <a:pt x="31563" y="7839"/>
                  </a:lnTo>
                  <a:lnTo>
                    <a:pt x="31141" y="6783"/>
                  </a:lnTo>
                  <a:lnTo>
                    <a:pt x="30640" y="5728"/>
                  </a:lnTo>
                  <a:lnTo>
                    <a:pt x="30112" y="4698"/>
                  </a:lnTo>
                  <a:lnTo>
                    <a:pt x="29531" y="3696"/>
                  </a:lnTo>
                  <a:lnTo>
                    <a:pt x="28924" y="2719"/>
                  </a:lnTo>
                  <a:lnTo>
                    <a:pt x="28264" y="1795"/>
                  </a:lnTo>
                  <a:lnTo>
                    <a:pt x="27578" y="872"/>
                  </a:lnTo>
                  <a:lnTo>
                    <a:pt x="26839" y="1"/>
                  </a:lnTo>
                  <a:lnTo>
                    <a:pt x="26839" y="1"/>
                  </a:lnTo>
                  <a:lnTo>
                    <a:pt x="26048" y="2112"/>
                  </a:lnTo>
                  <a:lnTo>
                    <a:pt x="25731" y="2930"/>
                  </a:lnTo>
                  <a:lnTo>
                    <a:pt x="25625" y="3168"/>
                  </a:lnTo>
                  <a:lnTo>
                    <a:pt x="25573" y="3247"/>
                  </a:lnTo>
                  <a:lnTo>
                    <a:pt x="25573" y="3247"/>
                  </a:lnTo>
                  <a:lnTo>
                    <a:pt x="25441" y="3247"/>
                  </a:lnTo>
                  <a:lnTo>
                    <a:pt x="25335" y="3220"/>
                  </a:lnTo>
                  <a:lnTo>
                    <a:pt x="25098" y="3115"/>
                  </a:lnTo>
                  <a:lnTo>
                    <a:pt x="24887" y="2957"/>
                  </a:lnTo>
                  <a:lnTo>
                    <a:pt x="24675" y="2772"/>
                  </a:lnTo>
                  <a:lnTo>
                    <a:pt x="24280" y="2350"/>
                  </a:lnTo>
                  <a:lnTo>
                    <a:pt x="23937" y="1954"/>
                  </a:lnTo>
                  <a:lnTo>
                    <a:pt x="23778" y="1822"/>
                  </a:lnTo>
                  <a:lnTo>
                    <a:pt x="23620" y="1716"/>
                  </a:lnTo>
                  <a:lnTo>
                    <a:pt x="23567" y="1690"/>
                  </a:lnTo>
                  <a:lnTo>
                    <a:pt x="23514" y="1690"/>
                  </a:lnTo>
                  <a:lnTo>
                    <a:pt x="23462" y="1690"/>
                  </a:lnTo>
                  <a:lnTo>
                    <a:pt x="23409" y="1743"/>
                  </a:lnTo>
                  <a:lnTo>
                    <a:pt x="23356" y="1795"/>
                  </a:lnTo>
                  <a:lnTo>
                    <a:pt x="23330" y="1875"/>
                  </a:lnTo>
                  <a:lnTo>
                    <a:pt x="23250" y="2139"/>
                  </a:lnTo>
                  <a:lnTo>
                    <a:pt x="23224" y="2508"/>
                  </a:lnTo>
                  <a:lnTo>
                    <a:pt x="23198" y="3009"/>
                  </a:lnTo>
                  <a:lnTo>
                    <a:pt x="23198" y="3009"/>
                  </a:lnTo>
                  <a:lnTo>
                    <a:pt x="23198" y="3405"/>
                  </a:lnTo>
                  <a:lnTo>
                    <a:pt x="23145" y="3696"/>
                  </a:lnTo>
                  <a:lnTo>
                    <a:pt x="23092" y="3933"/>
                  </a:lnTo>
                  <a:lnTo>
                    <a:pt x="23013" y="4118"/>
                  </a:lnTo>
                  <a:lnTo>
                    <a:pt x="22907" y="4223"/>
                  </a:lnTo>
                  <a:lnTo>
                    <a:pt x="22802" y="4302"/>
                  </a:lnTo>
                  <a:lnTo>
                    <a:pt x="22643" y="4329"/>
                  </a:lnTo>
                  <a:lnTo>
                    <a:pt x="22485" y="4329"/>
                  </a:lnTo>
                  <a:lnTo>
                    <a:pt x="22327" y="4302"/>
                  </a:lnTo>
                  <a:lnTo>
                    <a:pt x="22142" y="4250"/>
                  </a:lnTo>
                  <a:lnTo>
                    <a:pt x="21720" y="4118"/>
                  </a:lnTo>
                  <a:lnTo>
                    <a:pt x="21245" y="4012"/>
                  </a:lnTo>
                  <a:lnTo>
                    <a:pt x="20981" y="3986"/>
                  </a:lnTo>
                  <a:lnTo>
                    <a:pt x="20743" y="3959"/>
                  </a:lnTo>
                  <a:lnTo>
                    <a:pt x="20743" y="3959"/>
                  </a:lnTo>
                  <a:close/>
                  <a:moveTo>
                    <a:pt x="18527" y="30930"/>
                  </a:moveTo>
                  <a:lnTo>
                    <a:pt x="18527" y="21957"/>
                  </a:lnTo>
                  <a:lnTo>
                    <a:pt x="18527" y="21957"/>
                  </a:lnTo>
                  <a:lnTo>
                    <a:pt x="18738" y="22089"/>
                  </a:lnTo>
                  <a:lnTo>
                    <a:pt x="18975" y="22248"/>
                  </a:lnTo>
                  <a:lnTo>
                    <a:pt x="19503" y="22511"/>
                  </a:lnTo>
                  <a:lnTo>
                    <a:pt x="20057" y="22828"/>
                  </a:lnTo>
                  <a:lnTo>
                    <a:pt x="20295" y="22987"/>
                  </a:lnTo>
                  <a:lnTo>
                    <a:pt x="20506" y="23145"/>
                  </a:lnTo>
                  <a:lnTo>
                    <a:pt x="20506" y="23145"/>
                  </a:lnTo>
                  <a:lnTo>
                    <a:pt x="20717" y="23356"/>
                  </a:lnTo>
                  <a:lnTo>
                    <a:pt x="20875" y="23593"/>
                  </a:lnTo>
                  <a:lnTo>
                    <a:pt x="21007" y="23857"/>
                  </a:lnTo>
                  <a:lnTo>
                    <a:pt x="21086" y="24148"/>
                  </a:lnTo>
                  <a:lnTo>
                    <a:pt x="21139" y="24438"/>
                  </a:lnTo>
                  <a:lnTo>
                    <a:pt x="21166" y="24728"/>
                  </a:lnTo>
                  <a:lnTo>
                    <a:pt x="21166" y="25071"/>
                  </a:lnTo>
                  <a:lnTo>
                    <a:pt x="21139" y="25388"/>
                  </a:lnTo>
                  <a:lnTo>
                    <a:pt x="21086" y="25731"/>
                  </a:lnTo>
                  <a:lnTo>
                    <a:pt x="21034" y="26074"/>
                  </a:lnTo>
                  <a:lnTo>
                    <a:pt x="20849" y="26760"/>
                  </a:lnTo>
                  <a:lnTo>
                    <a:pt x="20506" y="28080"/>
                  </a:lnTo>
                  <a:lnTo>
                    <a:pt x="20506" y="28080"/>
                  </a:lnTo>
                  <a:lnTo>
                    <a:pt x="20321" y="28739"/>
                  </a:lnTo>
                  <a:lnTo>
                    <a:pt x="20110" y="29267"/>
                  </a:lnTo>
                  <a:lnTo>
                    <a:pt x="19899" y="29742"/>
                  </a:lnTo>
                  <a:lnTo>
                    <a:pt x="19661" y="30112"/>
                  </a:lnTo>
                  <a:lnTo>
                    <a:pt x="19424" y="30402"/>
                  </a:lnTo>
                  <a:lnTo>
                    <a:pt x="19292" y="30534"/>
                  </a:lnTo>
                  <a:lnTo>
                    <a:pt x="19134" y="30640"/>
                  </a:lnTo>
                  <a:lnTo>
                    <a:pt x="18843" y="30798"/>
                  </a:lnTo>
                  <a:lnTo>
                    <a:pt x="18527" y="30930"/>
                  </a:lnTo>
                  <a:lnTo>
                    <a:pt x="18527" y="30930"/>
                  </a:lnTo>
                  <a:close/>
                  <a:moveTo>
                    <a:pt x="18527" y="1743"/>
                  </a:moveTo>
                  <a:lnTo>
                    <a:pt x="18527" y="1743"/>
                  </a:lnTo>
                  <a:lnTo>
                    <a:pt x="18474" y="1822"/>
                  </a:lnTo>
                  <a:lnTo>
                    <a:pt x="18368" y="1954"/>
                  </a:lnTo>
                  <a:lnTo>
                    <a:pt x="18368" y="1954"/>
                  </a:lnTo>
                  <a:lnTo>
                    <a:pt x="18315" y="2086"/>
                  </a:lnTo>
                  <a:lnTo>
                    <a:pt x="18289" y="2218"/>
                  </a:lnTo>
                  <a:lnTo>
                    <a:pt x="18263" y="2534"/>
                  </a:lnTo>
                  <a:lnTo>
                    <a:pt x="18263" y="3141"/>
                  </a:lnTo>
                  <a:lnTo>
                    <a:pt x="18263" y="3141"/>
                  </a:lnTo>
                  <a:lnTo>
                    <a:pt x="18263" y="3300"/>
                  </a:lnTo>
                  <a:lnTo>
                    <a:pt x="18315" y="3379"/>
                  </a:lnTo>
                  <a:lnTo>
                    <a:pt x="18342" y="3458"/>
                  </a:lnTo>
                  <a:lnTo>
                    <a:pt x="18368" y="3616"/>
                  </a:lnTo>
                  <a:lnTo>
                    <a:pt x="18368" y="3616"/>
                  </a:lnTo>
                  <a:lnTo>
                    <a:pt x="18395" y="3643"/>
                  </a:lnTo>
                  <a:lnTo>
                    <a:pt x="18421" y="3669"/>
                  </a:lnTo>
                  <a:lnTo>
                    <a:pt x="18447" y="3696"/>
                  </a:lnTo>
                  <a:lnTo>
                    <a:pt x="18500" y="3722"/>
                  </a:lnTo>
                  <a:lnTo>
                    <a:pt x="18500" y="3722"/>
                  </a:lnTo>
                  <a:lnTo>
                    <a:pt x="18500" y="3907"/>
                  </a:lnTo>
                  <a:lnTo>
                    <a:pt x="18500" y="4091"/>
                  </a:lnTo>
                  <a:lnTo>
                    <a:pt x="18500" y="4091"/>
                  </a:lnTo>
                  <a:lnTo>
                    <a:pt x="18104" y="4091"/>
                  </a:lnTo>
                  <a:lnTo>
                    <a:pt x="17656" y="4118"/>
                  </a:lnTo>
                  <a:lnTo>
                    <a:pt x="16679" y="4118"/>
                  </a:lnTo>
                  <a:lnTo>
                    <a:pt x="16204" y="4144"/>
                  </a:lnTo>
                  <a:lnTo>
                    <a:pt x="15729" y="4197"/>
                  </a:lnTo>
                  <a:lnTo>
                    <a:pt x="15307" y="4302"/>
                  </a:lnTo>
                  <a:lnTo>
                    <a:pt x="15122" y="4355"/>
                  </a:lnTo>
                  <a:lnTo>
                    <a:pt x="14964" y="4434"/>
                  </a:lnTo>
                  <a:lnTo>
                    <a:pt x="14964" y="4434"/>
                  </a:lnTo>
                  <a:lnTo>
                    <a:pt x="14779" y="4540"/>
                  </a:lnTo>
                  <a:lnTo>
                    <a:pt x="14647" y="4619"/>
                  </a:lnTo>
                  <a:lnTo>
                    <a:pt x="14568" y="4725"/>
                  </a:lnTo>
                  <a:lnTo>
                    <a:pt x="14515" y="4804"/>
                  </a:lnTo>
                  <a:lnTo>
                    <a:pt x="14489" y="4909"/>
                  </a:lnTo>
                  <a:lnTo>
                    <a:pt x="14515" y="4989"/>
                  </a:lnTo>
                  <a:lnTo>
                    <a:pt x="14542" y="5068"/>
                  </a:lnTo>
                  <a:lnTo>
                    <a:pt x="14621" y="5173"/>
                  </a:lnTo>
                  <a:lnTo>
                    <a:pt x="14806" y="5332"/>
                  </a:lnTo>
                  <a:lnTo>
                    <a:pt x="15070" y="5490"/>
                  </a:lnTo>
                  <a:lnTo>
                    <a:pt x="15676" y="5807"/>
                  </a:lnTo>
                  <a:lnTo>
                    <a:pt x="16231" y="6123"/>
                  </a:lnTo>
                  <a:lnTo>
                    <a:pt x="16442" y="6255"/>
                  </a:lnTo>
                  <a:lnTo>
                    <a:pt x="16521" y="6334"/>
                  </a:lnTo>
                  <a:lnTo>
                    <a:pt x="16574" y="6387"/>
                  </a:lnTo>
                  <a:lnTo>
                    <a:pt x="16600" y="6466"/>
                  </a:lnTo>
                  <a:lnTo>
                    <a:pt x="16600" y="6519"/>
                  </a:lnTo>
                  <a:lnTo>
                    <a:pt x="16574" y="6598"/>
                  </a:lnTo>
                  <a:lnTo>
                    <a:pt x="16495" y="6651"/>
                  </a:lnTo>
                  <a:lnTo>
                    <a:pt x="16389" y="6730"/>
                  </a:lnTo>
                  <a:lnTo>
                    <a:pt x="16231" y="6783"/>
                  </a:lnTo>
                  <a:lnTo>
                    <a:pt x="15782" y="6915"/>
                  </a:lnTo>
                  <a:lnTo>
                    <a:pt x="15782" y="6915"/>
                  </a:lnTo>
                  <a:lnTo>
                    <a:pt x="15439" y="7021"/>
                  </a:lnTo>
                  <a:lnTo>
                    <a:pt x="15096" y="7179"/>
                  </a:lnTo>
                  <a:lnTo>
                    <a:pt x="14700" y="7416"/>
                  </a:lnTo>
                  <a:lnTo>
                    <a:pt x="14304" y="7680"/>
                  </a:lnTo>
                  <a:lnTo>
                    <a:pt x="13486" y="8314"/>
                  </a:lnTo>
                  <a:lnTo>
                    <a:pt x="12642" y="8973"/>
                  </a:lnTo>
                  <a:lnTo>
                    <a:pt x="11824" y="9607"/>
                  </a:lnTo>
                  <a:lnTo>
                    <a:pt x="11428" y="9897"/>
                  </a:lnTo>
                  <a:lnTo>
                    <a:pt x="11032" y="10108"/>
                  </a:lnTo>
                  <a:lnTo>
                    <a:pt x="10689" y="10293"/>
                  </a:lnTo>
                  <a:lnTo>
                    <a:pt x="10346" y="10425"/>
                  </a:lnTo>
                  <a:lnTo>
                    <a:pt x="10187" y="10451"/>
                  </a:lnTo>
                  <a:lnTo>
                    <a:pt x="10055" y="10478"/>
                  </a:lnTo>
                  <a:lnTo>
                    <a:pt x="9897" y="10451"/>
                  </a:lnTo>
                  <a:lnTo>
                    <a:pt x="9765" y="10425"/>
                  </a:lnTo>
                  <a:lnTo>
                    <a:pt x="9765" y="10425"/>
                  </a:lnTo>
                  <a:lnTo>
                    <a:pt x="9607" y="10372"/>
                  </a:lnTo>
                  <a:lnTo>
                    <a:pt x="9448" y="10293"/>
                  </a:lnTo>
                  <a:lnTo>
                    <a:pt x="9317" y="10187"/>
                  </a:lnTo>
                  <a:lnTo>
                    <a:pt x="9158" y="10055"/>
                  </a:lnTo>
                  <a:lnTo>
                    <a:pt x="8894" y="9765"/>
                  </a:lnTo>
                  <a:lnTo>
                    <a:pt x="8604" y="9449"/>
                  </a:lnTo>
                  <a:lnTo>
                    <a:pt x="8340" y="9105"/>
                  </a:lnTo>
                  <a:lnTo>
                    <a:pt x="8050" y="8762"/>
                  </a:lnTo>
                  <a:lnTo>
                    <a:pt x="7760" y="8472"/>
                  </a:lnTo>
                  <a:lnTo>
                    <a:pt x="7416" y="8208"/>
                  </a:lnTo>
                  <a:lnTo>
                    <a:pt x="7416" y="8208"/>
                  </a:lnTo>
                  <a:lnTo>
                    <a:pt x="7258" y="8103"/>
                  </a:lnTo>
                  <a:lnTo>
                    <a:pt x="7100" y="8076"/>
                  </a:lnTo>
                  <a:lnTo>
                    <a:pt x="6941" y="8076"/>
                  </a:lnTo>
                  <a:lnTo>
                    <a:pt x="6783" y="8103"/>
                  </a:lnTo>
                  <a:lnTo>
                    <a:pt x="6625" y="8155"/>
                  </a:lnTo>
                  <a:lnTo>
                    <a:pt x="6466" y="8261"/>
                  </a:lnTo>
                  <a:lnTo>
                    <a:pt x="6308" y="8393"/>
                  </a:lnTo>
                  <a:lnTo>
                    <a:pt x="6176" y="8525"/>
                  </a:lnTo>
                  <a:lnTo>
                    <a:pt x="6044" y="8683"/>
                  </a:lnTo>
                  <a:lnTo>
                    <a:pt x="5912" y="8868"/>
                  </a:lnTo>
                  <a:lnTo>
                    <a:pt x="5807" y="9026"/>
                  </a:lnTo>
                  <a:lnTo>
                    <a:pt x="5701" y="9237"/>
                  </a:lnTo>
                  <a:lnTo>
                    <a:pt x="5648" y="9422"/>
                  </a:lnTo>
                  <a:lnTo>
                    <a:pt x="5596" y="9607"/>
                  </a:lnTo>
                  <a:lnTo>
                    <a:pt x="5543" y="9792"/>
                  </a:lnTo>
                  <a:lnTo>
                    <a:pt x="5543" y="9950"/>
                  </a:lnTo>
                  <a:lnTo>
                    <a:pt x="5543" y="9950"/>
                  </a:lnTo>
                  <a:lnTo>
                    <a:pt x="4566" y="10003"/>
                  </a:lnTo>
                  <a:lnTo>
                    <a:pt x="3801" y="10055"/>
                  </a:lnTo>
                  <a:lnTo>
                    <a:pt x="3009" y="10161"/>
                  </a:lnTo>
                  <a:lnTo>
                    <a:pt x="2218" y="10267"/>
                  </a:lnTo>
                  <a:lnTo>
                    <a:pt x="1848" y="10346"/>
                  </a:lnTo>
                  <a:lnTo>
                    <a:pt x="1558" y="10425"/>
                  </a:lnTo>
                  <a:lnTo>
                    <a:pt x="1294" y="10530"/>
                  </a:lnTo>
                  <a:lnTo>
                    <a:pt x="1083" y="10636"/>
                  </a:lnTo>
                  <a:lnTo>
                    <a:pt x="1030" y="10715"/>
                  </a:lnTo>
                  <a:lnTo>
                    <a:pt x="977" y="10768"/>
                  </a:lnTo>
                  <a:lnTo>
                    <a:pt x="951" y="10847"/>
                  </a:lnTo>
                  <a:lnTo>
                    <a:pt x="951" y="10900"/>
                  </a:lnTo>
                  <a:lnTo>
                    <a:pt x="951" y="10900"/>
                  </a:lnTo>
                  <a:lnTo>
                    <a:pt x="1004" y="11085"/>
                  </a:lnTo>
                  <a:lnTo>
                    <a:pt x="1109" y="11296"/>
                  </a:lnTo>
                  <a:lnTo>
                    <a:pt x="1294" y="11533"/>
                  </a:lnTo>
                  <a:lnTo>
                    <a:pt x="1479" y="11797"/>
                  </a:lnTo>
                  <a:lnTo>
                    <a:pt x="1927" y="12299"/>
                  </a:lnTo>
                  <a:lnTo>
                    <a:pt x="2244" y="12668"/>
                  </a:lnTo>
                  <a:lnTo>
                    <a:pt x="2244" y="12668"/>
                  </a:lnTo>
                  <a:lnTo>
                    <a:pt x="2323" y="12800"/>
                  </a:lnTo>
                  <a:lnTo>
                    <a:pt x="2376" y="12906"/>
                  </a:lnTo>
                  <a:lnTo>
                    <a:pt x="2429" y="13011"/>
                  </a:lnTo>
                  <a:lnTo>
                    <a:pt x="2429" y="13117"/>
                  </a:lnTo>
                  <a:lnTo>
                    <a:pt x="2429" y="13196"/>
                  </a:lnTo>
                  <a:lnTo>
                    <a:pt x="2402" y="13301"/>
                  </a:lnTo>
                  <a:lnTo>
                    <a:pt x="2376" y="13381"/>
                  </a:lnTo>
                  <a:lnTo>
                    <a:pt x="2323" y="13460"/>
                  </a:lnTo>
                  <a:lnTo>
                    <a:pt x="2165" y="13618"/>
                  </a:lnTo>
                  <a:lnTo>
                    <a:pt x="1954" y="13776"/>
                  </a:lnTo>
                  <a:lnTo>
                    <a:pt x="1716" y="13908"/>
                  </a:lnTo>
                  <a:lnTo>
                    <a:pt x="1479" y="14040"/>
                  </a:lnTo>
                  <a:lnTo>
                    <a:pt x="925" y="14278"/>
                  </a:lnTo>
                  <a:lnTo>
                    <a:pt x="687" y="14410"/>
                  </a:lnTo>
                  <a:lnTo>
                    <a:pt x="449" y="14542"/>
                  </a:lnTo>
                  <a:lnTo>
                    <a:pt x="238" y="14674"/>
                  </a:lnTo>
                  <a:lnTo>
                    <a:pt x="106" y="14806"/>
                  </a:lnTo>
                  <a:lnTo>
                    <a:pt x="54" y="14885"/>
                  </a:lnTo>
                  <a:lnTo>
                    <a:pt x="27" y="14964"/>
                  </a:lnTo>
                  <a:lnTo>
                    <a:pt x="1" y="15043"/>
                  </a:lnTo>
                  <a:lnTo>
                    <a:pt x="1" y="15149"/>
                  </a:lnTo>
                  <a:lnTo>
                    <a:pt x="1" y="15149"/>
                  </a:lnTo>
                  <a:lnTo>
                    <a:pt x="27" y="15201"/>
                  </a:lnTo>
                  <a:lnTo>
                    <a:pt x="106" y="15228"/>
                  </a:lnTo>
                  <a:lnTo>
                    <a:pt x="186" y="15254"/>
                  </a:lnTo>
                  <a:lnTo>
                    <a:pt x="318" y="15281"/>
                  </a:lnTo>
                  <a:lnTo>
                    <a:pt x="661" y="15281"/>
                  </a:lnTo>
                  <a:lnTo>
                    <a:pt x="1030" y="15254"/>
                  </a:lnTo>
                  <a:lnTo>
                    <a:pt x="1769" y="15228"/>
                  </a:lnTo>
                  <a:lnTo>
                    <a:pt x="2059" y="15228"/>
                  </a:lnTo>
                  <a:lnTo>
                    <a:pt x="2165" y="15228"/>
                  </a:lnTo>
                  <a:lnTo>
                    <a:pt x="2244" y="15254"/>
                  </a:lnTo>
                  <a:lnTo>
                    <a:pt x="2244" y="15254"/>
                  </a:lnTo>
                  <a:lnTo>
                    <a:pt x="2297" y="15307"/>
                  </a:lnTo>
                  <a:lnTo>
                    <a:pt x="2323" y="15360"/>
                  </a:lnTo>
                  <a:lnTo>
                    <a:pt x="2402" y="15545"/>
                  </a:lnTo>
                  <a:lnTo>
                    <a:pt x="2482" y="15782"/>
                  </a:lnTo>
                  <a:lnTo>
                    <a:pt x="2534" y="16072"/>
                  </a:lnTo>
                  <a:lnTo>
                    <a:pt x="2587" y="16627"/>
                  </a:lnTo>
                  <a:lnTo>
                    <a:pt x="2587" y="17022"/>
                  </a:lnTo>
                  <a:lnTo>
                    <a:pt x="2587" y="17022"/>
                  </a:lnTo>
                  <a:lnTo>
                    <a:pt x="2429" y="17577"/>
                  </a:lnTo>
                  <a:lnTo>
                    <a:pt x="2244" y="18052"/>
                  </a:lnTo>
                  <a:lnTo>
                    <a:pt x="2086" y="18474"/>
                  </a:lnTo>
                  <a:lnTo>
                    <a:pt x="1927" y="18870"/>
                  </a:lnTo>
                  <a:lnTo>
                    <a:pt x="1558" y="19609"/>
                  </a:lnTo>
                  <a:lnTo>
                    <a:pt x="1188" y="20427"/>
                  </a:lnTo>
                  <a:lnTo>
                    <a:pt x="1188" y="20427"/>
                  </a:lnTo>
                  <a:lnTo>
                    <a:pt x="1109" y="20611"/>
                  </a:lnTo>
                  <a:lnTo>
                    <a:pt x="1109" y="20743"/>
                  </a:lnTo>
                  <a:lnTo>
                    <a:pt x="1136" y="20770"/>
                  </a:lnTo>
                  <a:lnTo>
                    <a:pt x="1162" y="20796"/>
                  </a:lnTo>
                  <a:lnTo>
                    <a:pt x="1268" y="20823"/>
                  </a:lnTo>
                  <a:lnTo>
                    <a:pt x="1400" y="20823"/>
                  </a:lnTo>
                  <a:lnTo>
                    <a:pt x="1531" y="20796"/>
                  </a:lnTo>
                  <a:lnTo>
                    <a:pt x="1875" y="20664"/>
                  </a:lnTo>
                  <a:lnTo>
                    <a:pt x="1875" y="20664"/>
                  </a:lnTo>
                  <a:lnTo>
                    <a:pt x="2323" y="20532"/>
                  </a:lnTo>
                  <a:lnTo>
                    <a:pt x="3062" y="20374"/>
                  </a:lnTo>
                  <a:lnTo>
                    <a:pt x="3933" y="20216"/>
                  </a:lnTo>
                  <a:lnTo>
                    <a:pt x="4909" y="20084"/>
                  </a:lnTo>
                  <a:lnTo>
                    <a:pt x="5358" y="20031"/>
                  </a:lnTo>
                  <a:lnTo>
                    <a:pt x="5807" y="20004"/>
                  </a:lnTo>
                  <a:lnTo>
                    <a:pt x="6202" y="20004"/>
                  </a:lnTo>
                  <a:lnTo>
                    <a:pt x="6572" y="20004"/>
                  </a:lnTo>
                  <a:lnTo>
                    <a:pt x="6862" y="20057"/>
                  </a:lnTo>
                  <a:lnTo>
                    <a:pt x="6968" y="20110"/>
                  </a:lnTo>
                  <a:lnTo>
                    <a:pt x="7047" y="20163"/>
                  </a:lnTo>
                  <a:lnTo>
                    <a:pt x="7126" y="20216"/>
                  </a:lnTo>
                  <a:lnTo>
                    <a:pt x="7179" y="20268"/>
                  </a:lnTo>
                  <a:lnTo>
                    <a:pt x="7205" y="20348"/>
                  </a:lnTo>
                  <a:lnTo>
                    <a:pt x="7179" y="20427"/>
                  </a:lnTo>
                  <a:lnTo>
                    <a:pt x="7179" y="20427"/>
                  </a:lnTo>
                  <a:lnTo>
                    <a:pt x="7126" y="20638"/>
                  </a:lnTo>
                  <a:lnTo>
                    <a:pt x="7021" y="20823"/>
                  </a:lnTo>
                  <a:lnTo>
                    <a:pt x="6809" y="21218"/>
                  </a:lnTo>
                  <a:lnTo>
                    <a:pt x="6519" y="21614"/>
                  </a:lnTo>
                  <a:lnTo>
                    <a:pt x="6202" y="22036"/>
                  </a:lnTo>
                  <a:lnTo>
                    <a:pt x="5912" y="22485"/>
                  </a:lnTo>
                  <a:lnTo>
                    <a:pt x="5780" y="22696"/>
                  </a:lnTo>
                  <a:lnTo>
                    <a:pt x="5648" y="22934"/>
                  </a:lnTo>
                  <a:lnTo>
                    <a:pt x="5569" y="23171"/>
                  </a:lnTo>
                  <a:lnTo>
                    <a:pt x="5490" y="23435"/>
                  </a:lnTo>
                  <a:lnTo>
                    <a:pt x="5437" y="23699"/>
                  </a:lnTo>
                  <a:lnTo>
                    <a:pt x="5411" y="23963"/>
                  </a:lnTo>
                  <a:lnTo>
                    <a:pt x="5411" y="23963"/>
                  </a:lnTo>
                  <a:lnTo>
                    <a:pt x="5437" y="24016"/>
                  </a:lnTo>
                  <a:lnTo>
                    <a:pt x="5464" y="24042"/>
                  </a:lnTo>
                  <a:lnTo>
                    <a:pt x="5622" y="24148"/>
                  </a:lnTo>
                  <a:lnTo>
                    <a:pt x="6097" y="24385"/>
                  </a:lnTo>
                  <a:lnTo>
                    <a:pt x="6361" y="24544"/>
                  </a:lnTo>
                  <a:lnTo>
                    <a:pt x="6625" y="24728"/>
                  </a:lnTo>
                  <a:lnTo>
                    <a:pt x="6730" y="24807"/>
                  </a:lnTo>
                  <a:lnTo>
                    <a:pt x="6836" y="24913"/>
                  </a:lnTo>
                  <a:lnTo>
                    <a:pt x="6889" y="25019"/>
                  </a:lnTo>
                  <a:lnTo>
                    <a:pt x="6941" y="25150"/>
                  </a:lnTo>
                  <a:lnTo>
                    <a:pt x="6941" y="25150"/>
                  </a:lnTo>
                  <a:lnTo>
                    <a:pt x="7971" y="24253"/>
                  </a:lnTo>
                  <a:lnTo>
                    <a:pt x="8498" y="23805"/>
                  </a:lnTo>
                  <a:lnTo>
                    <a:pt x="9026" y="23356"/>
                  </a:lnTo>
                  <a:lnTo>
                    <a:pt x="9607" y="22934"/>
                  </a:lnTo>
                  <a:lnTo>
                    <a:pt x="10161" y="22564"/>
                  </a:lnTo>
                  <a:lnTo>
                    <a:pt x="10742" y="22221"/>
                  </a:lnTo>
                  <a:lnTo>
                    <a:pt x="11032" y="22089"/>
                  </a:lnTo>
                  <a:lnTo>
                    <a:pt x="11296" y="21957"/>
                  </a:lnTo>
                  <a:lnTo>
                    <a:pt x="11296" y="21957"/>
                  </a:lnTo>
                  <a:lnTo>
                    <a:pt x="11454" y="21905"/>
                  </a:lnTo>
                  <a:lnTo>
                    <a:pt x="11612" y="21878"/>
                  </a:lnTo>
                  <a:lnTo>
                    <a:pt x="11718" y="21878"/>
                  </a:lnTo>
                  <a:lnTo>
                    <a:pt x="11850" y="21905"/>
                  </a:lnTo>
                  <a:lnTo>
                    <a:pt x="11929" y="21957"/>
                  </a:lnTo>
                  <a:lnTo>
                    <a:pt x="12035" y="22010"/>
                  </a:lnTo>
                  <a:lnTo>
                    <a:pt x="12087" y="22089"/>
                  </a:lnTo>
                  <a:lnTo>
                    <a:pt x="12167" y="22195"/>
                  </a:lnTo>
                  <a:lnTo>
                    <a:pt x="12272" y="22406"/>
                  </a:lnTo>
                  <a:lnTo>
                    <a:pt x="12351" y="22696"/>
                  </a:lnTo>
                  <a:lnTo>
                    <a:pt x="12378" y="23013"/>
                  </a:lnTo>
                  <a:lnTo>
                    <a:pt x="12431" y="23330"/>
                  </a:lnTo>
                  <a:lnTo>
                    <a:pt x="12483" y="24016"/>
                  </a:lnTo>
                  <a:lnTo>
                    <a:pt x="12510" y="24332"/>
                  </a:lnTo>
                  <a:lnTo>
                    <a:pt x="12536" y="24596"/>
                  </a:lnTo>
                  <a:lnTo>
                    <a:pt x="12589" y="24834"/>
                  </a:lnTo>
                  <a:lnTo>
                    <a:pt x="12694" y="25019"/>
                  </a:lnTo>
                  <a:lnTo>
                    <a:pt x="12747" y="25071"/>
                  </a:lnTo>
                  <a:lnTo>
                    <a:pt x="12800" y="25124"/>
                  </a:lnTo>
                  <a:lnTo>
                    <a:pt x="12879" y="25150"/>
                  </a:lnTo>
                  <a:lnTo>
                    <a:pt x="12958" y="25150"/>
                  </a:lnTo>
                  <a:lnTo>
                    <a:pt x="12958" y="25150"/>
                  </a:lnTo>
                  <a:lnTo>
                    <a:pt x="13460" y="25071"/>
                  </a:lnTo>
                  <a:lnTo>
                    <a:pt x="13935" y="24966"/>
                  </a:lnTo>
                  <a:lnTo>
                    <a:pt x="14410" y="24887"/>
                  </a:lnTo>
                  <a:lnTo>
                    <a:pt x="14621" y="24860"/>
                  </a:lnTo>
                  <a:lnTo>
                    <a:pt x="14806" y="24860"/>
                  </a:lnTo>
                  <a:lnTo>
                    <a:pt x="14990" y="24887"/>
                  </a:lnTo>
                  <a:lnTo>
                    <a:pt x="15175" y="24913"/>
                  </a:lnTo>
                  <a:lnTo>
                    <a:pt x="15307" y="24992"/>
                  </a:lnTo>
                  <a:lnTo>
                    <a:pt x="15465" y="25098"/>
                  </a:lnTo>
                  <a:lnTo>
                    <a:pt x="15571" y="25230"/>
                  </a:lnTo>
                  <a:lnTo>
                    <a:pt x="15650" y="25388"/>
                  </a:lnTo>
                  <a:lnTo>
                    <a:pt x="15729" y="25599"/>
                  </a:lnTo>
                  <a:lnTo>
                    <a:pt x="15782" y="25863"/>
                  </a:lnTo>
                  <a:lnTo>
                    <a:pt x="15782" y="25863"/>
                  </a:lnTo>
                  <a:lnTo>
                    <a:pt x="15782" y="26048"/>
                  </a:lnTo>
                  <a:lnTo>
                    <a:pt x="15756" y="26206"/>
                  </a:lnTo>
                  <a:lnTo>
                    <a:pt x="15676" y="26391"/>
                  </a:lnTo>
                  <a:lnTo>
                    <a:pt x="15571" y="26549"/>
                  </a:lnTo>
                  <a:lnTo>
                    <a:pt x="15413" y="26681"/>
                  </a:lnTo>
                  <a:lnTo>
                    <a:pt x="15228" y="26813"/>
                  </a:lnTo>
                  <a:lnTo>
                    <a:pt x="15043" y="26945"/>
                  </a:lnTo>
                  <a:lnTo>
                    <a:pt x="14806" y="27077"/>
                  </a:lnTo>
                  <a:lnTo>
                    <a:pt x="14331" y="27288"/>
                  </a:lnTo>
                  <a:lnTo>
                    <a:pt x="13776" y="27499"/>
                  </a:lnTo>
                  <a:lnTo>
                    <a:pt x="12642" y="27869"/>
                  </a:lnTo>
                  <a:lnTo>
                    <a:pt x="12114" y="28053"/>
                  </a:lnTo>
                  <a:lnTo>
                    <a:pt x="11639" y="28238"/>
                  </a:lnTo>
                  <a:lnTo>
                    <a:pt x="11428" y="28344"/>
                  </a:lnTo>
                  <a:lnTo>
                    <a:pt x="11269" y="28449"/>
                  </a:lnTo>
                  <a:lnTo>
                    <a:pt x="11111" y="28581"/>
                  </a:lnTo>
                  <a:lnTo>
                    <a:pt x="10979" y="28687"/>
                  </a:lnTo>
                  <a:lnTo>
                    <a:pt x="10900" y="28819"/>
                  </a:lnTo>
                  <a:lnTo>
                    <a:pt x="10847" y="28951"/>
                  </a:lnTo>
                  <a:lnTo>
                    <a:pt x="10847" y="29083"/>
                  </a:lnTo>
                  <a:lnTo>
                    <a:pt x="10874" y="29241"/>
                  </a:lnTo>
                  <a:lnTo>
                    <a:pt x="10953" y="29399"/>
                  </a:lnTo>
                  <a:lnTo>
                    <a:pt x="11111" y="29584"/>
                  </a:lnTo>
                  <a:lnTo>
                    <a:pt x="11296" y="29769"/>
                  </a:lnTo>
                  <a:lnTo>
                    <a:pt x="11533" y="29980"/>
                  </a:lnTo>
                  <a:lnTo>
                    <a:pt x="11533" y="29980"/>
                  </a:lnTo>
                  <a:lnTo>
                    <a:pt x="12087" y="30349"/>
                  </a:lnTo>
                  <a:lnTo>
                    <a:pt x="12536" y="30719"/>
                  </a:lnTo>
                  <a:lnTo>
                    <a:pt x="12747" y="30903"/>
                  </a:lnTo>
                  <a:lnTo>
                    <a:pt x="12958" y="31115"/>
                  </a:lnTo>
                  <a:lnTo>
                    <a:pt x="13143" y="31352"/>
                  </a:lnTo>
                  <a:lnTo>
                    <a:pt x="13301" y="31616"/>
                  </a:lnTo>
                  <a:lnTo>
                    <a:pt x="13301" y="31616"/>
                  </a:lnTo>
                  <a:lnTo>
                    <a:pt x="13381" y="31695"/>
                  </a:lnTo>
                  <a:lnTo>
                    <a:pt x="13460" y="31722"/>
                  </a:lnTo>
                  <a:lnTo>
                    <a:pt x="13539" y="31722"/>
                  </a:lnTo>
                  <a:lnTo>
                    <a:pt x="13618" y="31695"/>
                  </a:lnTo>
                  <a:lnTo>
                    <a:pt x="13724" y="31642"/>
                  </a:lnTo>
                  <a:lnTo>
                    <a:pt x="13829" y="31563"/>
                  </a:lnTo>
                  <a:lnTo>
                    <a:pt x="14040" y="31352"/>
                  </a:lnTo>
                  <a:lnTo>
                    <a:pt x="14225" y="31141"/>
                  </a:lnTo>
                  <a:lnTo>
                    <a:pt x="14410" y="30903"/>
                  </a:lnTo>
                  <a:lnTo>
                    <a:pt x="14542" y="30745"/>
                  </a:lnTo>
                  <a:lnTo>
                    <a:pt x="14594" y="30666"/>
                  </a:lnTo>
                  <a:lnTo>
                    <a:pt x="14594" y="30666"/>
                  </a:lnTo>
                  <a:lnTo>
                    <a:pt x="15835" y="30824"/>
                  </a:lnTo>
                  <a:lnTo>
                    <a:pt x="16890" y="30956"/>
                  </a:lnTo>
                  <a:lnTo>
                    <a:pt x="17339" y="30983"/>
                  </a:lnTo>
                  <a:lnTo>
                    <a:pt x="17788" y="31009"/>
                  </a:lnTo>
                  <a:lnTo>
                    <a:pt x="18184" y="30983"/>
                  </a:lnTo>
                  <a:lnTo>
                    <a:pt x="18527" y="30930"/>
                  </a:lnTo>
                  <a:lnTo>
                    <a:pt x="18527" y="21957"/>
                  </a:lnTo>
                  <a:lnTo>
                    <a:pt x="18527" y="21957"/>
                  </a:lnTo>
                  <a:lnTo>
                    <a:pt x="18368" y="21799"/>
                  </a:lnTo>
                  <a:lnTo>
                    <a:pt x="18315" y="21720"/>
                  </a:lnTo>
                  <a:lnTo>
                    <a:pt x="18289" y="21641"/>
                  </a:lnTo>
                  <a:lnTo>
                    <a:pt x="18289" y="21561"/>
                  </a:lnTo>
                  <a:lnTo>
                    <a:pt x="18342" y="21482"/>
                  </a:lnTo>
                  <a:lnTo>
                    <a:pt x="18421" y="21403"/>
                  </a:lnTo>
                  <a:lnTo>
                    <a:pt x="18527" y="21324"/>
                  </a:lnTo>
                  <a:lnTo>
                    <a:pt x="18527" y="18606"/>
                  </a:lnTo>
                  <a:lnTo>
                    <a:pt x="18527" y="18606"/>
                  </a:lnTo>
                  <a:lnTo>
                    <a:pt x="18421" y="18659"/>
                  </a:lnTo>
                  <a:lnTo>
                    <a:pt x="18368" y="18659"/>
                  </a:lnTo>
                  <a:lnTo>
                    <a:pt x="18315" y="18632"/>
                  </a:lnTo>
                  <a:lnTo>
                    <a:pt x="18315" y="18632"/>
                  </a:lnTo>
                  <a:lnTo>
                    <a:pt x="18025" y="18289"/>
                  </a:lnTo>
                  <a:lnTo>
                    <a:pt x="17682" y="17893"/>
                  </a:lnTo>
                  <a:lnTo>
                    <a:pt x="17339" y="17497"/>
                  </a:lnTo>
                  <a:lnTo>
                    <a:pt x="16996" y="17128"/>
                  </a:lnTo>
                  <a:lnTo>
                    <a:pt x="16996" y="17128"/>
                  </a:lnTo>
                  <a:lnTo>
                    <a:pt x="16758" y="17339"/>
                  </a:lnTo>
                  <a:lnTo>
                    <a:pt x="16468" y="17629"/>
                  </a:lnTo>
                  <a:lnTo>
                    <a:pt x="16310" y="17735"/>
                  </a:lnTo>
                  <a:lnTo>
                    <a:pt x="16151" y="17840"/>
                  </a:lnTo>
                  <a:lnTo>
                    <a:pt x="16046" y="17867"/>
                  </a:lnTo>
                  <a:lnTo>
                    <a:pt x="15993" y="17867"/>
                  </a:lnTo>
                  <a:lnTo>
                    <a:pt x="15940" y="17840"/>
                  </a:lnTo>
                  <a:lnTo>
                    <a:pt x="15940" y="17840"/>
                  </a:lnTo>
                  <a:lnTo>
                    <a:pt x="15888" y="17735"/>
                  </a:lnTo>
                  <a:lnTo>
                    <a:pt x="15861" y="17603"/>
                  </a:lnTo>
                  <a:lnTo>
                    <a:pt x="15808" y="17286"/>
                  </a:lnTo>
                  <a:lnTo>
                    <a:pt x="15782" y="17102"/>
                  </a:lnTo>
                  <a:lnTo>
                    <a:pt x="15756" y="16917"/>
                  </a:lnTo>
                  <a:lnTo>
                    <a:pt x="15703" y="16758"/>
                  </a:lnTo>
                  <a:lnTo>
                    <a:pt x="15597" y="16600"/>
                  </a:lnTo>
                  <a:lnTo>
                    <a:pt x="15597" y="16600"/>
                  </a:lnTo>
                  <a:lnTo>
                    <a:pt x="15465" y="16468"/>
                  </a:lnTo>
                  <a:lnTo>
                    <a:pt x="15333" y="16310"/>
                  </a:lnTo>
                  <a:lnTo>
                    <a:pt x="15307" y="16231"/>
                  </a:lnTo>
                  <a:lnTo>
                    <a:pt x="15307" y="16152"/>
                  </a:lnTo>
                  <a:lnTo>
                    <a:pt x="15333" y="16072"/>
                  </a:lnTo>
                  <a:lnTo>
                    <a:pt x="15413" y="15993"/>
                  </a:lnTo>
                  <a:lnTo>
                    <a:pt x="15413" y="15993"/>
                  </a:lnTo>
                  <a:lnTo>
                    <a:pt x="15545" y="15914"/>
                  </a:lnTo>
                  <a:lnTo>
                    <a:pt x="15650" y="15888"/>
                  </a:lnTo>
                  <a:lnTo>
                    <a:pt x="15940" y="15835"/>
                  </a:lnTo>
                  <a:lnTo>
                    <a:pt x="16231" y="15808"/>
                  </a:lnTo>
                  <a:lnTo>
                    <a:pt x="16363" y="15782"/>
                  </a:lnTo>
                  <a:lnTo>
                    <a:pt x="16468" y="15729"/>
                  </a:lnTo>
                  <a:lnTo>
                    <a:pt x="16468" y="15729"/>
                  </a:lnTo>
                  <a:lnTo>
                    <a:pt x="16917" y="15465"/>
                  </a:lnTo>
                  <a:lnTo>
                    <a:pt x="17260" y="15228"/>
                  </a:lnTo>
                  <a:lnTo>
                    <a:pt x="17577" y="14964"/>
                  </a:lnTo>
                  <a:lnTo>
                    <a:pt x="17972" y="14595"/>
                  </a:lnTo>
                  <a:lnTo>
                    <a:pt x="17972" y="14595"/>
                  </a:lnTo>
                  <a:lnTo>
                    <a:pt x="18210" y="14357"/>
                  </a:lnTo>
                  <a:lnTo>
                    <a:pt x="18527" y="14067"/>
                  </a:lnTo>
                  <a:lnTo>
                    <a:pt x="18527" y="17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55"/>
            <p:cNvSpPr/>
            <p:nvPr/>
          </p:nvSpPr>
          <p:spPr>
            <a:xfrm>
              <a:off x="7598150" y="569800"/>
              <a:ext cx="694100" cy="750825"/>
            </a:xfrm>
            <a:custGeom>
              <a:avLst/>
              <a:gdLst/>
              <a:ahLst/>
              <a:cxnLst/>
              <a:rect l="l" t="t" r="r" b="b"/>
              <a:pathLst>
                <a:path w="27764" h="30033" extrusionOk="0">
                  <a:moveTo>
                    <a:pt x="20743" y="2270"/>
                  </a:moveTo>
                  <a:lnTo>
                    <a:pt x="20743" y="2270"/>
                  </a:lnTo>
                  <a:lnTo>
                    <a:pt x="20479" y="1954"/>
                  </a:lnTo>
                  <a:lnTo>
                    <a:pt x="20268" y="1611"/>
                  </a:lnTo>
                  <a:lnTo>
                    <a:pt x="20031" y="1294"/>
                  </a:lnTo>
                  <a:lnTo>
                    <a:pt x="19793" y="977"/>
                  </a:lnTo>
                  <a:lnTo>
                    <a:pt x="19793" y="977"/>
                  </a:lnTo>
                  <a:lnTo>
                    <a:pt x="19688" y="793"/>
                  </a:lnTo>
                  <a:lnTo>
                    <a:pt x="19635" y="713"/>
                  </a:lnTo>
                  <a:lnTo>
                    <a:pt x="19556" y="634"/>
                  </a:lnTo>
                  <a:lnTo>
                    <a:pt x="19556" y="634"/>
                  </a:lnTo>
                  <a:lnTo>
                    <a:pt x="19477" y="581"/>
                  </a:lnTo>
                  <a:lnTo>
                    <a:pt x="19424" y="581"/>
                  </a:lnTo>
                  <a:lnTo>
                    <a:pt x="19371" y="555"/>
                  </a:lnTo>
                  <a:lnTo>
                    <a:pt x="19318" y="502"/>
                  </a:lnTo>
                  <a:lnTo>
                    <a:pt x="19318" y="502"/>
                  </a:lnTo>
                  <a:lnTo>
                    <a:pt x="19266" y="450"/>
                  </a:lnTo>
                  <a:lnTo>
                    <a:pt x="19186" y="423"/>
                  </a:lnTo>
                  <a:lnTo>
                    <a:pt x="19081" y="423"/>
                  </a:lnTo>
                  <a:lnTo>
                    <a:pt x="19028" y="397"/>
                  </a:lnTo>
                  <a:lnTo>
                    <a:pt x="19002" y="397"/>
                  </a:lnTo>
                  <a:lnTo>
                    <a:pt x="18975" y="344"/>
                  </a:lnTo>
                  <a:lnTo>
                    <a:pt x="18975" y="265"/>
                  </a:lnTo>
                  <a:lnTo>
                    <a:pt x="18975" y="159"/>
                  </a:lnTo>
                  <a:lnTo>
                    <a:pt x="18843" y="159"/>
                  </a:lnTo>
                  <a:lnTo>
                    <a:pt x="18843" y="159"/>
                  </a:lnTo>
                  <a:lnTo>
                    <a:pt x="18738" y="133"/>
                  </a:lnTo>
                  <a:lnTo>
                    <a:pt x="18659" y="106"/>
                  </a:lnTo>
                  <a:lnTo>
                    <a:pt x="18606" y="80"/>
                  </a:lnTo>
                  <a:lnTo>
                    <a:pt x="18527" y="54"/>
                  </a:lnTo>
                  <a:lnTo>
                    <a:pt x="18527" y="12378"/>
                  </a:lnTo>
                  <a:lnTo>
                    <a:pt x="18527" y="12378"/>
                  </a:lnTo>
                  <a:lnTo>
                    <a:pt x="18738" y="12272"/>
                  </a:lnTo>
                  <a:lnTo>
                    <a:pt x="18790" y="12246"/>
                  </a:lnTo>
                  <a:lnTo>
                    <a:pt x="18843" y="12272"/>
                  </a:lnTo>
                  <a:lnTo>
                    <a:pt x="18843" y="12272"/>
                  </a:lnTo>
                  <a:lnTo>
                    <a:pt x="19424" y="13011"/>
                  </a:lnTo>
                  <a:lnTo>
                    <a:pt x="19741" y="13433"/>
                  </a:lnTo>
                  <a:lnTo>
                    <a:pt x="20004" y="13856"/>
                  </a:lnTo>
                  <a:lnTo>
                    <a:pt x="20004" y="13856"/>
                  </a:lnTo>
                  <a:lnTo>
                    <a:pt x="20084" y="13908"/>
                  </a:lnTo>
                  <a:lnTo>
                    <a:pt x="20189" y="13961"/>
                  </a:lnTo>
                  <a:lnTo>
                    <a:pt x="20268" y="14040"/>
                  </a:lnTo>
                  <a:lnTo>
                    <a:pt x="20321" y="14119"/>
                  </a:lnTo>
                  <a:lnTo>
                    <a:pt x="20427" y="14304"/>
                  </a:lnTo>
                  <a:lnTo>
                    <a:pt x="20532" y="14542"/>
                  </a:lnTo>
                  <a:lnTo>
                    <a:pt x="20638" y="14964"/>
                  </a:lnTo>
                  <a:lnTo>
                    <a:pt x="20717" y="15149"/>
                  </a:lnTo>
                  <a:lnTo>
                    <a:pt x="20796" y="15254"/>
                  </a:lnTo>
                  <a:lnTo>
                    <a:pt x="20796" y="15254"/>
                  </a:lnTo>
                  <a:lnTo>
                    <a:pt x="21377" y="15967"/>
                  </a:lnTo>
                  <a:lnTo>
                    <a:pt x="21693" y="16389"/>
                  </a:lnTo>
                  <a:lnTo>
                    <a:pt x="21773" y="16521"/>
                  </a:lnTo>
                  <a:lnTo>
                    <a:pt x="21773" y="16574"/>
                  </a:lnTo>
                  <a:lnTo>
                    <a:pt x="21746" y="16574"/>
                  </a:lnTo>
                  <a:lnTo>
                    <a:pt x="21746" y="16574"/>
                  </a:lnTo>
                  <a:lnTo>
                    <a:pt x="21561" y="16574"/>
                  </a:lnTo>
                  <a:lnTo>
                    <a:pt x="21350" y="16521"/>
                  </a:lnTo>
                  <a:lnTo>
                    <a:pt x="21139" y="16442"/>
                  </a:lnTo>
                  <a:lnTo>
                    <a:pt x="20902" y="16336"/>
                  </a:lnTo>
                  <a:lnTo>
                    <a:pt x="20691" y="16231"/>
                  </a:lnTo>
                  <a:lnTo>
                    <a:pt x="20453" y="16151"/>
                  </a:lnTo>
                  <a:lnTo>
                    <a:pt x="20216" y="16072"/>
                  </a:lnTo>
                  <a:lnTo>
                    <a:pt x="20004" y="16046"/>
                  </a:lnTo>
                  <a:lnTo>
                    <a:pt x="20004" y="16046"/>
                  </a:lnTo>
                  <a:lnTo>
                    <a:pt x="19820" y="16099"/>
                  </a:lnTo>
                  <a:lnTo>
                    <a:pt x="19609" y="16178"/>
                  </a:lnTo>
                  <a:lnTo>
                    <a:pt x="19424" y="16283"/>
                  </a:lnTo>
                  <a:lnTo>
                    <a:pt x="19213" y="16415"/>
                  </a:lnTo>
                  <a:lnTo>
                    <a:pt x="18843" y="16706"/>
                  </a:lnTo>
                  <a:lnTo>
                    <a:pt x="18685" y="16838"/>
                  </a:lnTo>
                  <a:lnTo>
                    <a:pt x="18527" y="16917"/>
                  </a:lnTo>
                  <a:lnTo>
                    <a:pt x="18527" y="19635"/>
                  </a:lnTo>
                  <a:lnTo>
                    <a:pt x="18527" y="19635"/>
                  </a:lnTo>
                  <a:lnTo>
                    <a:pt x="18764" y="19556"/>
                  </a:lnTo>
                  <a:lnTo>
                    <a:pt x="19081" y="19450"/>
                  </a:lnTo>
                  <a:lnTo>
                    <a:pt x="19081" y="19450"/>
                  </a:lnTo>
                  <a:lnTo>
                    <a:pt x="20031" y="19186"/>
                  </a:lnTo>
                  <a:lnTo>
                    <a:pt x="21271" y="18870"/>
                  </a:lnTo>
                  <a:lnTo>
                    <a:pt x="21904" y="18738"/>
                  </a:lnTo>
                  <a:lnTo>
                    <a:pt x="22511" y="18632"/>
                  </a:lnTo>
                  <a:lnTo>
                    <a:pt x="22775" y="18606"/>
                  </a:lnTo>
                  <a:lnTo>
                    <a:pt x="23039" y="18579"/>
                  </a:lnTo>
                  <a:lnTo>
                    <a:pt x="23250" y="18606"/>
                  </a:lnTo>
                  <a:lnTo>
                    <a:pt x="23435" y="18632"/>
                  </a:lnTo>
                  <a:lnTo>
                    <a:pt x="23435" y="18632"/>
                  </a:lnTo>
                  <a:lnTo>
                    <a:pt x="23514" y="18685"/>
                  </a:lnTo>
                  <a:lnTo>
                    <a:pt x="23620" y="18817"/>
                  </a:lnTo>
                  <a:lnTo>
                    <a:pt x="23699" y="19002"/>
                  </a:lnTo>
                  <a:lnTo>
                    <a:pt x="23778" y="19239"/>
                  </a:lnTo>
                  <a:lnTo>
                    <a:pt x="23937" y="19820"/>
                  </a:lnTo>
                  <a:lnTo>
                    <a:pt x="24068" y="20479"/>
                  </a:lnTo>
                  <a:lnTo>
                    <a:pt x="24200" y="21192"/>
                  </a:lnTo>
                  <a:lnTo>
                    <a:pt x="24306" y="21852"/>
                  </a:lnTo>
                  <a:lnTo>
                    <a:pt x="24359" y="22379"/>
                  </a:lnTo>
                  <a:lnTo>
                    <a:pt x="24385" y="22749"/>
                  </a:lnTo>
                  <a:lnTo>
                    <a:pt x="24385" y="22749"/>
                  </a:lnTo>
                  <a:lnTo>
                    <a:pt x="24359" y="23330"/>
                  </a:lnTo>
                  <a:lnTo>
                    <a:pt x="24306" y="23857"/>
                  </a:lnTo>
                  <a:lnTo>
                    <a:pt x="24227" y="24385"/>
                  </a:lnTo>
                  <a:lnTo>
                    <a:pt x="24121" y="24913"/>
                  </a:lnTo>
                  <a:lnTo>
                    <a:pt x="24121" y="24913"/>
                  </a:lnTo>
                  <a:lnTo>
                    <a:pt x="24543" y="24174"/>
                  </a:lnTo>
                  <a:lnTo>
                    <a:pt x="24939" y="23409"/>
                  </a:lnTo>
                  <a:lnTo>
                    <a:pt x="25309" y="22643"/>
                  </a:lnTo>
                  <a:lnTo>
                    <a:pt x="25652" y="21878"/>
                  </a:lnTo>
                  <a:lnTo>
                    <a:pt x="25995" y="21060"/>
                  </a:lnTo>
                  <a:lnTo>
                    <a:pt x="26285" y="20268"/>
                  </a:lnTo>
                  <a:lnTo>
                    <a:pt x="26549" y="19450"/>
                  </a:lnTo>
                  <a:lnTo>
                    <a:pt x="26813" y="18606"/>
                  </a:lnTo>
                  <a:lnTo>
                    <a:pt x="27024" y="17761"/>
                  </a:lnTo>
                  <a:lnTo>
                    <a:pt x="27209" y="16917"/>
                  </a:lnTo>
                  <a:lnTo>
                    <a:pt x="27367" y="16046"/>
                  </a:lnTo>
                  <a:lnTo>
                    <a:pt x="27499" y="15175"/>
                  </a:lnTo>
                  <a:lnTo>
                    <a:pt x="27605" y="14304"/>
                  </a:lnTo>
                  <a:lnTo>
                    <a:pt x="27684" y="13407"/>
                  </a:lnTo>
                  <a:lnTo>
                    <a:pt x="27737" y="12510"/>
                  </a:lnTo>
                  <a:lnTo>
                    <a:pt x="27763" y="11612"/>
                  </a:lnTo>
                  <a:lnTo>
                    <a:pt x="27763" y="11612"/>
                  </a:lnTo>
                  <a:lnTo>
                    <a:pt x="27737" y="10926"/>
                  </a:lnTo>
                  <a:lnTo>
                    <a:pt x="27710" y="10240"/>
                  </a:lnTo>
                  <a:lnTo>
                    <a:pt x="27684" y="9580"/>
                  </a:lnTo>
                  <a:lnTo>
                    <a:pt x="27605" y="8921"/>
                  </a:lnTo>
                  <a:lnTo>
                    <a:pt x="27552" y="8261"/>
                  </a:lnTo>
                  <a:lnTo>
                    <a:pt x="27446" y="7601"/>
                  </a:lnTo>
                  <a:lnTo>
                    <a:pt x="27341" y="6941"/>
                  </a:lnTo>
                  <a:lnTo>
                    <a:pt x="27209" y="6308"/>
                  </a:lnTo>
                  <a:lnTo>
                    <a:pt x="27077" y="5648"/>
                  </a:lnTo>
                  <a:lnTo>
                    <a:pt x="26919" y="5015"/>
                  </a:lnTo>
                  <a:lnTo>
                    <a:pt x="26734" y="4408"/>
                  </a:lnTo>
                  <a:lnTo>
                    <a:pt x="26549" y="3775"/>
                  </a:lnTo>
                  <a:lnTo>
                    <a:pt x="26364" y="3168"/>
                  </a:lnTo>
                  <a:lnTo>
                    <a:pt x="26153" y="2561"/>
                  </a:lnTo>
                  <a:lnTo>
                    <a:pt x="25916" y="1954"/>
                  </a:lnTo>
                  <a:lnTo>
                    <a:pt x="25678" y="1373"/>
                  </a:lnTo>
                  <a:lnTo>
                    <a:pt x="25678" y="1373"/>
                  </a:lnTo>
                  <a:lnTo>
                    <a:pt x="25599" y="1505"/>
                  </a:lnTo>
                  <a:lnTo>
                    <a:pt x="25573" y="1558"/>
                  </a:lnTo>
                  <a:lnTo>
                    <a:pt x="25573" y="1558"/>
                  </a:lnTo>
                  <a:lnTo>
                    <a:pt x="25441" y="1558"/>
                  </a:lnTo>
                  <a:lnTo>
                    <a:pt x="25335" y="1531"/>
                  </a:lnTo>
                  <a:lnTo>
                    <a:pt x="25098" y="1426"/>
                  </a:lnTo>
                  <a:lnTo>
                    <a:pt x="24887" y="1268"/>
                  </a:lnTo>
                  <a:lnTo>
                    <a:pt x="24675" y="1083"/>
                  </a:lnTo>
                  <a:lnTo>
                    <a:pt x="24280" y="661"/>
                  </a:lnTo>
                  <a:lnTo>
                    <a:pt x="23937" y="265"/>
                  </a:lnTo>
                  <a:lnTo>
                    <a:pt x="23778" y="133"/>
                  </a:lnTo>
                  <a:lnTo>
                    <a:pt x="23620" y="27"/>
                  </a:lnTo>
                  <a:lnTo>
                    <a:pt x="23567" y="1"/>
                  </a:lnTo>
                  <a:lnTo>
                    <a:pt x="23514" y="1"/>
                  </a:lnTo>
                  <a:lnTo>
                    <a:pt x="23462" y="1"/>
                  </a:lnTo>
                  <a:lnTo>
                    <a:pt x="23409" y="54"/>
                  </a:lnTo>
                  <a:lnTo>
                    <a:pt x="23356" y="106"/>
                  </a:lnTo>
                  <a:lnTo>
                    <a:pt x="23330" y="186"/>
                  </a:lnTo>
                  <a:lnTo>
                    <a:pt x="23250" y="450"/>
                  </a:lnTo>
                  <a:lnTo>
                    <a:pt x="23224" y="819"/>
                  </a:lnTo>
                  <a:lnTo>
                    <a:pt x="23198" y="1320"/>
                  </a:lnTo>
                  <a:lnTo>
                    <a:pt x="23198" y="1320"/>
                  </a:lnTo>
                  <a:lnTo>
                    <a:pt x="23198" y="1716"/>
                  </a:lnTo>
                  <a:lnTo>
                    <a:pt x="23145" y="2007"/>
                  </a:lnTo>
                  <a:lnTo>
                    <a:pt x="23092" y="2244"/>
                  </a:lnTo>
                  <a:lnTo>
                    <a:pt x="23013" y="2429"/>
                  </a:lnTo>
                  <a:lnTo>
                    <a:pt x="22907" y="2534"/>
                  </a:lnTo>
                  <a:lnTo>
                    <a:pt x="22802" y="2613"/>
                  </a:lnTo>
                  <a:lnTo>
                    <a:pt x="22643" y="2640"/>
                  </a:lnTo>
                  <a:lnTo>
                    <a:pt x="22485" y="2640"/>
                  </a:lnTo>
                  <a:lnTo>
                    <a:pt x="22327" y="2613"/>
                  </a:lnTo>
                  <a:lnTo>
                    <a:pt x="22142" y="2561"/>
                  </a:lnTo>
                  <a:lnTo>
                    <a:pt x="21720" y="2429"/>
                  </a:lnTo>
                  <a:lnTo>
                    <a:pt x="21245" y="2323"/>
                  </a:lnTo>
                  <a:lnTo>
                    <a:pt x="20981" y="2297"/>
                  </a:lnTo>
                  <a:lnTo>
                    <a:pt x="20743" y="2270"/>
                  </a:lnTo>
                  <a:lnTo>
                    <a:pt x="20743" y="2270"/>
                  </a:lnTo>
                  <a:close/>
                  <a:moveTo>
                    <a:pt x="18527" y="29241"/>
                  </a:moveTo>
                  <a:lnTo>
                    <a:pt x="18527" y="20268"/>
                  </a:lnTo>
                  <a:lnTo>
                    <a:pt x="18527" y="20268"/>
                  </a:lnTo>
                  <a:lnTo>
                    <a:pt x="18738" y="20400"/>
                  </a:lnTo>
                  <a:lnTo>
                    <a:pt x="18975" y="20559"/>
                  </a:lnTo>
                  <a:lnTo>
                    <a:pt x="19503" y="20822"/>
                  </a:lnTo>
                  <a:lnTo>
                    <a:pt x="20057" y="21139"/>
                  </a:lnTo>
                  <a:lnTo>
                    <a:pt x="20295" y="21298"/>
                  </a:lnTo>
                  <a:lnTo>
                    <a:pt x="20506" y="21456"/>
                  </a:lnTo>
                  <a:lnTo>
                    <a:pt x="20506" y="21456"/>
                  </a:lnTo>
                  <a:lnTo>
                    <a:pt x="20717" y="21667"/>
                  </a:lnTo>
                  <a:lnTo>
                    <a:pt x="20875" y="21904"/>
                  </a:lnTo>
                  <a:lnTo>
                    <a:pt x="21007" y="22168"/>
                  </a:lnTo>
                  <a:lnTo>
                    <a:pt x="21086" y="22459"/>
                  </a:lnTo>
                  <a:lnTo>
                    <a:pt x="21139" y="22749"/>
                  </a:lnTo>
                  <a:lnTo>
                    <a:pt x="21166" y="23039"/>
                  </a:lnTo>
                  <a:lnTo>
                    <a:pt x="21166" y="23382"/>
                  </a:lnTo>
                  <a:lnTo>
                    <a:pt x="21139" y="23699"/>
                  </a:lnTo>
                  <a:lnTo>
                    <a:pt x="21086" y="24042"/>
                  </a:lnTo>
                  <a:lnTo>
                    <a:pt x="21034" y="24385"/>
                  </a:lnTo>
                  <a:lnTo>
                    <a:pt x="20849" y="25071"/>
                  </a:lnTo>
                  <a:lnTo>
                    <a:pt x="20506" y="26391"/>
                  </a:lnTo>
                  <a:lnTo>
                    <a:pt x="20506" y="26391"/>
                  </a:lnTo>
                  <a:lnTo>
                    <a:pt x="20321" y="27050"/>
                  </a:lnTo>
                  <a:lnTo>
                    <a:pt x="20110" y="27578"/>
                  </a:lnTo>
                  <a:lnTo>
                    <a:pt x="19899" y="28053"/>
                  </a:lnTo>
                  <a:lnTo>
                    <a:pt x="19661" y="28423"/>
                  </a:lnTo>
                  <a:lnTo>
                    <a:pt x="19424" y="28713"/>
                  </a:lnTo>
                  <a:lnTo>
                    <a:pt x="19292" y="28845"/>
                  </a:lnTo>
                  <a:lnTo>
                    <a:pt x="19134" y="28951"/>
                  </a:lnTo>
                  <a:lnTo>
                    <a:pt x="18843" y="29109"/>
                  </a:lnTo>
                  <a:lnTo>
                    <a:pt x="18527" y="29241"/>
                  </a:lnTo>
                  <a:lnTo>
                    <a:pt x="18527" y="29241"/>
                  </a:lnTo>
                  <a:close/>
                  <a:moveTo>
                    <a:pt x="18527" y="54"/>
                  </a:moveTo>
                  <a:lnTo>
                    <a:pt x="18527" y="54"/>
                  </a:lnTo>
                  <a:lnTo>
                    <a:pt x="18474" y="133"/>
                  </a:lnTo>
                  <a:lnTo>
                    <a:pt x="18368" y="265"/>
                  </a:lnTo>
                  <a:lnTo>
                    <a:pt x="18368" y="265"/>
                  </a:lnTo>
                  <a:lnTo>
                    <a:pt x="18315" y="397"/>
                  </a:lnTo>
                  <a:lnTo>
                    <a:pt x="18289" y="529"/>
                  </a:lnTo>
                  <a:lnTo>
                    <a:pt x="18263" y="845"/>
                  </a:lnTo>
                  <a:lnTo>
                    <a:pt x="18263" y="1452"/>
                  </a:lnTo>
                  <a:lnTo>
                    <a:pt x="18263" y="1452"/>
                  </a:lnTo>
                  <a:lnTo>
                    <a:pt x="18263" y="1611"/>
                  </a:lnTo>
                  <a:lnTo>
                    <a:pt x="18315" y="1690"/>
                  </a:lnTo>
                  <a:lnTo>
                    <a:pt x="18342" y="1769"/>
                  </a:lnTo>
                  <a:lnTo>
                    <a:pt x="18368" y="1927"/>
                  </a:lnTo>
                  <a:lnTo>
                    <a:pt x="18368" y="1927"/>
                  </a:lnTo>
                  <a:lnTo>
                    <a:pt x="18395" y="1954"/>
                  </a:lnTo>
                  <a:lnTo>
                    <a:pt x="18421" y="1980"/>
                  </a:lnTo>
                  <a:lnTo>
                    <a:pt x="18447" y="2007"/>
                  </a:lnTo>
                  <a:lnTo>
                    <a:pt x="18500" y="2033"/>
                  </a:lnTo>
                  <a:lnTo>
                    <a:pt x="18500" y="2033"/>
                  </a:lnTo>
                  <a:lnTo>
                    <a:pt x="18500" y="2218"/>
                  </a:lnTo>
                  <a:lnTo>
                    <a:pt x="18500" y="2402"/>
                  </a:lnTo>
                  <a:lnTo>
                    <a:pt x="18500" y="2402"/>
                  </a:lnTo>
                  <a:lnTo>
                    <a:pt x="18104" y="2402"/>
                  </a:lnTo>
                  <a:lnTo>
                    <a:pt x="17656" y="2429"/>
                  </a:lnTo>
                  <a:lnTo>
                    <a:pt x="16679" y="2429"/>
                  </a:lnTo>
                  <a:lnTo>
                    <a:pt x="16204" y="2455"/>
                  </a:lnTo>
                  <a:lnTo>
                    <a:pt x="15729" y="2508"/>
                  </a:lnTo>
                  <a:lnTo>
                    <a:pt x="15307" y="2613"/>
                  </a:lnTo>
                  <a:lnTo>
                    <a:pt x="15122" y="2666"/>
                  </a:lnTo>
                  <a:lnTo>
                    <a:pt x="14964" y="2745"/>
                  </a:lnTo>
                  <a:lnTo>
                    <a:pt x="14964" y="2745"/>
                  </a:lnTo>
                  <a:lnTo>
                    <a:pt x="14779" y="2851"/>
                  </a:lnTo>
                  <a:lnTo>
                    <a:pt x="14647" y="2930"/>
                  </a:lnTo>
                  <a:lnTo>
                    <a:pt x="14568" y="3036"/>
                  </a:lnTo>
                  <a:lnTo>
                    <a:pt x="14515" y="3115"/>
                  </a:lnTo>
                  <a:lnTo>
                    <a:pt x="14489" y="3220"/>
                  </a:lnTo>
                  <a:lnTo>
                    <a:pt x="14515" y="3300"/>
                  </a:lnTo>
                  <a:lnTo>
                    <a:pt x="14542" y="3379"/>
                  </a:lnTo>
                  <a:lnTo>
                    <a:pt x="14621" y="3484"/>
                  </a:lnTo>
                  <a:lnTo>
                    <a:pt x="14806" y="3643"/>
                  </a:lnTo>
                  <a:lnTo>
                    <a:pt x="15070" y="3801"/>
                  </a:lnTo>
                  <a:lnTo>
                    <a:pt x="15676" y="4118"/>
                  </a:lnTo>
                  <a:lnTo>
                    <a:pt x="16231" y="4434"/>
                  </a:lnTo>
                  <a:lnTo>
                    <a:pt x="16442" y="4566"/>
                  </a:lnTo>
                  <a:lnTo>
                    <a:pt x="16521" y="4645"/>
                  </a:lnTo>
                  <a:lnTo>
                    <a:pt x="16574" y="4698"/>
                  </a:lnTo>
                  <a:lnTo>
                    <a:pt x="16600" y="4777"/>
                  </a:lnTo>
                  <a:lnTo>
                    <a:pt x="16600" y="4830"/>
                  </a:lnTo>
                  <a:lnTo>
                    <a:pt x="16574" y="4909"/>
                  </a:lnTo>
                  <a:lnTo>
                    <a:pt x="16495" y="4962"/>
                  </a:lnTo>
                  <a:lnTo>
                    <a:pt x="16389" y="5041"/>
                  </a:lnTo>
                  <a:lnTo>
                    <a:pt x="16231" y="5094"/>
                  </a:lnTo>
                  <a:lnTo>
                    <a:pt x="15782" y="5226"/>
                  </a:lnTo>
                  <a:lnTo>
                    <a:pt x="15782" y="5226"/>
                  </a:lnTo>
                  <a:lnTo>
                    <a:pt x="15439" y="5332"/>
                  </a:lnTo>
                  <a:lnTo>
                    <a:pt x="15096" y="5490"/>
                  </a:lnTo>
                  <a:lnTo>
                    <a:pt x="14700" y="5727"/>
                  </a:lnTo>
                  <a:lnTo>
                    <a:pt x="14304" y="5991"/>
                  </a:lnTo>
                  <a:lnTo>
                    <a:pt x="13486" y="6625"/>
                  </a:lnTo>
                  <a:lnTo>
                    <a:pt x="12642" y="7284"/>
                  </a:lnTo>
                  <a:lnTo>
                    <a:pt x="11824" y="7918"/>
                  </a:lnTo>
                  <a:lnTo>
                    <a:pt x="11428" y="8208"/>
                  </a:lnTo>
                  <a:lnTo>
                    <a:pt x="11032" y="8419"/>
                  </a:lnTo>
                  <a:lnTo>
                    <a:pt x="10689" y="8604"/>
                  </a:lnTo>
                  <a:lnTo>
                    <a:pt x="10346" y="8736"/>
                  </a:lnTo>
                  <a:lnTo>
                    <a:pt x="10187" y="8762"/>
                  </a:lnTo>
                  <a:lnTo>
                    <a:pt x="10055" y="8789"/>
                  </a:lnTo>
                  <a:lnTo>
                    <a:pt x="9897" y="8762"/>
                  </a:lnTo>
                  <a:lnTo>
                    <a:pt x="9765" y="8736"/>
                  </a:lnTo>
                  <a:lnTo>
                    <a:pt x="9765" y="8736"/>
                  </a:lnTo>
                  <a:lnTo>
                    <a:pt x="9607" y="8683"/>
                  </a:lnTo>
                  <a:lnTo>
                    <a:pt x="9448" y="8604"/>
                  </a:lnTo>
                  <a:lnTo>
                    <a:pt x="9317" y="8498"/>
                  </a:lnTo>
                  <a:lnTo>
                    <a:pt x="9158" y="8366"/>
                  </a:lnTo>
                  <a:lnTo>
                    <a:pt x="8894" y="8076"/>
                  </a:lnTo>
                  <a:lnTo>
                    <a:pt x="8604" y="7760"/>
                  </a:lnTo>
                  <a:lnTo>
                    <a:pt x="8340" y="7416"/>
                  </a:lnTo>
                  <a:lnTo>
                    <a:pt x="8050" y="7073"/>
                  </a:lnTo>
                  <a:lnTo>
                    <a:pt x="7760" y="6783"/>
                  </a:lnTo>
                  <a:lnTo>
                    <a:pt x="7416" y="6519"/>
                  </a:lnTo>
                  <a:lnTo>
                    <a:pt x="7416" y="6519"/>
                  </a:lnTo>
                  <a:lnTo>
                    <a:pt x="7258" y="6414"/>
                  </a:lnTo>
                  <a:lnTo>
                    <a:pt x="7100" y="6387"/>
                  </a:lnTo>
                  <a:lnTo>
                    <a:pt x="6941" y="6387"/>
                  </a:lnTo>
                  <a:lnTo>
                    <a:pt x="6783" y="6414"/>
                  </a:lnTo>
                  <a:lnTo>
                    <a:pt x="6625" y="6466"/>
                  </a:lnTo>
                  <a:lnTo>
                    <a:pt x="6466" y="6572"/>
                  </a:lnTo>
                  <a:lnTo>
                    <a:pt x="6308" y="6704"/>
                  </a:lnTo>
                  <a:lnTo>
                    <a:pt x="6176" y="6836"/>
                  </a:lnTo>
                  <a:lnTo>
                    <a:pt x="6044" y="6994"/>
                  </a:lnTo>
                  <a:lnTo>
                    <a:pt x="5912" y="7179"/>
                  </a:lnTo>
                  <a:lnTo>
                    <a:pt x="5807" y="7337"/>
                  </a:lnTo>
                  <a:lnTo>
                    <a:pt x="5701" y="7548"/>
                  </a:lnTo>
                  <a:lnTo>
                    <a:pt x="5648" y="7733"/>
                  </a:lnTo>
                  <a:lnTo>
                    <a:pt x="5596" y="7918"/>
                  </a:lnTo>
                  <a:lnTo>
                    <a:pt x="5543" y="8103"/>
                  </a:lnTo>
                  <a:lnTo>
                    <a:pt x="5543" y="8261"/>
                  </a:lnTo>
                  <a:lnTo>
                    <a:pt x="5543" y="8261"/>
                  </a:lnTo>
                  <a:lnTo>
                    <a:pt x="4566" y="8314"/>
                  </a:lnTo>
                  <a:lnTo>
                    <a:pt x="3801" y="8366"/>
                  </a:lnTo>
                  <a:lnTo>
                    <a:pt x="3009" y="8472"/>
                  </a:lnTo>
                  <a:lnTo>
                    <a:pt x="2218" y="8578"/>
                  </a:lnTo>
                  <a:lnTo>
                    <a:pt x="1848" y="8657"/>
                  </a:lnTo>
                  <a:lnTo>
                    <a:pt x="1558" y="8736"/>
                  </a:lnTo>
                  <a:lnTo>
                    <a:pt x="1294" y="8841"/>
                  </a:lnTo>
                  <a:lnTo>
                    <a:pt x="1083" y="8947"/>
                  </a:lnTo>
                  <a:lnTo>
                    <a:pt x="1030" y="9026"/>
                  </a:lnTo>
                  <a:lnTo>
                    <a:pt x="977" y="9079"/>
                  </a:lnTo>
                  <a:lnTo>
                    <a:pt x="951" y="9158"/>
                  </a:lnTo>
                  <a:lnTo>
                    <a:pt x="951" y="9211"/>
                  </a:lnTo>
                  <a:lnTo>
                    <a:pt x="951" y="9211"/>
                  </a:lnTo>
                  <a:lnTo>
                    <a:pt x="1004" y="9396"/>
                  </a:lnTo>
                  <a:lnTo>
                    <a:pt x="1109" y="9607"/>
                  </a:lnTo>
                  <a:lnTo>
                    <a:pt x="1294" y="9844"/>
                  </a:lnTo>
                  <a:lnTo>
                    <a:pt x="1479" y="10108"/>
                  </a:lnTo>
                  <a:lnTo>
                    <a:pt x="1927" y="10610"/>
                  </a:lnTo>
                  <a:lnTo>
                    <a:pt x="2244" y="10979"/>
                  </a:lnTo>
                  <a:lnTo>
                    <a:pt x="2244" y="10979"/>
                  </a:lnTo>
                  <a:lnTo>
                    <a:pt x="2323" y="11111"/>
                  </a:lnTo>
                  <a:lnTo>
                    <a:pt x="2376" y="11217"/>
                  </a:lnTo>
                  <a:lnTo>
                    <a:pt x="2429" y="11322"/>
                  </a:lnTo>
                  <a:lnTo>
                    <a:pt x="2429" y="11428"/>
                  </a:lnTo>
                  <a:lnTo>
                    <a:pt x="2429" y="11507"/>
                  </a:lnTo>
                  <a:lnTo>
                    <a:pt x="2402" y="11612"/>
                  </a:lnTo>
                  <a:lnTo>
                    <a:pt x="2376" y="11692"/>
                  </a:lnTo>
                  <a:lnTo>
                    <a:pt x="2323" y="11771"/>
                  </a:lnTo>
                  <a:lnTo>
                    <a:pt x="2165" y="11929"/>
                  </a:lnTo>
                  <a:lnTo>
                    <a:pt x="1954" y="12087"/>
                  </a:lnTo>
                  <a:lnTo>
                    <a:pt x="1716" y="12219"/>
                  </a:lnTo>
                  <a:lnTo>
                    <a:pt x="1479" y="12351"/>
                  </a:lnTo>
                  <a:lnTo>
                    <a:pt x="925" y="12589"/>
                  </a:lnTo>
                  <a:lnTo>
                    <a:pt x="687" y="12721"/>
                  </a:lnTo>
                  <a:lnTo>
                    <a:pt x="449" y="12853"/>
                  </a:lnTo>
                  <a:lnTo>
                    <a:pt x="238" y="12985"/>
                  </a:lnTo>
                  <a:lnTo>
                    <a:pt x="106" y="13117"/>
                  </a:lnTo>
                  <a:lnTo>
                    <a:pt x="54" y="13196"/>
                  </a:lnTo>
                  <a:lnTo>
                    <a:pt x="27" y="13275"/>
                  </a:lnTo>
                  <a:lnTo>
                    <a:pt x="1" y="13354"/>
                  </a:lnTo>
                  <a:lnTo>
                    <a:pt x="1" y="13460"/>
                  </a:lnTo>
                  <a:lnTo>
                    <a:pt x="1" y="13460"/>
                  </a:lnTo>
                  <a:lnTo>
                    <a:pt x="27" y="13512"/>
                  </a:lnTo>
                  <a:lnTo>
                    <a:pt x="106" y="13539"/>
                  </a:lnTo>
                  <a:lnTo>
                    <a:pt x="186" y="13565"/>
                  </a:lnTo>
                  <a:lnTo>
                    <a:pt x="318" y="13592"/>
                  </a:lnTo>
                  <a:lnTo>
                    <a:pt x="661" y="13592"/>
                  </a:lnTo>
                  <a:lnTo>
                    <a:pt x="1030" y="13565"/>
                  </a:lnTo>
                  <a:lnTo>
                    <a:pt x="1769" y="13539"/>
                  </a:lnTo>
                  <a:lnTo>
                    <a:pt x="2059" y="13539"/>
                  </a:lnTo>
                  <a:lnTo>
                    <a:pt x="2165" y="13539"/>
                  </a:lnTo>
                  <a:lnTo>
                    <a:pt x="2244" y="13565"/>
                  </a:lnTo>
                  <a:lnTo>
                    <a:pt x="2244" y="13565"/>
                  </a:lnTo>
                  <a:lnTo>
                    <a:pt x="2297" y="13618"/>
                  </a:lnTo>
                  <a:lnTo>
                    <a:pt x="2323" y="13671"/>
                  </a:lnTo>
                  <a:lnTo>
                    <a:pt x="2402" y="13856"/>
                  </a:lnTo>
                  <a:lnTo>
                    <a:pt x="2482" y="14093"/>
                  </a:lnTo>
                  <a:lnTo>
                    <a:pt x="2534" y="14383"/>
                  </a:lnTo>
                  <a:lnTo>
                    <a:pt x="2587" y="14938"/>
                  </a:lnTo>
                  <a:lnTo>
                    <a:pt x="2587" y="15333"/>
                  </a:lnTo>
                  <a:lnTo>
                    <a:pt x="2587" y="15333"/>
                  </a:lnTo>
                  <a:lnTo>
                    <a:pt x="2429" y="15888"/>
                  </a:lnTo>
                  <a:lnTo>
                    <a:pt x="2244" y="16363"/>
                  </a:lnTo>
                  <a:lnTo>
                    <a:pt x="2086" y="16785"/>
                  </a:lnTo>
                  <a:lnTo>
                    <a:pt x="1927" y="17181"/>
                  </a:lnTo>
                  <a:lnTo>
                    <a:pt x="1558" y="17920"/>
                  </a:lnTo>
                  <a:lnTo>
                    <a:pt x="1188" y="18738"/>
                  </a:lnTo>
                  <a:lnTo>
                    <a:pt x="1188" y="18738"/>
                  </a:lnTo>
                  <a:lnTo>
                    <a:pt x="1109" y="18922"/>
                  </a:lnTo>
                  <a:lnTo>
                    <a:pt x="1109" y="19054"/>
                  </a:lnTo>
                  <a:lnTo>
                    <a:pt x="1136" y="19081"/>
                  </a:lnTo>
                  <a:lnTo>
                    <a:pt x="1162" y="19107"/>
                  </a:lnTo>
                  <a:lnTo>
                    <a:pt x="1268" y="19134"/>
                  </a:lnTo>
                  <a:lnTo>
                    <a:pt x="1400" y="19134"/>
                  </a:lnTo>
                  <a:lnTo>
                    <a:pt x="1531" y="19107"/>
                  </a:lnTo>
                  <a:lnTo>
                    <a:pt x="1875" y="18975"/>
                  </a:lnTo>
                  <a:lnTo>
                    <a:pt x="1875" y="18975"/>
                  </a:lnTo>
                  <a:lnTo>
                    <a:pt x="2323" y="18843"/>
                  </a:lnTo>
                  <a:lnTo>
                    <a:pt x="3062" y="18685"/>
                  </a:lnTo>
                  <a:lnTo>
                    <a:pt x="3933" y="18527"/>
                  </a:lnTo>
                  <a:lnTo>
                    <a:pt x="4909" y="18395"/>
                  </a:lnTo>
                  <a:lnTo>
                    <a:pt x="5358" y="18342"/>
                  </a:lnTo>
                  <a:lnTo>
                    <a:pt x="5807" y="18315"/>
                  </a:lnTo>
                  <a:lnTo>
                    <a:pt x="6202" y="18315"/>
                  </a:lnTo>
                  <a:lnTo>
                    <a:pt x="6572" y="18315"/>
                  </a:lnTo>
                  <a:lnTo>
                    <a:pt x="6862" y="18368"/>
                  </a:lnTo>
                  <a:lnTo>
                    <a:pt x="6968" y="18421"/>
                  </a:lnTo>
                  <a:lnTo>
                    <a:pt x="7047" y="18474"/>
                  </a:lnTo>
                  <a:lnTo>
                    <a:pt x="7126" y="18527"/>
                  </a:lnTo>
                  <a:lnTo>
                    <a:pt x="7179" y="18579"/>
                  </a:lnTo>
                  <a:lnTo>
                    <a:pt x="7205" y="18659"/>
                  </a:lnTo>
                  <a:lnTo>
                    <a:pt x="7179" y="18738"/>
                  </a:lnTo>
                  <a:lnTo>
                    <a:pt x="7179" y="18738"/>
                  </a:lnTo>
                  <a:lnTo>
                    <a:pt x="7126" y="18949"/>
                  </a:lnTo>
                  <a:lnTo>
                    <a:pt x="7021" y="19134"/>
                  </a:lnTo>
                  <a:lnTo>
                    <a:pt x="6809" y="19529"/>
                  </a:lnTo>
                  <a:lnTo>
                    <a:pt x="6519" y="19925"/>
                  </a:lnTo>
                  <a:lnTo>
                    <a:pt x="6202" y="20347"/>
                  </a:lnTo>
                  <a:lnTo>
                    <a:pt x="5912" y="20796"/>
                  </a:lnTo>
                  <a:lnTo>
                    <a:pt x="5780" y="21007"/>
                  </a:lnTo>
                  <a:lnTo>
                    <a:pt x="5648" y="21245"/>
                  </a:lnTo>
                  <a:lnTo>
                    <a:pt x="5569" y="21482"/>
                  </a:lnTo>
                  <a:lnTo>
                    <a:pt x="5490" y="21746"/>
                  </a:lnTo>
                  <a:lnTo>
                    <a:pt x="5437" y="22010"/>
                  </a:lnTo>
                  <a:lnTo>
                    <a:pt x="5411" y="22274"/>
                  </a:lnTo>
                  <a:lnTo>
                    <a:pt x="5411" y="22274"/>
                  </a:lnTo>
                  <a:lnTo>
                    <a:pt x="5437" y="22327"/>
                  </a:lnTo>
                  <a:lnTo>
                    <a:pt x="5464" y="22353"/>
                  </a:lnTo>
                  <a:lnTo>
                    <a:pt x="5622" y="22459"/>
                  </a:lnTo>
                  <a:lnTo>
                    <a:pt x="6097" y="22696"/>
                  </a:lnTo>
                  <a:lnTo>
                    <a:pt x="6361" y="22855"/>
                  </a:lnTo>
                  <a:lnTo>
                    <a:pt x="6625" y="23039"/>
                  </a:lnTo>
                  <a:lnTo>
                    <a:pt x="6730" y="23118"/>
                  </a:lnTo>
                  <a:lnTo>
                    <a:pt x="6836" y="23224"/>
                  </a:lnTo>
                  <a:lnTo>
                    <a:pt x="6889" y="23330"/>
                  </a:lnTo>
                  <a:lnTo>
                    <a:pt x="6941" y="23461"/>
                  </a:lnTo>
                  <a:lnTo>
                    <a:pt x="6941" y="23461"/>
                  </a:lnTo>
                  <a:lnTo>
                    <a:pt x="7971" y="22564"/>
                  </a:lnTo>
                  <a:lnTo>
                    <a:pt x="8498" y="22116"/>
                  </a:lnTo>
                  <a:lnTo>
                    <a:pt x="9026" y="21667"/>
                  </a:lnTo>
                  <a:lnTo>
                    <a:pt x="9607" y="21245"/>
                  </a:lnTo>
                  <a:lnTo>
                    <a:pt x="10161" y="20875"/>
                  </a:lnTo>
                  <a:lnTo>
                    <a:pt x="10742" y="20532"/>
                  </a:lnTo>
                  <a:lnTo>
                    <a:pt x="11032" y="20400"/>
                  </a:lnTo>
                  <a:lnTo>
                    <a:pt x="11296" y="20268"/>
                  </a:lnTo>
                  <a:lnTo>
                    <a:pt x="11296" y="20268"/>
                  </a:lnTo>
                  <a:lnTo>
                    <a:pt x="11454" y="20216"/>
                  </a:lnTo>
                  <a:lnTo>
                    <a:pt x="11612" y="20189"/>
                  </a:lnTo>
                  <a:lnTo>
                    <a:pt x="11718" y="20189"/>
                  </a:lnTo>
                  <a:lnTo>
                    <a:pt x="11850" y="20216"/>
                  </a:lnTo>
                  <a:lnTo>
                    <a:pt x="11929" y="20268"/>
                  </a:lnTo>
                  <a:lnTo>
                    <a:pt x="12035" y="20321"/>
                  </a:lnTo>
                  <a:lnTo>
                    <a:pt x="12087" y="20400"/>
                  </a:lnTo>
                  <a:lnTo>
                    <a:pt x="12167" y="20506"/>
                  </a:lnTo>
                  <a:lnTo>
                    <a:pt x="12272" y="20717"/>
                  </a:lnTo>
                  <a:lnTo>
                    <a:pt x="12351" y="21007"/>
                  </a:lnTo>
                  <a:lnTo>
                    <a:pt x="12378" y="21324"/>
                  </a:lnTo>
                  <a:lnTo>
                    <a:pt x="12431" y="21641"/>
                  </a:lnTo>
                  <a:lnTo>
                    <a:pt x="12483" y="22327"/>
                  </a:lnTo>
                  <a:lnTo>
                    <a:pt x="12510" y="22643"/>
                  </a:lnTo>
                  <a:lnTo>
                    <a:pt x="12536" y="22907"/>
                  </a:lnTo>
                  <a:lnTo>
                    <a:pt x="12589" y="23145"/>
                  </a:lnTo>
                  <a:lnTo>
                    <a:pt x="12694" y="23330"/>
                  </a:lnTo>
                  <a:lnTo>
                    <a:pt x="12747" y="23382"/>
                  </a:lnTo>
                  <a:lnTo>
                    <a:pt x="12800" y="23435"/>
                  </a:lnTo>
                  <a:lnTo>
                    <a:pt x="12879" y="23461"/>
                  </a:lnTo>
                  <a:lnTo>
                    <a:pt x="12958" y="23461"/>
                  </a:lnTo>
                  <a:lnTo>
                    <a:pt x="12958" y="23461"/>
                  </a:lnTo>
                  <a:lnTo>
                    <a:pt x="13460" y="23382"/>
                  </a:lnTo>
                  <a:lnTo>
                    <a:pt x="13935" y="23277"/>
                  </a:lnTo>
                  <a:lnTo>
                    <a:pt x="14410" y="23198"/>
                  </a:lnTo>
                  <a:lnTo>
                    <a:pt x="14621" y="23171"/>
                  </a:lnTo>
                  <a:lnTo>
                    <a:pt x="14806" y="23171"/>
                  </a:lnTo>
                  <a:lnTo>
                    <a:pt x="14990" y="23198"/>
                  </a:lnTo>
                  <a:lnTo>
                    <a:pt x="15175" y="23224"/>
                  </a:lnTo>
                  <a:lnTo>
                    <a:pt x="15307" y="23303"/>
                  </a:lnTo>
                  <a:lnTo>
                    <a:pt x="15465" y="23409"/>
                  </a:lnTo>
                  <a:lnTo>
                    <a:pt x="15571" y="23541"/>
                  </a:lnTo>
                  <a:lnTo>
                    <a:pt x="15650" y="23699"/>
                  </a:lnTo>
                  <a:lnTo>
                    <a:pt x="15729" y="23910"/>
                  </a:lnTo>
                  <a:lnTo>
                    <a:pt x="15782" y="24174"/>
                  </a:lnTo>
                  <a:lnTo>
                    <a:pt x="15782" y="24174"/>
                  </a:lnTo>
                  <a:lnTo>
                    <a:pt x="15782" y="24359"/>
                  </a:lnTo>
                  <a:lnTo>
                    <a:pt x="15756" y="24517"/>
                  </a:lnTo>
                  <a:lnTo>
                    <a:pt x="15676" y="24702"/>
                  </a:lnTo>
                  <a:lnTo>
                    <a:pt x="15571" y="24860"/>
                  </a:lnTo>
                  <a:lnTo>
                    <a:pt x="15413" y="24992"/>
                  </a:lnTo>
                  <a:lnTo>
                    <a:pt x="15228" y="25124"/>
                  </a:lnTo>
                  <a:lnTo>
                    <a:pt x="15043" y="25256"/>
                  </a:lnTo>
                  <a:lnTo>
                    <a:pt x="14806" y="25388"/>
                  </a:lnTo>
                  <a:lnTo>
                    <a:pt x="14331" y="25599"/>
                  </a:lnTo>
                  <a:lnTo>
                    <a:pt x="13776" y="25810"/>
                  </a:lnTo>
                  <a:lnTo>
                    <a:pt x="12642" y="26180"/>
                  </a:lnTo>
                  <a:lnTo>
                    <a:pt x="12114" y="26364"/>
                  </a:lnTo>
                  <a:lnTo>
                    <a:pt x="11639" y="26549"/>
                  </a:lnTo>
                  <a:lnTo>
                    <a:pt x="11428" y="26655"/>
                  </a:lnTo>
                  <a:lnTo>
                    <a:pt x="11269" y="26760"/>
                  </a:lnTo>
                  <a:lnTo>
                    <a:pt x="11111" y="26892"/>
                  </a:lnTo>
                  <a:lnTo>
                    <a:pt x="10979" y="26998"/>
                  </a:lnTo>
                  <a:lnTo>
                    <a:pt x="10900" y="27130"/>
                  </a:lnTo>
                  <a:lnTo>
                    <a:pt x="10847" y="27262"/>
                  </a:lnTo>
                  <a:lnTo>
                    <a:pt x="10847" y="27394"/>
                  </a:lnTo>
                  <a:lnTo>
                    <a:pt x="10874" y="27552"/>
                  </a:lnTo>
                  <a:lnTo>
                    <a:pt x="10953" y="27710"/>
                  </a:lnTo>
                  <a:lnTo>
                    <a:pt x="11111" y="27895"/>
                  </a:lnTo>
                  <a:lnTo>
                    <a:pt x="11296" y="28080"/>
                  </a:lnTo>
                  <a:lnTo>
                    <a:pt x="11533" y="28291"/>
                  </a:lnTo>
                  <a:lnTo>
                    <a:pt x="11533" y="28291"/>
                  </a:lnTo>
                  <a:lnTo>
                    <a:pt x="12087" y="28660"/>
                  </a:lnTo>
                  <a:lnTo>
                    <a:pt x="12536" y="29030"/>
                  </a:lnTo>
                  <a:lnTo>
                    <a:pt x="12747" y="29214"/>
                  </a:lnTo>
                  <a:lnTo>
                    <a:pt x="12958" y="29426"/>
                  </a:lnTo>
                  <a:lnTo>
                    <a:pt x="13143" y="29663"/>
                  </a:lnTo>
                  <a:lnTo>
                    <a:pt x="13301" y="29927"/>
                  </a:lnTo>
                  <a:lnTo>
                    <a:pt x="13301" y="29927"/>
                  </a:lnTo>
                  <a:lnTo>
                    <a:pt x="13381" y="30006"/>
                  </a:lnTo>
                  <a:lnTo>
                    <a:pt x="13460" y="30033"/>
                  </a:lnTo>
                  <a:lnTo>
                    <a:pt x="13539" y="30033"/>
                  </a:lnTo>
                  <a:lnTo>
                    <a:pt x="13618" y="30006"/>
                  </a:lnTo>
                  <a:lnTo>
                    <a:pt x="13724" y="29953"/>
                  </a:lnTo>
                  <a:lnTo>
                    <a:pt x="13829" y="29874"/>
                  </a:lnTo>
                  <a:lnTo>
                    <a:pt x="14040" y="29663"/>
                  </a:lnTo>
                  <a:lnTo>
                    <a:pt x="14225" y="29452"/>
                  </a:lnTo>
                  <a:lnTo>
                    <a:pt x="14410" y="29214"/>
                  </a:lnTo>
                  <a:lnTo>
                    <a:pt x="14542" y="29056"/>
                  </a:lnTo>
                  <a:lnTo>
                    <a:pt x="14594" y="28977"/>
                  </a:lnTo>
                  <a:lnTo>
                    <a:pt x="14594" y="28977"/>
                  </a:lnTo>
                  <a:lnTo>
                    <a:pt x="15835" y="29135"/>
                  </a:lnTo>
                  <a:lnTo>
                    <a:pt x="16890" y="29267"/>
                  </a:lnTo>
                  <a:lnTo>
                    <a:pt x="17339" y="29294"/>
                  </a:lnTo>
                  <a:lnTo>
                    <a:pt x="17788" y="29320"/>
                  </a:lnTo>
                  <a:lnTo>
                    <a:pt x="18184" y="29294"/>
                  </a:lnTo>
                  <a:lnTo>
                    <a:pt x="18527" y="29241"/>
                  </a:lnTo>
                  <a:lnTo>
                    <a:pt x="18527" y="20268"/>
                  </a:lnTo>
                  <a:lnTo>
                    <a:pt x="18527" y="20268"/>
                  </a:lnTo>
                  <a:lnTo>
                    <a:pt x="18368" y="20110"/>
                  </a:lnTo>
                  <a:lnTo>
                    <a:pt x="18315" y="20031"/>
                  </a:lnTo>
                  <a:lnTo>
                    <a:pt x="18289" y="19952"/>
                  </a:lnTo>
                  <a:lnTo>
                    <a:pt x="18289" y="19872"/>
                  </a:lnTo>
                  <a:lnTo>
                    <a:pt x="18342" y="19793"/>
                  </a:lnTo>
                  <a:lnTo>
                    <a:pt x="18421" y="19714"/>
                  </a:lnTo>
                  <a:lnTo>
                    <a:pt x="18527" y="19635"/>
                  </a:lnTo>
                  <a:lnTo>
                    <a:pt x="18527" y="16917"/>
                  </a:lnTo>
                  <a:lnTo>
                    <a:pt x="18527" y="16917"/>
                  </a:lnTo>
                  <a:lnTo>
                    <a:pt x="18421" y="16970"/>
                  </a:lnTo>
                  <a:lnTo>
                    <a:pt x="18368" y="16970"/>
                  </a:lnTo>
                  <a:lnTo>
                    <a:pt x="18315" y="16943"/>
                  </a:lnTo>
                  <a:lnTo>
                    <a:pt x="18315" y="16943"/>
                  </a:lnTo>
                  <a:lnTo>
                    <a:pt x="18025" y="16600"/>
                  </a:lnTo>
                  <a:lnTo>
                    <a:pt x="17682" y="16204"/>
                  </a:lnTo>
                  <a:lnTo>
                    <a:pt x="17339" y="15808"/>
                  </a:lnTo>
                  <a:lnTo>
                    <a:pt x="16996" y="15439"/>
                  </a:lnTo>
                  <a:lnTo>
                    <a:pt x="16996" y="15439"/>
                  </a:lnTo>
                  <a:lnTo>
                    <a:pt x="16758" y="15650"/>
                  </a:lnTo>
                  <a:lnTo>
                    <a:pt x="16468" y="15940"/>
                  </a:lnTo>
                  <a:lnTo>
                    <a:pt x="16310" y="16046"/>
                  </a:lnTo>
                  <a:lnTo>
                    <a:pt x="16151" y="16151"/>
                  </a:lnTo>
                  <a:lnTo>
                    <a:pt x="16046" y="16178"/>
                  </a:lnTo>
                  <a:lnTo>
                    <a:pt x="15993" y="16178"/>
                  </a:lnTo>
                  <a:lnTo>
                    <a:pt x="15940" y="16151"/>
                  </a:lnTo>
                  <a:lnTo>
                    <a:pt x="15940" y="16151"/>
                  </a:lnTo>
                  <a:lnTo>
                    <a:pt x="15888" y="16046"/>
                  </a:lnTo>
                  <a:lnTo>
                    <a:pt x="15861" y="15914"/>
                  </a:lnTo>
                  <a:lnTo>
                    <a:pt x="15808" y="15597"/>
                  </a:lnTo>
                  <a:lnTo>
                    <a:pt x="15782" y="15413"/>
                  </a:lnTo>
                  <a:lnTo>
                    <a:pt x="15756" y="15228"/>
                  </a:lnTo>
                  <a:lnTo>
                    <a:pt x="15703" y="15069"/>
                  </a:lnTo>
                  <a:lnTo>
                    <a:pt x="15597" y="14911"/>
                  </a:lnTo>
                  <a:lnTo>
                    <a:pt x="15597" y="14911"/>
                  </a:lnTo>
                  <a:lnTo>
                    <a:pt x="15465" y="14779"/>
                  </a:lnTo>
                  <a:lnTo>
                    <a:pt x="15333" y="14621"/>
                  </a:lnTo>
                  <a:lnTo>
                    <a:pt x="15307" y="14542"/>
                  </a:lnTo>
                  <a:lnTo>
                    <a:pt x="15307" y="14463"/>
                  </a:lnTo>
                  <a:lnTo>
                    <a:pt x="15333" y="14383"/>
                  </a:lnTo>
                  <a:lnTo>
                    <a:pt x="15413" y="14304"/>
                  </a:lnTo>
                  <a:lnTo>
                    <a:pt x="15413" y="14304"/>
                  </a:lnTo>
                  <a:lnTo>
                    <a:pt x="15545" y="14225"/>
                  </a:lnTo>
                  <a:lnTo>
                    <a:pt x="15650" y="14199"/>
                  </a:lnTo>
                  <a:lnTo>
                    <a:pt x="15940" y="14146"/>
                  </a:lnTo>
                  <a:lnTo>
                    <a:pt x="16231" y="14119"/>
                  </a:lnTo>
                  <a:lnTo>
                    <a:pt x="16363" y="14093"/>
                  </a:lnTo>
                  <a:lnTo>
                    <a:pt x="16468" y="14040"/>
                  </a:lnTo>
                  <a:lnTo>
                    <a:pt x="16468" y="14040"/>
                  </a:lnTo>
                  <a:lnTo>
                    <a:pt x="16917" y="13776"/>
                  </a:lnTo>
                  <a:lnTo>
                    <a:pt x="17260" y="13539"/>
                  </a:lnTo>
                  <a:lnTo>
                    <a:pt x="17577" y="13275"/>
                  </a:lnTo>
                  <a:lnTo>
                    <a:pt x="17972" y="12906"/>
                  </a:lnTo>
                  <a:lnTo>
                    <a:pt x="17972" y="12906"/>
                  </a:lnTo>
                  <a:lnTo>
                    <a:pt x="18210" y="12668"/>
                  </a:lnTo>
                  <a:lnTo>
                    <a:pt x="18527" y="12378"/>
                  </a:lnTo>
                  <a:lnTo>
                    <a:pt x="18527" y="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55"/>
            <p:cNvSpPr/>
            <p:nvPr/>
          </p:nvSpPr>
          <p:spPr>
            <a:xfrm>
              <a:off x="7590250" y="370575"/>
              <a:ext cx="418300" cy="116800"/>
            </a:xfrm>
            <a:custGeom>
              <a:avLst/>
              <a:gdLst/>
              <a:ahLst/>
              <a:cxnLst/>
              <a:rect l="l" t="t" r="r" b="b"/>
              <a:pathLst>
                <a:path w="16732" h="4672" extrusionOk="0">
                  <a:moveTo>
                    <a:pt x="4223" y="370"/>
                  </a:moveTo>
                  <a:lnTo>
                    <a:pt x="4223" y="370"/>
                  </a:lnTo>
                  <a:lnTo>
                    <a:pt x="4645" y="264"/>
                  </a:lnTo>
                  <a:lnTo>
                    <a:pt x="5437" y="106"/>
                  </a:lnTo>
                  <a:lnTo>
                    <a:pt x="5885" y="53"/>
                  </a:lnTo>
                  <a:lnTo>
                    <a:pt x="6255" y="0"/>
                  </a:lnTo>
                  <a:lnTo>
                    <a:pt x="6545" y="0"/>
                  </a:lnTo>
                  <a:lnTo>
                    <a:pt x="6650" y="0"/>
                  </a:lnTo>
                  <a:lnTo>
                    <a:pt x="6677" y="27"/>
                  </a:lnTo>
                  <a:lnTo>
                    <a:pt x="6677" y="27"/>
                  </a:lnTo>
                  <a:lnTo>
                    <a:pt x="6650" y="158"/>
                  </a:lnTo>
                  <a:lnTo>
                    <a:pt x="6571" y="422"/>
                  </a:lnTo>
                  <a:lnTo>
                    <a:pt x="6492" y="660"/>
                  </a:lnTo>
                  <a:lnTo>
                    <a:pt x="6492" y="765"/>
                  </a:lnTo>
                  <a:lnTo>
                    <a:pt x="6518" y="818"/>
                  </a:lnTo>
                  <a:lnTo>
                    <a:pt x="6518" y="818"/>
                  </a:lnTo>
                  <a:lnTo>
                    <a:pt x="6624" y="845"/>
                  </a:lnTo>
                  <a:lnTo>
                    <a:pt x="6809" y="845"/>
                  </a:lnTo>
                  <a:lnTo>
                    <a:pt x="7310" y="739"/>
                  </a:lnTo>
                  <a:lnTo>
                    <a:pt x="8023" y="607"/>
                  </a:lnTo>
                  <a:lnTo>
                    <a:pt x="8841" y="449"/>
                  </a:lnTo>
                  <a:lnTo>
                    <a:pt x="9289" y="370"/>
                  </a:lnTo>
                  <a:lnTo>
                    <a:pt x="9738" y="343"/>
                  </a:lnTo>
                  <a:lnTo>
                    <a:pt x="10187" y="290"/>
                  </a:lnTo>
                  <a:lnTo>
                    <a:pt x="10609" y="317"/>
                  </a:lnTo>
                  <a:lnTo>
                    <a:pt x="11031" y="343"/>
                  </a:lnTo>
                  <a:lnTo>
                    <a:pt x="11427" y="422"/>
                  </a:lnTo>
                  <a:lnTo>
                    <a:pt x="11796" y="554"/>
                  </a:lnTo>
                  <a:lnTo>
                    <a:pt x="11981" y="633"/>
                  </a:lnTo>
                  <a:lnTo>
                    <a:pt x="12140" y="739"/>
                  </a:lnTo>
                  <a:lnTo>
                    <a:pt x="12140" y="739"/>
                  </a:lnTo>
                  <a:lnTo>
                    <a:pt x="12219" y="792"/>
                  </a:lnTo>
                  <a:lnTo>
                    <a:pt x="12245" y="871"/>
                  </a:lnTo>
                  <a:lnTo>
                    <a:pt x="12245" y="977"/>
                  </a:lnTo>
                  <a:lnTo>
                    <a:pt x="12219" y="1056"/>
                  </a:lnTo>
                  <a:lnTo>
                    <a:pt x="12166" y="1267"/>
                  </a:lnTo>
                  <a:lnTo>
                    <a:pt x="12060" y="1452"/>
                  </a:lnTo>
                  <a:lnTo>
                    <a:pt x="11981" y="1584"/>
                  </a:lnTo>
                  <a:lnTo>
                    <a:pt x="11981" y="1636"/>
                  </a:lnTo>
                  <a:lnTo>
                    <a:pt x="12008" y="1689"/>
                  </a:lnTo>
                  <a:lnTo>
                    <a:pt x="12060" y="1715"/>
                  </a:lnTo>
                  <a:lnTo>
                    <a:pt x="12166" y="1689"/>
                  </a:lnTo>
                  <a:lnTo>
                    <a:pt x="12483" y="1610"/>
                  </a:lnTo>
                  <a:lnTo>
                    <a:pt x="12483" y="1610"/>
                  </a:lnTo>
                  <a:lnTo>
                    <a:pt x="12773" y="1531"/>
                  </a:lnTo>
                  <a:lnTo>
                    <a:pt x="13063" y="1452"/>
                  </a:lnTo>
                  <a:lnTo>
                    <a:pt x="13327" y="1399"/>
                  </a:lnTo>
                  <a:lnTo>
                    <a:pt x="13565" y="1372"/>
                  </a:lnTo>
                  <a:lnTo>
                    <a:pt x="13802" y="1372"/>
                  </a:lnTo>
                  <a:lnTo>
                    <a:pt x="14040" y="1372"/>
                  </a:lnTo>
                  <a:lnTo>
                    <a:pt x="14277" y="1399"/>
                  </a:lnTo>
                  <a:lnTo>
                    <a:pt x="14488" y="1452"/>
                  </a:lnTo>
                  <a:lnTo>
                    <a:pt x="14699" y="1531"/>
                  </a:lnTo>
                  <a:lnTo>
                    <a:pt x="14910" y="1610"/>
                  </a:lnTo>
                  <a:lnTo>
                    <a:pt x="15122" y="1715"/>
                  </a:lnTo>
                  <a:lnTo>
                    <a:pt x="15333" y="1847"/>
                  </a:lnTo>
                  <a:lnTo>
                    <a:pt x="15755" y="2138"/>
                  </a:lnTo>
                  <a:lnTo>
                    <a:pt x="16177" y="2481"/>
                  </a:lnTo>
                  <a:lnTo>
                    <a:pt x="16177" y="2481"/>
                  </a:lnTo>
                  <a:lnTo>
                    <a:pt x="16415" y="2692"/>
                  </a:lnTo>
                  <a:lnTo>
                    <a:pt x="16573" y="2877"/>
                  </a:lnTo>
                  <a:lnTo>
                    <a:pt x="16679" y="3035"/>
                  </a:lnTo>
                  <a:lnTo>
                    <a:pt x="16731" y="3141"/>
                  </a:lnTo>
                  <a:lnTo>
                    <a:pt x="16731" y="3246"/>
                  </a:lnTo>
                  <a:lnTo>
                    <a:pt x="16705" y="3299"/>
                  </a:lnTo>
                  <a:lnTo>
                    <a:pt x="16626" y="3352"/>
                  </a:lnTo>
                  <a:lnTo>
                    <a:pt x="16520" y="3378"/>
                  </a:lnTo>
                  <a:lnTo>
                    <a:pt x="16204" y="3404"/>
                  </a:lnTo>
                  <a:lnTo>
                    <a:pt x="15808" y="3404"/>
                  </a:lnTo>
                  <a:lnTo>
                    <a:pt x="15359" y="3378"/>
                  </a:lnTo>
                  <a:lnTo>
                    <a:pt x="14858" y="3378"/>
                  </a:lnTo>
                  <a:lnTo>
                    <a:pt x="14858" y="3378"/>
                  </a:lnTo>
                  <a:lnTo>
                    <a:pt x="13908" y="3352"/>
                  </a:lnTo>
                  <a:lnTo>
                    <a:pt x="13644" y="3352"/>
                  </a:lnTo>
                  <a:lnTo>
                    <a:pt x="13538" y="3378"/>
                  </a:lnTo>
                  <a:lnTo>
                    <a:pt x="13459" y="3404"/>
                  </a:lnTo>
                  <a:lnTo>
                    <a:pt x="13406" y="3457"/>
                  </a:lnTo>
                  <a:lnTo>
                    <a:pt x="13353" y="3536"/>
                  </a:lnTo>
                  <a:lnTo>
                    <a:pt x="13274" y="3748"/>
                  </a:lnTo>
                  <a:lnTo>
                    <a:pt x="13169" y="4064"/>
                  </a:lnTo>
                  <a:lnTo>
                    <a:pt x="13010" y="4513"/>
                  </a:lnTo>
                  <a:lnTo>
                    <a:pt x="13010" y="4513"/>
                  </a:lnTo>
                  <a:lnTo>
                    <a:pt x="12984" y="4592"/>
                  </a:lnTo>
                  <a:lnTo>
                    <a:pt x="12931" y="4618"/>
                  </a:lnTo>
                  <a:lnTo>
                    <a:pt x="12878" y="4671"/>
                  </a:lnTo>
                  <a:lnTo>
                    <a:pt x="12826" y="4671"/>
                  </a:lnTo>
                  <a:lnTo>
                    <a:pt x="12667" y="4671"/>
                  </a:lnTo>
                  <a:lnTo>
                    <a:pt x="12456" y="4618"/>
                  </a:lnTo>
                  <a:lnTo>
                    <a:pt x="12245" y="4513"/>
                  </a:lnTo>
                  <a:lnTo>
                    <a:pt x="11981" y="4381"/>
                  </a:lnTo>
                  <a:lnTo>
                    <a:pt x="11427" y="4038"/>
                  </a:lnTo>
                  <a:lnTo>
                    <a:pt x="10794" y="3695"/>
                  </a:lnTo>
                  <a:lnTo>
                    <a:pt x="10477" y="3510"/>
                  </a:lnTo>
                  <a:lnTo>
                    <a:pt x="10160" y="3378"/>
                  </a:lnTo>
                  <a:lnTo>
                    <a:pt x="9844" y="3246"/>
                  </a:lnTo>
                  <a:lnTo>
                    <a:pt x="9553" y="3141"/>
                  </a:lnTo>
                  <a:lnTo>
                    <a:pt x="9237" y="3114"/>
                  </a:lnTo>
                  <a:lnTo>
                    <a:pt x="8973" y="3114"/>
                  </a:lnTo>
                  <a:lnTo>
                    <a:pt x="8973" y="3114"/>
                  </a:lnTo>
                  <a:lnTo>
                    <a:pt x="8656" y="3167"/>
                  </a:lnTo>
                  <a:lnTo>
                    <a:pt x="8392" y="3220"/>
                  </a:lnTo>
                  <a:lnTo>
                    <a:pt x="8155" y="3325"/>
                  </a:lnTo>
                  <a:lnTo>
                    <a:pt x="7917" y="3431"/>
                  </a:lnTo>
                  <a:lnTo>
                    <a:pt x="7548" y="3642"/>
                  </a:lnTo>
                  <a:lnTo>
                    <a:pt x="7205" y="3853"/>
                  </a:lnTo>
                  <a:lnTo>
                    <a:pt x="7046" y="3959"/>
                  </a:lnTo>
                  <a:lnTo>
                    <a:pt x="6888" y="4011"/>
                  </a:lnTo>
                  <a:lnTo>
                    <a:pt x="6730" y="4064"/>
                  </a:lnTo>
                  <a:lnTo>
                    <a:pt x="6545" y="4064"/>
                  </a:lnTo>
                  <a:lnTo>
                    <a:pt x="6360" y="4038"/>
                  </a:lnTo>
                  <a:lnTo>
                    <a:pt x="6175" y="3985"/>
                  </a:lnTo>
                  <a:lnTo>
                    <a:pt x="5964" y="3879"/>
                  </a:lnTo>
                  <a:lnTo>
                    <a:pt x="5727" y="3721"/>
                  </a:lnTo>
                  <a:lnTo>
                    <a:pt x="5727" y="3721"/>
                  </a:lnTo>
                  <a:lnTo>
                    <a:pt x="5146" y="3299"/>
                  </a:lnTo>
                  <a:lnTo>
                    <a:pt x="4909" y="3114"/>
                  </a:lnTo>
                  <a:lnTo>
                    <a:pt x="4724" y="2929"/>
                  </a:lnTo>
                  <a:lnTo>
                    <a:pt x="4539" y="2718"/>
                  </a:lnTo>
                  <a:lnTo>
                    <a:pt x="4407" y="2481"/>
                  </a:lnTo>
                  <a:lnTo>
                    <a:pt x="4302" y="2190"/>
                  </a:lnTo>
                  <a:lnTo>
                    <a:pt x="4223" y="1874"/>
                  </a:lnTo>
                  <a:lnTo>
                    <a:pt x="4223" y="1874"/>
                  </a:lnTo>
                  <a:lnTo>
                    <a:pt x="4196" y="1821"/>
                  </a:lnTo>
                  <a:lnTo>
                    <a:pt x="4143" y="1795"/>
                  </a:lnTo>
                  <a:lnTo>
                    <a:pt x="3932" y="1715"/>
                  </a:lnTo>
                  <a:lnTo>
                    <a:pt x="3589" y="1663"/>
                  </a:lnTo>
                  <a:lnTo>
                    <a:pt x="3193" y="1636"/>
                  </a:lnTo>
                  <a:lnTo>
                    <a:pt x="2243" y="1584"/>
                  </a:lnTo>
                  <a:lnTo>
                    <a:pt x="1293" y="1557"/>
                  </a:lnTo>
                  <a:lnTo>
                    <a:pt x="475" y="1557"/>
                  </a:lnTo>
                  <a:lnTo>
                    <a:pt x="185" y="1531"/>
                  </a:lnTo>
                  <a:lnTo>
                    <a:pt x="27" y="1504"/>
                  </a:lnTo>
                  <a:lnTo>
                    <a:pt x="0" y="1478"/>
                  </a:lnTo>
                  <a:lnTo>
                    <a:pt x="0" y="1478"/>
                  </a:lnTo>
                  <a:lnTo>
                    <a:pt x="132" y="1425"/>
                  </a:lnTo>
                  <a:lnTo>
                    <a:pt x="449" y="1346"/>
                  </a:lnTo>
                  <a:lnTo>
                    <a:pt x="977" y="1267"/>
                  </a:lnTo>
                  <a:lnTo>
                    <a:pt x="977" y="1267"/>
                  </a:lnTo>
                  <a:lnTo>
                    <a:pt x="1452" y="1161"/>
                  </a:lnTo>
                  <a:lnTo>
                    <a:pt x="1874" y="1029"/>
                  </a:lnTo>
                  <a:lnTo>
                    <a:pt x="2270" y="897"/>
                  </a:lnTo>
                  <a:lnTo>
                    <a:pt x="2666" y="739"/>
                  </a:lnTo>
                  <a:lnTo>
                    <a:pt x="3035" y="607"/>
                  </a:lnTo>
                  <a:lnTo>
                    <a:pt x="3404" y="502"/>
                  </a:lnTo>
                  <a:lnTo>
                    <a:pt x="3800" y="422"/>
                  </a:lnTo>
                  <a:lnTo>
                    <a:pt x="4223" y="370"/>
                  </a:lnTo>
                  <a:lnTo>
                    <a:pt x="4223" y="3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39"/>
          <p:cNvSpPr/>
          <p:nvPr/>
        </p:nvSpPr>
        <p:spPr>
          <a:xfrm>
            <a:off x="4797160" y="3174475"/>
            <a:ext cx="731400" cy="731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39"/>
          <p:cNvSpPr/>
          <p:nvPr/>
        </p:nvSpPr>
        <p:spPr>
          <a:xfrm>
            <a:off x="4797160" y="1650475"/>
            <a:ext cx="731400" cy="731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39"/>
          <p:cNvSpPr/>
          <p:nvPr/>
        </p:nvSpPr>
        <p:spPr>
          <a:xfrm>
            <a:off x="1112350" y="3174475"/>
            <a:ext cx="731400" cy="731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39"/>
          <p:cNvSpPr/>
          <p:nvPr/>
        </p:nvSpPr>
        <p:spPr>
          <a:xfrm>
            <a:off x="1112350" y="1650475"/>
            <a:ext cx="731400" cy="731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39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Key Sections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88" name="Google Shape;1988;p39"/>
          <p:cNvSpPr txBox="1">
            <a:spLocks noGrp="1"/>
          </p:cNvSpPr>
          <p:nvPr>
            <p:ph type="subTitle" idx="3"/>
          </p:nvPr>
        </p:nvSpPr>
        <p:spPr>
          <a:xfrm flipH="1">
            <a:off x="5694295" y="1990411"/>
            <a:ext cx="3037346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In-depth sections on satellites, spacecraft, rockets, and space stations.</a:t>
            </a:r>
            <a:endParaRPr dirty="0"/>
          </a:p>
        </p:txBody>
      </p:sp>
      <p:sp>
        <p:nvSpPr>
          <p:cNvPr id="1989" name="Google Shape;1989;p39"/>
          <p:cNvSpPr txBox="1">
            <a:spLocks noGrp="1"/>
          </p:cNvSpPr>
          <p:nvPr>
            <p:ph type="title"/>
          </p:nvPr>
        </p:nvSpPr>
        <p:spPr>
          <a:xfrm>
            <a:off x="1843750" y="1568197"/>
            <a:ext cx="307203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/>
              <a:t>Explore the Universe</a:t>
            </a:r>
            <a:endParaRPr i="1" dirty="0"/>
          </a:p>
        </p:txBody>
      </p:sp>
      <p:sp>
        <p:nvSpPr>
          <p:cNvPr id="1990" name="Google Shape;1990;p39"/>
          <p:cNvSpPr txBox="1">
            <a:spLocks noGrp="1"/>
          </p:cNvSpPr>
          <p:nvPr>
            <p:ph type="subTitle" idx="1"/>
          </p:nvPr>
        </p:nvSpPr>
        <p:spPr>
          <a:xfrm>
            <a:off x="1907650" y="2016175"/>
            <a:ext cx="2771116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Interactive content about the solar system, galaxies, and space phenomena.</a:t>
            </a:r>
            <a:endParaRPr dirty="0"/>
          </a:p>
        </p:txBody>
      </p:sp>
      <p:sp>
        <p:nvSpPr>
          <p:cNvPr id="1991" name="Google Shape;1991;p39"/>
          <p:cNvSpPr txBox="1">
            <a:spLocks noGrp="1"/>
          </p:cNvSpPr>
          <p:nvPr>
            <p:ph type="title" idx="2"/>
          </p:nvPr>
        </p:nvSpPr>
        <p:spPr>
          <a:xfrm flipH="1">
            <a:off x="5676950" y="1558754"/>
            <a:ext cx="307203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/>
              <a:t>Space Technologies</a:t>
            </a:r>
            <a:endParaRPr i="1" dirty="0"/>
          </a:p>
        </p:txBody>
      </p:sp>
      <p:sp>
        <p:nvSpPr>
          <p:cNvPr id="1992" name="Google Shape;1992;p39"/>
          <p:cNvSpPr txBox="1">
            <a:spLocks noGrp="1"/>
          </p:cNvSpPr>
          <p:nvPr>
            <p:ph type="title" idx="7"/>
          </p:nvPr>
        </p:nvSpPr>
        <p:spPr>
          <a:xfrm>
            <a:off x="2006468" y="3082135"/>
            <a:ext cx="2790391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/>
              <a:t>Learning Modules</a:t>
            </a:r>
            <a:endParaRPr dirty="0"/>
          </a:p>
        </p:txBody>
      </p:sp>
      <p:sp>
        <p:nvSpPr>
          <p:cNvPr id="1993" name="Google Shape;1993;p39"/>
          <p:cNvSpPr txBox="1">
            <a:spLocks noGrp="1"/>
          </p:cNvSpPr>
          <p:nvPr>
            <p:ph type="subTitle" idx="8"/>
          </p:nvPr>
        </p:nvSpPr>
        <p:spPr>
          <a:xfrm>
            <a:off x="2006468" y="3530113"/>
            <a:ext cx="2909317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Tailored content for different learning levels (beginner, intermediate, advanced).</a:t>
            </a:r>
            <a:endParaRPr dirty="0"/>
          </a:p>
        </p:txBody>
      </p:sp>
      <p:sp>
        <p:nvSpPr>
          <p:cNvPr id="1994" name="Google Shape;1994;p39"/>
          <p:cNvSpPr txBox="1">
            <a:spLocks noGrp="1"/>
          </p:cNvSpPr>
          <p:nvPr>
            <p:ph type="title" idx="9"/>
          </p:nvPr>
        </p:nvSpPr>
        <p:spPr>
          <a:xfrm flipH="1">
            <a:off x="5673700" y="3082135"/>
            <a:ext cx="235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/>
              <a:t>Space Careers</a:t>
            </a:r>
            <a:endParaRPr dirty="0"/>
          </a:p>
        </p:txBody>
      </p:sp>
      <p:sp>
        <p:nvSpPr>
          <p:cNvPr id="1995" name="Google Shape;1995;p39"/>
          <p:cNvSpPr txBox="1">
            <a:spLocks noGrp="1"/>
          </p:cNvSpPr>
          <p:nvPr>
            <p:ph type="subTitle" idx="13"/>
          </p:nvPr>
        </p:nvSpPr>
        <p:spPr>
          <a:xfrm flipH="1">
            <a:off x="5673699" y="3462464"/>
            <a:ext cx="2909317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 into various careers in the space industry.</a:t>
            </a:r>
            <a:endParaRPr dirty="0"/>
          </a:p>
        </p:txBody>
      </p:sp>
      <p:sp>
        <p:nvSpPr>
          <p:cNvPr id="1996" name="Google Shape;1996;p39"/>
          <p:cNvSpPr txBox="1">
            <a:spLocks noGrp="1"/>
          </p:cNvSpPr>
          <p:nvPr>
            <p:ph type="title" idx="4"/>
          </p:nvPr>
        </p:nvSpPr>
        <p:spPr>
          <a:xfrm>
            <a:off x="1176250" y="1833325"/>
            <a:ext cx="603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97" name="Google Shape;1997;p39"/>
          <p:cNvSpPr txBox="1">
            <a:spLocks noGrp="1"/>
          </p:cNvSpPr>
          <p:nvPr>
            <p:ph type="title" idx="14"/>
          </p:nvPr>
        </p:nvSpPr>
        <p:spPr>
          <a:xfrm>
            <a:off x="1176250" y="3357325"/>
            <a:ext cx="603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98" name="Google Shape;1998;p39"/>
          <p:cNvSpPr txBox="1">
            <a:spLocks noGrp="1"/>
          </p:cNvSpPr>
          <p:nvPr>
            <p:ph type="title" idx="5"/>
          </p:nvPr>
        </p:nvSpPr>
        <p:spPr>
          <a:xfrm flipH="1">
            <a:off x="4861060" y="1833325"/>
            <a:ext cx="603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99" name="Google Shape;1999;p39"/>
          <p:cNvSpPr txBox="1">
            <a:spLocks noGrp="1"/>
          </p:cNvSpPr>
          <p:nvPr>
            <p:ph type="title" idx="15"/>
          </p:nvPr>
        </p:nvSpPr>
        <p:spPr>
          <a:xfrm flipH="1">
            <a:off x="4861060" y="3357325"/>
            <a:ext cx="603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2000" name="Google Shape;2000;p39"/>
          <p:cNvGrpSpPr/>
          <p:nvPr/>
        </p:nvGrpSpPr>
        <p:grpSpPr>
          <a:xfrm>
            <a:off x="8583183" y="901069"/>
            <a:ext cx="366040" cy="365670"/>
            <a:chOff x="7121150" y="303275"/>
            <a:chExt cx="1309625" cy="1308300"/>
          </a:xfrm>
        </p:grpSpPr>
        <p:sp>
          <p:nvSpPr>
            <p:cNvPr id="2001" name="Google Shape;2001;p39"/>
            <p:cNvSpPr/>
            <p:nvPr/>
          </p:nvSpPr>
          <p:spPr>
            <a:xfrm>
              <a:off x="7121150" y="303275"/>
              <a:ext cx="1309625" cy="1308300"/>
            </a:xfrm>
            <a:custGeom>
              <a:avLst/>
              <a:gdLst/>
              <a:ahLst/>
              <a:cxnLst/>
              <a:rect l="l" t="t" r="r" b="b"/>
              <a:pathLst>
                <a:path w="52385" h="52332" extrusionOk="0">
                  <a:moveTo>
                    <a:pt x="26180" y="52331"/>
                  </a:moveTo>
                  <a:lnTo>
                    <a:pt x="26180" y="52331"/>
                  </a:lnTo>
                  <a:lnTo>
                    <a:pt x="26866" y="52305"/>
                  </a:lnTo>
                  <a:lnTo>
                    <a:pt x="27526" y="52305"/>
                  </a:lnTo>
                  <a:lnTo>
                    <a:pt x="28185" y="52252"/>
                  </a:lnTo>
                  <a:lnTo>
                    <a:pt x="28845" y="52200"/>
                  </a:lnTo>
                  <a:lnTo>
                    <a:pt x="29505" y="52120"/>
                  </a:lnTo>
                  <a:lnTo>
                    <a:pt x="30165" y="52015"/>
                  </a:lnTo>
                  <a:lnTo>
                    <a:pt x="30798" y="51909"/>
                  </a:lnTo>
                  <a:lnTo>
                    <a:pt x="31458" y="51804"/>
                  </a:lnTo>
                  <a:lnTo>
                    <a:pt x="32091" y="51645"/>
                  </a:lnTo>
                  <a:lnTo>
                    <a:pt x="32724" y="51513"/>
                  </a:lnTo>
                  <a:lnTo>
                    <a:pt x="33331" y="51329"/>
                  </a:lnTo>
                  <a:lnTo>
                    <a:pt x="33965" y="51144"/>
                  </a:lnTo>
                  <a:lnTo>
                    <a:pt x="34572" y="50959"/>
                  </a:lnTo>
                  <a:lnTo>
                    <a:pt x="35179" y="50722"/>
                  </a:lnTo>
                  <a:lnTo>
                    <a:pt x="36366" y="50273"/>
                  </a:lnTo>
                  <a:lnTo>
                    <a:pt x="37527" y="49745"/>
                  </a:lnTo>
                  <a:lnTo>
                    <a:pt x="38662" y="49165"/>
                  </a:lnTo>
                  <a:lnTo>
                    <a:pt x="39744" y="48531"/>
                  </a:lnTo>
                  <a:lnTo>
                    <a:pt x="40800" y="47845"/>
                  </a:lnTo>
                  <a:lnTo>
                    <a:pt x="41829" y="47106"/>
                  </a:lnTo>
                  <a:lnTo>
                    <a:pt x="42832" y="46341"/>
                  </a:lnTo>
                  <a:lnTo>
                    <a:pt x="43782" y="45523"/>
                  </a:lnTo>
                  <a:lnTo>
                    <a:pt x="44679" y="44652"/>
                  </a:lnTo>
                  <a:lnTo>
                    <a:pt x="45550" y="43728"/>
                  </a:lnTo>
                  <a:lnTo>
                    <a:pt x="46368" y="42778"/>
                  </a:lnTo>
                  <a:lnTo>
                    <a:pt x="47160" y="41802"/>
                  </a:lnTo>
                  <a:lnTo>
                    <a:pt x="47899" y="40773"/>
                  </a:lnTo>
                  <a:lnTo>
                    <a:pt x="48585" y="39717"/>
                  </a:lnTo>
                  <a:lnTo>
                    <a:pt x="49192" y="38609"/>
                  </a:lnTo>
                  <a:lnTo>
                    <a:pt x="49772" y="37500"/>
                  </a:lnTo>
                  <a:lnTo>
                    <a:pt x="50300" y="36339"/>
                  </a:lnTo>
                  <a:lnTo>
                    <a:pt x="50775" y="35152"/>
                  </a:lnTo>
                  <a:lnTo>
                    <a:pt x="50986" y="34545"/>
                  </a:lnTo>
                  <a:lnTo>
                    <a:pt x="51197" y="33938"/>
                  </a:lnTo>
                  <a:lnTo>
                    <a:pt x="51382" y="33304"/>
                  </a:lnTo>
                  <a:lnTo>
                    <a:pt x="51540" y="32697"/>
                  </a:lnTo>
                  <a:lnTo>
                    <a:pt x="51699" y="32064"/>
                  </a:lnTo>
                  <a:lnTo>
                    <a:pt x="51831" y="31431"/>
                  </a:lnTo>
                  <a:lnTo>
                    <a:pt x="51963" y="30771"/>
                  </a:lnTo>
                  <a:lnTo>
                    <a:pt x="52068" y="30138"/>
                  </a:lnTo>
                  <a:lnTo>
                    <a:pt x="52174" y="29478"/>
                  </a:lnTo>
                  <a:lnTo>
                    <a:pt x="52227" y="28818"/>
                  </a:lnTo>
                  <a:lnTo>
                    <a:pt x="52306" y="28158"/>
                  </a:lnTo>
                  <a:lnTo>
                    <a:pt x="52332" y="27499"/>
                  </a:lnTo>
                  <a:lnTo>
                    <a:pt x="52359" y="26839"/>
                  </a:lnTo>
                  <a:lnTo>
                    <a:pt x="52385" y="26153"/>
                  </a:lnTo>
                  <a:lnTo>
                    <a:pt x="52385" y="26153"/>
                  </a:lnTo>
                  <a:lnTo>
                    <a:pt x="52359" y="25493"/>
                  </a:lnTo>
                  <a:lnTo>
                    <a:pt x="52332" y="24807"/>
                  </a:lnTo>
                  <a:lnTo>
                    <a:pt x="52306" y="24147"/>
                  </a:lnTo>
                  <a:lnTo>
                    <a:pt x="52227" y="23487"/>
                  </a:lnTo>
                  <a:lnTo>
                    <a:pt x="52174" y="22828"/>
                  </a:lnTo>
                  <a:lnTo>
                    <a:pt x="52068" y="22194"/>
                  </a:lnTo>
                  <a:lnTo>
                    <a:pt x="51963" y="21535"/>
                  </a:lnTo>
                  <a:lnTo>
                    <a:pt x="51831" y="20901"/>
                  </a:lnTo>
                  <a:lnTo>
                    <a:pt x="51699" y="20268"/>
                  </a:lnTo>
                  <a:lnTo>
                    <a:pt x="51540" y="19634"/>
                  </a:lnTo>
                  <a:lnTo>
                    <a:pt x="51382" y="19001"/>
                  </a:lnTo>
                  <a:lnTo>
                    <a:pt x="51197" y="18394"/>
                  </a:lnTo>
                  <a:lnTo>
                    <a:pt x="50986" y="17787"/>
                  </a:lnTo>
                  <a:lnTo>
                    <a:pt x="50775" y="17180"/>
                  </a:lnTo>
                  <a:lnTo>
                    <a:pt x="50300" y="15993"/>
                  </a:lnTo>
                  <a:lnTo>
                    <a:pt x="49772" y="14831"/>
                  </a:lnTo>
                  <a:lnTo>
                    <a:pt x="49192" y="13697"/>
                  </a:lnTo>
                  <a:lnTo>
                    <a:pt x="48585" y="12615"/>
                  </a:lnTo>
                  <a:lnTo>
                    <a:pt x="47899" y="11559"/>
                  </a:lnTo>
                  <a:lnTo>
                    <a:pt x="47160" y="10530"/>
                  </a:lnTo>
                  <a:lnTo>
                    <a:pt x="46368" y="9527"/>
                  </a:lnTo>
                  <a:lnTo>
                    <a:pt x="45550" y="8577"/>
                  </a:lnTo>
                  <a:lnTo>
                    <a:pt x="44679" y="7680"/>
                  </a:lnTo>
                  <a:lnTo>
                    <a:pt x="43782" y="6809"/>
                  </a:lnTo>
                  <a:lnTo>
                    <a:pt x="42832" y="5991"/>
                  </a:lnTo>
                  <a:lnTo>
                    <a:pt x="41829" y="5199"/>
                  </a:lnTo>
                  <a:lnTo>
                    <a:pt x="40800" y="4487"/>
                  </a:lnTo>
                  <a:lnTo>
                    <a:pt x="39744" y="3801"/>
                  </a:lnTo>
                  <a:lnTo>
                    <a:pt x="38662" y="3167"/>
                  </a:lnTo>
                  <a:lnTo>
                    <a:pt x="37527" y="2587"/>
                  </a:lnTo>
                  <a:lnTo>
                    <a:pt x="36366" y="2059"/>
                  </a:lnTo>
                  <a:lnTo>
                    <a:pt x="35179" y="1584"/>
                  </a:lnTo>
                  <a:lnTo>
                    <a:pt x="34572" y="1373"/>
                  </a:lnTo>
                  <a:lnTo>
                    <a:pt x="33965" y="1188"/>
                  </a:lnTo>
                  <a:lnTo>
                    <a:pt x="33331" y="1003"/>
                  </a:lnTo>
                  <a:lnTo>
                    <a:pt x="32724" y="818"/>
                  </a:lnTo>
                  <a:lnTo>
                    <a:pt x="32091" y="660"/>
                  </a:lnTo>
                  <a:lnTo>
                    <a:pt x="31458" y="528"/>
                  </a:lnTo>
                  <a:lnTo>
                    <a:pt x="30798" y="396"/>
                  </a:lnTo>
                  <a:lnTo>
                    <a:pt x="30165" y="291"/>
                  </a:lnTo>
                  <a:lnTo>
                    <a:pt x="29505" y="211"/>
                  </a:lnTo>
                  <a:lnTo>
                    <a:pt x="28845" y="132"/>
                  </a:lnTo>
                  <a:lnTo>
                    <a:pt x="28185" y="80"/>
                  </a:lnTo>
                  <a:lnTo>
                    <a:pt x="27526" y="27"/>
                  </a:lnTo>
                  <a:lnTo>
                    <a:pt x="26866" y="0"/>
                  </a:lnTo>
                  <a:lnTo>
                    <a:pt x="26180" y="0"/>
                  </a:lnTo>
                  <a:lnTo>
                    <a:pt x="26180" y="0"/>
                  </a:lnTo>
                  <a:lnTo>
                    <a:pt x="25520" y="0"/>
                  </a:lnTo>
                  <a:lnTo>
                    <a:pt x="24834" y="27"/>
                  </a:lnTo>
                  <a:lnTo>
                    <a:pt x="24174" y="80"/>
                  </a:lnTo>
                  <a:lnTo>
                    <a:pt x="23514" y="132"/>
                  </a:lnTo>
                  <a:lnTo>
                    <a:pt x="22855" y="211"/>
                  </a:lnTo>
                  <a:lnTo>
                    <a:pt x="22195" y="291"/>
                  </a:lnTo>
                  <a:lnTo>
                    <a:pt x="21562" y="396"/>
                  </a:lnTo>
                  <a:lnTo>
                    <a:pt x="20928" y="528"/>
                  </a:lnTo>
                  <a:lnTo>
                    <a:pt x="20268" y="660"/>
                  </a:lnTo>
                  <a:lnTo>
                    <a:pt x="19661" y="818"/>
                  </a:lnTo>
                  <a:lnTo>
                    <a:pt x="19028" y="1003"/>
                  </a:lnTo>
                  <a:lnTo>
                    <a:pt x="18421" y="1188"/>
                  </a:lnTo>
                  <a:lnTo>
                    <a:pt x="17788" y="1373"/>
                  </a:lnTo>
                  <a:lnTo>
                    <a:pt x="17207" y="1584"/>
                  </a:lnTo>
                  <a:lnTo>
                    <a:pt x="15993" y="2059"/>
                  </a:lnTo>
                  <a:lnTo>
                    <a:pt x="14858" y="2587"/>
                  </a:lnTo>
                  <a:lnTo>
                    <a:pt x="13724" y="3167"/>
                  </a:lnTo>
                  <a:lnTo>
                    <a:pt x="12615" y="3801"/>
                  </a:lnTo>
                  <a:lnTo>
                    <a:pt x="11560" y="4487"/>
                  </a:lnTo>
                  <a:lnTo>
                    <a:pt x="10531" y="5199"/>
                  </a:lnTo>
                  <a:lnTo>
                    <a:pt x="9554" y="5991"/>
                  </a:lnTo>
                  <a:lnTo>
                    <a:pt x="8578" y="6809"/>
                  </a:lnTo>
                  <a:lnTo>
                    <a:pt x="7680" y="7680"/>
                  </a:lnTo>
                  <a:lnTo>
                    <a:pt x="6810" y="8577"/>
                  </a:lnTo>
                  <a:lnTo>
                    <a:pt x="5991" y="9527"/>
                  </a:lnTo>
                  <a:lnTo>
                    <a:pt x="5200" y="10530"/>
                  </a:lnTo>
                  <a:lnTo>
                    <a:pt x="4487" y="11559"/>
                  </a:lnTo>
                  <a:lnTo>
                    <a:pt x="3801" y="12615"/>
                  </a:lnTo>
                  <a:lnTo>
                    <a:pt x="3168" y="13697"/>
                  </a:lnTo>
                  <a:lnTo>
                    <a:pt x="2587" y="14831"/>
                  </a:lnTo>
                  <a:lnTo>
                    <a:pt x="2059" y="15993"/>
                  </a:lnTo>
                  <a:lnTo>
                    <a:pt x="1584" y="17180"/>
                  </a:lnTo>
                  <a:lnTo>
                    <a:pt x="1373" y="17787"/>
                  </a:lnTo>
                  <a:lnTo>
                    <a:pt x="1162" y="18394"/>
                  </a:lnTo>
                  <a:lnTo>
                    <a:pt x="1004" y="19001"/>
                  </a:lnTo>
                  <a:lnTo>
                    <a:pt x="819" y="19634"/>
                  </a:lnTo>
                  <a:lnTo>
                    <a:pt x="661" y="20268"/>
                  </a:lnTo>
                  <a:lnTo>
                    <a:pt x="529" y="20901"/>
                  </a:lnTo>
                  <a:lnTo>
                    <a:pt x="397" y="21535"/>
                  </a:lnTo>
                  <a:lnTo>
                    <a:pt x="291" y="22194"/>
                  </a:lnTo>
                  <a:lnTo>
                    <a:pt x="212" y="22828"/>
                  </a:lnTo>
                  <a:lnTo>
                    <a:pt x="133" y="23487"/>
                  </a:lnTo>
                  <a:lnTo>
                    <a:pt x="80" y="24147"/>
                  </a:lnTo>
                  <a:lnTo>
                    <a:pt x="27" y="24807"/>
                  </a:lnTo>
                  <a:lnTo>
                    <a:pt x="1" y="25493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6839"/>
                  </a:lnTo>
                  <a:lnTo>
                    <a:pt x="27" y="27499"/>
                  </a:lnTo>
                  <a:lnTo>
                    <a:pt x="80" y="28158"/>
                  </a:lnTo>
                  <a:lnTo>
                    <a:pt x="133" y="28818"/>
                  </a:lnTo>
                  <a:lnTo>
                    <a:pt x="212" y="29478"/>
                  </a:lnTo>
                  <a:lnTo>
                    <a:pt x="291" y="30138"/>
                  </a:lnTo>
                  <a:lnTo>
                    <a:pt x="397" y="30771"/>
                  </a:lnTo>
                  <a:lnTo>
                    <a:pt x="529" y="31431"/>
                  </a:lnTo>
                  <a:lnTo>
                    <a:pt x="661" y="32064"/>
                  </a:lnTo>
                  <a:lnTo>
                    <a:pt x="819" y="32697"/>
                  </a:lnTo>
                  <a:lnTo>
                    <a:pt x="1004" y="33304"/>
                  </a:lnTo>
                  <a:lnTo>
                    <a:pt x="1162" y="33938"/>
                  </a:lnTo>
                  <a:lnTo>
                    <a:pt x="1373" y="34545"/>
                  </a:lnTo>
                  <a:lnTo>
                    <a:pt x="1584" y="35152"/>
                  </a:lnTo>
                  <a:lnTo>
                    <a:pt x="2059" y="36339"/>
                  </a:lnTo>
                  <a:lnTo>
                    <a:pt x="2587" y="37500"/>
                  </a:lnTo>
                  <a:lnTo>
                    <a:pt x="3168" y="38609"/>
                  </a:lnTo>
                  <a:lnTo>
                    <a:pt x="3801" y="39717"/>
                  </a:lnTo>
                  <a:lnTo>
                    <a:pt x="4487" y="40773"/>
                  </a:lnTo>
                  <a:lnTo>
                    <a:pt x="5200" y="41802"/>
                  </a:lnTo>
                  <a:lnTo>
                    <a:pt x="5991" y="42778"/>
                  </a:lnTo>
                  <a:lnTo>
                    <a:pt x="6810" y="43728"/>
                  </a:lnTo>
                  <a:lnTo>
                    <a:pt x="7680" y="44652"/>
                  </a:lnTo>
                  <a:lnTo>
                    <a:pt x="8578" y="45523"/>
                  </a:lnTo>
                  <a:lnTo>
                    <a:pt x="9554" y="46341"/>
                  </a:lnTo>
                  <a:lnTo>
                    <a:pt x="10531" y="47106"/>
                  </a:lnTo>
                  <a:lnTo>
                    <a:pt x="11560" y="47845"/>
                  </a:lnTo>
                  <a:lnTo>
                    <a:pt x="12615" y="48531"/>
                  </a:lnTo>
                  <a:lnTo>
                    <a:pt x="13724" y="49165"/>
                  </a:lnTo>
                  <a:lnTo>
                    <a:pt x="14858" y="49745"/>
                  </a:lnTo>
                  <a:lnTo>
                    <a:pt x="15993" y="50273"/>
                  </a:lnTo>
                  <a:lnTo>
                    <a:pt x="17207" y="50722"/>
                  </a:lnTo>
                  <a:lnTo>
                    <a:pt x="17788" y="50959"/>
                  </a:lnTo>
                  <a:lnTo>
                    <a:pt x="18421" y="51144"/>
                  </a:lnTo>
                  <a:lnTo>
                    <a:pt x="19028" y="51329"/>
                  </a:lnTo>
                  <a:lnTo>
                    <a:pt x="19661" y="51513"/>
                  </a:lnTo>
                  <a:lnTo>
                    <a:pt x="20268" y="51645"/>
                  </a:lnTo>
                  <a:lnTo>
                    <a:pt x="20928" y="51804"/>
                  </a:lnTo>
                  <a:lnTo>
                    <a:pt x="21562" y="51909"/>
                  </a:lnTo>
                  <a:lnTo>
                    <a:pt x="22195" y="52015"/>
                  </a:lnTo>
                  <a:lnTo>
                    <a:pt x="22855" y="52120"/>
                  </a:lnTo>
                  <a:lnTo>
                    <a:pt x="23514" y="52200"/>
                  </a:lnTo>
                  <a:lnTo>
                    <a:pt x="24174" y="52252"/>
                  </a:lnTo>
                  <a:lnTo>
                    <a:pt x="24834" y="52305"/>
                  </a:lnTo>
                  <a:lnTo>
                    <a:pt x="25520" y="52305"/>
                  </a:lnTo>
                  <a:lnTo>
                    <a:pt x="26180" y="52331"/>
                  </a:lnTo>
                  <a:lnTo>
                    <a:pt x="26180" y="523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9"/>
            <p:cNvSpPr/>
            <p:nvPr/>
          </p:nvSpPr>
          <p:spPr>
            <a:xfrm>
              <a:off x="7121150" y="303275"/>
              <a:ext cx="1309625" cy="1308300"/>
            </a:xfrm>
            <a:custGeom>
              <a:avLst/>
              <a:gdLst/>
              <a:ahLst/>
              <a:cxnLst/>
              <a:rect l="l" t="t" r="r" b="b"/>
              <a:pathLst>
                <a:path w="52385" h="52332" extrusionOk="0">
                  <a:moveTo>
                    <a:pt x="26180" y="52331"/>
                  </a:moveTo>
                  <a:lnTo>
                    <a:pt x="26180" y="52331"/>
                  </a:lnTo>
                  <a:lnTo>
                    <a:pt x="26866" y="52305"/>
                  </a:lnTo>
                  <a:lnTo>
                    <a:pt x="27526" y="52305"/>
                  </a:lnTo>
                  <a:lnTo>
                    <a:pt x="28185" y="52252"/>
                  </a:lnTo>
                  <a:lnTo>
                    <a:pt x="28845" y="52200"/>
                  </a:lnTo>
                  <a:lnTo>
                    <a:pt x="29505" y="52120"/>
                  </a:lnTo>
                  <a:lnTo>
                    <a:pt x="30165" y="52015"/>
                  </a:lnTo>
                  <a:lnTo>
                    <a:pt x="30798" y="51909"/>
                  </a:lnTo>
                  <a:lnTo>
                    <a:pt x="31458" y="51804"/>
                  </a:lnTo>
                  <a:lnTo>
                    <a:pt x="32091" y="51645"/>
                  </a:lnTo>
                  <a:lnTo>
                    <a:pt x="32724" y="51513"/>
                  </a:lnTo>
                  <a:lnTo>
                    <a:pt x="33331" y="51329"/>
                  </a:lnTo>
                  <a:lnTo>
                    <a:pt x="33965" y="51144"/>
                  </a:lnTo>
                  <a:lnTo>
                    <a:pt x="34572" y="50959"/>
                  </a:lnTo>
                  <a:lnTo>
                    <a:pt x="35179" y="50722"/>
                  </a:lnTo>
                  <a:lnTo>
                    <a:pt x="36366" y="50273"/>
                  </a:lnTo>
                  <a:lnTo>
                    <a:pt x="37527" y="49745"/>
                  </a:lnTo>
                  <a:lnTo>
                    <a:pt x="38662" y="49165"/>
                  </a:lnTo>
                  <a:lnTo>
                    <a:pt x="39744" y="48531"/>
                  </a:lnTo>
                  <a:lnTo>
                    <a:pt x="40800" y="47845"/>
                  </a:lnTo>
                  <a:lnTo>
                    <a:pt x="41829" y="47106"/>
                  </a:lnTo>
                  <a:lnTo>
                    <a:pt x="42832" y="46341"/>
                  </a:lnTo>
                  <a:lnTo>
                    <a:pt x="43782" y="45523"/>
                  </a:lnTo>
                  <a:lnTo>
                    <a:pt x="44679" y="44652"/>
                  </a:lnTo>
                  <a:lnTo>
                    <a:pt x="45550" y="43728"/>
                  </a:lnTo>
                  <a:lnTo>
                    <a:pt x="46368" y="42778"/>
                  </a:lnTo>
                  <a:lnTo>
                    <a:pt x="47160" y="41802"/>
                  </a:lnTo>
                  <a:lnTo>
                    <a:pt x="47899" y="40773"/>
                  </a:lnTo>
                  <a:lnTo>
                    <a:pt x="48585" y="39717"/>
                  </a:lnTo>
                  <a:lnTo>
                    <a:pt x="49192" y="38609"/>
                  </a:lnTo>
                  <a:lnTo>
                    <a:pt x="49772" y="37500"/>
                  </a:lnTo>
                  <a:lnTo>
                    <a:pt x="50300" y="36339"/>
                  </a:lnTo>
                  <a:lnTo>
                    <a:pt x="50775" y="35152"/>
                  </a:lnTo>
                  <a:lnTo>
                    <a:pt x="50986" y="34545"/>
                  </a:lnTo>
                  <a:lnTo>
                    <a:pt x="51197" y="33938"/>
                  </a:lnTo>
                  <a:lnTo>
                    <a:pt x="51382" y="33304"/>
                  </a:lnTo>
                  <a:lnTo>
                    <a:pt x="51540" y="32697"/>
                  </a:lnTo>
                  <a:lnTo>
                    <a:pt x="51699" y="32064"/>
                  </a:lnTo>
                  <a:lnTo>
                    <a:pt x="51831" y="31431"/>
                  </a:lnTo>
                  <a:lnTo>
                    <a:pt x="51963" y="30771"/>
                  </a:lnTo>
                  <a:lnTo>
                    <a:pt x="52068" y="30138"/>
                  </a:lnTo>
                  <a:lnTo>
                    <a:pt x="52174" y="29478"/>
                  </a:lnTo>
                  <a:lnTo>
                    <a:pt x="52227" y="28818"/>
                  </a:lnTo>
                  <a:lnTo>
                    <a:pt x="52306" y="28158"/>
                  </a:lnTo>
                  <a:lnTo>
                    <a:pt x="52332" y="27499"/>
                  </a:lnTo>
                  <a:lnTo>
                    <a:pt x="52359" y="26839"/>
                  </a:lnTo>
                  <a:lnTo>
                    <a:pt x="52385" y="26153"/>
                  </a:lnTo>
                  <a:lnTo>
                    <a:pt x="52385" y="26153"/>
                  </a:lnTo>
                  <a:lnTo>
                    <a:pt x="52359" y="25493"/>
                  </a:lnTo>
                  <a:lnTo>
                    <a:pt x="52332" y="24807"/>
                  </a:lnTo>
                  <a:lnTo>
                    <a:pt x="52306" y="24147"/>
                  </a:lnTo>
                  <a:lnTo>
                    <a:pt x="52227" y="23487"/>
                  </a:lnTo>
                  <a:lnTo>
                    <a:pt x="52174" y="22828"/>
                  </a:lnTo>
                  <a:lnTo>
                    <a:pt x="52068" y="22194"/>
                  </a:lnTo>
                  <a:lnTo>
                    <a:pt x="51963" y="21535"/>
                  </a:lnTo>
                  <a:lnTo>
                    <a:pt x="51831" y="20901"/>
                  </a:lnTo>
                  <a:lnTo>
                    <a:pt x="51699" y="20268"/>
                  </a:lnTo>
                  <a:lnTo>
                    <a:pt x="51540" y="19634"/>
                  </a:lnTo>
                  <a:lnTo>
                    <a:pt x="51382" y="19001"/>
                  </a:lnTo>
                  <a:lnTo>
                    <a:pt x="51197" y="18394"/>
                  </a:lnTo>
                  <a:lnTo>
                    <a:pt x="50986" y="17787"/>
                  </a:lnTo>
                  <a:lnTo>
                    <a:pt x="50775" y="17180"/>
                  </a:lnTo>
                  <a:lnTo>
                    <a:pt x="50300" y="15993"/>
                  </a:lnTo>
                  <a:lnTo>
                    <a:pt x="49772" y="14831"/>
                  </a:lnTo>
                  <a:lnTo>
                    <a:pt x="49192" y="13697"/>
                  </a:lnTo>
                  <a:lnTo>
                    <a:pt x="48585" y="12615"/>
                  </a:lnTo>
                  <a:lnTo>
                    <a:pt x="47899" y="11559"/>
                  </a:lnTo>
                  <a:lnTo>
                    <a:pt x="47160" y="10530"/>
                  </a:lnTo>
                  <a:lnTo>
                    <a:pt x="46368" y="9527"/>
                  </a:lnTo>
                  <a:lnTo>
                    <a:pt x="45550" y="8577"/>
                  </a:lnTo>
                  <a:lnTo>
                    <a:pt x="44679" y="7680"/>
                  </a:lnTo>
                  <a:lnTo>
                    <a:pt x="43782" y="6809"/>
                  </a:lnTo>
                  <a:lnTo>
                    <a:pt x="42832" y="5991"/>
                  </a:lnTo>
                  <a:lnTo>
                    <a:pt x="41829" y="5199"/>
                  </a:lnTo>
                  <a:lnTo>
                    <a:pt x="40800" y="4487"/>
                  </a:lnTo>
                  <a:lnTo>
                    <a:pt x="39744" y="3801"/>
                  </a:lnTo>
                  <a:lnTo>
                    <a:pt x="38662" y="3167"/>
                  </a:lnTo>
                  <a:lnTo>
                    <a:pt x="37527" y="2587"/>
                  </a:lnTo>
                  <a:lnTo>
                    <a:pt x="36366" y="2059"/>
                  </a:lnTo>
                  <a:lnTo>
                    <a:pt x="35179" y="1584"/>
                  </a:lnTo>
                  <a:lnTo>
                    <a:pt x="34572" y="1373"/>
                  </a:lnTo>
                  <a:lnTo>
                    <a:pt x="33965" y="1188"/>
                  </a:lnTo>
                  <a:lnTo>
                    <a:pt x="33331" y="1003"/>
                  </a:lnTo>
                  <a:lnTo>
                    <a:pt x="32724" y="818"/>
                  </a:lnTo>
                  <a:lnTo>
                    <a:pt x="32091" y="660"/>
                  </a:lnTo>
                  <a:lnTo>
                    <a:pt x="31458" y="528"/>
                  </a:lnTo>
                  <a:lnTo>
                    <a:pt x="30798" y="396"/>
                  </a:lnTo>
                  <a:lnTo>
                    <a:pt x="30165" y="291"/>
                  </a:lnTo>
                  <a:lnTo>
                    <a:pt x="29505" y="211"/>
                  </a:lnTo>
                  <a:lnTo>
                    <a:pt x="28845" y="132"/>
                  </a:lnTo>
                  <a:lnTo>
                    <a:pt x="28185" y="80"/>
                  </a:lnTo>
                  <a:lnTo>
                    <a:pt x="27526" y="27"/>
                  </a:lnTo>
                  <a:lnTo>
                    <a:pt x="26866" y="0"/>
                  </a:lnTo>
                  <a:lnTo>
                    <a:pt x="26180" y="0"/>
                  </a:lnTo>
                  <a:lnTo>
                    <a:pt x="26180" y="0"/>
                  </a:lnTo>
                  <a:lnTo>
                    <a:pt x="25520" y="0"/>
                  </a:lnTo>
                  <a:lnTo>
                    <a:pt x="24834" y="27"/>
                  </a:lnTo>
                  <a:lnTo>
                    <a:pt x="24174" y="80"/>
                  </a:lnTo>
                  <a:lnTo>
                    <a:pt x="23514" y="132"/>
                  </a:lnTo>
                  <a:lnTo>
                    <a:pt x="22855" y="211"/>
                  </a:lnTo>
                  <a:lnTo>
                    <a:pt x="22195" y="291"/>
                  </a:lnTo>
                  <a:lnTo>
                    <a:pt x="21562" y="396"/>
                  </a:lnTo>
                  <a:lnTo>
                    <a:pt x="20928" y="528"/>
                  </a:lnTo>
                  <a:lnTo>
                    <a:pt x="20268" y="660"/>
                  </a:lnTo>
                  <a:lnTo>
                    <a:pt x="19661" y="818"/>
                  </a:lnTo>
                  <a:lnTo>
                    <a:pt x="19028" y="1003"/>
                  </a:lnTo>
                  <a:lnTo>
                    <a:pt x="18421" y="1188"/>
                  </a:lnTo>
                  <a:lnTo>
                    <a:pt x="17788" y="1373"/>
                  </a:lnTo>
                  <a:lnTo>
                    <a:pt x="17207" y="1584"/>
                  </a:lnTo>
                  <a:lnTo>
                    <a:pt x="15993" y="2059"/>
                  </a:lnTo>
                  <a:lnTo>
                    <a:pt x="14858" y="2587"/>
                  </a:lnTo>
                  <a:lnTo>
                    <a:pt x="13724" y="3167"/>
                  </a:lnTo>
                  <a:lnTo>
                    <a:pt x="12615" y="3801"/>
                  </a:lnTo>
                  <a:lnTo>
                    <a:pt x="11560" y="4487"/>
                  </a:lnTo>
                  <a:lnTo>
                    <a:pt x="10531" y="5199"/>
                  </a:lnTo>
                  <a:lnTo>
                    <a:pt x="9554" y="5991"/>
                  </a:lnTo>
                  <a:lnTo>
                    <a:pt x="8578" y="6809"/>
                  </a:lnTo>
                  <a:lnTo>
                    <a:pt x="7680" y="7680"/>
                  </a:lnTo>
                  <a:lnTo>
                    <a:pt x="6810" y="8577"/>
                  </a:lnTo>
                  <a:lnTo>
                    <a:pt x="5991" y="9527"/>
                  </a:lnTo>
                  <a:lnTo>
                    <a:pt x="5200" y="10530"/>
                  </a:lnTo>
                  <a:lnTo>
                    <a:pt x="4487" y="11559"/>
                  </a:lnTo>
                  <a:lnTo>
                    <a:pt x="3801" y="12615"/>
                  </a:lnTo>
                  <a:lnTo>
                    <a:pt x="3168" y="13697"/>
                  </a:lnTo>
                  <a:lnTo>
                    <a:pt x="2587" y="14831"/>
                  </a:lnTo>
                  <a:lnTo>
                    <a:pt x="2059" y="15993"/>
                  </a:lnTo>
                  <a:lnTo>
                    <a:pt x="1584" y="17180"/>
                  </a:lnTo>
                  <a:lnTo>
                    <a:pt x="1373" y="17787"/>
                  </a:lnTo>
                  <a:lnTo>
                    <a:pt x="1162" y="18394"/>
                  </a:lnTo>
                  <a:lnTo>
                    <a:pt x="1004" y="19001"/>
                  </a:lnTo>
                  <a:lnTo>
                    <a:pt x="819" y="19634"/>
                  </a:lnTo>
                  <a:lnTo>
                    <a:pt x="661" y="20268"/>
                  </a:lnTo>
                  <a:lnTo>
                    <a:pt x="529" y="20901"/>
                  </a:lnTo>
                  <a:lnTo>
                    <a:pt x="397" y="21535"/>
                  </a:lnTo>
                  <a:lnTo>
                    <a:pt x="291" y="22194"/>
                  </a:lnTo>
                  <a:lnTo>
                    <a:pt x="212" y="22828"/>
                  </a:lnTo>
                  <a:lnTo>
                    <a:pt x="133" y="23487"/>
                  </a:lnTo>
                  <a:lnTo>
                    <a:pt x="80" y="24147"/>
                  </a:lnTo>
                  <a:lnTo>
                    <a:pt x="27" y="24807"/>
                  </a:lnTo>
                  <a:lnTo>
                    <a:pt x="1" y="25493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6839"/>
                  </a:lnTo>
                  <a:lnTo>
                    <a:pt x="27" y="27499"/>
                  </a:lnTo>
                  <a:lnTo>
                    <a:pt x="80" y="28158"/>
                  </a:lnTo>
                  <a:lnTo>
                    <a:pt x="133" y="28818"/>
                  </a:lnTo>
                  <a:lnTo>
                    <a:pt x="212" y="29478"/>
                  </a:lnTo>
                  <a:lnTo>
                    <a:pt x="291" y="30138"/>
                  </a:lnTo>
                  <a:lnTo>
                    <a:pt x="397" y="30771"/>
                  </a:lnTo>
                  <a:lnTo>
                    <a:pt x="529" y="31431"/>
                  </a:lnTo>
                  <a:lnTo>
                    <a:pt x="661" y="32064"/>
                  </a:lnTo>
                  <a:lnTo>
                    <a:pt x="819" y="32697"/>
                  </a:lnTo>
                  <a:lnTo>
                    <a:pt x="1004" y="33304"/>
                  </a:lnTo>
                  <a:lnTo>
                    <a:pt x="1162" y="33938"/>
                  </a:lnTo>
                  <a:lnTo>
                    <a:pt x="1373" y="34545"/>
                  </a:lnTo>
                  <a:lnTo>
                    <a:pt x="1584" y="35152"/>
                  </a:lnTo>
                  <a:lnTo>
                    <a:pt x="2059" y="36339"/>
                  </a:lnTo>
                  <a:lnTo>
                    <a:pt x="2587" y="37500"/>
                  </a:lnTo>
                  <a:lnTo>
                    <a:pt x="3168" y="38609"/>
                  </a:lnTo>
                  <a:lnTo>
                    <a:pt x="3801" y="39717"/>
                  </a:lnTo>
                  <a:lnTo>
                    <a:pt x="4487" y="40773"/>
                  </a:lnTo>
                  <a:lnTo>
                    <a:pt x="5200" y="41802"/>
                  </a:lnTo>
                  <a:lnTo>
                    <a:pt x="5991" y="42778"/>
                  </a:lnTo>
                  <a:lnTo>
                    <a:pt x="6810" y="43728"/>
                  </a:lnTo>
                  <a:lnTo>
                    <a:pt x="7680" y="44652"/>
                  </a:lnTo>
                  <a:lnTo>
                    <a:pt x="8578" y="45523"/>
                  </a:lnTo>
                  <a:lnTo>
                    <a:pt x="9554" y="46341"/>
                  </a:lnTo>
                  <a:lnTo>
                    <a:pt x="10531" y="47106"/>
                  </a:lnTo>
                  <a:lnTo>
                    <a:pt x="11560" y="47845"/>
                  </a:lnTo>
                  <a:lnTo>
                    <a:pt x="12615" y="48531"/>
                  </a:lnTo>
                  <a:lnTo>
                    <a:pt x="13724" y="49165"/>
                  </a:lnTo>
                  <a:lnTo>
                    <a:pt x="14858" y="49745"/>
                  </a:lnTo>
                  <a:lnTo>
                    <a:pt x="15993" y="50273"/>
                  </a:lnTo>
                  <a:lnTo>
                    <a:pt x="17207" y="50722"/>
                  </a:lnTo>
                  <a:lnTo>
                    <a:pt x="17788" y="50959"/>
                  </a:lnTo>
                  <a:lnTo>
                    <a:pt x="18421" y="51144"/>
                  </a:lnTo>
                  <a:lnTo>
                    <a:pt x="19028" y="51329"/>
                  </a:lnTo>
                  <a:lnTo>
                    <a:pt x="19661" y="51513"/>
                  </a:lnTo>
                  <a:lnTo>
                    <a:pt x="20268" y="51645"/>
                  </a:lnTo>
                  <a:lnTo>
                    <a:pt x="20928" y="51804"/>
                  </a:lnTo>
                  <a:lnTo>
                    <a:pt x="21562" y="51909"/>
                  </a:lnTo>
                  <a:lnTo>
                    <a:pt x="22195" y="52015"/>
                  </a:lnTo>
                  <a:lnTo>
                    <a:pt x="22855" y="52120"/>
                  </a:lnTo>
                  <a:lnTo>
                    <a:pt x="23514" y="52200"/>
                  </a:lnTo>
                  <a:lnTo>
                    <a:pt x="24174" y="52252"/>
                  </a:lnTo>
                  <a:lnTo>
                    <a:pt x="24834" y="52305"/>
                  </a:lnTo>
                  <a:lnTo>
                    <a:pt x="25520" y="52305"/>
                  </a:lnTo>
                  <a:lnTo>
                    <a:pt x="26180" y="52331"/>
                  </a:lnTo>
                  <a:lnTo>
                    <a:pt x="26180" y="5233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9"/>
            <p:cNvSpPr/>
            <p:nvPr/>
          </p:nvSpPr>
          <p:spPr>
            <a:xfrm>
              <a:off x="7121150" y="303275"/>
              <a:ext cx="1171100" cy="1210650"/>
            </a:xfrm>
            <a:custGeom>
              <a:avLst/>
              <a:gdLst/>
              <a:ahLst/>
              <a:cxnLst/>
              <a:rect l="l" t="t" r="r" b="b"/>
              <a:pathLst>
                <a:path w="46844" h="48426" extrusionOk="0">
                  <a:moveTo>
                    <a:pt x="26180" y="0"/>
                  </a:moveTo>
                  <a:lnTo>
                    <a:pt x="26180" y="0"/>
                  </a:lnTo>
                  <a:lnTo>
                    <a:pt x="26998" y="0"/>
                  </a:lnTo>
                  <a:lnTo>
                    <a:pt x="27816" y="53"/>
                  </a:lnTo>
                  <a:lnTo>
                    <a:pt x="28634" y="106"/>
                  </a:lnTo>
                  <a:lnTo>
                    <a:pt x="29426" y="185"/>
                  </a:lnTo>
                  <a:lnTo>
                    <a:pt x="30217" y="317"/>
                  </a:lnTo>
                  <a:lnTo>
                    <a:pt x="31009" y="449"/>
                  </a:lnTo>
                  <a:lnTo>
                    <a:pt x="31774" y="607"/>
                  </a:lnTo>
                  <a:lnTo>
                    <a:pt x="32540" y="766"/>
                  </a:lnTo>
                  <a:lnTo>
                    <a:pt x="33305" y="977"/>
                  </a:lnTo>
                  <a:lnTo>
                    <a:pt x="34044" y="1188"/>
                  </a:lnTo>
                  <a:lnTo>
                    <a:pt x="34783" y="1452"/>
                  </a:lnTo>
                  <a:lnTo>
                    <a:pt x="35522" y="1716"/>
                  </a:lnTo>
                  <a:lnTo>
                    <a:pt x="36234" y="2006"/>
                  </a:lnTo>
                  <a:lnTo>
                    <a:pt x="36947" y="2296"/>
                  </a:lnTo>
                  <a:lnTo>
                    <a:pt x="37659" y="2639"/>
                  </a:lnTo>
                  <a:lnTo>
                    <a:pt x="38346" y="2982"/>
                  </a:lnTo>
                  <a:lnTo>
                    <a:pt x="38346" y="2982"/>
                  </a:lnTo>
                  <a:lnTo>
                    <a:pt x="38821" y="3431"/>
                  </a:lnTo>
                  <a:lnTo>
                    <a:pt x="39296" y="3906"/>
                  </a:lnTo>
                  <a:lnTo>
                    <a:pt x="39744" y="4381"/>
                  </a:lnTo>
                  <a:lnTo>
                    <a:pt x="40193" y="4882"/>
                  </a:lnTo>
                  <a:lnTo>
                    <a:pt x="40641" y="5384"/>
                  </a:lnTo>
                  <a:lnTo>
                    <a:pt x="41064" y="5885"/>
                  </a:lnTo>
                  <a:lnTo>
                    <a:pt x="41486" y="6413"/>
                  </a:lnTo>
                  <a:lnTo>
                    <a:pt x="41882" y="6941"/>
                  </a:lnTo>
                  <a:lnTo>
                    <a:pt x="42251" y="7495"/>
                  </a:lnTo>
                  <a:lnTo>
                    <a:pt x="42621" y="8049"/>
                  </a:lnTo>
                  <a:lnTo>
                    <a:pt x="42990" y="8603"/>
                  </a:lnTo>
                  <a:lnTo>
                    <a:pt x="43333" y="9184"/>
                  </a:lnTo>
                  <a:lnTo>
                    <a:pt x="43650" y="9765"/>
                  </a:lnTo>
                  <a:lnTo>
                    <a:pt x="43967" y="10345"/>
                  </a:lnTo>
                  <a:lnTo>
                    <a:pt x="44257" y="10952"/>
                  </a:lnTo>
                  <a:lnTo>
                    <a:pt x="44547" y="11559"/>
                  </a:lnTo>
                  <a:lnTo>
                    <a:pt x="44811" y="12166"/>
                  </a:lnTo>
                  <a:lnTo>
                    <a:pt x="45075" y="12799"/>
                  </a:lnTo>
                  <a:lnTo>
                    <a:pt x="45312" y="13433"/>
                  </a:lnTo>
                  <a:lnTo>
                    <a:pt x="45524" y="14066"/>
                  </a:lnTo>
                  <a:lnTo>
                    <a:pt x="45735" y="14726"/>
                  </a:lnTo>
                  <a:lnTo>
                    <a:pt x="45919" y="15386"/>
                  </a:lnTo>
                  <a:lnTo>
                    <a:pt x="46078" y="16045"/>
                  </a:lnTo>
                  <a:lnTo>
                    <a:pt x="46236" y="16705"/>
                  </a:lnTo>
                  <a:lnTo>
                    <a:pt x="46368" y="17391"/>
                  </a:lnTo>
                  <a:lnTo>
                    <a:pt x="46500" y="18051"/>
                  </a:lnTo>
                  <a:lnTo>
                    <a:pt x="46606" y="18737"/>
                  </a:lnTo>
                  <a:lnTo>
                    <a:pt x="46685" y="19450"/>
                  </a:lnTo>
                  <a:lnTo>
                    <a:pt x="46737" y="20136"/>
                  </a:lnTo>
                  <a:lnTo>
                    <a:pt x="46790" y="20848"/>
                  </a:lnTo>
                  <a:lnTo>
                    <a:pt x="46817" y="21561"/>
                  </a:lnTo>
                  <a:lnTo>
                    <a:pt x="46843" y="22273"/>
                  </a:lnTo>
                  <a:lnTo>
                    <a:pt x="46843" y="22273"/>
                  </a:lnTo>
                  <a:lnTo>
                    <a:pt x="46817" y="22933"/>
                  </a:lnTo>
                  <a:lnTo>
                    <a:pt x="46790" y="23619"/>
                  </a:lnTo>
                  <a:lnTo>
                    <a:pt x="46764" y="24279"/>
                  </a:lnTo>
                  <a:lnTo>
                    <a:pt x="46685" y="24939"/>
                  </a:lnTo>
                  <a:lnTo>
                    <a:pt x="46632" y="25599"/>
                  </a:lnTo>
                  <a:lnTo>
                    <a:pt x="46526" y="26258"/>
                  </a:lnTo>
                  <a:lnTo>
                    <a:pt x="46421" y="26892"/>
                  </a:lnTo>
                  <a:lnTo>
                    <a:pt x="46289" y="27551"/>
                  </a:lnTo>
                  <a:lnTo>
                    <a:pt x="46157" y="28185"/>
                  </a:lnTo>
                  <a:lnTo>
                    <a:pt x="45999" y="28792"/>
                  </a:lnTo>
                  <a:lnTo>
                    <a:pt x="45840" y="29425"/>
                  </a:lnTo>
                  <a:lnTo>
                    <a:pt x="45656" y="30058"/>
                  </a:lnTo>
                  <a:lnTo>
                    <a:pt x="45444" y="30665"/>
                  </a:lnTo>
                  <a:lnTo>
                    <a:pt x="45233" y="31272"/>
                  </a:lnTo>
                  <a:lnTo>
                    <a:pt x="44785" y="32460"/>
                  </a:lnTo>
                  <a:lnTo>
                    <a:pt x="44257" y="33621"/>
                  </a:lnTo>
                  <a:lnTo>
                    <a:pt x="43676" y="34729"/>
                  </a:lnTo>
                  <a:lnTo>
                    <a:pt x="43043" y="35838"/>
                  </a:lnTo>
                  <a:lnTo>
                    <a:pt x="42357" y="36893"/>
                  </a:lnTo>
                  <a:lnTo>
                    <a:pt x="41618" y="37923"/>
                  </a:lnTo>
                  <a:lnTo>
                    <a:pt x="40853" y="38899"/>
                  </a:lnTo>
                  <a:lnTo>
                    <a:pt x="40034" y="39849"/>
                  </a:lnTo>
                  <a:lnTo>
                    <a:pt x="39164" y="40773"/>
                  </a:lnTo>
                  <a:lnTo>
                    <a:pt x="38240" y="41644"/>
                  </a:lnTo>
                  <a:lnTo>
                    <a:pt x="37290" y="42462"/>
                  </a:lnTo>
                  <a:lnTo>
                    <a:pt x="36313" y="43227"/>
                  </a:lnTo>
                  <a:lnTo>
                    <a:pt x="35284" y="43966"/>
                  </a:lnTo>
                  <a:lnTo>
                    <a:pt x="34229" y="44652"/>
                  </a:lnTo>
                  <a:lnTo>
                    <a:pt x="33120" y="45285"/>
                  </a:lnTo>
                  <a:lnTo>
                    <a:pt x="31986" y="45840"/>
                  </a:lnTo>
                  <a:lnTo>
                    <a:pt x="30824" y="46367"/>
                  </a:lnTo>
                  <a:lnTo>
                    <a:pt x="29637" y="46842"/>
                  </a:lnTo>
                  <a:lnTo>
                    <a:pt x="29030" y="47054"/>
                  </a:lnTo>
                  <a:lnTo>
                    <a:pt x="28423" y="47265"/>
                  </a:lnTo>
                  <a:lnTo>
                    <a:pt x="27816" y="47449"/>
                  </a:lnTo>
                  <a:lnTo>
                    <a:pt x="27183" y="47608"/>
                  </a:lnTo>
                  <a:lnTo>
                    <a:pt x="26549" y="47766"/>
                  </a:lnTo>
                  <a:lnTo>
                    <a:pt x="25916" y="47898"/>
                  </a:lnTo>
                  <a:lnTo>
                    <a:pt x="25282" y="48030"/>
                  </a:lnTo>
                  <a:lnTo>
                    <a:pt x="24623" y="48135"/>
                  </a:lnTo>
                  <a:lnTo>
                    <a:pt x="23989" y="48215"/>
                  </a:lnTo>
                  <a:lnTo>
                    <a:pt x="23330" y="48294"/>
                  </a:lnTo>
                  <a:lnTo>
                    <a:pt x="22670" y="48347"/>
                  </a:lnTo>
                  <a:lnTo>
                    <a:pt x="21984" y="48399"/>
                  </a:lnTo>
                  <a:lnTo>
                    <a:pt x="21324" y="48426"/>
                  </a:lnTo>
                  <a:lnTo>
                    <a:pt x="20638" y="48426"/>
                  </a:lnTo>
                  <a:lnTo>
                    <a:pt x="20638" y="48426"/>
                  </a:lnTo>
                  <a:lnTo>
                    <a:pt x="19820" y="48426"/>
                  </a:lnTo>
                  <a:lnTo>
                    <a:pt x="19002" y="48373"/>
                  </a:lnTo>
                  <a:lnTo>
                    <a:pt x="18210" y="48320"/>
                  </a:lnTo>
                  <a:lnTo>
                    <a:pt x="17392" y="48241"/>
                  </a:lnTo>
                  <a:lnTo>
                    <a:pt x="16600" y="48135"/>
                  </a:lnTo>
                  <a:lnTo>
                    <a:pt x="15835" y="47977"/>
                  </a:lnTo>
                  <a:lnTo>
                    <a:pt x="15043" y="47819"/>
                  </a:lnTo>
                  <a:lnTo>
                    <a:pt x="14278" y="47660"/>
                  </a:lnTo>
                  <a:lnTo>
                    <a:pt x="13513" y="47449"/>
                  </a:lnTo>
                  <a:lnTo>
                    <a:pt x="12774" y="47238"/>
                  </a:lnTo>
                  <a:lnTo>
                    <a:pt x="12035" y="46974"/>
                  </a:lnTo>
                  <a:lnTo>
                    <a:pt x="11296" y="46710"/>
                  </a:lnTo>
                  <a:lnTo>
                    <a:pt x="10583" y="46420"/>
                  </a:lnTo>
                  <a:lnTo>
                    <a:pt x="9871" y="46130"/>
                  </a:lnTo>
                  <a:lnTo>
                    <a:pt x="9185" y="45787"/>
                  </a:lnTo>
                  <a:lnTo>
                    <a:pt x="8472" y="45444"/>
                  </a:lnTo>
                  <a:lnTo>
                    <a:pt x="8472" y="45444"/>
                  </a:lnTo>
                  <a:lnTo>
                    <a:pt x="7997" y="44995"/>
                  </a:lnTo>
                  <a:lnTo>
                    <a:pt x="7522" y="44520"/>
                  </a:lnTo>
                  <a:lnTo>
                    <a:pt x="7073" y="44045"/>
                  </a:lnTo>
                  <a:lnTo>
                    <a:pt x="6625" y="43544"/>
                  </a:lnTo>
                  <a:lnTo>
                    <a:pt x="6176" y="43042"/>
                  </a:lnTo>
                  <a:lnTo>
                    <a:pt x="5754" y="42541"/>
                  </a:lnTo>
                  <a:lnTo>
                    <a:pt x="5358" y="42013"/>
                  </a:lnTo>
                  <a:lnTo>
                    <a:pt x="4962" y="41485"/>
                  </a:lnTo>
                  <a:lnTo>
                    <a:pt x="4566" y="40931"/>
                  </a:lnTo>
                  <a:lnTo>
                    <a:pt x="4197" y="40377"/>
                  </a:lnTo>
                  <a:lnTo>
                    <a:pt x="3854" y="39823"/>
                  </a:lnTo>
                  <a:lnTo>
                    <a:pt x="3511" y="39242"/>
                  </a:lnTo>
                  <a:lnTo>
                    <a:pt x="3168" y="38662"/>
                  </a:lnTo>
                  <a:lnTo>
                    <a:pt x="2877" y="38081"/>
                  </a:lnTo>
                  <a:lnTo>
                    <a:pt x="2561" y="37474"/>
                  </a:lnTo>
                  <a:lnTo>
                    <a:pt x="2270" y="36867"/>
                  </a:lnTo>
                  <a:lnTo>
                    <a:pt x="2007" y="36260"/>
                  </a:lnTo>
                  <a:lnTo>
                    <a:pt x="1769" y="35627"/>
                  </a:lnTo>
                  <a:lnTo>
                    <a:pt x="1532" y="34993"/>
                  </a:lnTo>
                  <a:lnTo>
                    <a:pt x="1294" y="34360"/>
                  </a:lnTo>
                  <a:lnTo>
                    <a:pt x="1109" y="33700"/>
                  </a:lnTo>
                  <a:lnTo>
                    <a:pt x="925" y="33040"/>
                  </a:lnTo>
                  <a:lnTo>
                    <a:pt x="740" y="32381"/>
                  </a:lnTo>
                  <a:lnTo>
                    <a:pt x="582" y="31721"/>
                  </a:lnTo>
                  <a:lnTo>
                    <a:pt x="450" y="31035"/>
                  </a:lnTo>
                  <a:lnTo>
                    <a:pt x="344" y="30375"/>
                  </a:lnTo>
                  <a:lnTo>
                    <a:pt x="238" y="29689"/>
                  </a:lnTo>
                  <a:lnTo>
                    <a:pt x="133" y="28976"/>
                  </a:lnTo>
                  <a:lnTo>
                    <a:pt x="80" y="28290"/>
                  </a:lnTo>
                  <a:lnTo>
                    <a:pt x="27" y="27578"/>
                  </a:lnTo>
                  <a:lnTo>
                    <a:pt x="1" y="26865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5493"/>
                  </a:lnTo>
                  <a:lnTo>
                    <a:pt x="27" y="24807"/>
                  </a:lnTo>
                  <a:lnTo>
                    <a:pt x="80" y="24147"/>
                  </a:lnTo>
                  <a:lnTo>
                    <a:pt x="133" y="23487"/>
                  </a:lnTo>
                  <a:lnTo>
                    <a:pt x="212" y="22828"/>
                  </a:lnTo>
                  <a:lnTo>
                    <a:pt x="291" y="22168"/>
                  </a:lnTo>
                  <a:lnTo>
                    <a:pt x="397" y="21535"/>
                  </a:lnTo>
                  <a:lnTo>
                    <a:pt x="529" y="20901"/>
                  </a:lnTo>
                  <a:lnTo>
                    <a:pt x="661" y="20241"/>
                  </a:lnTo>
                  <a:lnTo>
                    <a:pt x="819" y="19634"/>
                  </a:lnTo>
                  <a:lnTo>
                    <a:pt x="977" y="19001"/>
                  </a:lnTo>
                  <a:lnTo>
                    <a:pt x="1162" y="18394"/>
                  </a:lnTo>
                  <a:lnTo>
                    <a:pt x="1373" y="17761"/>
                  </a:lnTo>
                  <a:lnTo>
                    <a:pt x="1584" y="17154"/>
                  </a:lnTo>
                  <a:lnTo>
                    <a:pt x="2059" y="15966"/>
                  </a:lnTo>
                  <a:lnTo>
                    <a:pt x="2587" y="14831"/>
                  </a:lnTo>
                  <a:lnTo>
                    <a:pt x="3168" y="13697"/>
                  </a:lnTo>
                  <a:lnTo>
                    <a:pt x="3775" y="12588"/>
                  </a:lnTo>
                  <a:lnTo>
                    <a:pt x="4461" y="11533"/>
                  </a:lnTo>
                  <a:lnTo>
                    <a:pt x="5200" y="10504"/>
                  </a:lnTo>
                  <a:lnTo>
                    <a:pt x="5965" y="9527"/>
                  </a:lnTo>
                  <a:lnTo>
                    <a:pt x="6810" y="8577"/>
                  </a:lnTo>
                  <a:lnTo>
                    <a:pt x="7654" y="7653"/>
                  </a:lnTo>
                  <a:lnTo>
                    <a:pt x="8578" y="6783"/>
                  </a:lnTo>
                  <a:lnTo>
                    <a:pt x="9528" y="5964"/>
                  </a:lnTo>
                  <a:lnTo>
                    <a:pt x="10504" y="5199"/>
                  </a:lnTo>
                  <a:lnTo>
                    <a:pt x="11533" y="4460"/>
                  </a:lnTo>
                  <a:lnTo>
                    <a:pt x="12615" y="3774"/>
                  </a:lnTo>
                  <a:lnTo>
                    <a:pt x="13697" y="3167"/>
                  </a:lnTo>
                  <a:lnTo>
                    <a:pt x="14832" y="2587"/>
                  </a:lnTo>
                  <a:lnTo>
                    <a:pt x="15993" y="2059"/>
                  </a:lnTo>
                  <a:lnTo>
                    <a:pt x="17181" y="1584"/>
                  </a:lnTo>
                  <a:lnTo>
                    <a:pt x="17788" y="1373"/>
                  </a:lnTo>
                  <a:lnTo>
                    <a:pt x="18395" y="1162"/>
                  </a:lnTo>
                  <a:lnTo>
                    <a:pt x="19028" y="977"/>
                  </a:lnTo>
                  <a:lnTo>
                    <a:pt x="19635" y="818"/>
                  </a:lnTo>
                  <a:lnTo>
                    <a:pt x="20268" y="660"/>
                  </a:lnTo>
                  <a:lnTo>
                    <a:pt x="20902" y="528"/>
                  </a:lnTo>
                  <a:lnTo>
                    <a:pt x="21562" y="396"/>
                  </a:lnTo>
                  <a:lnTo>
                    <a:pt x="22195" y="291"/>
                  </a:lnTo>
                  <a:lnTo>
                    <a:pt x="22855" y="211"/>
                  </a:lnTo>
                  <a:lnTo>
                    <a:pt x="23514" y="132"/>
                  </a:lnTo>
                  <a:lnTo>
                    <a:pt x="24174" y="80"/>
                  </a:lnTo>
                  <a:lnTo>
                    <a:pt x="24834" y="27"/>
                  </a:lnTo>
                  <a:lnTo>
                    <a:pt x="25520" y="0"/>
                  </a:lnTo>
                  <a:lnTo>
                    <a:pt x="26180" y="0"/>
                  </a:lnTo>
                  <a:lnTo>
                    <a:pt x="26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9"/>
            <p:cNvSpPr/>
            <p:nvPr/>
          </p:nvSpPr>
          <p:spPr>
            <a:xfrm>
              <a:off x="7140300" y="389050"/>
              <a:ext cx="467125" cy="591800"/>
            </a:xfrm>
            <a:custGeom>
              <a:avLst/>
              <a:gdLst/>
              <a:ahLst/>
              <a:cxnLst/>
              <a:rect l="l" t="t" r="r" b="b"/>
              <a:pathLst>
                <a:path w="18685" h="23672" extrusionOk="0">
                  <a:moveTo>
                    <a:pt x="0" y="16388"/>
                  </a:moveTo>
                  <a:lnTo>
                    <a:pt x="0" y="16388"/>
                  </a:lnTo>
                  <a:lnTo>
                    <a:pt x="370" y="16335"/>
                  </a:lnTo>
                  <a:lnTo>
                    <a:pt x="713" y="16309"/>
                  </a:lnTo>
                  <a:lnTo>
                    <a:pt x="1003" y="16309"/>
                  </a:lnTo>
                  <a:lnTo>
                    <a:pt x="1241" y="16362"/>
                  </a:lnTo>
                  <a:lnTo>
                    <a:pt x="1241" y="16362"/>
                  </a:lnTo>
                  <a:lnTo>
                    <a:pt x="1320" y="16415"/>
                  </a:lnTo>
                  <a:lnTo>
                    <a:pt x="1425" y="16547"/>
                  </a:lnTo>
                  <a:lnTo>
                    <a:pt x="1504" y="16731"/>
                  </a:lnTo>
                  <a:lnTo>
                    <a:pt x="1584" y="16942"/>
                  </a:lnTo>
                  <a:lnTo>
                    <a:pt x="1742" y="17523"/>
                  </a:lnTo>
                  <a:lnTo>
                    <a:pt x="1874" y="18209"/>
                  </a:lnTo>
                  <a:lnTo>
                    <a:pt x="2006" y="18922"/>
                  </a:lnTo>
                  <a:lnTo>
                    <a:pt x="2111" y="19581"/>
                  </a:lnTo>
                  <a:lnTo>
                    <a:pt x="2164" y="20109"/>
                  </a:lnTo>
                  <a:lnTo>
                    <a:pt x="2191" y="20479"/>
                  </a:lnTo>
                  <a:lnTo>
                    <a:pt x="2191" y="20479"/>
                  </a:lnTo>
                  <a:lnTo>
                    <a:pt x="2164" y="21165"/>
                  </a:lnTo>
                  <a:lnTo>
                    <a:pt x="2085" y="21772"/>
                  </a:lnTo>
                  <a:lnTo>
                    <a:pt x="1980" y="22379"/>
                  </a:lnTo>
                  <a:lnTo>
                    <a:pt x="1848" y="23065"/>
                  </a:lnTo>
                  <a:lnTo>
                    <a:pt x="1848" y="23065"/>
                  </a:lnTo>
                  <a:lnTo>
                    <a:pt x="1821" y="23276"/>
                  </a:lnTo>
                  <a:lnTo>
                    <a:pt x="1848" y="23434"/>
                  </a:lnTo>
                  <a:lnTo>
                    <a:pt x="1953" y="23540"/>
                  </a:lnTo>
                  <a:lnTo>
                    <a:pt x="2059" y="23619"/>
                  </a:lnTo>
                  <a:lnTo>
                    <a:pt x="2217" y="23672"/>
                  </a:lnTo>
                  <a:lnTo>
                    <a:pt x="2428" y="23672"/>
                  </a:lnTo>
                  <a:lnTo>
                    <a:pt x="2639" y="23645"/>
                  </a:lnTo>
                  <a:lnTo>
                    <a:pt x="2850" y="23619"/>
                  </a:lnTo>
                  <a:lnTo>
                    <a:pt x="3325" y="23487"/>
                  </a:lnTo>
                  <a:lnTo>
                    <a:pt x="3774" y="23302"/>
                  </a:lnTo>
                  <a:lnTo>
                    <a:pt x="4170" y="23118"/>
                  </a:lnTo>
                  <a:lnTo>
                    <a:pt x="4434" y="22933"/>
                  </a:lnTo>
                  <a:lnTo>
                    <a:pt x="4434" y="22933"/>
                  </a:lnTo>
                  <a:lnTo>
                    <a:pt x="4988" y="23091"/>
                  </a:lnTo>
                  <a:lnTo>
                    <a:pt x="5595" y="23250"/>
                  </a:lnTo>
                  <a:lnTo>
                    <a:pt x="5885" y="23302"/>
                  </a:lnTo>
                  <a:lnTo>
                    <a:pt x="6176" y="23329"/>
                  </a:lnTo>
                  <a:lnTo>
                    <a:pt x="6466" y="23355"/>
                  </a:lnTo>
                  <a:lnTo>
                    <a:pt x="6756" y="23355"/>
                  </a:lnTo>
                  <a:lnTo>
                    <a:pt x="7020" y="23302"/>
                  </a:lnTo>
                  <a:lnTo>
                    <a:pt x="7284" y="23250"/>
                  </a:lnTo>
                  <a:lnTo>
                    <a:pt x="7521" y="23118"/>
                  </a:lnTo>
                  <a:lnTo>
                    <a:pt x="7733" y="22986"/>
                  </a:lnTo>
                  <a:lnTo>
                    <a:pt x="7917" y="22775"/>
                  </a:lnTo>
                  <a:lnTo>
                    <a:pt x="8076" y="22537"/>
                  </a:lnTo>
                  <a:lnTo>
                    <a:pt x="8208" y="22247"/>
                  </a:lnTo>
                  <a:lnTo>
                    <a:pt x="8313" y="21877"/>
                  </a:lnTo>
                  <a:lnTo>
                    <a:pt x="8313" y="21877"/>
                  </a:lnTo>
                  <a:lnTo>
                    <a:pt x="8392" y="21508"/>
                  </a:lnTo>
                  <a:lnTo>
                    <a:pt x="8445" y="21059"/>
                  </a:lnTo>
                  <a:lnTo>
                    <a:pt x="8471" y="20584"/>
                  </a:lnTo>
                  <a:lnTo>
                    <a:pt x="8498" y="20056"/>
                  </a:lnTo>
                  <a:lnTo>
                    <a:pt x="8498" y="19529"/>
                  </a:lnTo>
                  <a:lnTo>
                    <a:pt x="8471" y="19054"/>
                  </a:lnTo>
                  <a:lnTo>
                    <a:pt x="8419" y="18605"/>
                  </a:lnTo>
                  <a:lnTo>
                    <a:pt x="8366" y="18420"/>
                  </a:lnTo>
                  <a:lnTo>
                    <a:pt x="8313" y="18235"/>
                  </a:lnTo>
                  <a:lnTo>
                    <a:pt x="8313" y="18235"/>
                  </a:lnTo>
                  <a:lnTo>
                    <a:pt x="8155" y="17945"/>
                  </a:lnTo>
                  <a:lnTo>
                    <a:pt x="7970" y="17628"/>
                  </a:lnTo>
                  <a:lnTo>
                    <a:pt x="7733" y="17285"/>
                  </a:lnTo>
                  <a:lnTo>
                    <a:pt x="7733" y="17285"/>
                  </a:lnTo>
                  <a:lnTo>
                    <a:pt x="7917" y="17233"/>
                  </a:lnTo>
                  <a:lnTo>
                    <a:pt x="8181" y="17153"/>
                  </a:lnTo>
                  <a:lnTo>
                    <a:pt x="8814" y="17048"/>
                  </a:lnTo>
                  <a:lnTo>
                    <a:pt x="9448" y="16969"/>
                  </a:lnTo>
                  <a:lnTo>
                    <a:pt x="9976" y="16942"/>
                  </a:lnTo>
                  <a:lnTo>
                    <a:pt x="9976" y="16942"/>
                  </a:lnTo>
                  <a:lnTo>
                    <a:pt x="10108" y="16969"/>
                  </a:lnTo>
                  <a:lnTo>
                    <a:pt x="10213" y="17022"/>
                  </a:lnTo>
                  <a:lnTo>
                    <a:pt x="10319" y="17127"/>
                  </a:lnTo>
                  <a:lnTo>
                    <a:pt x="10398" y="17259"/>
                  </a:lnTo>
                  <a:lnTo>
                    <a:pt x="10477" y="17444"/>
                  </a:lnTo>
                  <a:lnTo>
                    <a:pt x="10556" y="17628"/>
                  </a:lnTo>
                  <a:lnTo>
                    <a:pt x="10635" y="18024"/>
                  </a:lnTo>
                  <a:lnTo>
                    <a:pt x="10715" y="18499"/>
                  </a:lnTo>
                  <a:lnTo>
                    <a:pt x="10741" y="18922"/>
                  </a:lnTo>
                  <a:lnTo>
                    <a:pt x="10794" y="19661"/>
                  </a:lnTo>
                  <a:lnTo>
                    <a:pt x="10794" y="19661"/>
                  </a:lnTo>
                  <a:lnTo>
                    <a:pt x="10820" y="19845"/>
                  </a:lnTo>
                  <a:lnTo>
                    <a:pt x="10847" y="20030"/>
                  </a:lnTo>
                  <a:lnTo>
                    <a:pt x="10978" y="20347"/>
                  </a:lnTo>
                  <a:lnTo>
                    <a:pt x="11084" y="20663"/>
                  </a:lnTo>
                  <a:lnTo>
                    <a:pt x="11137" y="20848"/>
                  </a:lnTo>
                  <a:lnTo>
                    <a:pt x="11137" y="21059"/>
                  </a:lnTo>
                  <a:lnTo>
                    <a:pt x="11137" y="21059"/>
                  </a:lnTo>
                  <a:lnTo>
                    <a:pt x="11322" y="20663"/>
                  </a:lnTo>
                  <a:lnTo>
                    <a:pt x="11506" y="20399"/>
                  </a:lnTo>
                  <a:lnTo>
                    <a:pt x="11691" y="20188"/>
                  </a:lnTo>
                  <a:lnTo>
                    <a:pt x="11876" y="20004"/>
                  </a:lnTo>
                  <a:lnTo>
                    <a:pt x="12087" y="19819"/>
                  </a:lnTo>
                  <a:lnTo>
                    <a:pt x="12324" y="19555"/>
                  </a:lnTo>
                  <a:lnTo>
                    <a:pt x="12535" y="19212"/>
                  </a:lnTo>
                  <a:lnTo>
                    <a:pt x="12799" y="18710"/>
                  </a:lnTo>
                  <a:lnTo>
                    <a:pt x="12799" y="18710"/>
                  </a:lnTo>
                  <a:lnTo>
                    <a:pt x="13037" y="18077"/>
                  </a:lnTo>
                  <a:lnTo>
                    <a:pt x="13274" y="17391"/>
                  </a:lnTo>
                  <a:lnTo>
                    <a:pt x="13486" y="16678"/>
                  </a:lnTo>
                  <a:lnTo>
                    <a:pt x="13644" y="15940"/>
                  </a:lnTo>
                  <a:lnTo>
                    <a:pt x="13776" y="15201"/>
                  </a:lnTo>
                  <a:lnTo>
                    <a:pt x="13881" y="14462"/>
                  </a:lnTo>
                  <a:lnTo>
                    <a:pt x="13961" y="13749"/>
                  </a:lnTo>
                  <a:lnTo>
                    <a:pt x="13961" y="13063"/>
                  </a:lnTo>
                  <a:lnTo>
                    <a:pt x="13961" y="13063"/>
                  </a:lnTo>
                  <a:lnTo>
                    <a:pt x="13987" y="12878"/>
                  </a:lnTo>
                  <a:lnTo>
                    <a:pt x="14040" y="12694"/>
                  </a:lnTo>
                  <a:lnTo>
                    <a:pt x="14119" y="12509"/>
                  </a:lnTo>
                  <a:lnTo>
                    <a:pt x="14198" y="12377"/>
                  </a:lnTo>
                  <a:lnTo>
                    <a:pt x="14330" y="12219"/>
                  </a:lnTo>
                  <a:lnTo>
                    <a:pt x="14488" y="12087"/>
                  </a:lnTo>
                  <a:lnTo>
                    <a:pt x="14647" y="11955"/>
                  </a:lnTo>
                  <a:lnTo>
                    <a:pt x="14831" y="11823"/>
                  </a:lnTo>
                  <a:lnTo>
                    <a:pt x="15254" y="11612"/>
                  </a:lnTo>
                  <a:lnTo>
                    <a:pt x="15702" y="11427"/>
                  </a:lnTo>
                  <a:lnTo>
                    <a:pt x="16177" y="11269"/>
                  </a:lnTo>
                  <a:lnTo>
                    <a:pt x="16652" y="11137"/>
                  </a:lnTo>
                  <a:lnTo>
                    <a:pt x="17550" y="10873"/>
                  </a:lnTo>
                  <a:lnTo>
                    <a:pt x="17945" y="10741"/>
                  </a:lnTo>
                  <a:lnTo>
                    <a:pt x="18288" y="10609"/>
                  </a:lnTo>
                  <a:lnTo>
                    <a:pt x="18526" y="10477"/>
                  </a:lnTo>
                  <a:lnTo>
                    <a:pt x="18605" y="10424"/>
                  </a:lnTo>
                  <a:lnTo>
                    <a:pt x="18658" y="10345"/>
                  </a:lnTo>
                  <a:lnTo>
                    <a:pt x="18684" y="10266"/>
                  </a:lnTo>
                  <a:lnTo>
                    <a:pt x="18684" y="10187"/>
                  </a:lnTo>
                  <a:lnTo>
                    <a:pt x="18632" y="10081"/>
                  </a:lnTo>
                  <a:lnTo>
                    <a:pt x="18552" y="10002"/>
                  </a:lnTo>
                  <a:lnTo>
                    <a:pt x="18552" y="10002"/>
                  </a:lnTo>
                  <a:lnTo>
                    <a:pt x="18236" y="9712"/>
                  </a:lnTo>
                  <a:lnTo>
                    <a:pt x="17893" y="9421"/>
                  </a:lnTo>
                  <a:lnTo>
                    <a:pt x="17101" y="8814"/>
                  </a:lnTo>
                  <a:lnTo>
                    <a:pt x="16336" y="8207"/>
                  </a:lnTo>
                  <a:lnTo>
                    <a:pt x="15993" y="7891"/>
                  </a:lnTo>
                  <a:lnTo>
                    <a:pt x="15702" y="7600"/>
                  </a:lnTo>
                  <a:lnTo>
                    <a:pt x="15465" y="7310"/>
                  </a:lnTo>
                  <a:lnTo>
                    <a:pt x="15359" y="7152"/>
                  </a:lnTo>
                  <a:lnTo>
                    <a:pt x="15306" y="6993"/>
                  </a:lnTo>
                  <a:lnTo>
                    <a:pt x="15254" y="6861"/>
                  </a:lnTo>
                  <a:lnTo>
                    <a:pt x="15227" y="6729"/>
                  </a:lnTo>
                  <a:lnTo>
                    <a:pt x="15227" y="6571"/>
                  </a:lnTo>
                  <a:lnTo>
                    <a:pt x="15280" y="6439"/>
                  </a:lnTo>
                  <a:lnTo>
                    <a:pt x="15333" y="6307"/>
                  </a:lnTo>
                  <a:lnTo>
                    <a:pt x="15438" y="6175"/>
                  </a:lnTo>
                  <a:lnTo>
                    <a:pt x="15570" y="6043"/>
                  </a:lnTo>
                  <a:lnTo>
                    <a:pt x="15729" y="5911"/>
                  </a:lnTo>
                  <a:lnTo>
                    <a:pt x="15940" y="5779"/>
                  </a:lnTo>
                  <a:lnTo>
                    <a:pt x="16177" y="5647"/>
                  </a:lnTo>
                  <a:lnTo>
                    <a:pt x="16468" y="5516"/>
                  </a:lnTo>
                  <a:lnTo>
                    <a:pt x="16784" y="5410"/>
                  </a:lnTo>
                  <a:lnTo>
                    <a:pt x="16784" y="5410"/>
                  </a:lnTo>
                  <a:lnTo>
                    <a:pt x="15412" y="4302"/>
                  </a:lnTo>
                  <a:lnTo>
                    <a:pt x="14779" y="3747"/>
                  </a:lnTo>
                  <a:lnTo>
                    <a:pt x="14172" y="3167"/>
                  </a:lnTo>
                  <a:lnTo>
                    <a:pt x="13908" y="2877"/>
                  </a:lnTo>
                  <a:lnTo>
                    <a:pt x="13644" y="2560"/>
                  </a:lnTo>
                  <a:lnTo>
                    <a:pt x="13406" y="2243"/>
                  </a:lnTo>
                  <a:lnTo>
                    <a:pt x="13169" y="1900"/>
                  </a:lnTo>
                  <a:lnTo>
                    <a:pt x="12958" y="1557"/>
                  </a:lnTo>
                  <a:lnTo>
                    <a:pt x="12773" y="1188"/>
                  </a:lnTo>
                  <a:lnTo>
                    <a:pt x="12588" y="765"/>
                  </a:lnTo>
                  <a:lnTo>
                    <a:pt x="12430" y="343"/>
                  </a:lnTo>
                  <a:lnTo>
                    <a:pt x="12430" y="343"/>
                  </a:lnTo>
                  <a:lnTo>
                    <a:pt x="12404" y="185"/>
                  </a:lnTo>
                  <a:lnTo>
                    <a:pt x="12430" y="0"/>
                  </a:lnTo>
                  <a:lnTo>
                    <a:pt x="12430" y="0"/>
                  </a:lnTo>
                  <a:lnTo>
                    <a:pt x="11849" y="343"/>
                  </a:lnTo>
                  <a:lnTo>
                    <a:pt x="11295" y="686"/>
                  </a:lnTo>
                  <a:lnTo>
                    <a:pt x="10741" y="1056"/>
                  </a:lnTo>
                  <a:lnTo>
                    <a:pt x="10213" y="1425"/>
                  </a:lnTo>
                  <a:lnTo>
                    <a:pt x="9685" y="1821"/>
                  </a:lnTo>
                  <a:lnTo>
                    <a:pt x="9158" y="2217"/>
                  </a:lnTo>
                  <a:lnTo>
                    <a:pt x="8656" y="2639"/>
                  </a:lnTo>
                  <a:lnTo>
                    <a:pt x="8155" y="3061"/>
                  </a:lnTo>
                  <a:lnTo>
                    <a:pt x="7653" y="3510"/>
                  </a:lnTo>
                  <a:lnTo>
                    <a:pt x="7178" y="3959"/>
                  </a:lnTo>
                  <a:lnTo>
                    <a:pt x="6730" y="4407"/>
                  </a:lnTo>
                  <a:lnTo>
                    <a:pt x="6255" y="4882"/>
                  </a:lnTo>
                  <a:lnTo>
                    <a:pt x="5832" y="5357"/>
                  </a:lnTo>
                  <a:lnTo>
                    <a:pt x="5384" y="5859"/>
                  </a:lnTo>
                  <a:lnTo>
                    <a:pt x="4988" y="6360"/>
                  </a:lnTo>
                  <a:lnTo>
                    <a:pt x="4566" y="6888"/>
                  </a:lnTo>
                  <a:lnTo>
                    <a:pt x="4170" y="7416"/>
                  </a:lnTo>
                  <a:lnTo>
                    <a:pt x="3800" y="7943"/>
                  </a:lnTo>
                  <a:lnTo>
                    <a:pt x="3431" y="8498"/>
                  </a:lnTo>
                  <a:lnTo>
                    <a:pt x="3088" y="9052"/>
                  </a:lnTo>
                  <a:lnTo>
                    <a:pt x="2745" y="9632"/>
                  </a:lnTo>
                  <a:lnTo>
                    <a:pt x="2428" y="10187"/>
                  </a:lnTo>
                  <a:lnTo>
                    <a:pt x="2111" y="10794"/>
                  </a:lnTo>
                  <a:lnTo>
                    <a:pt x="1821" y="11374"/>
                  </a:lnTo>
                  <a:lnTo>
                    <a:pt x="1531" y="11981"/>
                  </a:lnTo>
                  <a:lnTo>
                    <a:pt x="1267" y="12588"/>
                  </a:lnTo>
                  <a:lnTo>
                    <a:pt x="1029" y="13195"/>
                  </a:lnTo>
                  <a:lnTo>
                    <a:pt x="792" y="13828"/>
                  </a:lnTo>
                  <a:lnTo>
                    <a:pt x="554" y="14462"/>
                  </a:lnTo>
                  <a:lnTo>
                    <a:pt x="370" y="15095"/>
                  </a:lnTo>
                  <a:lnTo>
                    <a:pt x="185" y="15755"/>
                  </a:lnTo>
                  <a:lnTo>
                    <a:pt x="0" y="16388"/>
                  </a:lnTo>
                  <a:lnTo>
                    <a:pt x="0" y="163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9"/>
            <p:cNvSpPr/>
            <p:nvPr/>
          </p:nvSpPr>
          <p:spPr>
            <a:xfrm>
              <a:off x="7398925" y="1273750"/>
              <a:ext cx="480300" cy="337825"/>
            </a:xfrm>
            <a:custGeom>
              <a:avLst/>
              <a:gdLst/>
              <a:ahLst/>
              <a:cxnLst/>
              <a:rect l="l" t="t" r="r" b="b"/>
              <a:pathLst>
                <a:path w="19212" h="13513" extrusionOk="0">
                  <a:moveTo>
                    <a:pt x="2454" y="8973"/>
                  </a:moveTo>
                  <a:lnTo>
                    <a:pt x="2454" y="8973"/>
                  </a:lnTo>
                  <a:lnTo>
                    <a:pt x="2217" y="8657"/>
                  </a:lnTo>
                  <a:lnTo>
                    <a:pt x="2006" y="8314"/>
                  </a:lnTo>
                  <a:lnTo>
                    <a:pt x="1768" y="7997"/>
                  </a:lnTo>
                  <a:lnTo>
                    <a:pt x="1531" y="7680"/>
                  </a:lnTo>
                  <a:lnTo>
                    <a:pt x="1531" y="7680"/>
                  </a:lnTo>
                  <a:lnTo>
                    <a:pt x="1478" y="7601"/>
                  </a:lnTo>
                  <a:lnTo>
                    <a:pt x="1425" y="7496"/>
                  </a:lnTo>
                  <a:lnTo>
                    <a:pt x="1372" y="7416"/>
                  </a:lnTo>
                  <a:lnTo>
                    <a:pt x="1293" y="7337"/>
                  </a:lnTo>
                  <a:lnTo>
                    <a:pt x="1293" y="7337"/>
                  </a:lnTo>
                  <a:lnTo>
                    <a:pt x="1214" y="7284"/>
                  </a:lnTo>
                  <a:lnTo>
                    <a:pt x="1161" y="7284"/>
                  </a:lnTo>
                  <a:lnTo>
                    <a:pt x="1108" y="7258"/>
                  </a:lnTo>
                  <a:lnTo>
                    <a:pt x="1056" y="7205"/>
                  </a:lnTo>
                  <a:lnTo>
                    <a:pt x="1056" y="7205"/>
                  </a:lnTo>
                  <a:lnTo>
                    <a:pt x="977" y="7153"/>
                  </a:lnTo>
                  <a:lnTo>
                    <a:pt x="924" y="7126"/>
                  </a:lnTo>
                  <a:lnTo>
                    <a:pt x="818" y="7126"/>
                  </a:lnTo>
                  <a:lnTo>
                    <a:pt x="765" y="7100"/>
                  </a:lnTo>
                  <a:lnTo>
                    <a:pt x="739" y="7100"/>
                  </a:lnTo>
                  <a:lnTo>
                    <a:pt x="713" y="7047"/>
                  </a:lnTo>
                  <a:lnTo>
                    <a:pt x="713" y="6968"/>
                  </a:lnTo>
                  <a:lnTo>
                    <a:pt x="713" y="6862"/>
                  </a:lnTo>
                  <a:lnTo>
                    <a:pt x="581" y="6862"/>
                  </a:lnTo>
                  <a:lnTo>
                    <a:pt x="581" y="6862"/>
                  </a:lnTo>
                  <a:lnTo>
                    <a:pt x="502" y="6836"/>
                  </a:lnTo>
                  <a:lnTo>
                    <a:pt x="422" y="6809"/>
                  </a:lnTo>
                  <a:lnTo>
                    <a:pt x="343" y="6783"/>
                  </a:lnTo>
                  <a:lnTo>
                    <a:pt x="290" y="6757"/>
                  </a:lnTo>
                  <a:lnTo>
                    <a:pt x="238" y="6783"/>
                  </a:lnTo>
                  <a:lnTo>
                    <a:pt x="185" y="6862"/>
                  </a:lnTo>
                  <a:lnTo>
                    <a:pt x="106" y="6968"/>
                  </a:lnTo>
                  <a:lnTo>
                    <a:pt x="106" y="6968"/>
                  </a:lnTo>
                  <a:lnTo>
                    <a:pt x="53" y="7100"/>
                  </a:lnTo>
                  <a:lnTo>
                    <a:pt x="27" y="7258"/>
                  </a:lnTo>
                  <a:lnTo>
                    <a:pt x="0" y="7548"/>
                  </a:lnTo>
                  <a:lnTo>
                    <a:pt x="0" y="8155"/>
                  </a:lnTo>
                  <a:lnTo>
                    <a:pt x="0" y="8155"/>
                  </a:lnTo>
                  <a:lnTo>
                    <a:pt x="0" y="8314"/>
                  </a:lnTo>
                  <a:lnTo>
                    <a:pt x="27" y="8393"/>
                  </a:lnTo>
                  <a:lnTo>
                    <a:pt x="79" y="8472"/>
                  </a:lnTo>
                  <a:lnTo>
                    <a:pt x="106" y="8630"/>
                  </a:lnTo>
                  <a:lnTo>
                    <a:pt x="106" y="8630"/>
                  </a:lnTo>
                  <a:lnTo>
                    <a:pt x="132" y="8657"/>
                  </a:lnTo>
                  <a:lnTo>
                    <a:pt x="158" y="8683"/>
                  </a:lnTo>
                  <a:lnTo>
                    <a:pt x="185" y="8710"/>
                  </a:lnTo>
                  <a:lnTo>
                    <a:pt x="238" y="8736"/>
                  </a:lnTo>
                  <a:lnTo>
                    <a:pt x="238" y="8736"/>
                  </a:lnTo>
                  <a:lnTo>
                    <a:pt x="238" y="8894"/>
                  </a:lnTo>
                  <a:lnTo>
                    <a:pt x="238" y="8894"/>
                  </a:lnTo>
                  <a:lnTo>
                    <a:pt x="1029" y="9422"/>
                  </a:lnTo>
                  <a:lnTo>
                    <a:pt x="1847" y="9923"/>
                  </a:lnTo>
                  <a:lnTo>
                    <a:pt x="2692" y="10398"/>
                  </a:lnTo>
                  <a:lnTo>
                    <a:pt x="3563" y="10847"/>
                  </a:lnTo>
                  <a:lnTo>
                    <a:pt x="4434" y="11269"/>
                  </a:lnTo>
                  <a:lnTo>
                    <a:pt x="5331" y="11639"/>
                  </a:lnTo>
                  <a:lnTo>
                    <a:pt x="6255" y="11982"/>
                  </a:lnTo>
                  <a:lnTo>
                    <a:pt x="7178" y="12299"/>
                  </a:lnTo>
                  <a:lnTo>
                    <a:pt x="8102" y="12562"/>
                  </a:lnTo>
                  <a:lnTo>
                    <a:pt x="9078" y="12826"/>
                  </a:lnTo>
                  <a:lnTo>
                    <a:pt x="10028" y="13037"/>
                  </a:lnTo>
                  <a:lnTo>
                    <a:pt x="11031" y="13196"/>
                  </a:lnTo>
                  <a:lnTo>
                    <a:pt x="12008" y="13328"/>
                  </a:lnTo>
                  <a:lnTo>
                    <a:pt x="13037" y="13433"/>
                  </a:lnTo>
                  <a:lnTo>
                    <a:pt x="14040" y="13486"/>
                  </a:lnTo>
                  <a:lnTo>
                    <a:pt x="15069" y="13512"/>
                  </a:lnTo>
                  <a:lnTo>
                    <a:pt x="15069" y="13512"/>
                  </a:lnTo>
                  <a:lnTo>
                    <a:pt x="16124" y="13486"/>
                  </a:lnTo>
                  <a:lnTo>
                    <a:pt x="17180" y="13433"/>
                  </a:lnTo>
                  <a:lnTo>
                    <a:pt x="18209" y="13328"/>
                  </a:lnTo>
                  <a:lnTo>
                    <a:pt x="19212" y="13169"/>
                  </a:lnTo>
                  <a:lnTo>
                    <a:pt x="19212" y="13169"/>
                  </a:lnTo>
                  <a:lnTo>
                    <a:pt x="18763" y="12774"/>
                  </a:lnTo>
                  <a:lnTo>
                    <a:pt x="18315" y="12378"/>
                  </a:lnTo>
                  <a:lnTo>
                    <a:pt x="17919" y="11955"/>
                  </a:lnTo>
                  <a:lnTo>
                    <a:pt x="17523" y="11507"/>
                  </a:lnTo>
                  <a:lnTo>
                    <a:pt x="17180" y="11032"/>
                  </a:lnTo>
                  <a:lnTo>
                    <a:pt x="16890" y="10504"/>
                  </a:lnTo>
                  <a:lnTo>
                    <a:pt x="16599" y="9950"/>
                  </a:lnTo>
                  <a:lnTo>
                    <a:pt x="16362" y="9316"/>
                  </a:lnTo>
                  <a:lnTo>
                    <a:pt x="16362" y="9316"/>
                  </a:lnTo>
                  <a:lnTo>
                    <a:pt x="16335" y="9237"/>
                  </a:lnTo>
                  <a:lnTo>
                    <a:pt x="16335" y="9132"/>
                  </a:lnTo>
                  <a:lnTo>
                    <a:pt x="16362" y="9000"/>
                  </a:lnTo>
                  <a:lnTo>
                    <a:pt x="16388" y="8894"/>
                  </a:lnTo>
                  <a:lnTo>
                    <a:pt x="16494" y="8683"/>
                  </a:lnTo>
                  <a:lnTo>
                    <a:pt x="16626" y="8446"/>
                  </a:lnTo>
                  <a:lnTo>
                    <a:pt x="16837" y="8208"/>
                  </a:lnTo>
                  <a:lnTo>
                    <a:pt x="17048" y="7944"/>
                  </a:lnTo>
                  <a:lnTo>
                    <a:pt x="17549" y="7416"/>
                  </a:lnTo>
                  <a:lnTo>
                    <a:pt x="17813" y="7126"/>
                  </a:lnTo>
                  <a:lnTo>
                    <a:pt x="18077" y="6836"/>
                  </a:lnTo>
                  <a:lnTo>
                    <a:pt x="18315" y="6546"/>
                  </a:lnTo>
                  <a:lnTo>
                    <a:pt x="18499" y="6229"/>
                  </a:lnTo>
                  <a:lnTo>
                    <a:pt x="18684" y="5912"/>
                  </a:lnTo>
                  <a:lnTo>
                    <a:pt x="18790" y="5569"/>
                  </a:lnTo>
                  <a:lnTo>
                    <a:pt x="18843" y="5384"/>
                  </a:lnTo>
                  <a:lnTo>
                    <a:pt x="18843" y="5226"/>
                  </a:lnTo>
                  <a:lnTo>
                    <a:pt x="18843" y="5041"/>
                  </a:lnTo>
                  <a:lnTo>
                    <a:pt x="18843" y="4857"/>
                  </a:lnTo>
                  <a:lnTo>
                    <a:pt x="18843" y="4857"/>
                  </a:lnTo>
                  <a:lnTo>
                    <a:pt x="18790" y="4751"/>
                  </a:lnTo>
                  <a:lnTo>
                    <a:pt x="18658" y="4593"/>
                  </a:lnTo>
                  <a:lnTo>
                    <a:pt x="18156" y="4144"/>
                  </a:lnTo>
                  <a:lnTo>
                    <a:pt x="17497" y="3563"/>
                  </a:lnTo>
                  <a:lnTo>
                    <a:pt x="16705" y="2957"/>
                  </a:lnTo>
                  <a:lnTo>
                    <a:pt x="15887" y="2323"/>
                  </a:lnTo>
                  <a:lnTo>
                    <a:pt x="15148" y="1795"/>
                  </a:lnTo>
                  <a:lnTo>
                    <a:pt x="14567" y="1400"/>
                  </a:lnTo>
                  <a:lnTo>
                    <a:pt x="14383" y="1268"/>
                  </a:lnTo>
                  <a:lnTo>
                    <a:pt x="14251" y="1215"/>
                  </a:lnTo>
                  <a:lnTo>
                    <a:pt x="14251" y="1215"/>
                  </a:lnTo>
                  <a:lnTo>
                    <a:pt x="13459" y="1637"/>
                  </a:lnTo>
                  <a:lnTo>
                    <a:pt x="13169" y="1769"/>
                  </a:lnTo>
                  <a:lnTo>
                    <a:pt x="12931" y="1848"/>
                  </a:lnTo>
                  <a:lnTo>
                    <a:pt x="12746" y="1901"/>
                  </a:lnTo>
                  <a:lnTo>
                    <a:pt x="12614" y="1875"/>
                  </a:lnTo>
                  <a:lnTo>
                    <a:pt x="12483" y="1848"/>
                  </a:lnTo>
                  <a:lnTo>
                    <a:pt x="12377" y="1769"/>
                  </a:lnTo>
                  <a:lnTo>
                    <a:pt x="12166" y="1531"/>
                  </a:lnTo>
                  <a:lnTo>
                    <a:pt x="11902" y="1215"/>
                  </a:lnTo>
                  <a:lnTo>
                    <a:pt x="11717" y="1056"/>
                  </a:lnTo>
                  <a:lnTo>
                    <a:pt x="11480" y="872"/>
                  </a:lnTo>
                  <a:lnTo>
                    <a:pt x="11189" y="687"/>
                  </a:lnTo>
                  <a:lnTo>
                    <a:pt x="10820" y="502"/>
                  </a:lnTo>
                  <a:lnTo>
                    <a:pt x="10820" y="502"/>
                  </a:lnTo>
                  <a:lnTo>
                    <a:pt x="10530" y="344"/>
                  </a:lnTo>
                  <a:lnTo>
                    <a:pt x="10292" y="186"/>
                  </a:lnTo>
                  <a:lnTo>
                    <a:pt x="10134" y="80"/>
                  </a:lnTo>
                  <a:lnTo>
                    <a:pt x="10002" y="1"/>
                  </a:lnTo>
                  <a:lnTo>
                    <a:pt x="9949" y="1"/>
                  </a:lnTo>
                  <a:lnTo>
                    <a:pt x="9923" y="27"/>
                  </a:lnTo>
                  <a:lnTo>
                    <a:pt x="9870" y="54"/>
                  </a:lnTo>
                  <a:lnTo>
                    <a:pt x="9817" y="133"/>
                  </a:lnTo>
                  <a:lnTo>
                    <a:pt x="9685" y="370"/>
                  </a:lnTo>
                  <a:lnTo>
                    <a:pt x="9527" y="740"/>
                  </a:lnTo>
                  <a:lnTo>
                    <a:pt x="9527" y="740"/>
                  </a:lnTo>
                  <a:lnTo>
                    <a:pt x="9421" y="1109"/>
                  </a:lnTo>
                  <a:lnTo>
                    <a:pt x="9316" y="1505"/>
                  </a:lnTo>
                  <a:lnTo>
                    <a:pt x="9263" y="1901"/>
                  </a:lnTo>
                  <a:lnTo>
                    <a:pt x="9184" y="2323"/>
                  </a:lnTo>
                  <a:lnTo>
                    <a:pt x="9105" y="3141"/>
                  </a:lnTo>
                  <a:lnTo>
                    <a:pt x="9025" y="3537"/>
                  </a:lnTo>
                  <a:lnTo>
                    <a:pt x="8946" y="3907"/>
                  </a:lnTo>
                  <a:lnTo>
                    <a:pt x="8946" y="3907"/>
                  </a:lnTo>
                  <a:lnTo>
                    <a:pt x="8630" y="4830"/>
                  </a:lnTo>
                  <a:lnTo>
                    <a:pt x="8102" y="6308"/>
                  </a:lnTo>
                  <a:lnTo>
                    <a:pt x="7574" y="7654"/>
                  </a:lnTo>
                  <a:lnTo>
                    <a:pt x="7389" y="8103"/>
                  </a:lnTo>
                  <a:lnTo>
                    <a:pt x="7284" y="8261"/>
                  </a:lnTo>
                  <a:lnTo>
                    <a:pt x="7284" y="8261"/>
                  </a:lnTo>
                  <a:lnTo>
                    <a:pt x="7178" y="8261"/>
                  </a:lnTo>
                  <a:lnTo>
                    <a:pt x="7073" y="8235"/>
                  </a:lnTo>
                  <a:lnTo>
                    <a:pt x="6835" y="8129"/>
                  </a:lnTo>
                  <a:lnTo>
                    <a:pt x="6624" y="7971"/>
                  </a:lnTo>
                  <a:lnTo>
                    <a:pt x="6413" y="7786"/>
                  </a:lnTo>
                  <a:lnTo>
                    <a:pt x="6017" y="7364"/>
                  </a:lnTo>
                  <a:lnTo>
                    <a:pt x="5674" y="6968"/>
                  </a:lnTo>
                  <a:lnTo>
                    <a:pt x="5516" y="6836"/>
                  </a:lnTo>
                  <a:lnTo>
                    <a:pt x="5357" y="6730"/>
                  </a:lnTo>
                  <a:lnTo>
                    <a:pt x="5304" y="6704"/>
                  </a:lnTo>
                  <a:lnTo>
                    <a:pt x="5252" y="6704"/>
                  </a:lnTo>
                  <a:lnTo>
                    <a:pt x="5199" y="6704"/>
                  </a:lnTo>
                  <a:lnTo>
                    <a:pt x="5146" y="6757"/>
                  </a:lnTo>
                  <a:lnTo>
                    <a:pt x="5093" y="6809"/>
                  </a:lnTo>
                  <a:lnTo>
                    <a:pt x="5067" y="6889"/>
                  </a:lnTo>
                  <a:lnTo>
                    <a:pt x="4988" y="7153"/>
                  </a:lnTo>
                  <a:lnTo>
                    <a:pt x="4961" y="7522"/>
                  </a:lnTo>
                  <a:lnTo>
                    <a:pt x="4935" y="8023"/>
                  </a:lnTo>
                  <a:lnTo>
                    <a:pt x="4935" y="8023"/>
                  </a:lnTo>
                  <a:lnTo>
                    <a:pt x="4935" y="8419"/>
                  </a:lnTo>
                  <a:lnTo>
                    <a:pt x="4882" y="8710"/>
                  </a:lnTo>
                  <a:lnTo>
                    <a:pt x="4829" y="8947"/>
                  </a:lnTo>
                  <a:lnTo>
                    <a:pt x="4750" y="9132"/>
                  </a:lnTo>
                  <a:lnTo>
                    <a:pt x="4645" y="9237"/>
                  </a:lnTo>
                  <a:lnTo>
                    <a:pt x="4539" y="9316"/>
                  </a:lnTo>
                  <a:lnTo>
                    <a:pt x="4381" y="9343"/>
                  </a:lnTo>
                  <a:lnTo>
                    <a:pt x="4223" y="9343"/>
                  </a:lnTo>
                  <a:lnTo>
                    <a:pt x="4064" y="9316"/>
                  </a:lnTo>
                  <a:lnTo>
                    <a:pt x="3879" y="9264"/>
                  </a:lnTo>
                  <a:lnTo>
                    <a:pt x="3457" y="9132"/>
                  </a:lnTo>
                  <a:lnTo>
                    <a:pt x="2982" y="9026"/>
                  </a:lnTo>
                  <a:lnTo>
                    <a:pt x="2718" y="9000"/>
                  </a:lnTo>
                  <a:lnTo>
                    <a:pt x="2454" y="8973"/>
                  </a:lnTo>
                  <a:lnTo>
                    <a:pt x="2454" y="89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9"/>
            <p:cNvSpPr/>
            <p:nvPr/>
          </p:nvSpPr>
          <p:spPr>
            <a:xfrm>
              <a:off x="7398925" y="1273750"/>
              <a:ext cx="471075" cy="240175"/>
            </a:xfrm>
            <a:custGeom>
              <a:avLst/>
              <a:gdLst/>
              <a:ahLst/>
              <a:cxnLst/>
              <a:rect l="l" t="t" r="r" b="b"/>
              <a:pathLst>
                <a:path w="18843" h="9607" extrusionOk="0">
                  <a:moveTo>
                    <a:pt x="2164" y="8551"/>
                  </a:moveTo>
                  <a:lnTo>
                    <a:pt x="2164" y="8551"/>
                  </a:lnTo>
                  <a:lnTo>
                    <a:pt x="1847" y="8103"/>
                  </a:lnTo>
                  <a:lnTo>
                    <a:pt x="1531" y="7680"/>
                  </a:lnTo>
                  <a:lnTo>
                    <a:pt x="1531" y="7680"/>
                  </a:lnTo>
                  <a:lnTo>
                    <a:pt x="1478" y="7601"/>
                  </a:lnTo>
                  <a:lnTo>
                    <a:pt x="1425" y="7496"/>
                  </a:lnTo>
                  <a:lnTo>
                    <a:pt x="1372" y="7416"/>
                  </a:lnTo>
                  <a:lnTo>
                    <a:pt x="1293" y="7337"/>
                  </a:lnTo>
                  <a:lnTo>
                    <a:pt x="1293" y="7337"/>
                  </a:lnTo>
                  <a:lnTo>
                    <a:pt x="1214" y="7284"/>
                  </a:lnTo>
                  <a:lnTo>
                    <a:pt x="1161" y="7284"/>
                  </a:lnTo>
                  <a:lnTo>
                    <a:pt x="1108" y="7258"/>
                  </a:lnTo>
                  <a:lnTo>
                    <a:pt x="1056" y="7205"/>
                  </a:lnTo>
                  <a:lnTo>
                    <a:pt x="1056" y="7205"/>
                  </a:lnTo>
                  <a:lnTo>
                    <a:pt x="977" y="7153"/>
                  </a:lnTo>
                  <a:lnTo>
                    <a:pt x="924" y="7126"/>
                  </a:lnTo>
                  <a:lnTo>
                    <a:pt x="818" y="7126"/>
                  </a:lnTo>
                  <a:lnTo>
                    <a:pt x="765" y="7100"/>
                  </a:lnTo>
                  <a:lnTo>
                    <a:pt x="739" y="7100"/>
                  </a:lnTo>
                  <a:lnTo>
                    <a:pt x="713" y="7047"/>
                  </a:lnTo>
                  <a:lnTo>
                    <a:pt x="713" y="6968"/>
                  </a:lnTo>
                  <a:lnTo>
                    <a:pt x="713" y="6862"/>
                  </a:lnTo>
                  <a:lnTo>
                    <a:pt x="581" y="6862"/>
                  </a:lnTo>
                  <a:lnTo>
                    <a:pt x="581" y="6862"/>
                  </a:lnTo>
                  <a:lnTo>
                    <a:pt x="502" y="6836"/>
                  </a:lnTo>
                  <a:lnTo>
                    <a:pt x="422" y="6809"/>
                  </a:lnTo>
                  <a:lnTo>
                    <a:pt x="343" y="6783"/>
                  </a:lnTo>
                  <a:lnTo>
                    <a:pt x="290" y="6757"/>
                  </a:lnTo>
                  <a:lnTo>
                    <a:pt x="238" y="6783"/>
                  </a:lnTo>
                  <a:lnTo>
                    <a:pt x="185" y="6862"/>
                  </a:lnTo>
                  <a:lnTo>
                    <a:pt x="106" y="6968"/>
                  </a:lnTo>
                  <a:lnTo>
                    <a:pt x="106" y="6968"/>
                  </a:lnTo>
                  <a:lnTo>
                    <a:pt x="27" y="7179"/>
                  </a:lnTo>
                  <a:lnTo>
                    <a:pt x="0" y="7390"/>
                  </a:lnTo>
                  <a:lnTo>
                    <a:pt x="0" y="7601"/>
                  </a:lnTo>
                  <a:lnTo>
                    <a:pt x="0" y="7812"/>
                  </a:lnTo>
                  <a:lnTo>
                    <a:pt x="0" y="7812"/>
                  </a:lnTo>
                  <a:lnTo>
                    <a:pt x="1056" y="8208"/>
                  </a:lnTo>
                  <a:lnTo>
                    <a:pt x="2164" y="8551"/>
                  </a:lnTo>
                  <a:lnTo>
                    <a:pt x="2164" y="8551"/>
                  </a:lnTo>
                  <a:close/>
                  <a:moveTo>
                    <a:pt x="18843" y="4936"/>
                  </a:moveTo>
                  <a:lnTo>
                    <a:pt x="18843" y="5226"/>
                  </a:lnTo>
                  <a:lnTo>
                    <a:pt x="18843" y="5226"/>
                  </a:lnTo>
                  <a:lnTo>
                    <a:pt x="18816" y="5490"/>
                  </a:lnTo>
                  <a:lnTo>
                    <a:pt x="18737" y="5754"/>
                  </a:lnTo>
                  <a:lnTo>
                    <a:pt x="18631" y="5991"/>
                  </a:lnTo>
                  <a:lnTo>
                    <a:pt x="18499" y="6229"/>
                  </a:lnTo>
                  <a:lnTo>
                    <a:pt x="18367" y="6466"/>
                  </a:lnTo>
                  <a:lnTo>
                    <a:pt x="18183" y="6704"/>
                  </a:lnTo>
                  <a:lnTo>
                    <a:pt x="17813" y="7153"/>
                  </a:lnTo>
                  <a:lnTo>
                    <a:pt x="17048" y="7944"/>
                  </a:lnTo>
                  <a:lnTo>
                    <a:pt x="16731" y="8340"/>
                  </a:lnTo>
                  <a:lnTo>
                    <a:pt x="16599" y="8498"/>
                  </a:lnTo>
                  <a:lnTo>
                    <a:pt x="16467" y="8683"/>
                  </a:lnTo>
                  <a:lnTo>
                    <a:pt x="16467" y="8683"/>
                  </a:lnTo>
                  <a:lnTo>
                    <a:pt x="15649" y="8894"/>
                  </a:lnTo>
                  <a:lnTo>
                    <a:pt x="14805" y="9079"/>
                  </a:lnTo>
                  <a:lnTo>
                    <a:pt x="13934" y="9237"/>
                  </a:lnTo>
                  <a:lnTo>
                    <a:pt x="13090" y="9369"/>
                  </a:lnTo>
                  <a:lnTo>
                    <a:pt x="12192" y="9475"/>
                  </a:lnTo>
                  <a:lnTo>
                    <a:pt x="11321" y="9554"/>
                  </a:lnTo>
                  <a:lnTo>
                    <a:pt x="10424" y="9607"/>
                  </a:lnTo>
                  <a:lnTo>
                    <a:pt x="9527" y="9607"/>
                  </a:lnTo>
                  <a:lnTo>
                    <a:pt x="9527" y="9607"/>
                  </a:lnTo>
                  <a:lnTo>
                    <a:pt x="8313" y="9580"/>
                  </a:lnTo>
                  <a:lnTo>
                    <a:pt x="7099" y="9501"/>
                  </a:lnTo>
                  <a:lnTo>
                    <a:pt x="5885" y="9369"/>
                  </a:lnTo>
                  <a:lnTo>
                    <a:pt x="4724" y="9158"/>
                  </a:lnTo>
                  <a:lnTo>
                    <a:pt x="4724" y="9158"/>
                  </a:lnTo>
                  <a:lnTo>
                    <a:pt x="4803" y="9000"/>
                  </a:lnTo>
                  <a:lnTo>
                    <a:pt x="4882" y="8762"/>
                  </a:lnTo>
                  <a:lnTo>
                    <a:pt x="4935" y="8446"/>
                  </a:lnTo>
                  <a:lnTo>
                    <a:pt x="4935" y="8023"/>
                  </a:lnTo>
                  <a:lnTo>
                    <a:pt x="4935" y="8023"/>
                  </a:lnTo>
                  <a:lnTo>
                    <a:pt x="4961" y="7522"/>
                  </a:lnTo>
                  <a:lnTo>
                    <a:pt x="4988" y="7153"/>
                  </a:lnTo>
                  <a:lnTo>
                    <a:pt x="5067" y="6889"/>
                  </a:lnTo>
                  <a:lnTo>
                    <a:pt x="5093" y="6809"/>
                  </a:lnTo>
                  <a:lnTo>
                    <a:pt x="5146" y="6757"/>
                  </a:lnTo>
                  <a:lnTo>
                    <a:pt x="5199" y="6704"/>
                  </a:lnTo>
                  <a:lnTo>
                    <a:pt x="5252" y="6704"/>
                  </a:lnTo>
                  <a:lnTo>
                    <a:pt x="5304" y="6704"/>
                  </a:lnTo>
                  <a:lnTo>
                    <a:pt x="5357" y="6730"/>
                  </a:lnTo>
                  <a:lnTo>
                    <a:pt x="5516" y="6836"/>
                  </a:lnTo>
                  <a:lnTo>
                    <a:pt x="5674" y="6968"/>
                  </a:lnTo>
                  <a:lnTo>
                    <a:pt x="6017" y="7364"/>
                  </a:lnTo>
                  <a:lnTo>
                    <a:pt x="6413" y="7786"/>
                  </a:lnTo>
                  <a:lnTo>
                    <a:pt x="6624" y="7971"/>
                  </a:lnTo>
                  <a:lnTo>
                    <a:pt x="6835" y="8129"/>
                  </a:lnTo>
                  <a:lnTo>
                    <a:pt x="7073" y="8235"/>
                  </a:lnTo>
                  <a:lnTo>
                    <a:pt x="7178" y="8261"/>
                  </a:lnTo>
                  <a:lnTo>
                    <a:pt x="7284" y="8261"/>
                  </a:lnTo>
                  <a:lnTo>
                    <a:pt x="7284" y="8261"/>
                  </a:lnTo>
                  <a:lnTo>
                    <a:pt x="7389" y="8103"/>
                  </a:lnTo>
                  <a:lnTo>
                    <a:pt x="7574" y="7654"/>
                  </a:lnTo>
                  <a:lnTo>
                    <a:pt x="8102" y="6308"/>
                  </a:lnTo>
                  <a:lnTo>
                    <a:pt x="8630" y="4830"/>
                  </a:lnTo>
                  <a:lnTo>
                    <a:pt x="8946" y="3907"/>
                  </a:lnTo>
                  <a:lnTo>
                    <a:pt x="8946" y="3907"/>
                  </a:lnTo>
                  <a:lnTo>
                    <a:pt x="9025" y="3537"/>
                  </a:lnTo>
                  <a:lnTo>
                    <a:pt x="9105" y="3141"/>
                  </a:lnTo>
                  <a:lnTo>
                    <a:pt x="9184" y="2323"/>
                  </a:lnTo>
                  <a:lnTo>
                    <a:pt x="9263" y="1901"/>
                  </a:lnTo>
                  <a:lnTo>
                    <a:pt x="9316" y="1505"/>
                  </a:lnTo>
                  <a:lnTo>
                    <a:pt x="9421" y="1109"/>
                  </a:lnTo>
                  <a:lnTo>
                    <a:pt x="9527" y="740"/>
                  </a:lnTo>
                  <a:lnTo>
                    <a:pt x="9527" y="740"/>
                  </a:lnTo>
                  <a:lnTo>
                    <a:pt x="9685" y="370"/>
                  </a:lnTo>
                  <a:lnTo>
                    <a:pt x="9817" y="133"/>
                  </a:lnTo>
                  <a:lnTo>
                    <a:pt x="9870" y="54"/>
                  </a:lnTo>
                  <a:lnTo>
                    <a:pt x="9923" y="27"/>
                  </a:lnTo>
                  <a:lnTo>
                    <a:pt x="9949" y="1"/>
                  </a:lnTo>
                  <a:lnTo>
                    <a:pt x="10002" y="1"/>
                  </a:lnTo>
                  <a:lnTo>
                    <a:pt x="10134" y="80"/>
                  </a:lnTo>
                  <a:lnTo>
                    <a:pt x="10292" y="186"/>
                  </a:lnTo>
                  <a:lnTo>
                    <a:pt x="10530" y="344"/>
                  </a:lnTo>
                  <a:lnTo>
                    <a:pt x="10820" y="502"/>
                  </a:lnTo>
                  <a:lnTo>
                    <a:pt x="10820" y="502"/>
                  </a:lnTo>
                  <a:lnTo>
                    <a:pt x="11189" y="687"/>
                  </a:lnTo>
                  <a:lnTo>
                    <a:pt x="11480" y="872"/>
                  </a:lnTo>
                  <a:lnTo>
                    <a:pt x="11717" y="1056"/>
                  </a:lnTo>
                  <a:lnTo>
                    <a:pt x="11902" y="1215"/>
                  </a:lnTo>
                  <a:lnTo>
                    <a:pt x="12166" y="1531"/>
                  </a:lnTo>
                  <a:lnTo>
                    <a:pt x="12377" y="1769"/>
                  </a:lnTo>
                  <a:lnTo>
                    <a:pt x="12483" y="1848"/>
                  </a:lnTo>
                  <a:lnTo>
                    <a:pt x="12614" y="1875"/>
                  </a:lnTo>
                  <a:lnTo>
                    <a:pt x="12746" y="1901"/>
                  </a:lnTo>
                  <a:lnTo>
                    <a:pt x="12931" y="1848"/>
                  </a:lnTo>
                  <a:lnTo>
                    <a:pt x="13169" y="1769"/>
                  </a:lnTo>
                  <a:lnTo>
                    <a:pt x="13459" y="1637"/>
                  </a:lnTo>
                  <a:lnTo>
                    <a:pt x="14251" y="1215"/>
                  </a:lnTo>
                  <a:lnTo>
                    <a:pt x="14251" y="1215"/>
                  </a:lnTo>
                  <a:lnTo>
                    <a:pt x="14383" y="1268"/>
                  </a:lnTo>
                  <a:lnTo>
                    <a:pt x="14567" y="1400"/>
                  </a:lnTo>
                  <a:lnTo>
                    <a:pt x="15148" y="1795"/>
                  </a:lnTo>
                  <a:lnTo>
                    <a:pt x="15887" y="2323"/>
                  </a:lnTo>
                  <a:lnTo>
                    <a:pt x="16705" y="2957"/>
                  </a:lnTo>
                  <a:lnTo>
                    <a:pt x="17497" y="3563"/>
                  </a:lnTo>
                  <a:lnTo>
                    <a:pt x="18156" y="4144"/>
                  </a:lnTo>
                  <a:lnTo>
                    <a:pt x="18658" y="4593"/>
                  </a:lnTo>
                  <a:lnTo>
                    <a:pt x="18790" y="4751"/>
                  </a:lnTo>
                  <a:lnTo>
                    <a:pt x="18843" y="4857"/>
                  </a:lnTo>
                  <a:lnTo>
                    <a:pt x="18843" y="4857"/>
                  </a:lnTo>
                  <a:lnTo>
                    <a:pt x="18843" y="4936"/>
                  </a:lnTo>
                  <a:lnTo>
                    <a:pt x="18843" y="49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9"/>
            <p:cNvSpPr/>
            <p:nvPr/>
          </p:nvSpPr>
          <p:spPr>
            <a:xfrm>
              <a:off x="7598150" y="527575"/>
              <a:ext cx="832625" cy="793050"/>
            </a:xfrm>
            <a:custGeom>
              <a:avLst/>
              <a:gdLst/>
              <a:ahLst/>
              <a:cxnLst/>
              <a:rect l="l" t="t" r="r" b="b"/>
              <a:pathLst>
                <a:path w="33305" h="31722" extrusionOk="0">
                  <a:moveTo>
                    <a:pt x="20743" y="3959"/>
                  </a:moveTo>
                  <a:lnTo>
                    <a:pt x="20743" y="3959"/>
                  </a:lnTo>
                  <a:lnTo>
                    <a:pt x="20479" y="3643"/>
                  </a:lnTo>
                  <a:lnTo>
                    <a:pt x="20268" y="3300"/>
                  </a:lnTo>
                  <a:lnTo>
                    <a:pt x="20031" y="2983"/>
                  </a:lnTo>
                  <a:lnTo>
                    <a:pt x="19793" y="2666"/>
                  </a:lnTo>
                  <a:lnTo>
                    <a:pt x="19793" y="2666"/>
                  </a:lnTo>
                  <a:lnTo>
                    <a:pt x="19688" y="2482"/>
                  </a:lnTo>
                  <a:lnTo>
                    <a:pt x="19635" y="2402"/>
                  </a:lnTo>
                  <a:lnTo>
                    <a:pt x="19556" y="2323"/>
                  </a:lnTo>
                  <a:lnTo>
                    <a:pt x="19556" y="2323"/>
                  </a:lnTo>
                  <a:lnTo>
                    <a:pt x="19477" y="2270"/>
                  </a:lnTo>
                  <a:lnTo>
                    <a:pt x="19424" y="2270"/>
                  </a:lnTo>
                  <a:lnTo>
                    <a:pt x="19371" y="2244"/>
                  </a:lnTo>
                  <a:lnTo>
                    <a:pt x="19318" y="2191"/>
                  </a:lnTo>
                  <a:lnTo>
                    <a:pt x="19318" y="2191"/>
                  </a:lnTo>
                  <a:lnTo>
                    <a:pt x="19266" y="2139"/>
                  </a:lnTo>
                  <a:lnTo>
                    <a:pt x="19186" y="2112"/>
                  </a:lnTo>
                  <a:lnTo>
                    <a:pt x="19081" y="2112"/>
                  </a:lnTo>
                  <a:lnTo>
                    <a:pt x="19028" y="2086"/>
                  </a:lnTo>
                  <a:lnTo>
                    <a:pt x="19002" y="2086"/>
                  </a:lnTo>
                  <a:lnTo>
                    <a:pt x="18975" y="2033"/>
                  </a:lnTo>
                  <a:lnTo>
                    <a:pt x="18975" y="1954"/>
                  </a:lnTo>
                  <a:lnTo>
                    <a:pt x="18975" y="1848"/>
                  </a:lnTo>
                  <a:lnTo>
                    <a:pt x="18843" y="1848"/>
                  </a:lnTo>
                  <a:lnTo>
                    <a:pt x="18843" y="1848"/>
                  </a:lnTo>
                  <a:lnTo>
                    <a:pt x="18738" y="1822"/>
                  </a:lnTo>
                  <a:lnTo>
                    <a:pt x="18659" y="1795"/>
                  </a:lnTo>
                  <a:lnTo>
                    <a:pt x="18606" y="1769"/>
                  </a:lnTo>
                  <a:lnTo>
                    <a:pt x="18527" y="1743"/>
                  </a:lnTo>
                  <a:lnTo>
                    <a:pt x="18527" y="14067"/>
                  </a:lnTo>
                  <a:lnTo>
                    <a:pt x="18527" y="14067"/>
                  </a:lnTo>
                  <a:lnTo>
                    <a:pt x="18738" y="13961"/>
                  </a:lnTo>
                  <a:lnTo>
                    <a:pt x="18790" y="13935"/>
                  </a:lnTo>
                  <a:lnTo>
                    <a:pt x="18843" y="13961"/>
                  </a:lnTo>
                  <a:lnTo>
                    <a:pt x="18843" y="13961"/>
                  </a:lnTo>
                  <a:lnTo>
                    <a:pt x="19424" y="14700"/>
                  </a:lnTo>
                  <a:lnTo>
                    <a:pt x="19741" y="15122"/>
                  </a:lnTo>
                  <a:lnTo>
                    <a:pt x="20004" y="15545"/>
                  </a:lnTo>
                  <a:lnTo>
                    <a:pt x="20004" y="15545"/>
                  </a:lnTo>
                  <a:lnTo>
                    <a:pt x="20084" y="15597"/>
                  </a:lnTo>
                  <a:lnTo>
                    <a:pt x="20189" y="15650"/>
                  </a:lnTo>
                  <a:lnTo>
                    <a:pt x="20268" y="15729"/>
                  </a:lnTo>
                  <a:lnTo>
                    <a:pt x="20321" y="15808"/>
                  </a:lnTo>
                  <a:lnTo>
                    <a:pt x="20427" y="15993"/>
                  </a:lnTo>
                  <a:lnTo>
                    <a:pt x="20532" y="16231"/>
                  </a:lnTo>
                  <a:lnTo>
                    <a:pt x="20638" y="16653"/>
                  </a:lnTo>
                  <a:lnTo>
                    <a:pt x="20717" y="16838"/>
                  </a:lnTo>
                  <a:lnTo>
                    <a:pt x="20796" y="16943"/>
                  </a:lnTo>
                  <a:lnTo>
                    <a:pt x="20796" y="16943"/>
                  </a:lnTo>
                  <a:lnTo>
                    <a:pt x="21377" y="17656"/>
                  </a:lnTo>
                  <a:lnTo>
                    <a:pt x="21693" y="18078"/>
                  </a:lnTo>
                  <a:lnTo>
                    <a:pt x="21773" y="18210"/>
                  </a:lnTo>
                  <a:lnTo>
                    <a:pt x="21773" y="18263"/>
                  </a:lnTo>
                  <a:lnTo>
                    <a:pt x="21746" y="18263"/>
                  </a:lnTo>
                  <a:lnTo>
                    <a:pt x="21746" y="18263"/>
                  </a:lnTo>
                  <a:lnTo>
                    <a:pt x="21561" y="18263"/>
                  </a:lnTo>
                  <a:lnTo>
                    <a:pt x="21350" y="18210"/>
                  </a:lnTo>
                  <a:lnTo>
                    <a:pt x="21139" y="18131"/>
                  </a:lnTo>
                  <a:lnTo>
                    <a:pt x="20902" y="18025"/>
                  </a:lnTo>
                  <a:lnTo>
                    <a:pt x="20691" y="17920"/>
                  </a:lnTo>
                  <a:lnTo>
                    <a:pt x="20453" y="17840"/>
                  </a:lnTo>
                  <a:lnTo>
                    <a:pt x="20216" y="17761"/>
                  </a:lnTo>
                  <a:lnTo>
                    <a:pt x="20004" y="17735"/>
                  </a:lnTo>
                  <a:lnTo>
                    <a:pt x="20004" y="17735"/>
                  </a:lnTo>
                  <a:lnTo>
                    <a:pt x="19820" y="17788"/>
                  </a:lnTo>
                  <a:lnTo>
                    <a:pt x="19609" y="17867"/>
                  </a:lnTo>
                  <a:lnTo>
                    <a:pt x="19424" y="17972"/>
                  </a:lnTo>
                  <a:lnTo>
                    <a:pt x="19213" y="18104"/>
                  </a:lnTo>
                  <a:lnTo>
                    <a:pt x="18843" y="18395"/>
                  </a:lnTo>
                  <a:lnTo>
                    <a:pt x="18685" y="18527"/>
                  </a:lnTo>
                  <a:lnTo>
                    <a:pt x="18527" y="18606"/>
                  </a:lnTo>
                  <a:lnTo>
                    <a:pt x="18527" y="21324"/>
                  </a:lnTo>
                  <a:lnTo>
                    <a:pt x="18527" y="21324"/>
                  </a:lnTo>
                  <a:lnTo>
                    <a:pt x="18764" y="21245"/>
                  </a:lnTo>
                  <a:lnTo>
                    <a:pt x="19081" y="21139"/>
                  </a:lnTo>
                  <a:lnTo>
                    <a:pt x="19081" y="21139"/>
                  </a:lnTo>
                  <a:lnTo>
                    <a:pt x="20031" y="20875"/>
                  </a:lnTo>
                  <a:lnTo>
                    <a:pt x="21271" y="20559"/>
                  </a:lnTo>
                  <a:lnTo>
                    <a:pt x="21904" y="20427"/>
                  </a:lnTo>
                  <a:lnTo>
                    <a:pt x="22511" y="20321"/>
                  </a:lnTo>
                  <a:lnTo>
                    <a:pt x="22775" y="20295"/>
                  </a:lnTo>
                  <a:lnTo>
                    <a:pt x="23039" y="20268"/>
                  </a:lnTo>
                  <a:lnTo>
                    <a:pt x="23250" y="20295"/>
                  </a:lnTo>
                  <a:lnTo>
                    <a:pt x="23435" y="20321"/>
                  </a:lnTo>
                  <a:lnTo>
                    <a:pt x="23435" y="20321"/>
                  </a:lnTo>
                  <a:lnTo>
                    <a:pt x="23514" y="20374"/>
                  </a:lnTo>
                  <a:lnTo>
                    <a:pt x="23620" y="20506"/>
                  </a:lnTo>
                  <a:lnTo>
                    <a:pt x="23699" y="20691"/>
                  </a:lnTo>
                  <a:lnTo>
                    <a:pt x="23778" y="20928"/>
                  </a:lnTo>
                  <a:lnTo>
                    <a:pt x="23937" y="21509"/>
                  </a:lnTo>
                  <a:lnTo>
                    <a:pt x="24068" y="22168"/>
                  </a:lnTo>
                  <a:lnTo>
                    <a:pt x="24200" y="22881"/>
                  </a:lnTo>
                  <a:lnTo>
                    <a:pt x="24306" y="23541"/>
                  </a:lnTo>
                  <a:lnTo>
                    <a:pt x="24359" y="24068"/>
                  </a:lnTo>
                  <a:lnTo>
                    <a:pt x="24385" y="24438"/>
                  </a:lnTo>
                  <a:lnTo>
                    <a:pt x="24385" y="24438"/>
                  </a:lnTo>
                  <a:lnTo>
                    <a:pt x="24359" y="25124"/>
                  </a:lnTo>
                  <a:lnTo>
                    <a:pt x="24280" y="25731"/>
                  </a:lnTo>
                  <a:lnTo>
                    <a:pt x="24174" y="26338"/>
                  </a:lnTo>
                  <a:lnTo>
                    <a:pt x="24042" y="27024"/>
                  </a:lnTo>
                  <a:lnTo>
                    <a:pt x="24042" y="27024"/>
                  </a:lnTo>
                  <a:lnTo>
                    <a:pt x="24016" y="27235"/>
                  </a:lnTo>
                  <a:lnTo>
                    <a:pt x="24042" y="27394"/>
                  </a:lnTo>
                  <a:lnTo>
                    <a:pt x="24121" y="27499"/>
                  </a:lnTo>
                  <a:lnTo>
                    <a:pt x="24253" y="27578"/>
                  </a:lnTo>
                  <a:lnTo>
                    <a:pt x="24412" y="27631"/>
                  </a:lnTo>
                  <a:lnTo>
                    <a:pt x="24623" y="27631"/>
                  </a:lnTo>
                  <a:lnTo>
                    <a:pt x="24834" y="27631"/>
                  </a:lnTo>
                  <a:lnTo>
                    <a:pt x="25045" y="27578"/>
                  </a:lnTo>
                  <a:lnTo>
                    <a:pt x="25520" y="27446"/>
                  </a:lnTo>
                  <a:lnTo>
                    <a:pt x="25969" y="27262"/>
                  </a:lnTo>
                  <a:lnTo>
                    <a:pt x="26364" y="27077"/>
                  </a:lnTo>
                  <a:lnTo>
                    <a:pt x="26628" y="26919"/>
                  </a:lnTo>
                  <a:lnTo>
                    <a:pt x="26628" y="26919"/>
                  </a:lnTo>
                  <a:lnTo>
                    <a:pt x="27182" y="27077"/>
                  </a:lnTo>
                  <a:lnTo>
                    <a:pt x="27789" y="27209"/>
                  </a:lnTo>
                  <a:lnTo>
                    <a:pt x="28080" y="27262"/>
                  </a:lnTo>
                  <a:lnTo>
                    <a:pt x="28370" y="27288"/>
                  </a:lnTo>
                  <a:lnTo>
                    <a:pt x="28660" y="27314"/>
                  </a:lnTo>
                  <a:lnTo>
                    <a:pt x="28951" y="27314"/>
                  </a:lnTo>
                  <a:lnTo>
                    <a:pt x="29215" y="27262"/>
                  </a:lnTo>
                  <a:lnTo>
                    <a:pt x="29478" y="27209"/>
                  </a:lnTo>
                  <a:lnTo>
                    <a:pt x="29716" y="27103"/>
                  </a:lnTo>
                  <a:lnTo>
                    <a:pt x="29927" y="26945"/>
                  </a:lnTo>
                  <a:lnTo>
                    <a:pt x="30112" y="26760"/>
                  </a:lnTo>
                  <a:lnTo>
                    <a:pt x="30270" y="26496"/>
                  </a:lnTo>
                  <a:lnTo>
                    <a:pt x="30402" y="26206"/>
                  </a:lnTo>
                  <a:lnTo>
                    <a:pt x="30508" y="25863"/>
                  </a:lnTo>
                  <a:lnTo>
                    <a:pt x="30508" y="25863"/>
                  </a:lnTo>
                  <a:lnTo>
                    <a:pt x="30587" y="25467"/>
                  </a:lnTo>
                  <a:lnTo>
                    <a:pt x="30640" y="25045"/>
                  </a:lnTo>
                  <a:lnTo>
                    <a:pt x="30666" y="24544"/>
                  </a:lnTo>
                  <a:lnTo>
                    <a:pt x="30692" y="24016"/>
                  </a:lnTo>
                  <a:lnTo>
                    <a:pt x="30692" y="23488"/>
                  </a:lnTo>
                  <a:lnTo>
                    <a:pt x="30666" y="23013"/>
                  </a:lnTo>
                  <a:lnTo>
                    <a:pt x="30613" y="22564"/>
                  </a:lnTo>
                  <a:lnTo>
                    <a:pt x="30560" y="22380"/>
                  </a:lnTo>
                  <a:lnTo>
                    <a:pt x="30508" y="22195"/>
                  </a:lnTo>
                  <a:lnTo>
                    <a:pt x="30508" y="22195"/>
                  </a:lnTo>
                  <a:lnTo>
                    <a:pt x="30349" y="21905"/>
                  </a:lnTo>
                  <a:lnTo>
                    <a:pt x="30165" y="21588"/>
                  </a:lnTo>
                  <a:lnTo>
                    <a:pt x="29927" y="21271"/>
                  </a:lnTo>
                  <a:lnTo>
                    <a:pt x="29927" y="21271"/>
                  </a:lnTo>
                  <a:lnTo>
                    <a:pt x="30112" y="21192"/>
                  </a:lnTo>
                  <a:lnTo>
                    <a:pt x="30376" y="21113"/>
                  </a:lnTo>
                  <a:lnTo>
                    <a:pt x="31009" y="21007"/>
                  </a:lnTo>
                  <a:lnTo>
                    <a:pt x="31642" y="20928"/>
                  </a:lnTo>
                  <a:lnTo>
                    <a:pt x="32144" y="20902"/>
                  </a:lnTo>
                  <a:lnTo>
                    <a:pt x="32144" y="20902"/>
                  </a:lnTo>
                  <a:lnTo>
                    <a:pt x="32302" y="20928"/>
                  </a:lnTo>
                  <a:lnTo>
                    <a:pt x="32408" y="21007"/>
                  </a:lnTo>
                  <a:lnTo>
                    <a:pt x="32513" y="21113"/>
                  </a:lnTo>
                  <a:lnTo>
                    <a:pt x="32592" y="21245"/>
                  </a:lnTo>
                  <a:lnTo>
                    <a:pt x="32672" y="21403"/>
                  </a:lnTo>
                  <a:lnTo>
                    <a:pt x="32751" y="21588"/>
                  </a:lnTo>
                  <a:lnTo>
                    <a:pt x="32830" y="22036"/>
                  </a:lnTo>
                  <a:lnTo>
                    <a:pt x="32830" y="22036"/>
                  </a:lnTo>
                  <a:lnTo>
                    <a:pt x="33041" y="20849"/>
                  </a:lnTo>
                  <a:lnTo>
                    <a:pt x="33173" y="19635"/>
                  </a:lnTo>
                  <a:lnTo>
                    <a:pt x="33252" y="18421"/>
                  </a:lnTo>
                  <a:lnTo>
                    <a:pt x="33305" y="17181"/>
                  </a:lnTo>
                  <a:lnTo>
                    <a:pt x="33305" y="17181"/>
                  </a:lnTo>
                  <a:lnTo>
                    <a:pt x="33252" y="15967"/>
                  </a:lnTo>
                  <a:lnTo>
                    <a:pt x="33173" y="14753"/>
                  </a:lnTo>
                  <a:lnTo>
                    <a:pt x="33041" y="13565"/>
                  </a:lnTo>
                  <a:lnTo>
                    <a:pt x="32856" y="12378"/>
                  </a:lnTo>
                  <a:lnTo>
                    <a:pt x="32592" y="11217"/>
                  </a:lnTo>
                  <a:lnTo>
                    <a:pt x="32302" y="10055"/>
                  </a:lnTo>
                  <a:lnTo>
                    <a:pt x="31959" y="8947"/>
                  </a:lnTo>
                  <a:lnTo>
                    <a:pt x="31563" y="7839"/>
                  </a:lnTo>
                  <a:lnTo>
                    <a:pt x="31141" y="6783"/>
                  </a:lnTo>
                  <a:lnTo>
                    <a:pt x="30640" y="5728"/>
                  </a:lnTo>
                  <a:lnTo>
                    <a:pt x="30112" y="4698"/>
                  </a:lnTo>
                  <a:lnTo>
                    <a:pt x="29531" y="3696"/>
                  </a:lnTo>
                  <a:lnTo>
                    <a:pt x="28924" y="2719"/>
                  </a:lnTo>
                  <a:lnTo>
                    <a:pt x="28264" y="1795"/>
                  </a:lnTo>
                  <a:lnTo>
                    <a:pt x="27578" y="872"/>
                  </a:lnTo>
                  <a:lnTo>
                    <a:pt x="26839" y="1"/>
                  </a:lnTo>
                  <a:lnTo>
                    <a:pt x="26839" y="1"/>
                  </a:lnTo>
                  <a:lnTo>
                    <a:pt x="26048" y="2112"/>
                  </a:lnTo>
                  <a:lnTo>
                    <a:pt x="25731" y="2930"/>
                  </a:lnTo>
                  <a:lnTo>
                    <a:pt x="25625" y="3168"/>
                  </a:lnTo>
                  <a:lnTo>
                    <a:pt x="25573" y="3247"/>
                  </a:lnTo>
                  <a:lnTo>
                    <a:pt x="25573" y="3247"/>
                  </a:lnTo>
                  <a:lnTo>
                    <a:pt x="25441" y="3247"/>
                  </a:lnTo>
                  <a:lnTo>
                    <a:pt x="25335" y="3220"/>
                  </a:lnTo>
                  <a:lnTo>
                    <a:pt x="25098" y="3115"/>
                  </a:lnTo>
                  <a:lnTo>
                    <a:pt x="24887" y="2957"/>
                  </a:lnTo>
                  <a:lnTo>
                    <a:pt x="24675" y="2772"/>
                  </a:lnTo>
                  <a:lnTo>
                    <a:pt x="24280" y="2350"/>
                  </a:lnTo>
                  <a:lnTo>
                    <a:pt x="23937" y="1954"/>
                  </a:lnTo>
                  <a:lnTo>
                    <a:pt x="23778" y="1822"/>
                  </a:lnTo>
                  <a:lnTo>
                    <a:pt x="23620" y="1716"/>
                  </a:lnTo>
                  <a:lnTo>
                    <a:pt x="23567" y="1690"/>
                  </a:lnTo>
                  <a:lnTo>
                    <a:pt x="23514" y="1690"/>
                  </a:lnTo>
                  <a:lnTo>
                    <a:pt x="23462" y="1690"/>
                  </a:lnTo>
                  <a:lnTo>
                    <a:pt x="23409" y="1743"/>
                  </a:lnTo>
                  <a:lnTo>
                    <a:pt x="23356" y="1795"/>
                  </a:lnTo>
                  <a:lnTo>
                    <a:pt x="23330" y="1875"/>
                  </a:lnTo>
                  <a:lnTo>
                    <a:pt x="23250" y="2139"/>
                  </a:lnTo>
                  <a:lnTo>
                    <a:pt x="23224" y="2508"/>
                  </a:lnTo>
                  <a:lnTo>
                    <a:pt x="23198" y="3009"/>
                  </a:lnTo>
                  <a:lnTo>
                    <a:pt x="23198" y="3009"/>
                  </a:lnTo>
                  <a:lnTo>
                    <a:pt x="23198" y="3405"/>
                  </a:lnTo>
                  <a:lnTo>
                    <a:pt x="23145" y="3696"/>
                  </a:lnTo>
                  <a:lnTo>
                    <a:pt x="23092" y="3933"/>
                  </a:lnTo>
                  <a:lnTo>
                    <a:pt x="23013" y="4118"/>
                  </a:lnTo>
                  <a:lnTo>
                    <a:pt x="22907" y="4223"/>
                  </a:lnTo>
                  <a:lnTo>
                    <a:pt x="22802" y="4302"/>
                  </a:lnTo>
                  <a:lnTo>
                    <a:pt x="22643" y="4329"/>
                  </a:lnTo>
                  <a:lnTo>
                    <a:pt x="22485" y="4329"/>
                  </a:lnTo>
                  <a:lnTo>
                    <a:pt x="22327" y="4302"/>
                  </a:lnTo>
                  <a:lnTo>
                    <a:pt x="22142" y="4250"/>
                  </a:lnTo>
                  <a:lnTo>
                    <a:pt x="21720" y="4118"/>
                  </a:lnTo>
                  <a:lnTo>
                    <a:pt x="21245" y="4012"/>
                  </a:lnTo>
                  <a:lnTo>
                    <a:pt x="20981" y="3986"/>
                  </a:lnTo>
                  <a:lnTo>
                    <a:pt x="20743" y="3959"/>
                  </a:lnTo>
                  <a:lnTo>
                    <a:pt x="20743" y="3959"/>
                  </a:lnTo>
                  <a:close/>
                  <a:moveTo>
                    <a:pt x="18527" y="30930"/>
                  </a:moveTo>
                  <a:lnTo>
                    <a:pt x="18527" y="21957"/>
                  </a:lnTo>
                  <a:lnTo>
                    <a:pt x="18527" y="21957"/>
                  </a:lnTo>
                  <a:lnTo>
                    <a:pt x="18738" y="22089"/>
                  </a:lnTo>
                  <a:lnTo>
                    <a:pt x="18975" y="22248"/>
                  </a:lnTo>
                  <a:lnTo>
                    <a:pt x="19503" y="22511"/>
                  </a:lnTo>
                  <a:lnTo>
                    <a:pt x="20057" y="22828"/>
                  </a:lnTo>
                  <a:lnTo>
                    <a:pt x="20295" y="22987"/>
                  </a:lnTo>
                  <a:lnTo>
                    <a:pt x="20506" y="23145"/>
                  </a:lnTo>
                  <a:lnTo>
                    <a:pt x="20506" y="23145"/>
                  </a:lnTo>
                  <a:lnTo>
                    <a:pt x="20717" y="23356"/>
                  </a:lnTo>
                  <a:lnTo>
                    <a:pt x="20875" y="23593"/>
                  </a:lnTo>
                  <a:lnTo>
                    <a:pt x="21007" y="23857"/>
                  </a:lnTo>
                  <a:lnTo>
                    <a:pt x="21086" y="24148"/>
                  </a:lnTo>
                  <a:lnTo>
                    <a:pt x="21139" y="24438"/>
                  </a:lnTo>
                  <a:lnTo>
                    <a:pt x="21166" y="24728"/>
                  </a:lnTo>
                  <a:lnTo>
                    <a:pt x="21166" y="25071"/>
                  </a:lnTo>
                  <a:lnTo>
                    <a:pt x="21139" y="25388"/>
                  </a:lnTo>
                  <a:lnTo>
                    <a:pt x="21086" y="25731"/>
                  </a:lnTo>
                  <a:lnTo>
                    <a:pt x="21034" y="26074"/>
                  </a:lnTo>
                  <a:lnTo>
                    <a:pt x="20849" y="26760"/>
                  </a:lnTo>
                  <a:lnTo>
                    <a:pt x="20506" y="28080"/>
                  </a:lnTo>
                  <a:lnTo>
                    <a:pt x="20506" y="28080"/>
                  </a:lnTo>
                  <a:lnTo>
                    <a:pt x="20321" y="28739"/>
                  </a:lnTo>
                  <a:lnTo>
                    <a:pt x="20110" y="29267"/>
                  </a:lnTo>
                  <a:lnTo>
                    <a:pt x="19899" y="29742"/>
                  </a:lnTo>
                  <a:lnTo>
                    <a:pt x="19661" y="30112"/>
                  </a:lnTo>
                  <a:lnTo>
                    <a:pt x="19424" y="30402"/>
                  </a:lnTo>
                  <a:lnTo>
                    <a:pt x="19292" y="30534"/>
                  </a:lnTo>
                  <a:lnTo>
                    <a:pt x="19134" y="30640"/>
                  </a:lnTo>
                  <a:lnTo>
                    <a:pt x="18843" y="30798"/>
                  </a:lnTo>
                  <a:lnTo>
                    <a:pt x="18527" y="30930"/>
                  </a:lnTo>
                  <a:lnTo>
                    <a:pt x="18527" y="30930"/>
                  </a:lnTo>
                  <a:close/>
                  <a:moveTo>
                    <a:pt x="18527" y="1743"/>
                  </a:moveTo>
                  <a:lnTo>
                    <a:pt x="18527" y="1743"/>
                  </a:lnTo>
                  <a:lnTo>
                    <a:pt x="18474" y="1822"/>
                  </a:lnTo>
                  <a:lnTo>
                    <a:pt x="18368" y="1954"/>
                  </a:lnTo>
                  <a:lnTo>
                    <a:pt x="18368" y="1954"/>
                  </a:lnTo>
                  <a:lnTo>
                    <a:pt x="18315" y="2086"/>
                  </a:lnTo>
                  <a:lnTo>
                    <a:pt x="18289" y="2218"/>
                  </a:lnTo>
                  <a:lnTo>
                    <a:pt x="18263" y="2534"/>
                  </a:lnTo>
                  <a:lnTo>
                    <a:pt x="18263" y="3141"/>
                  </a:lnTo>
                  <a:lnTo>
                    <a:pt x="18263" y="3141"/>
                  </a:lnTo>
                  <a:lnTo>
                    <a:pt x="18263" y="3300"/>
                  </a:lnTo>
                  <a:lnTo>
                    <a:pt x="18315" y="3379"/>
                  </a:lnTo>
                  <a:lnTo>
                    <a:pt x="18342" y="3458"/>
                  </a:lnTo>
                  <a:lnTo>
                    <a:pt x="18368" y="3616"/>
                  </a:lnTo>
                  <a:lnTo>
                    <a:pt x="18368" y="3616"/>
                  </a:lnTo>
                  <a:lnTo>
                    <a:pt x="18395" y="3643"/>
                  </a:lnTo>
                  <a:lnTo>
                    <a:pt x="18421" y="3669"/>
                  </a:lnTo>
                  <a:lnTo>
                    <a:pt x="18447" y="3696"/>
                  </a:lnTo>
                  <a:lnTo>
                    <a:pt x="18500" y="3722"/>
                  </a:lnTo>
                  <a:lnTo>
                    <a:pt x="18500" y="3722"/>
                  </a:lnTo>
                  <a:lnTo>
                    <a:pt x="18500" y="3907"/>
                  </a:lnTo>
                  <a:lnTo>
                    <a:pt x="18500" y="4091"/>
                  </a:lnTo>
                  <a:lnTo>
                    <a:pt x="18500" y="4091"/>
                  </a:lnTo>
                  <a:lnTo>
                    <a:pt x="18104" y="4091"/>
                  </a:lnTo>
                  <a:lnTo>
                    <a:pt x="17656" y="4118"/>
                  </a:lnTo>
                  <a:lnTo>
                    <a:pt x="16679" y="4118"/>
                  </a:lnTo>
                  <a:lnTo>
                    <a:pt x="16204" y="4144"/>
                  </a:lnTo>
                  <a:lnTo>
                    <a:pt x="15729" y="4197"/>
                  </a:lnTo>
                  <a:lnTo>
                    <a:pt x="15307" y="4302"/>
                  </a:lnTo>
                  <a:lnTo>
                    <a:pt x="15122" y="4355"/>
                  </a:lnTo>
                  <a:lnTo>
                    <a:pt x="14964" y="4434"/>
                  </a:lnTo>
                  <a:lnTo>
                    <a:pt x="14964" y="4434"/>
                  </a:lnTo>
                  <a:lnTo>
                    <a:pt x="14779" y="4540"/>
                  </a:lnTo>
                  <a:lnTo>
                    <a:pt x="14647" y="4619"/>
                  </a:lnTo>
                  <a:lnTo>
                    <a:pt x="14568" y="4725"/>
                  </a:lnTo>
                  <a:lnTo>
                    <a:pt x="14515" y="4804"/>
                  </a:lnTo>
                  <a:lnTo>
                    <a:pt x="14489" y="4909"/>
                  </a:lnTo>
                  <a:lnTo>
                    <a:pt x="14515" y="4989"/>
                  </a:lnTo>
                  <a:lnTo>
                    <a:pt x="14542" y="5068"/>
                  </a:lnTo>
                  <a:lnTo>
                    <a:pt x="14621" y="5173"/>
                  </a:lnTo>
                  <a:lnTo>
                    <a:pt x="14806" y="5332"/>
                  </a:lnTo>
                  <a:lnTo>
                    <a:pt x="15070" y="5490"/>
                  </a:lnTo>
                  <a:lnTo>
                    <a:pt x="15676" y="5807"/>
                  </a:lnTo>
                  <a:lnTo>
                    <a:pt x="16231" y="6123"/>
                  </a:lnTo>
                  <a:lnTo>
                    <a:pt x="16442" y="6255"/>
                  </a:lnTo>
                  <a:lnTo>
                    <a:pt x="16521" y="6334"/>
                  </a:lnTo>
                  <a:lnTo>
                    <a:pt x="16574" y="6387"/>
                  </a:lnTo>
                  <a:lnTo>
                    <a:pt x="16600" y="6466"/>
                  </a:lnTo>
                  <a:lnTo>
                    <a:pt x="16600" y="6519"/>
                  </a:lnTo>
                  <a:lnTo>
                    <a:pt x="16574" y="6598"/>
                  </a:lnTo>
                  <a:lnTo>
                    <a:pt x="16495" y="6651"/>
                  </a:lnTo>
                  <a:lnTo>
                    <a:pt x="16389" y="6730"/>
                  </a:lnTo>
                  <a:lnTo>
                    <a:pt x="16231" y="6783"/>
                  </a:lnTo>
                  <a:lnTo>
                    <a:pt x="15782" y="6915"/>
                  </a:lnTo>
                  <a:lnTo>
                    <a:pt x="15782" y="6915"/>
                  </a:lnTo>
                  <a:lnTo>
                    <a:pt x="15439" y="7021"/>
                  </a:lnTo>
                  <a:lnTo>
                    <a:pt x="15096" y="7179"/>
                  </a:lnTo>
                  <a:lnTo>
                    <a:pt x="14700" y="7416"/>
                  </a:lnTo>
                  <a:lnTo>
                    <a:pt x="14304" y="7680"/>
                  </a:lnTo>
                  <a:lnTo>
                    <a:pt x="13486" y="8314"/>
                  </a:lnTo>
                  <a:lnTo>
                    <a:pt x="12642" y="8973"/>
                  </a:lnTo>
                  <a:lnTo>
                    <a:pt x="11824" y="9607"/>
                  </a:lnTo>
                  <a:lnTo>
                    <a:pt x="11428" y="9897"/>
                  </a:lnTo>
                  <a:lnTo>
                    <a:pt x="11032" y="10108"/>
                  </a:lnTo>
                  <a:lnTo>
                    <a:pt x="10689" y="10293"/>
                  </a:lnTo>
                  <a:lnTo>
                    <a:pt x="10346" y="10425"/>
                  </a:lnTo>
                  <a:lnTo>
                    <a:pt x="10187" y="10451"/>
                  </a:lnTo>
                  <a:lnTo>
                    <a:pt x="10055" y="10478"/>
                  </a:lnTo>
                  <a:lnTo>
                    <a:pt x="9897" y="10451"/>
                  </a:lnTo>
                  <a:lnTo>
                    <a:pt x="9765" y="10425"/>
                  </a:lnTo>
                  <a:lnTo>
                    <a:pt x="9765" y="10425"/>
                  </a:lnTo>
                  <a:lnTo>
                    <a:pt x="9607" y="10372"/>
                  </a:lnTo>
                  <a:lnTo>
                    <a:pt x="9448" y="10293"/>
                  </a:lnTo>
                  <a:lnTo>
                    <a:pt x="9317" y="10187"/>
                  </a:lnTo>
                  <a:lnTo>
                    <a:pt x="9158" y="10055"/>
                  </a:lnTo>
                  <a:lnTo>
                    <a:pt x="8894" y="9765"/>
                  </a:lnTo>
                  <a:lnTo>
                    <a:pt x="8604" y="9449"/>
                  </a:lnTo>
                  <a:lnTo>
                    <a:pt x="8340" y="9105"/>
                  </a:lnTo>
                  <a:lnTo>
                    <a:pt x="8050" y="8762"/>
                  </a:lnTo>
                  <a:lnTo>
                    <a:pt x="7760" y="8472"/>
                  </a:lnTo>
                  <a:lnTo>
                    <a:pt x="7416" y="8208"/>
                  </a:lnTo>
                  <a:lnTo>
                    <a:pt x="7416" y="8208"/>
                  </a:lnTo>
                  <a:lnTo>
                    <a:pt x="7258" y="8103"/>
                  </a:lnTo>
                  <a:lnTo>
                    <a:pt x="7100" y="8076"/>
                  </a:lnTo>
                  <a:lnTo>
                    <a:pt x="6941" y="8076"/>
                  </a:lnTo>
                  <a:lnTo>
                    <a:pt x="6783" y="8103"/>
                  </a:lnTo>
                  <a:lnTo>
                    <a:pt x="6625" y="8155"/>
                  </a:lnTo>
                  <a:lnTo>
                    <a:pt x="6466" y="8261"/>
                  </a:lnTo>
                  <a:lnTo>
                    <a:pt x="6308" y="8393"/>
                  </a:lnTo>
                  <a:lnTo>
                    <a:pt x="6176" y="8525"/>
                  </a:lnTo>
                  <a:lnTo>
                    <a:pt x="6044" y="8683"/>
                  </a:lnTo>
                  <a:lnTo>
                    <a:pt x="5912" y="8868"/>
                  </a:lnTo>
                  <a:lnTo>
                    <a:pt x="5807" y="9026"/>
                  </a:lnTo>
                  <a:lnTo>
                    <a:pt x="5701" y="9237"/>
                  </a:lnTo>
                  <a:lnTo>
                    <a:pt x="5648" y="9422"/>
                  </a:lnTo>
                  <a:lnTo>
                    <a:pt x="5596" y="9607"/>
                  </a:lnTo>
                  <a:lnTo>
                    <a:pt x="5543" y="9792"/>
                  </a:lnTo>
                  <a:lnTo>
                    <a:pt x="5543" y="9950"/>
                  </a:lnTo>
                  <a:lnTo>
                    <a:pt x="5543" y="9950"/>
                  </a:lnTo>
                  <a:lnTo>
                    <a:pt x="4566" y="10003"/>
                  </a:lnTo>
                  <a:lnTo>
                    <a:pt x="3801" y="10055"/>
                  </a:lnTo>
                  <a:lnTo>
                    <a:pt x="3009" y="10161"/>
                  </a:lnTo>
                  <a:lnTo>
                    <a:pt x="2218" y="10267"/>
                  </a:lnTo>
                  <a:lnTo>
                    <a:pt x="1848" y="10346"/>
                  </a:lnTo>
                  <a:lnTo>
                    <a:pt x="1558" y="10425"/>
                  </a:lnTo>
                  <a:lnTo>
                    <a:pt x="1294" y="10530"/>
                  </a:lnTo>
                  <a:lnTo>
                    <a:pt x="1083" y="10636"/>
                  </a:lnTo>
                  <a:lnTo>
                    <a:pt x="1030" y="10715"/>
                  </a:lnTo>
                  <a:lnTo>
                    <a:pt x="977" y="10768"/>
                  </a:lnTo>
                  <a:lnTo>
                    <a:pt x="951" y="10847"/>
                  </a:lnTo>
                  <a:lnTo>
                    <a:pt x="951" y="10900"/>
                  </a:lnTo>
                  <a:lnTo>
                    <a:pt x="951" y="10900"/>
                  </a:lnTo>
                  <a:lnTo>
                    <a:pt x="1004" y="11085"/>
                  </a:lnTo>
                  <a:lnTo>
                    <a:pt x="1109" y="11296"/>
                  </a:lnTo>
                  <a:lnTo>
                    <a:pt x="1294" y="11533"/>
                  </a:lnTo>
                  <a:lnTo>
                    <a:pt x="1479" y="11797"/>
                  </a:lnTo>
                  <a:lnTo>
                    <a:pt x="1927" y="12299"/>
                  </a:lnTo>
                  <a:lnTo>
                    <a:pt x="2244" y="12668"/>
                  </a:lnTo>
                  <a:lnTo>
                    <a:pt x="2244" y="12668"/>
                  </a:lnTo>
                  <a:lnTo>
                    <a:pt x="2323" y="12800"/>
                  </a:lnTo>
                  <a:lnTo>
                    <a:pt x="2376" y="12906"/>
                  </a:lnTo>
                  <a:lnTo>
                    <a:pt x="2429" y="13011"/>
                  </a:lnTo>
                  <a:lnTo>
                    <a:pt x="2429" y="13117"/>
                  </a:lnTo>
                  <a:lnTo>
                    <a:pt x="2429" y="13196"/>
                  </a:lnTo>
                  <a:lnTo>
                    <a:pt x="2402" y="13301"/>
                  </a:lnTo>
                  <a:lnTo>
                    <a:pt x="2376" y="13381"/>
                  </a:lnTo>
                  <a:lnTo>
                    <a:pt x="2323" y="13460"/>
                  </a:lnTo>
                  <a:lnTo>
                    <a:pt x="2165" y="13618"/>
                  </a:lnTo>
                  <a:lnTo>
                    <a:pt x="1954" y="13776"/>
                  </a:lnTo>
                  <a:lnTo>
                    <a:pt x="1716" y="13908"/>
                  </a:lnTo>
                  <a:lnTo>
                    <a:pt x="1479" y="14040"/>
                  </a:lnTo>
                  <a:lnTo>
                    <a:pt x="925" y="14278"/>
                  </a:lnTo>
                  <a:lnTo>
                    <a:pt x="687" y="14410"/>
                  </a:lnTo>
                  <a:lnTo>
                    <a:pt x="449" y="14542"/>
                  </a:lnTo>
                  <a:lnTo>
                    <a:pt x="238" y="14674"/>
                  </a:lnTo>
                  <a:lnTo>
                    <a:pt x="106" y="14806"/>
                  </a:lnTo>
                  <a:lnTo>
                    <a:pt x="54" y="14885"/>
                  </a:lnTo>
                  <a:lnTo>
                    <a:pt x="27" y="14964"/>
                  </a:lnTo>
                  <a:lnTo>
                    <a:pt x="1" y="15043"/>
                  </a:lnTo>
                  <a:lnTo>
                    <a:pt x="1" y="15149"/>
                  </a:lnTo>
                  <a:lnTo>
                    <a:pt x="1" y="15149"/>
                  </a:lnTo>
                  <a:lnTo>
                    <a:pt x="27" y="15201"/>
                  </a:lnTo>
                  <a:lnTo>
                    <a:pt x="106" y="15228"/>
                  </a:lnTo>
                  <a:lnTo>
                    <a:pt x="186" y="15254"/>
                  </a:lnTo>
                  <a:lnTo>
                    <a:pt x="318" y="15281"/>
                  </a:lnTo>
                  <a:lnTo>
                    <a:pt x="661" y="15281"/>
                  </a:lnTo>
                  <a:lnTo>
                    <a:pt x="1030" y="15254"/>
                  </a:lnTo>
                  <a:lnTo>
                    <a:pt x="1769" y="15228"/>
                  </a:lnTo>
                  <a:lnTo>
                    <a:pt x="2059" y="15228"/>
                  </a:lnTo>
                  <a:lnTo>
                    <a:pt x="2165" y="15228"/>
                  </a:lnTo>
                  <a:lnTo>
                    <a:pt x="2244" y="15254"/>
                  </a:lnTo>
                  <a:lnTo>
                    <a:pt x="2244" y="15254"/>
                  </a:lnTo>
                  <a:lnTo>
                    <a:pt x="2297" y="15307"/>
                  </a:lnTo>
                  <a:lnTo>
                    <a:pt x="2323" y="15360"/>
                  </a:lnTo>
                  <a:lnTo>
                    <a:pt x="2402" y="15545"/>
                  </a:lnTo>
                  <a:lnTo>
                    <a:pt x="2482" y="15782"/>
                  </a:lnTo>
                  <a:lnTo>
                    <a:pt x="2534" y="16072"/>
                  </a:lnTo>
                  <a:lnTo>
                    <a:pt x="2587" y="16627"/>
                  </a:lnTo>
                  <a:lnTo>
                    <a:pt x="2587" y="17022"/>
                  </a:lnTo>
                  <a:lnTo>
                    <a:pt x="2587" y="17022"/>
                  </a:lnTo>
                  <a:lnTo>
                    <a:pt x="2429" y="17577"/>
                  </a:lnTo>
                  <a:lnTo>
                    <a:pt x="2244" y="18052"/>
                  </a:lnTo>
                  <a:lnTo>
                    <a:pt x="2086" y="18474"/>
                  </a:lnTo>
                  <a:lnTo>
                    <a:pt x="1927" y="18870"/>
                  </a:lnTo>
                  <a:lnTo>
                    <a:pt x="1558" y="19609"/>
                  </a:lnTo>
                  <a:lnTo>
                    <a:pt x="1188" y="20427"/>
                  </a:lnTo>
                  <a:lnTo>
                    <a:pt x="1188" y="20427"/>
                  </a:lnTo>
                  <a:lnTo>
                    <a:pt x="1109" y="20611"/>
                  </a:lnTo>
                  <a:lnTo>
                    <a:pt x="1109" y="20743"/>
                  </a:lnTo>
                  <a:lnTo>
                    <a:pt x="1136" y="20770"/>
                  </a:lnTo>
                  <a:lnTo>
                    <a:pt x="1162" y="20796"/>
                  </a:lnTo>
                  <a:lnTo>
                    <a:pt x="1268" y="20823"/>
                  </a:lnTo>
                  <a:lnTo>
                    <a:pt x="1400" y="20823"/>
                  </a:lnTo>
                  <a:lnTo>
                    <a:pt x="1531" y="20796"/>
                  </a:lnTo>
                  <a:lnTo>
                    <a:pt x="1875" y="20664"/>
                  </a:lnTo>
                  <a:lnTo>
                    <a:pt x="1875" y="20664"/>
                  </a:lnTo>
                  <a:lnTo>
                    <a:pt x="2323" y="20532"/>
                  </a:lnTo>
                  <a:lnTo>
                    <a:pt x="3062" y="20374"/>
                  </a:lnTo>
                  <a:lnTo>
                    <a:pt x="3933" y="20216"/>
                  </a:lnTo>
                  <a:lnTo>
                    <a:pt x="4909" y="20084"/>
                  </a:lnTo>
                  <a:lnTo>
                    <a:pt x="5358" y="20031"/>
                  </a:lnTo>
                  <a:lnTo>
                    <a:pt x="5807" y="20004"/>
                  </a:lnTo>
                  <a:lnTo>
                    <a:pt x="6202" y="20004"/>
                  </a:lnTo>
                  <a:lnTo>
                    <a:pt x="6572" y="20004"/>
                  </a:lnTo>
                  <a:lnTo>
                    <a:pt x="6862" y="20057"/>
                  </a:lnTo>
                  <a:lnTo>
                    <a:pt x="6968" y="20110"/>
                  </a:lnTo>
                  <a:lnTo>
                    <a:pt x="7047" y="20163"/>
                  </a:lnTo>
                  <a:lnTo>
                    <a:pt x="7126" y="20216"/>
                  </a:lnTo>
                  <a:lnTo>
                    <a:pt x="7179" y="20268"/>
                  </a:lnTo>
                  <a:lnTo>
                    <a:pt x="7205" y="20348"/>
                  </a:lnTo>
                  <a:lnTo>
                    <a:pt x="7179" y="20427"/>
                  </a:lnTo>
                  <a:lnTo>
                    <a:pt x="7179" y="20427"/>
                  </a:lnTo>
                  <a:lnTo>
                    <a:pt x="7126" y="20638"/>
                  </a:lnTo>
                  <a:lnTo>
                    <a:pt x="7021" y="20823"/>
                  </a:lnTo>
                  <a:lnTo>
                    <a:pt x="6809" y="21218"/>
                  </a:lnTo>
                  <a:lnTo>
                    <a:pt x="6519" y="21614"/>
                  </a:lnTo>
                  <a:lnTo>
                    <a:pt x="6202" y="22036"/>
                  </a:lnTo>
                  <a:lnTo>
                    <a:pt x="5912" y="22485"/>
                  </a:lnTo>
                  <a:lnTo>
                    <a:pt x="5780" y="22696"/>
                  </a:lnTo>
                  <a:lnTo>
                    <a:pt x="5648" y="22934"/>
                  </a:lnTo>
                  <a:lnTo>
                    <a:pt x="5569" y="23171"/>
                  </a:lnTo>
                  <a:lnTo>
                    <a:pt x="5490" y="23435"/>
                  </a:lnTo>
                  <a:lnTo>
                    <a:pt x="5437" y="23699"/>
                  </a:lnTo>
                  <a:lnTo>
                    <a:pt x="5411" y="23963"/>
                  </a:lnTo>
                  <a:lnTo>
                    <a:pt x="5411" y="23963"/>
                  </a:lnTo>
                  <a:lnTo>
                    <a:pt x="5437" y="24016"/>
                  </a:lnTo>
                  <a:lnTo>
                    <a:pt x="5464" y="24042"/>
                  </a:lnTo>
                  <a:lnTo>
                    <a:pt x="5622" y="24148"/>
                  </a:lnTo>
                  <a:lnTo>
                    <a:pt x="6097" y="24385"/>
                  </a:lnTo>
                  <a:lnTo>
                    <a:pt x="6361" y="24544"/>
                  </a:lnTo>
                  <a:lnTo>
                    <a:pt x="6625" y="24728"/>
                  </a:lnTo>
                  <a:lnTo>
                    <a:pt x="6730" y="24807"/>
                  </a:lnTo>
                  <a:lnTo>
                    <a:pt x="6836" y="24913"/>
                  </a:lnTo>
                  <a:lnTo>
                    <a:pt x="6889" y="25019"/>
                  </a:lnTo>
                  <a:lnTo>
                    <a:pt x="6941" y="25150"/>
                  </a:lnTo>
                  <a:lnTo>
                    <a:pt x="6941" y="25150"/>
                  </a:lnTo>
                  <a:lnTo>
                    <a:pt x="7971" y="24253"/>
                  </a:lnTo>
                  <a:lnTo>
                    <a:pt x="8498" y="23805"/>
                  </a:lnTo>
                  <a:lnTo>
                    <a:pt x="9026" y="23356"/>
                  </a:lnTo>
                  <a:lnTo>
                    <a:pt x="9607" y="22934"/>
                  </a:lnTo>
                  <a:lnTo>
                    <a:pt x="10161" y="22564"/>
                  </a:lnTo>
                  <a:lnTo>
                    <a:pt x="10742" y="22221"/>
                  </a:lnTo>
                  <a:lnTo>
                    <a:pt x="11032" y="22089"/>
                  </a:lnTo>
                  <a:lnTo>
                    <a:pt x="11296" y="21957"/>
                  </a:lnTo>
                  <a:lnTo>
                    <a:pt x="11296" y="21957"/>
                  </a:lnTo>
                  <a:lnTo>
                    <a:pt x="11454" y="21905"/>
                  </a:lnTo>
                  <a:lnTo>
                    <a:pt x="11612" y="21878"/>
                  </a:lnTo>
                  <a:lnTo>
                    <a:pt x="11718" y="21878"/>
                  </a:lnTo>
                  <a:lnTo>
                    <a:pt x="11850" y="21905"/>
                  </a:lnTo>
                  <a:lnTo>
                    <a:pt x="11929" y="21957"/>
                  </a:lnTo>
                  <a:lnTo>
                    <a:pt x="12035" y="22010"/>
                  </a:lnTo>
                  <a:lnTo>
                    <a:pt x="12087" y="22089"/>
                  </a:lnTo>
                  <a:lnTo>
                    <a:pt x="12167" y="22195"/>
                  </a:lnTo>
                  <a:lnTo>
                    <a:pt x="12272" y="22406"/>
                  </a:lnTo>
                  <a:lnTo>
                    <a:pt x="12351" y="22696"/>
                  </a:lnTo>
                  <a:lnTo>
                    <a:pt x="12378" y="23013"/>
                  </a:lnTo>
                  <a:lnTo>
                    <a:pt x="12431" y="23330"/>
                  </a:lnTo>
                  <a:lnTo>
                    <a:pt x="12483" y="24016"/>
                  </a:lnTo>
                  <a:lnTo>
                    <a:pt x="12510" y="24332"/>
                  </a:lnTo>
                  <a:lnTo>
                    <a:pt x="12536" y="24596"/>
                  </a:lnTo>
                  <a:lnTo>
                    <a:pt x="12589" y="24834"/>
                  </a:lnTo>
                  <a:lnTo>
                    <a:pt x="12694" y="25019"/>
                  </a:lnTo>
                  <a:lnTo>
                    <a:pt x="12747" y="25071"/>
                  </a:lnTo>
                  <a:lnTo>
                    <a:pt x="12800" y="25124"/>
                  </a:lnTo>
                  <a:lnTo>
                    <a:pt x="12879" y="25150"/>
                  </a:lnTo>
                  <a:lnTo>
                    <a:pt x="12958" y="25150"/>
                  </a:lnTo>
                  <a:lnTo>
                    <a:pt x="12958" y="25150"/>
                  </a:lnTo>
                  <a:lnTo>
                    <a:pt x="13460" y="25071"/>
                  </a:lnTo>
                  <a:lnTo>
                    <a:pt x="13935" y="24966"/>
                  </a:lnTo>
                  <a:lnTo>
                    <a:pt x="14410" y="24887"/>
                  </a:lnTo>
                  <a:lnTo>
                    <a:pt x="14621" y="24860"/>
                  </a:lnTo>
                  <a:lnTo>
                    <a:pt x="14806" y="24860"/>
                  </a:lnTo>
                  <a:lnTo>
                    <a:pt x="14990" y="24887"/>
                  </a:lnTo>
                  <a:lnTo>
                    <a:pt x="15175" y="24913"/>
                  </a:lnTo>
                  <a:lnTo>
                    <a:pt x="15307" y="24992"/>
                  </a:lnTo>
                  <a:lnTo>
                    <a:pt x="15465" y="25098"/>
                  </a:lnTo>
                  <a:lnTo>
                    <a:pt x="15571" y="25230"/>
                  </a:lnTo>
                  <a:lnTo>
                    <a:pt x="15650" y="25388"/>
                  </a:lnTo>
                  <a:lnTo>
                    <a:pt x="15729" y="25599"/>
                  </a:lnTo>
                  <a:lnTo>
                    <a:pt x="15782" y="25863"/>
                  </a:lnTo>
                  <a:lnTo>
                    <a:pt x="15782" y="25863"/>
                  </a:lnTo>
                  <a:lnTo>
                    <a:pt x="15782" y="26048"/>
                  </a:lnTo>
                  <a:lnTo>
                    <a:pt x="15756" y="26206"/>
                  </a:lnTo>
                  <a:lnTo>
                    <a:pt x="15676" y="26391"/>
                  </a:lnTo>
                  <a:lnTo>
                    <a:pt x="15571" y="26549"/>
                  </a:lnTo>
                  <a:lnTo>
                    <a:pt x="15413" y="26681"/>
                  </a:lnTo>
                  <a:lnTo>
                    <a:pt x="15228" y="26813"/>
                  </a:lnTo>
                  <a:lnTo>
                    <a:pt x="15043" y="26945"/>
                  </a:lnTo>
                  <a:lnTo>
                    <a:pt x="14806" y="27077"/>
                  </a:lnTo>
                  <a:lnTo>
                    <a:pt x="14331" y="27288"/>
                  </a:lnTo>
                  <a:lnTo>
                    <a:pt x="13776" y="27499"/>
                  </a:lnTo>
                  <a:lnTo>
                    <a:pt x="12642" y="27869"/>
                  </a:lnTo>
                  <a:lnTo>
                    <a:pt x="12114" y="28053"/>
                  </a:lnTo>
                  <a:lnTo>
                    <a:pt x="11639" y="28238"/>
                  </a:lnTo>
                  <a:lnTo>
                    <a:pt x="11428" y="28344"/>
                  </a:lnTo>
                  <a:lnTo>
                    <a:pt x="11269" y="28449"/>
                  </a:lnTo>
                  <a:lnTo>
                    <a:pt x="11111" y="28581"/>
                  </a:lnTo>
                  <a:lnTo>
                    <a:pt x="10979" y="28687"/>
                  </a:lnTo>
                  <a:lnTo>
                    <a:pt x="10900" y="28819"/>
                  </a:lnTo>
                  <a:lnTo>
                    <a:pt x="10847" y="28951"/>
                  </a:lnTo>
                  <a:lnTo>
                    <a:pt x="10847" y="29083"/>
                  </a:lnTo>
                  <a:lnTo>
                    <a:pt x="10874" y="29241"/>
                  </a:lnTo>
                  <a:lnTo>
                    <a:pt x="10953" y="29399"/>
                  </a:lnTo>
                  <a:lnTo>
                    <a:pt x="11111" y="29584"/>
                  </a:lnTo>
                  <a:lnTo>
                    <a:pt x="11296" y="29769"/>
                  </a:lnTo>
                  <a:lnTo>
                    <a:pt x="11533" y="29980"/>
                  </a:lnTo>
                  <a:lnTo>
                    <a:pt x="11533" y="29980"/>
                  </a:lnTo>
                  <a:lnTo>
                    <a:pt x="12087" y="30349"/>
                  </a:lnTo>
                  <a:lnTo>
                    <a:pt x="12536" y="30719"/>
                  </a:lnTo>
                  <a:lnTo>
                    <a:pt x="12747" y="30903"/>
                  </a:lnTo>
                  <a:lnTo>
                    <a:pt x="12958" y="31115"/>
                  </a:lnTo>
                  <a:lnTo>
                    <a:pt x="13143" y="31352"/>
                  </a:lnTo>
                  <a:lnTo>
                    <a:pt x="13301" y="31616"/>
                  </a:lnTo>
                  <a:lnTo>
                    <a:pt x="13301" y="31616"/>
                  </a:lnTo>
                  <a:lnTo>
                    <a:pt x="13381" y="31695"/>
                  </a:lnTo>
                  <a:lnTo>
                    <a:pt x="13460" y="31722"/>
                  </a:lnTo>
                  <a:lnTo>
                    <a:pt x="13539" y="31722"/>
                  </a:lnTo>
                  <a:lnTo>
                    <a:pt x="13618" y="31695"/>
                  </a:lnTo>
                  <a:lnTo>
                    <a:pt x="13724" y="31642"/>
                  </a:lnTo>
                  <a:lnTo>
                    <a:pt x="13829" y="31563"/>
                  </a:lnTo>
                  <a:lnTo>
                    <a:pt x="14040" y="31352"/>
                  </a:lnTo>
                  <a:lnTo>
                    <a:pt x="14225" y="31141"/>
                  </a:lnTo>
                  <a:lnTo>
                    <a:pt x="14410" y="30903"/>
                  </a:lnTo>
                  <a:lnTo>
                    <a:pt x="14542" y="30745"/>
                  </a:lnTo>
                  <a:lnTo>
                    <a:pt x="14594" y="30666"/>
                  </a:lnTo>
                  <a:lnTo>
                    <a:pt x="14594" y="30666"/>
                  </a:lnTo>
                  <a:lnTo>
                    <a:pt x="15835" y="30824"/>
                  </a:lnTo>
                  <a:lnTo>
                    <a:pt x="16890" y="30956"/>
                  </a:lnTo>
                  <a:lnTo>
                    <a:pt x="17339" y="30983"/>
                  </a:lnTo>
                  <a:lnTo>
                    <a:pt x="17788" y="31009"/>
                  </a:lnTo>
                  <a:lnTo>
                    <a:pt x="18184" y="30983"/>
                  </a:lnTo>
                  <a:lnTo>
                    <a:pt x="18527" y="30930"/>
                  </a:lnTo>
                  <a:lnTo>
                    <a:pt x="18527" y="21957"/>
                  </a:lnTo>
                  <a:lnTo>
                    <a:pt x="18527" y="21957"/>
                  </a:lnTo>
                  <a:lnTo>
                    <a:pt x="18368" y="21799"/>
                  </a:lnTo>
                  <a:lnTo>
                    <a:pt x="18315" y="21720"/>
                  </a:lnTo>
                  <a:lnTo>
                    <a:pt x="18289" y="21641"/>
                  </a:lnTo>
                  <a:lnTo>
                    <a:pt x="18289" y="21561"/>
                  </a:lnTo>
                  <a:lnTo>
                    <a:pt x="18342" y="21482"/>
                  </a:lnTo>
                  <a:lnTo>
                    <a:pt x="18421" y="21403"/>
                  </a:lnTo>
                  <a:lnTo>
                    <a:pt x="18527" y="21324"/>
                  </a:lnTo>
                  <a:lnTo>
                    <a:pt x="18527" y="18606"/>
                  </a:lnTo>
                  <a:lnTo>
                    <a:pt x="18527" y="18606"/>
                  </a:lnTo>
                  <a:lnTo>
                    <a:pt x="18421" y="18659"/>
                  </a:lnTo>
                  <a:lnTo>
                    <a:pt x="18368" y="18659"/>
                  </a:lnTo>
                  <a:lnTo>
                    <a:pt x="18315" y="18632"/>
                  </a:lnTo>
                  <a:lnTo>
                    <a:pt x="18315" y="18632"/>
                  </a:lnTo>
                  <a:lnTo>
                    <a:pt x="18025" y="18289"/>
                  </a:lnTo>
                  <a:lnTo>
                    <a:pt x="17682" y="17893"/>
                  </a:lnTo>
                  <a:lnTo>
                    <a:pt x="17339" y="17497"/>
                  </a:lnTo>
                  <a:lnTo>
                    <a:pt x="16996" y="17128"/>
                  </a:lnTo>
                  <a:lnTo>
                    <a:pt x="16996" y="17128"/>
                  </a:lnTo>
                  <a:lnTo>
                    <a:pt x="16758" y="17339"/>
                  </a:lnTo>
                  <a:lnTo>
                    <a:pt x="16468" y="17629"/>
                  </a:lnTo>
                  <a:lnTo>
                    <a:pt x="16310" y="17735"/>
                  </a:lnTo>
                  <a:lnTo>
                    <a:pt x="16151" y="17840"/>
                  </a:lnTo>
                  <a:lnTo>
                    <a:pt x="16046" y="17867"/>
                  </a:lnTo>
                  <a:lnTo>
                    <a:pt x="15993" y="17867"/>
                  </a:lnTo>
                  <a:lnTo>
                    <a:pt x="15940" y="17840"/>
                  </a:lnTo>
                  <a:lnTo>
                    <a:pt x="15940" y="17840"/>
                  </a:lnTo>
                  <a:lnTo>
                    <a:pt x="15888" y="17735"/>
                  </a:lnTo>
                  <a:lnTo>
                    <a:pt x="15861" y="17603"/>
                  </a:lnTo>
                  <a:lnTo>
                    <a:pt x="15808" y="17286"/>
                  </a:lnTo>
                  <a:lnTo>
                    <a:pt x="15782" y="17102"/>
                  </a:lnTo>
                  <a:lnTo>
                    <a:pt x="15756" y="16917"/>
                  </a:lnTo>
                  <a:lnTo>
                    <a:pt x="15703" y="16758"/>
                  </a:lnTo>
                  <a:lnTo>
                    <a:pt x="15597" y="16600"/>
                  </a:lnTo>
                  <a:lnTo>
                    <a:pt x="15597" y="16600"/>
                  </a:lnTo>
                  <a:lnTo>
                    <a:pt x="15465" y="16468"/>
                  </a:lnTo>
                  <a:lnTo>
                    <a:pt x="15333" y="16310"/>
                  </a:lnTo>
                  <a:lnTo>
                    <a:pt x="15307" y="16231"/>
                  </a:lnTo>
                  <a:lnTo>
                    <a:pt x="15307" y="16152"/>
                  </a:lnTo>
                  <a:lnTo>
                    <a:pt x="15333" y="16072"/>
                  </a:lnTo>
                  <a:lnTo>
                    <a:pt x="15413" y="15993"/>
                  </a:lnTo>
                  <a:lnTo>
                    <a:pt x="15413" y="15993"/>
                  </a:lnTo>
                  <a:lnTo>
                    <a:pt x="15545" y="15914"/>
                  </a:lnTo>
                  <a:lnTo>
                    <a:pt x="15650" y="15888"/>
                  </a:lnTo>
                  <a:lnTo>
                    <a:pt x="15940" y="15835"/>
                  </a:lnTo>
                  <a:lnTo>
                    <a:pt x="16231" y="15808"/>
                  </a:lnTo>
                  <a:lnTo>
                    <a:pt x="16363" y="15782"/>
                  </a:lnTo>
                  <a:lnTo>
                    <a:pt x="16468" y="15729"/>
                  </a:lnTo>
                  <a:lnTo>
                    <a:pt x="16468" y="15729"/>
                  </a:lnTo>
                  <a:lnTo>
                    <a:pt x="16917" y="15465"/>
                  </a:lnTo>
                  <a:lnTo>
                    <a:pt x="17260" y="15228"/>
                  </a:lnTo>
                  <a:lnTo>
                    <a:pt x="17577" y="14964"/>
                  </a:lnTo>
                  <a:lnTo>
                    <a:pt x="17972" y="14595"/>
                  </a:lnTo>
                  <a:lnTo>
                    <a:pt x="17972" y="14595"/>
                  </a:lnTo>
                  <a:lnTo>
                    <a:pt x="18210" y="14357"/>
                  </a:lnTo>
                  <a:lnTo>
                    <a:pt x="18527" y="14067"/>
                  </a:lnTo>
                  <a:lnTo>
                    <a:pt x="18527" y="17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9"/>
            <p:cNvSpPr/>
            <p:nvPr/>
          </p:nvSpPr>
          <p:spPr>
            <a:xfrm>
              <a:off x="7598150" y="569800"/>
              <a:ext cx="694100" cy="750825"/>
            </a:xfrm>
            <a:custGeom>
              <a:avLst/>
              <a:gdLst/>
              <a:ahLst/>
              <a:cxnLst/>
              <a:rect l="l" t="t" r="r" b="b"/>
              <a:pathLst>
                <a:path w="27764" h="30033" extrusionOk="0">
                  <a:moveTo>
                    <a:pt x="20743" y="2270"/>
                  </a:moveTo>
                  <a:lnTo>
                    <a:pt x="20743" y="2270"/>
                  </a:lnTo>
                  <a:lnTo>
                    <a:pt x="20479" y="1954"/>
                  </a:lnTo>
                  <a:lnTo>
                    <a:pt x="20268" y="1611"/>
                  </a:lnTo>
                  <a:lnTo>
                    <a:pt x="20031" y="1294"/>
                  </a:lnTo>
                  <a:lnTo>
                    <a:pt x="19793" y="977"/>
                  </a:lnTo>
                  <a:lnTo>
                    <a:pt x="19793" y="977"/>
                  </a:lnTo>
                  <a:lnTo>
                    <a:pt x="19688" y="793"/>
                  </a:lnTo>
                  <a:lnTo>
                    <a:pt x="19635" y="713"/>
                  </a:lnTo>
                  <a:lnTo>
                    <a:pt x="19556" y="634"/>
                  </a:lnTo>
                  <a:lnTo>
                    <a:pt x="19556" y="634"/>
                  </a:lnTo>
                  <a:lnTo>
                    <a:pt x="19477" y="581"/>
                  </a:lnTo>
                  <a:lnTo>
                    <a:pt x="19424" y="581"/>
                  </a:lnTo>
                  <a:lnTo>
                    <a:pt x="19371" y="555"/>
                  </a:lnTo>
                  <a:lnTo>
                    <a:pt x="19318" y="502"/>
                  </a:lnTo>
                  <a:lnTo>
                    <a:pt x="19318" y="502"/>
                  </a:lnTo>
                  <a:lnTo>
                    <a:pt x="19266" y="450"/>
                  </a:lnTo>
                  <a:lnTo>
                    <a:pt x="19186" y="423"/>
                  </a:lnTo>
                  <a:lnTo>
                    <a:pt x="19081" y="423"/>
                  </a:lnTo>
                  <a:lnTo>
                    <a:pt x="19028" y="397"/>
                  </a:lnTo>
                  <a:lnTo>
                    <a:pt x="19002" y="397"/>
                  </a:lnTo>
                  <a:lnTo>
                    <a:pt x="18975" y="344"/>
                  </a:lnTo>
                  <a:lnTo>
                    <a:pt x="18975" y="265"/>
                  </a:lnTo>
                  <a:lnTo>
                    <a:pt x="18975" y="159"/>
                  </a:lnTo>
                  <a:lnTo>
                    <a:pt x="18843" y="159"/>
                  </a:lnTo>
                  <a:lnTo>
                    <a:pt x="18843" y="159"/>
                  </a:lnTo>
                  <a:lnTo>
                    <a:pt x="18738" y="133"/>
                  </a:lnTo>
                  <a:lnTo>
                    <a:pt x="18659" y="106"/>
                  </a:lnTo>
                  <a:lnTo>
                    <a:pt x="18606" y="80"/>
                  </a:lnTo>
                  <a:lnTo>
                    <a:pt x="18527" y="54"/>
                  </a:lnTo>
                  <a:lnTo>
                    <a:pt x="18527" y="12378"/>
                  </a:lnTo>
                  <a:lnTo>
                    <a:pt x="18527" y="12378"/>
                  </a:lnTo>
                  <a:lnTo>
                    <a:pt x="18738" y="12272"/>
                  </a:lnTo>
                  <a:lnTo>
                    <a:pt x="18790" y="12246"/>
                  </a:lnTo>
                  <a:lnTo>
                    <a:pt x="18843" y="12272"/>
                  </a:lnTo>
                  <a:lnTo>
                    <a:pt x="18843" y="12272"/>
                  </a:lnTo>
                  <a:lnTo>
                    <a:pt x="19424" y="13011"/>
                  </a:lnTo>
                  <a:lnTo>
                    <a:pt x="19741" y="13433"/>
                  </a:lnTo>
                  <a:lnTo>
                    <a:pt x="20004" y="13856"/>
                  </a:lnTo>
                  <a:lnTo>
                    <a:pt x="20004" y="13856"/>
                  </a:lnTo>
                  <a:lnTo>
                    <a:pt x="20084" y="13908"/>
                  </a:lnTo>
                  <a:lnTo>
                    <a:pt x="20189" y="13961"/>
                  </a:lnTo>
                  <a:lnTo>
                    <a:pt x="20268" y="14040"/>
                  </a:lnTo>
                  <a:lnTo>
                    <a:pt x="20321" y="14119"/>
                  </a:lnTo>
                  <a:lnTo>
                    <a:pt x="20427" y="14304"/>
                  </a:lnTo>
                  <a:lnTo>
                    <a:pt x="20532" y="14542"/>
                  </a:lnTo>
                  <a:lnTo>
                    <a:pt x="20638" y="14964"/>
                  </a:lnTo>
                  <a:lnTo>
                    <a:pt x="20717" y="15149"/>
                  </a:lnTo>
                  <a:lnTo>
                    <a:pt x="20796" y="15254"/>
                  </a:lnTo>
                  <a:lnTo>
                    <a:pt x="20796" y="15254"/>
                  </a:lnTo>
                  <a:lnTo>
                    <a:pt x="21377" y="15967"/>
                  </a:lnTo>
                  <a:lnTo>
                    <a:pt x="21693" y="16389"/>
                  </a:lnTo>
                  <a:lnTo>
                    <a:pt x="21773" y="16521"/>
                  </a:lnTo>
                  <a:lnTo>
                    <a:pt x="21773" y="16574"/>
                  </a:lnTo>
                  <a:lnTo>
                    <a:pt x="21746" y="16574"/>
                  </a:lnTo>
                  <a:lnTo>
                    <a:pt x="21746" y="16574"/>
                  </a:lnTo>
                  <a:lnTo>
                    <a:pt x="21561" y="16574"/>
                  </a:lnTo>
                  <a:lnTo>
                    <a:pt x="21350" y="16521"/>
                  </a:lnTo>
                  <a:lnTo>
                    <a:pt x="21139" y="16442"/>
                  </a:lnTo>
                  <a:lnTo>
                    <a:pt x="20902" y="16336"/>
                  </a:lnTo>
                  <a:lnTo>
                    <a:pt x="20691" y="16231"/>
                  </a:lnTo>
                  <a:lnTo>
                    <a:pt x="20453" y="16151"/>
                  </a:lnTo>
                  <a:lnTo>
                    <a:pt x="20216" y="16072"/>
                  </a:lnTo>
                  <a:lnTo>
                    <a:pt x="20004" y="16046"/>
                  </a:lnTo>
                  <a:lnTo>
                    <a:pt x="20004" y="16046"/>
                  </a:lnTo>
                  <a:lnTo>
                    <a:pt x="19820" y="16099"/>
                  </a:lnTo>
                  <a:lnTo>
                    <a:pt x="19609" y="16178"/>
                  </a:lnTo>
                  <a:lnTo>
                    <a:pt x="19424" y="16283"/>
                  </a:lnTo>
                  <a:lnTo>
                    <a:pt x="19213" y="16415"/>
                  </a:lnTo>
                  <a:lnTo>
                    <a:pt x="18843" y="16706"/>
                  </a:lnTo>
                  <a:lnTo>
                    <a:pt x="18685" y="16838"/>
                  </a:lnTo>
                  <a:lnTo>
                    <a:pt x="18527" y="16917"/>
                  </a:lnTo>
                  <a:lnTo>
                    <a:pt x="18527" y="19635"/>
                  </a:lnTo>
                  <a:lnTo>
                    <a:pt x="18527" y="19635"/>
                  </a:lnTo>
                  <a:lnTo>
                    <a:pt x="18764" y="19556"/>
                  </a:lnTo>
                  <a:lnTo>
                    <a:pt x="19081" y="19450"/>
                  </a:lnTo>
                  <a:lnTo>
                    <a:pt x="19081" y="19450"/>
                  </a:lnTo>
                  <a:lnTo>
                    <a:pt x="20031" y="19186"/>
                  </a:lnTo>
                  <a:lnTo>
                    <a:pt x="21271" y="18870"/>
                  </a:lnTo>
                  <a:lnTo>
                    <a:pt x="21904" y="18738"/>
                  </a:lnTo>
                  <a:lnTo>
                    <a:pt x="22511" y="18632"/>
                  </a:lnTo>
                  <a:lnTo>
                    <a:pt x="22775" y="18606"/>
                  </a:lnTo>
                  <a:lnTo>
                    <a:pt x="23039" y="18579"/>
                  </a:lnTo>
                  <a:lnTo>
                    <a:pt x="23250" y="18606"/>
                  </a:lnTo>
                  <a:lnTo>
                    <a:pt x="23435" y="18632"/>
                  </a:lnTo>
                  <a:lnTo>
                    <a:pt x="23435" y="18632"/>
                  </a:lnTo>
                  <a:lnTo>
                    <a:pt x="23514" y="18685"/>
                  </a:lnTo>
                  <a:lnTo>
                    <a:pt x="23620" y="18817"/>
                  </a:lnTo>
                  <a:lnTo>
                    <a:pt x="23699" y="19002"/>
                  </a:lnTo>
                  <a:lnTo>
                    <a:pt x="23778" y="19239"/>
                  </a:lnTo>
                  <a:lnTo>
                    <a:pt x="23937" y="19820"/>
                  </a:lnTo>
                  <a:lnTo>
                    <a:pt x="24068" y="20479"/>
                  </a:lnTo>
                  <a:lnTo>
                    <a:pt x="24200" y="21192"/>
                  </a:lnTo>
                  <a:lnTo>
                    <a:pt x="24306" y="21852"/>
                  </a:lnTo>
                  <a:lnTo>
                    <a:pt x="24359" y="22379"/>
                  </a:lnTo>
                  <a:lnTo>
                    <a:pt x="24385" y="22749"/>
                  </a:lnTo>
                  <a:lnTo>
                    <a:pt x="24385" y="22749"/>
                  </a:lnTo>
                  <a:lnTo>
                    <a:pt x="24359" y="23330"/>
                  </a:lnTo>
                  <a:lnTo>
                    <a:pt x="24306" y="23857"/>
                  </a:lnTo>
                  <a:lnTo>
                    <a:pt x="24227" y="24385"/>
                  </a:lnTo>
                  <a:lnTo>
                    <a:pt x="24121" y="24913"/>
                  </a:lnTo>
                  <a:lnTo>
                    <a:pt x="24121" y="24913"/>
                  </a:lnTo>
                  <a:lnTo>
                    <a:pt x="24543" y="24174"/>
                  </a:lnTo>
                  <a:lnTo>
                    <a:pt x="24939" y="23409"/>
                  </a:lnTo>
                  <a:lnTo>
                    <a:pt x="25309" y="22643"/>
                  </a:lnTo>
                  <a:lnTo>
                    <a:pt x="25652" y="21878"/>
                  </a:lnTo>
                  <a:lnTo>
                    <a:pt x="25995" y="21060"/>
                  </a:lnTo>
                  <a:lnTo>
                    <a:pt x="26285" y="20268"/>
                  </a:lnTo>
                  <a:lnTo>
                    <a:pt x="26549" y="19450"/>
                  </a:lnTo>
                  <a:lnTo>
                    <a:pt x="26813" y="18606"/>
                  </a:lnTo>
                  <a:lnTo>
                    <a:pt x="27024" y="17761"/>
                  </a:lnTo>
                  <a:lnTo>
                    <a:pt x="27209" y="16917"/>
                  </a:lnTo>
                  <a:lnTo>
                    <a:pt x="27367" y="16046"/>
                  </a:lnTo>
                  <a:lnTo>
                    <a:pt x="27499" y="15175"/>
                  </a:lnTo>
                  <a:lnTo>
                    <a:pt x="27605" y="14304"/>
                  </a:lnTo>
                  <a:lnTo>
                    <a:pt x="27684" y="13407"/>
                  </a:lnTo>
                  <a:lnTo>
                    <a:pt x="27737" y="12510"/>
                  </a:lnTo>
                  <a:lnTo>
                    <a:pt x="27763" y="11612"/>
                  </a:lnTo>
                  <a:lnTo>
                    <a:pt x="27763" y="11612"/>
                  </a:lnTo>
                  <a:lnTo>
                    <a:pt x="27737" y="10926"/>
                  </a:lnTo>
                  <a:lnTo>
                    <a:pt x="27710" y="10240"/>
                  </a:lnTo>
                  <a:lnTo>
                    <a:pt x="27684" y="9580"/>
                  </a:lnTo>
                  <a:lnTo>
                    <a:pt x="27605" y="8921"/>
                  </a:lnTo>
                  <a:lnTo>
                    <a:pt x="27552" y="8261"/>
                  </a:lnTo>
                  <a:lnTo>
                    <a:pt x="27446" y="7601"/>
                  </a:lnTo>
                  <a:lnTo>
                    <a:pt x="27341" y="6941"/>
                  </a:lnTo>
                  <a:lnTo>
                    <a:pt x="27209" y="6308"/>
                  </a:lnTo>
                  <a:lnTo>
                    <a:pt x="27077" y="5648"/>
                  </a:lnTo>
                  <a:lnTo>
                    <a:pt x="26919" y="5015"/>
                  </a:lnTo>
                  <a:lnTo>
                    <a:pt x="26734" y="4408"/>
                  </a:lnTo>
                  <a:lnTo>
                    <a:pt x="26549" y="3775"/>
                  </a:lnTo>
                  <a:lnTo>
                    <a:pt x="26364" y="3168"/>
                  </a:lnTo>
                  <a:lnTo>
                    <a:pt x="26153" y="2561"/>
                  </a:lnTo>
                  <a:lnTo>
                    <a:pt x="25916" y="1954"/>
                  </a:lnTo>
                  <a:lnTo>
                    <a:pt x="25678" y="1373"/>
                  </a:lnTo>
                  <a:lnTo>
                    <a:pt x="25678" y="1373"/>
                  </a:lnTo>
                  <a:lnTo>
                    <a:pt x="25599" y="1505"/>
                  </a:lnTo>
                  <a:lnTo>
                    <a:pt x="25573" y="1558"/>
                  </a:lnTo>
                  <a:lnTo>
                    <a:pt x="25573" y="1558"/>
                  </a:lnTo>
                  <a:lnTo>
                    <a:pt x="25441" y="1558"/>
                  </a:lnTo>
                  <a:lnTo>
                    <a:pt x="25335" y="1531"/>
                  </a:lnTo>
                  <a:lnTo>
                    <a:pt x="25098" y="1426"/>
                  </a:lnTo>
                  <a:lnTo>
                    <a:pt x="24887" y="1268"/>
                  </a:lnTo>
                  <a:lnTo>
                    <a:pt x="24675" y="1083"/>
                  </a:lnTo>
                  <a:lnTo>
                    <a:pt x="24280" y="661"/>
                  </a:lnTo>
                  <a:lnTo>
                    <a:pt x="23937" y="265"/>
                  </a:lnTo>
                  <a:lnTo>
                    <a:pt x="23778" y="133"/>
                  </a:lnTo>
                  <a:lnTo>
                    <a:pt x="23620" y="27"/>
                  </a:lnTo>
                  <a:lnTo>
                    <a:pt x="23567" y="1"/>
                  </a:lnTo>
                  <a:lnTo>
                    <a:pt x="23514" y="1"/>
                  </a:lnTo>
                  <a:lnTo>
                    <a:pt x="23462" y="1"/>
                  </a:lnTo>
                  <a:lnTo>
                    <a:pt x="23409" y="54"/>
                  </a:lnTo>
                  <a:lnTo>
                    <a:pt x="23356" y="106"/>
                  </a:lnTo>
                  <a:lnTo>
                    <a:pt x="23330" y="186"/>
                  </a:lnTo>
                  <a:lnTo>
                    <a:pt x="23250" y="450"/>
                  </a:lnTo>
                  <a:lnTo>
                    <a:pt x="23224" y="819"/>
                  </a:lnTo>
                  <a:lnTo>
                    <a:pt x="23198" y="1320"/>
                  </a:lnTo>
                  <a:lnTo>
                    <a:pt x="23198" y="1320"/>
                  </a:lnTo>
                  <a:lnTo>
                    <a:pt x="23198" y="1716"/>
                  </a:lnTo>
                  <a:lnTo>
                    <a:pt x="23145" y="2007"/>
                  </a:lnTo>
                  <a:lnTo>
                    <a:pt x="23092" y="2244"/>
                  </a:lnTo>
                  <a:lnTo>
                    <a:pt x="23013" y="2429"/>
                  </a:lnTo>
                  <a:lnTo>
                    <a:pt x="22907" y="2534"/>
                  </a:lnTo>
                  <a:lnTo>
                    <a:pt x="22802" y="2613"/>
                  </a:lnTo>
                  <a:lnTo>
                    <a:pt x="22643" y="2640"/>
                  </a:lnTo>
                  <a:lnTo>
                    <a:pt x="22485" y="2640"/>
                  </a:lnTo>
                  <a:lnTo>
                    <a:pt x="22327" y="2613"/>
                  </a:lnTo>
                  <a:lnTo>
                    <a:pt x="22142" y="2561"/>
                  </a:lnTo>
                  <a:lnTo>
                    <a:pt x="21720" y="2429"/>
                  </a:lnTo>
                  <a:lnTo>
                    <a:pt x="21245" y="2323"/>
                  </a:lnTo>
                  <a:lnTo>
                    <a:pt x="20981" y="2297"/>
                  </a:lnTo>
                  <a:lnTo>
                    <a:pt x="20743" y="2270"/>
                  </a:lnTo>
                  <a:lnTo>
                    <a:pt x="20743" y="2270"/>
                  </a:lnTo>
                  <a:close/>
                  <a:moveTo>
                    <a:pt x="18527" y="29241"/>
                  </a:moveTo>
                  <a:lnTo>
                    <a:pt x="18527" y="20268"/>
                  </a:lnTo>
                  <a:lnTo>
                    <a:pt x="18527" y="20268"/>
                  </a:lnTo>
                  <a:lnTo>
                    <a:pt x="18738" y="20400"/>
                  </a:lnTo>
                  <a:lnTo>
                    <a:pt x="18975" y="20559"/>
                  </a:lnTo>
                  <a:lnTo>
                    <a:pt x="19503" y="20822"/>
                  </a:lnTo>
                  <a:lnTo>
                    <a:pt x="20057" y="21139"/>
                  </a:lnTo>
                  <a:lnTo>
                    <a:pt x="20295" y="21298"/>
                  </a:lnTo>
                  <a:lnTo>
                    <a:pt x="20506" y="21456"/>
                  </a:lnTo>
                  <a:lnTo>
                    <a:pt x="20506" y="21456"/>
                  </a:lnTo>
                  <a:lnTo>
                    <a:pt x="20717" y="21667"/>
                  </a:lnTo>
                  <a:lnTo>
                    <a:pt x="20875" y="21904"/>
                  </a:lnTo>
                  <a:lnTo>
                    <a:pt x="21007" y="22168"/>
                  </a:lnTo>
                  <a:lnTo>
                    <a:pt x="21086" y="22459"/>
                  </a:lnTo>
                  <a:lnTo>
                    <a:pt x="21139" y="22749"/>
                  </a:lnTo>
                  <a:lnTo>
                    <a:pt x="21166" y="23039"/>
                  </a:lnTo>
                  <a:lnTo>
                    <a:pt x="21166" y="23382"/>
                  </a:lnTo>
                  <a:lnTo>
                    <a:pt x="21139" y="23699"/>
                  </a:lnTo>
                  <a:lnTo>
                    <a:pt x="21086" y="24042"/>
                  </a:lnTo>
                  <a:lnTo>
                    <a:pt x="21034" y="24385"/>
                  </a:lnTo>
                  <a:lnTo>
                    <a:pt x="20849" y="25071"/>
                  </a:lnTo>
                  <a:lnTo>
                    <a:pt x="20506" y="26391"/>
                  </a:lnTo>
                  <a:lnTo>
                    <a:pt x="20506" y="26391"/>
                  </a:lnTo>
                  <a:lnTo>
                    <a:pt x="20321" y="27050"/>
                  </a:lnTo>
                  <a:lnTo>
                    <a:pt x="20110" y="27578"/>
                  </a:lnTo>
                  <a:lnTo>
                    <a:pt x="19899" y="28053"/>
                  </a:lnTo>
                  <a:lnTo>
                    <a:pt x="19661" y="28423"/>
                  </a:lnTo>
                  <a:lnTo>
                    <a:pt x="19424" y="28713"/>
                  </a:lnTo>
                  <a:lnTo>
                    <a:pt x="19292" y="28845"/>
                  </a:lnTo>
                  <a:lnTo>
                    <a:pt x="19134" y="28951"/>
                  </a:lnTo>
                  <a:lnTo>
                    <a:pt x="18843" y="29109"/>
                  </a:lnTo>
                  <a:lnTo>
                    <a:pt x="18527" y="29241"/>
                  </a:lnTo>
                  <a:lnTo>
                    <a:pt x="18527" y="29241"/>
                  </a:lnTo>
                  <a:close/>
                  <a:moveTo>
                    <a:pt x="18527" y="54"/>
                  </a:moveTo>
                  <a:lnTo>
                    <a:pt x="18527" y="54"/>
                  </a:lnTo>
                  <a:lnTo>
                    <a:pt x="18474" y="133"/>
                  </a:lnTo>
                  <a:lnTo>
                    <a:pt x="18368" y="265"/>
                  </a:lnTo>
                  <a:lnTo>
                    <a:pt x="18368" y="265"/>
                  </a:lnTo>
                  <a:lnTo>
                    <a:pt x="18315" y="397"/>
                  </a:lnTo>
                  <a:lnTo>
                    <a:pt x="18289" y="529"/>
                  </a:lnTo>
                  <a:lnTo>
                    <a:pt x="18263" y="845"/>
                  </a:lnTo>
                  <a:lnTo>
                    <a:pt x="18263" y="1452"/>
                  </a:lnTo>
                  <a:lnTo>
                    <a:pt x="18263" y="1452"/>
                  </a:lnTo>
                  <a:lnTo>
                    <a:pt x="18263" y="1611"/>
                  </a:lnTo>
                  <a:lnTo>
                    <a:pt x="18315" y="1690"/>
                  </a:lnTo>
                  <a:lnTo>
                    <a:pt x="18342" y="1769"/>
                  </a:lnTo>
                  <a:lnTo>
                    <a:pt x="18368" y="1927"/>
                  </a:lnTo>
                  <a:lnTo>
                    <a:pt x="18368" y="1927"/>
                  </a:lnTo>
                  <a:lnTo>
                    <a:pt x="18395" y="1954"/>
                  </a:lnTo>
                  <a:lnTo>
                    <a:pt x="18421" y="1980"/>
                  </a:lnTo>
                  <a:lnTo>
                    <a:pt x="18447" y="2007"/>
                  </a:lnTo>
                  <a:lnTo>
                    <a:pt x="18500" y="2033"/>
                  </a:lnTo>
                  <a:lnTo>
                    <a:pt x="18500" y="2033"/>
                  </a:lnTo>
                  <a:lnTo>
                    <a:pt x="18500" y="2218"/>
                  </a:lnTo>
                  <a:lnTo>
                    <a:pt x="18500" y="2402"/>
                  </a:lnTo>
                  <a:lnTo>
                    <a:pt x="18500" y="2402"/>
                  </a:lnTo>
                  <a:lnTo>
                    <a:pt x="18104" y="2402"/>
                  </a:lnTo>
                  <a:lnTo>
                    <a:pt x="17656" y="2429"/>
                  </a:lnTo>
                  <a:lnTo>
                    <a:pt x="16679" y="2429"/>
                  </a:lnTo>
                  <a:lnTo>
                    <a:pt x="16204" y="2455"/>
                  </a:lnTo>
                  <a:lnTo>
                    <a:pt x="15729" y="2508"/>
                  </a:lnTo>
                  <a:lnTo>
                    <a:pt x="15307" y="2613"/>
                  </a:lnTo>
                  <a:lnTo>
                    <a:pt x="15122" y="2666"/>
                  </a:lnTo>
                  <a:lnTo>
                    <a:pt x="14964" y="2745"/>
                  </a:lnTo>
                  <a:lnTo>
                    <a:pt x="14964" y="2745"/>
                  </a:lnTo>
                  <a:lnTo>
                    <a:pt x="14779" y="2851"/>
                  </a:lnTo>
                  <a:lnTo>
                    <a:pt x="14647" y="2930"/>
                  </a:lnTo>
                  <a:lnTo>
                    <a:pt x="14568" y="3036"/>
                  </a:lnTo>
                  <a:lnTo>
                    <a:pt x="14515" y="3115"/>
                  </a:lnTo>
                  <a:lnTo>
                    <a:pt x="14489" y="3220"/>
                  </a:lnTo>
                  <a:lnTo>
                    <a:pt x="14515" y="3300"/>
                  </a:lnTo>
                  <a:lnTo>
                    <a:pt x="14542" y="3379"/>
                  </a:lnTo>
                  <a:lnTo>
                    <a:pt x="14621" y="3484"/>
                  </a:lnTo>
                  <a:lnTo>
                    <a:pt x="14806" y="3643"/>
                  </a:lnTo>
                  <a:lnTo>
                    <a:pt x="15070" y="3801"/>
                  </a:lnTo>
                  <a:lnTo>
                    <a:pt x="15676" y="4118"/>
                  </a:lnTo>
                  <a:lnTo>
                    <a:pt x="16231" y="4434"/>
                  </a:lnTo>
                  <a:lnTo>
                    <a:pt x="16442" y="4566"/>
                  </a:lnTo>
                  <a:lnTo>
                    <a:pt x="16521" y="4645"/>
                  </a:lnTo>
                  <a:lnTo>
                    <a:pt x="16574" y="4698"/>
                  </a:lnTo>
                  <a:lnTo>
                    <a:pt x="16600" y="4777"/>
                  </a:lnTo>
                  <a:lnTo>
                    <a:pt x="16600" y="4830"/>
                  </a:lnTo>
                  <a:lnTo>
                    <a:pt x="16574" y="4909"/>
                  </a:lnTo>
                  <a:lnTo>
                    <a:pt x="16495" y="4962"/>
                  </a:lnTo>
                  <a:lnTo>
                    <a:pt x="16389" y="5041"/>
                  </a:lnTo>
                  <a:lnTo>
                    <a:pt x="16231" y="5094"/>
                  </a:lnTo>
                  <a:lnTo>
                    <a:pt x="15782" y="5226"/>
                  </a:lnTo>
                  <a:lnTo>
                    <a:pt x="15782" y="5226"/>
                  </a:lnTo>
                  <a:lnTo>
                    <a:pt x="15439" y="5332"/>
                  </a:lnTo>
                  <a:lnTo>
                    <a:pt x="15096" y="5490"/>
                  </a:lnTo>
                  <a:lnTo>
                    <a:pt x="14700" y="5727"/>
                  </a:lnTo>
                  <a:lnTo>
                    <a:pt x="14304" y="5991"/>
                  </a:lnTo>
                  <a:lnTo>
                    <a:pt x="13486" y="6625"/>
                  </a:lnTo>
                  <a:lnTo>
                    <a:pt x="12642" y="7284"/>
                  </a:lnTo>
                  <a:lnTo>
                    <a:pt x="11824" y="7918"/>
                  </a:lnTo>
                  <a:lnTo>
                    <a:pt x="11428" y="8208"/>
                  </a:lnTo>
                  <a:lnTo>
                    <a:pt x="11032" y="8419"/>
                  </a:lnTo>
                  <a:lnTo>
                    <a:pt x="10689" y="8604"/>
                  </a:lnTo>
                  <a:lnTo>
                    <a:pt x="10346" y="8736"/>
                  </a:lnTo>
                  <a:lnTo>
                    <a:pt x="10187" y="8762"/>
                  </a:lnTo>
                  <a:lnTo>
                    <a:pt x="10055" y="8789"/>
                  </a:lnTo>
                  <a:lnTo>
                    <a:pt x="9897" y="8762"/>
                  </a:lnTo>
                  <a:lnTo>
                    <a:pt x="9765" y="8736"/>
                  </a:lnTo>
                  <a:lnTo>
                    <a:pt x="9765" y="8736"/>
                  </a:lnTo>
                  <a:lnTo>
                    <a:pt x="9607" y="8683"/>
                  </a:lnTo>
                  <a:lnTo>
                    <a:pt x="9448" y="8604"/>
                  </a:lnTo>
                  <a:lnTo>
                    <a:pt x="9317" y="8498"/>
                  </a:lnTo>
                  <a:lnTo>
                    <a:pt x="9158" y="8366"/>
                  </a:lnTo>
                  <a:lnTo>
                    <a:pt x="8894" y="8076"/>
                  </a:lnTo>
                  <a:lnTo>
                    <a:pt x="8604" y="7760"/>
                  </a:lnTo>
                  <a:lnTo>
                    <a:pt x="8340" y="7416"/>
                  </a:lnTo>
                  <a:lnTo>
                    <a:pt x="8050" y="7073"/>
                  </a:lnTo>
                  <a:lnTo>
                    <a:pt x="7760" y="6783"/>
                  </a:lnTo>
                  <a:lnTo>
                    <a:pt x="7416" y="6519"/>
                  </a:lnTo>
                  <a:lnTo>
                    <a:pt x="7416" y="6519"/>
                  </a:lnTo>
                  <a:lnTo>
                    <a:pt x="7258" y="6414"/>
                  </a:lnTo>
                  <a:lnTo>
                    <a:pt x="7100" y="6387"/>
                  </a:lnTo>
                  <a:lnTo>
                    <a:pt x="6941" y="6387"/>
                  </a:lnTo>
                  <a:lnTo>
                    <a:pt x="6783" y="6414"/>
                  </a:lnTo>
                  <a:lnTo>
                    <a:pt x="6625" y="6466"/>
                  </a:lnTo>
                  <a:lnTo>
                    <a:pt x="6466" y="6572"/>
                  </a:lnTo>
                  <a:lnTo>
                    <a:pt x="6308" y="6704"/>
                  </a:lnTo>
                  <a:lnTo>
                    <a:pt x="6176" y="6836"/>
                  </a:lnTo>
                  <a:lnTo>
                    <a:pt x="6044" y="6994"/>
                  </a:lnTo>
                  <a:lnTo>
                    <a:pt x="5912" y="7179"/>
                  </a:lnTo>
                  <a:lnTo>
                    <a:pt x="5807" y="7337"/>
                  </a:lnTo>
                  <a:lnTo>
                    <a:pt x="5701" y="7548"/>
                  </a:lnTo>
                  <a:lnTo>
                    <a:pt x="5648" y="7733"/>
                  </a:lnTo>
                  <a:lnTo>
                    <a:pt x="5596" y="7918"/>
                  </a:lnTo>
                  <a:lnTo>
                    <a:pt x="5543" y="8103"/>
                  </a:lnTo>
                  <a:lnTo>
                    <a:pt x="5543" y="8261"/>
                  </a:lnTo>
                  <a:lnTo>
                    <a:pt x="5543" y="8261"/>
                  </a:lnTo>
                  <a:lnTo>
                    <a:pt x="4566" y="8314"/>
                  </a:lnTo>
                  <a:lnTo>
                    <a:pt x="3801" y="8366"/>
                  </a:lnTo>
                  <a:lnTo>
                    <a:pt x="3009" y="8472"/>
                  </a:lnTo>
                  <a:lnTo>
                    <a:pt x="2218" y="8578"/>
                  </a:lnTo>
                  <a:lnTo>
                    <a:pt x="1848" y="8657"/>
                  </a:lnTo>
                  <a:lnTo>
                    <a:pt x="1558" y="8736"/>
                  </a:lnTo>
                  <a:lnTo>
                    <a:pt x="1294" y="8841"/>
                  </a:lnTo>
                  <a:lnTo>
                    <a:pt x="1083" y="8947"/>
                  </a:lnTo>
                  <a:lnTo>
                    <a:pt x="1030" y="9026"/>
                  </a:lnTo>
                  <a:lnTo>
                    <a:pt x="977" y="9079"/>
                  </a:lnTo>
                  <a:lnTo>
                    <a:pt x="951" y="9158"/>
                  </a:lnTo>
                  <a:lnTo>
                    <a:pt x="951" y="9211"/>
                  </a:lnTo>
                  <a:lnTo>
                    <a:pt x="951" y="9211"/>
                  </a:lnTo>
                  <a:lnTo>
                    <a:pt x="1004" y="9396"/>
                  </a:lnTo>
                  <a:lnTo>
                    <a:pt x="1109" y="9607"/>
                  </a:lnTo>
                  <a:lnTo>
                    <a:pt x="1294" y="9844"/>
                  </a:lnTo>
                  <a:lnTo>
                    <a:pt x="1479" y="10108"/>
                  </a:lnTo>
                  <a:lnTo>
                    <a:pt x="1927" y="10610"/>
                  </a:lnTo>
                  <a:lnTo>
                    <a:pt x="2244" y="10979"/>
                  </a:lnTo>
                  <a:lnTo>
                    <a:pt x="2244" y="10979"/>
                  </a:lnTo>
                  <a:lnTo>
                    <a:pt x="2323" y="11111"/>
                  </a:lnTo>
                  <a:lnTo>
                    <a:pt x="2376" y="11217"/>
                  </a:lnTo>
                  <a:lnTo>
                    <a:pt x="2429" y="11322"/>
                  </a:lnTo>
                  <a:lnTo>
                    <a:pt x="2429" y="11428"/>
                  </a:lnTo>
                  <a:lnTo>
                    <a:pt x="2429" y="11507"/>
                  </a:lnTo>
                  <a:lnTo>
                    <a:pt x="2402" y="11612"/>
                  </a:lnTo>
                  <a:lnTo>
                    <a:pt x="2376" y="11692"/>
                  </a:lnTo>
                  <a:lnTo>
                    <a:pt x="2323" y="11771"/>
                  </a:lnTo>
                  <a:lnTo>
                    <a:pt x="2165" y="11929"/>
                  </a:lnTo>
                  <a:lnTo>
                    <a:pt x="1954" y="12087"/>
                  </a:lnTo>
                  <a:lnTo>
                    <a:pt x="1716" y="12219"/>
                  </a:lnTo>
                  <a:lnTo>
                    <a:pt x="1479" y="12351"/>
                  </a:lnTo>
                  <a:lnTo>
                    <a:pt x="925" y="12589"/>
                  </a:lnTo>
                  <a:lnTo>
                    <a:pt x="687" y="12721"/>
                  </a:lnTo>
                  <a:lnTo>
                    <a:pt x="449" y="12853"/>
                  </a:lnTo>
                  <a:lnTo>
                    <a:pt x="238" y="12985"/>
                  </a:lnTo>
                  <a:lnTo>
                    <a:pt x="106" y="13117"/>
                  </a:lnTo>
                  <a:lnTo>
                    <a:pt x="54" y="13196"/>
                  </a:lnTo>
                  <a:lnTo>
                    <a:pt x="27" y="13275"/>
                  </a:lnTo>
                  <a:lnTo>
                    <a:pt x="1" y="13354"/>
                  </a:lnTo>
                  <a:lnTo>
                    <a:pt x="1" y="13460"/>
                  </a:lnTo>
                  <a:lnTo>
                    <a:pt x="1" y="13460"/>
                  </a:lnTo>
                  <a:lnTo>
                    <a:pt x="27" y="13512"/>
                  </a:lnTo>
                  <a:lnTo>
                    <a:pt x="106" y="13539"/>
                  </a:lnTo>
                  <a:lnTo>
                    <a:pt x="186" y="13565"/>
                  </a:lnTo>
                  <a:lnTo>
                    <a:pt x="318" y="13592"/>
                  </a:lnTo>
                  <a:lnTo>
                    <a:pt x="661" y="13592"/>
                  </a:lnTo>
                  <a:lnTo>
                    <a:pt x="1030" y="13565"/>
                  </a:lnTo>
                  <a:lnTo>
                    <a:pt x="1769" y="13539"/>
                  </a:lnTo>
                  <a:lnTo>
                    <a:pt x="2059" y="13539"/>
                  </a:lnTo>
                  <a:lnTo>
                    <a:pt x="2165" y="13539"/>
                  </a:lnTo>
                  <a:lnTo>
                    <a:pt x="2244" y="13565"/>
                  </a:lnTo>
                  <a:lnTo>
                    <a:pt x="2244" y="13565"/>
                  </a:lnTo>
                  <a:lnTo>
                    <a:pt x="2297" y="13618"/>
                  </a:lnTo>
                  <a:lnTo>
                    <a:pt x="2323" y="13671"/>
                  </a:lnTo>
                  <a:lnTo>
                    <a:pt x="2402" y="13856"/>
                  </a:lnTo>
                  <a:lnTo>
                    <a:pt x="2482" y="14093"/>
                  </a:lnTo>
                  <a:lnTo>
                    <a:pt x="2534" y="14383"/>
                  </a:lnTo>
                  <a:lnTo>
                    <a:pt x="2587" y="14938"/>
                  </a:lnTo>
                  <a:lnTo>
                    <a:pt x="2587" y="15333"/>
                  </a:lnTo>
                  <a:lnTo>
                    <a:pt x="2587" y="15333"/>
                  </a:lnTo>
                  <a:lnTo>
                    <a:pt x="2429" y="15888"/>
                  </a:lnTo>
                  <a:lnTo>
                    <a:pt x="2244" y="16363"/>
                  </a:lnTo>
                  <a:lnTo>
                    <a:pt x="2086" y="16785"/>
                  </a:lnTo>
                  <a:lnTo>
                    <a:pt x="1927" y="17181"/>
                  </a:lnTo>
                  <a:lnTo>
                    <a:pt x="1558" y="17920"/>
                  </a:lnTo>
                  <a:lnTo>
                    <a:pt x="1188" y="18738"/>
                  </a:lnTo>
                  <a:lnTo>
                    <a:pt x="1188" y="18738"/>
                  </a:lnTo>
                  <a:lnTo>
                    <a:pt x="1109" y="18922"/>
                  </a:lnTo>
                  <a:lnTo>
                    <a:pt x="1109" y="19054"/>
                  </a:lnTo>
                  <a:lnTo>
                    <a:pt x="1136" y="19081"/>
                  </a:lnTo>
                  <a:lnTo>
                    <a:pt x="1162" y="19107"/>
                  </a:lnTo>
                  <a:lnTo>
                    <a:pt x="1268" y="19134"/>
                  </a:lnTo>
                  <a:lnTo>
                    <a:pt x="1400" y="19134"/>
                  </a:lnTo>
                  <a:lnTo>
                    <a:pt x="1531" y="19107"/>
                  </a:lnTo>
                  <a:lnTo>
                    <a:pt x="1875" y="18975"/>
                  </a:lnTo>
                  <a:lnTo>
                    <a:pt x="1875" y="18975"/>
                  </a:lnTo>
                  <a:lnTo>
                    <a:pt x="2323" y="18843"/>
                  </a:lnTo>
                  <a:lnTo>
                    <a:pt x="3062" y="18685"/>
                  </a:lnTo>
                  <a:lnTo>
                    <a:pt x="3933" y="18527"/>
                  </a:lnTo>
                  <a:lnTo>
                    <a:pt x="4909" y="18395"/>
                  </a:lnTo>
                  <a:lnTo>
                    <a:pt x="5358" y="18342"/>
                  </a:lnTo>
                  <a:lnTo>
                    <a:pt x="5807" y="18315"/>
                  </a:lnTo>
                  <a:lnTo>
                    <a:pt x="6202" y="18315"/>
                  </a:lnTo>
                  <a:lnTo>
                    <a:pt x="6572" y="18315"/>
                  </a:lnTo>
                  <a:lnTo>
                    <a:pt x="6862" y="18368"/>
                  </a:lnTo>
                  <a:lnTo>
                    <a:pt x="6968" y="18421"/>
                  </a:lnTo>
                  <a:lnTo>
                    <a:pt x="7047" y="18474"/>
                  </a:lnTo>
                  <a:lnTo>
                    <a:pt x="7126" y="18527"/>
                  </a:lnTo>
                  <a:lnTo>
                    <a:pt x="7179" y="18579"/>
                  </a:lnTo>
                  <a:lnTo>
                    <a:pt x="7205" y="18659"/>
                  </a:lnTo>
                  <a:lnTo>
                    <a:pt x="7179" y="18738"/>
                  </a:lnTo>
                  <a:lnTo>
                    <a:pt x="7179" y="18738"/>
                  </a:lnTo>
                  <a:lnTo>
                    <a:pt x="7126" y="18949"/>
                  </a:lnTo>
                  <a:lnTo>
                    <a:pt x="7021" y="19134"/>
                  </a:lnTo>
                  <a:lnTo>
                    <a:pt x="6809" y="19529"/>
                  </a:lnTo>
                  <a:lnTo>
                    <a:pt x="6519" y="19925"/>
                  </a:lnTo>
                  <a:lnTo>
                    <a:pt x="6202" y="20347"/>
                  </a:lnTo>
                  <a:lnTo>
                    <a:pt x="5912" y="20796"/>
                  </a:lnTo>
                  <a:lnTo>
                    <a:pt x="5780" y="21007"/>
                  </a:lnTo>
                  <a:lnTo>
                    <a:pt x="5648" y="21245"/>
                  </a:lnTo>
                  <a:lnTo>
                    <a:pt x="5569" y="21482"/>
                  </a:lnTo>
                  <a:lnTo>
                    <a:pt x="5490" y="21746"/>
                  </a:lnTo>
                  <a:lnTo>
                    <a:pt x="5437" y="22010"/>
                  </a:lnTo>
                  <a:lnTo>
                    <a:pt x="5411" y="22274"/>
                  </a:lnTo>
                  <a:lnTo>
                    <a:pt x="5411" y="22274"/>
                  </a:lnTo>
                  <a:lnTo>
                    <a:pt x="5437" y="22327"/>
                  </a:lnTo>
                  <a:lnTo>
                    <a:pt x="5464" y="22353"/>
                  </a:lnTo>
                  <a:lnTo>
                    <a:pt x="5622" y="22459"/>
                  </a:lnTo>
                  <a:lnTo>
                    <a:pt x="6097" y="22696"/>
                  </a:lnTo>
                  <a:lnTo>
                    <a:pt x="6361" y="22855"/>
                  </a:lnTo>
                  <a:lnTo>
                    <a:pt x="6625" y="23039"/>
                  </a:lnTo>
                  <a:lnTo>
                    <a:pt x="6730" y="23118"/>
                  </a:lnTo>
                  <a:lnTo>
                    <a:pt x="6836" y="23224"/>
                  </a:lnTo>
                  <a:lnTo>
                    <a:pt x="6889" y="23330"/>
                  </a:lnTo>
                  <a:lnTo>
                    <a:pt x="6941" y="23461"/>
                  </a:lnTo>
                  <a:lnTo>
                    <a:pt x="6941" y="23461"/>
                  </a:lnTo>
                  <a:lnTo>
                    <a:pt x="7971" y="22564"/>
                  </a:lnTo>
                  <a:lnTo>
                    <a:pt x="8498" y="22116"/>
                  </a:lnTo>
                  <a:lnTo>
                    <a:pt x="9026" y="21667"/>
                  </a:lnTo>
                  <a:lnTo>
                    <a:pt x="9607" y="21245"/>
                  </a:lnTo>
                  <a:lnTo>
                    <a:pt x="10161" y="20875"/>
                  </a:lnTo>
                  <a:lnTo>
                    <a:pt x="10742" y="20532"/>
                  </a:lnTo>
                  <a:lnTo>
                    <a:pt x="11032" y="20400"/>
                  </a:lnTo>
                  <a:lnTo>
                    <a:pt x="11296" y="20268"/>
                  </a:lnTo>
                  <a:lnTo>
                    <a:pt x="11296" y="20268"/>
                  </a:lnTo>
                  <a:lnTo>
                    <a:pt x="11454" y="20216"/>
                  </a:lnTo>
                  <a:lnTo>
                    <a:pt x="11612" y="20189"/>
                  </a:lnTo>
                  <a:lnTo>
                    <a:pt x="11718" y="20189"/>
                  </a:lnTo>
                  <a:lnTo>
                    <a:pt x="11850" y="20216"/>
                  </a:lnTo>
                  <a:lnTo>
                    <a:pt x="11929" y="20268"/>
                  </a:lnTo>
                  <a:lnTo>
                    <a:pt x="12035" y="20321"/>
                  </a:lnTo>
                  <a:lnTo>
                    <a:pt x="12087" y="20400"/>
                  </a:lnTo>
                  <a:lnTo>
                    <a:pt x="12167" y="20506"/>
                  </a:lnTo>
                  <a:lnTo>
                    <a:pt x="12272" y="20717"/>
                  </a:lnTo>
                  <a:lnTo>
                    <a:pt x="12351" y="21007"/>
                  </a:lnTo>
                  <a:lnTo>
                    <a:pt x="12378" y="21324"/>
                  </a:lnTo>
                  <a:lnTo>
                    <a:pt x="12431" y="21641"/>
                  </a:lnTo>
                  <a:lnTo>
                    <a:pt x="12483" y="22327"/>
                  </a:lnTo>
                  <a:lnTo>
                    <a:pt x="12510" y="22643"/>
                  </a:lnTo>
                  <a:lnTo>
                    <a:pt x="12536" y="22907"/>
                  </a:lnTo>
                  <a:lnTo>
                    <a:pt x="12589" y="23145"/>
                  </a:lnTo>
                  <a:lnTo>
                    <a:pt x="12694" y="23330"/>
                  </a:lnTo>
                  <a:lnTo>
                    <a:pt x="12747" y="23382"/>
                  </a:lnTo>
                  <a:lnTo>
                    <a:pt x="12800" y="23435"/>
                  </a:lnTo>
                  <a:lnTo>
                    <a:pt x="12879" y="23461"/>
                  </a:lnTo>
                  <a:lnTo>
                    <a:pt x="12958" y="23461"/>
                  </a:lnTo>
                  <a:lnTo>
                    <a:pt x="12958" y="23461"/>
                  </a:lnTo>
                  <a:lnTo>
                    <a:pt x="13460" y="23382"/>
                  </a:lnTo>
                  <a:lnTo>
                    <a:pt x="13935" y="23277"/>
                  </a:lnTo>
                  <a:lnTo>
                    <a:pt x="14410" y="23198"/>
                  </a:lnTo>
                  <a:lnTo>
                    <a:pt x="14621" y="23171"/>
                  </a:lnTo>
                  <a:lnTo>
                    <a:pt x="14806" y="23171"/>
                  </a:lnTo>
                  <a:lnTo>
                    <a:pt x="14990" y="23198"/>
                  </a:lnTo>
                  <a:lnTo>
                    <a:pt x="15175" y="23224"/>
                  </a:lnTo>
                  <a:lnTo>
                    <a:pt x="15307" y="23303"/>
                  </a:lnTo>
                  <a:lnTo>
                    <a:pt x="15465" y="23409"/>
                  </a:lnTo>
                  <a:lnTo>
                    <a:pt x="15571" y="23541"/>
                  </a:lnTo>
                  <a:lnTo>
                    <a:pt x="15650" y="23699"/>
                  </a:lnTo>
                  <a:lnTo>
                    <a:pt x="15729" y="23910"/>
                  </a:lnTo>
                  <a:lnTo>
                    <a:pt x="15782" y="24174"/>
                  </a:lnTo>
                  <a:lnTo>
                    <a:pt x="15782" y="24174"/>
                  </a:lnTo>
                  <a:lnTo>
                    <a:pt x="15782" y="24359"/>
                  </a:lnTo>
                  <a:lnTo>
                    <a:pt x="15756" y="24517"/>
                  </a:lnTo>
                  <a:lnTo>
                    <a:pt x="15676" y="24702"/>
                  </a:lnTo>
                  <a:lnTo>
                    <a:pt x="15571" y="24860"/>
                  </a:lnTo>
                  <a:lnTo>
                    <a:pt x="15413" y="24992"/>
                  </a:lnTo>
                  <a:lnTo>
                    <a:pt x="15228" y="25124"/>
                  </a:lnTo>
                  <a:lnTo>
                    <a:pt x="15043" y="25256"/>
                  </a:lnTo>
                  <a:lnTo>
                    <a:pt x="14806" y="25388"/>
                  </a:lnTo>
                  <a:lnTo>
                    <a:pt x="14331" y="25599"/>
                  </a:lnTo>
                  <a:lnTo>
                    <a:pt x="13776" y="25810"/>
                  </a:lnTo>
                  <a:lnTo>
                    <a:pt x="12642" y="26180"/>
                  </a:lnTo>
                  <a:lnTo>
                    <a:pt x="12114" y="26364"/>
                  </a:lnTo>
                  <a:lnTo>
                    <a:pt x="11639" y="26549"/>
                  </a:lnTo>
                  <a:lnTo>
                    <a:pt x="11428" y="26655"/>
                  </a:lnTo>
                  <a:lnTo>
                    <a:pt x="11269" y="26760"/>
                  </a:lnTo>
                  <a:lnTo>
                    <a:pt x="11111" y="26892"/>
                  </a:lnTo>
                  <a:lnTo>
                    <a:pt x="10979" y="26998"/>
                  </a:lnTo>
                  <a:lnTo>
                    <a:pt x="10900" y="27130"/>
                  </a:lnTo>
                  <a:lnTo>
                    <a:pt x="10847" y="27262"/>
                  </a:lnTo>
                  <a:lnTo>
                    <a:pt x="10847" y="27394"/>
                  </a:lnTo>
                  <a:lnTo>
                    <a:pt x="10874" y="27552"/>
                  </a:lnTo>
                  <a:lnTo>
                    <a:pt x="10953" y="27710"/>
                  </a:lnTo>
                  <a:lnTo>
                    <a:pt x="11111" y="27895"/>
                  </a:lnTo>
                  <a:lnTo>
                    <a:pt x="11296" y="28080"/>
                  </a:lnTo>
                  <a:lnTo>
                    <a:pt x="11533" y="28291"/>
                  </a:lnTo>
                  <a:lnTo>
                    <a:pt x="11533" y="28291"/>
                  </a:lnTo>
                  <a:lnTo>
                    <a:pt x="12087" y="28660"/>
                  </a:lnTo>
                  <a:lnTo>
                    <a:pt x="12536" y="29030"/>
                  </a:lnTo>
                  <a:lnTo>
                    <a:pt x="12747" y="29214"/>
                  </a:lnTo>
                  <a:lnTo>
                    <a:pt x="12958" y="29426"/>
                  </a:lnTo>
                  <a:lnTo>
                    <a:pt x="13143" y="29663"/>
                  </a:lnTo>
                  <a:lnTo>
                    <a:pt x="13301" y="29927"/>
                  </a:lnTo>
                  <a:lnTo>
                    <a:pt x="13301" y="29927"/>
                  </a:lnTo>
                  <a:lnTo>
                    <a:pt x="13381" y="30006"/>
                  </a:lnTo>
                  <a:lnTo>
                    <a:pt x="13460" y="30033"/>
                  </a:lnTo>
                  <a:lnTo>
                    <a:pt x="13539" y="30033"/>
                  </a:lnTo>
                  <a:lnTo>
                    <a:pt x="13618" y="30006"/>
                  </a:lnTo>
                  <a:lnTo>
                    <a:pt x="13724" y="29953"/>
                  </a:lnTo>
                  <a:lnTo>
                    <a:pt x="13829" y="29874"/>
                  </a:lnTo>
                  <a:lnTo>
                    <a:pt x="14040" y="29663"/>
                  </a:lnTo>
                  <a:lnTo>
                    <a:pt x="14225" y="29452"/>
                  </a:lnTo>
                  <a:lnTo>
                    <a:pt x="14410" y="29214"/>
                  </a:lnTo>
                  <a:lnTo>
                    <a:pt x="14542" y="29056"/>
                  </a:lnTo>
                  <a:lnTo>
                    <a:pt x="14594" y="28977"/>
                  </a:lnTo>
                  <a:lnTo>
                    <a:pt x="14594" y="28977"/>
                  </a:lnTo>
                  <a:lnTo>
                    <a:pt x="15835" y="29135"/>
                  </a:lnTo>
                  <a:lnTo>
                    <a:pt x="16890" y="29267"/>
                  </a:lnTo>
                  <a:lnTo>
                    <a:pt x="17339" y="29294"/>
                  </a:lnTo>
                  <a:lnTo>
                    <a:pt x="17788" y="29320"/>
                  </a:lnTo>
                  <a:lnTo>
                    <a:pt x="18184" y="29294"/>
                  </a:lnTo>
                  <a:lnTo>
                    <a:pt x="18527" y="29241"/>
                  </a:lnTo>
                  <a:lnTo>
                    <a:pt x="18527" y="20268"/>
                  </a:lnTo>
                  <a:lnTo>
                    <a:pt x="18527" y="20268"/>
                  </a:lnTo>
                  <a:lnTo>
                    <a:pt x="18368" y="20110"/>
                  </a:lnTo>
                  <a:lnTo>
                    <a:pt x="18315" y="20031"/>
                  </a:lnTo>
                  <a:lnTo>
                    <a:pt x="18289" y="19952"/>
                  </a:lnTo>
                  <a:lnTo>
                    <a:pt x="18289" y="19872"/>
                  </a:lnTo>
                  <a:lnTo>
                    <a:pt x="18342" y="19793"/>
                  </a:lnTo>
                  <a:lnTo>
                    <a:pt x="18421" y="19714"/>
                  </a:lnTo>
                  <a:lnTo>
                    <a:pt x="18527" y="19635"/>
                  </a:lnTo>
                  <a:lnTo>
                    <a:pt x="18527" y="16917"/>
                  </a:lnTo>
                  <a:lnTo>
                    <a:pt x="18527" y="16917"/>
                  </a:lnTo>
                  <a:lnTo>
                    <a:pt x="18421" y="16970"/>
                  </a:lnTo>
                  <a:lnTo>
                    <a:pt x="18368" y="16970"/>
                  </a:lnTo>
                  <a:lnTo>
                    <a:pt x="18315" y="16943"/>
                  </a:lnTo>
                  <a:lnTo>
                    <a:pt x="18315" y="16943"/>
                  </a:lnTo>
                  <a:lnTo>
                    <a:pt x="18025" y="16600"/>
                  </a:lnTo>
                  <a:lnTo>
                    <a:pt x="17682" y="16204"/>
                  </a:lnTo>
                  <a:lnTo>
                    <a:pt x="17339" y="15808"/>
                  </a:lnTo>
                  <a:lnTo>
                    <a:pt x="16996" y="15439"/>
                  </a:lnTo>
                  <a:lnTo>
                    <a:pt x="16996" y="15439"/>
                  </a:lnTo>
                  <a:lnTo>
                    <a:pt x="16758" y="15650"/>
                  </a:lnTo>
                  <a:lnTo>
                    <a:pt x="16468" y="15940"/>
                  </a:lnTo>
                  <a:lnTo>
                    <a:pt x="16310" y="16046"/>
                  </a:lnTo>
                  <a:lnTo>
                    <a:pt x="16151" y="16151"/>
                  </a:lnTo>
                  <a:lnTo>
                    <a:pt x="16046" y="16178"/>
                  </a:lnTo>
                  <a:lnTo>
                    <a:pt x="15993" y="16178"/>
                  </a:lnTo>
                  <a:lnTo>
                    <a:pt x="15940" y="16151"/>
                  </a:lnTo>
                  <a:lnTo>
                    <a:pt x="15940" y="16151"/>
                  </a:lnTo>
                  <a:lnTo>
                    <a:pt x="15888" y="16046"/>
                  </a:lnTo>
                  <a:lnTo>
                    <a:pt x="15861" y="15914"/>
                  </a:lnTo>
                  <a:lnTo>
                    <a:pt x="15808" y="15597"/>
                  </a:lnTo>
                  <a:lnTo>
                    <a:pt x="15782" y="15413"/>
                  </a:lnTo>
                  <a:lnTo>
                    <a:pt x="15756" y="15228"/>
                  </a:lnTo>
                  <a:lnTo>
                    <a:pt x="15703" y="15069"/>
                  </a:lnTo>
                  <a:lnTo>
                    <a:pt x="15597" y="14911"/>
                  </a:lnTo>
                  <a:lnTo>
                    <a:pt x="15597" y="14911"/>
                  </a:lnTo>
                  <a:lnTo>
                    <a:pt x="15465" y="14779"/>
                  </a:lnTo>
                  <a:lnTo>
                    <a:pt x="15333" y="14621"/>
                  </a:lnTo>
                  <a:lnTo>
                    <a:pt x="15307" y="14542"/>
                  </a:lnTo>
                  <a:lnTo>
                    <a:pt x="15307" y="14463"/>
                  </a:lnTo>
                  <a:lnTo>
                    <a:pt x="15333" y="14383"/>
                  </a:lnTo>
                  <a:lnTo>
                    <a:pt x="15413" y="14304"/>
                  </a:lnTo>
                  <a:lnTo>
                    <a:pt x="15413" y="14304"/>
                  </a:lnTo>
                  <a:lnTo>
                    <a:pt x="15545" y="14225"/>
                  </a:lnTo>
                  <a:lnTo>
                    <a:pt x="15650" y="14199"/>
                  </a:lnTo>
                  <a:lnTo>
                    <a:pt x="15940" y="14146"/>
                  </a:lnTo>
                  <a:lnTo>
                    <a:pt x="16231" y="14119"/>
                  </a:lnTo>
                  <a:lnTo>
                    <a:pt x="16363" y="14093"/>
                  </a:lnTo>
                  <a:lnTo>
                    <a:pt x="16468" y="14040"/>
                  </a:lnTo>
                  <a:lnTo>
                    <a:pt x="16468" y="14040"/>
                  </a:lnTo>
                  <a:lnTo>
                    <a:pt x="16917" y="13776"/>
                  </a:lnTo>
                  <a:lnTo>
                    <a:pt x="17260" y="13539"/>
                  </a:lnTo>
                  <a:lnTo>
                    <a:pt x="17577" y="13275"/>
                  </a:lnTo>
                  <a:lnTo>
                    <a:pt x="17972" y="12906"/>
                  </a:lnTo>
                  <a:lnTo>
                    <a:pt x="17972" y="12906"/>
                  </a:lnTo>
                  <a:lnTo>
                    <a:pt x="18210" y="12668"/>
                  </a:lnTo>
                  <a:lnTo>
                    <a:pt x="18527" y="12378"/>
                  </a:lnTo>
                  <a:lnTo>
                    <a:pt x="18527" y="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7590250" y="370575"/>
              <a:ext cx="418300" cy="116800"/>
            </a:xfrm>
            <a:custGeom>
              <a:avLst/>
              <a:gdLst/>
              <a:ahLst/>
              <a:cxnLst/>
              <a:rect l="l" t="t" r="r" b="b"/>
              <a:pathLst>
                <a:path w="16732" h="4672" extrusionOk="0">
                  <a:moveTo>
                    <a:pt x="4223" y="370"/>
                  </a:moveTo>
                  <a:lnTo>
                    <a:pt x="4223" y="370"/>
                  </a:lnTo>
                  <a:lnTo>
                    <a:pt x="4645" y="264"/>
                  </a:lnTo>
                  <a:lnTo>
                    <a:pt x="5437" y="106"/>
                  </a:lnTo>
                  <a:lnTo>
                    <a:pt x="5885" y="53"/>
                  </a:lnTo>
                  <a:lnTo>
                    <a:pt x="6255" y="0"/>
                  </a:lnTo>
                  <a:lnTo>
                    <a:pt x="6545" y="0"/>
                  </a:lnTo>
                  <a:lnTo>
                    <a:pt x="6650" y="0"/>
                  </a:lnTo>
                  <a:lnTo>
                    <a:pt x="6677" y="27"/>
                  </a:lnTo>
                  <a:lnTo>
                    <a:pt x="6677" y="27"/>
                  </a:lnTo>
                  <a:lnTo>
                    <a:pt x="6650" y="158"/>
                  </a:lnTo>
                  <a:lnTo>
                    <a:pt x="6571" y="422"/>
                  </a:lnTo>
                  <a:lnTo>
                    <a:pt x="6492" y="660"/>
                  </a:lnTo>
                  <a:lnTo>
                    <a:pt x="6492" y="765"/>
                  </a:lnTo>
                  <a:lnTo>
                    <a:pt x="6518" y="818"/>
                  </a:lnTo>
                  <a:lnTo>
                    <a:pt x="6518" y="818"/>
                  </a:lnTo>
                  <a:lnTo>
                    <a:pt x="6624" y="845"/>
                  </a:lnTo>
                  <a:lnTo>
                    <a:pt x="6809" y="845"/>
                  </a:lnTo>
                  <a:lnTo>
                    <a:pt x="7310" y="739"/>
                  </a:lnTo>
                  <a:lnTo>
                    <a:pt x="8023" y="607"/>
                  </a:lnTo>
                  <a:lnTo>
                    <a:pt x="8841" y="449"/>
                  </a:lnTo>
                  <a:lnTo>
                    <a:pt x="9289" y="370"/>
                  </a:lnTo>
                  <a:lnTo>
                    <a:pt x="9738" y="343"/>
                  </a:lnTo>
                  <a:lnTo>
                    <a:pt x="10187" y="290"/>
                  </a:lnTo>
                  <a:lnTo>
                    <a:pt x="10609" y="317"/>
                  </a:lnTo>
                  <a:lnTo>
                    <a:pt x="11031" y="343"/>
                  </a:lnTo>
                  <a:lnTo>
                    <a:pt x="11427" y="422"/>
                  </a:lnTo>
                  <a:lnTo>
                    <a:pt x="11796" y="554"/>
                  </a:lnTo>
                  <a:lnTo>
                    <a:pt x="11981" y="633"/>
                  </a:lnTo>
                  <a:lnTo>
                    <a:pt x="12140" y="739"/>
                  </a:lnTo>
                  <a:lnTo>
                    <a:pt x="12140" y="739"/>
                  </a:lnTo>
                  <a:lnTo>
                    <a:pt x="12219" y="792"/>
                  </a:lnTo>
                  <a:lnTo>
                    <a:pt x="12245" y="871"/>
                  </a:lnTo>
                  <a:lnTo>
                    <a:pt x="12245" y="977"/>
                  </a:lnTo>
                  <a:lnTo>
                    <a:pt x="12219" y="1056"/>
                  </a:lnTo>
                  <a:lnTo>
                    <a:pt x="12166" y="1267"/>
                  </a:lnTo>
                  <a:lnTo>
                    <a:pt x="12060" y="1452"/>
                  </a:lnTo>
                  <a:lnTo>
                    <a:pt x="11981" y="1584"/>
                  </a:lnTo>
                  <a:lnTo>
                    <a:pt x="11981" y="1636"/>
                  </a:lnTo>
                  <a:lnTo>
                    <a:pt x="12008" y="1689"/>
                  </a:lnTo>
                  <a:lnTo>
                    <a:pt x="12060" y="1715"/>
                  </a:lnTo>
                  <a:lnTo>
                    <a:pt x="12166" y="1689"/>
                  </a:lnTo>
                  <a:lnTo>
                    <a:pt x="12483" y="1610"/>
                  </a:lnTo>
                  <a:lnTo>
                    <a:pt x="12483" y="1610"/>
                  </a:lnTo>
                  <a:lnTo>
                    <a:pt x="12773" y="1531"/>
                  </a:lnTo>
                  <a:lnTo>
                    <a:pt x="13063" y="1452"/>
                  </a:lnTo>
                  <a:lnTo>
                    <a:pt x="13327" y="1399"/>
                  </a:lnTo>
                  <a:lnTo>
                    <a:pt x="13565" y="1372"/>
                  </a:lnTo>
                  <a:lnTo>
                    <a:pt x="13802" y="1372"/>
                  </a:lnTo>
                  <a:lnTo>
                    <a:pt x="14040" y="1372"/>
                  </a:lnTo>
                  <a:lnTo>
                    <a:pt x="14277" y="1399"/>
                  </a:lnTo>
                  <a:lnTo>
                    <a:pt x="14488" y="1452"/>
                  </a:lnTo>
                  <a:lnTo>
                    <a:pt x="14699" y="1531"/>
                  </a:lnTo>
                  <a:lnTo>
                    <a:pt x="14910" y="1610"/>
                  </a:lnTo>
                  <a:lnTo>
                    <a:pt x="15122" y="1715"/>
                  </a:lnTo>
                  <a:lnTo>
                    <a:pt x="15333" y="1847"/>
                  </a:lnTo>
                  <a:lnTo>
                    <a:pt x="15755" y="2138"/>
                  </a:lnTo>
                  <a:lnTo>
                    <a:pt x="16177" y="2481"/>
                  </a:lnTo>
                  <a:lnTo>
                    <a:pt x="16177" y="2481"/>
                  </a:lnTo>
                  <a:lnTo>
                    <a:pt x="16415" y="2692"/>
                  </a:lnTo>
                  <a:lnTo>
                    <a:pt x="16573" y="2877"/>
                  </a:lnTo>
                  <a:lnTo>
                    <a:pt x="16679" y="3035"/>
                  </a:lnTo>
                  <a:lnTo>
                    <a:pt x="16731" y="3141"/>
                  </a:lnTo>
                  <a:lnTo>
                    <a:pt x="16731" y="3246"/>
                  </a:lnTo>
                  <a:lnTo>
                    <a:pt x="16705" y="3299"/>
                  </a:lnTo>
                  <a:lnTo>
                    <a:pt x="16626" y="3352"/>
                  </a:lnTo>
                  <a:lnTo>
                    <a:pt x="16520" y="3378"/>
                  </a:lnTo>
                  <a:lnTo>
                    <a:pt x="16204" y="3404"/>
                  </a:lnTo>
                  <a:lnTo>
                    <a:pt x="15808" y="3404"/>
                  </a:lnTo>
                  <a:lnTo>
                    <a:pt x="15359" y="3378"/>
                  </a:lnTo>
                  <a:lnTo>
                    <a:pt x="14858" y="3378"/>
                  </a:lnTo>
                  <a:lnTo>
                    <a:pt x="14858" y="3378"/>
                  </a:lnTo>
                  <a:lnTo>
                    <a:pt x="13908" y="3352"/>
                  </a:lnTo>
                  <a:lnTo>
                    <a:pt x="13644" y="3352"/>
                  </a:lnTo>
                  <a:lnTo>
                    <a:pt x="13538" y="3378"/>
                  </a:lnTo>
                  <a:lnTo>
                    <a:pt x="13459" y="3404"/>
                  </a:lnTo>
                  <a:lnTo>
                    <a:pt x="13406" y="3457"/>
                  </a:lnTo>
                  <a:lnTo>
                    <a:pt x="13353" y="3536"/>
                  </a:lnTo>
                  <a:lnTo>
                    <a:pt x="13274" y="3748"/>
                  </a:lnTo>
                  <a:lnTo>
                    <a:pt x="13169" y="4064"/>
                  </a:lnTo>
                  <a:lnTo>
                    <a:pt x="13010" y="4513"/>
                  </a:lnTo>
                  <a:lnTo>
                    <a:pt x="13010" y="4513"/>
                  </a:lnTo>
                  <a:lnTo>
                    <a:pt x="12984" y="4592"/>
                  </a:lnTo>
                  <a:lnTo>
                    <a:pt x="12931" y="4618"/>
                  </a:lnTo>
                  <a:lnTo>
                    <a:pt x="12878" y="4671"/>
                  </a:lnTo>
                  <a:lnTo>
                    <a:pt x="12826" y="4671"/>
                  </a:lnTo>
                  <a:lnTo>
                    <a:pt x="12667" y="4671"/>
                  </a:lnTo>
                  <a:lnTo>
                    <a:pt x="12456" y="4618"/>
                  </a:lnTo>
                  <a:lnTo>
                    <a:pt x="12245" y="4513"/>
                  </a:lnTo>
                  <a:lnTo>
                    <a:pt x="11981" y="4381"/>
                  </a:lnTo>
                  <a:lnTo>
                    <a:pt x="11427" y="4038"/>
                  </a:lnTo>
                  <a:lnTo>
                    <a:pt x="10794" y="3695"/>
                  </a:lnTo>
                  <a:lnTo>
                    <a:pt x="10477" y="3510"/>
                  </a:lnTo>
                  <a:lnTo>
                    <a:pt x="10160" y="3378"/>
                  </a:lnTo>
                  <a:lnTo>
                    <a:pt x="9844" y="3246"/>
                  </a:lnTo>
                  <a:lnTo>
                    <a:pt x="9553" y="3141"/>
                  </a:lnTo>
                  <a:lnTo>
                    <a:pt x="9237" y="3114"/>
                  </a:lnTo>
                  <a:lnTo>
                    <a:pt x="8973" y="3114"/>
                  </a:lnTo>
                  <a:lnTo>
                    <a:pt x="8973" y="3114"/>
                  </a:lnTo>
                  <a:lnTo>
                    <a:pt x="8656" y="3167"/>
                  </a:lnTo>
                  <a:lnTo>
                    <a:pt x="8392" y="3220"/>
                  </a:lnTo>
                  <a:lnTo>
                    <a:pt x="8155" y="3325"/>
                  </a:lnTo>
                  <a:lnTo>
                    <a:pt x="7917" y="3431"/>
                  </a:lnTo>
                  <a:lnTo>
                    <a:pt x="7548" y="3642"/>
                  </a:lnTo>
                  <a:lnTo>
                    <a:pt x="7205" y="3853"/>
                  </a:lnTo>
                  <a:lnTo>
                    <a:pt x="7046" y="3959"/>
                  </a:lnTo>
                  <a:lnTo>
                    <a:pt x="6888" y="4011"/>
                  </a:lnTo>
                  <a:lnTo>
                    <a:pt x="6730" y="4064"/>
                  </a:lnTo>
                  <a:lnTo>
                    <a:pt x="6545" y="4064"/>
                  </a:lnTo>
                  <a:lnTo>
                    <a:pt x="6360" y="4038"/>
                  </a:lnTo>
                  <a:lnTo>
                    <a:pt x="6175" y="3985"/>
                  </a:lnTo>
                  <a:lnTo>
                    <a:pt x="5964" y="3879"/>
                  </a:lnTo>
                  <a:lnTo>
                    <a:pt x="5727" y="3721"/>
                  </a:lnTo>
                  <a:lnTo>
                    <a:pt x="5727" y="3721"/>
                  </a:lnTo>
                  <a:lnTo>
                    <a:pt x="5146" y="3299"/>
                  </a:lnTo>
                  <a:lnTo>
                    <a:pt x="4909" y="3114"/>
                  </a:lnTo>
                  <a:lnTo>
                    <a:pt x="4724" y="2929"/>
                  </a:lnTo>
                  <a:lnTo>
                    <a:pt x="4539" y="2718"/>
                  </a:lnTo>
                  <a:lnTo>
                    <a:pt x="4407" y="2481"/>
                  </a:lnTo>
                  <a:lnTo>
                    <a:pt x="4302" y="2190"/>
                  </a:lnTo>
                  <a:lnTo>
                    <a:pt x="4223" y="1874"/>
                  </a:lnTo>
                  <a:lnTo>
                    <a:pt x="4223" y="1874"/>
                  </a:lnTo>
                  <a:lnTo>
                    <a:pt x="4196" y="1821"/>
                  </a:lnTo>
                  <a:lnTo>
                    <a:pt x="4143" y="1795"/>
                  </a:lnTo>
                  <a:lnTo>
                    <a:pt x="3932" y="1715"/>
                  </a:lnTo>
                  <a:lnTo>
                    <a:pt x="3589" y="1663"/>
                  </a:lnTo>
                  <a:lnTo>
                    <a:pt x="3193" y="1636"/>
                  </a:lnTo>
                  <a:lnTo>
                    <a:pt x="2243" y="1584"/>
                  </a:lnTo>
                  <a:lnTo>
                    <a:pt x="1293" y="1557"/>
                  </a:lnTo>
                  <a:lnTo>
                    <a:pt x="475" y="1557"/>
                  </a:lnTo>
                  <a:lnTo>
                    <a:pt x="185" y="1531"/>
                  </a:lnTo>
                  <a:lnTo>
                    <a:pt x="27" y="1504"/>
                  </a:lnTo>
                  <a:lnTo>
                    <a:pt x="0" y="1478"/>
                  </a:lnTo>
                  <a:lnTo>
                    <a:pt x="0" y="1478"/>
                  </a:lnTo>
                  <a:lnTo>
                    <a:pt x="132" y="1425"/>
                  </a:lnTo>
                  <a:lnTo>
                    <a:pt x="449" y="1346"/>
                  </a:lnTo>
                  <a:lnTo>
                    <a:pt x="977" y="1267"/>
                  </a:lnTo>
                  <a:lnTo>
                    <a:pt x="977" y="1267"/>
                  </a:lnTo>
                  <a:lnTo>
                    <a:pt x="1452" y="1161"/>
                  </a:lnTo>
                  <a:lnTo>
                    <a:pt x="1874" y="1029"/>
                  </a:lnTo>
                  <a:lnTo>
                    <a:pt x="2270" y="897"/>
                  </a:lnTo>
                  <a:lnTo>
                    <a:pt x="2666" y="739"/>
                  </a:lnTo>
                  <a:lnTo>
                    <a:pt x="3035" y="607"/>
                  </a:lnTo>
                  <a:lnTo>
                    <a:pt x="3404" y="502"/>
                  </a:lnTo>
                  <a:lnTo>
                    <a:pt x="3800" y="422"/>
                  </a:lnTo>
                  <a:lnTo>
                    <a:pt x="4223" y="370"/>
                  </a:lnTo>
                  <a:lnTo>
                    <a:pt x="4223" y="3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 flipH="1">
            <a:off x="601058" y="338665"/>
            <a:ext cx="627875" cy="759082"/>
            <a:chOff x="6747325" y="323950"/>
            <a:chExt cx="1599275" cy="1933475"/>
          </a:xfrm>
        </p:grpSpPr>
        <p:sp>
          <p:nvSpPr>
            <p:cNvPr id="2011" name="Google Shape;2011;p39"/>
            <p:cNvSpPr/>
            <p:nvPr/>
          </p:nvSpPr>
          <p:spPr>
            <a:xfrm>
              <a:off x="7949350" y="915600"/>
              <a:ext cx="106825" cy="141300"/>
            </a:xfrm>
            <a:custGeom>
              <a:avLst/>
              <a:gdLst/>
              <a:ahLst/>
              <a:cxnLst/>
              <a:rect l="l" t="t" r="r" b="b"/>
              <a:pathLst>
                <a:path w="4273" h="5652" extrusionOk="0">
                  <a:moveTo>
                    <a:pt x="1221" y="1"/>
                  </a:moveTo>
                  <a:lnTo>
                    <a:pt x="1103" y="20"/>
                  </a:lnTo>
                  <a:lnTo>
                    <a:pt x="0" y="237"/>
                  </a:lnTo>
                  <a:lnTo>
                    <a:pt x="118" y="867"/>
                  </a:lnTo>
                  <a:lnTo>
                    <a:pt x="1241" y="651"/>
                  </a:lnTo>
                  <a:lnTo>
                    <a:pt x="1339" y="651"/>
                  </a:lnTo>
                  <a:lnTo>
                    <a:pt x="1378" y="690"/>
                  </a:lnTo>
                  <a:lnTo>
                    <a:pt x="1418" y="729"/>
                  </a:lnTo>
                  <a:lnTo>
                    <a:pt x="3544" y="3663"/>
                  </a:lnTo>
                  <a:lnTo>
                    <a:pt x="3584" y="3742"/>
                  </a:lnTo>
                  <a:lnTo>
                    <a:pt x="3623" y="3820"/>
                  </a:lnTo>
                  <a:lnTo>
                    <a:pt x="3623" y="3919"/>
                  </a:lnTo>
                  <a:lnTo>
                    <a:pt x="3623" y="3998"/>
                  </a:lnTo>
                  <a:lnTo>
                    <a:pt x="3603" y="4076"/>
                  </a:lnTo>
                  <a:lnTo>
                    <a:pt x="3564" y="4135"/>
                  </a:lnTo>
                  <a:lnTo>
                    <a:pt x="3505" y="4195"/>
                  </a:lnTo>
                  <a:lnTo>
                    <a:pt x="3446" y="4214"/>
                  </a:lnTo>
                  <a:lnTo>
                    <a:pt x="1457" y="5081"/>
                  </a:lnTo>
                  <a:lnTo>
                    <a:pt x="1713" y="5652"/>
                  </a:lnTo>
                  <a:lnTo>
                    <a:pt x="3702" y="4805"/>
                  </a:lnTo>
                  <a:lnTo>
                    <a:pt x="3800" y="4766"/>
                  </a:lnTo>
                  <a:lnTo>
                    <a:pt x="3899" y="4687"/>
                  </a:lnTo>
                  <a:lnTo>
                    <a:pt x="3977" y="4628"/>
                  </a:lnTo>
                  <a:lnTo>
                    <a:pt x="4056" y="4549"/>
                  </a:lnTo>
                  <a:lnTo>
                    <a:pt x="4115" y="4451"/>
                  </a:lnTo>
                  <a:lnTo>
                    <a:pt x="4174" y="4352"/>
                  </a:lnTo>
                  <a:lnTo>
                    <a:pt x="4214" y="4254"/>
                  </a:lnTo>
                  <a:lnTo>
                    <a:pt x="4233" y="4135"/>
                  </a:lnTo>
                  <a:lnTo>
                    <a:pt x="4253" y="4017"/>
                  </a:lnTo>
                  <a:lnTo>
                    <a:pt x="4273" y="3919"/>
                  </a:lnTo>
                  <a:lnTo>
                    <a:pt x="4233" y="3702"/>
                  </a:lnTo>
                  <a:lnTo>
                    <a:pt x="4174" y="3486"/>
                  </a:lnTo>
                  <a:lnTo>
                    <a:pt x="4056" y="3289"/>
                  </a:lnTo>
                  <a:lnTo>
                    <a:pt x="1949" y="355"/>
                  </a:lnTo>
                  <a:lnTo>
                    <a:pt x="1871" y="257"/>
                  </a:lnTo>
                  <a:lnTo>
                    <a:pt x="1772" y="178"/>
                  </a:lnTo>
                  <a:lnTo>
                    <a:pt x="1674" y="119"/>
                  </a:lnTo>
                  <a:lnTo>
                    <a:pt x="1575" y="60"/>
                  </a:lnTo>
                  <a:lnTo>
                    <a:pt x="1457" y="20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8020725" y="1069175"/>
              <a:ext cx="106825" cy="141300"/>
            </a:xfrm>
            <a:custGeom>
              <a:avLst/>
              <a:gdLst/>
              <a:ahLst/>
              <a:cxnLst/>
              <a:rect l="l" t="t" r="r" b="b"/>
              <a:pathLst>
                <a:path w="4273" h="5652" extrusionOk="0">
                  <a:moveTo>
                    <a:pt x="1221" y="1"/>
                  </a:moveTo>
                  <a:lnTo>
                    <a:pt x="1103" y="20"/>
                  </a:lnTo>
                  <a:lnTo>
                    <a:pt x="0" y="237"/>
                  </a:lnTo>
                  <a:lnTo>
                    <a:pt x="118" y="867"/>
                  </a:lnTo>
                  <a:lnTo>
                    <a:pt x="1241" y="651"/>
                  </a:lnTo>
                  <a:lnTo>
                    <a:pt x="1339" y="651"/>
                  </a:lnTo>
                  <a:lnTo>
                    <a:pt x="1378" y="690"/>
                  </a:lnTo>
                  <a:lnTo>
                    <a:pt x="1418" y="729"/>
                  </a:lnTo>
                  <a:lnTo>
                    <a:pt x="3544" y="3663"/>
                  </a:lnTo>
                  <a:lnTo>
                    <a:pt x="3584" y="3742"/>
                  </a:lnTo>
                  <a:lnTo>
                    <a:pt x="3623" y="3820"/>
                  </a:lnTo>
                  <a:lnTo>
                    <a:pt x="3623" y="3919"/>
                  </a:lnTo>
                  <a:lnTo>
                    <a:pt x="3623" y="3998"/>
                  </a:lnTo>
                  <a:lnTo>
                    <a:pt x="3603" y="4076"/>
                  </a:lnTo>
                  <a:lnTo>
                    <a:pt x="3564" y="4135"/>
                  </a:lnTo>
                  <a:lnTo>
                    <a:pt x="3505" y="4195"/>
                  </a:lnTo>
                  <a:lnTo>
                    <a:pt x="3446" y="4214"/>
                  </a:lnTo>
                  <a:lnTo>
                    <a:pt x="1457" y="5081"/>
                  </a:lnTo>
                  <a:lnTo>
                    <a:pt x="1713" y="5652"/>
                  </a:lnTo>
                  <a:lnTo>
                    <a:pt x="3702" y="4805"/>
                  </a:lnTo>
                  <a:lnTo>
                    <a:pt x="3800" y="4766"/>
                  </a:lnTo>
                  <a:lnTo>
                    <a:pt x="3899" y="4706"/>
                  </a:lnTo>
                  <a:lnTo>
                    <a:pt x="3977" y="4628"/>
                  </a:lnTo>
                  <a:lnTo>
                    <a:pt x="4056" y="4549"/>
                  </a:lnTo>
                  <a:lnTo>
                    <a:pt x="4115" y="4450"/>
                  </a:lnTo>
                  <a:lnTo>
                    <a:pt x="4174" y="4352"/>
                  </a:lnTo>
                  <a:lnTo>
                    <a:pt x="4214" y="4254"/>
                  </a:lnTo>
                  <a:lnTo>
                    <a:pt x="4233" y="4135"/>
                  </a:lnTo>
                  <a:lnTo>
                    <a:pt x="4253" y="4017"/>
                  </a:lnTo>
                  <a:lnTo>
                    <a:pt x="4273" y="3919"/>
                  </a:lnTo>
                  <a:lnTo>
                    <a:pt x="4233" y="3702"/>
                  </a:lnTo>
                  <a:lnTo>
                    <a:pt x="4174" y="3486"/>
                  </a:lnTo>
                  <a:lnTo>
                    <a:pt x="4056" y="3289"/>
                  </a:lnTo>
                  <a:lnTo>
                    <a:pt x="1949" y="355"/>
                  </a:lnTo>
                  <a:lnTo>
                    <a:pt x="1871" y="257"/>
                  </a:lnTo>
                  <a:lnTo>
                    <a:pt x="1772" y="178"/>
                  </a:lnTo>
                  <a:lnTo>
                    <a:pt x="1674" y="119"/>
                  </a:lnTo>
                  <a:lnTo>
                    <a:pt x="1575" y="60"/>
                  </a:lnTo>
                  <a:lnTo>
                    <a:pt x="1457" y="20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8046800" y="1308400"/>
              <a:ext cx="168375" cy="124075"/>
            </a:xfrm>
            <a:custGeom>
              <a:avLst/>
              <a:gdLst/>
              <a:ahLst/>
              <a:cxnLst/>
              <a:rect l="l" t="t" r="r" b="b"/>
              <a:pathLst>
                <a:path w="6735" h="4963" extrusionOk="0">
                  <a:moveTo>
                    <a:pt x="1" y="1"/>
                  </a:moveTo>
                  <a:lnTo>
                    <a:pt x="1" y="1320"/>
                  </a:lnTo>
                  <a:lnTo>
                    <a:pt x="6557" y="4962"/>
                  </a:lnTo>
                  <a:lnTo>
                    <a:pt x="6734" y="4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9"/>
            <p:cNvSpPr/>
            <p:nvPr/>
          </p:nvSpPr>
          <p:spPr>
            <a:xfrm>
              <a:off x="7969525" y="1195675"/>
              <a:ext cx="130950" cy="96500"/>
            </a:xfrm>
            <a:custGeom>
              <a:avLst/>
              <a:gdLst/>
              <a:ahLst/>
              <a:cxnLst/>
              <a:rect l="l" t="t" r="r" b="b"/>
              <a:pathLst>
                <a:path w="5238" h="3860" extrusionOk="0">
                  <a:moveTo>
                    <a:pt x="5238" y="1"/>
                  </a:moveTo>
                  <a:lnTo>
                    <a:pt x="768" y="946"/>
                  </a:lnTo>
                  <a:lnTo>
                    <a:pt x="0" y="3860"/>
                  </a:lnTo>
                  <a:lnTo>
                    <a:pt x="0" y="3860"/>
                  </a:lnTo>
                  <a:lnTo>
                    <a:pt x="3860" y="2029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9"/>
            <p:cNvSpPr/>
            <p:nvPr/>
          </p:nvSpPr>
          <p:spPr>
            <a:xfrm>
              <a:off x="7851400" y="941700"/>
              <a:ext cx="121100" cy="76325"/>
            </a:xfrm>
            <a:custGeom>
              <a:avLst/>
              <a:gdLst/>
              <a:ahLst/>
              <a:cxnLst/>
              <a:rect l="l" t="t" r="r" b="b"/>
              <a:pathLst>
                <a:path w="4844" h="3053" extrusionOk="0">
                  <a:moveTo>
                    <a:pt x="4844" y="0"/>
                  </a:moveTo>
                  <a:lnTo>
                    <a:pt x="374" y="926"/>
                  </a:lnTo>
                  <a:lnTo>
                    <a:pt x="0" y="3052"/>
                  </a:lnTo>
                  <a:lnTo>
                    <a:pt x="3406" y="2028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7958700" y="1099700"/>
              <a:ext cx="131450" cy="96500"/>
            </a:xfrm>
            <a:custGeom>
              <a:avLst/>
              <a:gdLst/>
              <a:ahLst/>
              <a:cxnLst/>
              <a:rect l="l" t="t" r="r" b="b"/>
              <a:pathLst>
                <a:path w="5258" h="3860" extrusionOk="0">
                  <a:moveTo>
                    <a:pt x="5257" y="0"/>
                  </a:moveTo>
                  <a:lnTo>
                    <a:pt x="768" y="946"/>
                  </a:lnTo>
                  <a:lnTo>
                    <a:pt x="0" y="3860"/>
                  </a:lnTo>
                  <a:lnTo>
                    <a:pt x="3741" y="2521"/>
                  </a:lnTo>
                  <a:lnTo>
                    <a:pt x="52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8003000" y="1140050"/>
              <a:ext cx="97000" cy="71900"/>
            </a:xfrm>
            <a:custGeom>
              <a:avLst/>
              <a:gdLst/>
              <a:ahLst/>
              <a:cxnLst/>
              <a:rect l="l" t="t" r="r" b="b"/>
              <a:pathLst>
                <a:path w="3880" h="2876" extrusionOk="0">
                  <a:moveTo>
                    <a:pt x="2107" y="1"/>
                  </a:moveTo>
                  <a:lnTo>
                    <a:pt x="0" y="533"/>
                  </a:lnTo>
                  <a:lnTo>
                    <a:pt x="1792" y="2876"/>
                  </a:lnTo>
                  <a:lnTo>
                    <a:pt x="3879" y="2226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9"/>
            <p:cNvSpPr/>
            <p:nvPr/>
          </p:nvSpPr>
          <p:spPr>
            <a:xfrm>
              <a:off x="7806100" y="846200"/>
              <a:ext cx="166400" cy="123075"/>
            </a:xfrm>
            <a:custGeom>
              <a:avLst/>
              <a:gdLst/>
              <a:ahLst/>
              <a:cxnLst/>
              <a:rect l="l" t="t" r="r" b="b"/>
              <a:pathLst>
                <a:path w="6656" h="4923" extrusionOk="0">
                  <a:moveTo>
                    <a:pt x="3604" y="1"/>
                  </a:moveTo>
                  <a:lnTo>
                    <a:pt x="1" y="906"/>
                  </a:lnTo>
                  <a:lnTo>
                    <a:pt x="3053" y="4923"/>
                  </a:lnTo>
                  <a:lnTo>
                    <a:pt x="6656" y="3820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9"/>
            <p:cNvSpPr/>
            <p:nvPr/>
          </p:nvSpPr>
          <p:spPr>
            <a:xfrm>
              <a:off x="7923750" y="1004200"/>
              <a:ext cx="166400" cy="122600"/>
            </a:xfrm>
            <a:custGeom>
              <a:avLst/>
              <a:gdLst/>
              <a:ahLst/>
              <a:cxnLst/>
              <a:rect l="l" t="t" r="r" b="b"/>
              <a:pathLst>
                <a:path w="6656" h="4904" extrusionOk="0">
                  <a:moveTo>
                    <a:pt x="3604" y="1"/>
                  </a:moveTo>
                  <a:lnTo>
                    <a:pt x="0" y="907"/>
                  </a:lnTo>
                  <a:lnTo>
                    <a:pt x="3052" y="4903"/>
                  </a:lnTo>
                  <a:lnTo>
                    <a:pt x="6655" y="3820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7578700" y="1674125"/>
              <a:ext cx="767900" cy="583300"/>
            </a:xfrm>
            <a:custGeom>
              <a:avLst/>
              <a:gdLst/>
              <a:ahLst/>
              <a:cxnLst/>
              <a:rect l="l" t="t" r="r" b="b"/>
              <a:pathLst>
                <a:path w="30716" h="23332" extrusionOk="0">
                  <a:moveTo>
                    <a:pt x="99" y="1"/>
                  </a:moveTo>
                  <a:lnTo>
                    <a:pt x="0" y="631"/>
                  </a:lnTo>
                  <a:lnTo>
                    <a:pt x="15220" y="23332"/>
                  </a:lnTo>
                  <a:lnTo>
                    <a:pt x="30558" y="14393"/>
                  </a:lnTo>
                  <a:lnTo>
                    <a:pt x="30715" y="1378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7555075" y="421900"/>
              <a:ext cx="88625" cy="573475"/>
            </a:xfrm>
            <a:custGeom>
              <a:avLst/>
              <a:gdLst/>
              <a:ahLst/>
              <a:cxnLst/>
              <a:rect l="l" t="t" r="r" b="b"/>
              <a:pathLst>
                <a:path w="3545" h="22939" extrusionOk="0">
                  <a:moveTo>
                    <a:pt x="3544" y="1"/>
                  </a:moveTo>
                  <a:lnTo>
                    <a:pt x="3092" y="276"/>
                  </a:lnTo>
                  <a:lnTo>
                    <a:pt x="0" y="22938"/>
                  </a:lnTo>
                  <a:lnTo>
                    <a:pt x="1083" y="22840"/>
                  </a:lnTo>
                  <a:lnTo>
                    <a:pt x="3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7678625" y="847200"/>
              <a:ext cx="411025" cy="656650"/>
            </a:xfrm>
            <a:custGeom>
              <a:avLst/>
              <a:gdLst/>
              <a:ahLst/>
              <a:cxnLst/>
              <a:rect l="l" t="t" r="r" b="b"/>
              <a:pathLst>
                <a:path w="16441" h="26266" extrusionOk="0">
                  <a:moveTo>
                    <a:pt x="3269" y="0"/>
                  </a:moveTo>
                  <a:lnTo>
                    <a:pt x="0" y="788"/>
                  </a:lnTo>
                  <a:lnTo>
                    <a:pt x="7147" y="26265"/>
                  </a:lnTo>
                  <a:lnTo>
                    <a:pt x="10435" y="24395"/>
                  </a:lnTo>
                  <a:lnTo>
                    <a:pt x="15889" y="19650"/>
                  </a:lnTo>
                  <a:lnTo>
                    <a:pt x="16441" y="16204"/>
                  </a:lnTo>
                  <a:lnTo>
                    <a:pt x="5336" y="492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7685025" y="862450"/>
              <a:ext cx="404625" cy="413500"/>
            </a:xfrm>
            <a:custGeom>
              <a:avLst/>
              <a:gdLst/>
              <a:ahLst/>
              <a:cxnLst/>
              <a:rect l="l" t="t" r="r" b="b"/>
              <a:pathLst>
                <a:path w="16185" h="16540" extrusionOk="0">
                  <a:moveTo>
                    <a:pt x="5159" y="0"/>
                  </a:moveTo>
                  <a:lnTo>
                    <a:pt x="4470" y="99"/>
                  </a:lnTo>
                  <a:lnTo>
                    <a:pt x="3781" y="197"/>
                  </a:lnTo>
                  <a:lnTo>
                    <a:pt x="3131" y="315"/>
                  </a:lnTo>
                  <a:lnTo>
                    <a:pt x="2461" y="453"/>
                  </a:lnTo>
                  <a:lnTo>
                    <a:pt x="1831" y="611"/>
                  </a:lnTo>
                  <a:lnTo>
                    <a:pt x="1201" y="768"/>
                  </a:lnTo>
                  <a:lnTo>
                    <a:pt x="591" y="945"/>
                  </a:lnTo>
                  <a:lnTo>
                    <a:pt x="0" y="1123"/>
                  </a:lnTo>
                  <a:lnTo>
                    <a:pt x="4214" y="16126"/>
                  </a:lnTo>
                  <a:lnTo>
                    <a:pt x="4844" y="16224"/>
                  </a:lnTo>
                  <a:lnTo>
                    <a:pt x="5493" y="16303"/>
                  </a:lnTo>
                  <a:lnTo>
                    <a:pt x="6143" y="16362"/>
                  </a:lnTo>
                  <a:lnTo>
                    <a:pt x="6793" y="16421"/>
                  </a:lnTo>
                  <a:lnTo>
                    <a:pt x="7462" y="16480"/>
                  </a:lnTo>
                  <a:lnTo>
                    <a:pt x="8132" y="16500"/>
                  </a:lnTo>
                  <a:lnTo>
                    <a:pt x="8821" y="16519"/>
                  </a:lnTo>
                  <a:lnTo>
                    <a:pt x="9510" y="16539"/>
                  </a:lnTo>
                  <a:lnTo>
                    <a:pt x="10376" y="16519"/>
                  </a:lnTo>
                  <a:lnTo>
                    <a:pt x="11243" y="16500"/>
                  </a:lnTo>
                  <a:lnTo>
                    <a:pt x="12089" y="16441"/>
                  </a:lnTo>
                  <a:lnTo>
                    <a:pt x="12936" y="16362"/>
                  </a:lnTo>
                  <a:lnTo>
                    <a:pt x="13763" y="16283"/>
                  </a:lnTo>
                  <a:lnTo>
                    <a:pt x="14570" y="16165"/>
                  </a:lnTo>
                  <a:lnTo>
                    <a:pt x="15358" y="16027"/>
                  </a:lnTo>
                  <a:lnTo>
                    <a:pt x="16126" y="15889"/>
                  </a:lnTo>
                  <a:lnTo>
                    <a:pt x="16185" y="15594"/>
                  </a:lnTo>
                  <a:lnTo>
                    <a:pt x="5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7293700" y="965825"/>
              <a:ext cx="110775" cy="140300"/>
            </a:xfrm>
            <a:custGeom>
              <a:avLst/>
              <a:gdLst/>
              <a:ahLst/>
              <a:cxnLst/>
              <a:rect l="l" t="t" r="r" b="b"/>
              <a:pathLst>
                <a:path w="4431" h="5612" extrusionOk="0">
                  <a:moveTo>
                    <a:pt x="847" y="0"/>
                  </a:moveTo>
                  <a:lnTo>
                    <a:pt x="1" y="138"/>
                  </a:lnTo>
                  <a:lnTo>
                    <a:pt x="3525" y="5611"/>
                  </a:lnTo>
                  <a:lnTo>
                    <a:pt x="4431" y="5178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9"/>
            <p:cNvSpPr/>
            <p:nvPr/>
          </p:nvSpPr>
          <p:spPr>
            <a:xfrm>
              <a:off x="6747325" y="464725"/>
              <a:ext cx="729500" cy="607925"/>
            </a:xfrm>
            <a:custGeom>
              <a:avLst/>
              <a:gdLst/>
              <a:ahLst/>
              <a:cxnLst/>
              <a:rect l="l" t="t" r="r" b="b"/>
              <a:pathLst>
                <a:path w="29180" h="24317" extrusionOk="0">
                  <a:moveTo>
                    <a:pt x="335" y="1"/>
                  </a:moveTo>
                  <a:lnTo>
                    <a:pt x="1" y="454"/>
                  </a:lnTo>
                  <a:lnTo>
                    <a:pt x="15398" y="24317"/>
                  </a:lnTo>
                  <a:lnTo>
                    <a:pt x="28786" y="17996"/>
                  </a:lnTo>
                  <a:lnTo>
                    <a:pt x="29180" y="17485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6753725" y="323950"/>
              <a:ext cx="724575" cy="727050"/>
            </a:xfrm>
            <a:custGeom>
              <a:avLst/>
              <a:gdLst/>
              <a:ahLst/>
              <a:cxnLst/>
              <a:rect l="l" t="t" r="r" b="b"/>
              <a:pathLst>
                <a:path w="28983" h="29082" extrusionOk="0">
                  <a:moveTo>
                    <a:pt x="14354" y="1"/>
                  </a:moveTo>
                  <a:lnTo>
                    <a:pt x="1" y="5691"/>
                  </a:lnTo>
                  <a:lnTo>
                    <a:pt x="15398" y="29081"/>
                  </a:lnTo>
                  <a:lnTo>
                    <a:pt x="28983" y="23116"/>
                  </a:lnTo>
                  <a:lnTo>
                    <a:pt x="14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6943725" y="328375"/>
              <a:ext cx="380525" cy="722625"/>
            </a:xfrm>
            <a:custGeom>
              <a:avLst/>
              <a:gdLst/>
              <a:ahLst/>
              <a:cxnLst/>
              <a:rect l="l" t="t" r="r" b="b"/>
              <a:pathLst>
                <a:path w="15221" h="28905" extrusionOk="0">
                  <a:moveTo>
                    <a:pt x="6872" y="1"/>
                  </a:moveTo>
                  <a:lnTo>
                    <a:pt x="1" y="17051"/>
                  </a:lnTo>
                  <a:lnTo>
                    <a:pt x="7798" y="28904"/>
                  </a:lnTo>
                  <a:lnTo>
                    <a:pt x="9117" y="28333"/>
                  </a:lnTo>
                  <a:lnTo>
                    <a:pt x="15220" y="13192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7577225" y="866875"/>
              <a:ext cx="439575" cy="636975"/>
            </a:xfrm>
            <a:custGeom>
              <a:avLst/>
              <a:gdLst/>
              <a:ahLst/>
              <a:cxnLst/>
              <a:rect l="l" t="t" r="r" b="b"/>
              <a:pathLst>
                <a:path w="17583" h="25479" extrusionOk="0">
                  <a:moveTo>
                    <a:pt x="4056" y="1"/>
                  </a:moveTo>
                  <a:lnTo>
                    <a:pt x="0" y="6990"/>
                  </a:lnTo>
                  <a:lnTo>
                    <a:pt x="8664" y="24986"/>
                  </a:lnTo>
                  <a:lnTo>
                    <a:pt x="11203" y="25478"/>
                  </a:lnTo>
                  <a:lnTo>
                    <a:pt x="17465" y="20083"/>
                  </a:lnTo>
                  <a:lnTo>
                    <a:pt x="17583" y="17465"/>
                  </a:lnTo>
                  <a:lnTo>
                    <a:pt x="6360" y="1103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rgbClr val="BFB1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7577225" y="950550"/>
              <a:ext cx="347525" cy="553300"/>
            </a:xfrm>
            <a:custGeom>
              <a:avLst/>
              <a:gdLst/>
              <a:ahLst/>
              <a:cxnLst/>
              <a:rect l="l" t="t" r="r" b="b"/>
              <a:pathLst>
                <a:path w="13901" h="22132" extrusionOk="0">
                  <a:moveTo>
                    <a:pt x="2107" y="1"/>
                  </a:moveTo>
                  <a:lnTo>
                    <a:pt x="0" y="3643"/>
                  </a:lnTo>
                  <a:lnTo>
                    <a:pt x="8664" y="21639"/>
                  </a:lnTo>
                  <a:lnTo>
                    <a:pt x="11203" y="22131"/>
                  </a:lnTo>
                  <a:lnTo>
                    <a:pt x="13448" y="20182"/>
                  </a:lnTo>
                  <a:lnTo>
                    <a:pt x="13546" y="19828"/>
                  </a:lnTo>
                  <a:lnTo>
                    <a:pt x="13645" y="19453"/>
                  </a:lnTo>
                  <a:lnTo>
                    <a:pt x="13704" y="19099"/>
                  </a:lnTo>
                  <a:lnTo>
                    <a:pt x="13763" y="18725"/>
                  </a:lnTo>
                  <a:lnTo>
                    <a:pt x="13861" y="17996"/>
                  </a:lnTo>
                  <a:lnTo>
                    <a:pt x="13901" y="17248"/>
                  </a:lnTo>
                  <a:lnTo>
                    <a:pt x="13881" y="16520"/>
                  </a:lnTo>
                  <a:lnTo>
                    <a:pt x="13842" y="15772"/>
                  </a:lnTo>
                  <a:lnTo>
                    <a:pt x="13763" y="15043"/>
                  </a:lnTo>
                  <a:lnTo>
                    <a:pt x="13645" y="14295"/>
                  </a:lnTo>
                  <a:lnTo>
                    <a:pt x="13487" y="13566"/>
                  </a:lnTo>
                  <a:lnTo>
                    <a:pt x="13290" y="12838"/>
                  </a:lnTo>
                  <a:lnTo>
                    <a:pt x="13074" y="12109"/>
                  </a:lnTo>
                  <a:lnTo>
                    <a:pt x="12818" y="11401"/>
                  </a:lnTo>
                  <a:lnTo>
                    <a:pt x="12542" y="10692"/>
                  </a:lnTo>
                  <a:lnTo>
                    <a:pt x="12227" y="10003"/>
                  </a:lnTo>
                  <a:lnTo>
                    <a:pt x="11912" y="9314"/>
                  </a:lnTo>
                  <a:lnTo>
                    <a:pt x="11558" y="8644"/>
                  </a:lnTo>
                  <a:lnTo>
                    <a:pt x="11184" y="7994"/>
                  </a:lnTo>
                  <a:lnTo>
                    <a:pt x="10810" y="7364"/>
                  </a:lnTo>
                  <a:lnTo>
                    <a:pt x="10416" y="6734"/>
                  </a:lnTo>
                  <a:lnTo>
                    <a:pt x="10002" y="6144"/>
                  </a:lnTo>
                  <a:lnTo>
                    <a:pt x="9569" y="5553"/>
                  </a:lnTo>
                  <a:lnTo>
                    <a:pt x="9136" y="4982"/>
                  </a:lnTo>
                  <a:lnTo>
                    <a:pt x="8703" y="4450"/>
                  </a:lnTo>
                  <a:lnTo>
                    <a:pt x="8250" y="3939"/>
                  </a:lnTo>
                  <a:lnTo>
                    <a:pt x="7797" y="3446"/>
                  </a:lnTo>
                  <a:lnTo>
                    <a:pt x="7344" y="2993"/>
                  </a:lnTo>
                  <a:lnTo>
                    <a:pt x="6892" y="2560"/>
                  </a:lnTo>
                  <a:lnTo>
                    <a:pt x="6458" y="2147"/>
                  </a:lnTo>
                  <a:lnTo>
                    <a:pt x="6006" y="1773"/>
                  </a:lnTo>
                  <a:lnTo>
                    <a:pt x="5572" y="1438"/>
                  </a:lnTo>
                  <a:lnTo>
                    <a:pt x="5159" y="1123"/>
                  </a:lnTo>
                  <a:lnTo>
                    <a:pt x="4726" y="847"/>
                  </a:lnTo>
                  <a:lnTo>
                    <a:pt x="4391" y="650"/>
                  </a:lnTo>
                  <a:lnTo>
                    <a:pt x="4037" y="473"/>
                  </a:lnTo>
                  <a:lnTo>
                    <a:pt x="3702" y="316"/>
                  </a:lnTo>
                  <a:lnTo>
                    <a:pt x="3367" y="198"/>
                  </a:lnTo>
                  <a:lnTo>
                    <a:pt x="3032" y="119"/>
                  </a:lnTo>
                  <a:lnTo>
                    <a:pt x="2717" y="60"/>
                  </a:lnTo>
                  <a:lnTo>
                    <a:pt x="2402" y="20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7723900" y="1323175"/>
              <a:ext cx="96500" cy="186575"/>
            </a:xfrm>
            <a:custGeom>
              <a:avLst/>
              <a:gdLst/>
              <a:ahLst/>
              <a:cxnLst/>
              <a:rect l="l" t="t" r="r" b="b"/>
              <a:pathLst>
                <a:path w="3860" h="7463" extrusionOk="0">
                  <a:moveTo>
                    <a:pt x="2363" y="0"/>
                  </a:moveTo>
                  <a:lnTo>
                    <a:pt x="1" y="7462"/>
                  </a:lnTo>
                  <a:lnTo>
                    <a:pt x="3860" y="537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9"/>
            <p:cNvSpPr/>
            <p:nvPr/>
          </p:nvSpPr>
          <p:spPr>
            <a:xfrm>
              <a:off x="7302550" y="956450"/>
              <a:ext cx="588250" cy="556250"/>
            </a:xfrm>
            <a:custGeom>
              <a:avLst/>
              <a:gdLst/>
              <a:ahLst/>
              <a:cxnLst/>
              <a:rect l="l" t="t" r="r" b="b"/>
              <a:pathLst>
                <a:path w="23530" h="22250" extrusionOk="0">
                  <a:moveTo>
                    <a:pt x="12740" y="1"/>
                  </a:moveTo>
                  <a:lnTo>
                    <a:pt x="1" y="4273"/>
                  </a:lnTo>
                  <a:lnTo>
                    <a:pt x="9038" y="22250"/>
                  </a:lnTo>
                  <a:lnTo>
                    <a:pt x="23372" y="14374"/>
                  </a:lnTo>
                  <a:lnTo>
                    <a:pt x="23529" y="12799"/>
                  </a:lnTo>
                  <a:lnTo>
                    <a:pt x="14315" y="375"/>
                  </a:lnTo>
                  <a:lnTo>
                    <a:pt x="12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7314875" y="965825"/>
              <a:ext cx="412000" cy="218550"/>
            </a:xfrm>
            <a:custGeom>
              <a:avLst/>
              <a:gdLst/>
              <a:ahLst/>
              <a:cxnLst/>
              <a:rect l="l" t="t" r="r" b="b"/>
              <a:pathLst>
                <a:path w="16480" h="8742" extrusionOk="0">
                  <a:moveTo>
                    <a:pt x="13822" y="0"/>
                  </a:moveTo>
                  <a:lnTo>
                    <a:pt x="12266" y="473"/>
                  </a:lnTo>
                  <a:lnTo>
                    <a:pt x="10652" y="965"/>
                  </a:lnTo>
                  <a:lnTo>
                    <a:pt x="8998" y="1516"/>
                  </a:lnTo>
                  <a:lnTo>
                    <a:pt x="7285" y="2107"/>
                  </a:lnTo>
                  <a:lnTo>
                    <a:pt x="5356" y="2796"/>
                  </a:lnTo>
                  <a:lnTo>
                    <a:pt x="3485" y="3505"/>
                  </a:lnTo>
                  <a:lnTo>
                    <a:pt x="1693" y="4194"/>
                  </a:lnTo>
                  <a:lnTo>
                    <a:pt x="0" y="4883"/>
                  </a:lnTo>
                  <a:lnTo>
                    <a:pt x="1930" y="8742"/>
                  </a:lnTo>
                  <a:lnTo>
                    <a:pt x="3584" y="8250"/>
                  </a:lnTo>
                  <a:lnTo>
                    <a:pt x="5277" y="7718"/>
                  </a:lnTo>
                  <a:lnTo>
                    <a:pt x="7029" y="7147"/>
                  </a:lnTo>
                  <a:lnTo>
                    <a:pt x="8841" y="6517"/>
                  </a:lnTo>
                  <a:lnTo>
                    <a:pt x="10888" y="5789"/>
                  </a:lnTo>
                  <a:lnTo>
                    <a:pt x="12857" y="5040"/>
                  </a:lnTo>
                  <a:lnTo>
                    <a:pt x="14728" y="4312"/>
                  </a:lnTo>
                  <a:lnTo>
                    <a:pt x="16480" y="3583"/>
                  </a:lnTo>
                  <a:lnTo>
                    <a:pt x="1382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7438900" y="1315775"/>
              <a:ext cx="447950" cy="332300"/>
            </a:xfrm>
            <a:custGeom>
              <a:avLst/>
              <a:gdLst/>
              <a:ahLst/>
              <a:cxnLst/>
              <a:rect l="l" t="t" r="r" b="b"/>
              <a:pathLst>
                <a:path w="17918" h="13292" extrusionOk="0">
                  <a:moveTo>
                    <a:pt x="17918" y="1"/>
                  </a:moveTo>
                  <a:lnTo>
                    <a:pt x="5002" y="5908"/>
                  </a:lnTo>
                  <a:lnTo>
                    <a:pt x="1458" y="8192"/>
                  </a:lnTo>
                  <a:lnTo>
                    <a:pt x="1" y="13291"/>
                  </a:lnTo>
                  <a:lnTo>
                    <a:pt x="1" y="13291"/>
                  </a:lnTo>
                  <a:lnTo>
                    <a:pt x="11893" y="7345"/>
                  </a:lnTo>
                  <a:lnTo>
                    <a:pt x="17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9"/>
            <p:cNvSpPr/>
            <p:nvPr/>
          </p:nvSpPr>
          <p:spPr>
            <a:xfrm>
              <a:off x="7181475" y="1063275"/>
              <a:ext cx="382475" cy="584800"/>
            </a:xfrm>
            <a:custGeom>
              <a:avLst/>
              <a:gdLst/>
              <a:ahLst/>
              <a:cxnLst/>
              <a:rect l="l" t="t" r="r" b="b"/>
              <a:pathLst>
                <a:path w="15299" h="23392" extrusionOk="0">
                  <a:moveTo>
                    <a:pt x="4844" y="0"/>
                  </a:moveTo>
                  <a:lnTo>
                    <a:pt x="0" y="9609"/>
                  </a:lnTo>
                  <a:lnTo>
                    <a:pt x="8841" y="23194"/>
                  </a:lnTo>
                  <a:lnTo>
                    <a:pt x="10298" y="23391"/>
                  </a:lnTo>
                  <a:lnTo>
                    <a:pt x="15299" y="16008"/>
                  </a:lnTo>
                  <a:lnTo>
                    <a:pt x="15122" y="14295"/>
                  </a:lnTo>
                  <a:lnTo>
                    <a:pt x="6301" y="335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9"/>
            <p:cNvSpPr/>
            <p:nvPr/>
          </p:nvSpPr>
          <p:spPr>
            <a:xfrm>
              <a:off x="7207075" y="1112500"/>
              <a:ext cx="325875" cy="497175"/>
            </a:xfrm>
            <a:custGeom>
              <a:avLst/>
              <a:gdLst/>
              <a:ahLst/>
              <a:cxnLst/>
              <a:rect l="l" t="t" r="r" b="b"/>
              <a:pathLst>
                <a:path w="13035" h="19887" extrusionOk="0">
                  <a:moveTo>
                    <a:pt x="4135" y="0"/>
                  </a:moveTo>
                  <a:lnTo>
                    <a:pt x="0" y="8171"/>
                  </a:lnTo>
                  <a:lnTo>
                    <a:pt x="7541" y="19729"/>
                  </a:lnTo>
                  <a:lnTo>
                    <a:pt x="8782" y="19886"/>
                  </a:lnTo>
                  <a:lnTo>
                    <a:pt x="13034" y="13605"/>
                  </a:lnTo>
                  <a:lnTo>
                    <a:pt x="12877" y="12149"/>
                  </a:lnTo>
                  <a:lnTo>
                    <a:pt x="5375" y="276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7494525" y="1452125"/>
              <a:ext cx="327850" cy="168375"/>
            </a:xfrm>
            <a:custGeom>
              <a:avLst/>
              <a:gdLst/>
              <a:ahLst/>
              <a:cxnLst/>
              <a:rect l="l" t="t" r="r" b="b"/>
              <a:pathLst>
                <a:path w="13114" h="6735" extrusionOk="0">
                  <a:moveTo>
                    <a:pt x="12976" y="1"/>
                  </a:moveTo>
                  <a:lnTo>
                    <a:pt x="1" y="6321"/>
                  </a:lnTo>
                  <a:lnTo>
                    <a:pt x="198" y="6419"/>
                  </a:lnTo>
                  <a:lnTo>
                    <a:pt x="375" y="6498"/>
                  </a:lnTo>
                  <a:lnTo>
                    <a:pt x="572" y="6557"/>
                  </a:lnTo>
                  <a:lnTo>
                    <a:pt x="769" y="6616"/>
                  </a:lnTo>
                  <a:lnTo>
                    <a:pt x="965" y="6656"/>
                  </a:lnTo>
                  <a:lnTo>
                    <a:pt x="1162" y="6695"/>
                  </a:lnTo>
                  <a:lnTo>
                    <a:pt x="1556" y="6734"/>
                  </a:lnTo>
                  <a:lnTo>
                    <a:pt x="1970" y="6715"/>
                  </a:lnTo>
                  <a:lnTo>
                    <a:pt x="2166" y="6675"/>
                  </a:lnTo>
                  <a:lnTo>
                    <a:pt x="2363" y="6636"/>
                  </a:lnTo>
                  <a:lnTo>
                    <a:pt x="2560" y="6597"/>
                  </a:lnTo>
                  <a:lnTo>
                    <a:pt x="2757" y="6538"/>
                  </a:lnTo>
                  <a:lnTo>
                    <a:pt x="2934" y="6459"/>
                  </a:lnTo>
                  <a:lnTo>
                    <a:pt x="3131" y="6380"/>
                  </a:lnTo>
                  <a:lnTo>
                    <a:pt x="12346" y="1832"/>
                  </a:lnTo>
                  <a:lnTo>
                    <a:pt x="12464" y="1773"/>
                  </a:lnTo>
                  <a:lnTo>
                    <a:pt x="12582" y="1694"/>
                  </a:lnTo>
                  <a:lnTo>
                    <a:pt x="12680" y="1596"/>
                  </a:lnTo>
                  <a:lnTo>
                    <a:pt x="12779" y="1497"/>
                  </a:lnTo>
                  <a:lnTo>
                    <a:pt x="12858" y="1399"/>
                  </a:lnTo>
                  <a:lnTo>
                    <a:pt x="12917" y="1281"/>
                  </a:lnTo>
                  <a:lnTo>
                    <a:pt x="12976" y="1182"/>
                  </a:lnTo>
                  <a:lnTo>
                    <a:pt x="13035" y="1044"/>
                  </a:lnTo>
                  <a:lnTo>
                    <a:pt x="13074" y="926"/>
                  </a:lnTo>
                  <a:lnTo>
                    <a:pt x="13094" y="788"/>
                  </a:lnTo>
                  <a:lnTo>
                    <a:pt x="13113" y="670"/>
                  </a:lnTo>
                  <a:lnTo>
                    <a:pt x="13113" y="532"/>
                  </a:lnTo>
                  <a:lnTo>
                    <a:pt x="13094" y="395"/>
                  </a:lnTo>
                  <a:lnTo>
                    <a:pt x="13074" y="257"/>
                  </a:lnTo>
                  <a:lnTo>
                    <a:pt x="13035" y="139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9"/>
            <p:cNvSpPr/>
            <p:nvPr/>
          </p:nvSpPr>
          <p:spPr>
            <a:xfrm>
              <a:off x="7675175" y="1466400"/>
              <a:ext cx="121600" cy="149175"/>
            </a:xfrm>
            <a:custGeom>
              <a:avLst/>
              <a:gdLst/>
              <a:ahLst/>
              <a:cxnLst/>
              <a:rect l="l" t="t" r="r" b="b"/>
              <a:pathLst>
                <a:path w="4864" h="5967" extrusionOk="0">
                  <a:moveTo>
                    <a:pt x="926" y="1"/>
                  </a:moveTo>
                  <a:lnTo>
                    <a:pt x="0" y="355"/>
                  </a:lnTo>
                  <a:lnTo>
                    <a:pt x="4017" y="5967"/>
                  </a:lnTo>
                  <a:lnTo>
                    <a:pt x="4864" y="5868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7503400" y="1568300"/>
              <a:ext cx="36925" cy="24150"/>
            </a:xfrm>
            <a:custGeom>
              <a:avLst/>
              <a:gdLst/>
              <a:ahLst/>
              <a:cxnLst/>
              <a:rect l="l" t="t" r="r" b="b"/>
              <a:pathLst>
                <a:path w="1477" h="966" extrusionOk="0">
                  <a:moveTo>
                    <a:pt x="1359" y="0"/>
                  </a:moveTo>
                  <a:lnTo>
                    <a:pt x="1260" y="20"/>
                  </a:lnTo>
                  <a:lnTo>
                    <a:pt x="1162" y="59"/>
                  </a:lnTo>
                  <a:lnTo>
                    <a:pt x="906" y="158"/>
                  </a:lnTo>
                  <a:lnTo>
                    <a:pt x="610" y="335"/>
                  </a:lnTo>
                  <a:lnTo>
                    <a:pt x="335" y="512"/>
                  </a:lnTo>
                  <a:lnTo>
                    <a:pt x="138" y="690"/>
                  </a:lnTo>
                  <a:lnTo>
                    <a:pt x="59" y="768"/>
                  </a:lnTo>
                  <a:lnTo>
                    <a:pt x="20" y="827"/>
                  </a:lnTo>
                  <a:lnTo>
                    <a:pt x="0" y="886"/>
                  </a:lnTo>
                  <a:lnTo>
                    <a:pt x="0" y="926"/>
                  </a:lnTo>
                  <a:lnTo>
                    <a:pt x="39" y="965"/>
                  </a:lnTo>
                  <a:lnTo>
                    <a:pt x="118" y="965"/>
                  </a:lnTo>
                  <a:lnTo>
                    <a:pt x="197" y="945"/>
                  </a:lnTo>
                  <a:lnTo>
                    <a:pt x="315" y="906"/>
                  </a:lnTo>
                  <a:lnTo>
                    <a:pt x="571" y="808"/>
                  </a:lnTo>
                  <a:lnTo>
                    <a:pt x="866" y="630"/>
                  </a:lnTo>
                  <a:lnTo>
                    <a:pt x="1142" y="453"/>
                  </a:lnTo>
                  <a:lnTo>
                    <a:pt x="1339" y="276"/>
                  </a:lnTo>
                  <a:lnTo>
                    <a:pt x="1418" y="197"/>
                  </a:lnTo>
                  <a:lnTo>
                    <a:pt x="1457" y="119"/>
                  </a:lnTo>
                  <a:lnTo>
                    <a:pt x="1477" y="79"/>
                  </a:lnTo>
                  <a:lnTo>
                    <a:pt x="1477" y="40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9"/>
            <p:cNvSpPr/>
            <p:nvPr/>
          </p:nvSpPr>
          <p:spPr>
            <a:xfrm>
              <a:off x="7798725" y="1359600"/>
              <a:ext cx="36950" cy="23650"/>
            </a:xfrm>
            <a:custGeom>
              <a:avLst/>
              <a:gdLst/>
              <a:ahLst/>
              <a:cxnLst/>
              <a:rect l="l" t="t" r="r" b="b"/>
              <a:pathLst>
                <a:path w="1478" h="946" extrusionOk="0">
                  <a:moveTo>
                    <a:pt x="1359" y="0"/>
                  </a:moveTo>
                  <a:lnTo>
                    <a:pt x="1261" y="20"/>
                  </a:lnTo>
                  <a:lnTo>
                    <a:pt x="1162" y="40"/>
                  </a:lnTo>
                  <a:lnTo>
                    <a:pt x="906" y="158"/>
                  </a:lnTo>
                  <a:lnTo>
                    <a:pt x="611" y="315"/>
                  </a:lnTo>
                  <a:lnTo>
                    <a:pt x="335" y="512"/>
                  </a:lnTo>
                  <a:lnTo>
                    <a:pt x="119" y="689"/>
                  </a:lnTo>
                  <a:lnTo>
                    <a:pt x="59" y="768"/>
                  </a:lnTo>
                  <a:lnTo>
                    <a:pt x="0" y="827"/>
                  </a:lnTo>
                  <a:lnTo>
                    <a:pt x="0" y="886"/>
                  </a:lnTo>
                  <a:lnTo>
                    <a:pt x="0" y="926"/>
                  </a:lnTo>
                  <a:lnTo>
                    <a:pt x="40" y="945"/>
                  </a:lnTo>
                  <a:lnTo>
                    <a:pt x="197" y="945"/>
                  </a:lnTo>
                  <a:lnTo>
                    <a:pt x="315" y="906"/>
                  </a:lnTo>
                  <a:lnTo>
                    <a:pt x="571" y="808"/>
                  </a:lnTo>
                  <a:lnTo>
                    <a:pt x="867" y="630"/>
                  </a:lnTo>
                  <a:lnTo>
                    <a:pt x="1142" y="453"/>
                  </a:lnTo>
                  <a:lnTo>
                    <a:pt x="1339" y="276"/>
                  </a:lnTo>
                  <a:lnTo>
                    <a:pt x="1418" y="197"/>
                  </a:lnTo>
                  <a:lnTo>
                    <a:pt x="1457" y="118"/>
                  </a:lnTo>
                  <a:lnTo>
                    <a:pt x="1477" y="59"/>
                  </a:lnTo>
                  <a:lnTo>
                    <a:pt x="1457" y="20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7562950" y="1471325"/>
              <a:ext cx="37425" cy="23650"/>
            </a:xfrm>
            <a:custGeom>
              <a:avLst/>
              <a:gdLst/>
              <a:ahLst/>
              <a:cxnLst/>
              <a:rect l="l" t="t" r="r" b="b"/>
              <a:pathLst>
                <a:path w="1497" h="946" extrusionOk="0">
                  <a:moveTo>
                    <a:pt x="1379" y="1"/>
                  </a:moveTo>
                  <a:lnTo>
                    <a:pt x="1280" y="20"/>
                  </a:lnTo>
                  <a:lnTo>
                    <a:pt x="1182" y="40"/>
                  </a:lnTo>
                  <a:lnTo>
                    <a:pt x="906" y="158"/>
                  </a:lnTo>
                  <a:lnTo>
                    <a:pt x="611" y="316"/>
                  </a:lnTo>
                  <a:lnTo>
                    <a:pt x="335" y="513"/>
                  </a:lnTo>
                  <a:lnTo>
                    <a:pt x="138" y="690"/>
                  </a:lnTo>
                  <a:lnTo>
                    <a:pt x="79" y="769"/>
                  </a:lnTo>
                  <a:lnTo>
                    <a:pt x="20" y="828"/>
                  </a:lnTo>
                  <a:lnTo>
                    <a:pt x="0" y="887"/>
                  </a:lnTo>
                  <a:lnTo>
                    <a:pt x="20" y="926"/>
                  </a:lnTo>
                  <a:lnTo>
                    <a:pt x="59" y="946"/>
                  </a:lnTo>
                  <a:lnTo>
                    <a:pt x="217" y="946"/>
                  </a:lnTo>
                  <a:lnTo>
                    <a:pt x="315" y="906"/>
                  </a:lnTo>
                  <a:lnTo>
                    <a:pt x="591" y="788"/>
                  </a:lnTo>
                  <a:lnTo>
                    <a:pt x="886" y="631"/>
                  </a:lnTo>
                  <a:lnTo>
                    <a:pt x="1142" y="454"/>
                  </a:lnTo>
                  <a:lnTo>
                    <a:pt x="1359" y="276"/>
                  </a:lnTo>
                  <a:lnTo>
                    <a:pt x="1418" y="198"/>
                  </a:lnTo>
                  <a:lnTo>
                    <a:pt x="1477" y="119"/>
                  </a:lnTo>
                  <a:lnTo>
                    <a:pt x="1497" y="60"/>
                  </a:lnTo>
                  <a:lnTo>
                    <a:pt x="1477" y="2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9"/>
            <p:cNvSpPr/>
            <p:nvPr/>
          </p:nvSpPr>
          <p:spPr>
            <a:xfrm>
              <a:off x="7626450" y="1433425"/>
              <a:ext cx="128975" cy="83225"/>
            </a:xfrm>
            <a:custGeom>
              <a:avLst/>
              <a:gdLst/>
              <a:ahLst/>
              <a:cxnLst/>
              <a:rect l="l" t="t" r="r" b="b"/>
              <a:pathLst>
                <a:path w="5159" h="3329" extrusionOk="0">
                  <a:moveTo>
                    <a:pt x="4745" y="1"/>
                  </a:moveTo>
                  <a:lnTo>
                    <a:pt x="4608" y="20"/>
                  </a:lnTo>
                  <a:lnTo>
                    <a:pt x="4430" y="60"/>
                  </a:lnTo>
                  <a:lnTo>
                    <a:pt x="4056" y="178"/>
                  </a:lnTo>
                  <a:lnTo>
                    <a:pt x="3623" y="335"/>
                  </a:lnTo>
                  <a:lnTo>
                    <a:pt x="3151" y="552"/>
                  </a:lnTo>
                  <a:lnTo>
                    <a:pt x="2658" y="808"/>
                  </a:lnTo>
                  <a:lnTo>
                    <a:pt x="2127" y="1123"/>
                  </a:lnTo>
                  <a:lnTo>
                    <a:pt x="1634" y="1438"/>
                  </a:lnTo>
                  <a:lnTo>
                    <a:pt x="1182" y="1773"/>
                  </a:lnTo>
                  <a:lnTo>
                    <a:pt x="788" y="2088"/>
                  </a:lnTo>
                  <a:lnTo>
                    <a:pt x="473" y="2383"/>
                  </a:lnTo>
                  <a:lnTo>
                    <a:pt x="217" y="2659"/>
                  </a:lnTo>
                  <a:lnTo>
                    <a:pt x="138" y="2777"/>
                  </a:lnTo>
                  <a:lnTo>
                    <a:pt x="59" y="2895"/>
                  </a:lnTo>
                  <a:lnTo>
                    <a:pt x="20" y="2993"/>
                  </a:lnTo>
                  <a:lnTo>
                    <a:pt x="0" y="3092"/>
                  </a:lnTo>
                  <a:lnTo>
                    <a:pt x="20" y="3171"/>
                  </a:lnTo>
                  <a:lnTo>
                    <a:pt x="40" y="3230"/>
                  </a:lnTo>
                  <a:lnTo>
                    <a:pt x="99" y="3269"/>
                  </a:lnTo>
                  <a:lnTo>
                    <a:pt x="177" y="3308"/>
                  </a:lnTo>
                  <a:lnTo>
                    <a:pt x="296" y="3328"/>
                  </a:lnTo>
                  <a:lnTo>
                    <a:pt x="414" y="3308"/>
                  </a:lnTo>
                  <a:lnTo>
                    <a:pt x="571" y="3289"/>
                  </a:lnTo>
                  <a:lnTo>
                    <a:pt x="729" y="3269"/>
                  </a:lnTo>
                  <a:lnTo>
                    <a:pt x="1103" y="3151"/>
                  </a:lnTo>
                  <a:lnTo>
                    <a:pt x="1536" y="2993"/>
                  </a:lnTo>
                  <a:lnTo>
                    <a:pt x="2009" y="2777"/>
                  </a:lnTo>
                  <a:lnTo>
                    <a:pt x="2520" y="2501"/>
                  </a:lnTo>
                  <a:lnTo>
                    <a:pt x="3032" y="2206"/>
                  </a:lnTo>
                  <a:lnTo>
                    <a:pt x="3544" y="1871"/>
                  </a:lnTo>
                  <a:lnTo>
                    <a:pt x="3977" y="1556"/>
                  </a:lnTo>
                  <a:lnTo>
                    <a:pt x="4371" y="1241"/>
                  </a:lnTo>
                  <a:lnTo>
                    <a:pt x="4706" y="946"/>
                  </a:lnTo>
                  <a:lnTo>
                    <a:pt x="4942" y="670"/>
                  </a:lnTo>
                  <a:lnTo>
                    <a:pt x="5021" y="552"/>
                  </a:lnTo>
                  <a:lnTo>
                    <a:pt x="5100" y="434"/>
                  </a:lnTo>
                  <a:lnTo>
                    <a:pt x="5139" y="335"/>
                  </a:lnTo>
                  <a:lnTo>
                    <a:pt x="5159" y="237"/>
                  </a:lnTo>
                  <a:lnTo>
                    <a:pt x="5159" y="158"/>
                  </a:lnTo>
                  <a:lnTo>
                    <a:pt x="5119" y="99"/>
                  </a:lnTo>
                  <a:lnTo>
                    <a:pt x="5060" y="40"/>
                  </a:lnTo>
                  <a:lnTo>
                    <a:pt x="4982" y="20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9"/>
            <p:cNvSpPr/>
            <p:nvPr/>
          </p:nvSpPr>
          <p:spPr>
            <a:xfrm>
              <a:off x="7661875" y="1462475"/>
              <a:ext cx="65000" cy="46300"/>
            </a:xfrm>
            <a:custGeom>
              <a:avLst/>
              <a:gdLst/>
              <a:ahLst/>
              <a:cxnLst/>
              <a:rect l="l" t="t" r="r" b="b"/>
              <a:pathLst>
                <a:path w="2600" h="1852" extrusionOk="0">
                  <a:moveTo>
                    <a:pt x="2364" y="0"/>
                  </a:moveTo>
                  <a:lnTo>
                    <a:pt x="2206" y="20"/>
                  </a:lnTo>
                  <a:lnTo>
                    <a:pt x="2029" y="79"/>
                  </a:lnTo>
                  <a:lnTo>
                    <a:pt x="1812" y="158"/>
                  </a:lnTo>
                  <a:lnTo>
                    <a:pt x="1576" y="256"/>
                  </a:lnTo>
                  <a:lnTo>
                    <a:pt x="1320" y="394"/>
                  </a:lnTo>
                  <a:lnTo>
                    <a:pt x="1064" y="552"/>
                  </a:lnTo>
                  <a:lnTo>
                    <a:pt x="808" y="709"/>
                  </a:lnTo>
                  <a:lnTo>
                    <a:pt x="592" y="867"/>
                  </a:lnTo>
                  <a:lnTo>
                    <a:pt x="395" y="1024"/>
                  </a:lnTo>
                  <a:lnTo>
                    <a:pt x="237" y="1182"/>
                  </a:lnTo>
                  <a:lnTo>
                    <a:pt x="119" y="1319"/>
                  </a:lnTo>
                  <a:lnTo>
                    <a:pt x="40" y="1438"/>
                  </a:lnTo>
                  <a:lnTo>
                    <a:pt x="1" y="1536"/>
                  </a:lnTo>
                  <a:lnTo>
                    <a:pt x="1" y="1575"/>
                  </a:lnTo>
                  <a:lnTo>
                    <a:pt x="21" y="1595"/>
                  </a:lnTo>
                  <a:lnTo>
                    <a:pt x="119" y="1654"/>
                  </a:lnTo>
                  <a:lnTo>
                    <a:pt x="277" y="1733"/>
                  </a:lnTo>
                  <a:lnTo>
                    <a:pt x="493" y="1792"/>
                  </a:lnTo>
                  <a:lnTo>
                    <a:pt x="769" y="1831"/>
                  </a:lnTo>
                  <a:lnTo>
                    <a:pt x="1064" y="1851"/>
                  </a:lnTo>
                  <a:lnTo>
                    <a:pt x="1359" y="1831"/>
                  </a:lnTo>
                  <a:lnTo>
                    <a:pt x="1517" y="1792"/>
                  </a:lnTo>
                  <a:lnTo>
                    <a:pt x="1655" y="1753"/>
                  </a:lnTo>
                  <a:lnTo>
                    <a:pt x="1812" y="1694"/>
                  </a:lnTo>
                  <a:lnTo>
                    <a:pt x="1950" y="1615"/>
                  </a:lnTo>
                  <a:lnTo>
                    <a:pt x="2068" y="1536"/>
                  </a:lnTo>
                  <a:lnTo>
                    <a:pt x="2167" y="1438"/>
                  </a:lnTo>
                  <a:lnTo>
                    <a:pt x="2265" y="1339"/>
                  </a:lnTo>
                  <a:lnTo>
                    <a:pt x="2344" y="1221"/>
                  </a:lnTo>
                  <a:lnTo>
                    <a:pt x="2423" y="1103"/>
                  </a:lnTo>
                  <a:lnTo>
                    <a:pt x="2482" y="965"/>
                  </a:lnTo>
                  <a:lnTo>
                    <a:pt x="2560" y="729"/>
                  </a:lnTo>
                  <a:lnTo>
                    <a:pt x="2600" y="493"/>
                  </a:lnTo>
                  <a:lnTo>
                    <a:pt x="2600" y="296"/>
                  </a:lnTo>
                  <a:lnTo>
                    <a:pt x="2600" y="138"/>
                  </a:lnTo>
                  <a:lnTo>
                    <a:pt x="2560" y="40"/>
                  </a:lnTo>
                  <a:lnTo>
                    <a:pt x="2521" y="20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7581650" y="1520550"/>
              <a:ext cx="764950" cy="718675"/>
            </a:xfrm>
            <a:custGeom>
              <a:avLst/>
              <a:gdLst/>
              <a:ahLst/>
              <a:cxnLst/>
              <a:rect l="l" t="t" r="r" b="b"/>
              <a:pathLst>
                <a:path w="30598" h="28747" extrusionOk="0">
                  <a:moveTo>
                    <a:pt x="13763" y="1"/>
                  </a:moveTo>
                  <a:lnTo>
                    <a:pt x="1" y="6183"/>
                  </a:lnTo>
                  <a:lnTo>
                    <a:pt x="15279" y="28747"/>
                  </a:lnTo>
                  <a:lnTo>
                    <a:pt x="30597" y="19926"/>
                  </a:lnTo>
                  <a:lnTo>
                    <a:pt x="13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7762300" y="1520550"/>
              <a:ext cx="379025" cy="718675"/>
            </a:xfrm>
            <a:custGeom>
              <a:avLst/>
              <a:gdLst/>
              <a:ahLst/>
              <a:cxnLst/>
              <a:rect l="l" t="t" r="r" b="b"/>
              <a:pathLst>
                <a:path w="15161" h="28747" extrusionOk="0">
                  <a:moveTo>
                    <a:pt x="6537" y="1"/>
                  </a:moveTo>
                  <a:lnTo>
                    <a:pt x="5966" y="257"/>
                  </a:lnTo>
                  <a:lnTo>
                    <a:pt x="0" y="16854"/>
                  </a:lnTo>
                  <a:lnTo>
                    <a:pt x="8053" y="28747"/>
                  </a:lnTo>
                  <a:lnTo>
                    <a:pt x="8624" y="28412"/>
                  </a:lnTo>
                  <a:lnTo>
                    <a:pt x="15161" y="10199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9"/>
            <p:cNvSpPr/>
            <p:nvPr/>
          </p:nvSpPr>
          <p:spPr>
            <a:xfrm>
              <a:off x="7344900" y="1288725"/>
              <a:ext cx="94025" cy="58100"/>
            </a:xfrm>
            <a:custGeom>
              <a:avLst/>
              <a:gdLst/>
              <a:ahLst/>
              <a:cxnLst/>
              <a:rect l="l" t="t" r="r" b="b"/>
              <a:pathLst>
                <a:path w="3761" h="2324" extrusionOk="0">
                  <a:moveTo>
                    <a:pt x="2363" y="0"/>
                  </a:moveTo>
                  <a:lnTo>
                    <a:pt x="2186" y="20"/>
                  </a:lnTo>
                  <a:lnTo>
                    <a:pt x="1772" y="99"/>
                  </a:lnTo>
                  <a:lnTo>
                    <a:pt x="1556" y="158"/>
                  </a:lnTo>
                  <a:lnTo>
                    <a:pt x="1359" y="217"/>
                  </a:lnTo>
                  <a:lnTo>
                    <a:pt x="985" y="354"/>
                  </a:lnTo>
                  <a:lnTo>
                    <a:pt x="807" y="453"/>
                  </a:lnTo>
                  <a:lnTo>
                    <a:pt x="650" y="532"/>
                  </a:lnTo>
                  <a:lnTo>
                    <a:pt x="512" y="630"/>
                  </a:lnTo>
                  <a:lnTo>
                    <a:pt x="394" y="748"/>
                  </a:lnTo>
                  <a:lnTo>
                    <a:pt x="276" y="847"/>
                  </a:lnTo>
                  <a:lnTo>
                    <a:pt x="197" y="945"/>
                  </a:lnTo>
                  <a:lnTo>
                    <a:pt x="118" y="1063"/>
                  </a:lnTo>
                  <a:lnTo>
                    <a:pt x="59" y="1181"/>
                  </a:lnTo>
                  <a:lnTo>
                    <a:pt x="20" y="1300"/>
                  </a:lnTo>
                  <a:lnTo>
                    <a:pt x="0" y="1418"/>
                  </a:lnTo>
                  <a:lnTo>
                    <a:pt x="20" y="1516"/>
                  </a:lnTo>
                  <a:lnTo>
                    <a:pt x="40" y="1634"/>
                  </a:lnTo>
                  <a:lnTo>
                    <a:pt x="99" y="1733"/>
                  </a:lnTo>
                  <a:lnTo>
                    <a:pt x="158" y="1831"/>
                  </a:lnTo>
                  <a:lnTo>
                    <a:pt x="256" y="1930"/>
                  </a:lnTo>
                  <a:lnTo>
                    <a:pt x="355" y="2008"/>
                  </a:lnTo>
                  <a:lnTo>
                    <a:pt x="473" y="2087"/>
                  </a:lnTo>
                  <a:lnTo>
                    <a:pt x="611" y="2146"/>
                  </a:lnTo>
                  <a:lnTo>
                    <a:pt x="768" y="2205"/>
                  </a:lnTo>
                  <a:lnTo>
                    <a:pt x="926" y="2245"/>
                  </a:lnTo>
                  <a:lnTo>
                    <a:pt x="1300" y="2323"/>
                  </a:lnTo>
                  <a:lnTo>
                    <a:pt x="1693" y="2323"/>
                  </a:lnTo>
                  <a:lnTo>
                    <a:pt x="2107" y="2304"/>
                  </a:lnTo>
                  <a:lnTo>
                    <a:pt x="2540" y="2225"/>
                  </a:lnTo>
                  <a:lnTo>
                    <a:pt x="2737" y="2186"/>
                  </a:lnTo>
                  <a:lnTo>
                    <a:pt x="2934" y="2126"/>
                  </a:lnTo>
                  <a:lnTo>
                    <a:pt x="3091" y="2048"/>
                  </a:lnTo>
                  <a:lnTo>
                    <a:pt x="3249" y="1969"/>
                  </a:lnTo>
                  <a:lnTo>
                    <a:pt x="3367" y="1890"/>
                  </a:lnTo>
                  <a:lnTo>
                    <a:pt x="3465" y="1811"/>
                  </a:lnTo>
                  <a:lnTo>
                    <a:pt x="3564" y="1713"/>
                  </a:lnTo>
                  <a:lnTo>
                    <a:pt x="3623" y="1634"/>
                  </a:lnTo>
                  <a:lnTo>
                    <a:pt x="3682" y="1516"/>
                  </a:lnTo>
                  <a:lnTo>
                    <a:pt x="3721" y="1418"/>
                  </a:lnTo>
                  <a:lnTo>
                    <a:pt x="3761" y="1319"/>
                  </a:lnTo>
                  <a:lnTo>
                    <a:pt x="3761" y="1201"/>
                  </a:lnTo>
                  <a:lnTo>
                    <a:pt x="3761" y="1103"/>
                  </a:lnTo>
                  <a:lnTo>
                    <a:pt x="3741" y="985"/>
                  </a:lnTo>
                  <a:lnTo>
                    <a:pt x="3682" y="768"/>
                  </a:lnTo>
                  <a:lnTo>
                    <a:pt x="3603" y="551"/>
                  </a:lnTo>
                  <a:lnTo>
                    <a:pt x="3544" y="453"/>
                  </a:lnTo>
                  <a:lnTo>
                    <a:pt x="3465" y="374"/>
                  </a:lnTo>
                  <a:lnTo>
                    <a:pt x="3387" y="295"/>
                  </a:lnTo>
                  <a:lnTo>
                    <a:pt x="3288" y="217"/>
                  </a:lnTo>
                  <a:lnTo>
                    <a:pt x="3190" y="158"/>
                  </a:lnTo>
                  <a:lnTo>
                    <a:pt x="3091" y="118"/>
                  </a:lnTo>
                  <a:lnTo>
                    <a:pt x="2973" y="79"/>
                  </a:lnTo>
                  <a:lnTo>
                    <a:pt x="2835" y="39"/>
                  </a:lnTo>
                  <a:lnTo>
                    <a:pt x="2698" y="2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9"/>
            <p:cNvSpPr/>
            <p:nvPr/>
          </p:nvSpPr>
          <p:spPr>
            <a:xfrm>
              <a:off x="7263675" y="1196175"/>
              <a:ext cx="94050" cy="58600"/>
            </a:xfrm>
            <a:custGeom>
              <a:avLst/>
              <a:gdLst/>
              <a:ahLst/>
              <a:cxnLst/>
              <a:rect l="l" t="t" r="r" b="b"/>
              <a:pathLst>
                <a:path w="3762" h="2344" extrusionOk="0">
                  <a:moveTo>
                    <a:pt x="2521" y="1"/>
                  </a:moveTo>
                  <a:lnTo>
                    <a:pt x="2343" y="20"/>
                  </a:lnTo>
                  <a:lnTo>
                    <a:pt x="2166" y="20"/>
                  </a:lnTo>
                  <a:lnTo>
                    <a:pt x="1753" y="99"/>
                  </a:lnTo>
                  <a:lnTo>
                    <a:pt x="1536" y="158"/>
                  </a:lnTo>
                  <a:lnTo>
                    <a:pt x="1339" y="217"/>
                  </a:lnTo>
                  <a:lnTo>
                    <a:pt x="965" y="355"/>
                  </a:lnTo>
                  <a:lnTo>
                    <a:pt x="808" y="453"/>
                  </a:lnTo>
                  <a:lnTo>
                    <a:pt x="650" y="552"/>
                  </a:lnTo>
                  <a:lnTo>
                    <a:pt x="512" y="631"/>
                  </a:lnTo>
                  <a:lnTo>
                    <a:pt x="375" y="749"/>
                  </a:lnTo>
                  <a:lnTo>
                    <a:pt x="276" y="847"/>
                  </a:lnTo>
                  <a:lnTo>
                    <a:pt x="178" y="965"/>
                  </a:lnTo>
                  <a:lnTo>
                    <a:pt x="99" y="1064"/>
                  </a:lnTo>
                  <a:lnTo>
                    <a:pt x="40" y="1182"/>
                  </a:lnTo>
                  <a:lnTo>
                    <a:pt x="20" y="1300"/>
                  </a:lnTo>
                  <a:lnTo>
                    <a:pt x="1" y="1418"/>
                  </a:lnTo>
                  <a:lnTo>
                    <a:pt x="1" y="1517"/>
                  </a:lnTo>
                  <a:lnTo>
                    <a:pt x="40" y="1635"/>
                  </a:lnTo>
                  <a:lnTo>
                    <a:pt x="79" y="1733"/>
                  </a:lnTo>
                  <a:lnTo>
                    <a:pt x="158" y="1851"/>
                  </a:lnTo>
                  <a:lnTo>
                    <a:pt x="237" y="1930"/>
                  </a:lnTo>
                  <a:lnTo>
                    <a:pt x="355" y="2009"/>
                  </a:lnTo>
                  <a:lnTo>
                    <a:pt x="473" y="2088"/>
                  </a:lnTo>
                  <a:lnTo>
                    <a:pt x="611" y="2147"/>
                  </a:lnTo>
                  <a:lnTo>
                    <a:pt x="768" y="2206"/>
                  </a:lnTo>
                  <a:lnTo>
                    <a:pt x="926" y="2265"/>
                  </a:lnTo>
                  <a:lnTo>
                    <a:pt x="1280" y="2324"/>
                  </a:lnTo>
                  <a:lnTo>
                    <a:pt x="1674" y="2344"/>
                  </a:lnTo>
                  <a:lnTo>
                    <a:pt x="2088" y="2304"/>
                  </a:lnTo>
                  <a:lnTo>
                    <a:pt x="2521" y="2245"/>
                  </a:lnTo>
                  <a:lnTo>
                    <a:pt x="2737" y="2186"/>
                  </a:lnTo>
                  <a:lnTo>
                    <a:pt x="2914" y="2127"/>
                  </a:lnTo>
                  <a:lnTo>
                    <a:pt x="3092" y="2048"/>
                  </a:lnTo>
                  <a:lnTo>
                    <a:pt x="3229" y="1989"/>
                  </a:lnTo>
                  <a:lnTo>
                    <a:pt x="3348" y="1910"/>
                  </a:lnTo>
                  <a:lnTo>
                    <a:pt x="3466" y="1812"/>
                  </a:lnTo>
                  <a:lnTo>
                    <a:pt x="3545" y="1733"/>
                  </a:lnTo>
                  <a:lnTo>
                    <a:pt x="3623" y="1635"/>
                  </a:lnTo>
                  <a:lnTo>
                    <a:pt x="3682" y="1536"/>
                  </a:lnTo>
                  <a:lnTo>
                    <a:pt x="3722" y="1418"/>
                  </a:lnTo>
                  <a:lnTo>
                    <a:pt x="3741" y="1320"/>
                  </a:lnTo>
                  <a:lnTo>
                    <a:pt x="3761" y="1202"/>
                  </a:lnTo>
                  <a:lnTo>
                    <a:pt x="3761" y="1103"/>
                  </a:lnTo>
                  <a:lnTo>
                    <a:pt x="3741" y="985"/>
                  </a:lnTo>
                  <a:lnTo>
                    <a:pt x="3682" y="768"/>
                  </a:lnTo>
                  <a:lnTo>
                    <a:pt x="3584" y="552"/>
                  </a:lnTo>
                  <a:lnTo>
                    <a:pt x="3525" y="473"/>
                  </a:lnTo>
                  <a:lnTo>
                    <a:pt x="3446" y="375"/>
                  </a:lnTo>
                  <a:lnTo>
                    <a:pt x="3367" y="296"/>
                  </a:lnTo>
                  <a:lnTo>
                    <a:pt x="3289" y="237"/>
                  </a:lnTo>
                  <a:lnTo>
                    <a:pt x="3190" y="158"/>
                  </a:lnTo>
                  <a:lnTo>
                    <a:pt x="3072" y="119"/>
                  </a:lnTo>
                  <a:lnTo>
                    <a:pt x="2954" y="79"/>
                  </a:lnTo>
                  <a:lnTo>
                    <a:pt x="2816" y="40"/>
                  </a:lnTo>
                  <a:lnTo>
                    <a:pt x="2678" y="20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7383275" y="1449175"/>
              <a:ext cx="90600" cy="64025"/>
            </a:xfrm>
            <a:custGeom>
              <a:avLst/>
              <a:gdLst/>
              <a:ahLst/>
              <a:cxnLst/>
              <a:rect l="l" t="t" r="r" b="b"/>
              <a:pathLst>
                <a:path w="3624" h="2561" extrusionOk="0">
                  <a:moveTo>
                    <a:pt x="2580" y="1"/>
                  </a:moveTo>
                  <a:lnTo>
                    <a:pt x="2423" y="20"/>
                  </a:lnTo>
                  <a:lnTo>
                    <a:pt x="2265" y="40"/>
                  </a:lnTo>
                  <a:lnTo>
                    <a:pt x="2088" y="79"/>
                  </a:lnTo>
                  <a:lnTo>
                    <a:pt x="1694" y="198"/>
                  </a:lnTo>
                  <a:lnTo>
                    <a:pt x="1478" y="276"/>
                  </a:lnTo>
                  <a:lnTo>
                    <a:pt x="1281" y="355"/>
                  </a:lnTo>
                  <a:lnTo>
                    <a:pt x="926" y="552"/>
                  </a:lnTo>
                  <a:lnTo>
                    <a:pt x="611" y="788"/>
                  </a:lnTo>
                  <a:lnTo>
                    <a:pt x="473" y="906"/>
                  </a:lnTo>
                  <a:lnTo>
                    <a:pt x="355" y="1025"/>
                  </a:lnTo>
                  <a:lnTo>
                    <a:pt x="257" y="1143"/>
                  </a:lnTo>
                  <a:lnTo>
                    <a:pt x="178" y="1261"/>
                  </a:lnTo>
                  <a:lnTo>
                    <a:pt x="99" y="1399"/>
                  </a:lnTo>
                  <a:lnTo>
                    <a:pt x="40" y="1517"/>
                  </a:lnTo>
                  <a:lnTo>
                    <a:pt x="21" y="1635"/>
                  </a:lnTo>
                  <a:lnTo>
                    <a:pt x="1" y="1753"/>
                  </a:lnTo>
                  <a:lnTo>
                    <a:pt x="21" y="1871"/>
                  </a:lnTo>
                  <a:lnTo>
                    <a:pt x="40" y="1989"/>
                  </a:lnTo>
                  <a:lnTo>
                    <a:pt x="80" y="2088"/>
                  </a:lnTo>
                  <a:lnTo>
                    <a:pt x="158" y="2186"/>
                  </a:lnTo>
                  <a:lnTo>
                    <a:pt x="237" y="2285"/>
                  </a:lnTo>
                  <a:lnTo>
                    <a:pt x="355" y="2344"/>
                  </a:lnTo>
                  <a:lnTo>
                    <a:pt x="473" y="2422"/>
                  </a:lnTo>
                  <a:lnTo>
                    <a:pt x="611" y="2462"/>
                  </a:lnTo>
                  <a:lnTo>
                    <a:pt x="749" y="2501"/>
                  </a:lnTo>
                  <a:lnTo>
                    <a:pt x="907" y="2541"/>
                  </a:lnTo>
                  <a:lnTo>
                    <a:pt x="1084" y="2560"/>
                  </a:lnTo>
                  <a:lnTo>
                    <a:pt x="1261" y="2560"/>
                  </a:lnTo>
                  <a:lnTo>
                    <a:pt x="1635" y="2541"/>
                  </a:lnTo>
                  <a:lnTo>
                    <a:pt x="2049" y="2462"/>
                  </a:lnTo>
                  <a:lnTo>
                    <a:pt x="2245" y="2403"/>
                  </a:lnTo>
                  <a:lnTo>
                    <a:pt x="2462" y="2324"/>
                  </a:lnTo>
                  <a:lnTo>
                    <a:pt x="2659" y="2245"/>
                  </a:lnTo>
                  <a:lnTo>
                    <a:pt x="2836" y="2166"/>
                  </a:lnTo>
                  <a:lnTo>
                    <a:pt x="2994" y="2088"/>
                  </a:lnTo>
                  <a:lnTo>
                    <a:pt x="3131" y="1989"/>
                  </a:lnTo>
                  <a:lnTo>
                    <a:pt x="3250" y="1891"/>
                  </a:lnTo>
                  <a:lnTo>
                    <a:pt x="3348" y="1792"/>
                  </a:lnTo>
                  <a:lnTo>
                    <a:pt x="3446" y="1674"/>
                  </a:lnTo>
                  <a:lnTo>
                    <a:pt x="3506" y="1576"/>
                  </a:lnTo>
                  <a:lnTo>
                    <a:pt x="3565" y="1458"/>
                  </a:lnTo>
                  <a:lnTo>
                    <a:pt x="3584" y="1340"/>
                  </a:lnTo>
                  <a:lnTo>
                    <a:pt x="3624" y="1241"/>
                  </a:lnTo>
                  <a:lnTo>
                    <a:pt x="3624" y="1123"/>
                  </a:lnTo>
                  <a:lnTo>
                    <a:pt x="3624" y="1005"/>
                  </a:lnTo>
                  <a:lnTo>
                    <a:pt x="3604" y="887"/>
                  </a:lnTo>
                  <a:lnTo>
                    <a:pt x="3545" y="670"/>
                  </a:lnTo>
                  <a:lnTo>
                    <a:pt x="3446" y="454"/>
                  </a:lnTo>
                  <a:lnTo>
                    <a:pt x="3387" y="375"/>
                  </a:lnTo>
                  <a:lnTo>
                    <a:pt x="3328" y="296"/>
                  </a:lnTo>
                  <a:lnTo>
                    <a:pt x="3250" y="217"/>
                  </a:lnTo>
                  <a:lnTo>
                    <a:pt x="3171" y="158"/>
                  </a:lnTo>
                  <a:lnTo>
                    <a:pt x="3072" y="99"/>
                  </a:lnTo>
                  <a:lnTo>
                    <a:pt x="2954" y="60"/>
                  </a:lnTo>
                  <a:lnTo>
                    <a:pt x="2836" y="2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7122900" y="1160250"/>
              <a:ext cx="314075" cy="515875"/>
            </a:xfrm>
            <a:custGeom>
              <a:avLst/>
              <a:gdLst/>
              <a:ahLst/>
              <a:cxnLst/>
              <a:rect l="l" t="t" r="r" b="b"/>
              <a:pathLst>
                <a:path w="12563" h="20635" extrusionOk="0">
                  <a:moveTo>
                    <a:pt x="3702" y="0"/>
                  </a:moveTo>
                  <a:lnTo>
                    <a:pt x="3407" y="20"/>
                  </a:lnTo>
                  <a:lnTo>
                    <a:pt x="3092" y="59"/>
                  </a:lnTo>
                  <a:lnTo>
                    <a:pt x="1477" y="473"/>
                  </a:lnTo>
                  <a:lnTo>
                    <a:pt x="0" y="867"/>
                  </a:lnTo>
                  <a:lnTo>
                    <a:pt x="808" y="1910"/>
                  </a:lnTo>
                  <a:lnTo>
                    <a:pt x="611" y="2324"/>
                  </a:lnTo>
                  <a:lnTo>
                    <a:pt x="434" y="2796"/>
                  </a:lnTo>
                  <a:lnTo>
                    <a:pt x="296" y="3288"/>
                  </a:lnTo>
                  <a:lnTo>
                    <a:pt x="178" y="3800"/>
                  </a:lnTo>
                  <a:lnTo>
                    <a:pt x="99" y="4352"/>
                  </a:lnTo>
                  <a:lnTo>
                    <a:pt x="40" y="4922"/>
                  </a:lnTo>
                  <a:lnTo>
                    <a:pt x="20" y="5533"/>
                  </a:lnTo>
                  <a:lnTo>
                    <a:pt x="20" y="6143"/>
                  </a:lnTo>
                  <a:lnTo>
                    <a:pt x="60" y="6793"/>
                  </a:lnTo>
                  <a:lnTo>
                    <a:pt x="119" y="7443"/>
                  </a:lnTo>
                  <a:lnTo>
                    <a:pt x="217" y="8112"/>
                  </a:lnTo>
                  <a:lnTo>
                    <a:pt x="355" y="8801"/>
                  </a:lnTo>
                  <a:lnTo>
                    <a:pt x="512" y="9510"/>
                  </a:lnTo>
                  <a:lnTo>
                    <a:pt x="690" y="10199"/>
                  </a:lnTo>
                  <a:lnTo>
                    <a:pt x="906" y="10908"/>
                  </a:lnTo>
                  <a:lnTo>
                    <a:pt x="1162" y="11636"/>
                  </a:lnTo>
                  <a:lnTo>
                    <a:pt x="1477" y="12424"/>
                  </a:lnTo>
                  <a:lnTo>
                    <a:pt x="1812" y="13172"/>
                  </a:lnTo>
                  <a:lnTo>
                    <a:pt x="2186" y="13881"/>
                  </a:lnTo>
                  <a:lnTo>
                    <a:pt x="2560" y="14570"/>
                  </a:lnTo>
                  <a:lnTo>
                    <a:pt x="2973" y="15240"/>
                  </a:lnTo>
                  <a:lnTo>
                    <a:pt x="3387" y="15850"/>
                  </a:lnTo>
                  <a:lnTo>
                    <a:pt x="3820" y="16421"/>
                  </a:lnTo>
                  <a:lnTo>
                    <a:pt x="4273" y="16972"/>
                  </a:lnTo>
                  <a:lnTo>
                    <a:pt x="4746" y="17464"/>
                  </a:lnTo>
                  <a:lnTo>
                    <a:pt x="5198" y="17898"/>
                  </a:lnTo>
                  <a:lnTo>
                    <a:pt x="5691" y="18311"/>
                  </a:lnTo>
                  <a:lnTo>
                    <a:pt x="6163" y="18665"/>
                  </a:lnTo>
                  <a:lnTo>
                    <a:pt x="6636" y="18961"/>
                  </a:lnTo>
                  <a:lnTo>
                    <a:pt x="7128" y="19217"/>
                  </a:lnTo>
                  <a:lnTo>
                    <a:pt x="7364" y="19315"/>
                  </a:lnTo>
                  <a:lnTo>
                    <a:pt x="7600" y="19414"/>
                  </a:lnTo>
                  <a:lnTo>
                    <a:pt x="7837" y="19492"/>
                  </a:lnTo>
                  <a:lnTo>
                    <a:pt x="8073" y="19551"/>
                  </a:lnTo>
                  <a:lnTo>
                    <a:pt x="8506" y="20634"/>
                  </a:lnTo>
                  <a:lnTo>
                    <a:pt x="10337" y="19315"/>
                  </a:lnTo>
                  <a:lnTo>
                    <a:pt x="10514" y="19177"/>
                  </a:lnTo>
                  <a:lnTo>
                    <a:pt x="10692" y="19020"/>
                  </a:lnTo>
                  <a:lnTo>
                    <a:pt x="10869" y="18843"/>
                  </a:lnTo>
                  <a:lnTo>
                    <a:pt x="11026" y="18665"/>
                  </a:lnTo>
                  <a:lnTo>
                    <a:pt x="11184" y="18469"/>
                  </a:lnTo>
                  <a:lnTo>
                    <a:pt x="11322" y="18272"/>
                  </a:lnTo>
                  <a:lnTo>
                    <a:pt x="11459" y="18055"/>
                  </a:lnTo>
                  <a:lnTo>
                    <a:pt x="11597" y="17819"/>
                  </a:lnTo>
                  <a:lnTo>
                    <a:pt x="11735" y="17583"/>
                  </a:lnTo>
                  <a:lnTo>
                    <a:pt x="11853" y="17327"/>
                  </a:lnTo>
                  <a:lnTo>
                    <a:pt x="12070" y="16795"/>
                  </a:lnTo>
                  <a:lnTo>
                    <a:pt x="12247" y="16224"/>
                  </a:lnTo>
                  <a:lnTo>
                    <a:pt x="12385" y="15594"/>
                  </a:lnTo>
                  <a:lnTo>
                    <a:pt x="12483" y="14944"/>
                  </a:lnTo>
                  <a:lnTo>
                    <a:pt x="12542" y="14255"/>
                  </a:lnTo>
                  <a:lnTo>
                    <a:pt x="12562" y="13546"/>
                  </a:lnTo>
                  <a:lnTo>
                    <a:pt x="12542" y="12778"/>
                  </a:lnTo>
                  <a:lnTo>
                    <a:pt x="12464" y="12011"/>
                  </a:lnTo>
                  <a:lnTo>
                    <a:pt x="12345" y="11184"/>
                  </a:lnTo>
                  <a:lnTo>
                    <a:pt x="12188" y="10337"/>
                  </a:lnTo>
                  <a:lnTo>
                    <a:pt x="11952" y="9471"/>
                  </a:lnTo>
                  <a:lnTo>
                    <a:pt x="11794" y="8959"/>
                  </a:lnTo>
                  <a:lnTo>
                    <a:pt x="11617" y="8427"/>
                  </a:lnTo>
                  <a:lnTo>
                    <a:pt x="11440" y="7915"/>
                  </a:lnTo>
                  <a:lnTo>
                    <a:pt x="11243" y="7423"/>
                  </a:lnTo>
                  <a:lnTo>
                    <a:pt x="11026" y="6931"/>
                  </a:lnTo>
                  <a:lnTo>
                    <a:pt x="10810" y="6458"/>
                  </a:lnTo>
                  <a:lnTo>
                    <a:pt x="10593" y="5986"/>
                  </a:lnTo>
                  <a:lnTo>
                    <a:pt x="10337" y="5533"/>
                  </a:lnTo>
                  <a:lnTo>
                    <a:pt x="10101" y="5100"/>
                  </a:lnTo>
                  <a:lnTo>
                    <a:pt x="9825" y="4667"/>
                  </a:lnTo>
                  <a:lnTo>
                    <a:pt x="9569" y="4253"/>
                  </a:lnTo>
                  <a:lnTo>
                    <a:pt x="9294" y="3859"/>
                  </a:lnTo>
                  <a:lnTo>
                    <a:pt x="9018" y="3465"/>
                  </a:lnTo>
                  <a:lnTo>
                    <a:pt x="8723" y="3091"/>
                  </a:lnTo>
                  <a:lnTo>
                    <a:pt x="8427" y="2757"/>
                  </a:lnTo>
                  <a:lnTo>
                    <a:pt x="8132" y="2422"/>
                  </a:lnTo>
                  <a:lnTo>
                    <a:pt x="7817" y="2107"/>
                  </a:lnTo>
                  <a:lnTo>
                    <a:pt x="7522" y="1812"/>
                  </a:lnTo>
                  <a:lnTo>
                    <a:pt x="7207" y="1536"/>
                  </a:lnTo>
                  <a:lnTo>
                    <a:pt x="6892" y="1280"/>
                  </a:lnTo>
                  <a:lnTo>
                    <a:pt x="6577" y="1044"/>
                  </a:lnTo>
                  <a:lnTo>
                    <a:pt x="6262" y="827"/>
                  </a:lnTo>
                  <a:lnTo>
                    <a:pt x="5927" y="630"/>
                  </a:lnTo>
                  <a:lnTo>
                    <a:pt x="5612" y="473"/>
                  </a:lnTo>
                  <a:lnTo>
                    <a:pt x="5297" y="335"/>
                  </a:lnTo>
                  <a:lnTo>
                    <a:pt x="4982" y="217"/>
                  </a:lnTo>
                  <a:lnTo>
                    <a:pt x="4647" y="118"/>
                  </a:lnTo>
                  <a:lnTo>
                    <a:pt x="4332" y="59"/>
                  </a:lnTo>
                  <a:lnTo>
                    <a:pt x="4017" y="20"/>
                  </a:lnTo>
                  <a:lnTo>
                    <a:pt x="3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9"/>
            <p:cNvSpPr/>
            <p:nvPr/>
          </p:nvSpPr>
          <p:spPr>
            <a:xfrm>
              <a:off x="7235625" y="1383225"/>
              <a:ext cx="201350" cy="192975"/>
            </a:xfrm>
            <a:custGeom>
              <a:avLst/>
              <a:gdLst/>
              <a:ahLst/>
              <a:cxnLst/>
              <a:rect l="l" t="t" r="r" b="b"/>
              <a:pathLst>
                <a:path w="8054" h="7719" extrusionOk="0">
                  <a:moveTo>
                    <a:pt x="5730" y="0"/>
                  </a:moveTo>
                  <a:lnTo>
                    <a:pt x="5159" y="20"/>
                  </a:lnTo>
                  <a:lnTo>
                    <a:pt x="4588" y="79"/>
                  </a:lnTo>
                  <a:lnTo>
                    <a:pt x="4036" y="178"/>
                  </a:lnTo>
                  <a:lnTo>
                    <a:pt x="3505" y="296"/>
                  </a:lnTo>
                  <a:lnTo>
                    <a:pt x="2993" y="453"/>
                  </a:lnTo>
                  <a:lnTo>
                    <a:pt x="2520" y="650"/>
                  </a:lnTo>
                  <a:lnTo>
                    <a:pt x="2087" y="886"/>
                  </a:lnTo>
                  <a:lnTo>
                    <a:pt x="1674" y="1123"/>
                  </a:lnTo>
                  <a:lnTo>
                    <a:pt x="1300" y="1398"/>
                  </a:lnTo>
                  <a:lnTo>
                    <a:pt x="965" y="1694"/>
                  </a:lnTo>
                  <a:lnTo>
                    <a:pt x="689" y="2009"/>
                  </a:lnTo>
                  <a:lnTo>
                    <a:pt x="552" y="2186"/>
                  </a:lnTo>
                  <a:lnTo>
                    <a:pt x="453" y="2363"/>
                  </a:lnTo>
                  <a:lnTo>
                    <a:pt x="335" y="2540"/>
                  </a:lnTo>
                  <a:lnTo>
                    <a:pt x="256" y="2717"/>
                  </a:lnTo>
                  <a:lnTo>
                    <a:pt x="177" y="2895"/>
                  </a:lnTo>
                  <a:lnTo>
                    <a:pt x="118" y="3072"/>
                  </a:lnTo>
                  <a:lnTo>
                    <a:pt x="59" y="3269"/>
                  </a:lnTo>
                  <a:lnTo>
                    <a:pt x="20" y="3466"/>
                  </a:lnTo>
                  <a:lnTo>
                    <a:pt x="0" y="3663"/>
                  </a:lnTo>
                  <a:lnTo>
                    <a:pt x="0" y="3859"/>
                  </a:lnTo>
                  <a:lnTo>
                    <a:pt x="0" y="4056"/>
                  </a:lnTo>
                  <a:lnTo>
                    <a:pt x="20" y="4253"/>
                  </a:lnTo>
                  <a:lnTo>
                    <a:pt x="59" y="4450"/>
                  </a:lnTo>
                  <a:lnTo>
                    <a:pt x="118" y="4647"/>
                  </a:lnTo>
                  <a:lnTo>
                    <a:pt x="177" y="4824"/>
                  </a:lnTo>
                  <a:lnTo>
                    <a:pt x="256" y="5001"/>
                  </a:lnTo>
                  <a:lnTo>
                    <a:pt x="335" y="5198"/>
                  </a:lnTo>
                  <a:lnTo>
                    <a:pt x="453" y="5356"/>
                  </a:lnTo>
                  <a:lnTo>
                    <a:pt x="552" y="5533"/>
                  </a:lnTo>
                  <a:lnTo>
                    <a:pt x="689" y="5710"/>
                  </a:lnTo>
                  <a:lnTo>
                    <a:pt x="965" y="6025"/>
                  </a:lnTo>
                  <a:lnTo>
                    <a:pt x="1300" y="6321"/>
                  </a:lnTo>
                  <a:lnTo>
                    <a:pt x="1674" y="6596"/>
                  </a:lnTo>
                  <a:lnTo>
                    <a:pt x="2087" y="6852"/>
                  </a:lnTo>
                  <a:lnTo>
                    <a:pt x="2520" y="7069"/>
                  </a:lnTo>
                  <a:lnTo>
                    <a:pt x="2993" y="7266"/>
                  </a:lnTo>
                  <a:lnTo>
                    <a:pt x="3505" y="7423"/>
                  </a:lnTo>
                  <a:lnTo>
                    <a:pt x="4036" y="7561"/>
                  </a:lnTo>
                  <a:lnTo>
                    <a:pt x="4588" y="7640"/>
                  </a:lnTo>
                  <a:lnTo>
                    <a:pt x="5159" y="7699"/>
                  </a:lnTo>
                  <a:lnTo>
                    <a:pt x="5730" y="7718"/>
                  </a:lnTo>
                  <a:lnTo>
                    <a:pt x="6242" y="7718"/>
                  </a:lnTo>
                  <a:lnTo>
                    <a:pt x="6734" y="7659"/>
                  </a:lnTo>
                  <a:lnTo>
                    <a:pt x="7206" y="7600"/>
                  </a:lnTo>
                  <a:lnTo>
                    <a:pt x="7679" y="7502"/>
                  </a:lnTo>
                  <a:lnTo>
                    <a:pt x="7758" y="7147"/>
                  </a:lnTo>
                  <a:lnTo>
                    <a:pt x="7856" y="6793"/>
                  </a:lnTo>
                  <a:lnTo>
                    <a:pt x="7915" y="6419"/>
                  </a:lnTo>
                  <a:lnTo>
                    <a:pt x="7974" y="6045"/>
                  </a:lnTo>
                  <a:lnTo>
                    <a:pt x="8014" y="5631"/>
                  </a:lnTo>
                  <a:lnTo>
                    <a:pt x="8053" y="5238"/>
                  </a:lnTo>
                  <a:lnTo>
                    <a:pt x="8053" y="4804"/>
                  </a:lnTo>
                  <a:lnTo>
                    <a:pt x="8053" y="4371"/>
                  </a:lnTo>
                  <a:lnTo>
                    <a:pt x="8033" y="3938"/>
                  </a:lnTo>
                  <a:lnTo>
                    <a:pt x="8014" y="3485"/>
                  </a:lnTo>
                  <a:lnTo>
                    <a:pt x="7955" y="3013"/>
                  </a:lnTo>
                  <a:lnTo>
                    <a:pt x="7896" y="2540"/>
                  </a:lnTo>
                  <a:lnTo>
                    <a:pt x="7797" y="2068"/>
                  </a:lnTo>
                  <a:lnTo>
                    <a:pt x="7699" y="1575"/>
                  </a:lnTo>
                  <a:lnTo>
                    <a:pt x="7580" y="1064"/>
                  </a:lnTo>
                  <a:lnTo>
                    <a:pt x="7443" y="552"/>
                  </a:lnTo>
                  <a:lnTo>
                    <a:pt x="7325" y="138"/>
                  </a:lnTo>
                  <a:lnTo>
                    <a:pt x="6931" y="79"/>
                  </a:lnTo>
                  <a:lnTo>
                    <a:pt x="6557" y="40"/>
                  </a:lnTo>
                  <a:lnTo>
                    <a:pt x="614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9"/>
            <p:cNvSpPr/>
            <p:nvPr/>
          </p:nvSpPr>
          <p:spPr>
            <a:xfrm>
              <a:off x="7133225" y="1163700"/>
              <a:ext cx="288475" cy="253025"/>
            </a:xfrm>
            <a:custGeom>
              <a:avLst/>
              <a:gdLst/>
              <a:ahLst/>
              <a:cxnLst/>
              <a:rect l="l" t="t" r="r" b="b"/>
              <a:pathLst>
                <a:path w="11539" h="10121" extrusionOk="0">
                  <a:moveTo>
                    <a:pt x="4313" y="0"/>
                  </a:moveTo>
                  <a:lnTo>
                    <a:pt x="3840" y="177"/>
                  </a:lnTo>
                  <a:lnTo>
                    <a:pt x="3387" y="374"/>
                  </a:lnTo>
                  <a:lnTo>
                    <a:pt x="2974" y="591"/>
                  </a:lnTo>
                  <a:lnTo>
                    <a:pt x="2560" y="807"/>
                  </a:lnTo>
                  <a:lnTo>
                    <a:pt x="2186" y="1063"/>
                  </a:lnTo>
                  <a:lnTo>
                    <a:pt x="1832" y="1339"/>
                  </a:lnTo>
                  <a:lnTo>
                    <a:pt x="1497" y="1634"/>
                  </a:lnTo>
                  <a:lnTo>
                    <a:pt x="1202" y="1930"/>
                  </a:lnTo>
                  <a:lnTo>
                    <a:pt x="946" y="2245"/>
                  </a:lnTo>
                  <a:lnTo>
                    <a:pt x="690" y="2579"/>
                  </a:lnTo>
                  <a:lnTo>
                    <a:pt x="493" y="2934"/>
                  </a:lnTo>
                  <a:lnTo>
                    <a:pt x="316" y="3288"/>
                  </a:lnTo>
                  <a:lnTo>
                    <a:pt x="198" y="3643"/>
                  </a:lnTo>
                  <a:lnTo>
                    <a:pt x="99" y="4017"/>
                  </a:lnTo>
                  <a:lnTo>
                    <a:pt x="21" y="4410"/>
                  </a:lnTo>
                  <a:lnTo>
                    <a:pt x="1" y="4804"/>
                  </a:lnTo>
                  <a:lnTo>
                    <a:pt x="21" y="5080"/>
                  </a:lnTo>
                  <a:lnTo>
                    <a:pt x="40" y="5355"/>
                  </a:lnTo>
                  <a:lnTo>
                    <a:pt x="99" y="5611"/>
                  </a:lnTo>
                  <a:lnTo>
                    <a:pt x="158" y="5867"/>
                  </a:lnTo>
                  <a:lnTo>
                    <a:pt x="257" y="6123"/>
                  </a:lnTo>
                  <a:lnTo>
                    <a:pt x="355" y="6379"/>
                  </a:lnTo>
                  <a:lnTo>
                    <a:pt x="473" y="6635"/>
                  </a:lnTo>
                  <a:lnTo>
                    <a:pt x="611" y="6872"/>
                  </a:lnTo>
                  <a:lnTo>
                    <a:pt x="749" y="7108"/>
                  </a:lnTo>
                  <a:lnTo>
                    <a:pt x="926" y="7344"/>
                  </a:lnTo>
                  <a:lnTo>
                    <a:pt x="1104" y="7561"/>
                  </a:lnTo>
                  <a:lnTo>
                    <a:pt x="1300" y="7777"/>
                  </a:lnTo>
                  <a:lnTo>
                    <a:pt x="1517" y="7994"/>
                  </a:lnTo>
                  <a:lnTo>
                    <a:pt x="1734" y="8191"/>
                  </a:lnTo>
                  <a:lnTo>
                    <a:pt x="1970" y="8388"/>
                  </a:lnTo>
                  <a:lnTo>
                    <a:pt x="2226" y="8565"/>
                  </a:lnTo>
                  <a:lnTo>
                    <a:pt x="2482" y="8742"/>
                  </a:lnTo>
                  <a:lnTo>
                    <a:pt x="2757" y="8899"/>
                  </a:lnTo>
                  <a:lnTo>
                    <a:pt x="3053" y="9057"/>
                  </a:lnTo>
                  <a:lnTo>
                    <a:pt x="3348" y="9215"/>
                  </a:lnTo>
                  <a:lnTo>
                    <a:pt x="3643" y="9352"/>
                  </a:lnTo>
                  <a:lnTo>
                    <a:pt x="3958" y="9490"/>
                  </a:lnTo>
                  <a:lnTo>
                    <a:pt x="4293" y="9589"/>
                  </a:lnTo>
                  <a:lnTo>
                    <a:pt x="4628" y="9707"/>
                  </a:lnTo>
                  <a:lnTo>
                    <a:pt x="4963" y="9805"/>
                  </a:lnTo>
                  <a:lnTo>
                    <a:pt x="5317" y="9884"/>
                  </a:lnTo>
                  <a:lnTo>
                    <a:pt x="5671" y="9963"/>
                  </a:lnTo>
                  <a:lnTo>
                    <a:pt x="6045" y="10022"/>
                  </a:lnTo>
                  <a:lnTo>
                    <a:pt x="6420" y="10061"/>
                  </a:lnTo>
                  <a:lnTo>
                    <a:pt x="6794" y="10101"/>
                  </a:lnTo>
                  <a:lnTo>
                    <a:pt x="7168" y="10120"/>
                  </a:lnTo>
                  <a:lnTo>
                    <a:pt x="7561" y="10120"/>
                  </a:lnTo>
                  <a:lnTo>
                    <a:pt x="8113" y="10101"/>
                  </a:lnTo>
                  <a:lnTo>
                    <a:pt x="8644" y="10061"/>
                  </a:lnTo>
                  <a:lnTo>
                    <a:pt x="9156" y="10002"/>
                  </a:lnTo>
                  <a:lnTo>
                    <a:pt x="9668" y="9923"/>
                  </a:lnTo>
                  <a:lnTo>
                    <a:pt x="10160" y="9805"/>
                  </a:lnTo>
                  <a:lnTo>
                    <a:pt x="10633" y="9667"/>
                  </a:lnTo>
                  <a:lnTo>
                    <a:pt x="11106" y="9510"/>
                  </a:lnTo>
                  <a:lnTo>
                    <a:pt x="11539" y="9333"/>
                  </a:lnTo>
                  <a:lnTo>
                    <a:pt x="11263" y="8447"/>
                  </a:lnTo>
                  <a:lnTo>
                    <a:pt x="10948" y="7600"/>
                  </a:lnTo>
                  <a:lnTo>
                    <a:pt x="10613" y="6773"/>
                  </a:lnTo>
                  <a:lnTo>
                    <a:pt x="10239" y="5986"/>
                  </a:lnTo>
                  <a:lnTo>
                    <a:pt x="9826" y="5218"/>
                  </a:lnTo>
                  <a:lnTo>
                    <a:pt x="9412" y="4509"/>
                  </a:lnTo>
                  <a:lnTo>
                    <a:pt x="8959" y="3820"/>
                  </a:lnTo>
                  <a:lnTo>
                    <a:pt x="8487" y="3170"/>
                  </a:lnTo>
                  <a:lnTo>
                    <a:pt x="7995" y="2579"/>
                  </a:lnTo>
                  <a:lnTo>
                    <a:pt x="7483" y="2048"/>
                  </a:lnTo>
                  <a:lnTo>
                    <a:pt x="6971" y="1555"/>
                  </a:lnTo>
                  <a:lnTo>
                    <a:pt x="6715" y="1319"/>
                  </a:lnTo>
                  <a:lnTo>
                    <a:pt x="6439" y="1103"/>
                  </a:lnTo>
                  <a:lnTo>
                    <a:pt x="6183" y="925"/>
                  </a:lnTo>
                  <a:lnTo>
                    <a:pt x="5908" y="729"/>
                  </a:lnTo>
                  <a:lnTo>
                    <a:pt x="5652" y="571"/>
                  </a:lnTo>
                  <a:lnTo>
                    <a:pt x="5376" y="433"/>
                  </a:lnTo>
                  <a:lnTo>
                    <a:pt x="5100" y="295"/>
                  </a:lnTo>
                  <a:lnTo>
                    <a:pt x="4844" y="177"/>
                  </a:lnTo>
                  <a:lnTo>
                    <a:pt x="4569" y="79"/>
                  </a:lnTo>
                  <a:lnTo>
                    <a:pt x="431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7056950" y="1175500"/>
              <a:ext cx="331275" cy="513425"/>
            </a:xfrm>
            <a:custGeom>
              <a:avLst/>
              <a:gdLst/>
              <a:ahLst/>
              <a:cxnLst/>
              <a:rect l="l" t="t" r="r" b="b"/>
              <a:pathLst>
                <a:path w="13251" h="20537" extrusionOk="0">
                  <a:moveTo>
                    <a:pt x="3820" y="1"/>
                  </a:moveTo>
                  <a:lnTo>
                    <a:pt x="3505" y="20"/>
                  </a:lnTo>
                  <a:lnTo>
                    <a:pt x="3190" y="60"/>
                  </a:lnTo>
                  <a:lnTo>
                    <a:pt x="2875" y="138"/>
                  </a:lnTo>
                  <a:lnTo>
                    <a:pt x="2579" y="257"/>
                  </a:lnTo>
                  <a:lnTo>
                    <a:pt x="2304" y="375"/>
                  </a:lnTo>
                  <a:lnTo>
                    <a:pt x="2048" y="552"/>
                  </a:lnTo>
                  <a:lnTo>
                    <a:pt x="1792" y="729"/>
                  </a:lnTo>
                  <a:lnTo>
                    <a:pt x="1556" y="946"/>
                  </a:lnTo>
                  <a:lnTo>
                    <a:pt x="1339" y="1162"/>
                  </a:lnTo>
                  <a:lnTo>
                    <a:pt x="1142" y="1418"/>
                  </a:lnTo>
                  <a:lnTo>
                    <a:pt x="965" y="1714"/>
                  </a:lnTo>
                  <a:lnTo>
                    <a:pt x="788" y="2009"/>
                  </a:lnTo>
                  <a:lnTo>
                    <a:pt x="630" y="2324"/>
                  </a:lnTo>
                  <a:lnTo>
                    <a:pt x="512" y="2659"/>
                  </a:lnTo>
                  <a:lnTo>
                    <a:pt x="374" y="3013"/>
                  </a:lnTo>
                  <a:lnTo>
                    <a:pt x="276" y="3387"/>
                  </a:lnTo>
                  <a:lnTo>
                    <a:pt x="197" y="3781"/>
                  </a:lnTo>
                  <a:lnTo>
                    <a:pt x="118" y="4194"/>
                  </a:lnTo>
                  <a:lnTo>
                    <a:pt x="59" y="4628"/>
                  </a:lnTo>
                  <a:lnTo>
                    <a:pt x="20" y="5061"/>
                  </a:lnTo>
                  <a:lnTo>
                    <a:pt x="0" y="5514"/>
                  </a:lnTo>
                  <a:lnTo>
                    <a:pt x="0" y="5966"/>
                  </a:lnTo>
                  <a:lnTo>
                    <a:pt x="0" y="6439"/>
                  </a:lnTo>
                  <a:lnTo>
                    <a:pt x="20" y="6931"/>
                  </a:lnTo>
                  <a:lnTo>
                    <a:pt x="79" y="7423"/>
                  </a:lnTo>
                  <a:lnTo>
                    <a:pt x="138" y="7935"/>
                  </a:lnTo>
                  <a:lnTo>
                    <a:pt x="217" y="8427"/>
                  </a:lnTo>
                  <a:lnTo>
                    <a:pt x="295" y="8959"/>
                  </a:lnTo>
                  <a:lnTo>
                    <a:pt x="414" y="9471"/>
                  </a:lnTo>
                  <a:lnTo>
                    <a:pt x="551" y="10003"/>
                  </a:lnTo>
                  <a:lnTo>
                    <a:pt x="689" y="10554"/>
                  </a:lnTo>
                  <a:lnTo>
                    <a:pt x="847" y="11085"/>
                  </a:lnTo>
                  <a:lnTo>
                    <a:pt x="1044" y="11617"/>
                  </a:lnTo>
                  <a:lnTo>
                    <a:pt x="1241" y="12168"/>
                  </a:lnTo>
                  <a:lnTo>
                    <a:pt x="1437" y="12661"/>
                  </a:lnTo>
                  <a:lnTo>
                    <a:pt x="1634" y="13153"/>
                  </a:lnTo>
                  <a:lnTo>
                    <a:pt x="1851" y="13625"/>
                  </a:lnTo>
                  <a:lnTo>
                    <a:pt x="2087" y="14078"/>
                  </a:lnTo>
                  <a:lnTo>
                    <a:pt x="2323" y="14531"/>
                  </a:lnTo>
                  <a:lnTo>
                    <a:pt x="2560" y="14964"/>
                  </a:lnTo>
                  <a:lnTo>
                    <a:pt x="2816" y="15397"/>
                  </a:lnTo>
                  <a:lnTo>
                    <a:pt x="3072" y="15791"/>
                  </a:lnTo>
                  <a:lnTo>
                    <a:pt x="3328" y="16205"/>
                  </a:lnTo>
                  <a:lnTo>
                    <a:pt x="3603" y="16579"/>
                  </a:lnTo>
                  <a:lnTo>
                    <a:pt x="3879" y="16953"/>
                  </a:lnTo>
                  <a:lnTo>
                    <a:pt x="4155" y="17288"/>
                  </a:lnTo>
                  <a:lnTo>
                    <a:pt x="4450" y="17642"/>
                  </a:lnTo>
                  <a:lnTo>
                    <a:pt x="4745" y="17957"/>
                  </a:lnTo>
                  <a:lnTo>
                    <a:pt x="5041" y="18252"/>
                  </a:lnTo>
                  <a:lnTo>
                    <a:pt x="5336" y="18548"/>
                  </a:lnTo>
                  <a:lnTo>
                    <a:pt x="5631" y="18804"/>
                  </a:lnTo>
                  <a:lnTo>
                    <a:pt x="5927" y="19060"/>
                  </a:lnTo>
                  <a:lnTo>
                    <a:pt x="6242" y="19296"/>
                  </a:lnTo>
                  <a:lnTo>
                    <a:pt x="6537" y="19512"/>
                  </a:lnTo>
                  <a:lnTo>
                    <a:pt x="6832" y="19709"/>
                  </a:lnTo>
                  <a:lnTo>
                    <a:pt x="7147" y="19886"/>
                  </a:lnTo>
                  <a:lnTo>
                    <a:pt x="7443" y="20044"/>
                  </a:lnTo>
                  <a:lnTo>
                    <a:pt x="7758" y="20182"/>
                  </a:lnTo>
                  <a:lnTo>
                    <a:pt x="8053" y="20300"/>
                  </a:lnTo>
                  <a:lnTo>
                    <a:pt x="8348" y="20379"/>
                  </a:lnTo>
                  <a:lnTo>
                    <a:pt x="8644" y="20457"/>
                  </a:lnTo>
                  <a:lnTo>
                    <a:pt x="8939" y="20517"/>
                  </a:lnTo>
                  <a:lnTo>
                    <a:pt x="9234" y="20536"/>
                  </a:lnTo>
                  <a:lnTo>
                    <a:pt x="9510" y="20536"/>
                  </a:lnTo>
                  <a:lnTo>
                    <a:pt x="9786" y="20517"/>
                  </a:lnTo>
                  <a:lnTo>
                    <a:pt x="10061" y="20477"/>
                  </a:lnTo>
                  <a:lnTo>
                    <a:pt x="10337" y="20418"/>
                  </a:lnTo>
                  <a:lnTo>
                    <a:pt x="10593" y="20339"/>
                  </a:lnTo>
                  <a:lnTo>
                    <a:pt x="10849" y="20221"/>
                  </a:lnTo>
                  <a:lnTo>
                    <a:pt x="11085" y="20083"/>
                  </a:lnTo>
                  <a:lnTo>
                    <a:pt x="11302" y="19926"/>
                  </a:lnTo>
                  <a:lnTo>
                    <a:pt x="11518" y="19768"/>
                  </a:lnTo>
                  <a:lnTo>
                    <a:pt x="11715" y="19571"/>
                  </a:lnTo>
                  <a:lnTo>
                    <a:pt x="11912" y="19355"/>
                  </a:lnTo>
                  <a:lnTo>
                    <a:pt x="12089" y="19119"/>
                  </a:lnTo>
                  <a:lnTo>
                    <a:pt x="12247" y="18863"/>
                  </a:lnTo>
                  <a:lnTo>
                    <a:pt x="12404" y="18607"/>
                  </a:lnTo>
                  <a:lnTo>
                    <a:pt x="12542" y="18311"/>
                  </a:lnTo>
                  <a:lnTo>
                    <a:pt x="12680" y="18016"/>
                  </a:lnTo>
                  <a:lnTo>
                    <a:pt x="12798" y="17701"/>
                  </a:lnTo>
                  <a:lnTo>
                    <a:pt x="12896" y="17366"/>
                  </a:lnTo>
                  <a:lnTo>
                    <a:pt x="12995" y="17012"/>
                  </a:lnTo>
                  <a:lnTo>
                    <a:pt x="13074" y="16657"/>
                  </a:lnTo>
                  <a:lnTo>
                    <a:pt x="13133" y="16283"/>
                  </a:lnTo>
                  <a:lnTo>
                    <a:pt x="13192" y="15890"/>
                  </a:lnTo>
                  <a:lnTo>
                    <a:pt x="13231" y="15496"/>
                  </a:lnTo>
                  <a:lnTo>
                    <a:pt x="13251" y="15082"/>
                  </a:lnTo>
                  <a:lnTo>
                    <a:pt x="13251" y="14649"/>
                  </a:lnTo>
                  <a:lnTo>
                    <a:pt x="13251" y="14216"/>
                  </a:lnTo>
                  <a:lnTo>
                    <a:pt x="13231" y="13763"/>
                  </a:lnTo>
                  <a:lnTo>
                    <a:pt x="13192" y="13310"/>
                  </a:lnTo>
                  <a:lnTo>
                    <a:pt x="13152" y="12858"/>
                  </a:lnTo>
                  <a:lnTo>
                    <a:pt x="13093" y="12385"/>
                  </a:lnTo>
                  <a:lnTo>
                    <a:pt x="13015" y="11893"/>
                  </a:lnTo>
                  <a:lnTo>
                    <a:pt x="12916" y="11420"/>
                  </a:lnTo>
                  <a:lnTo>
                    <a:pt x="12798" y="10908"/>
                  </a:lnTo>
                  <a:lnTo>
                    <a:pt x="12680" y="10416"/>
                  </a:lnTo>
                  <a:lnTo>
                    <a:pt x="12542" y="9904"/>
                  </a:lnTo>
                  <a:lnTo>
                    <a:pt x="12365" y="9353"/>
                  </a:lnTo>
                  <a:lnTo>
                    <a:pt x="12188" y="8821"/>
                  </a:lnTo>
                  <a:lnTo>
                    <a:pt x="11991" y="8290"/>
                  </a:lnTo>
                  <a:lnTo>
                    <a:pt x="11774" y="7758"/>
                  </a:lnTo>
                  <a:lnTo>
                    <a:pt x="11558" y="7246"/>
                  </a:lnTo>
                  <a:lnTo>
                    <a:pt x="11321" y="6754"/>
                  </a:lnTo>
                  <a:lnTo>
                    <a:pt x="11085" y="6262"/>
                  </a:lnTo>
                  <a:lnTo>
                    <a:pt x="10829" y="5789"/>
                  </a:lnTo>
                  <a:lnTo>
                    <a:pt x="10553" y="5317"/>
                  </a:lnTo>
                  <a:lnTo>
                    <a:pt x="10278" y="4883"/>
                  </a:lnTo>
                  <a:lnTo>
                    <a:pt x="10002" y="4450"/>
                  </a:lnTo>
                  <a:lnTo>
                    <a:pt x="9707" y="4017"/>
                  </a:lnTo>
                  <a:lnTo>
                    <a:pt x="9411" y="3623"/>
                  </a:lnTo>
                  <a:lnTo>
                    <a:pt x="9096" y="3230"/>
                  </a:lnTo>
                  <a:lnTo>
                    <a:pt x="8801" y="2875"/>
                  </a:lnTo>
                  <a:lnTo>
                    <a:pt x="8486" y="2521"/>
                  </a:lnTo>
                  <a:lnTo>
                    <a:pt x="8151" y="2186"/>
                  </a:lnTo>
                  <a:lnTo>
                    <a:pt x="7836" y="1891"/>
                  </a:lnTo>
                  <a:lnTo>
                    <a:pt x="7502" y="1595"/>
                  </a:lnTo>
                  <a:lnTo>
                    <a:pt x="7167" y="1320"/>
                  </a:lnTo>
                  <a:lnTo>
                    <a:pt x="6832" y="1083"/>
                  </a:lnTo>
                  <a:lnTo>
                    <a:pt x="6498" y="867"/>
                  </a:lnTo>
                  <a:lnTo>
                    <a:pt x="6163" y="670"/>
                  </a:lnTo>
                  <a:lnTo>
                    <a:pt x="5828" y="493"/>
                  </a:lnTo>
                  <a:lnTo>
                    <a:pt x="5493" y="335"/>
                  </a:lnTo>
                  <a:lnTo>
                    <a:pt x="5159" y="217"/>
                  </a:lnTo>
                  <a:lnTo>
                    <a:pt x="4824" y="119"/>
                  </a:lnTo>
                  <a:lnTo>
                    <a:pt x="4489" y="60"/>
                  </a:lnTo>
                  <a:lnTo>
                    <a:pt x="4155" y="20"/>
                  </a:lnTo>
                  <a:lnTo>
                    <a:pt x="38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9"/>
            <p:cNvSpPr/>
            <p:nvPr/>
          </p:nvSpPr>
          <p:spPr>
            <a:xfrm>
              <a:off x="7615125" y="1549100"/>
              <a:ext cx="708825" cy="662550"/>
            </a:xfrm>
            <a:custGeom>
              <a:avLst/>
              <a:gdLst/>
              <a:ahLst/>
              <a:cxnLst/>
              <a:rect l="l" t="t" r="r" b="b"/>
              <a:pathLst>
                <a:path w="28353" h="26502" extrusionOk="0">
                  <a:moveTo>
                    <a:pt x="12188" y="1"/>
                  </a:moveTo>
                  <a:lnTo>
                    <a:pt x="0" y="5218"/>
                  </a:lnTo>
                  <a:lnTo>
                    <a:pt x="14117" y="26502"/>
                  </a:lnTo>
                  <a:lnTo>
                    <a:pt x="28353" y="18449"/>
                  </a:lnTo>
                  <a:lnTo>
                    <a:pt x="12188" y="1"/>
                  </a:lnTo>
                  <a:close/>
                </a:path>
              </a:pathLst>
            </a:custGeom>
            <a:solidFill>
              <a:srgbClr val="404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9"/>
            <p:cNvSpPr/>
            <p:nvPr/>
          </p:nvSpPr>
          <p:spPr>
            <a:xfrm>
              <a:off x="7636775" y="1569275"/>
              <a:ext cx="668475" cy="622700"/>
            </a:xfrm>
            <a:custGeom>
              <a:avLst/>
              <a:gdLst/>
              <a:ahLst/>
              <a:cxnLst/>
              <a:rect l="l" t="t" r="r" b="b"/>
              <a:pathLst>
                <a:path w="26739" h="24908" extrusionOk="0">
                  <a:moveTo>
                    <a:pt x="11263" y="1"/>
                  </a:moveTo>
                  <a:lnTo>
                    <a:pt x="1" y="4805"/>
                  </a:lnTo>
                  <a:lnTo>
                    <a:pt x="13606" y="24907"/>
                  </a:lnTo>
                  <a:lnTo>
                    <a:pt x="26738" y="17465"/>
                  </a:lnTo>
                  <a:lnTo>
                    <a:pt x="11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9"/>
            <p:cNvSpPr/>
            <p:nvPr/>
          </p:nvSpPr>
          <p:spPr>
            <a:xfrm>
              <a:off x="7754925" y="1592425"/>
              <a:ext cx="421850" cy="588225"/>
            </a:xfrm>
            <a:custGeom>
              <a:avLst/>
              <a:gdLst/>
              <a:ahLst/>
              <a:cxnLst/>
              <a:rect l="l" t="t" r="r" b="b"/>
              <a:pathLst>
                <a:path w="16874" h="23529" extrusionOk="0">
                  <a:moveTo>
                    <a:pt x="7344" y="0"/>
                  </a:moveTo>
                  <a:lnTo>
                    <a:pt x="6734" y="1241"/>
                  </a:lnTo>
                  <a:lnTo>
                    <a:pt x="6399" y="1890"/>
                  </a:lnTo>
                  <a:lnTo>
                    <a:pt x="6045" y="2540"/>
                  </a:lnTo>
                  <a:lnTo>
                    <a:pt x="5671" y="3209"/>
                  </a:lnTo>
                  <a:lnTo>
                    <a:pt x="5277" y="3899"/>
                  </a:lnTo>
                  <a:lnTo>
                    <a:pt x="4863" y="4588"/>
                  </a:lnTo>
                  <a:lnTo>
                    <a:pt x="4410" y="5297"/>
                  </a:lnTo>
                  <a:lnTo>
                    <a:pt x="3938" y="5986"/>
                  </a:lnTo>
                  <a:lnTo>
                    <a:pt x="3465" y="6694"/>
                  </a:lnTo>
                  <a:lnTo>
                    <a:pt x="2953" y="7403"/>
                  </a:lnTo>
                  <a:lnTo>
                    <a:pt x="2402" y="8112"/>
                  </a:lnTo>
                  <a:lnTo>
                    <a:pt x="1851" y="8801"/>
                  </a:lnTo>
                  <a:lnTo>
                    <a:pt x="1260" y="9510"/>
                  </a:lnTo>
                  <a:lnTo>
                    <a:pt x="650" y="10199"/>
                  </a:lnTo>
                  <a:lnTo>
                    <a:pt x="0" y="10868"/>
                  </a:lnTo>
                  <a:lnTo>
                    <a:pt x="8565" y="23529"/>
                  </a:lnTo>
                  <a:lnTo>
                    <a:pt x="8683" y="23076"/>
                  </a:lnTo>
                  <a:lnTo>
                    <a:pt x="8801" y="22603"/>
                  </a:lnTo>
                  <a:lnTo>
                    <a:pt x="8939" y="22150"/>
                  </a:lnTo>
                  <a:lnTo>
                    <a:pt x="9077" y="21678"/>
                  </a:lnTo>
                  <a:lnTo>
                    <a:pt x="9254" y="21225"/>
                  </a:lnTo>
                  <a:lnTo>
                    <a:pt x="9411" y="20772"/>
                  </a:lnTo>
                  <a:lnTo>
                    <a:pt x="9608" y="20339"/>
                  </a:lnTo>
                  <a:lnTo>
                    <a:pt x="9805" y="19886"/>
                  </a:lnTo>
                  <a:lnTo>
                    <a:pt x="10022" y="19453"/>
                  </a:lnTo>
                  <a:lnTo>
                    <a:pt x="10238" y="19020"/>
                  </a:lnTo>
                  <a:lnTo>
                    <a:pt x="10711" y="18153"/>
                  </a:lnTo>
                  <a:lnTo>
                    <a:pt x="11223" y="17326"/>
                  </a:lnTo>
                  <a:lnTo>
                    <a:pt x="11774" y="16500"/>
                  </a:lnTo>
                  <a:lnTo>
                    <a:pt x="12345" y="15712"/>
                  </a:lnTo>
                  <a:lnTo>
                    <a:pt x="12955" y="14924"/>
                  </a:lnTo>
                  <a:lnTo>
                    <a:pt x="13566" y="14176"/>
                  </a:lnTo>
                  <a:lnTo>
                    <a:pt x="14216" y="13428"/>
                  </a:lnTo>
                  <a:lnTo>
                    <a:pt x="14865" y="12719"/>
                  </a:lnTo>
                  <a:lnTo>
                    <a:pt x="15535" y="12050"/>
                  </a:lnTo>
                  <a:lnTo>
                    <a:pt x="16204" y="11380"/>
                  </a:lnTo>
                  <a:lnTo>
                    <a:pt x="16874" y="10750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9"/>
            <p:cNvSpPr/>
            <p:nvPr/>
          </p:nvSpPr>
          <p:spPr>
            <a:xfrm>
              <a:off x="6788675" y="353975"/>
              <a:ext cx="656175" cy="675350"/>
            </a:xfrm>
            <a:custGeom>
              <a:avLst/>
              <a:gdLst/>
              <a:ahLst/>
              <a:cxnLst/>
              <a:rect l="l" t="t" r="r" b="b"/>
              <a:pathLst>
                <a:path w="26247" h="27014" extrusionOk="0">
                  <a:moveTo>
                    <a:pt x="12739" y="1"/>
                  </a:moveTo>
                  <a:lnTo>
                    <a:pt x="1" y="4785"/>
                  </a:lnTo>
                  <a:lnTo>
                    <a:pt x="14196" y="27014"/>
                  </a:lnTo>
                  <a:lnTo>
                    <a:pt x="26246" y="21442"/>
                  </a:lnTo>
                  <a:lnTo>
                    <a:pt x="12739" y="1"/>
                  </a:lnTo>
                  <a:close/>
                </a:path>
              </a:pathLst>
            </a:custGeom>
            <a:solidFill>
              <a:srgbClr val="404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9"/>
            <p:cNvSpPr/>
            <p:nvPr/>
          </p:nvSpPr>
          <p:spPr>
            <a:xfrm>
              <a:off x="7529475" y="349050"/>
              <a:ext cx="123075" cy="129975"/>
            </a:xfrm>
            <a:custGeom>
              <a:avLst/>
              <a:gdLst/>
              <a:ahLst/>
              <a:cxnLst/>
              <a:rect l="l" t="t" r="r" b="b"/>
              <a:pathLst>
                <a:path w="4923" h="5199" extrusionOk="0">
                  <a:moveTo>
                    <a:pt x="1" y="1"/>
                  </a:moveTo>
                  <a:lnTo>
                    <a:pt x="3938" y="5199"/>
                  </a:lnTo>
                  <a:lnTo>
                    <a:pt x="4391" y="5120"/>
                  </a:lnTo>
                  <a:lnTo>
                    <a:pt x="4923" y="3151"/>
                  </a:lnTo>
                  <a:lnTo>
                    <a:pt x="2422" y="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9"/>
            <p:cNvSpPr/>
            <p:nvPr/>
          </p:nvSpPr>
          <p:spPr>
            <a:xfrm>
              <a:off x="7068750" y="1194200"/>
              <a:ext cx="307675" cy="476025"/>
            </a:xfrm>
            <a:custGeom>
              <a:avLst/>
              <a:gdLst/>
              <a:ahLst/>
              <a:cxnLst/>
              <a:rect l="l" t="t" r="r" b="b"/>
              <a:pathLst>
                <a:path w="12307" h="19041" extrusionOk="0">
                  <a:moveTo>
                    <a:pt x="3564" y="1"/>
                  </a:moveTo>
                  <a:lnTo>
                    <a:pt x="3269" y="20"/>
                  </a:lnTo>
                  <a:lnTo>
                    <a:pt x="2954" y="60"/>
                  </a:lnTo>
                  <a:lnTo>
                    <a:pt x="2678" y="139"/>
                  </a:lnTo>
                  <a:lnTo>
                    <a:pt x="2403" y="237"/>
                  </a:lnTo>
                  <a:lnTo>
                    <a:pt x="2147" y="355"/>
                  </a:lnTo>
                  <a:lnTo>
                    <a:pt x="1911" y="513"/>
                  </a:lnTo>
                  <a:lnTo>
                    <a:pt x="1674" y="670"/>
                  </a:lnTo>
                  <a:lnTo>
                    <a:pt x="1458" y="867"/>
                  </a:lnTo>
                  <a:lnTo>
                    <a:pt x="1261" y="1084"/>
                  </a:lnTo>
                  <a:lnTo>
                    <a:pt x="1084" y="1320"/>
                  </a:lnTo>
                  <a:lnTo>
                    <a:pt x="906" y="1576"/>
                  </a:lnTo>
                  <a:lnTo>
                    <a:pt x="749" y="1852"/>
                  </a:lnTo>
                  <a:lnTo>
                    <a:pt x="611" y="2147"/>
                  </a:lnTo>
                  <a:lnTo>
                    <a:pt x="473" y="2462"/>
                  </a:lnTo>
                  <a:lnTo>
                    <a:pt x="355" y="2797"/>
                  </a:lnTo>
                  <a:lnTo>
                    <a:pt x="276" y="3151"/>
                  </a:lnTo>
                  <a:lnTo>
                    <a:pt x="178" y="3505"/>
                  </a:lnTo>
                  <a:lnTo>
                    <a:pt x="119" y="3899"/>
                  </a:lnTo>
                  <a:lnTo>
                    <a:pt x="60" y="4293"/>
                  </a:lnTo>
                  <a:lnTo>
                    <a:pt x="20" y="4687"/>
                  </a:lnTo>
                  <a:lnTo>
                    <a:pt x="1" y="5100"/>
                  </a:lnTo>
                  <a:lnTo>
                    <a:pt x="1" y="5533"/>
                  </a:lnTo>
                  <a:lnTo>
                    <a:pt x="20" y="5967"/>
                  </a:lnTo>
                  <a:lnTo>
                    <a:pt x="40" y="6419"/>
                  </a:lnTo>
                  <a:lnTo>
                    <a:pt x="79" y="6892"/>
                  </a:lnTo>
                  <a:lnTo>
                    <a:pt x="138" y="7345"/>
                  </a:lnTo>
                  <a:lnTo>
                    <a:pt x="198" y="7817"/>
                  </a:lnTo>
                  <a:lnTo>
                    <a:pt x="296" y="8310"/>
                  </a:lnTo>
                  <a:lnTo>
                    <a:pt x="394" y="8782"/>
                  </a:lnTo>
                  <a:lnTo>
                    <a:pt x="513" y="9274"/>
                  </a:lnTo>
                  <a:lnTo>
                    <a:pt x="650" y="9786"/>
                  </a:lnTo>
                  <a:lnTo>
                    <a:pt x="808" y="10278"/>
                  </a:lnTo>
                  <a:lnTo>
                    <a:pt x="965" y="10771"/>
                  </a:lnTo>
                  <a:lnTo>
                    <a:pt x="1162" y="11283"/>
                  </a:lnTo>
                  <a:lnTo>
                    <a:pt x="1340" y="11735"/>
                  </a:lnTo>
                  <a:lnTo>
                    <a:pt x="1536" y="12188"/>
                  </a:lnTo>
                  <a:lnTo>
                    <a:pt x="1733" y="12621"/>
                  </a:lnTo>
                  <a:lnTo>
                    <a:pt x="1950" y="13055"/>
                  </a:lnTo>
                  <a:lnTo>
                    <a:pt x="2166" y="13468"/>
                  </a:lnTo>
                  <a:lnTo>
                    <a:pt x="2383" y="13882"/>
                  </a:lnTo>
                  <a:lnTo>
                    <a:pt x="2619" y="14275"/>
                  </a:lnTo>
                  <a:lnTo>
                    <a:pt x="2856" y="14649"/>
                  </a:lnTo>
                  <a:lnTo>
                    <a:pt x="3092" y="15023"/>
                  </a:lnTo>
                  <a:lnTo>
                    <a:pt x="3348" y="15378"/>
                  </a:lnTo>
                  <a:lnTo>
                    <a:pt x="3604" y="15713"/>
                  </a:lnTo>
                  <a:lnTo>
                    <a:pt x="3860" y="16028"/>
                  </a:lnTo>
                  <a:lnTo>
                    <a:pt x="4135" y="16343"/>
                  </a:lnTo>
                  <a:lnTo>
                    <a:pt x="4411" y="16638"/>
                  </a:lnTo>
                  <a:lnTo>
                    <a:pt x="4667" y="16933"/>
                  </a:lnTo>
                  <a:lnTo>
                    <a:pt x="4943" y="17189"/>
                  </a:lnTo>
                  <a:lnTo>
                    <a:pt x="5238" y="17445"/>
                  </a:lnTo>
                  <a:lnTo>
                    <a:pt x="5514" y="17681"/>
                  </a:lnTo>
                  <a:lnTo>
                    <a:pt x="5789" y="17898"/>
                  </a:lnTo>
                  <a:lnTo>
                    <a:pt x="6065" y="18095"/>
                  </a:lnTo>
                  <a:lnTo>
                    <a:pt x="6360" y="18272"/>
                  </a:lnTo>
                  <a:lnTo>
                    <a:pt x="6636" y="18430"/>
                  </a:lnTo>
                  <a:lnTo>
                    <a:pt x="6912" y="18587"/>
                  </a:lnTo>
                  <a:lnTo>
                    <a:pt x="7207" y="18705"/>
                  </a:lnTo>
                  <a:lnTo>
                    <a:pt x="7482" y="18823"/>
                  </a:lnTo>
                  <a:lnTo>
                    <a:pt x="7758" y="18902"/>
                  </a:lnTo>
                  <a:lnTo>
                    <a:pt x="8034" y="18961"/>
                  </a:lnTo>
                  <a:lnTo>
                    <a:pt x="8309" y="19020"/>
                  </a:lnTo>
                  <a:lnTo>
                    <a:pt x="8565" y="19040"/>
                  </a:lnTo>
                  <a:lnTo>
                    <a:pt x="9097" y="19040"/>
                  </a:lnTo>
                  <a:lnTo>
                    <a:pt x="9353" y="19001"/>
                  </a:lnTo>
                  <a:lnTo>
                    <a:pt x="9589" y="18922"/>
                  </a:lnTo>
                  <a:lnTo>
                    <a:pt x="9825" y="18843"/>
                  </a:lnTo>
                  <a:lnTo>
                    <a:pt x="10062" y="18745"/>
                  </a:lnTo>
                  <a:lnTo>
                    <a:pt x="10278" y="18627"/>
                  </a:lnTo>
                  <a:lnTo>
                    <a:pt x="10495" y="18489"/>
                  </a:lnTo>
                  <a:lnTo>
                    <a:pt x="10692" y="18312"/>
                  </a:lnTo>
                  <a:lnTo>
                    <a:pt x="10869" y="18134"/>
                  </a:lnTo>
                  <a:lnTo>
                    <a:pt x="11046" y="17937"/>
                  </a:lnTo>
                  <a:lnTo>
                    <a:pt x="11223" y="17721"/>
                  </a:lnTo>
                  <a:lnTo>
                    <a:pt x="11361" y="17504"/>
                  </a:lnTo>
                  <a:lnTo>
                    <a:pt x="11519" y="17248"/>
                  </a:lnTo>
                  <a:lnTo>
                    <a:pt x="11637" y="16992"/>
                  </a:lnTo>
                  <a:lnTo>
                    <a:pt x="11755" y="16697"/>
                  </a:lnTo>
                  <a:lnTo>
                    <a:pt x="11873" y="16402"/>
                  </a:lnTo>
                  <a:lnTo>
                    <a:pt x="11972" y="16106"/>
                  </a:lnTo>
                  <a:lnTo>
                    <a:pt x="12050" y="15772"/>
                  </a:lnTo>
                  <a:lnTo>
                    <a:pt x="12129" y="15437"/>
                  </a:lnTo>
                  <a:lnTo>
                    <a:pt x="12188" y="15102"/>
                  </a:lnTo>
                  <a:lnTo>
                    <a:pt x="12228" y="14728"/>
                  </a:lnTo>
                  <a:lnTo>
                    <a:pt x="12267" y="14354"/>
                  </a:lnTo>
                  <a:lnTo>
                    <a:pt x="12287" y="13980"/>
                  </a:lnTo>
                  <a:lnTo>
                    <a:pt x="12306" y="13586"/>
                  </a:lnTo>
                  <a:lnTo>
                    <a:pt x="12306" y="13173"/>
                  </a:lnTo>
                  <a:lnTo>
                    <a:pt x="12287" y="12779"/>
                  </a:lnTo>
                  <a:lnTo>
                    <a:pt x="12247" y="12346"/>
                  </a:lnTo>
                  <a:lnTo>
                    <a:pt x="12208" y="11913"/>
                  </a:lnTo>
                  <a:lnTo>
                    <a:pt x="12149" y="11479"/>
                  </a:lnTo>
                  <a:lnTo>
                    <a:pt x="12070" y="11027"/>
                  </a:lnTo>
                  <a:lnTo>
                    <a:pt x="11991" y="10574"/>
                  </a:lnTo>
                  <a:lnTo>
                    <a:pt x="11893" y="10121"/>
                  </a:lnTo>
                  <a:lnTo>
                    <a:pt x="11775" y="9668"/>
                  </a:lnTo>
                  <a:lnTo>
                    <a:pt x="11637" y="9196"/>
                  </a:lnTo>
                  <a:lnTo>
                    <a:pt x="11479" y="8684"/>
                  </a:lnTo>
                  <a:lnTo>
                    <a:pt x="11302" y="8172"/>
                  </a:lnTo>
                  <a:lnTo>
                    <a:pt x="11125" y="7679"/>
                  </a:lnTo>
                  <a:lnTo>
                    <a:pt x="10928" y="7207"/>
                  </a:lnTo>
                  <a:lnTo>
                    <a:pt x="10731" y="6734"/>
                  </a:lnTo>
                  <a:lnTo>
                    <a:pt x="10515" y="6262"/>
                  </a:lnTo>
                  <a:lnTo>
                    <a:pt x="10278" y="5809"/>
                  </a:lnTo>
                  <a:lnTo>
                    <a:pt x="10042" y="5376"/>
                  </a:lnTo>
                  <a:lnTo>
                    <a:pt x="9806" y="4943"/>
                  </a:lnTo>
                  <a:lnTo>
                    <a:pt x="9550" y="4529"/>
                  </a:lnTo>
                  <a:lnTo>
                    <a:pt x="9274" y="4116"/>
                  </a:lnTo>
                  <a:lnTo>
                    <a:pt x="9018" y="3742"/>
                  </a:lnTo>
                  <a:lnTo>
                    <a:pt x="8743" y="3368"/>
                  </a:lnTo>
                  <a:lnTo>
                    <a:pt x="8447" y="2994"/>
                  </a:lnTo>
                  <a:lnTo>
                    <a:pt x="8172" y="2659"/>
                  </a:lnTo>
                  <a:lnTo>
                    <a:pt x="7876" y="2344"/>
                  </a:lnTo>
                  <a:lnTo>
                    <a:pt x="7581" y="2029"/>
                  </a:lnTo>
                  <a:lnTo>
                    <a:pt x="7266" y="1753"/>
                  </a:lnTo>
                  <a:lnTo>
                    <a:pt x="6971" y="1477"/>
                  </a:lnTo>
                  <a:lnTo>
                    <a:pt x="6656" y="1241"/>
                  </a:lnTo>
                  <a:lnTo>
                    <a:pt x="6341" y="1005"/>
                  </a:lnTo>
                  <a:lnTo>
                    <a:pt x="6045" y="808"/>
                  </a:lnTo>
                  <a:lnTo>
                    <a:pt x="5730" y="611"/>
                  </a:lnTo>
                  <a:lnTo>
                    <a:pt x="5415" y="454"/>
                  </a:lnTo>
                  <a:lnTo>
                    <a:pt x="5100" y="316"/>
                  </a:lnTo>
                  <a:lnTo>
                    <a:pt x="4785" y="198"/>
                  </a:lnTo>
                  <a:lnTo>
                    <a:pt x="4470" y="119"/>
                  </a:lnTo>
                  <a:lnTo>
                    <a:pt x="4175" y="60"/>
                  </a:lnTo>
                  <a:lnTo>
                    <a:pt x="3860" y="20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493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9"/>
            <p:cNvSpPr/>
            <p:nvPr/>
          </p:nvSpPr>
          <p:spPr>
            <a:xfrm>
              <a:off x="7095325" y="1224725"/>
              <a:ext cx="269775" cy="432200"/>
            </a:xfrm>
            <a:custGeom>
              <a:avLst/>
              <a:gdLst/>
              <a:ahLst/>
              <a:cxnLst/>
              <a:rect l="l" t="t" r="r" b="b"/>
              <a:pathLst>
                <a:path w="10791" h="17288" extrusionOk="0">
                  <a:moveTo>
                    <a:pt x="2777" y="0"/>
                  </a:moveTo>
                  <a:lnTo>
                    <a:pt x="2521" y="40"/>
                  </a:lnTo>
                  <a:lnTo>
                    <a:pt x="2285" y="99"/>
                  </a:lnTo>
                  <a:lnTo>
                    <a:pt x="2049" y="197"/>
                  </a:lnTo>
                  <a:lnTo>
                    <a:pt x="1812" y="296"/>
                  </a:lnTo>
                  <a:lnTo>
                    <a:pt x="1615" y="434"/>
                  </a:lnTo>
                  <a:lnTo>
                    <a:pt x="1418" y="591"/>
                  </a:lnTo>
                  <a:lnTo>
                    <a:pt x="1222" y="749"/>
                  </a:lnTo>
                  <a:lnTo>
                    <a:pt x="1044" y="946"/>
                  </a:lnTo>
                  <a:lnTo>
                    <a:pt x="887" y="1162"/>
                  </a:lnTo>
                  <a:lnTo>
                    <a:pt x="749" y="1398"/>
                  </a:lnTo>
                  <a:lnTo>
                    <a:pt x="611" y="1635"/>
                  </a:lnTo>
                  <a:lnTo>
                    <a:pt x="493" y="1910"/>
                  </a:lnTo>
                  <a:lnTo>
                    <a:pt x="395" y="2186"/>
                  </a:lnTo>
                  <a:lnTo>
                    <a:pt x="296" y="2501"/>
                  </a:lnTo>
                  <a:lnTo>
                    <a:pt x="217" y="2816"/>
                  </a:lnTo>
                  <a:lnTo>
                    <a:pt x="139" y="3131"/>
                  </a:lnTo>
                  <a:lnTo>
                    <a:pt x="99" y="3485"/>
                  </a:lnTo>
                  <a:lnTo>
                    <a:pt x="40" y="3820"/>
                  </a:lnTo>
                  <a:lnTo>
                    <a:pt x="21" y="4194"/>
                  </a:lnTo>
                  <a:lnTo>
                    <a:pt x="1" y="4568"/>
                  </a:lnTo>
                  <a:lnTo>
                    <a:pt x="1" y="4962"/>
                  </a:lnTo>
                  <a:lnTo>
                    <a:pt x="21" y="5356"/>
                  </a:lnTo>
                  <a:lnTo>
                    <a:pt x="40" y="5769"/>
                  </a:lnTo>
                  <a:lnTo>
                    <a:pt x="80" y="6183"/>
                  </a:lnTo>
                  <a:lnTo>
                    <a:pt x="139" y="6596"/>
                  </a:lnTo>
                  <a:lnTo>
                    <a:pt x="217" y="7029"/>
                  </a:lnTo>
                  <a:lnTo>
                    <a:pt x="296" y="7463"/>
                  </a:lnTo>
                  <a:lnTo>
                    <a:pt x="395" y="7915"/>
                  </a:lnTo>
                  <a:lnTo>
                    <a:pt x="493" y="8349"/>
                  </a:lnTo>
                  <a:lnTo>
                    <a:pt x="611" y="8801"/>
                  </a:lnTo>
                  <a:lnTo>
                    <a:pt x="749" y="9254"/>
                  </a:lnTo>
                  <a:lnTo>
                    <a:pt x="907" y="9707"/>
                  </a:lnTo>
                  <a:lnTo>
                    <a:pt x="1084" y="10180"/>
                  </a:lnTo>
                  <a:lnTo>
                    <a:pt x="1418" y="11007"/>
                  </a:lnTo>
                  <a:lnTo>
                    <a:pt x="1773" y="11794"/>
                  </a:lnTo>
                  <a:lnTo>
                    <a:pt x="2167" y="12542"/>
                  </a:lnTo>
                  <a:lnTo>
                    <a:pt x="2580" y="13231"/>
                  </a:lnTo>
                  <a:lnTo>
                    <a:pt x="3033" y="13901"/>
                  </a:lnTo>
                  <a:lnTo>
                    <a:pt x="3486" y="14511"/>
                  </a:lnTo>
                  <a:lnTo>
                    <a:pt x="3958" y="15063"/>
                  </a:lnTo>
                  <a:lnTo>
                    <a:pt x="4431" y="15574"/>
                  </a:lnTo>
                  <a:lnTo>
                    <a:pt x="4687" y="15791"/>
                  </a:lnTo>
                  <a:lnTo>
                    <a:pt x="4923" y="16008"/>
                  </a:lnTo>
                  <a:lnTo>
                    <a:pt x="5179" y="16205"/>
                  </a:lnTo>
                  <a:lnTo>
                    <a:pt x="5415" y="16382"/>
                  </a:lnTo>
                  <a:lnTo>
                    <a:pt x="5671" y="16559"/>
                  </a:lnTo>
                  <a:lnTo>
                    <a:pt x="5927" y="16716"/>
                  </a:lnTo>
                  <a:lnTo>
                    <a:pt x="6164" y="16835"/>
                  </a:lnTo>
                  <a:lnTo>
                    <a:pt x="6419" y="16953"/>
                  </a:lnTo>
                  <a:lnTo>
                    <a:pt x="6656" y="17071"/>
                  </a:lnTo>
                  <a:lnTo>
                    <a:pt x="6892" y="17150"/>
                  </a:lnTo>
                  <a:lnTo>
                    <a:pt x="7128" y="17209"/>
                  </a:lnTo>
                  <a:lnTo>
                    <a:pt x="7365" y="17248"/>
                  </a:lnTo>
                  <a:lnTo>
                    <a:pt x="7601" y="17287"/>
                  </a:lnTo>
                  <a:lnTo>
                    <a:pt x="7837" y="17287"/>
                  </a:lnTo>
                  <a:lnTo>
                    <a:pt x="8054" y="17268"/>
                  </a:lnTo>
                  <a:lnTo>
                    <a:pt x="8290" y="17248"/>
                  </a:lnTo>
                  <a:lnTo>
                    <a:pt x="8507" y="17189"/>
                  </a:lnTo>
                  <a:lnTo>
                    <a:pt x="8703" y="17110"/>
                  </a:lnTo>
                  <a:lnTo>
                    <a:pt x="8900" y="17031"/>
                  </a:lnTo>
                  <a:lnTo>
                    <a:pt x="9097" y="16913"/>
                  </a:lnTo>
                  <a:lnTo>
                    <a:pt x="9274" y="16795"/>
                  </a:lnTo>
                  <a:lnTo>
                    <a:pt x="9432" y="16657"/>
                  </a:lnTo>
                  <a:lnTo>
                    <a:pt x="9609" y="16480"/>
                  </a:lnTo>
                  <a:lnTo>
                    <a:pt x="9747" y="16303"/>
                  </a:lnTo>
                  <a:lnTo>
                    <a:pt x="9885" y="16126"/>
                  </a:lnTo>
                  <a:lnTo>
                    <a:pt x="10023" y="15909"/>
                  </a:lnTo>
                  <a:lnTo>
                    <a:pt x="10141" y="15693"/>
                  </a:lnTo>
                  <a:lnTo>
                    <a:pt x="10259" y="15456"/>
                  </a:lnTo>
                  <a:lnTo>
                    <a:pt x="10357" y="15200"/>
                  </a:lnTo>
                  <a:lnTo>
                    <a:pt x="10456" y="14925"/>
                  </a:lnTo>
                  <a:lnTo>
                    <a:pt x="10534" y="14649"/>
                  </a:lnTo>
                  <a:lnTo>
                    <a:pt x="10594" y="14354"/>
                  </a:lnTo>
                  <a:lnTo>
                    <a:pt x="10653" y="14058"/>
                  </a:lnTo>
                  <a:lnTo>
                    <a:pt x="10712" y="13743"/>
                  </a:lnTo>
                  <a:lnTo>
                    <a:pt x="10751" y="13428"/>
                  </a:lnTo>
                  <a:lnTo>
                    <a:pt x="10771" y="13074"/>
                  </a:lnTo>
                  <a:lnTo>
                    <a:pt x="10790" y="12385"/>
                  </a:lnTo>
                  <a:lnTo>
                    <a:pt x="10771" y="11637"/>
                  </a:lnTo>
                  <a:lnTo>
                    <a:pt x="10692" y="10869"/>
                  </a:lnTo>
                  <a:lnTo>
                    <a:pt x="10574" y="10062"/>
                  </a:lnTo>
                  <a:lnTo>
                    <a:pt x="10397" y="9235"/>
                  </a:lnTo>
                  <a:lnTo>
                    <a:pt x="10160" y="8388"/>
                  </a:lnTo>
                  <a:lnTo>
                    <a:pt x="10023" y="7935"/>
                  </a:lnTo>
                  <a:lnTo>
                    <a:pt x="9865" y="7482"/>
                  </a:lnTo>
                  <a:lnTo>
                    <a:pt x="9708" y="7029"/>
                  </a:lnTo>
                  <a:lnTo>
                    <a:pt x="9530" y="6596"/>
                  </a:lnTo>
                  <a:lnTo>
                    <a:pt x="9353" y="6163"/>
                  </a:lnTo>
                  <a:lnTo>
                    <a:pt x="9156" y="5730"/>
                  </a:lnTo>
                  <a:lnTo>
                    <a:pt x="8959" y="5317"/>
                  </a:lnTo>
                  <a:lnTo>
                    <a:pt x="8743" y="4923"/>
                  </a:lnTo>
                  <a:lnTo>
                    <a:pt x="8526" y="4529"/>
                  </a:lnTo>
                  <a:lnTo>
                    <a:pt x="8290" y="4155"/>
                  </a:lnTo>
                  <a:lnTo>
                    <a:pt x="8054" y="3781"/>
                  </a:lnTo>
                  <a:lnTo>
                    <a:pt x="7817" y="3426"/>
                  </a:lnTo>
                  <a:lnTo>
                    <a:pt x="7581" y="3092"/>
                  </a:lnTo>
                  <a:lnTo>
                    <a:pt x="7325" y="2757"/>
                  </a:lnTo>
                  <a:lnTo>
                    <a:pt x="7069" y="2462"/>
                  </a:lnTo>
                  <a:lnTo>
                    <a:pt x="6813" y="2147"/>
                  </a:lnTo>
                  <a:lnTo>
                    <a:pt x="6557" y="1871"/>
                  </a:lnTo>
                  <a:lnTo>
                    <a:pt x="6282" y="1615"/>
                  </a:lnTo>
                  <a:lnTo>
                    <a:pt x="6026" y="1359"/>
                  </a:lnTo>
                  <a:lnTo>
                    <a:pt x="5750" y="1142"/>
                  </a:lnTo>
                  <a:lnTo>
                    <a:pt x="5474" y="926"/>
                  </a:lnTo>
                  <a:lnTo>
                    <a:pt x="5199" y="749"/>
                  </a:lnTo>
                  <a:lnTo>
                    <a:pt x="4923" y="571"/>
                  </a:lnTo>
                  <a:lnTo>
                    <a:pt x="4667" y="434"/>
                  </a:lnTo>
                  <a:lnTo>
                    <a:pt x="4392" y="296"/>
                  </a:lnTo>
                  <a:lnTo>
                    <a:pt x="4116" y="197"/>
                  </a:lnTo>
                  <a:lnTo>
                    <a:pt x="3840" y="99"/>
                  </a:lnTo>
                  <a:lnTo>
                    <a:pt x="3565" y="40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rgbClr val="352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9"/>
            <p:cNvSpPr/>
            <p:nvPr/>
          </p:nvSpPr>
          <p:spPr>
            <a:xfrm>
              <a:off x="7071700" y="1194200"/>
              <a:ext cx="304725" cy="476025"/>
            </a:xfrm>
            <a:custGeom>
              <a:avLst/>
              <a:gdLst/>
              <a:ahLst/>
              <a:cxnLst/>
              <a:rect l="l" t="t" r="r" b="b"/>
              <a:pathLst>
                <a:path w="12189" h="19041" extrusionOk="0">
                  <a:moveTo>
                    <a:pt x="3446" y="1"/>
                  </a:moveTo>
                  <a:lnTo>
                    <a:pt x="3151" y="20"/>
                  </a:lnTo>
                  <a:lnTo>
                    <a:pt x="2836" y="60"/>
                  </a:lnTo>
                  <a:lnTo>
                    <a:pt x="2560" y="139"/>
                  </a:lnTo>
                  <a:lnTo>
                    <a:pt x="2285" y="237"/>
                  </a:lnTo>
                  <a:lnTo>
                    <a:pt x="2029" y="355"/>
                  </a:lnTo>
                  <a:lnTo>
                    <a:pt x="1793" y="513"/>
                  </a:lnTo>
                  <a:lnTo>
                    <a:pt x="1556" y="670"/>
                  </a:lnTo>
                  <a:lnTo>
                    <a:pt x="1340" y="867"/>
                  </a:lnTo>
                  <a:lnTo>
                    <a:pt x="1143" y="1084"/>
                  </a:lnTo>
                  <a:lnTo>
                    <a:pt x="946" y="1340"/>
                  </a:lnTo>
                  <a:lnTo>
                    <a:pt x="788" y="1596"/>
                  </a:lnTo>
                  <a:lnTo>
                    <a:pt x="631" y="1871"/>
                  </a:lnTo>
                  <a:lnTo>
                    <a:pt x="473" y="2167"/>
                  </a:lnTo>
                  <a:lnTo>
                    <a:pt x="355" y="2482"/>
                  </a:lnTo>
                  <a:lnTo>
                    <a:pt x="237" y="2816"/>
                  </a:lnTo>
                  <a:lnTo>
                    <a:pt x="139" y="3171"/>
                  </a:lnTo>
                  <a:lnTo>
                    <a:pt x="60" y="3545"/>
                  </a:lnTo>
                  <a:lnTo>
                    <a:pt x="1" y="3919"/>
                  </a:lnTo>
                  <a:lnTo>
                    <a:pt x="296" y="3899"/>
                  </a:lnTo>
                  <a:lnTo>
                    <a:pt x="572" y="3919"/>
                  </a:lnTo>
                  <a:lnTo>
                    <a:pt x="867" y="3958"/>
                  </a:lnTo>
                  <a:lnTo>
                    <a:pt x="1162" y="4017"/>
                  </a:lnTo>
                  <a:lnTo>
                    <a:pt x="1477" y="4096"/>
                  </a:lnTo>
                  <a:lnTo>
                    <a:pt x="1773" y="4214"/>
                  </a:lnTo>
                  <a:lnTo>
                    <a:pt x="2068" y="4352"/>
                  </a:lnTo>
                  <a:lnTo>
                    <a:pt x="2383" y="4490"/>
                  </a:lnTo>
                  <a:lnTo>
                    <a:pt x="2679" y="4667"/>
                  </a:lnTo>
                  <a:lnTo>
                    <a:pt x="2974" y="4864"/>
                  </a:lnTo>
                  <a:lnTo>
                    <a:pt x="3269" y="5081"/>
                  </a:lnTo>
                  <a:lnTo>
                    <a:pt x="3565" y="5317"/>
                  </a:lnTo>
                  <a:lnTo>
                    <a:pt x="3860" y="5573"/>
                  </a:lnTo>
                  <a:lnTo>
                    <a:pt x="4155" y="5829"/>
                  </a:lnTo>
                  <a:lnTo>
                    <a:pt x="4451" y="6124"/>
                  </a:lnTo>
                  <a:lnTo>
                    <a:pt x="4726" y="6419"/>
                  </a:lnTo>
                  <a:lnTo>
                    <a:pt x="5021" y="6754"/>
                  </a:lnTo>
                  <a:lnTo>
                    <a:pt x="5297" y="7089"/>
                  </a:lnTo>
                  <a:lnTo>
                    <a:pt x="5553" y="7443"/>
                  </a:lnTo>
                  <a:lnTo>
                    <a:pt x="5829" y="7798"/>
                  </a:lnTo>
                  <a:lnTo>
                    <a:pt x="6085" y="8172"/>
                  </a:lnTo>
                  <a:lnTo>
                    <a:pt x="6321" y="8565"/>
                  </a:lnTo>
                  <a:lnTo>
                    <a:pt x="6577" y="8979"/>
                  </a:lnTo>
                  <a:lnTo>
                    <a:pt x="6813" y="9392"/>
                  </a:lnTo>
                  <a:lnTo>
                    <a:pt x="7030" y="9826"/>
                  </a:lnTo>
                  <a:lnTo>
                    <a:pt x="7246" y="10259"/>
                  </a:lnTo>
                  <a:lnTo>
                    <a:pt x="7463" y="10712"/>
                  </a:lnTo>
                  <a:lnTo>
                    <a:pt x="7660" y="11164"/>
                  </a:lnTo>
                  <a:lnTo>
                    <a:pt x="7837" y="11637"/>
                  </a:lnTo>
                  <a:lnTo>
                    <a:pt x="8014" y="12110"/>
                  </a:lnTo>
                  <a:lnTo>
                    <a:pt x="8172" y="12602"/>
                  </a:lnTo>
                  <a:lnTo>
                    <a:pt x="8329" y="13094"/>
                  </a:lnTo>
                  <a:lnTo>
                    <a:pt x="8546" y="13921"/>
                  </a:lnTo>
                  <a:lnTo>
                    <a:pt x="8723" y="14728"/>
                  </a:lnTo>
                  <a:lnTo>
                    <a:pt x="8861" y="15516"/>
                  </a:lnTo>
                  <a:lnTo>
                    <a:pt x="8940" y="16284"/>
                  </a:lnTo>
                  <a:lnTo>
                    <a:pt x="8979" y="17012"/>
                  </a:lnTo>
                  <a:lnTo>
                    <a:pt x="8979" y="17721"/>
                  </a:lnTo>
                  <a:lnTo>
                    <a:pt x="8940" y="18390"/>
                  </a:lnTo>
                  <a:lnTo>
                    <a:pt x="8881" y="19040"/>
                  </a:lnTo>
                  <a:lnTo>
                    <a:pt x="9058" y="19020"/>
                  </a:lnTo>
                  <a:lnTo>
                    <a:pt x="9235" y="19001"/>
                  </a:lnTo>
                  <a:lnTo>
                    <a:pt x="9471" y="18922"/>
                  </a:lnTo>
                  <a:lnTo>
                    <a:pt x="9707" y="18843"/>
                  </a:lnTo>
                  <a:lnTo>
                    <a:pt x="9944" y="18745"/>
                  </a:lnTo>
                  <a:lnTo>
                    <a:pt x="10160" y="18627"/>
                  </a:lnTo>
                  <a:lnTo>
                    <a:pt x="10377" y="18489"/>
                  </a:lnTo>
                  <a:lnTo>
                    <a:pt x="10574" y="18312"/>
                  </a:lnTo>
                  <a:lnTo>
                    <a:pt x="10751" y="18134"/>
                  </a:lnTo>
                  <a:lnTo>
                    <a:pt x="10928" y="17937"/>
                  </a:lnTo>
                  <a:lnTo>
                    <a:pt x="11105" y="17721"/>
                  </a:lnTo>
                  <a:lnTo>
                    <a:pt x="11243" y="17504"/>
                  </a:lnTo>
                  <a:lnTo>
                    <a:pt x="11401" y="17248"/>
                  </a:lnTo>
                  <a:lnTo>
                    <a:pt x="11519" y="16992"/>
                  </a:lnTo>
                  <a:lnTo>
                    <a:pt x="11637" y="16697"/>
                  </a:lnTo>
                  <a:lnTo>
                    <a:pt x="11755" y="16402"/>
                  </a:lnTo>
                  <a:lnTo>
                    <a:pt x="11854" y="16106"/>
                  </a:lnTo>
                  <a:lnTo>
                    <a:pt x="11932" y="15772"/>
                  </a:lnTo>
                  <a:lnTo>
                    <a:pt x="12011" y="15437"/>
                  </a:lnTo>
                  <a:lnTo>
                    <a:pt x="12070" y="15102"/>
                  </a:lnTo>
                  <a:lnTo>
                    <a:pt x="12110" y="14728"/>
                  </a:lnTo>
                  <a:lnTo>
                    <a:pt x="12149" y="14354"/>
                  </a:lnTo>
                  <a:lnTo>
                    <a:pt x="12169" y="13980"/>
                  </a:lnTo>
                  <a:lnTo>
                    <a:pt x="12188" y="13586"/>
                  </a:lnTo>
                  <a:lnTo>
                    <a:pt x="12188" y="13173"/>
                  </a:lnTo>
                  <a:lnTo>
                    <a:pt x="12169" y="12779"/>
                  </a:lnTo>
                  <a:lnTo>
                    <a:pt x="12129" y="12346"/>
                  </a:lnTo>
                  <a:lnTo>
                    <a:pt x="12090" y="11913"/>
                  </a:lnTo>
                  <a:lnTo>
                    <a:pt x="12031" y="11479"/>
                  </a:lnTo>
                  <a:lnTo>
                    <a:pt x="11952" y="11027"/>
                  </a:lnTo>
                  <a:lnTo>
                    <a:pt x="11873" y="10574"/>
                  </a:lnTo>
                  <a:lnTo>
                    <a:pt x="11775" y="10121"/>
                  </a:lnTo>
                  <a:lnTo>
                    <a:pt x="11657" y="9668"/>
                  </a:lnTo>
                  <a:lnTo>
                    <a:pt x="11519" y="9196"/>
                  </a:lnTo>
                  <a:lnTo>
                    <a:pt x="11361" y="8684"/>
                  </a:lnTo>
                  <a:lnTo>
                    <a:pt x="11184" y="8172"/>
                  </a:lnTo>
                  <a:lnTo>
                    <a:pt x="11007" y="7679"/>
                  </a:lnTo>
                  <a:lnTo>
                    <a:pt x="10810" y="7207"/>
                  </a:lnTo>
                  <a:lnTo>
                    <a:pt x="10613" y="6734"/>
                  </a:lnTo>
                  <a:lnTo>
                    <a:pt x="10397" y="6262"/>
                  </a:lnTo>
                  <a:lnTo>
                    <a:pt x="10160" y="5809"/>
                  </a:lnTo>
                  <a:lnTo>
                    <a:pt x="9924" y="5376"/>
                  </a:lnTo>
                  <a:lnTo>
                    <a:pt x="9688" y="4943"/>
                  </a:lnTo>
                  <a:lnTo>
                    <a:pt x="9432" y="4529"/>
                  </a:lnTo>
                  <a:lnTo>
                    <a:pt x="9156" y="4116"/>
                  </a:lnTo>
                  <a:lnTo>
                    <a:pt x="8900" y="3742"/>
                  </a:lnTo>
                  <a:lnTo>
                    <a:pt x="8625" y="3368"/>
                  </a:lnTo>
                  <a:lnTo>
                    <a:pt x="8329" y="2994"/>
                  </a:lnTo>
                  <a:lnTo>
                    <a:pt x="8054" y="2659"/>
                  </a:lnTo>
                  <a:lnTo>
                    <a:pt x="7758" y="2344"/>
                  </a:lnTo>
                  <a:lnTo>
                    <a:pt x="7463" y="2029"/>
                  </a:lnTo>
                  <a:lnTo>
                    <a:pt x="7148" y="1753"/>
                  </a:lnTo>
                  <a:lnTo>
                    <a:pt x="6853" y="1477"/>
                  </a:lnTo>
                  <a:lnTo>
                    <a:pt x="6538" y="1241"/>
                  </a:lnTo>
                  <a:lnTo>
                    <a:pt x="6223" y="1005"/>
                  </a:lnTo>
                  <a:lnTo>
                    <a:pt x="5927" y="808"/>
                  </a:lnTo>
                  <a:lnTo>
                    <a:pt x="5612" y="611"/>
                  </a:lnTo>
                  <a:lnTo>
                    <a:pt x="5297" y="454"/>
                  </a:lnTo>
                  <a:lnTo>
                    <a:pt x="4982" y="316"/>
                  </a:lnTo>
                  <a:lnTo>
                    <a:pt x="4667" y="198"/>
                  </a:lnTo>
                  <a:lnTo>
                    <a:pt x="4352" y="119"/>
                  </a:lnTo>
                  <a:lnTo>
                    <a:pt x="4057" y="60"/>
                  </a:lnTo>
                  <a:lnTo>
                    <a:pt x="3742" y="2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9"/>
            <p:cNvSpPr/>
            <p:nvPr/>
          </p:nvSpPr>
          <p:spPr>
            <a:xfrm>
              <a:off x="7114050" y="1226700"/>
              <a:ext cx="242675" cy="400200"/>
            </a:xfrm>
            <a:custGeom>
              <a:avLst/>
              <a:gdLst/>
              <a:ahLst/>
              <a:cxnLst/>
              <a:rect l="l" t="t" r="r" b="b"/>
              <a:pathLst>
                <a:path w="9707" h="16008" extrusionOk="0">
                  <a:moveTo>
                    <a:pt x="2225" y="0"/>
                  </a:moveTo>
                  <a:lnTo>
                    <a:pt x="2008" y="40"/>
                  </a:lnTo>
                  <a:lnTo>
                    <a:pt x="1811" y="79"/>
                  </a:lnTo>
                  <a:lnTo>
                    <a:pt x="1615" y="158"/>
                  </a:lnTo>
                  <a:lnTo>
                    <a:pt x="1418" y="256"/>
                  </a:lnTo>
                  <a:lnTo>
                    <a:pt x="1240" y="374"/>
                  </a:lnTo>
                  <a:lnTo>
                    <a:pt x="1083" y="512"/>
                  </a:lnTo>
                  <a:lnTo>
                    <a:pt x="925" y="670"/>
                  </a:lnTo>
                  <a:lnTo>
                    <a:pt x="788" y="827"/>
                  </a:lnTo>
                  <a:lnTo>
                    <a:pt x="669" y="1024"/>
                  </a:lnTo>
                  <a:lnTo>
                    <a:pt x="551" y="1241"/>
                  </a:lnTo>
                  <a:lnTo>
                    <a:pt x="433" y="1457"/>
                  </a:lnTo>
                  <a:lnTo>
                    <a:pt x="335" y="1713"/>
                  </a:lnTo>
                  <a:lnTo>
                    <a:pt x="256" y="1969"/>
                  </a:lnTo>
                  <a:lnTo>
                    <a:pt x="197" y="2245"/>
                  </a:lnTo>
                  <a:lnTo>
                    <a:pt x="118" y="2520"/>
                  </a:lnTo>
                  <a:lnTo>
                    <a:pt x="79" y="2816"/>
                  </a:lnTo>
                  <a:lnTo>
                    <a:pt x="39" y="3131"/>
                  </a:lnTo>
                  <a:lnTo>
                    <a:pt x="20" y="3466"/>
                  </a:lnTo>
                  <a:lnTo>
                    <a:pt x="0" y="3800"/>
                  </a:lnTo>
                  <a:lnTo>
                    <a:pt x="0" y="4489"/>
                  </a:lnTo>
                  <a:lnTo>
                    <a:pt x="59" y="5238"/>
                  </a:lnTo>
                  <a:lnTo>
                    <a:pt x="158" y="6005"/>
                  </a:lnTo>
                  <a:lnTo>
                    <a:pt x="295" y="6813"/>
                  </a:lnTo>
                  <a:lnTo>
                    <a:pt x="492" y="7640"/>
                  </a:lnTo>
                  <a:lnTo>
                    <a:pt x="729" y="8467"/>
                  </a:lnTo>
                  <a:lnTo>
                    <a:pt x="1024" y="9313"/>
                  </a:lnTo>
                  <a:lnTo>
                    <a:pt x="1319" y="10081"/>
                  </a:lnTo>
                  <a:lnTo>
                    <a:pt x="1654" y="10810"/>
                  </a:lnTo>
                  <a:lnTo>
                    <a:pt x="2008" y="11518"/>
                  </a:lnTo>
                  <a:lnTo>
                    <a:pt x="2382" y="12168"/>
                  </a:lnTo>
                  <a:lnTo>
                    <a:pt x="2757" y="12778"/>
                  </a:lnTo>
                  <a:lnTo>
                    <a:pt x="3170" y="13349"/>
                  </a:lnTo>
                  <a:lnTo>
                    <a:pt x="3583" y="13881"/>
                  </a:lnTo>
                  <a:lnTo>
                    <a:pt x="3997" y="14354"/>
                  </a:lnTo>
                  <a:lnTo>
                    <a:pt x="4410" y="14767"/>
                  </a:lnTo>
                  <a:lnTo>
                    <a:pt x="4844" y="15121"/>
                  </a:lnTo>
                  <a:lnTo>
                    <a:pt x="5060" y="15279"/>
                  </a:lnTo>
                  <a:lnTo>
                    <a:pt x="5277" y="15436"/>
                  </a:lnTo>
                  <a:lnTo>
                    <a:pt x="5474" y="15555"/>
                  </a:lnTo>
                  <a:lnTo>
                    <a:pt x="5690" y="15673"/>
                  </a:lnTo>
                  <a:lnTo>
                    <a:pt x="5907" y="15771"/>
                  </a:lnTo>
                  <a:lnTo>
                    <a:pt x="6104" y="15850"/>
                  </a:lnTo>
                  <a:lnTo>
                    <a:pt x="6301" y="15909"/>
                  </a:lnTo>
                  <a:lnTo>
                    <a:pt x="6517" y="15968"/>
                  </a:lnTo>
                  <a:lnTo>
                    <a:pt x="6714" y="15988"/>
                  </a:lnTo>
                  <a:lnTo>
                    <a:pt x="6911" y="16007"/>
                  </a:lnTo>
                  <a:lnTo>
                    <a:pt x="7088" y="16007"/>
                  </a:lnTo>
                  <a:lnTo>
                    <a:pt x="7285" y="15968"/>
                  </a:lnTo>
                  <a:lnTo>
                    <a:pt x="7462" y="15929"/>
                  </a:lnTo>
                  <a:lnTo>
                    <a:pt x="7639" y="15870"/>
                  </a:lnTo>
                  <a:lnTo>
                    <a:pt x="7817" y="15791"/>
                  </a:lnTo>
                  <a:lnTo>
                    <a:pt x="7974" y="15692"/>
                  </a:lnTo>
                  <a:lnTo>
                    <a:pt x="8132" y="15594"/>
                  </a:lnTo>
                  <a:lnTo>
                    <a:pt x="8289" y="15456"/>
                  </a:lnTo>
                  <a:lnTo>
                    <a:pt x="8447" y="15318"/>
                  </a:lnTo>
                  <a:lnTo>
                    <a:pt x="8584" y="15161"/>
                  </a:lnTo>
                  <a:lnTo>
                    <a:pt x="8722" y="14984"/>
                  </a:lnTo>
                  <a:lnTo>
                    <a:pt x="8840" y="14806"/>
                  </a:lnTo>
                  <a:lnTo>
                    <a:pt x="8959" y="14609"/>
                  </a:lnTo>
                  <a:lnTo>
                    <a:pt x="9077" y="14393"/>
                  </a:lnTo>
                  <a:lnTo>
                    <a:pt x="9175" y="14176"/>
                  </a:lnTo>
                  <a:lnTo>
                    <a:pt x="9274" y="13920"/>
                  </a:lnTo>
                  <a:lnTo>
                    <a:pt x="9372" y="13684"/>
                  </a:lnTo>
                  <a:lnTo>
                    <a:pt x="9451" y="13408"/>
                  </a:lnTo>
                  <a:lnTo>
                    <a:pt x="9510" y="13133"/>
                  </a:lnTo>
                  <a:lnTo>
                    <a:pt x="9569" y="12857"/>
                  </a:lnTo>
                  <a:lnTo>
                    <a:pt x="9648" y="12247"/>
                  </a:lnTo>
                  <a:lnTo>
                    <a:pt x="9707" y="11617"/>
                  </a:lnTo>
                  <a:lnTo>
                    <a:pt x="9707" y="10947"/>
                  </a:lnTo>
                  <a:lnTo>
                    <a:pt x="9648" y="10239"/>
                  </a:lnTo>
                  <a:lnTo>
                    <a:pt x="9608" y="9864"/>
                  </a:lnTo>
                  <a:lnTo>
                    <a:pt x="9549" y="9490"/>
                  </a:lnTo>
                  <a:lnTo>
                    <a:pt x="9490" y="9116"/>
                  </a:lnTo>
                  <a:lnTo>
                    <a:pt x="9411" y="8742"/>
                  </a:lnTo>
                  <a:lnTo>
                    <a:pt x="9313" y="8348"/>
                  </a:lnTo>
                  <a:lnTo>
                    <a:pt x="9195" y="7955"/>
                  </a:lnTo>
                  <a:lnTo>
                    <a:pt x="9077" y="7521"/>
                  </a:lnTo>
                  <a:lnTo>
                    <a:pt x="8919" y="7108"/>
                  </a:lnTo>
                  <a:lnTo>
                    <a:pt x="8762" y="6675"/>
                  </a:lnTo>
                  <a:lnTo>
                    <a:pt x="8604" y="6281"/>
                  </a:lnTo>
                  <a:lnTo>
                    <a:pt x="8427" y="5868"/>
                  </a:lnTo>
                  <a:lnTo>
                    <a:pt x="8230" y="5474"/>
                  </a:lnTo>
                  <a:lnTo>
                    <a:pt x="8033" y="5080"/>
                  </a:lnTo>
                  <a:lnTo>
                    <a:pt x="7836" y="4706"/>
                  </a:lnTo>
                  <a:lnTo>
                    <a:pt x="7403" y="3997"/>
                  </a:lnTo>
                  <a:lnTo>
                    <a:pt x="6931" y="3308"/>
                  </a:lnTo>
                  <a:lnTo>
                    <a:pt x="6458" y="2678"/>
                  </a:lnTo>
                  <a:lnTo>
                    <a:pt x="6202" y="2383"/>
                  </a:lnTo>
                  <a:lnTo>
                    <a:pt x="5966" y="2107"/>
                  </a:lnTo>
                  <a:lnTo>
                    <a:pt x="5710" y="1851"/>
                  </a:lnTo>
                  <a:lnTo>
                    <a:pt x="5454" y="1595"/>
                  </a:lnTo>
                  <a:lnTo>
                    <a:pt x="5198" y="1359"/>
                  </a:lnTo>
                  <a:lnTo>
                    <a:pt x="4942" y="1142"/>
                  </a:lnTo>
                  <a:lnTo>
                    <a:pt x="4686" y="945"/>
                  </a:lnTo>
                  <a:lnTo>
                    <a:pt x="4430" y="748"/>
                  </a:lnTo>
                  <a:lnTo>
                    <a:pt x="4174" y="591"/>
                  </a:lnTo>
                  <a:lnTo>
                    <a:pt x="3918" y="453"/>
                  </a:lnTo>
                  <a:lnTo>
                    <a:pt x="3662" y="315"/>
                  </a:lnTo>
                  <a:lnTo>
                    <a:pt x="3406" y="217"/>
                  </a:lnTo>
                  <a:lnTo>
                    <a:pt x="3170" y="118"/>
                  </a:lnTo>
                  <a:lnTo>
                    <a:pt x="2914" y="59"/>
                  </a:lnTo>
                  <a:lnTo>
                    <a:pt x="2678" y="2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9"/>
            <p:cNvSpPr/>
            <p:nvPr/>
          </p:nvSpPr>
          <p:spPr>
            <a:xfrm>
              <a:off x="7114050" y="1292650"/>
              <a:ext cx="215600" cy="334250"/>
            </a:xfrm>
            <a:custGeom>
              <a:avLst/>
              <a:gdLst/>
              <a:ahLst/>
              <a:cxnLst/>
              <a:rect l="l" t="t" r="r" b="b"/>
              <a:pathLst>
                <a:path w="8624" h="13370" extrusionOk="0">
                  <a:moveTo>
                    <a:pt x="1142" y="1"/>
                  </a:moveTo>
                  <a:lnTo>
                    <a:pt x="925" y="40"/>
                  </a:lnTo>
                  <a:lnTo>
                    <a:pt x="689" y="99"/>
                  </a:lnTo>
                  <a:lnTo>
                    <a:pt x="453" y="197"/>
                  </a:lnTo>
                  <a:lnTo>
                    <a:pt x="236" y="316"/>
                  </a:lnTo>
                  <a:lnTo>
                    <a:pt x="39" y="473"/>
                  </a:lnTo>
                  <a:lnTo>
                    <a:pt x="20" y="788"/>
                  </a:lnTo>
                  <a:lnTo>
                    <a:pt x="0" y="1143"/>
                  </a:lnTo>
                  <a:lnTo>
                    <a:pt x="0" y="1832"/>
                  </a:lnTo>
                  <a:lnTo>
                    <a:pt x="59" y="2580"/>
                  </a:lnTo>
                  <a:lnTo>
                    <a:pt x="158" y="3367"/>
                  </a:lnTo>
                  <a:lnTo>
                    <a:pt x="295" y="4155"/>
                  </a:lnTo>
                  <a:lnTo>
                    <a:pt x="492" y="4982"/>
                  </a:lnTo>
                  <a:lnTo>
                    <a:pt x="729" y="5829"/>
                  </a:lnTo>
                  <a:lnTo>
                    <a:pt x="1024" y="6675"/>
                  </a:lnTo>
                  <a:lnTo>
                    <a:pt x="1319" y="7443"/>
                  </a:lnTo>
                  <a:lnTo>
                    <a:pt x="1654" y="8172"/>
                  </a:lnTo>
                  <a:lnTo>
                    <a:pt x="2008" y="8880"/>
                  </a:lnTo>
                  <a:lnTo>
                    <a:pt x="2382" y="9530"/>
                  </a:lnTo>
                  <a:lnTo>
                    <a:pt x="2757" y="10140"/>
                  </a:lnTo>
                  <a:lnTo>
                    <a:pt x="3170" y="10711"/>
                  </a:lnTo>
                  <a:lnTo>
                    <a:pt x="3583" y="11243"/>
                  </a:lnTo>
                  <a:lnTo>
                    <a:pt x="3997" y="11716"/>
                  </a:lnTo>
                  <a:lnTo>
                    <a:pt x="4410" y="12129"/>
                  </a:lnTo>
                  <a:lnTo>
                    <a:pt x="4844" y="12483"/>
                  </a:lnTo>
                  <a:lnTo>
                    <a:pt x="5060" y="12641"/>
                  </a:lnTo>
                  <a:lnTo>
                    <a:pt x="5277" y="12798"/>
                  </a:lnTo>
                  <a:lnTo>
                    <a:pt x="5474" y="12917"/>
                  </a:lnTo>
                  <a:lnTo>
                    <a:pt x="5690" y="13035"/>
                  </a:lnTo>
                  <a:lnTo>
                    <a:pt x="5907" y="13133"/>
                  </a:lnTo>
                  <a:lnTo>
                    <a:pt x="6104" y="13212"/>
                  </a:lnTo>
                  <a:lnTo>
                    <a:pt x="6301" y="13271"/>
                  </a:lnTo>
                  <a:lnTo>
                    <a:pt x="6517" y="13330"/>
                  </a:lnTo>
                  <a:lnTo>
                    <a:pt x="6714" y="13350"/>
                  </a:lnTo>
                  <a:lnTo>
                    <a:pt x="6911" y="13369"/>
                  </a:lnTo>
                  <a:lnTo>
                    <a:pt x="7088" y="13369"/>
                  </a:lnTo>
                  <a:lnTo>
                    <a:pt x="7285" y="13330"/>
                  </a:lnTo>
                  <a:lnTo>
                    <a:pt x="7462" y="13291"/>
                  </a:lnTo>
                  <a:lnTo>
                    <a:pt x="7620" y="13232"/>
                  </a:lnTo>
                  <a:lnTo>
                    <a:pt x="7797" y="13173"/>
                  </a:lnTo>
                  <a:lnTo>
                    <a:pt x="7954" y="13074"/>
                  </a:lnTo>
                  <a:lnTo>
                    <a:pt x="8092" y="12976"/>
                  </a:lnTo>
                  <a:lnTo>
                    <a:pt x="8250" y="12857"/>
                  </a:lnTo>
                  <a:lnTo>
                    <a:pt x="8388" y="12720"/>
                  </a:lnTo>
                  <a:lnTo>
                    <a:pt x="8525" y="12582"/>
                  </a:lnTo>
                  <a:lnTo>
                    <a:pt x="8584" y="12070"/>
                  </a:lnTo>
                  <a:lnTo>
                    <a:pt x="8624" y="11558"/>
                  </a:lnTo>
                  <a:lnTo>
                    <a:pt x="8624" y="11007"/>
                  </a:lnTo>
                  <a:lnTo>
                    <a:pt x="8584" y="10416"/>
                  </a:lnTo>
                  <a:lnTo>
                    <a:pt x="8525" y="9825"/>
                  </a:lnTo>
                  <a:lnTo>
                    <a:pt x="8427" y="9215"/>
                  </a:lnTo>
                  <a:lnTo>
                    <a:pt x="8289" y="8585"/>
                  </a:lnTo>
                  <a:lnTo>
                    <a:pt x="8132" y="7955"/>
                  </a:lnTo>
                  <a:lnTo>
                    <a:pt x="7994" y="7522"/>
                  </a:lnTo>
                  <a:lnTo>
                    <a:pt x="7836" y="7089"/>
                  </a:lnTo>
                  <a:lnTo>
                    <a:pt x="7679" y="6675"/>
                  </a:lnTo>
                  <a:lnTo>
                    <a:pt x="7521" y="6262"/>
                  </a:lnTo>
                  <a:lnTo>
                    <a:pt x="7344" y="5868"/>
                  </a:lnTo>
                  <a:lnTo>
                    <a:pt x="7147" y="5474"/>
                  </a:lnTo>
                  <a:lnTo>
                    <a:pt x="6950" y="5080"/>
                  </a:lnTo>
                  <a:lnTo>
                    <a:pt x="6753" y="4706"/>
                  </a:lnTo>
                  <a:lnTo>
                    <a:pt x="6320" y="3997"/>
                  </a:lnTo>
                  <a:lnTo>
                    <a:pt x="5867" y="3308"/>
                  </a:lnTo>
                  <a:lnTo>
                    <a:pt x="5375" y="2678"/>
                  </a:lnTo>
                  <a:lnTo>
                    <a:pt x="5139" y="2383"/>
                  </a:lnTo>
                  <a:lnTo>
                    <a:pt x="4883" y="2107"/>
                  </a:lnTo>
                  <a:lnTo>
                    <a:pt x="4627" y="1832"/>
                  </a:lnTo>
                  <a:lnTo>
                    <a:pt x="4371" y="1595"/>
                  </a:lnTo>
                  <a:lnTo>
                    <a:pt x="4115" y="1359"/>
                  </a:lnTo>
                  <a:lnTo>
                    <a:pt x="3859" y="1143"/>
                  </a:lnTo>
                  <a:lnTo>
                    <a:pt x="3603" y="926"/>
                  </a:lnTo>
                  <a:lnTo>
                    <a:pt x="3347" y="749"/>
                  </a:lnTo>
                  <a:lnTo>
                    <a:pt x="3091" y="591"/>
                  </a:lnTo>
                  <a:lnTo>
                    <a:pt x="2835" y="434"/>
                  </a:lnTo>
                  <a:lnTo>
                    <a:pt x="2579" y="316"/>
                  </a:lnTo>
                  <a:lnTo>
                    <a:pt x="2323" y="217"/>
                  </a:lnTo>
                  <a:lnTo>
                    <a:pt x="2087" y="119"/>
                  </a:lnTo>
                  <a:lnTo>
                    <a:pt x="1851" y="60"/>
                  </a:lnTo>
                  <a:lnTo>
                    <a:pt x="1615" y="20"/>
                  </a:lnTo>
                  <a:lnTo>
                    <a:pt x="1378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9"/>
            <p:cNvSpPr/>
            <p:nvPr/>
          </p:nvSpPr>
          <p:spPr>
            <a:xfrm>
              <a:off x="7126825" y="1367950"/>
              <a:ext cx="153125" cy="245650"/>
            </a:xfrm>
            <a:custGeom>
              <a:avLst/>
              <a:gdLst/>
              <a:ahLst/>
              <a:cxnLst/>
              <a:rect l="l" t="t" r="r" b="b"/>
              <a:pathLst>
                <a:path w="6125" h="9826" extrusionOk="0">
                  <a:moveTo>
                    <a:pt x="1" y="1"/>
                  </a:moveTo>
                  <a:lnTo>
                    <a:pt x="158" y="789"/>
                  </a:lnTo>
                  <a:lnTo>
                    <a:pt x="355" y="1576"/>
                  </a:lnTo>
                  <a:lnTo>
                    <a:pt x="592" y="2403"/>
                  </a:lnTo>
                  <a:lnTo>
                    <a:pt x="867" y="3230"/>
                  </a:lnTo>
                  <a:lnTo>
                    <a:pt x="1123" y="3880"/>
                  </a:lnTo>
                  <a:lnTo>
                    <a:pt x="1399" y="4510"/>
                  </a:lnTo>
                  <a:lnTo>
                    <a:pt x="1675" y="5100"/>
                  </a:lnTo>
                  <a:lnTo>
                    <a:pt x="1990" y="5671"/>
                  </a:lnTo>
                  <a:lnTo>
                    <a:pt x="2285" y="6223"/>
                  </a:lnTo>
                  <a:lnTo>
                    <a:pt x="2620" y="6715"/>
                  </a:lnTo>
                  <a:lnTo>
                    <a:pt x="2954" y="7207"/>
                  </a:lnTo>
                  <a:lnTo>
                    <a:pt x="3289" y="7660"/>
                  </a:lnTo>
                  <a:lnTo>
                    <a:pt x="3643" y="8054"/>
                  </a:lnTo>
                  <a:lnTo>
                    <a:pt x="3998" y="8448"/>
                  </a:lnTo>
                  <a:lnTo>
                    <a:pt x="4352" y="8782"/>
                  </a:lnTo>
                  <a:lnTo>
                    <a:pt x="4707" y="9078"/>
                  </a:lnTo>
                  <a:lnTo>
                    <a:pt x="5081" y="9334"/>
                  </a:lnTo>
                  <a:lnTo>
                    <a:pt x="5435" y="9550"/>
                  </a:lnTo>
                  <a:lnTo>
                    <a:pt x="5770" y="9708"/>
                  </a:lnTo>
                  <a:lnTo>
                    <a:pt x="6124" y="9826"/>
                  </a:lnTo>
                  <a:lnTo>
                    <a:pt x="6124" y="9826"/>
                  </a:lnTo>
                  <a:lnTo>
                    <a:pt x="6006" y="9038"/>
                  </a:lnTo>
                  <a:lnTo>
                    <a:pt x="5849" y="8231"/>
                  </a:lnTo>
                  <a:lnTo>
                    <a:pt x="5632" y="7404"/>
                  </a:lnTo>
                  <a:lnTo>
                    <a:pt x="5494" y="6991"/>
                  </a:lnTo>
                  <a:lnTo>
                    <a:pt x="5356" y="6577"/>
                  </a:lnTo>
                  <a:lnTo>
                    <a:pt x="5120" y="5947"/>
                  </a:lnTo>
                  <a:lnTo>
                    <a:pt x="4864" y="5337"/>
                  </a:lnTo>
                  <a:lnTo>
                    <a:pt x="4589" y="4766"/>
                  </a:lnTo>
                  <a:lnTo>
                    <a:pt x="4313" y="4214"/>
                  </a:lnTo>
                  <a:lnTo>
                    <a:pt x="3998" y="3683"/>
                  </a:lnTo>
                  <a:lnTo>
                    <a:pt x="3683" y="3191"/>
                  </a:lnTo>
                  <a:lnTo>
                    <a:pt x="3348" y="2718"/>
                  </a:lnTo>
                  <a:lnTo>
                    <a:pt x="2994" y="2265"/>
                  </a:lnTo>
                  <a:lnTo>
                    <a:pt x="2639" y="1852"/>
                  </a:lnTo>
                  <a:lnTo>
                    <a:pt x="2285" y="1478"/>
                  </a:lnTo>
                  <a:lnTo>
                    <a:pt x="1911" y="1143"/>
                  </a:lnTo>
                  <a:lnTo>
                    <a:pt x="1537" y="828"/>
                  </a:lnTo>
                  <a:lnTo>
                    <a:pt x="1143" y="572"/>
                  </a:lnTo>
                  <a:lnTo>
                    <a:pt x="769" y="336"/>
                  </a:lnTo>
                  <a:lnTo>
                    <a:pt x="395" y="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9"/>
            <p:cNvSpPr/>
            <p:nvPr/>
          </p:nvSpPr>
          <p:spPr>
            <a:xfrm>
              <a:off x="7416275" y="1022425"/>
              <a:ext cx="320950" cy="215625"/>
            </a:xfrm>
            <a:custGeom>
              <a:avLst/>
              <a:gdLst/>
              <a:ahLst/>
              <a:cxnLst/>
              <a:rect l="l" t="t" r="r" b="b"/>
              <a:pathLst>
                <a:path w="12838" h="8625" extrusionOk="0">
                  <a:moveTo>
                    <a:pt x="315" y="0"/>
                  </a:moveTo>
                  <a:lnTo>
                    <a:pt x="0" y="118"/>
                  </a:lnTo>
                  <a:lnTo>
                    <a:pt x="1378" y="591"/>
                  </a:lnTo>
                  <a:lnTo>
                    <a:pt x="6793" y="8624"/>
                  </a:lnTo>
                  <a:lnTo>
                    <a:pt x="12837" y="6242"/>
                  </a:lnTo>
                  <a:lnTo>
                    <a:pt x="9864" y="1260"/>
                  </a:lnTo>
                  <a:lnTo>
                    <a:pt x="11833" y="532"/>
                  </a:lnTo>
                  <a:lnTo>
                    <a:pt x="11715" y="355"/>
                  </a:lnTo>
                  <a:lnTo>
                    <a:pt x="9549" y="1142"/>
                  </a:lnTo>
                  <a:lnTo>
                    <a:pt x="12522" y="6143"/>
                  </a:lnTo>
                  <a:lnTo>
                    <a:pt x="6872" y="8348"/>
                  </a:lnTo>
                  <a:lnTo>
                    <a:pt x="1536" y="453"/>
                  </a:lnTo>
                  <a:lnTo>
                    <a:pt x="1516" y="4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7481725" y="1187325"/>
              <a:ext cx="368225" cy="190500"/>
            </a:xfrm>
            <a:custGeom>
              <a:avLst/>
              <a:gdLst/>
              <a:ahLst/>
              <a:cxnLst/>
              <a:rect l="l" t="t" r="r" b="b"/>
              <a:pathLst>
                <a:path w="14729" h="7620" extrusionOk="0">
                  <a:moveTo>
                    <a:pt x="1320" y="0"/>
                  </a:moveTo>
                  <a:lnTo>
                    <a:pt x="1" y="709"/>
                  </a:lnTo>
                  <a:lnTo>
                    <a:pt x="4470" y="7620"/>
                  </a:lnTo>
                  <a:lnTo>
                    <a:pt x="14728" y="3367"/>
                  </a:lnTo>
                  <a:lnTo>
                    <a:pt x="14472" y="2402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9"/>
            <p:cNvSpPr/>
            <p:nvPr/>
          </p:nvSpPr>
          <p:spPr>
            <a:xfrm>
              <a:off x="7513725" y="1110025"/>
              <a:ext cx="330800" cy="234825"/>
            </a:xfrm>
            <a:custGeom>
              <a:avLst/>
              <a:gdLst/>
              <a:ahLst/>
              <a:cxnLst/>
              <a:rect l="l" t="t" r="r" b="b"/>
              <a:pathLst>
                <a:path w="13232" h="9393" extrusionOk="0">
                  <a:moveTo>
                    <a:pt x="9018" y="1"/>
                  </a:moveTo>
                  <a:lnTo>
                    <a:pt x="1" y="3033"/>
                  </a:lnTo>
                  <a:lnTo>
                    <a:pt x="3958" y="9393"/>
                  </a:lnTo>
                  <a:lnTo>
                    <a:pt x="13231" y="5455"/>
                  </a:lnTo>
                  <a:lnTo>
                    <a:pt x="90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9"/>
            <p:cNvSpPr/>
            <p:nvPr/>
          </p:nvSpPr>
          <p:spPr>
            <a:xfrm>
              <a:off x="6802450" y="367275"/>
              <a:ext cx="627625" cy="646300"/>
            </a:xfrm>
            <a:custGeom>
              <a:avLst/>
              <a:gdLst/>
              <a:ahLst/>
              <a:cxnLst/>
              <a:rect l="l" t="t" r="r" b="b"/>
              <a:pathLst>
                <a:path w="25105" h="25852" extrusionOk="0">
                  <a:moveTo>
                    <a:pt x="11992" y="0"/>
                  </a:moveTo>
                  <a:lnTo>
                    <a:pt x="1" y="4489"/>
                  </a:lnTo>
                  <a:lnTo>
                    <a:pt x="13882" y="25852"/>
                  </a:lnTo>
                  <a:lnTo>
                    <a:pt x="25104" y="20693"/>
                  </a:lnTo>
                  <a:lnTo>
                    <a:pt x="11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9"/>
            <p:cNvSpPr/>
            <p:nvPr/>
          </p:nvSpPr>
          <p:spPr>
            <a:xfrm>
              <a:off x="6935850" y="448475"/>
              <a:ext cx="338675" cy="443050"/>
            </a:xfrm>
            <a:custGeom>
              <a:avLst/>
              <a:gdLst/>
              <a:ahLst/>
              <a:cxnLst/>
              <a:rect l="l" t="t" r="r" b="b"/>
              <a:pathLst>
                <a:path w="13547" h="17722" extrusionOk="0">
                  <a:moveTo>
                    <a:pt x="8723" y="1"/>
                  </a:moveTo>
                  <a:lnTo>
                    <a:pt x="8014" y="867"/>
                  </a:lnTo>
                  <a:lnTo>
                    <a:pt x="7207" y="1812"/>
                  </a:lnTo>
                  <a:lnTo>
                    <a:pt x="6301" y="2856"/>
                  </a:lnTo>
                  <a:lnTo>
                    <a:pt x="5277" y="3978"/>
                  </a:lnTo>
                  <a:lnTo>
                    <a:pt x="4155" y="5199"/>
                  </a:lnTo>
                  <a:lnTo>
                    <a:pt x="2895" y="6518"/>
                  </a:lnTo>
                  <a:lnTo>
                    <a:pt x="1517" y="7936"/>
                  </a:lnTo>
                  <a:lnTo>
                    <a:pt x="1" y="9471"/>
                  </a:lnTo>
                  <a:lnTo>
                    <a:pt x="5376" y="17721"/>
                  </a:lnTo>
                  <a:lnTo>
                    <a:pt x="5809" y="16953"/>
                  </a:lnTo>
                  <a:lnTo>
                    <a:pt x="6262" y="16185"/>
                  </a:lnTo>
                  <a:lnTo>
                    <a:pt x="6754" y="15437"/>
                  </a:lnTo>
                  <a:lnTo>
                    <a:pt x="7246" y="14709"/>
                  </a:lnTo>
                  <a:lnTo>
                    <a:pt x="7738" y="14020"/>
                  </a:lnTo>
                  <a:lnTo>
                    <a:pt x="8250" y="13330"/>
                  </a:lnTo>
                  <a:lnTo>
                    <a:pt x="8782" y="12661"/>
                  </a:lnTo>
                  <a:lnTo>
                    <a:pt x="9314" y="12011"/>
                  </a:lnTo>
                  <a:lnTo>
                    <a:pt x="9845" y="11381"/>
                  </a:lnTo>
                  <a:lnTo>
                    <a:pt x="10396" y="10791"/>
                  </a:lnTo>
                  <a:lnTo>
                    <a:pt x="10928" y="10200"/>
                  </a:lnTo>
                  <a:lnTo>
                    <a:pt x="11460" y="9649"/>
                  </a:lnTo>
                  <a:lnTo>
                    <a:pt x="11991" y="9117"/>
                  </a:lnTo>
                  <a:lnTo>
                    <a:pt x="12523" y="8605"/>
                  </a:lnTo>
                  <a:lnTo>
                    <a:pt x="13547" y="7640"/>
                  </a:lnTo>
                  <a:lnTo>
                    <a:pt x="872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9"/>
            <p:cNvSpPr/>
            <p:nvPr/>
          </p:nvSpPr>
          <p:spPr>
            <a:xfrm>
              <a:off x="7685025" y="1651475"/>
              <a:ext cx="380025" cy="505050"/>
            </a:xfrm>
            <a:custGeom>
              <a:avLst/>
              <a:gdLst/>
              <a:ahLst/>
              <a:cxnLst/>
              <a:rect l="l" t="t" r="r" b="b"/>
              <a:pathLst>
                <a:path w="15201" h="20202" extrusionOk="0">
                  <a:moveTo>
                    <a:pt x="492" y="1"/>
                  </a:moveTo>
                  <a:lnTo>
                    <a:pt x="0" y="375"/>
                  </a:lnTo>
                  <a:lnTo>
                    <a:pt x="14728" y="20202"/>
                  </a:lnTo>
                  <a:lnTo>
                    <a:pt x="15200" y="19847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9"/>
            <p:cNvSpPr/>
            <p:nvPr/>
          </p:nvSpPr>
          <p:spPr>
            <a:xfrm>
              <a:off x="7764750" y="1618025"/>
              <a:ext cx="385450" cy="490750"/>
            </a:xfrm>
            <a:custGeom>
              <a:avLst/>
              <a:gdLst/>
              <a:ahLst/>
              <a:cxnLst/>
              <a:rect l="l" t="t" r="r" b="b"/>
              <a:pathLst>
                <a:path w="15418" h="19630" extrusionOk="0">
                  <a:moveTo>
                    <a:pt x="493" y="0"/>
                  </a:moveTo>
                  <a:lnTo>
                    <a:pt x="1" y="374"/>
                  </a:lnTo>
                  <a:lnTo>
                    <a:pt x="14945" y="19630"/>
                  </a:lnTo>
                  <a:lnTo>
                    <a:pt x="15417" y="19276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9"/>
            <p:cNvSpPr/>
            <p:nvPr/>
          </p:nvSpPr>
          <p:spPr>
            <a:xfrm>
              <a:off x="7835650" y="1587500"/>
              <a:ext cx="404625" cy="467150"/>
            </a:xfrm>
            <a:custGeom>
              <a:avLst/>
              <a:gdLst/>
              <a:ahLst/>
              <a:cxnLst/>
              <a:rect l="l" t="t" r="r" b="b"/>
              <a:pathLst>
                <a:path w="16185" h="18686" extrusionOk="0">
                  <a:moveTo>
                    <a:pt x="453" y="0"/>
                  </a:moveTo>
                  <a:lnTo>
                    <a:pt x="0" y="394"/>
                  </a:lnTo>
                  <a:lnTo>
                    <a:pt x="15732" y="18685"/>
                  </a:lnTo>
                  <a:lnTo>
                    <a:pt x="16184" y="1829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9"/>
            <p:cNvSpPr/>
            <p:nvPr/>
          </p:nvSpPr>
          <p:spPr>
            <a:xfrm>
              <a:off x="7894700" y="1907450"/>
              <a:ext cx="339675" cy="186575"/>
            </a:xfrm>
            <a:custGeom>
              <a:avLst/>
              <a:gdLst/>
              <a:ahLst/>
              <a:cxnLst/>
              <a:rect l="l" t="t" r="r" b="b"/>
              <a:pathLst>
                <a:path w="13587" h="7463" extrusionOk="0">
                  <a:moveTo>
                    <a:pt x="13291" y="0"/>
                  </a:moveTo>
                  <a:lnTo>
                    <a:pt x="1" y="6911"/>
                  </a:lnTo>
                  <a:lnTo>
                    <a:pt x="276" y="7462"/>
                  </a:lnTo>
                  <a:lnTo>
                    <a:pt x="13586" y="532"/>
                  </a:lnTo>
                  <a:lnTo>
                    <a:pt x="1329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9"/>
            <p:cNvSpPr/>
            <p:nvPr/>
          </p:nvSpPr>
          <p:spPr>
            <a:xfrm>
              <a:off x="7820375" y="1819325"/>
              <a:ext cx="336225" cy="170825"/>
            </a:xfrm>
            <a:custGeom>
              <a:avLst/>
              <a:gdLst/>
              <a:ahLst/>
              <a:cxnLst/>
              <a:rect l="l" t="t" r="r" b="b"/>
              <a:pathLst>
                <a:path w="13449" h="6833" extrusionOk="0">
                  <a:moveTo>
                    <a:pt x="13192" y="1"/>
                  </a:moveTo>
                  <a:lnTo>
                    <a:pt x="1" y="6282"/>
                  </a:lnTo>
                  <a:lnTo>
                    <a:pt x="257" y="6833"/>
                  </a:lnTo>
                  <a:lnTo>
                    <a:pt x="13448" y="552"/>
                  </a:lnTo>
                  <a:lnTo>
                    <a:pt x="1319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9"/>
            <p:cNvSpPr/>
            <p:nvPr/>
          </p:nvSpPr>
          <p:spPr>
            <a:xfrm>
              <a:off x="7743600" y="1722375"/>
              <a:ext cx="325375" cy="157525"/>
            </a:xfrm>
            <a:custGeom>
              <a:avLst/>
              <a:gdLst/>
              <a:ahLst/>
              <a:cxnLst/>
              <a:rect l="l" t="t" r="r" b="b"/>
              <a:pathLst>
                <a:path w="13015" h="6301" extrusionOk="0">
                  <a:moveTo>
                    <a:pt x="12759" y="0"/>
                  </a:moveTo>
                  <a:lnTo>
                    <a:pt x="0" y="5749"/>
                  </a:lnTo>
                  <a:lnTo>
                    <a:pt x="237" y="6301"/>
                  </a:lnTo>
                  <a:lnTo>
                    <a:pt x="13015" y="551"/>
                  </a:lnTo>
                  <a:lnTo>
                    <a:pt x="1275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9"/>
            <p:cNvSpPr/>
            <p:nvPr/>
          </p:nvSpPr>
          <p:spPr>
            <a:xfrm>
              <a:off x="7683550" y="1634750"/>
              <a:ext cx="314550" cy="148175"/>
            </a:xfrm>
            <a:custGeom>
              <a:avLst/>
              <a:gdLst/>
              <a:ahLst/>
              <a:cxnLst/>
              <a:rect l="l" t="t" r="r" b="b"/>
              <a:pathLst>
                <a:path w="12582" h="5927" extrusionOk="0">
                  <a:moveTo>
                    <a:pt x="12345" y="0"/>
                  </a:moveTo>
                  <a:lnTo>
                    <a:pt x="0" y="5376"/>
                  </a:lnTo>
                  <a:lnTo>
                    <a:pt x="256" y="5927"/>
                  </a:lnTo>
                  <a:lnTo>
                    <a:pt x="12581" y="552"/>
                  </a:lnTo>
                  <a:lnTo>
                    <a:pt x="12345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7033800" y="382025"/>
              <a:ext cx="336225" cy="545425"/>
            </a:xfrm>
            <a:custGeom>
              <a:avLst/>
              <a:gdLst/>
              <a:ahLst/>
              <a:cxnLst/>
              <a:rect l="l" t="t" r="r" b="b"/>
              <a:pathLst>
                <a:path w="13449" h="21817" extrusionOk="0">
                  <a:moveTo>
                    <a:pt x="513" y="1"/>
                  </a:moveTo>
                  <a:lnTo>
                    <a:pt x="1" y="316"/>
                  </a:lnTo>
                  <a:lnTo>
                    <a:pt x="12936" y="21816"/>
                  </a:lnTo>
                  <a:lnTo>
                    <a:pt x="13448" y="21501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9"/>
            <p:cNvSpPr/>
            <p:nvPr/>
          </p:nvSpPr>
          <p:spPr>
            <a:xfrm>
              <a:off x="6951600" y="408625"/>
              <a:ext cx="351975" cy="545400"/>
            </a:xfrm>
            <a:custGeom>
              <a:avLst/>
              <a:gdLst/>
              <a:ahLst/>
              <a:cxnLst/>
              <a:rect l="l" t="t" r="r" b="b"/>
              <a:pathLst>
                <a:path w="14079" h="21816" extrusionOk="0">
                  <a:moveTo>
                    <a:pt x="513" y="0"/>
                  </a:moveTo>
                  <a:lnTo>
                    <a:pt x="1" y="315"/>
                  </a:lnTo>
                  <a:lnTo>
                    <a:pt x="13566" y="21816"/>
                  </a:lnTo>
                  <a:lnTo>
                    <a:pt x="14078" y="2150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9"/>
            <p:cNvSpPr/>
            <p:nvPr/>
          </p:nvSpPr>
          <p:spPr>
            <a:xfrm>
              <a:off x="6871875" y="443075"/>
              <a:ext cx="354425" cy="550825"/>
            </a:xfrm>
            <a:custGeom>
              <a:avLst/>
              <a:gdLst/>
              <a:ahLst/>
              <a:cxnLst/>
              <a:rect l="l" t="t" r="r" b="b"/>
              <a:pathLst>
                <a:path w="14177" h="22033" extrusionOk="0">
                  <a:moveTo>
                    <a:pt x="512" y="0"/>
                  </a:moveTo>
                  <a:lnTo>
                    <a:pt x="0" y="335"/>
                  </a:lnTo>
                  <a:lnTo>
                    <a:pt x="13664" y="22032"/>
                  </a:lnTo>
                  <a:lnTo>
                    <a:pt x="14176" y="2171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6877775" y="475075"/>
              <a:ext cx="306675" cy="142750"/>
            </a:xfrm>
            <a:custGeom>
              <a:avLst/>
              <a:gdLst/>
              <a:ahLst/>
              <a:cxnLst/>
              <a:rect l="l" t="t" r="r" b="b"/>
              <a:pathLst>
                <a:path w="12267" h="5710" extrusionOk="0">
                  <a:moveTo>
                    <a:pt x="12030" y="0"/>
                  </a:moveTo>
                  <a:lnTo>
                    <a:pt x="0" y="5159"/>
                  </a:lnTo>
                  <a:lnTo>
                    <a:pt x="237" y="5710"/>
                  </a:lnTo>
                  <a:lnTo>
                    <a:pt x="12267" y="551"/>
                  </a:lnTo>
                  <a:lnTo>
                    <a:pt x="12030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9"/>
            <p:cNvSpPr/>
            <p:nvPr/>
          </p:nvSpPr>
          <p:spPr>
            <a:xfrm>
              <a:off x="6945700" y="583850"/>
              <a:ext cx="306675" cy="141775"/>
            </a:xfrm>
            <a:custGeom>
              <a:avLst/>
              <a:gdLst/>
              <a:ahLst/>
              <a:cxnLst/>
              <a:rect l="l" t="t" r="r" b="b"/>
              <a:pathLst>
                <a:path w="12267" h="5671" extrusionOk="0">
                  <a:moveTo>
                    <a:pt x="12011" y="0"/>
                  </a:moveTo>
                  <a:lnTo>
                    <a:pt x="0" y="5100"/>
                  </a:lnTo>
                  <a:lnTo>
                    <a:pt x="237" y="5671"/>
                  </a:lnTo>
                  <a:lnTo>
                    <a:pt x="12267" y="552"/>
                  </a:lnTo>
                  <a:lnTo>
                    <a:pt x="1201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9"/>
            <p:cNvSpPr/>
            <p:nvPr/>
          </p:nvSpPr>
          <p:spPr>
            <a:xfrm>
              <a:off x="7018550" y="687700"/>
              <a:ext cx="301750" cy="148200"/>
            </a:xfrm>
            <a:custGeom>
              <a:avLst/>
              <a:gdLst/>
              <a:ahLst/>
              <a:cxnLst/>
              <a:rect l="l" t="t" r="r" b="b"/>
              <a:pathLst>
                <a:path w="12070" h="5928" extrusionOk="0">
                  <a:moveTo>
                    <a:pt x="11814" y="1"/>
                  </a:moveTo>
                  <a:lnTo>
                    <a:pt x="0" y="5376"/>
                  </a:lnTo>
                  <a:lnTo>
                    <a:pt x="256" y="5927"/>
                  </a:lnTo>
                  <a:lnTo>
                    <a:pt x="12070" y="552"/>
                  </a:lnTo>
                  <a:lnTo>
                    <a:pt x="11814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7083525" y="790100"/>
              <a:ext cx="299300" cy="146700"/>
            </a:xfrm>
            <a:custGeom>
              <a:avLst/>
              <a:gdLst/>
              <a:ahLst/>
              <a:cxnLst/>
              <a:rect l="l" t="t" r="r" b="b"/>
              <a:pathLst>
                <a:path w="11972" h="5868" extrusionOk="0">
                  <a:moveTo>
                    <a:pt x="11715" y="0"/>
                  </a:moveTo>
                  <a:lnTo>
                    <a:pt x="0" y="5316"/>
                  </a:lnTo>
                  <a:lnTo>
                    <a:pt x="256" y="5867"/>
                  </a:lnTo>
                  <a:lnTo>
                    <a:pt x="11971" y="551"/>
                  </a:lnTo>
                  <a:lnTo>
                    <a:pt x="11715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7563925" y="1139575"/>
              <a:ext cx="231875" cy="174750"/>
            </a:xfrm>
            <a:custGeom>
              <a:avLst/>
              <a:gdLst/>
              <a:ahLst/>
              <a:cxnLst/>
              <a:rect l="l" t="t" r="r" b="b"/>
              <a:pathLst>
                <a:path w="9275" h="6990" extrusionOk="0">
                  <a:moveTo>
                    <a:pt x="6026" y="414"/>
                  </a:moveTo>
                  <a:lnTo>
                    <a:pt x="6222" y="433"/>
                  </a:lnTo>
                  <a:lnTo>
                    <a:pt x="6400" y="512"/>
                  </a:lnTo>
                  <a:lnTo>
                    <a:pt x="6577" y="611"/>
                  </a:lnTo>
                  <a:lnTo>
                    <a:pt x="6715" y="768"/>
                  </a:lnTo>
                  <a:lnTo>
                    <a:pt x="8703" y="3347"/>
                  </a:lnTo>
                  <a:lnTo>
                    <a:pt x="8782" y="3466"/>
                  </a:lnTo>
                  <a:lnTo>
                    <a:pt x="8821" y="3603"/>
                  </a:lnTo>
                  <a:lnTo>
                    <a:pt x="8841" y="3741"/>
                  </a:lnTo>
                  <a:lnTo>
                    <a:pt x="8821" y="3899"/>
                  </a:lnTo>
                  <a:lnTo>
                    <a:pt x="8762" y="4017"/>
                  </a:lnTo>
                  <a:lnTo>
                    <a:pt x="8684" y="4135"/>
                  </a:lnTo>
                  <a:lnTo>
                    <a:pt x="8585" y="4233"/>
                  </a:lnTo>
                  <a:lnTo>
                    <a:pt x="8467" y="4312"/>
                  </a:lnTo>
                  <a:lnTo>
                    <a:pt x="3269" y="6517"/>
                  </a:lnTo>
                  <a:lnTo>
                    <a:pt x="3151" y="6557"/>
                  </a:lnTo>
                  <a:lnTo>
                    <a:pt x="2895" y="6557"/>
                  </a:lnTo>
                  <a:lnTo>
                    <a:pt x="2777" y="6537"/>
                  </a:lnTo>
                  <a:lnTo>
                    <a:pt x="2659" y="6478"/>
                  </a:lnTo>
                  <a:lnTo>
                    <a:pt x="2560" y="6419"/>
                  </a:lnTo>
                  <a:lnTo>
                    <a:pt x="2462" y="6340"/>
                  </a:lnTo>
                  <a:lnTo>
                    <a:pt x="2383" y="6222"/>
                  </a:lnTo>
                  <a:lnTo>
                    <a:pt x="552" y="3288"/>
                  </a:lnTo>
                  <a:lnTo>
                    <a:pt x="473" y="3111"/>
                  </a:lnTo>
                  <a:lnTo>
                    <a:pt x="434" y="2934"/>
                  </a:lnTo>
                  <a:lnTo>
                    <a:pt x="434" y="2757"/>
                  </a:lnTo>
                  <a:lnTo>
                    <a:pt x="473" y="2560"/>
                  </a:lnTo>
                  <a:lnTo>
                    <a:pt x="572" y="2402"/>
                  </a:lnTo>
                  <a:lnTo>
                    <a:pt x="690" y="2245"/>
                  </a:lnTo>
                  <a:lnTo>
                    <a:pt x="828" y="2146"/>
                  </a:lnTo>
                  <a:lnTo>
                    <a:pt x="1005" y="2068"/>
                  </a:lnTo>
                  <a:lnTo>
                    <a:pt x="5730" y="473"/>
                  </a:lnTo>
                  <a:lnTo>
                    <a:pt x="5868" y="433"/>
                  </a:lnTo>
                  <a:lnTo>
                    <a:pt x="6026" y="414"/>
                  </a:lnTo>
                  <a:close/>
                  <a:moveTo>
                    <a:pt x="6006" y="0"/>
                  </a:moveTo>
                  <a:lnTo>
                    <a:pt x="5789" y="20"/>
                  </a:lnTo>
                  <a:lnTo>
                    <a:pt x="5592" y="59"/>
                  </a:lnTo>
                  <a:lnTo>
                    <a:pt x="867" y="1654"/>
                  </a:lnTo>
                  <a:lnTo>
                    <a:pt x="729" y="1713"/>
                  </a:lnTo>
                  <a:lnTo>
                    <a:pt x="611" y="1772"/>
                  </a:lnTo>
                  <a:lnTo>
                    <a:pt x="493" y="1851"/>
                  </a:lnTo>
                  <a:lnTo>
                    <a:pt x="395" y="1950"/>
                  </a:lnTo>
                  <a:lnTo>
                    <a:pt x="296" y="2048"/>
                  </a:lnTo>
                  <a:lnTo>
                    <a:pt x="217" y="2166"/>
                  </a:lnTo>
                  <a:lnTo>
                    <a:pt x="139" y="2284"/>
                  </a:lnTo>
                  <a:lnTo>
                    <a:pt x="80" y="2422"/>
                  </a:lnTo>
                  <a:lnTo>
                    <a:pt x="40" y="2560"/>
                  </a:lnTo>
                  <a:lnTo>
                    <a:pt x="20" y="2698"/>
                  </a:lnTo>
                  <a:lnTo>
                    <a:pt x="1" y="2836"/>
                  </a:lnTo>
                  <a:lnTo>
                    <a:pt x="20" y="2973"/>
                  </a:lnTo>
                  <a:lnTo>
                    <a:pt x="40" y="3111"/>
                  </a:lnTo>
                  <a:lnTo>
                    <a:pt x="80" y="3249"/>
                  </a:lnTo>
                  <a:lnTo>
                    <a:pt x="119" y="3387"/>
                  </a:lnTo>
                  <a:lnTo>
                    <a:pt x="198" y="3505"/>
                  </a:lnTo>
                  <a:lnTo>
                    <a:pt x="2029" y="6458"/>
                  </a:lnTo>
                  <a:lnTo>
                    <a:pt x="2108" y="6576"/>
                  </a:lnTo>
                  <a:lnTo>
                    <a:pt x="2206" y="6675"/>
                  </a:lnTo>
                  <a:lnTo>
                    <a:pt x="2324" y="6773"/>
                  </a:lnTo>
                  <a:lnTo>
                    <a:pt x="2442" y="6852"/>
                  </a:lnTo>
                  <a:lnTo>
                    <a:pt x="2560" y="6911"/>
                  </a:lnTo>
                  <a:lnTo>
                    <a:pt x="2698" y="6951"/>
                  </a:lnTo>
                  <a:lnTo>
                    <a:pt x="2836" y="6990"/>
                  </a:lnTo>
                  <a:lnTo>
                    <a:pt x="2994" y="6990"/>
                  </a:lnTo>
                  <a:lnTo>
                    <a:pt x="3210" y="6970"/>
                  </a:lnTo>
                  <a:lnTo>
                    <a:pt x="3446" y="6911"/>
                  </a:lnTo>
                  <a:lnTo>
                    <a:pt x="8625" y="4706"/>
                  </a:lnTo>
                  <a:lnTo>
                    <a:pt x="8743" y="4647"/>
                  </a:lnTo>
                  <a:lnTo>
                    <a:pt x="8841" y="4588"/>
                  </a:lnTo>
                  <a:lnTo>
                    <a:pt x="8920" y="4509"/>
                  </a:lnTo>
                  <a:lnTo>
                    <a:pt x="9018" y="4411"/>
                  </a:lnTo>
                  <a:lnTo>
                    <a:pt x="9077" y="4332"/>
                  </a:lnTo>
                  <a:lnTo>
                    <a:pt x="9136" y="4214"/>
                  </a:lnTo>
                  <a:lnTo>
                    <a:pt x="9196" y="4115"/>
                  </a:lnTo>
                  <a:lnTo>
                    <a:pt x="9235" y="3997"/>
                  </a:lnTo>
                  <a:lnTo>
                    <a:pt x="9255" y="3879"/>
                  </a:lnTo>
                  <a:lnTo>
                    <a:pt x="9274" y="3761"/>
                  </a:lnTo>
                  <a:lnTo>
                    <a:pt x="9255" y="3643"/>
                  </a:lnTo>
                  <a:lnTo>
                    <a:pt x="9235" y="3525"/>
                  </a:lnTo>
                  <a:lnTo>
                    <a:pt x="9215" y="3406"/>
                  </a:lnTo>
                  <a:lnTo>
                    <a:pt x="9176" y="3288"/>
                  </a:lnTo>
                  <a:lnTo>
                    <a:pt x="9117" y="3190"/>
                  </a:lnTo>
                  <a:lnTo>
                    <a:pt x="9038" y="3091"/>
                  </a:lnTo>
                  <a:lnTo>
                    <a:pt x="7049" y="493"/>
                  </a:lnTo>
                  <a:lnTo>
                    <a:pt x="6912" y="355"/>
                  </a:lnTo>
                  <a:lnTo>
                    <a:pt x="6754" y="237"/>
                  </a:lnTo>
                  <a:lnTo>
                    <a:pt x="6577" y="118"/>
                  </a:lnTo>
                  <a:lnTo>
                    <a:pt x="6400" y="59"/>
                  </a:lnTo>
                  <a:lnTo>
                    <a:pt x="6203" y="20"/>
                  </a:lnTo>
                  <a:lnTo>
                    <a:pt x="6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7964600" y="1004200"/>
              <a:ext cx="125550" cy="103400"/>
            </a:xfrm>
            <a:custGeom>
              <a:avLst/>
              <a:gdLst/>
              <a:ahLst/>
              <a:cxnLst/>
              <a:rect l="l" t="t" r="r" b="b"/>
              <a:pathLst>
                <a:path w="5022" h="4136" extrusionOk="0">
                  <a:moveTo>
                    <a:pt x="1970" y="1"/>
                  </a:moveTo>
                  <a:lnTo>
                    <a:pt x="1" y="493"/>
                  </a:lnTo>
                  <a:lnTo>
                    <a:pt x="40" y="749"/>
                  </a:lnTo>
                  <a:lnTo>
                    <a:pt x="119" y="1005"/>
                  </a:lnTo>
                  <a:lnTo>
                    <a:pt x="217" y="1281"/>
                  </a:lnTo>
                  <a:lnTo>
                    <a:pt x="355" y="1537"/>
                  </a:lnTo>
                  <a:lnTo>
                    <a:pt x="513" y="1793"/>
                  </a:lnTo>
                  <a:lnTo>
                    <a:pt x="709" y="2048"/>
                  </a:lnTo>
                  <a:lnTo>
                    <a:pt x="926" y="2304"/>
                  </a:lnTo>
                  <a:lnTo>
                    <a:pt x="1162" y="2560"/>
                  </a:lnTo>
                  <a:lnTo>
                    <a:pt x="1438" y="2797"/>
                  </a:lnTo>
                  <a:lnTo>
                    <a:pt x="1733" y="3013"/>
                  </a:lnTo>
                  <a:lnTo>
                    <a:pt x="2029" y="3230"/>
                  </a:lnTo>
                  <a:lnTo>
                    <a:pt x="2363" y="3446"/>
                  </a:lnTo>
                  <a:lnTo>
                    <a:pt x="2718" y="3624"/>
                  </a:lnTo>
                  <a:lnTo>
                    <a:pt x="3092" y="3820"/>
                  </a:lnTo>
                  <a:lnTo>
                    <a:pt x="3486" y="3978"/>
                  </a:lnTo>
                  <a:lnTo>
                    <a:pt x="3879" y="4116"/>
                  </a:lnTo>
                  <a:lnTo>
                    <a:pt x="3958" y="4136"/>
                  </a:lnTo>
                  <a:lnTo>
                    <a:pt x="5021" y="3820"/>
                  </a:lnTo>
                  <a:lnTo>
                    <a:pt x="1970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9"/>
            <p:cNvSpPr/>
            <p:nvPr/>
          </p:nvSpPr>
          <p:spPr>
            <a:xfrm>
              <a:off x="7845975" y="846200"/>
              <a:ext cx="126525" cy="105375"/>
            </a:xfrm>
            <a:custGeom>
              <a:avLst/>
              <a:gdLst/>
              <a:ahLst/>
              <a:cxnLst/>
              <a:rect l="l" t="t" r="r" b="b"/>
              <a:pathLst>
                <a:path w="5061" h="4215" extrusionOk="0">
                  <a:moveTo>
                    <a:pt x="2009" y="1"/>
                  </a:moveTo>
                  <a:lnTo>
                    <a:pt x="1" y="513"/>
                  </a:lnTo>
                  <a:lnTo>
                    <a:pt x="20" y="690"/>
                  </a:lnTo>
                  <a:lnTo>
                    <a:pt x="79" y="887"/>
                  </a:lnTo>
                  <a:lnTo>
                    <a:pt x="138" y="1084"/>
                  </a:lnTo>
                  <a:lnTo>
                    <a:pt x="217" y="1280"/>
                  </a:lnTo>
                  <a:lnTo>
                    <a:pt x="316" y="1477"/>
                  </a:lnTo>
                  <a:lnTo>
                    <a:pt x="434" y="1674"/>
                  </a:lnTo>
                  <a:lnTo>
                    <a:pt x="572" y="1871"/>
                  </a:lnTo>
                  <a:lnTo>
                    <a:pt x="709" y="2088"/>
                  </a:lnTo>
                  <a:lnTo>
                    <a:pt x="887" y="2285"/>
                  </a:lnTo>
                  <a:lnTo>
                    <a:pt x="1044" y="2481"/>
                  </a:lnTo>
                  <a:lnTo>
                    <a:pt x="1241" y="2659"/>
                  </a:lnTo>
                  <a:lnTo>
                    <a:pt x="1438" y="2856"/>
                  </a:lnTo>
                  <a:lnTo>
                    <a:pt x="1654" y="3033"/>
                  </a:lnTo>
                  <a:lnTo>
                    <a:pt x="1891" y="3210"/>
                  </a:lnTo>
                  <a:lnTo>
                    <a:pt x="2127" y="3387"/>
                  </a:lnTo>
                  <a:lnTo>
                    <a:pt x="2383" y="3545"/>
                  </a:lnTo>
                  <a:lnTo>
                    <a:pt x="2737" y="3761"/>
                  </a:lnTo>
                  <a:lnTo>
                    <a:pt x="3072" y="3938"/>
                  </a:lnTo>
                  <a:lnTo>
                    <a:pt x="3426" y="4076"/>
                  </a:lnTo>
                  <a:lnTo>
                    <a:pt x="3781" y="4214"/>
                  </a:lnTo>
                  <a:lnTo>
                    <a:pt x="5061" y="3820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9"/>
            <p:cNvSpPr/>
            <p:nvPr/>
          </p:nvSpPr>
          <p:spPr>
            <a:xfrm>
              <a:off x="8042375" y="1140050"/>
              <a:ext cx="57625" cy="62050"/>
            </a:xfrm>
            <a:custGeom>
              <a:avLst/>
              <a:gdLst/>
              <a:ahLst/>
              <a:cxnLst/>
              <a:rect l="l" t="t" r="r" b="b"/>
              <a:pathLst>
                <a:path w="2305" h="2482" extrusionOk="0">
                  <a:moveTo>
                    <a:pt x="532" y="1"/>
                  </a:moveTo>
                  <a:lnTo>
                    <a:pt x="335" y="60"/>
                  </a:lnTo>
                  <a:lnTo>
                    <a:pt x="217" y="178"/>
                  </a:lnTo>
                  <a:lnTo>
                    <a:pt x="138" y="316"/>
                  </a:lnTo>
                  <a:lnTo>
                    <a:pt x="79" y="454"/>
                  </a:lnTo>
                  <a:lnTo>
                    <a:pt x="20" y="611"/>
                  </a:lnTo>
                  <a:lnTo>
                    <a:pt x="0" y="749"/>
                  </a:lnTo>
                  <a:lnTo>
                    <a:pt x="0" y="887"/>
                  </a:lnTo>
                  <a:lnTo>
                    <a:pt x="20" y="1025"/>
                  </a:lnTo>
                  <a:lnTo>
                    <a:pt x="60" y="1143"/>
                  </a:lnTo>
                  <a:lnTo>
                    <a:pt x="99" y="1281"/>
                  </a:lnTo>
                  <a:lnTo>
                    <a:pt x="178" y="1419"/>
                  </a:lnTo>
                  <a:lnTo>
                    <a:pt x="237" y="1537"/>
                  </a:lnTo>
                  <a:lnTo>
                    <a:pt x="335" y="1655"/>
                  </a:lnTo>
                  <a:lnTo>
                    <a:pt x="434" y="1773"/>
                  </a:lnTo>
                  <a:lnTo>
                    <a:pt x="552" y="1891"/>
                  </a:lnTo>
                  <a:lnTo>
                    <a:pt x="827" y="2127"/>
                  </a:lnTo>
                  <a:lnTo>
                    <a:pt x="1123" y="2324"/>
                  </a:lnTo>
                  <a:lnTo>
                    <a:pt x="1477" y="2482"/>
                  </a:lnTo>
                  <a:lnTo>
                    <a:pt x="2304" y="2226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4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Educational </a:t>
            </a:r>
            <a:r>
              <a:rPr lang="en-IN" dirty="0">
                <a:solidFill>
                  <a:schemeClr val="dk2"/>
                </a:solidFill>
              </a:rPr>
              <a:t>Impact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943" name="Google Shape;2943;p45"/>
          <p:cNvSpPr txBox="1">
            <a:spLocks noGrp="1"/>
          </p:cNvSpPr>
          <p:nvPr>
            <p:ph type="subTitle" idx="1"/>
          </p:nvPr>
        </p:nvSpPr>
        <p:spPr>
          <a:xfrm>
            <a:off x="574917" y="2632358"/>
            <a:ext cx="2720769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/>
              <a:t>Learning Enhancement</a:t>
            </a:r>
            <a:endParaRPr dirty="0"/>
          </a:p>
        </p:txBody>
      </p:sp>
      <p:sp>
        <p:nvSpPr>
          <p:cNvPr id="2944" name="Google Shape;2944;p45"/>
          <p:cNvSpPr txBox="1">
            <a:spLocks noGrp="1"/>
          </p:cNvSpPr>
          <p:nvPr>
            <p:ph type="subTitle" idx="2"/>
          </p:nvPr>
        </p:nvSpPr>
        <p:spPr>
          <a:xfrm>
            <a:off x="765496" y="3382336"/>
            <a:ext cx="2403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website supports formal and informal learning by offering structured modules and resources.</a:t>
            </a:r>
            <a:endParaRPr dirty="0"/>
          </a:p>
        </p:txBody>
      </p:sp>
      <p:sp>
        <p:nvSpPr>
          <p:cNvPr id="2945" name="Google Shape;2945;p45"/>
          <p:cNvSpPr txBox="1">
            <a:spLocks noGrp="1"/>
          </p:cNvSpPr>
          <p:nvPr>
            <p:ph type="subTitle" idx="3"/>
          </p:nvPr>
        </p:nvSpPr>
        <p:spPr>
          <a:xfrm>
            <a:off x="3384832" y="2654782"/>
            <a:ext cx="2404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/>
              <a:t>Engaging Content</a:t>
            </a:r>
            <a:endParaRPr i="1" dirty="0"/>
          </a:p>
        </p:txBody>
      </p:sp>
      <p:sp>
        <p:nvSpPr>
          <p:cNvPr id="2946" name="Google Shape;2946;p45"/>
          <p:cNvSpPr txBox="1">
            <a:spLocks noGrp="1"/>
          </p:cNvSpPr>
          <p:nvPr>
            <p:ph type="subTitle" idx="4"/>
          </p:nvPr>
        </p:nvSpPr>
        <p:spPr>
          <a:xfrm>
            <a:off x="3458492" y="3238153"/>
            <a:ext cx="2403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Interactive elements and multimedia content help keep learners engaged and improve retention.</a:t>
            </a:r>
            <a:endParaRPr dirty="0"/>
          </a:p>
        </p:txBody>
      </p:sp>
      <p:sp>
        <p:nvSpPr>
          <p:cNvPr id="2947" name="Google Shape;2947;p45"/>
          <p:cNvSpPr txBox="1">
            <a:spLocks noGrp="1"/>
          </p:cNvSpPr>
          <p:nvPr>
            <p:ph type="subTitle" idx="5"/>
          </p:nvPr>
        </p:nvSpPr>
        <p:spPr>
          <a:xfrm>
            <a:off x="6110525" y="2679121"/>
            <a:ext cx="2404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/>
              <a:t>Supporting STEM</a:t>
            </a:r>
            <a:endParaRPr i="1" dirty="0"/>
          </a:p>
        </p:txBody>
      </p:sp>
      <p:sp>
        <p:nvSpPr>
          <p:cNvPr id="2948" name="Google Shape;2948;p45"/>
          <p:cNvSpPr txBox="1">
            <a:spLocks noGrp="1"/>
          </p:cNvSpPr>
          <p:nvPr>
            <p:ph type="subTitle" idx="6"/>
          </p:nvPr>
        </p:nvSpPr>
        <p:spPr>
          <a:xfrm>
            <a:off x="6097249" y="3479409"/>
            <a:ext cx="2403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Encourages interest in STEM (Science, Technology, Engineering, Mathematics) fields, critical for future innovation.</a:t>
            </a:r>
            <a:endParaRPr dirty="0"/>
          </a:p>
        </p:txBody>
      </p:sp>
      <p:sp>
        <p:nvSpPr>
          <p:cNvPr id="2949" name="Google Shape;2949;p45"/>
          <p:cNvSpPr/>
          <p:nvPr/>
        </p:nvSpPr>
        <p:spPr>
          <a:xfrm>
            <a:off x="6786675" y="1552900"/>
            <a:ext cx="914400" cy="914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45"/>
          <p:cNvSpPr/>
          <p:nvPr/>
        </p:nvSpPr>
        <p:spPr>
          <a:xfrm>
            <a:off x="4114913" y="1552900"/>
            <a:ext cx="914400" cy="914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45"/>
          <p:cNvSpPr/>
          <p:nvPr/>
        </p:nvSpPr>
        <p:spPr>
          <a:xfrm>
            <a:off x="1442925" y="1552900"/>
            <a:ext cx="914400" cy="914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2" name="Google Shape;2952;p45"/>
          <p:cNvGrpSpPr/>
          <p:nvPr/>
        </p:nvGrpSpPr>
        <p:grpSpPr>
          <a:xfrm>
            <a:off x="462169" y="443773"/>
            <a:ext cx="606654" cy="335058"/>
            <a:chOff x="508150" y="756200"/>
            <a:chExt cx="775079" cy="428134"/>
          </a:xfrm>
        </p:grpSpPr>
        <p:sp>
          <p:nvSpPr>
            <p:cNvPr id="2953" name="Google Shape;2953;p45"/>
            <p:cNvSpPr/>
            <p:nvPr/>
          </p:nvSpPr>
          <p:spPr>
            <a:xfrm>
              <a:off x="690459" y="756200"/>
              <a:ext cx="428417" cy="428134"/>
            </a:xfrm>
            <a:custGeom>
              <a:avLst/>
              <a:gdLst/>
              <a:ahLst/>
              <a:cxnLst/>
              <a:rect l="l" t="t" r="r" b="b"/>
              <a:pathLst>
                <a:path w="28748" h="28729" extrusionOk="0">
                  <a:moveTo>
                    <a:pt x="4205" y="4205"/>
                  </a:moveTo>
                  <a:lnTo>
                    <a:pt x="4205" y="4205"/>
                  </a:lnTo>
                  <a:lnTo>
                    <a:pt x="4740" y="3708"/>
                  </a:lnTo>
                  <a:lnTo>
                    <a:pt x="5295" y="3230"/>
                  </a:lnTo>
                  <a:lnTo>
                    <a:pt x="5868" y="2791"/>
                  </a:lnTo>
                  <a:lnTo>
                    <a:pt x="6461" y="2370"/>
                  </a:lnTo>
                  <a:lnTo>
                    <a:pt x="7072" y="1988"/>
                  </a:lnTo>
                  <a:lnTo>
                    <a:pt x="7684" y="1644"/>
                  </a:lnTo>
                  <a:lnTo>
                    <a:pt x="8315" y="1338"/>
                  </a:lnTo>
                  <a:lnTo>
                    <a:pt x="8965" y="1051"/>
                  </a:lnTo>
                  <a:lnTo>
                    <a:pt x="9615" y="803"/>
                  </a:lnTo>
                  <a:lnTo>
                    <a:pt x="10284" y="593"/>
                  </a:lnTo>
                  <a:lnTo>
                    <a:pt x="10953" y="421"/>
                  </a:lnTo>
                  <a:lnTo>
                    <a:pt x="11622" y="268"/>
                  </a:lnTo>
                  <a:lnTo>
                    <a:pt x="12310" y="153"/>
                  </a:lnTo>
                  <a:lnTo>
                    <a:pt x="12998" y="76"/>
                  </a:lnTo>
                  <a:lnTo>
                    <a:pt x="13686" y="19"/>
                  </a:lnTo>
                  <a:lnTo>
                    <a:pt x="14374" y="0"/>
                  </a:lnTo>
                  <a:lnTo>
                    <a:pt x="15062" y="19"/>
                  </a:lnTo>
                  <a:lnTo>
                    <a:pt x="15750" y="76"/>
                  </a:lnTo>
                  <a:lnTo>
                    <a:pt x="16438" y="153"/>
                  </a:lnTo>
                  <a:lnTo>
                    <a:pt x="17127" y="268"/>
                  </a:lnTo>
                  <a:lnTo>
                    <a:pt x="17796" y="421"/>
                  </a:lnTo>
                  <a:lnTo>
                    <a:pt x="18465" y="593"/>
                  </a:lnTo>
                  <a:lnTo>
                    <a:pt x="19134" y="803"/>
                  </a:lnTo>
                  <a:lnTo>
                    <a:pt x="19783" y="1051"/>
                  </a:lnTo>
                  <a:lnTo>
                    <a:pt x="20433" y="1338"/>
                  </a:lnTo>
                  <a:lnTo>
                    <a:pt x="21064" y="1644"/>
                  </a:lnTo>
                  <a:lnTo>
                    <a:pt x="21676" y="1988"/>
                  </a:lnTo>
                  <a:lnTo>
                    <a:pt x="22287" y="2370"/>
                  </a:lnTo>
                  <a:lnTo>
                    <a:pt x="22880" y="2791"/>
                  </a:lnTo>
                  <a:lnTo>
                    <a:pt x="23453" y="3230"/>
                  </a:lnTo>
                  <a:lnTo>
                    <a:pt x="24008" y="3708"/>
                  </a:lnTo>
                  <a:lnTo>
                    <a:pt x="24543" y="4205"/>
                  </a:lnTo>
                  <a:lnTo>
                    <a:pt x="24543" y="4205"/>
                  </a:lnTo>
                  <a:lnTo>
                    <a:pt x="25040" y="4740"/>
                  </a:lnTo>
                  <a:lnTo>
                    <a:pt x="25518" y="5295"/>
                  </a:lnTo>
                  <a:lnTo>
                    <a:pt x="25976" y="5868"/>
                  </a:lnTo>
                  <a:lnTo>
                    <a:pt x="26378" y="6461"/>
                  </a:lnTo>
                  <a:lnTo>
                    <a:pt x="26760" y="7072"/>
                  </a:lnTo>
                  <a:lnTo>
                    <a:pt x="27104" y="7684"/>
                  </a:lnTo>
                  <a:lnTo>
                    <a:pt x="27410" y="8315"/>
                  </a:lnTo>
                  <a:lnTo>
                    <a:pt x="27697" y="8965"/>
                  </a:lnTo>
                  <a:lnTo>
                    <a:pt x="27945" y="9614"/>
                  </a:lnTo>
                  <a:lnTo>
                    <a:pt x="28155" y="10283"/>
                  </a:lnTo>
                  <a:lnTo>
                    <a:pt x="28327" y="10952"/>
                  </a:lnTo>
                  <a:lnTo>
                    <a:pt x="28480" y="11621"/>
                  </a:lnTo>
                  <a:lnTo>
                    <a:pt x="28595" y="12310"/>
                  </a:lnTo>
                  <a:lnTo>
                    <a:pt x="28691" y="12998"/>
                  </a:lnTo>
                  <a:lnTo>
                    <a:pt x="28729" y="13686"/>
                  </a:lnTo>
                  <a:lnTo>
                    <a:pt x="28748" y="14374"/>
                  </a:lnTo>
                  <a:lnTo>
                    <a:pt x="28729" y="15062"/>
                  </a:lnTo>
                  <a:lnTo>
                    <a:pt x="28691" y="15750"/>
                  </a:lnTo>
                  <a:lnTo>
                    <a:pt x="28595" y="16419"/>
                  </a:lnTo>
                  <a:lnTo>
                    <a:pt x="28480" y="17107"/>
                  </a:lnTo>
                  <a:lnTo>
                    <a:pt x="28327" y="17776"/>
                  </a:lnTo>
                  <a:lnTo>
                    <a:pt x="28155" y="18445"/>
                  </a:lnTo>
                  <a:lnTo>
                    <a:pt x="27945" y="19114"/>
                  </a:lnTo>
                  <a:lnTo>
                    <a:pt x="27697" y="19764"/>
                  </a:lnTo>
                  <a:lnTo>
                    <a:pt x="27410" y="20414"/>
                  </a:lnTo>
                  <a:lnTo>
                    <a:pt x="27104" y="21045"/>
                  </a:lnTo>
                  <a:lnTo>
                    <a:pt x="26760" y="21656"/>
                  </a:lnTo>
                  <a:lnTo>
                    <a:pt x="26378" y="22268"/>
                  </a:lnTo>
                  <a:lnTo>
                    <a:pt x="25976" y="22861"/>
                  </a:lnTo>
                  <a:lnTo>
                    <a:pt x="25518" y="23434"/>
                  </a:lnTo>
                  <a:lnTo>
                    <a:pt x="25040" y="23988"/>
                  </a:lnTo>
                  <a:lnTo>
                    <a:pt x="24543" y="24524"/>
                  </a:lnTo>
                  <a:lnTo>
                    <a:pt x="24543" y="24524"/>
                  </a:lnTo>
                  <a:lnTo>
                    <a:pt x="24008" y="25021"/>
                  </a:lnTo>
                  <a:lnTo>
                    <a:pt x="23453" y="25498"/>
                  </a:lnTo>
                  <a:lnTo>
                    <a:pt x="22880" y="25957"/>
                  </a:lnTo>
                  <a:lnTo>
                    <a:pt x="22287" y="26359"/>
                  </a:lnTo>
                  <a:lnTo>
                    <a:pt x="21676" y="26741"/>
                  </a:lnTo>
                  <a:lnTo>
                    <a:pt x="21064" y="27085"/>
                  </a:lnTo>
                  <a:lnTo>
                    <a:pt x="20433" y="27391"/>
                  </a:lnTo>
                  <a:lnTo>
                    <a:pt x="19783" y="27677"/>
                  </a:lnTo>
                  <a:lnTo>
                    <a:pt x="19134" y="27926"/>
                  </a:lnTo>
                  <a:lnTo>
                    <a:pt x="18465" y="28136"/>
                  </a:lnTo>
                  <a:lnTo>
                    <a:pt x="17796" y="28308"/>
                  </a:lnTo>
                  <a:lnTo>
                    <a:pt x="17127" y="28461"/>
                  </a:lnTo>
                  <a:lnTo>
                    <a:pt x="16438" y="28576"/>
                  </a:lnTo>
                  <a:lnTo>
                    <a:pt x="15750" y="28652"/>
                  </a:lnTo>
                  <a:lnTo>
                    <a:pt x="15062" y="28710"/>
                  </a:lnTo>
                  <a:lnTo>
                    <a:pt x="14374" y="28729"/>
                  </a:lnTo>
                  <a:lnTo>
                    <a:pt x="13686" y="28710"/>
                  </a:lnTo>
                  <a:lnTo>
                    <a:pt x="12998" y="28652"/>
                  </a:lnTo>
                  <a:lnTo>
                    <a:pt x="12310" y="28576"/>
                  </a:lnTo>
                  <a:lnTo>
                    <a:pt x="11622" y="28461"/>
                  </a:lnTo>
                  <a:lnTo>
                    <a:pt x="10953" y="28308"/>
                  </a:lnTo>
                  <a:lnTo>
                    <a:pt x="10284" y="28136"/>
                  </a:lnTo>
                  <a:lnTo>
                    <a:pt x="9615" y="27926"/>
                  </a:lnTo>
                  <a:lnTo>
                    <a:pt x="8965" y="27677"/>
                  </a:lnTo>
                  <a:lnTo>
                    <a:pt x="8315" y="27391"/>
                  </a:lnTo>
                  <a:lnTo>
                    <a:pt x="7684" y="27085"/>
                  </a:lnTo>
                  <a:lnTo>
                    <a:pt x="7072" y="26741"/>
                  </a:lnTo>
                  <a:lnTo>
                    <a:pt x="6461" y="26359"/>
                  </a:lnTo>
                  <a:lnTo>
                    <a:pt x="5868" y="25957"/>
                  </a:lnTo>
                  <a:lnTo>
                    <a:pt x="5295" y="25498"/>
                  </a:lnTo>
                  <a:lnTo>
                    <a:pt x="4740" y="25021"/>
                  </a:lnTo>
                  <a:lnTo>
                    <a:pt x="4205" y="24524"/>
                  </a:lnTo>
                  <a:lnTo>
                    <a:pt x="4205" y="24524"/>
                  </a:lnTo>
                  <a:lnTo>
                    <a:pt x="3708" y="23988"/>
                  </a:lnTo>
                  <a:lnTo>
                    <a:pt x="3230" y="23434"/>
                  </a:lnTo>
                  <a:lnTo>
                    <a:pt x="2772" y="22861"/>
                  </a:lnTo>
                  <a:lnTo>
                    <a:pt x="2370" y="22268"/>
                  </a:lnTo>
                  <a:lnTo>
                    <a:pt x="1988" y="21656"/>
                  </a:lnTo>
                  <a:lnTo>
                    <a:pt x="1644" y="21045"/>
                  </a:lnTo>
                  <a:lnTo>
                    <a:pt x="1338" y="20414"/>
                  </a:lnTo>
                  <a:lnTo>
                    <a:pt x="1051" y="19764"/>
                  </a:lnTo>
                  <a:lnTo>
                    <a:pt x="803" y="19114"/>
                  </a:lnTo>
                  <a:lnTo>
                    <a:pt x="593" y="18445"/>
                  </a:lnTo>
                  <a:lnTo>
                    <a:pt x="421" y="17776"/>
                  </a:lnTo>
                  <a:lnTo>
                    <a:pt x="268" y="17107"/>
                  </a:lnTo>
                  <a:lnTo>
                    <a:pt x="153" y="16419"/>
                  </a:lnTo>
                  <a:lnTo>
                    <a:pt x="77" y="15750"/>
                  </a:lnTo>
                  <a:lnTo>
                    <a:pt x="19" y="15062"/>
                  </a:lnTo>
                  <a:lnTo>
                    <a:pt x="0" y="14374"/>
                  </a:lnTo>
                  <a:lnTo>
                    <a:pt x="19" y="13686"/>
                  </a:lnTo>
                  <a:lnTo>
                    <a:pt x="77" y="12998"/>
                  </a:lnTo>
                  <a:lnTo>
                    <a:pt x="153" y="12310"/>
                  </a:lnTo>
                  <a:lnTo>
                    <a:pt x="268" y="11621"/>
                  </a:lnTo>
                  <a:lnTo>
                    <a:pt x="421" y="10952"/>
                  </a:lnTo>
                  <a:lnTo>
                    <a:pt x="593" y="10283"/>
                  </a:lnTo>
                  <a:lnTo>
                    <a:pt x="803" y="9614"/>
                  </a:lnTo>
                  <a:lnTo>
                    <a:pt x="1051" y="8965"/>
                  </a:lnTo>
                  <a:lnTo>
                    <a:pt x="1338" y="8315"/>
                  </a:lnTo>
                  <a:lnTo>
                    <a:pt x="1644" y="7684"/>
                  </a:lnTo>
                  <a:lnTo>
                    <a:pt x="1988" y="7072"/>
                  </a:lnTo>
                  <a:lnTo>
                    <a:pt x="2370" y="6461"/>
                  </a:lnTo>
                  <a:lnTo>
                    <a:pt x="2772" y="5868"/>
                  </a:lnTo>
                  <a:lnTo>
                    <a:pt x="3230" y="5295"/>
                  </a:lnTo>
                  <a:lnTo>
                    <a:pt x="3708" y="4740"/>
                  </a:lnTo>
                  <a:lnTo>
                    <a:pt x="4205" y="4205"/>
                  </a:lnTo>
                  <a:lnTo>
                    <a:pt x="4205" y="42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5"/>
            <p:cNvSpPr/>
            <p:nvPr/>
          </p:nvSpPr>
          <p:spPr>
            <a:xfrm>
              <a:off x="690459" y="756200"/>
              <a:ext cx="388836" cy="362056"/>
            </a:xfrm>
            <a:custGeom>
              <a:avLst/>
              <a:gdLst/>
              <a:ahLst/>
              <a:cxnLst/>
              <a:rect l="l" t="t" r="r" b="b"/>
              <a:pathLst>
                <a:path w="26092" h="24295" extrusionOk="0">
                  <a:moveTo>
                    <a:pt x="4205" y="4205"/>
                  </a:moveTo>
                  <a:lnTo>
                    <a:pt x="4205" y="4205"/>
                  </a:lnTo>
                  <a:lnTo>
                    <a:pt x="4740" y="3708"/>
                  </a:lnTo>
                  <a:lnTo>
                    <a:pt x="5295" y="3230"/>
                  </a:lnTo>
                  <a:lnTo>
                    <a:pt x="5868" y="2791"/>
                  </a:lnTo>
                  <a:lnTo>
                    <a:pt x="6461" y="2370"/>
                  </a:lnTo>
                  <a:lnTo>
                    <a:pt x="7072" y="1988"/>
                  </a:lnTo>
                  <a:lnTo>
                    <a:pt x="7684" y="1644"/>
                  </a:lnTo>
                  <a:lnTo>
                    <a:pt x="8315" y="1338"/>
                  </a:lnTo>
                  <a:lnTo>
                    <a:pt x="8965" y="1051"/>
                  </a:lnTo>
                  <a:lnTo>
                    <a:pt x="9615" y="803"/>
                  </a:lnTo>
                  <a:lnTo>
                    <a:pt x="10284" y="593"/>
                  </a:lnTo>
                  <a:lnTo>
                    <a:pt x="10953" y="421"/>
                  </a:lnTo>
                  <a:lnTo>
                    <a:pt x="11622" y="268"/>
                  </a:lnTo>
                  <a:lnTo>
                    <a:pt x="12310" y="153"/>
                  </a:lnTo>
                  <a:lnTo>
                    <a:pt x="12998" y="76"/>
                  </a:lnTo>
                  <a:lnTo>
                    <a:pt x="13686" y="19"/>
                  </a:lnTo>
                  <a:lnTo>
                    <a:pt x="14374" y="0"/>
                  </a:lnTo>
                  <a:lnTo>
                    <a:pt x="15062" y="19"/>
                  </a:lnTo>
                  <a:lnTo>
                    <a:pt x="15750" y="76"/>
                  </a:lnTo>
                  <a:lnTo>
                    <a:pt x="16438" y="153"/>
                  </a:lnTo>
                  <a:lnTo>
                    <a:pt x="17127" y="268"/>
                  </a:lnTo>
                  <a:lnTo>
                    <a:pt x="17796" y="421"/>
                  </a:lnTo>
                  <a:lnTo>
                    <a:pt x="18465" y="593"/>
                  </a:lnTo>
                  <a:lnTo>
                    <a:pt x="19134" y="803"/>
                  </a:lnTo>
                  <a:lnTo>
                    <a:pt x="19783" y="1051"/>
                  </a:lnTo>
                  <a:lnTo>
                    <a:pt x="20433" y="1338"/>
                  </a:lnTo>
                  <a:lnTo>
                    <a:pt x="21064" y="1644"/>
                  </a:lnTo>
                  <a:lnTo>
                    <a:pt x="21676" y="1988"/>
                  </a:lnTo>
                  <a:lnTo>
                    <a:pt x="22287" y="2370"/>
                  </a:lnTo>
                  <a:lnTo>
                    <a:pt x="22880" y="2791"/>
                  </a:lnTo>
                  <a:lnTo>
                    <a:pt x="23453" y="3230"/>
                  </a:lnTo>
                  <a:lnTo>
                    <a:pt x="24008" y="3708"/>
                  </a:lnTo>
                  <a:lnTo>
                    <a:pt x="24543" y="4205"/>
                  </a:lnTo>
                  <a:lnTo>
                    <a:pt x="24543" y="4205"/>
                  </a:lnTo>
                  <a:lnTo>
                    <a:pt x="24868" y="4549"/>
                  </a:lnTo>
                  <a:lnTo>
                    <a:pt x="25174" y="4893"/>
                  </a:lnTo>
                  <a:lnTo>
                    <a:pt x="25174" y="4893"/>
                  </a:lnTo>
                  <a:lnTo>
                    <a:pt x="25346" y="5371"/>
                  </a:lnTo>
                  <a:lnTo>
                    <a:pt x="25499" y="5868"/>
                  </a:lnTo>
                  <a:lnTo>
                    <a:pt x="25632" y="6346"/>
                  </a:lnTo>
                  <a:lnTo>
                    <a:pt x="25747" y="6843"/>
                  </a:lnTo>
                  <a:lnTo>
                    <a:pt x="25862" y="7340"/>
                  </a:lnTo>
                  <a:lnTo>
                    <a:pt x="25938" y="7837"/>
                  </a:lnTo>
                  <a:lnTo>
                    <a:pt x="25996" y="8353"/>
                  </a:lnTo>
                  <a:lnTo>
                    <a:pt x="26053" y="8850"/>
                  </a:lnTo>
                  <a:lnTo>
                    <a:pt x="26072" y="9347"/>
                  </a:lnTo>
                  <a:lnTo>
                    <a:pt x="26091" y="9863"/>
                  </a:lnTo>
                  <a:lnTo>
                    <a:pt x="26091" y="10360"/>
                  </a:lnTo>
                  <a:lnTo>
                    <a:pt x="26053" y="10876"/>
                  </a:lnTo>
                  <a:lnTo>
                    <a:pt x="26015" y="11373"/>
                  </a:lnTo>
                  <a:lnTo>
                    <a:pt x="25957" y="11870"/>
                  </a:lnTo>
                  <a:lnTo>
                    <a:pt x="25881" y="12367"/>
                  </a:lnTo>
                  <a:lnTo>
                    <a:pt x="25785" y="12864"/>
                  </a:lnTo>
                  <a:lnTo>
                    <a:pt x="25671" y="13361"/>
                  </a:lnTo>
                  <a:lnTo>
                    <a:pt x="25556" y="13858"/>
                  </a:lnTo>
                  <a:lnTo>
                    <a:pt x="25403" y="14336"/>
                  </a:lnTo>
                  <a:lnTo>
                    <a:pt x="25231" y="14833"/>
                  </a:lnTo>
                  <a:lnTo>
                    <a:pt x="25059" y="15311"/>
                  </a:lnTo>
                  <a:lnTo>
                    <a:pt x="24849" y="15769"/>
                  </a:lnTo>
                  <a:lnTo>
                    <a:pt x="24638" y="16247"/>
                  </a:lnTo>
                  <a:lnTo>
                    <a:pt x="24409" y="16706"/>
                  </a:lnTo>
                  <a:lnTo>
                    <a:pt x="24141" y="17165"/>
                  </a:lnTo>
                  <a:lnTo>
                    <a:pt x="23874" y="17604"/>
                  </a:lnTo>
                  <a:lnTo>
                    <a:pt x="23587" y="18044"/>
                  </a:lnTo>
                  <a:lnTo>
                    <a:pt x="23281" y="18464"/>
                  </a:lnTo>
                  <a:lnTo>
                    <a:pt x="22956" y="18885"/>
                  </a:lnTo>
                  <a:lnTo>
                    <a:pt x="22612" y="19305"/>
                  </a:lnTo>
                  <a:lnTo>
                    <a:pt x="22268" y="19707"/>
                  </a:lnTo>
                  <a:lnTo>
                    <a:pt x="21886" y="20089"/>
                  </a:lnTo>
                  <a:lnTo>
                    <a:pt x="21886" y="20089"/>
                  </a:lnTo>
                  <a:lnTo>
                    <a:pt x="21351" y="20605"/>
                  </a:lnTo>
                  <a:lnTo>
                    <a:pt x="20796" y="21083"/>
                  </a:lnTo>
                  <a:lnTo>
                    <a:pt x="20223" y="21523"/>
                  </a:lnTo>
                  <a:lnTo>
                    <a:pt x="19630" y="21924"/>
                  </a:lnTo>
                  <a:lnTo>
                    <a:pt x="19019" y="22306"/>
                  </a:lnTo>
                  <a:lnTo>
                    <a:pt x="18407" y="22650"/>
                  </a:lnTo>
                  <a:lnTo>
                    <a:pt x="17776" y="22975"/>
                  </a:lnTo>
                  <a:lnTo>
                    <a:pt x="17127" y="23243"/>
                  </a:lnTo>
                  <a:lnTo>
                    <a:pt x="16477" y="23491"/>
                  </a:lnTo>
                  <a:lnTo>
                    <a:pt x="15808" y="23702"/>
                  </a:lnTo>
                  <a:lnTo>
                    <a:pt x="15139" y="23893"/>
                  </a:lnTo>
                  <a:lnTo>
                    <a:pt x="14470" y="24027"/>
                  </a:lnTo>
                  <a:lnTo>
                    <a:pt x="13782" y="24141"/>
                  </a:lnTo>
                  <a:lnTo>
                    <a:pt x="13093" y="24237"/>
                  </a:lnTo>
                  <a:lnTo>
                    <a:pt x="12405" y="24275"/>
                  </a:lnTo>
                  <a:lnTo>
                    <a:pt x="11717" y="24294"/>
                  </a:lnTo>
                  <a:lnTo>
                    <a:pt x="11029" y="24275"/>
                  </a:lnTo>
                  <a:lnTo>
                    <a:pt x="10341" y="24237"/>
                  </a:lnTo>
                  <a:lnTo>
                    <a:pt x="9653" y="24141"/>
                  </a:lnTo>
                  <a:lnTo>
                    <a:pt x="8965" y="24027"/>
                  </a:lnTo>
                  <a:lnTo>
                    <a:pt x="8296" y="23893"/>
                  </a:lnTo>
                  <a:lnTo>
                    <a:pt x="7627" y="23702"/>
                  </a:lnTo>
                  <a:lnTo>
                    <a:pt x="6958" y="23491"/>
                  </a:lnTo>
                  <a:lnTo>
                    <a:pt x="6308" y="23243"/>
                  </a:lnTo>
                  <a:lnTo>
                    <a:pt x="5658" y="22975"/>
                  </a:lnTo>
                  <a:lnTo>
                    <a:pt x="5027" y="22650"/>
                  </a:lnTo>
                  <a:lnTo>
                    <a:pt x="4416" y="22306"/>
                  </a:lnTo>
                  <a:lnTo>
                    <a:pt x="3804" y="21924"/>
                  </a:lnTo>
                  <a:lnTo>
                    <a:pt x="3211" y="21523"/>
                  </a:lnTo>
                  <a:lnTo>
                    <a:pt x="2638" y="21083"/>
                  </a:lnTo>
                  <a:lnTo>
                    <a:pt x="2084" y="20605"/>
                  </a:lnTo>
                  <a:lnTo>
                    <a:pt x="1548" y="20089"/>
                  </a:lnTo>
                  <a:lnTo>
                    <a:pt x="1548" y="20089"/>
                  </a:lnTo>
                  <a:lnTo>
                    <a:pt x="1223" y="19745"/>
                  </a:lnTo>
                  <a:lnTo>
                    <a:pt x="918" y="19401"/>
                  </a:lnTo>
                  <a:lnTo>
                    <a:pt x="918" y="19401"/>
                  </a:lnTo>
                  <a:lnTo>
                    <a:pt x="746" y="18923"/>
                  </a:lnTo>
                  <a:lnTo>
                    <a:pt x="593" y="18445"/>
                  </a:lnTo>
                  <a:lnTo>
                    <a:pt x="459" y="17948"/>
                  </a:lnTo>
                  <a:lnTo>
                    <a:pt x="344" y="17451"/>
                  </a:lnTo>
                  <a:lnTo>
                    <a:pt x="230" y="16954"/>
                  </a:lnTo>
                  <a:lnTo>
                    <a:pt x="153" y="16457"/>
                  </a:lnTo>
                  <a:lnTo>
                    <a:pt x="96" y="15960"/>
                  </a:lnTo>
                  <a:lnTo>
                    <a:pt x="38" y="15463"/>
                  </a:lnTo>
                  <a:lnTo>
                    <a:pt x="19" y="14947"/>
                  </a:lnTo>
                  <a:lnTo>
                    <a:pt x="0" y="14450"/>
                  </a:lnTo>
                  <a:lnTo>
                    <a:pt x="0" y="13934"/>
                  </a:lnTo>
                  <a:lnTo>
                    <a:pt x="38" y="13437"/>
                  </a:lnTo>
                  <a:lnTo>
                    <a:pt x="77" y="12940"/>
                  </a:lnTo>
                  <a:lnTo>
                    <a:pt x="134" y="12424"/>
                  </a:lnTo>
                  <a:lnTo>
                    <a:pt x="210" y="11927"/>
                  </a:lnTo>
                  <a:lnTo>
                    <a:pt x="306" y="11430"/>
                  </a:lnTo>
                  <a:lnTo>
                    <a:pt x="421" y="10933"/>
                  </a:lnTo>
                  <a:lnTo>
                    <a:pt x="535" y="10456"/>
                  </a:lnTo>
                  <a:lnTo>
                    <a:pt x="688" y="9959"/>
                  </a:lnTo>
                  <a:lnTo>
                    <a:pt x="860" y="9481"/>
                  </a:lnTo>
                  <a:lnTo>
                    <a:pt x="1032" y="9003"/>
                  </a:lnTo>
                  <a:lnTo>
                    <a:pt x="1243" y="8525"/>
                  </a:lnTo>
                  <a:lnTo>
                    <a:pt x="1453" y="8066"/>
                  </a:lnTo>
                  <a:lnTo>
                    <a:pt x="1701" y="7607"/>
                  </a:lnTo>
                  <a:lnTo>
                    <a:pt x="1950" y="7149"/>
                  </a:lnTo>
                  <a:lnTo>
                    <a:pt x="2217" y="6709"/>
                  </a:lnTo>
                  <a:lnTo>
                    <a:pt x="2504" y="6269"/>
                  </a:lnTo>
                  <a:lnTo>
                    <a:pt x="2810" y="5830"/>
                  </a:lnTo>
                  <a:lnTo>
                    <a:pt x="3135" y="5409"/>
                  </a:lnTo>
                  <a:lnTo>
                    <a:pt x="3479" y="5008"/>
                  </a:lnTo>
                  <a:lnTo>
                    <a:pt x="3842" y="4607"/>
                  </a:lnTo>
                  <a:lnTo>
                    <a:pt x="4205" y="4205"/>
                  </a:lnTo>
                  <a:lnTo>
                    <a:pt x="4205" y="4205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5"/>
            <p:cNvSpPr/>
            <p:nvPr/>
          </p:nvSpPr>
          <p:spPr>
            <a:xfrm>
              <a:off x="690459" y="756200"/>
              <a:ext cx="343532" cy="293967"/>
            </a:xfrm>
            <a:custGeom>
              <a:avLst/>
              <a:gdLst/>
              <a:ahLst/>
              <a:cxnLst/>
              <a:rect l="l" t="t" r="r" b="b"/>
              <a:pathLst>
                <a:path w="23052" h="19726" extrusionOk="0">
                  <a:moveTo>
                    <a:pt x="4205" y="4205"/>
                  </a:moveTo>
                  <a:lnTo>
                    <a:pt x="4205" y="4205"/>
                  </a:lnTo>
                  <a:lnTo>
                    <a:pt x="4702" y="3746"/>
                  </a:lnTo>
                  <a:lnTo>
                    <a:pt x="5199" y="3307"/>
                  </a:lnTo>
                  <a:lnTo>
                    <a:pt x="5715" y="2905"/>
                  </a:lnTo>
                  <a:lnTo>
                    <a:pt x="6231" y="2523"/>
                  </a:lnTo>
                  <a:lnTo>
                    <a:pt x="6786" y="2179"/>
                  </a:lnTo>
                  <a:lnTo>
                    <a:pt x="7321" y="1854"/>
                  </a:lnTo>
                  <a:lnTo>
                    <a:pt x="7894" y="1548"/>
                  </a:lnTo>
                  <a:lnTo>
                    <a:pt x="8468" y="1262"/>
                  </a:lnTo>
                  <a:lnTo>
                    <a:pt x="9041" y="1032"/>
                  </a:lnTo>
                  <a:lnTo>
                    <a:pt x="9634" y="803"/>
                  </a:lnTo>
                  <a:lnTo>
                    <a:pt x="10245" y="612"/>
                  </a:lnTo>
                  <a:lnTo>
                    <a:pt x="10838" y="440"/>
                  </a:lnTo>
                  <a:lnTo>
                    <a:pt x="11450" y="306"/>
                  </a:lnTo>
                  <a:lnTo>
                    <a:pt x="12061" y="191"/>
                  </a:lnTo>
                  <a:lnTo>
                    <a:pt x="12692" y="96"/>
                  </a:lnTo>
                  <a:lnTo>
                    <a:pt x="13304" y="38"/>
                  </a:lnTo>
                  <a:lnTo>
                    <a:pt x="13934" y="19"/>
                  </a:lnTo>
                  <a:lnTo>
                    <a:pt x="14546" y="0"/>
                  </a:lnTo>
                  <a:lnTo>
                    <a:pt x="15177" y="38"/>
                  </a:lnTo>
                  <a:lnTo>
                    <a:pt x="15789" y="76"/>
                  </a:lnTo>
                  <a:lnTo>
                    <a:pt x="16419" y="153"/>
                  </a:lnTo>
                  <a:lnTo>
                    <a:pt x="17031" y="248"/>
                  </a:lnTo>
                  <a:lnTo>
                    <a:pt x="17643" y="382"/>
                  </a:lnTo>
                  <a:lnTo>
                    <a:pt x="18254" y="535"/>
                  </a:lnTo>
                  <a:lnTo>
                    <a:pt x="18847" y="726"/>
                  </a:lnTo>
                  <a:lnTo>
                    <a:pt x="19439" y="937"/>
                  </a:lnTo>
                  <a:lnTo>
                    <a:pt x="20032" y="1166"/>
                  </a:lnTo>
                  <a:lnTo>
                    <a:pt x="20605" y="1434"/>
                  </a:lnTo>
                  <a:lnTo>
                    <a:pt x="21179" y="1720"/>
                  </a:lnTo>
                  <a:lnTo>
                    <a:pt x="21733" y="2026"/>
                  </a:lnTo>
                  <a:lnTo>
                    <a:pt x="22287" y="2370"/>
                  </a:lnTo>
                  <a:lnTo>
                    <a:pt x="22823" y="2733"/>
                  </a:lnTo>
                  <a:lnTo>
                    <a:pt x="22823" y="2733"/>
                  </a:lnTo>
                  <a:lnTo>
                    <a:pt x="22880" y="3173"/>
                  </a:lnTo>
                  <a:lnTo>
                    <a:pt x="22956" y="3593"/>
                  </a:lnTo>
                  <a:lnTo>
                    <a:pt x="22995" y="4014"/>
                  </a:lnTo>
                  <a:lnTo>
                    <a:pt x="23033" y="4435"/>
                  </a:lnTo>
                  <a:lnTo>
                    <a:pt x="23052" y="4874"/>
                  </a:lnTo>
                  <a:lnTo>
                    <a:pt x="23052" y="5295"/>
                  </a:lnTo>
                  <a:lnTo>
                    <a:pt x="23052" y="5715"/>
                  </a:lnTo>
                  <a:lnTo>
                    <a:pt x="23033" y="6155"/>
                  </a:lnTo>
                  <a:lnTo>
                    <a:pt x="23014" y="6575"/>
                  </a:lnTo>
                  <a:lnTo>
                    <a:pt x="22975" y="6996"/>
                  </a:lnTo>
                  <a:lnTo>
                    <a:pt x="22918" y="7416"/>
                  </a:lnTo>
                  <a:lnTo>
                    <a:pt x="22842" y="7856"/>
                  </a:lnTo>
                  <a:lnTo>
                    <a:pt x="22765" y="8276"/>
                  </a:lnTo>
                  <a:lnTo>
                    <a:pt x="22670" y="8697"/>
                  </a:lnTo>
                  <a:lnTo>
                    <a:pt x="22574" y="9098"/>
                  </a:lnTo>
                  <a:lnTo>
                    <a:pt x="22459" y="9519"/>
                  </a:lnTo>
                  <a:lnTo>
                    <a:pt x="22326" y="9939"/>
                  </a:lnTo>
                  <a:lnTo>
                    <a:pt x="22173" y="10341"/>
                  </a:lnTo>
                  <a:lnTo>
                    <a:pt x="22020" y="10742"/>
                  </a:lnTo>
                  <a:lnTo>
                    <a:pt x="21848" y="11144"/>
                  </a:lnTo>
                  <a:lnTo>
                    <a:pt x="21676" y="11545"/>
                  </a:lnTo>
                  <a:lnTo>
                    <a:pt x="21485" y="11927"/>
                  </a:lnTo>
                  <a:lnTo>
                    <a:pt x="21274" y="12310"/>
                  </a:lnTo>
                  <a:lnTo>
                    <a:pt x="21064" y="12692"/>
                  </a:lnTo>
                  <a:lnTo>
                    <a:pt x="20816" y="13074"/>
                  </a:lnTo>
                  <a:lnTo>
                    <a:pt x="20586" y="13437"/>
                  </a:lnTo>
                  <a:lnTo>
                    <a:pt x="20319" y="13820"/>
                  </a:lnTo>
                  <a:lnTo>
                    <a:pt x="20051" y="14164"/>
                  </a:lnTo>
                  <a:lnTo>
                    <a:pt x="19764" y="14527"/>
                  </a:lnTo>
                  <a:lnTo>
                    <a:pt x="19478" y="14871"/>
                  </a:lnTo>
                  <a:lnTo>
                    <a:pt x="19172" y="15196"/>
                  </a:lnTo>
                  <a:lnTo>
                    <a:pt x="18847" y="15540"/>
                  </a:lnTo>
                  <a:lnTo>
                    <a:pt x="18847" y="15540"/>
                  </a:lnTo>
                  <a:lnTo>
                    <a:pt x="18369" y="15999"/>
                  </a:lnTo>
                  <a:lnTo>
                    <a:pt x="17872" y="16419"/>
                  </a:lnTo>
                  <a:lnTo>
                    <a:pt x="17356" y="16840"/>
                  </a:lnTo>
                  <a:lnTo>
                    <a:pt x="16821" y="17222"/>
                  </a:lnTo>
                  <a:lnTo>
                    <a:pt x="16285" y="17566"/>
                  </a:lnTo>
                  <a:lnTo>
                    <a:pt x="15731" y="17891"/>
                  </a:lnTo>
                  <a:lnTo>
                    <a:pt x="15177" y="18197"/>
                  </a:lnTo>
                  <a:lnTo>
                    <a:pt x="14603" y="18464"/>
                  </a:lnTo>
                  <a:lnTo>
                    <a:pt x="14011" y="18713"/>
                  </a:lnTo>
                  <a:lnTo>
                    <a:pt x="13418" y="18942"/>
                  </a:lnTo>
                  <a:lnTo>
                    <a:pt x="12826" y="19133"/>
                  </a:lnTo>
                  <a:lnTo>
                    <a:pt x="12214" y="19305"/>
                  </a:lnTo>
                  <a:lnTo>
                    <a:pt x="11602" y="19439"/>
                  </a:lnTo>
                  <a:lnTo>
                    <a:pt x="10991" y="19554"/>
                  </a:lnTo>
                  <a:lnTo>
                    <a:pt x="10379" y="19630"/>
                  </a:lnTo>
                  <a:lnTo>
                    <a:pt x="9748" y="19688"/>
                  </a:lnTo>
                  <a:lnTo>
                    <a:pt x="9137" y="19726"/>
                  </a:lnTo>
                  <a:lnTo>
                    <a:pt x="8506" y="19726"/>
                  </a:lnTo>
                  <a:lnTo>
                    <a:pt x="7894" y="19707"/>
                  </a:lnTo>
                  <a:lnTo>
                    <a:pt x="7264" y="19669"/>
                  </a:lnTo>
                  <a:lnTo>
                    <a:pt x="6652" y="19592"/>
                  </a:lnTo>
                  <a:lnTo>
                    <a:pt x="6040" y="19497"/>
                  </a:lnTo>
                  <a:lnTo>
                    <a:pt x="5429" y="19363"/>
                  </a:lnTo>
                  <a:lnTo>
                    <a:pt x="4817" y="19210"/>
                  </a:lnTo>
                  <a:lnTo>
                    <a:pt x="4205" y="19019"/>
                  </a:lnTo>
                  <a:lnTo>
                    <a:pt x="3613" y="18808"/>
                  </a:lnTo>
                  <a:lnTo>
                    <a:pt x="3039" y="18579"/>
                  </a:lnTo>
                  <a:lnTo>
                    <a:pt x="2447" y="18311"/>
                  </a:lnTo>
                  <a:lnTo>
                    <a:pt x="1892" y="18025"/>
                  </a:lnTo>
                  <a:lnTo>
                    <a:pt x="1319" y="17719"/>
                  </a:lnTo>
                  <a:lnTo>
                    <a:pt x="784" y="17375"/>
                  </a:lnTo>
                  <a:lnTo>
                    <a:pt x="249" y="16993"/>
                  </a:lnTo>
                  <a:lnTo>
                    <a:pt x="249" y="16993"/>
                  </a:lnTo>
                  <a:lnTo>
                    <a:pt x="172" y="16572"/>
                  </a:lnTo>
                  <a:lnTo>
                    <a:pt x="115" y="16152"/>
                  </a:lnTo>
                  <a:lnTo>
                    <a:pt x="77" y="15731"/>
                  </a:lnTo>
                  <a:lnTo>
                    <a:pt x="38" y="15311"/>
                  </a:lnTo>
                  <a:lnTo>
                    <a:pt x="19" y="14871"/>
                  </a:lnTo>
                  <a:lnTo>
                    <a:pt x="0" y="14450"/>
                  </a:lnTo>
                  <a:lnTo>
                    <a:pt x="0" y="14030"/>
                  </a:lnTo>
                  <a:lnTo>
                    <a:pt x="19" y="13590"/>
                  </a:lnTo>
                  <a:lnTo>
                    <a:pt x="57" y="13170"/>
                  </a:lnTo>
                  <a:lnTo>
                    <a:pt x="96" y="12749"/>
                  </a:lnTo>
                  <a:lnTo>
                    <a:pt x="153" y="12310"/>
                  </a:lnTo>
                  <a:lnTo>
                    <a:pt x="210" y="11889"/>
                  </a:lnTo>
                  <a:lnTo>
                    <a:pt x="287" y="11469"/>
                  </a:lnTo>
                  <a:lnTo>
                    <a:pt x="382" y="11048"/>
                  </a:lnTo>
                  <a:lnTo>
                    <a:pt x="497" y="10647"/>
                  </a:lnTo>
                  <a:lnTo>
                    <a:pt x="612" y="10226"/>
                  </a:lnTo>
                  <a:lnTo>
                    <a:pt x="746" y="9806"/>
                  </a:lnTo>
                  <a:lnTo>
                    <a:pt x="879" y="9404"/>
                  </a:lnTo>
                  <a:lnTo>
                    <a:pt x="1032" y="9003"/>
                  </a:lnTo>
                  <a:lnTo>
                    <a:pt x="1204" y="8601"/>
                  </a:lnTo>
                  <a:lnTo>
                    <a:pt x="1395" y="8200"/>
                  </a:lnTo>
                  <a:lnTo>
                    <a:pt x="1587" y="7818"/>
                  </a:lnTo>
                  <a:lnTo>
                    <a:pt x="1778" y="7435"/>
                  </a:lnTo>
                  <a:lnTo>
                    <a:pt x="2007" y="7053"/>
                  </a:lnTo>
                  <a:lnTo>
                    <a:pt x="2237" y="6671"/>
                  </a:lnTo>
                  <a:lnTo>
                    <a:pt x="2485" y="6289"/>
                  </a:lnTo>
                  <a:lnTo>
                    <a:pt x="2733" y="5925"/>
                  </a:lnTo>
                  <a:lnTo>
                    <a:pt x="3001" y="5581"/>
                  </a:lnTo>
                  <a:lnTo>
                    <a:pt x="3288" y="5218"/>
                  </a:lnTo>
                  <a:lnTo>
                    <a:pt x="3575" y="4874"/>
                  </a:lnTo>
                  <a:lnTo>
                    <a:pt x="3899" y="4549"/>
                  </a:lnTo>
                  <a:lnTo>
                    <a:pt x="4205" y="4205"/>
                  </a:lnTo>
                  <a:lnTo>
                    <a:pt x="4205" y="4205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5"/>
            <p:cNvSpPr/>
            <p:nvPr/>
          </p:nvSpPr>
          <p:spPr>
            <a:xfrm>
              <a:off x="508150" y="807467"/>
              <a:ext cx="775079" cy="292849"/>
            </a:xfrm>
            <a:custGeom>
              <a:avLst/>
              <a:gdLst/>
              <a:ahLst/>
              <a:cxnLst/>
              <a:rect l="l" t="t" r="r" b="b"/>
              <a:pathLst>
                <a:path w="52010" h="19651" extrusionOk="0">
                  <a:moveTo>
                    <a:pt x="37884" y="1988"/>
                  </a:moveTo>
                  <a:lnTo>
                    <a:pt x="37884" y="1988"/>
                  </a:lnTo>
                  <a:lnTo>
                    <a:pt x="39356" y="1625"/>
                  </a:lnTo>
                  <a:lnTo>
                    <a:pt x="40752" y="1300"/>
                  </a:lnTo>
                  <a:lnTo>
                    <a:pt x="42090" y="1014"/>
                  </a:lnTo>
                  <a:lnTo>
                    <a:pt x="43370" y="746"/>
                  </a:lnTo>
                  <a:lnTo>
                    <a:pt x="44574" y="517"/>
                  </a:lnTo>
                  <a:lnTo>
                    <a:pt x="45702" y="345"/>
                  </a:lnTo>
                  <a:lnTo>
                    <a:pt x="46753" y="192"/>
                  </a:lnTo>
                  <a:lnTo>
                    <a:pt x="47728" y="96"/>
                  </a:lnTo>
                  <a:lnTo>
                    <a:pt x="48608" y="20"/>
                  </a:lnTo>
                  <a:lnTo>
                    <a:pt x="49391" y="1"/>
                  </a:lnTo>
                  <a:lnTo>
                    <a:pt x="50079" y="20"/>
                  </a:lnTo>
                  <a:lnTo>
                    <a:pt x="50404" y="58"/>
                  </a:lnTo>
                  <a:lnTo>
                    <a:pt x="50672" y="77"/>
                  </a:lnTo>
                  <a:lnTo>
                    <a:pt x="50940" y="134"/>
                  </a:lnTo>
                  <a:lnTo>
                    <a:pt x="51169" y="192"/>
                  </a:lnTo>
                  <a:lnTo>
                    <a:pt x="51379" y="268"/>
                  </a:lnTo>
                  <a:lnTo>
                    <a:pt x="51551" y="345"/>
                  </a:lnTo>
                  <a:lnTo>
                    <a:pt x="51704" y="440"/>
                  </a:lnTo>
                  <a:lnTo>
                    <a:pt x="51819" y="536"/>
                  </a:lnTo>
                  <a:lnTo>
                    <a:pt x="51914" y="650"/>
                  </a:lnTo>
                  <a:lnTo>
                    <a:pt x="51972" y="765"/>
                  </a:lnTo>
                  <a:lnTo>
                    <a:pt x="51972" y="765"/>
                  </a:lnTo>
                  <a:lnTo>
                    <a:pt x="51991" y="880"/>
                  </a:lnTo>
                  <a:lnTo>
                    <a:pt x="52010" y="975"/>
                  </a:lnTo>
                  <a:lnTo>
                    <a:pt x="51991" y="1090"/>
                  </a:lnTo>
                  <a:lnTo>
                    <a:pt x="51972" y="1205"/>
                  </a:lnTo>
                  <a:lnTo>
                    <a:pt x="51933" y="1339"/>
                  </a:lnTo>
                  <a:lnTo>
                    <a:pt x="51876" y="1453"/>
                  </a:lnTo>
                  <a:lnTo>
                    <a:pt x="51704" y="1721"/>
                  </a:lnTo>
                  <a:lnTo>
                    <a:pt x="51475" y="2008"/>
                  </a:lnTo>
                  <a:lnTo>
                    <a:pt x="51188" y="2313"/>
                  </a:lnTo>
                  <a:lnTo>
                    <a:pt x="50844" y="2638"/>
                  </a:lnTo>
                  <a:lnTo>
                    <a:pt x="50443" y="2963"/>
                  </a:lnTo>
                  <a:lnTo>
                    <a:pt x="49984" y="3307"/>
                  </a:lnTo>
                  <a:lnTo>
                    <a:pt x="49468" y="3671"/>
                  </a:lnTo>
                  <a:lnTo>
                    <a:pt x="48894" y="4053"/>
                  </a:lnTo>
                  <a:lnTo>
                    <a:pt x="48283" y="4454"/>
                  </a:lnTo>
                  <a:lnTo>
                    <a:pt x="47595" y="4856"/>
                  </a:lnTo>
                  <a:lnTo>
                    <a:pt x="46887" y="5257"/>
                  </a:lnTo>
                  <a:lnTo>
                    <a:pt x="46123" y="5678"/>
                  </a:lnTo>
                  <a:lnTo>
                    <a:pt x="45301" y="6117"/>
                  </a:lnTo>
                  <a:lnTo>
                    <a:pt x="44441" y="6557"/>
                  </a:lnTo>
                  <a:lnTo>
                    <a:pt x="43542" y="6996"/>
                  </a:lnTo>
                  <a:lnTo>
                    <a:pt x="42606" y="7455"/>
                  </a:lnTo>
                  <a:lnTo>
                    <a:pt x="41612" y="7914"/>
                  </a:lnTo>
                  <a:lnTo>
                    <a:pt x="39547" y="8850"/>
                  </a:lnTo>
                  <a:lnTo>
                    <a:pt x="37330" y="9806"/>
                  </a:lnTo>
                  <a:lnTo>
                    <a:pt x="34998" y="10762"/>
                  </a:lnTo>
                  <a:lnTo>
                    <a:pt x="32532" y="11737"/>
                  </a:lnTo>
                  <a:lnTo>
                    <a:pt x="29971" y="12692"/>
                  </a:lnTo>
                  <a:lnTo>
                    <a:pt x="27333" y="13629"/>
                  </a:lnTo>
                  <a:lnTo>
                    <a:pt x="27333" y="13629"/>
                  </a:lnTo>
                  <a:lnTo>
                    <a:pt x="24677" y="14527"/>
                  </a:lnTo>
                  <a:lnTo>
                    <a:pt x="22077" y="15368"/>
                  </a:lnTo>
                  <a:lnTo>
                    <a:pt x="19554" y="16152"/>
                  </a:lnTo>
                  <a:lnTo>
                    <a:pt x="17126" y="16859"/>
                  </a:lnTo>
                  <a:lnTo>
                    <a:pt x="14794" y="17490"/>
                  </a:lnTo>
                  <a:lnTo>
                    <a:pt x="12577" y="18044"/>
                  </a:lnTo>
                  <a:lnTo>
                    <a:pt x="11526" y="18293"/>
                  </a:lnTo>
                  <a:lnTo>
                    <a:pt x="10513" y="18522"/>
                  </a:lnTo>
                  <a:lnTo>
                    <a:pt x="9519" y="18733"/>
                  </a:lnTo>
                  <a:lnTo>
                    <a:pt x="8582" y="18924"/>
                  </a:lnTo>
                  <a:lnTo>
                    <a:pt x="7684" y="19077"/>
                  </a:lnTo>
                  <a:lnTo>
                    <a:pt x="6805" y="19230"/>
                  </a:lnTo>
                  <a:lnTo>
                    <a:pt x="5983" y="19363"/>
                  </a:lnTo>
                  <a:lnTo>
                    <a:pt x="5218" y="19459"/>
                  </a:lnTo>
                  <a:lnTo>
                    <a:pt x="4492" y="19535"/>
                  </a:lnTo>
                  <a:lnTo>
                    <a:pt x="3804" y="19593"/>
                  </a:lnTo>
                  <a:lnTo>
                    <a:pt x="3173" y="19631"/>
                  </a:lnTo>
                  <a:lnTo>
                    <a:pt x="2600" y="19650"/>
                  </a:lnTo>
                  <a:lnTo>
                    <a:pt x="2064" y="19631"/>
                  </a:lnTo>
                  <a:lnTo>
                    <a:pt x="1606" y="19593"/>
                  </a:lnTo>
                  <a:lnTo>
                    <a:pt x="1185" y="19535"/>
                  </a:lnTo>
                  <a:lnTo>
                    <a:pt x="822" y="19459"/>
                  </a:lnTo>
                  <a:lnTo>
                    <a:pt x="535" y="19344"/>
                  </a:lnTo>
                  <a:lnTo>
                    <a:pt x="421" y="19287"/>
                  </a:lnTo>
                  <a:lnTo>
                    <a:pt x="306" y="19230"/>
                  </a:lnTo>
                  <a:lnTo>
                    <a:pt x="210" y="19153"/>
                  </a:lnTo>
                  <a:lnTo>
                    <a:pt x="134" y="19058"/>
                  </a:lnTo>
                  <a:lnTo>
                    <a:pt x="76" y="18981"/>
                  </a:lnTo>
                  <a:lnTo>
                    <a:pt x="38" y="18885"/>
                  </a:lnTo>
                  <a:lnTo>
                    <a:pt x="38" y="18885"/>
                  </a:lnTo>
                  <a:lnTo>
                    <a:pt x="0" y="18752"/>
                  </a:lnTo>
                  <a:lnTo>
                    <a:pt x="0" y="18599"/>
                  </a:lnTo>
                  <a:lnTo>
                    <a:pt x="38" y="18446"/>
                  </a:lnTo>
                  <a:lnTo>
                    <a:pt x="96" y="18274"/>
                  </a:lnTo>
                  <a:lnTo>
                    <a:pt x="172" y="18102"/>
                  </a:lnTo>
                  <a:lnTo>
                    <a:pt x="306" y="17930"/>
                  </a:lnTo>
                  <a:lnTo>
                    <a:pt x="440" y="17739"/>
                  </a:lnTo>
                  <a:lnTo>
                    <a:pt x="612" y="17547"/>
                  </a:lnTo>
                  <a:lnTo>
                    <a:pt x="822" y="17337"/>
                  </a:lnTo>
                  <a:lnTo>
                    <a:pt x="1032" y="17127"/>
                  </a:lnTo>
                  <a:lnTo>
                    <a:pt x="1567" y="16687"/>
                  </a:lnTo>
                  <a:lnTo>
                    <a:pt x="2198" y="16209"/>
                  </a:lnTo>
                  <a:lnTo>
                    <a:pt x="2924" y="15713"/>
                  </a:lnTo>
                  <a:lnTo>
                    <a:pt x="3746" y="15196"/>
                  </a:lnTo>
                  <a:lnTo>
                    <a:pt x="4664" y="14661"/>
                  </a:lnTo>
                  <a:lnTo>
                    <a:pt x="5658" y="14107"/>
                  </a:lnTo>
                  <a:lnTo>
                    <a:pt x="6728" y="13533"/>
                  </a:lnTo>
                  <a:lnTo>
                    <a:pt x="7894" y="12941"/>
                  </a:lnTo>
                  <a:lnTo>
                    <a:pt x="9118" y="12329"/>
                  </a:lnTo>
                  <a:lnTo>
                    <a:pt x="10417" y="11718"/>
                  </a:lnTo>
                  <a:lnTo>
                    <a:pt x="11794" y="11087"/>
                  </a:lnTo>
                  <a:lnTo>
                    <a:pt x="11794" y="11087"/>
                  </a:lnTo>
                  <a:lnTo>
                    <a:pt x="11832" y="11909"/>
                  </a:lnTo>
                  <a:lnTo>
                    <a:pt x="11927" y="12712"/>
                  </a:lnTo>
                  <a:lnTo>
                    <a:pt x="11927" y="12712"/>
                  </a:lnTo>
                  <a:lnTo>
                    <a:pt x="10933" y="13266"/>
                  </a:lnTo>
                  <a:lnTo>
                    <a:pt x="10054" y="13801"/>
                  </a:lnTo>
                  <a:lnTo>
                    <a:pt x="9672" y="14050"/>
                  </a:lnTo>
                  <a:lnTo>
                    <a:pt x="9309" y="14298"/>
                  </a:lnTo>
                  <a:lnTo>
                    <a:pt x="8984" y="14527"/>
                  </a:lnTo>
                  <a:lnTo>
                    <a:pt x="8697" y="14757"/>
                  </a:lnTo>
                  <a:lnTo>
                    <a:pt x="8449" y="14967"/>
                  </a:lnTo>
                  <a:lnTo>
                    <a:pt x="8238" y="15177"/>
                  </a:lnTo>
                  <a:lnTo>
                    <a:pt x="8066" y="15368"/>
                  </a:lnTo>
                  <a:lnTo>
                    <a:pt x="7932" y="15560"/>
                  </a:lnTo>
                  <a:lnTo>
                    <a:pt x="7818" y="15732"/>
                  </a:lnTo>
                  <a:lnTo>
                    <a:pt x="7760" y="15904"/>
                  </a:lnTo>
                  <a:lnTo>
                    <a:pt x="7741" y="16037"/>
                  </a:lnTo>
                  <a:lnTo>
                    <a:pt x="7760" y="16190"/>
                  </a:lnTo>
                  <a:lnTo>
                    <a:pt x="7760" y="16190"/>
                  </a:lnTo>
                  <a:lnTo>
                    <a:pt x="7799" y="16248"/>
                  </a:lnTo>
                  <a:lnTo>
                    <a:pt x="7837" y="16305"/>
                  </a:lnTo>
                  <a:lnTo>
                    <a:pt x="7952" y="16420"/>
                  </a:lnTo>
                  <a:lnTo>
                    <a:pt x="8124" y="16515"/>
                  </a:lnTo>
                  <a:lnTo>
                    <a:pt x="8334" y="16592"/>
                  </a:lnTo>
                  <a:lnTo>
                    <a:pt x="8582" y="16649"/>
                  </a:lnTo>
                  <a:lnTo>
                    <a:pt x="8869" y="16687"/>
                  </a:lnTo>
                  <a:lnTo>
                    <a:pt x="9194" y="16706"/>
                  </a:lnTo>
                  <a:lnTo>
                    <a:pt x="9557" y="16726"/>
                  </a:lnTo>
                  <a:lnTo>
                    <a:pt x="9978" y="16706"/>
                  </a:lnTo>
                  <a:lnTo>
                    <a:pt x="10417" y="16687"/>
                  </a:lnTo>
                  <a:lnTo>
                    <a:pt x="10895" y="16649"/>
                  </a:lnTo>
                  <a:lnTo>
                    <a:pt x="11411" y="16592"/>
                  </a:lnTo>
                  <a:lnTo>
                    <a:pt x="12520" y="16420"/>
                  </a:lnTo>
                  <a:lnTo>
                    <a:pt x="13762" y="16209"/>
                  </a:lnTo>
                  <a:lnTo>
                    <a:pt x="15119" y="15923"/>
                  </a:lnTo>
                  <a:lnTo>
                    <a:pt x="16591" y="15598"/>
                  </a:lnTo>
                  <a:lnTo>
                    <a:pt x="18139" y="15196"/>
                  </a:lnTo>
                  <a:lnTo>
                    <a:pt x="19764" y="14757"/>
                  </a:lnTo>
                  <a:lnTo>
                    <a:pt x="21465" y="14260"/>
                  </a:lnTo>
                  <a:lnTo>
                    <a:pt x="23243" y="13725"/>
                  </a:lnTo>
                  <a:lnTo>
                    <a:pt x="25059" y="13132"/>
                  </a:lnTo>
                  <a:lnTo>
                    <a:pt x="26932" y="12501"/>
                  </a:lnTo>
                  <a:lnTo>
                    <a:pt x="26932" y="12501"/>
                  </a:lnTo>
                  <a:lnTo>
                    <a:pt x="28786" y="11832"/>
                  </a:lnTo>
                  <a:lnTo>
                    <a:pt x="30583" y="11163"/>
                  </a:lnTo>
                  <a:lnTo>
                    <a:pt x="32322" y="10494"/>
                  </a:lnTo>
                  <a:lnTo>
                    <a:pt x="33966" y="9806"/>
                  </a:lnTo>
                  <a:lnTo>
                    <a:pt x="35514" y="9137"/>
                  </a:lnTo>
                  <a:lnTo>
                    <a:pt x="36967" y="8487"/>
                  </a:lnTo>
                  <a:lnTo>
                    <a:pt x="38324" y="7837"/>
                  </a:lnTo>
                  <a:lnTo>
                    <a:pt x="39547" y="7226"/>
                  </a:lnTo>
                  <a:lnTo>
                    <a:pt x="40656" y="6614"/>
                  </a:lnTo>
                  <a:lnTo>
                    <a:pt x="41631" y="6041"/>
                  </a:lnTo>
                  <a:lnTo>
                    <a:pt x="42071" y="5773"/>
                  </a:lnTo>
                  <a:lnTo>
                    <a:pt x="42472" y="5505"/>
                  </a:lnTo>
                  <a:lnTo>
                    <a:pt x="42835" y="5257"/>
                  </a:lnTo>
                  <a:lnTo>
                    <a:pt x="43160" y="5009"/>
                  </a:lnTo>
                  <a:lnTo>
                    <a:pt x="43447" y="4779"/>
                  </a:lnTo>
                  <a:lnTo>
                    <a:pt x="43695" y="4550"/>
                  </a:lnTo>
                  <a:lnTo>
                    <a:pt x="43886" y="4340"/>
                  </a:lnTo>
                  <a:lnTo>
                    <a:pt x="44058" y="4129"/>
                  </a:lnTo>
                  <a:lnTo>
                    <a:pt x="44173" y="3957"/>
                  </a:lnTo>
                  <a:lnTo>
                    <a:pt x="44230" y="3785"/>
                  </a:lnTo>
                  <a:lnTo>
                    <a:pt x="44250" y="3613"/>
                  </a:lnTo>
                  <a:lnTo>
                    <a:pt x="44250" y="3537"/>
                  </a:lnTo>
                  <a:lnTo>
                    <a:pt x="44230" y="3479"/>
                  </a:lnTo>
                  <a:lnTo>
                    <a:pt x="44230" y="3479"/>
                  </a:lnTo>
                  <a:lnTo>
                    <a:pt x="44173" y="3346"/>
                  </a:lnTo>
                  <a:lnTo>
                    <a:pt x="44058" y="3250"/>
                  </a:lnTo>
                  <a:lnTo>
                    <a:pt x="43905" y="3154"/>
                  </a:lnTo>
                  <a:lnTo>
                    <a:pt x="43714" y="3078"/>
                  </a:lnTo>
                  <a:lnTo>
                    <a:pt x="43504" y="3021"/>
                  </a:lnTo>
                  <a:lnTo>
                    <a:pt x="43236" y="2982"/>
                  </a:lnTo>
                  <a:lnTo>
                    <a:pt x="42931" y="2944"/>
                  </a:lnTo>
                  <a:lnTo>
                    <a:pt x="42606" y="2925"/>
                  </a:lnTo>
                  <a:lnTo>
                    <a:pt x="42243" y="2925"/>
                  </a:lnTo>
                  <a:lnTo>
                    <a:pt x="41841" y="2944"/>
                  </a:lnTo>
                  <a:lnTo>
                    <a:pt x="41402" y="2982"/>
                  </a:lnTo>
                  <a:lnTo>
                    <a:pt x="40943" y="3021"/>
                  </a:lnTo>
                  <a:lnTo>
                    <a:pt x="39911" y="3154"/>
                  </a:lnTo>
                  <a:lnTo>
                    <a:pt x="38783" y="3346"/>
                  </a:lnTo>
                  <a:lnTo>
                    <a:pt x="38783" y="3346"/>
                  </a:lnTo>
                  <a:lnTo>
                    <a:pt x="38343" y="2657"/>
                  </a:lnTo>
                  <a:lnTo>
                    <a:pt x="38114" y="2313"/>
                  </a:lnTo>
                  <a:lnTo>
                    <a:pt x="37884" y="1988"/>
                  </a:lnTo>
                  <a:lnTo>
                    <a:pt x="37884" y="19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7" name="Google Shape;2957;p45"/>
          <p:cNvGrpSpPr/>
          <p:nvPr/>
        </p:nvGrpSpPr>
        <p:grpSpPr>
          <a:xfrm>
            <a:off x="8116846" y="443777"/>
            <a:ext cx="627875" cy="759082"/>
            <a:chOff x="6747325" y="323950"/>
            <a:chExt cx="1599275" cy="1933475"/>
          </a:xfrm>
        </p:grpSpPr>
        <p:sp>
          <p:nvSpPr>
            <p:cNvPr id="2958" name="Google Shape;2958;p45"/>
            <p:cNvSpPr/>
            <p:nvPr/>
          </p:nvSpPr>
          <p:spPr>
            <a:xfrm>
              <a:off x="7949350" y="915600"/>
              <a:ext cx="106825" cy="141300"/>
            </a:xfrm>
            <a:custGeom>
              <a:avLst/>
              <a:gdLst/>
              <a:ahLst/>
              <a:cxnLst/>
              <a:rect l="l" t="t" r="r" b="b"/>
              <a:pathLst>
                <a:path w="4273" h="5652" extrusionOk="0">
                  <a:moveTo>
                    <a:pt x="1221" y="1"/>
                  </a:moveTo>
                  <a:lnTo>
                    <a:pt x="1103" y="20"/>
                  </a:lnTo>
                  <a:lnTo>
                    <a:pt x="0" y="237"/>
                  </a:lnTo>
                  <a:lnTo>
                    <a:pt x="118" y="867"/>
                  </a:lnTo>
                  <a:lnTo>
                    <a:pt x="1241" y="651"/>
                  </a:lnTo>
                  <a:lnTo>
                    <a:pt x="1339" y="651"/>
                  </a:lnTo>
                  <a:lnTo>
                    <a:pt x="1378" y="690"/>
                  </a:lnTo>
                  <a:lnTo>
                    <a:pt x="1418" y="729"/>
                  </a:lnTo>
                  <a:lnTo>
                    <a:pt x="3544" y="3663"/>
                  </a:lnTo>
                  <a:lnTo>
                    <a:pt x="3584" y="3742"/>
                  </a:lnTo>
                  <a:lnTo>
                    <a:pt x="3623" y="3820"/>
                  </a:lnTo>
                  <a:lnTo>
                    <a:pt x="3623" y="3919"/>
                  </a:lnTo>
                  <a:lnTo>
                    <a:pt x="3623" y="3998"/>
                  </a:lnTo>
                  <a:lnTo>
                    <a:pt x="3603" y="4076"/>
                  </a:lnTo>
                  <a:lnTo>
                    <a:pt x="3564" y="4135"/>
                  </a:lnTo>
                  <a:lnTo>
                    <a:pt x="3505" y="4195"/>
                  </a:lnTo>
                  <a:lnTo>
                    <a:pt x="3446" y="4214"/>
                  </a:lnTo>
                  <a:lnTo>
                    <a:pt x="1457" y="5081"/>
                  </a:lnTo>
                  <a:lnTo>
                    <a:pt x="1713" y="5652"/>
                  </a:lnTo>
                  <a:lnTo>
                    <a:pt x="3702" y="4805"/>
                  </a:lnTo>
                  <a:lnTo>
                    <a:pt x="3800" y="4766"/>
                  </a:lnTo>
                  <a:lnTo>
                    <a:pt x="3899" y="4687"/>
                  </a:lnTo>
                  <a:lnTo>
                    <a:pt x="3977" y="4628"/>
                  </a:lnTo>
                  <a:lnTo>
                    <a:pt x="4056" y="4549"/>
                  </a:lnTo>
                  <a:lnTo>
                    <a:pt x="4115" y="4451"/>
                  </a:lnTo>
                  <a:lnTo>
                    <a:pt x="4174" y="4352"/>
                  </a:lnTo>
                  <a:lnTo>
                    <a:pt x="4214" y="4254"/>
                  </a:lnTo>
                  <a:lnTo>
                    <a:pt x="4233" y="4135"/>
                  </a:lnTo>
                  <a:lnTo>
                    <a:pt x="4253" y="4017"/>
                  </a:lnTo>
                  <a:lnTo>
                    <a:pt x="4273" y="3919"/>
                  </a:lnTo>
                  <a:lnTo>
                    <a:pt x="4233" y="3702"/>
                  </a:lnTo>
                  <a:lnTo>
                    <a:pt x="4174" y="3486"/>
                  </a:lnTo>
                  <a:lnTo>
                    <a:pt x="4056" y="3289"/>
                  </a:lnTo>
                  <a:lnTo>
                    <a:pt x="1949" y="355"/>
                  </a:lnTo>
                  <a:lnTo>
                    <a:pt x="1871" y="257"/>
                  </a:lnTo>
                  <a:lnTo>
                    <a:pt x="1772" y="178"/>
                  </a:lnTo>
                  <a:lnTo>
                    <a:pt x="1674" y="119"/>
                  </a:lnTo>
                  <a:lnTo>
                    <a:pt x="1575" y="60"/>
                  </a:lnTo>
                  <a:lnTo>
                    <a:pt x="1457" y="20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5"/>
            <p:cNvSpPr/>
            <p:nvPr/>
          </p:nvSpPr>
          <p:spPr>
            <a:xfrm>
              <a:off x="8020725" y="1069175"/>
              <a:ext cx="106825" cy="141300"/>
            </a:xfrm>
            <a:custGeom>
              <a:avLst/>
              <a:gdLst/>
              <a:ahLst/>
              <a:cxnLst/>
              <a:rect l="l" t="t" r="r" b="b"/>
              <a:pathLst>
                <a:path w="4273" h="5652" extrusionOk="0">
                  <a:moveTo>
                    <a:pt x="1221" y="1"/>
                  </a:moveTo>
                  <a:lnTo>
                    <a:pt x="1103" y="20"/>
                  </a:lnTo>
                  <a:lnTo>
                    <a:pt x="0" y="237"/>
                  </a:lnTo>
                  <a:lnTo>
                    <a:pt x="118" y="867"/>
                  </a:lnTo>
                  <a:lnTo>
                    <a:pt x="1241" y="651"/>
                  </a:lnTo>
                  <a:lnTo>
                    <a:pt x="1339" y="651"/>
                  </a:lnTo>
                  <a:lnTo>
                    <a:pt x="1378" y="690"/>
                  </a:lnTo>
                  <a:lnTo>
                    <a:pt x="1418" y="729"/>
                  </a:lnTo>
                  <a:lnTo>
                    <a:pt x="3544" y="3663"/>
                  </a:lnTo>
                  <a:lnTo>
                    <a:pt x="3584" y="3742"/>
                  </a:lnTo>
                  <a:lnTo>
                    <a:pt x="3623" y="3820"/>
                  </a:lnTo>
                  <a:lnTo>
                    <a:pt x="3623" y="3919"/>
                  </a:lnTo>
                  <a:lnTo>
                    <a:pt x="3623" y="3998"/>
                  </a:lnTo>
                  <a:lnTo>
                    <a:pt x="3603" y="4076"/>
                  </a:lnTo>
                  <a:lnTo>
                    <a:pt x="3564" y="4135"/>
                  </a:lnTo>
                  <a:lnTo>
                    <a:pt x="3505" y="4195"/>
                  </a:lnTo>
                  <a:lnTo>
                    <a:pt x="3446" y="4214"/>
                  </a:lnTo>
                  <a:lnTo>
                    <a:pt x="1457" y="5081"/>
                  </a:lnTo>
                  <a:lnTo>
                    <a:pt x="1713" y="5652"/>
                  </a:lnTo>
                  <a:lnTo>
                    <a:pt x="3702" y="4805"/>
                  </a:lnTo>
                  <a:lnTo>
                    <a:pt x="3800" y="4766"/>
                  </a:lnTo>
                  <a:lnTo>
                    <a:pt x="3899" y="4706"/>
                  </a:lnTo>
                  <a:lnTo>
                    <a:pt x="3977" y="4628"/>
                  </a:lnTo>
                  <a:lnTo>
                    <a:pt x="4056" y="4549"/>
                  </a:lnTo>
                  <a:lnTo>
                    <a:pt x="4115" y="4450"/>
                  </a:lnTo>
                  <a:lnTo>
                    <a:pt x="4174" y="4352"/>
                  </a:lnTo>
                  <a:lnTo>
                    <a:pt x="4214" y="4254"/>
                  </a:lnTo>
                  <a:lnTo>
                    <a:pt x="4233" y="4135"/>
                  </a:lnTo>
                  <a:lnTo>
                    <a:pt x="4253" y="4017"/>
                  </a:lnTo>
                  <a:lnTo>
                    <a:pt x="4273" y="3919"/>
                  </a:lnTo>
                  <a:lnTo>
                    <a:pt x="4233" y="3702"/>
                  </a:lnTo>
                  <a:lnTo>
                    <a:pt x="4174" y="3486"/>
                  </a:lnTo>
                  <a:lnTo>
                    <a:pt x="4056" y="3289"/>
                  </a:lnTo>
                  <a:lnTo>
                    <a:pt x="1949" y="355"/>
                  </a:lnTo>
                  <a:lnTo>
                    <a:pt x="1871" y="257"/>
                  </a:lnTo>
                  <a:lnTo>
                    <a:pt x="1772" y="178"/>
                  </a:lnTo>
                  <a:lnTo>
                    <a:pt x="1674" y="119"/>
                  </a:lnTo>
                  <a:lnTo>
                    <a:pt x="1575" y="60"/>
                  </a:lnTo>
                  <a:lnTo>
                    <a:pt x="1457" y="20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5"/>
            <p:cNvSpPr/>
            <p:nvPr/>
          </p:nvSpPr>
          <p:spPr>
            <a:xfrm>
              <a:off x="8046800" y="1308400"/>
              <a:ext cx="168375" cy="124075"/>
            </a:xfrm>
            <a:custGeom>
              <a:avLst/>
              <a:gdLst/>
              <a:ahLst/>
              <a:cxnLst/>
              <a:rect l="l" t="t" r="r" b="b"/>
              <a:pathLst>
                <a:path w="6735" h="4963" extrusionOk="0">
                  <a:moveTo>
                    <a:pt x="1" y="1"/>
                  </a:moveTo>
                  <a:lnTo>
                    <a:pt x="1" y="1320"/>
                  </a:lnTo>
                  <a:lnTo>
                    <a:pt x="6557" y="4962"/>
                  </a:lnTo>
                  <a:lnTo>
                    <a:pt x="6734" y="47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5"/>
            <p:cNvSpPr/>
            <p:nvPr/>
          </p:nvSpPr>
          <p:spPr>
            <a:xfrm>
              <a:off x="7969525" y="1195675"/>
              <a:ext cx="130950" cy="96500"/>
            </a:xfrm>
            <a:custGeom>
              <a:avLst/>
              <a:gdLst/>
              <a:ahLst/>
              <a:cxnLst/>
              <a:rect l="l" t="t" r="r" b="b"/>
              <a:pathLst>
                <a:path w="5238" h="3860" extrusionOk="0">
                  <a:moveTo>
                    <a:pt x="5238" y="1"/>
                  </a:moveTo>
                  <a:lnTo>
                    <a:pt x="768" y="946"/>
                  </a:lnTo>
                  <a:lnTo>
                    <a:pt x="0" y="3860"/>
                  </a:lnTo>
                  <a:lnTo>
                    <a:pt x="0" y="3860"/>
                  </a:lnTo>
                  <a:lnTo>
                    <a:pt x="3860" y="2029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5"/>
            <p:cNvSpPr/>
            <p:nvPr/>
          </p:nvSpPr>
          <p:spPr>
            <a:xfrm>
              <a:off x="7851400" y="941700"/>
              <a:ext cx="121100" cy="76325"/>
            </a:xfrm>
            <a:custGeom>
              <a:avLst/>
              <a:gdLst/>
              <a:ahLst/>
              <a:cxnLst/>
              <a:rect l="l" t="t" r="r" b="b"/>
              <a:pathLst>
                <a:path w="4844" h="3053" extrusionOk="0">
                  <a:moveTo>
                    <a:pt x="4844" y="0"/>
                  </a:moveTo>
                  <a:lnTo>
                    <a:pt x="374" y="926"/>
                  </a:lnTo>
                  <a:lnTo>
                    <a:pt x="0" y="3052"/>
                  </a:lnTo>
                  <a:lnTo>
                    <a:pt x="3406" y="2028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5"/>
            <p:cNvSpPr/>
            <p:nvPr/>
          </p:nvSpPr>
          <p:spPr>
            <a:xfrm>
              <a:off x="7958700" y="1099700"/>
              <a:ext cx="131450" cy="96500"/>
            </a:xfrm>
            <a:custGeom>
              <a:avLst/>
              <a:gdLst/>
              <a:ahLst/>
              <a:cxnLst/>
              <a:rect l="l" t="t" r="r" b="b"/>
              <a:pathLst>
                <a:path w="5258" h="3860" extrusionOk="0">
                  <a:moveTo>
                    <a:pt x="5257" y="0"/>
                  </a:moveTo>
                  <a:lnTo>
                    <a:pt x="768" y="946"/>
                  </a:lnTo>
                  <a:lnTo>
                    <a:pt x="0" y="3860"/>
                  </a:lnTo>
                  <a:lnTo>
                    <a:pt x="3741" y="2521"/>
                  </a:lnTo>
                  <a:lnTo>
                    <a:pt x="52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5"/>
            <p:cNvSpPr/>
            <p:nvPr/>
          </p:nvSpPr>
          <p:spPr>
            <a:xfrm>
              <a:off x="8003000" y="1140050"/>
              <a:ext cx="97000" cy="71900"/>
            </a:xfrm>
            <a:custGeom>
              <a:avLst/>
              <a:gdLst/>
              <a:ahLst/>
              <a:cxnLst/>
              <a:rect l="l" t="t" r="r" b="b"/>
              <a:pathLst>
                <a:path w="3880" h="2876" extrusionOk="0">
                  <a:moveTo>
                    <a:pt x="2107" y="1"/>
                  </a:moveTo>
                  <a:lnTo>
                    <a:pt x="0" y="533"/>
                  </a:lnTo>
                  <a:lnTo>
                    <a:pt x="1792" y="2876"/>
                  </a:lnTo>
                  <a:lnTo>
                    <a:pt x="3879" y="2226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5"/>
            <p:cNvSpPr/>
            <p:nvPr/>
          </p:nvSpPr>
          <p:spPr>
            <a:xfrm>
              <a:off x="7806100" y="846200"/>
              <a:ext cx="166400" cy="123075"/>
            </a:xfrm>
            <a:custGeom>
              <a:avLst/>
              <a:gdLst/>
              <a:ahLst/>
              <a:cxnLst/>
              <a:rect l="l" t="t" r="r" b="b"/>
              <a:pathLst>
                <a:path w="6656" h="4923" extrusionOk="0">
                  <a:moveTo>
                    <a:pt x="3604" y="1"/>
                  </a:moveTo>
                  <a:lnTo>
                    <a:pt x="1" y="906"/>
                  </a:lnTo>
                  <a:lnTo>
                    <a:pt x="3053" y="4923"/>
                  </a:lnTo>
                  <a:lnTo>
                    <a:pt x="6656" y="3820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5"/>
            <p:cNvSpPr/>
            <p:nvPr/>
          </p:nvSpPr>
          <p:spPr>
            <a:xfrm>
              <a:off x="7923750" y="1004200"/>
              <a:ext cx="166400" cy="122600"/>
            </a:xfrm>
            <a:custGeom>
              <a:avLst/>
              <a:gdLst/>
              <a:ahLst/>
              <a:cxnLst/>
              <a:rect l="l" t="t" r="r" b="b"/>
              <a:pathLst>
                <a:path w="6656" h="4904" extrusionOk="0">
                  <a:moveTo>
                    <a:pt x="3604" y="1"/>
                  </a:moveTo>
                  <a:lnTo>
                    <a:pt x="0" y="907"/>
                  </a:lnTo>
                  <a:lnTo>
                    <a:pt x="3052" y="4903"/>
                  </a:lnTo>
                  <a:lnTo>
                    <a:pt x="6655" y="3820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5"/>
            <p:cNvSpPr/>
            <p:nvPr/>
          </p:nvSpPr>
          <p:spPr>
            <a:xfrm>
              <a:off x="7578700" y="1674125"/>
              <a:ext cx="767900" cy="583300"/>
            </a:xfrm>
            <a:custGeom>
              <a:avLst/>
              <a:gdLst/>
              <a:ahLst/>
              <a:cxnLst/>
              <a:rect l="l" t="t" r="r" b="b"/>
              <a:pathLst>
                <a:path w="30716" h="23332" extrusionOk="0">
                  <a:moveTo>
                    <a:pt x="99" y="1"/>
                  </a:moveTo>
                  <a:lnTo>
                    <a:pt x="0" y="631"/>
                  </a:lnTo>
                  <a:lnTo>
                    <a:pt x="15220" y="23332"/>
                  </a:lnTo>
                  <a:lnTo>
                    <a:pt x="30558" y="14393"/>
                  </a:lnTo>
                  <a:lnTo>
                    <a:pt x="30715" y="13783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5"/>
            <p:cNvSpPr/>
            <p:nvPr/>
          </p:nvSpPr>
          <p:spPr>
            <a:xfrm>
              <a:off x="7555075" y="421900"/>
              <a:ext cx="88625" cy="573475"/>
            </a:xfrm>
            <a:custGeom>
              <a:avLst/>
              <a:gdLst/>
              <a:ahLst/>
              <a:cxnLst/>
              <a:rect l="l" t="t" r="r" b="b"/>
              <a:pathLst>
                <a:path w="3545" h="22939" extrusionOk="0">
                  <a:moveTo>
                    <a:pt x="3544" y="1"/>
                  </a:moveTo>
                  <a:lnTo>
                    <a:pt x="3092" y="276"/>
                  </a:lnTo>
                  <a:lnTo>
                    <a:pt x="0" y="22938"/>
                  </a:lnTo>
                  <a:lnTo>
                    <a:pt x="1083" y="22840"/>
                  </a:lnTo>
                  <a:lnTo>
                    <a:pt x="35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5"/>
            <p:cNvSpPr/>
            <p:nvPr/>
          </p:nvSpPr>
          <p:spPr>
            <a:xfrm>
              <a:off x="7678625" y="847200"/>
              <a:ext cx="411025" cy="656650"/>
            </a:xfrm>
            <a:custGeom>
              <a:avLst/>
              <a:gdLst/>
              <a:ahLst/>
              <a:cxnLst/>
              <a:rect l="l" t="t" r="r" b="b"/>
              <a:pathLst>
                <a:path w="16441" h="26266" extrusionOk="0">
                  <a:moveTo>
                    <a:pt x="3269" y="0"/>
                  </a:moveTo>
                  <a:lnTo>
                    <a:pt x="0" y="788"/>
                  </a:lnTo>
                  <a:lnTo>
                    <a:pt x="7147" y="26265"/>
                  </a:lnTo>
                  <a:lnTo>
                    <a:pt x="10435" y="24395"/>
                  </a:lnTo>
                  <a:lnTo>
                    <a:pt x="15889" y="19650"/>
                  </a:lnTo>
                  <a:lnTo>
                    <a:pt x="16441" y="16204"/>
                  </a:lnTo>
                  <a:lnTo>
                    <a:pt x="5336" y="492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5"/>
            <p:cNvSpPr/>
            <p:nvPr/>
          </p:nvSpPr>
          <p:spPr>
            <a:xfrm>
              <a:off x="7685025" y="862450"/>
              <a:ext cx="404625" cy="413500"/>
            </a:xfrm>
            <a:custGeom>
              <a:avLst/>
              <a:gdLst/>
              <a:ahLst/>
              <a:cxnLst/>
              <a:rect l="l" t="t" r="r" b="b"/>
              <a:pathLst>
                <a:path w="16185" h="16540" extrusionOk="0">
                  <a:moveTo>
                    <a:pt x="5159" y="0"/>
                  </a:moveTo>
                  <a:lnTo>
                    <a:pt x="4470" y="99"/>
                  </a:lnTo>
                  <a:lnTo>
                    <a:pt x="3781" y="197"/>
                  </a:lnTo>
                  <a:lnTo>
                    <a:pt x="3131" y="315"/>
                  </a:lnTo>
                  <a:lnTo>
                    <a:pt x="2461" y="453"/>
                  </a:lnTo>
                  <a:lnTo>
                    <a:pt x="1831" y="611"/>
                  </a:lnTo>
                  <a:lnTo>
                    <a:pt x="1201" y="768"/>
                  </a:lnTo>
                  <a:lnTo>
                    <a:pt x="591" y="945"/>
                  </a:lnTo>
                  <a:lnTo>
                    <a:pt x="0" y="1123"/>
                  </a:lnTo>
                  <a:lnTo>
                    <a:pt x="4214" y="16126"/>
                  </a:lnTo>
                  <a:lnTo>
                    <a:pt x="4844" y="16224"/>
                  </a:lnTo>
                  <a:lnTo>
                    <a:pt x="5493" y="16303"/>
                  </a:lnTo>
                  <a:lnTo>
                    <a:pt x="6143" y="16362"/>
                  </a:lnTo>
                  <a:lnTo>
                    <a:pt x="6793" y="16421"/>
                  </a:lnTo>
                  <a:lnTo>
                    <a:pt x="7462" y="16480"/>
                  </a:lnTo>
                  <a:lnTo>
                    <a:pt x="8132" y="16500"/>
                  </a:lnTo>
                  <a:lnTo>
                    <a:pt x="8821" y="16519"/>
                  </a:lnTo>
                  <a:lnTo>
                    <a:pt x="9510" y="16539"/>
                  </a:lnTo>
                  <a:lnTo>
                    <a:pt x="10376" y="16519"/>
                  </a:lnTo>
                  <a:lnTo>
                    <a:pt x="11243" y="16500"/>
                  </a:lnTo>
                  <a:lnTo>
                    <a:pt x="12089" y="16441"/>
                  </a:lnTo>
                  <a:lnTo>
                    <a:pt x="12936" y="16362"/>
                  </a:lnTo>
                  <a:lnTo>
                    <a:pt x="13763" y="16283"/>
                  </a:lnTo>
                  <a:lnTo>
                    <a:pt x="14570" y="16165"/>
                  </a:lnTo>
                  <a:lnTo>
                    <a:pt x="15358" y="16027"/>
                  </a:lnTo>
                  <a:lnTo>
                    <a:pt x="16126" y="15889"/>
                  </a:lnTo>
                  <a:lnTo>
                    <a:pt x="16185" y="15594"/>
                  </a:lnTo>
                  <a:lnTo>
                    <a:pt x="5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5"/>
            <p:cNvSpPr/>
            <p:nvPr/>
          </p:nvSpPr>
          <p:spPr>
            <a:xfrm>
              <a:off x="7293700" y="965825"/>
              <a:ext cx="110775" cy="140300"/>
            </a:xfrm>
            <a:custGeom>
              <a:avLst/>
              <a:gdLst/>
              <a:ahLst/>
              <a:cxnLst/>
              <a:rect l="l" t="t" r="r" b="b"/>
              <a:pathLst>
                <a:path w="4431" h="5612" extrusionOk="0">
                  <a:moveTo>
                    <a:pt x="847" y="0"/>
                  </a:moveTo>
                  <a:lnTo>
                    <a:pt x="1" y="138"/>
                  </a:lnTo>
                  <a:lnTo>
                    <a:pt x="3525" y="5611"/>
                  </a:lnTo>
                  <a:lnTo>
                    <a:pt x="4431" y="5178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5"/>
            <p:cNvSpPr/>
            <p:nvPr/>
          </p:nvSpPr>
          <p:spPr>
            <a:xfrm>
              <a:off x="6747325" y="464725"/>
              <a:ext cx="729500" cy="607925"/>
            </a:xfrm>
            <a:custGeom>
              <a:avLst/>
              <a:gdLst/>
              <a:ahLst/>
              <a:cxnLst/>
              <a:rect l="l" t="t" r="r" b="b"/>
              <a:pathLst>
                <a:path w="29180" h="24317" extrusionOk="0">
                  <a:moveTo>
                    <a:pt x="335" y="1"/>
                  </a:moveTo>
                  <a:lnTo>
                    <a:pt x="1" y="454"/>
                  </a:lnTo>
                  <a:lnTo>
                    <a:pt x="15398" y="24317"/>
                  </a:lnTo>
                  <a:lnTo>
                    <a:pt x="28786" y="17996"/>
                  </a:lnTo>
                  <a:lnTo>
                    <a:pt x="29180" y="17485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5"/>
            <p:cNvSpPr/>
            <p:nvPr/>
          </p:nvSpPr>
          <p:spPr>
            <a:xfrm>
              <a:off x="6753725" y="323950"/>
              <a:ext cx="724575" cy="727050"/>
            </a:xfrm>
            <a:custGeom>
              <a:avLst/>
              <a:gdLst/>
              <a:ahLst/>
              <a:cxnLst/>
              <a:rect l="l" t="t" r="r" b="b"/>
              <a:pathLst>
                <a:path w="28983" h="29082" extrusionOk="0">
                  <a:moveTo>
                    <a:pt x="14354" y="1"/>
                  </a:moveTo>
                  <a:lnTo>
                    <a:pt x="1" y="5691"/>
                  </a:lnTo>
                  <a:lnTo>
                    <a:pt x="15398" y="29081"/>
                  </a:lnTo>
                  <a:lnTo>
                    <a:pt x="28983" y="23116"/>
                  </a:lnTo>
                  <a:lnTo>
                    <a:pt x="14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5"/>
            <p:cNvSpPr/>
            <p:nvPr/>
          </p:nvSpPr>
          <p:spPr>
            <a:xfrm>
              <a:off x="6943725" y="328375"/>
              <a:ext cx="380525" cy="722625"/>
            </a:xfrm>
            <a:custGeom>
              <a:avLst/>
              <a:gdLst/>
              <a:ahLst/>
              <a:cxnLst/>
              <a:rect l="l" t="t" r="r" b="b"/>
              <a:pathLst>
                <a:path w="15221" h="28905" extrusionOk="0">
                  <a:moveTo>
                    <a:pt x="6872" y="1"/>
                  </a:moveTo>
                  <a:lnTo>
                    <a:pt x="1" y="17051"/>
                  </a:lnTo>
                  <a:lnTo>
                    <a:pt x="7798" y="28904"/>
                  </a:lnTo>
                  <a:lnTo>
                    <a:pt x="9117" y="28333"/>
                  </a:lnTo>
                  <a:lnTo>
                    <a:pt x="15220" y="13192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5"/>
            <p:cNvSpPr/>
            <p:nvPr/>
          </p:nvSpPr>
          <p:spPr>
            <a:xfrm>
              <a:off x="7577225" y="866875"/>
              <a:ext cx="439575" cy="636975"/>
            </a:xfrm>
            <a:custGeom>
              <a:avLst/>
              <a:gdLst/>
              <a:ahLst/>
              <a:cxnLst/>
              <a:rect l="l" t="t" r="r" b="b"/>
              <a:pathLst>
                <a:path w="17583" h="25479" extrusionOk="0">
                  <a:moveTo>
                    <a:pt x="4056" y="1"/>
                  </a:moveTo>
                  <a:lnTo>
                    <a:pt x="0" y="6990"/>
                  </a:lnTo>
                  <a:lnTo>
                    <a:pt x="8664" y="24986"/>
                  </a:lnTo>
                  <a:lnTo>
                    <a:pt x="11203" y="25478"/>
                  </a:lnTo>
                  <a:lnTo>
                    <a:pt x="17465" y="20083"/>
                  </a:lnTo>
                  <a:lnTo>
                    <a:pt x="17583" y="17465"/>
                  </a:lnTo>
                  <a:lnTo>
                    <a:pt x="6360" y="1103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rgbClr val="BFB1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5"/>
            <p:cNvSpPr/>
            <p:nvPr/>
          </p:nvSpPr>
          <p:spPr>
            <a:xfrm>
              <a:off x="7577225" y="950550"/>
              <a:ext cx="347525" cy="553300"/>
            </a:xfrm>
            <a:custGeom>
              <a:avLst/>
              <a:gdLst/>
              <a:ahLst/>
              <a:cxnLst/>
              <a:rect l="l" t="t" r="r" b="b"/>
              <a:pathLst>
                <a:path w="13901" h="22132" extrusionOk="0">
                  <a:moveTo>
                    <a:pt x="2107" y="1"/>
                  </a:moveTo>
                  <a:lnTo>
                    <a:pt x="0" y="3643"/>
                  </a:lnTo>
                  <a:lnTo>
                    <a:pt x="8664" y="21639"/>
                  </a:lnTo>
                  <a:lnTo>
                    <a:pt x="11203" y="22131"/>
                  </a:lnTo>
                  <a:lnTo>
                    <a:pt x="13448" y="20182"/>
                  </a:lnTo>
                  <a:lnTo>
                    <a:pt x="13546" y="19828"/>
                  </a:lnTo>
                  <a:lnTo>
                    <a:pt x="13645" y="19453"/>
                  </a:lnTo>
                  <a:lnTo>
                    <a:pt x="13704" y="19099"/>
                  </a:lnTo>
                  <a:lnTo>
                    <a:pt x="13763" y="18725"/>
                  </a:lnTo>
                  <a:lnTo>
                    <a:pt x="13861" y="17996"/>
                  </a:lnTo>
                  <a:lnTo>
                    <a:pt x="13901" y="17248"/>
                  </a:lnTo>
                  <a:lnTo>
                    <a:pt x="13881" y="16520"/>
                  </a:lnTo>
                  <a:lnTo>
                    <a:pt x="13842" y="15772"/>
                  </a:lnTo>
                  <a:lnTo>
                    <a:pt x="13763" y="15043"/>
                  </a:lnTo>
                  <a:lnTo>
                    <a:pt x="13645" y="14295"/>
                  </a:lnTo>
                  <a:lnTo>
                    <a:pt x="13487" y="13566"/>
                  </a:lnTo>
                  <a:lnTo>
                    <a:pt x="13290" y="12838"/>
                  </a:lnTo>
                  <a:lnTo>
                    <a:pt x="13074" y="12109"/>
                  </a:lnTo>
                  <a:lnTo>
                    <a:pt x="12818" y="11401"/>
                  </a:lnTo>
                  <a:lnTo>
                    <a:pt x="12542" y="10692"/>
                  </a:lnTo>
                  <a:lnTo>
                    <a:pt x="12227" y="10003"/>
                  </a:lnTo>
                  <a:lnTo>
                    <a:pt x="11912" y="9314"/>
                  </a:lnTo>
                  <a:lnTo>
                    <a:pt x="11558" y="8644"/>
                  </a:lnTo>
                  <a:lnTo>
                    <a:pt x="11184" y="7994"/>
                  </a:lnTo>
                  <a:lnTo>
                    <a:pt x="10810" y="7364"/>
                  </a:lnTo>
                  <a:lnTo>
                    <a:pt x="10416" y="6734"/>
                  </a:lnTo>
                  <a:lnTo>
                    <a:pt x="10002" y="6144"/>
                  </a:lnTo>
                  <a:lnTo>
                    <a:pt x="9569" y="5553"/>
                  </a:lnTo>
                  <a:lnTo>
                    <a:pt x="9136" y="4982"/>
                  </a:lnTo>
                  <a:lnTo>
                    <a:pt x="8703" y="4450"/>
                  </a:lnTo>
                  <a:lnTo>
                    <a:pt x="8250" y="3939"/>
                  </a:lnTo>
                  <a:lnTo>
                    <a:pt x="7797" y="3446"/>
                  </a:lnTo>
                  <a:lnTo>
                    <a:pt x="7344" y="2993"/>
                  </a:lnTo>
                  <a:lnTo>
                    <a:pt x="6892" y="2560"/>
                  </a:lnTo>
                  <a:lnTo>
                    <a:pt x="6458" y="2147"/>
                  </a:lnTo>
                  <a:lnTo>
                    <a:pt x="6006" y="1773"/>
                  </a:lnTo>
                  <a:lnTo>
                    <a:pt x="5572" y="1438"/>
                  </a:lnTo>
                  <a:lnTo>
                    <a:pt x="5159" y="1123"/>
                  </a:lnTo>
                  <a:lnTo>
                    <a:pt x="4726" y="847"/>
                  </a:lnTo>
                  <a:lnTo>
                    <a:pt x="4391" y="650"/>
                  </a:lnTo>
                  <a:lnTo>
                    <a:pt x="4037" y="473"/>
                  </a:lnTo>
                  <a:lnTo>
                    <a:pt x="3702" y="316"/>
                  </a:lnTo>
                  <a:lnTo>
                    <a:pt x="3367" y="198"/>
                  </a:lnTo>
                  <a:lnTo>
                    <a:pt x="3032" y="119"/>
                  </a:lnTo>
                  <a:lnTo>
                    <a:pt x="2717" y="60"/>
                  </a:lnTo>
                  <a:lnTo>
                    <a:pt x="2402" y="20"/>
                  </a:lnTo>
                  <a:lnTo>
                    <a:pt x="210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5"/>
            <p:cNvSpPr/>
            <p:nvPr/>
          </p:nvSpPr>
          <p:spPr>
            <a:xfrm>
              <a:off x="7723900" y="1323175"/>
              <a:ext cx="96500" cy="186575"/>
            </a:xfrm>
            <a:custGeom>
              <a:avLst/>
              <a:gdLst/>
              <a:ahLst/>
              <a:cxnLst/>
              <a:rect l="l" t="t" r="r" b="b"/>
              <a:pathLst>
                <a:path w="3860" h="7463" extrusionOk="0">
                  <a:moveTo>
                    <a:pt x="2363" y="0"/>
                  </a:moveTo>
                  <a:lnTo>
                    <a:pt x="1" y="7462"/>
                  </a:lnTo>
                  <a:lnTo>
                    <a:pt x="3860" y="537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5"/>
            <p:cNvSpPr/>
            <p:nvPr/>
          </p:nvSpPr>
          <p:spPr>
            <a:xfrm>
              <a:off x="7302550" y="956450"/>
              <a:ext cx="588250" cy="556250"/>
            </a:xfrm>
            <a:custGeom>
              <a:avLst/>
              <a:gdLst/>
              <a:ahLst/>
              <a:cxnLst/>
              <a:rect l="l" t="t" r="r" b="b"/>
              <a:pathLst>
                <a:path w="23530" h="22250" extrusionOk="0">
                  <a:moveTo>
                    <a:pt x="12740" y="1"/>
                  </a:moveTo>
                  <a:lnTo>
                    <a:pt x="1" y="4273"/>
                  </a:lnTo>
                  <a:lnTo>
                    <a:pt x="9038" y="22250"/>
                  </a:lnTo>
                  <a:lnTo>
                    <a:pt x="23372" y="14374"/>
                  </a:lnTo>
                  <a:lnTo>
                    <a:pt x="23529" y="12799"/>
                  </a:lnTo>
                  <a:lnTo>
                    <a:pt x="14315" y="375"/>
                  </a:lnTo>
                  <a:lnTo>
                    <a:pt x="12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5"/>
            <p:cNvSpPr/>
            <p:nvPr/>
          </p:nvSpPr>
          <p:spPr>
            <a:xfrm>
              <a:off x="7314875" y="965825"/>
              <a:ext cx="412000" cy="218550"/>
            </a:xfrm>
            <a:custGeom>
              <a:avLst/>
              <a:gdLst/>
              <a:ahLst/>
              <a:cxnLst/>
              <a:rect l="l" t="t" r="r" b="b"/>
              <a:pathLst>
                <a:path w="16480" h="8742" extrusionOk="0">
                  <a:moveTo>
                    <a:pt x="13822" y="0"/>
                  </a:moveTo>
                  <a:lnTo>
                    <a:pt x="12266" y="473"/>
                  </a:lnTo>
                  <a:lnTo>
                    <a:pt x="10652" y="965"/>
                  </a:lnTo>
                  <a:lnTo>
                    <a:pt x="8998" y="1516"/>
                  </a:lnTo>
                  <a:lnTo>
                    <a:pt x="7285" y="2107"/>
                  </a:lnTo>
                  <a:lnTo>
                    <a:pt x="5356" y="2796"/>
                  </a:lnTo>
                  <a:lnTo>
                    <a:pt x="3485" y="3505"/>
                  </a:lnTo>
                  <a:lnTo>
                    <a:pt x="1693" y="4194"/>
                  </a:lnTo>
                  <a:lnTo>
                    <a:pt x="0" y="4883"/>
                  </a:lnTo>
                  <a:lnTo>
                    <a:pt x="1930" y="8742"/>
                  </a:lnTo>
                  <a:lnTo>
                    <a:pt x="3584" y="8250"/>
                  </a:lnTo>
                  <a:lnTo>
                    <a:pt x="5277" y="7718"/>
                  </a:lnTo>
                  <a:lnTo>
                    <a:pt x="7029" y="7147"/>
                  </a:lnTo>
                  <a:lnTo>
                    <a:pt x="8841" y="6517"/>
                  </a:lnTo>
                  <a:lnTo>
                    <a:pt x="10888" y="5789"/>
                  </a:lnTo>
                  <a:lnTo>
                    <a:pt x="12857" y="5040"/>
                  </a:lnTo>
                  <a:lnTo>
                    <a:pt x="14728" y="4312"/>
                  </a:lnTo>
                  <a:lnTo>
                    <a:pt x="16480" y="3583"/>
                  </a:lnTo>
                  <a:lnTo>
                    <a:pt x="1382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5"/>
            <p:cNvSpPr/>
            <p:nvPr/>
          </p:nvSpPr>
          <p:spPr>
            <a:xfrm>
              <a:off x="7438900" y="1315775"/>
              <a:ext cx="447950" cy="332300"/>
            </a:xfrm>
            <a:custGeom>
              <a:avLst/>
              <a:gdLst/>
              <a:ahLst/>
              <a:cxnLst/>
              <a:rect l="l" t="t" r="r" b="b"/>
              <a:pathLst>
                <a:path w="17918" h="13292" extrusionOk="0">
                  <a:moveTo>
                    <a:pt x="17918" y="1"/>
                  </a:moveTo>
                  <a:lnTo>
                    <a:pt x="5002" y="5908"/>
                  </a:lnTo>
                  <a:lnTo>
                    <a:pt x="1458" y="8192"/>
                  </a:lnTo>
                  <a:lnTo>
                    <a:pt x="1" y="13291"/>
                  </a:lnTo>
                  <a:lnTo>
                    <a:pt x="1" y="13291"/>
                  </a:lnTo>
                  <a:lnTo>
                    <a:pt x="11893" y="7345"/>
                  </a:lnTo>
                  <a:lnTo>
                    <a:pt x="17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5"/>
            <p:cNvSpPr/>
            <p:nvPr/>
          </p:nvSpPr>
          <p:spPr>
            <a:xfrm>
              <a:off x="7181475" y="1063275"/>
              <a:ext cx="382475" cy="584800"/>
            </a:xfrm>
            <a:custGeom>
              <a:avLst/>
              <a:gdLst/>
              <a:ahLst/>
              <a:cxnLst/>
              <a:rect l="l" t="t" r="r" b="b"/>
              <a:pathLst>
                <a:path w="15299" h="23392" extrusionOk="0">
                  <a:moveTo>
                    <a:pt x="4844" y="0"/>
                  </a:moveTo>
                  <a:lnTo>
                    <a:pt x="0" y="9609"/>
                  </a:lnTo>
                  <a:lnTo>
                    <a:pt x="8841" y="23194"/>
                  </a:lnTo>
                  <a:lnTo>
                    <a:pt x="10298" y="23391"/>
                  </a:lnTo>
                  <a:lnTo>
                    <a:pt x="15299" y="16008"/>
                  </a:lnTo>
                  <a:lnTo>
                    <a:pt x="15122" y="14295"/>
                  </a:lnTo>
                  <a:lnTo>
                    <a:pt x="6301" y="335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5"/>
            <p:cNvSpPr/>
            <p:nvPr/>
          </p:nvSpPr>
          <p:spPr>
            <a:xfrm>
              <a:off x="7207075" y="1112500"/>
              <a:ext cx="325875" cy="497175"/>
            </a:xfrm>
            <a:custGeom>
              <a:avLst/>
              <a:gdLst/>
              <a:ahLst/>
              <a:cxnLst/>
              <a:rect l="l" t="t" r="r" b="b"/>
              <a:pathLst>
                <a:path w="13035" h="19887" extrusionOk="0">
                  <a:moveTo>
                    <a:pt x="4135" y="0"/>
                  </a:moveTo>
                  <a:lnTo>
                    <a:pt x="0" y="8171"/>
                  </a:lnTo>
                  <a:lnTo>
                    <a:pt x="7541" y="19729"/>
                  </a:lnTo>
                  <a:lnTo>
                    <a:pt x="8782" y="19886"/>
                  </a:lnTo>
                  <a:lnTo>
                    <a:pt x="13034" y="13605"/>
                  </a:lnTo>
                  <a:lnTo>
                    <a:pt x="12877" y="12149"/>
                  </a:lnTo>
                  <a:lnTo>
                    <a:pt x="5375" y="276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5"/>
            <p:cNvSpPr/>
            <p:nvPr/>
          </p:nvSpPr>
          <p:spPr>
            <a:xfrm>
              <a:off x="7494525" y="1452125"/>
              <a:ext cx="327850" cy="168375"/>
            </a:xfrm>
            <a:custGeom>
              <a:avLst/>
              <a:gdLst/>
              <a:ahLst/>
              <a:cxnLst/>
              <a:rect l="l" t="t" r="r" b="b"/>
              <a:pathLst>
                <a:path w="13114" h="6735" extrusionOk="0">
                  <a:moveTo>
                    <a:pt x="12976" y="1"/>
                  </a:moveTo>
                  <a:lnTo>
                    <a:pt x="1" y="6321"/>
                  </a:lnTo>
                  <a:lnTo>
                    <a:pt x="198" y="6419"/>
                  </a:lnTo>
                  <a:lnTo>
                    <a:pt x="375" y="6498"/>
                  </a:lnTo>
                  <a:lnTo>
                    <a:pt x="572" y="6557"/>
                  </a:lnTo>
                  <a:lnTo>
                    <a:pt x="769" y="6616"/>
                  </a:lnTo>
                  <a:lnTo>
                    <a:pt x="965" y="6656"/>
                  </a:lnTo>
                  <a:lnTo>
                    <a:pt x="1162" y="6695"/>
                  </a:lnTo>
                  <a:lnTo>
                    <a:pt x="1556" y="6734"/>
                  </a:lnTo>
                  <a:lnTo>
                    <a:pt x="1970" y="6715"/>
                  </a:lnTo>
                  <a:lnTo>
                    <a:pt x="2166" y="6675"/>
                  </a:lnTo>
                  <a:lnTo>
                    <a:pt x="2363" y="6636"/>
                  </a:lnTo>
                  <a:lnTo>
                    <a:pt x="2560" y="6597"/>
                  </a:lnTo>
                  <a:lnTo>
                    <a:pt x="2757" y="6538"/>
                  </a:lnTo>
                  <a:lnTo>
                    <a:pt x="2934" y="6459"/>
                  </a:lnTo>
                  <a:lnTo>
                    <a:pt x="3131" y="6380"/>
                  </a:lnTo>
                  <a:lnTo>
                    <a:pt x="12346" y="1832"/>
                  </a:lnTo>
                  <a:lnTo>
                    <a:pt x="12464" y="1773"/>
                  </a:lnTo>
                  <a:lnTo>
                    <a:pt x="12582" y="1694"/>
                  </a:lnTo>
                  <a:lnTo>
                    <a:pt x="12680" y="1596"/>
                  </a:lnTo>
                  <a:lnTo>
                    <a:pt x="12779" y="1497"/>
                  </a:lnTo>
                  <a:lnTo>
                    <a:pt x="12858" y="1399"/>
                  </a:lnTo>
                  <a:lnTo>
                    <a:pt x="12917" y="1281"/>
                  </a:lnTo>
                  <a:lnTo>
                    <a:pt x="12976" y="1182"/>
                  </a:lnTo>
                  <a:lnTo>
                    <a:pt x="13035" y="1044"/>
                  </a:lnTo>
                  <a:lnTo>
                    <a:pt x="13074" y="926"/>
                  </a:lnTo>
                  <a:lnTo>
                    <a:pt x="13094" y="788"/>
                  </a:lnTo>
                  <a:lnTo>
                    <a:pt x="13113" y="670"/>
                  </a:lnTo>
                  <a:lnTo>
                    <a:pt x="13113" y="532"/>
                  </a:lnTo>
                  <a:lnTo>
                    <a:pt x="13094" y="395"/>
                  </a:lnTo>
                  <a:lnTo>
                    <a:pt x="13074" y="257"/>
                  </a:lnTo>
                  <a:lnTo>
                    <a:pt x="13035" y="139"/>
                  </a:lnTo>
                  <a:lnTo>
                    <a:pt x="129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5"/>
            <p:cNvSpPr/>
            <p:nvPr/>
          </p:nvSpPr>
          <p:spPr>
            <a:xfrm>
              <a:off x="7675175" y="1466400"/>
              <a:ext cx="121600" cy="149175"/>
            </a:xfrm>
            <a:custGeom>
              <a:avLst/>
              <a:gdLst/>
              <a:ahLst/>
              <a:cxnLst/>
              <a:rect l="l" t="t" r="r" b="b"/>
              <a:pathLst>
                <a:path w="4864" h="5967" extrusionOk="0">
                  <a:moveTo>
                    <a:pt x="926" y="1"/>
                  </a:moveTo>
                  <a:lnTo>
                    <a:pt x="0" y="355"/>
                  </a:lnTo>
                  <a:lnTo>
                    <a:pt x="4017" y="5967"/>
                  </a:lnTo>
                  <a:lnTo>
                    <a:pt x="4864" y="5868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5"/>
            <p:cNvSpPr/>
            <p:nvPr/>
          </p:nvSpPr>
          <p:spPr>
            <a:xfrm>
              <a:off x="7503400" y="1568300"/>
              <a:ext cx="36925" cy="24150"/>
            </a:xfrm>
            <a:custGeom>
              <a:avLst/>
              <a:gdLst/>
              <a:ahLst/>
              <a:cxnLst/>
              <a:rect l="l" t="t" r="r" b="b"/>
              <a:pathLst>
                <a:path w="1477" h="966" extrusionOk="0">
                  <a:moveTo>
                    <a:pt x="1359" y="0"/>
                  </a:moveTo>
                  <a:lnTo>
                    <a:pt x="1260" y="20"/>
                  </a:lnTo>
                  <a:lnTo>
                    <a:pt x="1162" y="59"/>
                  </a:lnTo>
                  <a:lnTo>
                    <a:pt x="906" y="158"/>
                  </a:lnTo>
                  <a:lnTo>
                    <a:pt x="610" y="335"/>
                  </a:lnTo>
                  <a:lnTo>
                    <a:pt x="335" y="512"/>
                  </a:lnTo>
                  <a:lnTo>
                    <a:pt x="138" y="690"/>
                  </a:lnTo>
                  <a:lnTo>
                    <a:pt x="59" y="768"/>
                  </a:lnTo>
                  <a:lnTo>
                    <a:pt x="20" y="827"/>
                  </a:lnTo>
                  <a:lnTo>
                    <a:pt x="0" y="886"/>
                  </a:lnTo>
                  <a:lnTo>
                    <a:pt x="0" y="926"/>
                  </a:lnTo>
                  <a:lnTo>
                    <a:pt x="39" y="965"/>
                  </a:lnTo>
                  <a:lnTo>
                    <a:pt x="118" y="965"/>
                  </a:lnTo>
                  <a:lnTo>
                    <a:pt x="197" y="945"/>
                  </a:lnTo>
                  <a:lnTo>
                    <a:pt x="315" y="906"/>
                  </a:lnTo>
                  <a:lnTo>
                    <a:pt x="571" y="808"/>
                  </a:lnTo>
                  <a:lnTo>
                    <a:pt x="866" y="630"/>
                  </a:lnTo>
                  <a:lnTo>
                    <a:pt x="1142" y="453"/>
                  </a:lnTo>
                  <a:lnTo>
                    <a:pt x="1339" y="276"/>
                  </a:lnTo>
                  <a:lnTo>
                    <a:pt x="1418" y="197"/>
                  </a:lnTo>
                  <a:lnTo>
                    <a:pt x="1457" y="119"/>
                  </a:lnTo>
                  <a:lnTo>
                    <a:pt x="1477" y="79"/>
                  </a:lnTo>
                  <a:lnTo>
                    <a:pt x="1477" y="40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5"/>
            <p:cNvSpPr/>
            <p:nvPr/>
          </p:nvSpPr>
          <p:spPr>
            <a:xfrm>
              <a:off x="7798725" y="1359600"/>
              <a:ext cx="36950" cy="23650"/>
            </a:xfrm>
            <a:custGeom>
              <a:avLst/>
              <a:gdLst/>
              <a:ahLst/>
              <a:cxnLst/>
              <a:rect l="l" t="t" r="r" b="b"/>
              <a:pathLst>
                <a:path w="1478" h="946" extrusionOk="0">
                  <a:moveTo>
                    <a:pt x="1359" y="0"/>
                  </a:moveTo>
                  <a:lnTo>
                    <a:pt x="1261" y="20"/>
                  </a:lnTo>
                  <a:lnTo>
                    <a:pt x="1162" y="40"/>
                  </a:lnTo>
                  <a:lnTo>
                    <a:pt x="906" y="158"/>
                  </a:lnTo>
                  <a:lnTo>
                    <a:pt x="611" y="315"/>
                  </a:lnTo>
                  <a:lnTo>
                    <a:pt x="335" y="512"/>
                  </a:lnTo>
                  <a:lnTo>
                    <a:pt x="119" y="689"/>
                  </a:lnTo>
                  <a:lnTo>
                    <a:pt x="59" y="768"/>
                  </a:lnTo>
                  <a:lnTo>
                    <a:pt x="0" y="827"/>
                  </a:lnTo>
                  <a:lnTo>
                    <a:pt x="0" y="886"/>
                  </a:lnTo>
                  <a:lnTo>
                    <a:pt x="0" y="926"/>
                  </a:lnTo>
                  <a:lnTo>
                    <a:pt x="40" y="945"/>
                  </a:lnTo>
                  <a:lnTo>
                    <a:pt x="197" y="945"/>
                  </a:lnTo>
                  <a:lnTo>
                    <a:pt x="315" y="906"/>
                  </a:lnTo>
                  <a:lnTo>
                    <a:pt x="571" y="808"/>
                  </a:lnTo>
                  <a:lnTo>
                    <a:pt x="867" y="630"/>
                  </a:lnTo>
                  <a:lnTo>
                    <a:pt x="1142" y="453"/>
                  </a:lnTo>
                  <a:lnTo>
                    <a:pt x="1339" y="276"/>
                  </a:lnTo>
                  <a:lnTo>
                    <a:pt x="1418" y="197"/>
                  </a:lnTo>
                  <a:lnTo>
                    <a:pt x="1457" y="118"/>
                  </a:lnTo>
                  <a:lnTo>
                    <a:pt x="1477" y="59"/>
                  </a:lnTo>
                  <a:lnTo>
                    <a:pt x="1457" y="20"/>
                  </a:lnTo>
                  <a:lnTo>
                    <a:pt x="141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5"/>
            <p:cNvSpPr/>
            <p:nvPr/>
          </p:nvSpPr>
          <p:spPr>
            <a:xfrm>
              <a:off x="7562950" y="1471325"/>
              <a:ext cx="37425" cy="23650"/>
            </a:xfrm>
            <a:custGeom>
              <a:avLst/>
              <a:gdLst/>
              <a:ahLst/>
              <a:cxnLst/>
              <a:rect l="l" t="t" r="r" b="b"/>
              <a:pathLst>
                <a:path w="1497" h="946" extrusionOk="0">
                  <a:moveTo>
                    <a:pt x="1379" y="1"/>
                  </a:moveTo>
                  <a:lnTo>
                    <a:pt x="1280" y="20"/>
                  </a:lnTo>
                  <a:lnTo>
                    <a:pt x="1182" y="40"/>
                  </a:lnTo>
                  <a:lnTo>
                    <a:pt x="906" y="158"/>
                  </a:lnTo>
                  <a:lnTo>
                    <a:pt x="611" y="316"/>
                  </a:lnTo>
                  <a:lnTo>
                    <a:pt x="335" y="513"/>
                  </a:lnTo>
                  <a:lnTo>
                    <a:pt x="138" y="690"/>
                  </a:lnTo>
                  <a:lnTo>
                    <a:pt x="79" y="769"/>
                  </a:lnTo>
                  <a:lnTo>
                    <a:pt x="20" y="828"/>
                  </a:lnTo>
                  <a:lnTo>
                    <a:pt x="0" y="887"/>
                  </a:lnTo>
                  <a:lnTo>
                    <a:pt x="20" y="926"/>
                  </a:lnTo>
                  <a:lnTo>
                    <a:pt x="59" y="946"/>
                  </a:lnTo>
                  <a:lnTo>
                    <a:pt x="217" y="946"/>
                  </a:lnTo>
                  <a:lnTo>
                    <a:pt x="315" y="906"/>
                  </a:lnTo>
                  <a:lnTo>
                    <a:pt x="591" y="788"/>
                  </a:lnTo>
                  <a:lnTo>
                    <a:pt x="886" y="631"/>
                  </a:lnTo>
                  <a:lnTo>
                    <a:pt x="1142" y="454"/>
                  </a:lnTo>
                  <a:lnTo>
                    <a:pt x="1359" y="276"/>
                  </a:lnTo>
                  <a:lnTo>
                    <a:pt x="1418" y="198"/>
                  </a:lnTo>
                  <a:lnTo>
                    <a:pt x="1477" y="119"/>
                  </a:lnTo>
                  <a:lnTo>
                    <a:pt x="1497" y="60"/>
                  </a:lnTo>
                  <a:lnTo>
                    <a:pt x="1477" y="2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5"/>
            <p:cNvSpPr/>
            <p:nvPr/>
          </p:nvSpPr>
          <p:spPr>
            <a:xfrm>
              <a:off x="7626450" y="1433425"/>
              <a:ext cx="128975" cy="83225"/>
            </a:xfrm>
            <a:custGeom>
              <a:avLst/>
              <a:gdLst/>
              <a:ahLst/>
              <a:cxnLst/>
              <a:rect l="l" t="t" r="r" b="b"/>
              <a:pathLst>
                <a:path w="5159" h="3329" extrusionOk="0">
                  <a:moveTo>
                    <a:pt x="4745" y="1"/>
                  </a:moveTo>
                  <a:lnTo>
                    <a:pt x="4608" y="20"/>
                  </a:lnTo>
                  <a:lnTo>
                    <a:pt x="4430" y="60"/>
                  </a:lnTo>
                  <a:lnTo>
                    <a:pt x="4056" y="178"/>
                  </a:lnTo>
                  <a:lnTo>
                    <a:pt x="3623" y="335"/>
                  </a:lnTo>
                  <a:lnTo>
                    <a:pt x="3151" y="552"/>
                  </a:lnTo>
                  <a:lnTo>
                    <a:pt x="2658" y="808"/>
                  </a:lnTo>
                  <a:lnTo>
                    <a:pt x="2127" y="1123"/>
                  </a:lnTo>
                  <a:lnTo>
                    <a:pt x="1634" y="1438"/>
                  </a:lnTo>
                  <a:lnTo>
                    <a:pt x="1182" y="1773"/>
                  </a:lnTo>
                  <a:lnTo>
                    <a:pt x="788" y="2088"/>
                  </a:lnTo>
                  <a:lnTo>
                    <a:pt x="473" y="2383"/>
                  </a:lnTo>
                  <a:lnTo>
                    <a:pt x="217" y="2659"/>
                  </a:lnTo>
                  <a:lnTo>
                    <a:pt x="138" y="2777"/>
                  </a:lnTo>
                  <a:lnTo>
                    <a:pt x="59" y="2895"/>
                  </a:lnTo>
                  <a:lnTo>
                    <a:pt x="20" y="2993"/>
                  </a:lnTo>
                  <a:lnTo>
                    <a:pt x="0" y="3092"/>
                  </a:lnTo>
                  <a:lnTo>
                    <a:pt x="20" y="3171"/>
                  </a:lnTo>
                  <a:lnTo>
                    <a:pt x="40" y="3230"/>
                  </a:lnTo>
                  <a:lnTo>
                    <a:pt x="99" y="3269"/>
                  </a:lnTo>
                  <a:lnTo>
                    <a:pt x="177" y="3308"/>
                  </a:lnTo>
                  <a:lnTo>
                    <a:pt x="296" y="3328"/>
                  </a:lnTo>
                  <a:lnTo>
                    <a:pt x="414" y="3308"/>
                  </a:lnTo>
                  <a:lnTo>
                    <a:pt x="571" y="3289"/>
                  </a:lnTo>
                  <a:lnTo>
                    <a:pt x="729" y="3269"/>
                  </a:lnTo>
                  <a:lnTo>
                    <a:pt x="1103" y="3151"/>
                  </a:lnTo>
                  <a:lnTo>
                    <a:pt x="1536" y="2993"/>
                  </a:lnTo>
                  <a:lnTo>
                    <a:pt x="2009" y="2777"/>
                  </a:lnTo>
                  <a:lnTo>
                    <a:pt x="2520" y="2501"/>
                  </a:lnTo>
                  <a:lnTo>
                    <a:pt x="3032" y="2206"/>
                  </a:lnTo>
                  <a:lnTo>
                    <a:pt x="3544" y="1871"/>
                  </a:lnTo>
                  <a:lnTo>
                    <a:pt x="3977" y="1556"/>
                  </a:lnTo>
                  <a:lnTo>
                    <a:pt x="4371" y="1241"/>
                  </a:lnTo>
                  <a:lnTo>
                    <a:pt x="4706" y="946"/>
                  </a:lnTo>
                  <a:lnTo>
                    <a:pt x="4942" y="670"/>
                  </a:lnTo>
                  <a:lnTo>
                    <a:pt x="5021" y="552"/>
                  </a:lnTo>
                  <a:lnTo>
                    <a:pt x="5100" y="434"/>
                  </a:lnTo>
                  <a:lnTo>
                    <a:pt x="5139" y="335"/>
                  </a:lnTo>
                  <a:lnTo>
                    <a:pt x="5159" y="237"/>
                  </a:lnTo>
                  <a:lnTo>
                    <a:pt x="5159" y="158"/>
                  </a:lnTo>
                  <a:lnTo>
                    <a:pt x="5119" y="99"/>
                  </a:lnTo>
                  <a:lnTo>
                    <a:pt x="5060" y="40"/>
                  </a:lnTo>
                  <a:lnTo>
                    <a:pt x="4982" y="20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5"/>
            <p:cNvSpPr/>
            <p:nvPr/>
          </p:nvSpPr>
          <p:spPr>
            <a:xfrm>
              <a:off x="7661875" y="1462475"/>
              <a:ext cx="65000" cy="46300"/>
            </a:xfrm>
            <a:custGeom>
              <a:avLst/>
              <a:gdLst/>
              <a:ahLst/>
              <a:cxnLst/>
              <a:rect l="l" t="t" r="r" b="b"/>
              <a:pathLst>
                <a:path w="2600" h="1852" extrusionOk="0">
                  <a:moveTo>
                    <a:pt x="2364" y="0"/>
                  </a:moveTo>
                  <a:lnTo>
                    <a:pt x="2206" y="20"/>
                  </a:lnTo>
                  <a:lnTo>
                    <a:pt x="2029" y="79"/>
                  </a:lnTo>
                  <a:lnTo>
                    <a:pt x="1812" y="158"/>
                  </a:lnTo>
                  <a:lnTo>
                    <a:pt x="1576" y="256"/>
                  </a:lnTo>
                  <a:lnTo>
                    <a:pt x="1320" y="394"/>
                  </a:lnTo>
                  <a:lnTo>
                    <a:pt x="1064" y="552"/>
                  </a:lnTo>
                  <a:lnTo>
                    <a:pt x="808" y="709"/>
                  </a:lnTo>
                  <a:lnTo>
                    <a:pt x="592" y="867"/>
                  </a:lnTo>
                  <a:lnTo>
                    <a:pt x="395" y="1024"/>
                  </a:lnTo>
                  <a:lnTo>
                    <a:pt x="237" y="1182"/>
                  </a:lnTo>
                  <a:lnTo>
                    <a:pt x="119" y="1319"/>
                  </a:lnTo>
                  <a:lnTo>
                    <a:pt x="40" y="1438"/>
                  </a:lnTo>
                  <a:lnTo>
                    <a:pt x="1" y="1536"/>
                  </a:lnTo>
                  <a:lnTo>
                    <a:pt x="1" y="1575"/>
                  </a:lnTo>
                  <a:lnTo>
                    <a:pt x="21" y="1595"/>
                  </a:lnTo>
                  <a:lnTo>
                    <a:pt x="119" y="1654"/>
                  </a:lnTo>
                  <a:lnTo>
                    <a:pt x="277" y="1733"/>
                  </a:lnTo>
                  <a:lnTo>
                    <a:pt x="493" y="1792"/>
                  </a:lnTo>
                  <a:lnTo>
                    <a:pt x="769" y="1831"/>
                  </a:lnTo>
                  <a:lnTo>
                    <a:pt x="1064" y="1851"/>
                  </a:lnTo>
                  <a:lnTo>
                    <a:pt x="1359" y="1831"/>
                  </a:lnTo>
                  <a:lnTo>
                    <a:pt x="1517" y="1792"/>
                  </a:lnTo>
                  <a:lnTo>
                    <a:pt x="1655" y="1753"/>
                  </a:lnTo>
                  <a:lnTo>
                    <a:pt x="1812" y="1694"/>
                  </a:lnTo>
                  <a:lnTo>
                    <a:pt x="1950" y="1615"/>
                  </a:lnTo>
                  <a:lnTo>
                    <a:pt x="2068" y="1536"/>
                  </a:lnTo>
                  <a:lnTo>
                    <a:pt x="2167" y="1438"/>
                  </a:lnTo>
                  <a:lnTo>
                    <a:pt x="2265" y="1339"/>
                  </a:lnTo>
                  <a:lnTo>
                    <a:pt x="2344" y="1221"/>
                  </a:lnTo>
                  <a:lnTo>
                    <a:pt x="2423" y="1103"/>
                  </a:lnTo>
                  <a:lnTo>
                    <a:pt x="2482" y="965"/>
                  </a:lnTo>
                  <a:lnTo>
                    <a:pt x="2560" y="729"/>
                  </a:lnTo>
                  <a:lnTo>
                    <a:pt x="2600" y="493"/>
                  </a:lnTo>
                  <a:lnTo>
                    <a:pt x="2600" y="296"/>
                  </a:lnTo>
                  <a:lnTo>
                    <a:pt x="2600" y="138"/>
                  </a:lnTo>
                  <a:lnTo>
                    <a:pt x="2560" y="40"/>
                  </a:lnTo>
                  <a:lnTo>
                    <a:pt x="2521" y="20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5"/>
            <p:cNvSpPr/>
            <p:nvPr/>
          </p:nvSpPr>
          <p:spPr>
            <a:xfrm>
              <a:off x="7581650" y="1520550"/>
              <a:ext cx="764950" cy="718675"/>
            </a:xfrm>
            <a:custGeom>
              <a:avLst/>
              <a:gdLst/>
              <a:ahLst/>
              <a:cxnLst/>
              <a:rect l="l" t="t" r="r" b="b"/>
              <a:pathLst>
                <a:path w="30598" h="28747" extrusionOk="0">
                  <a:moveTo>
                    <a:pt x="13763" y="1"/>
                  </a:moveTo>
                  <a:lnTo>
                    <a:pt x="1" y="6183"/>
                  </a:lnTo>
                  <a:lnTo>
                    <a:pt x="15279" y="28747"/>
                  </a:lnTo>
                  <a:lnTo>
                    <a:pt x="30597" y="19926"/>
                  </a:lnTo>
                  <a:lnTo>
                    <a:pt x="13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5"/>
            <p:cNvSpPr/>
            <p:nvPr/>
          </p:nvSpPr>
          <p:spPr>
            <a:xfrm>
              <a:off x="7762300" y="1520550"/>
              <a:ext cx="379025" cy="718675"/>
            </a:xfrm>
            <a:custGeom>
              <a:avLst/>
              <a:gdLst/>
              <a:ahLst/>
              <a:cxnLst/>
              <a:rect l="l" t="t" r="r" b="b"/>
              <a:pathLst>
                <a:path w="15161" h="28747" extrusionOk="0">
                  <a:moveTo>
                    <a:pt x="6537" y="1"/>
                  </a:moveTo>
                  <a:lnTo>
                    <a:pt x="5966" y="257"/>
                  </a:lnTo>
                  <a:lnTo>
                    <a:pt x="0" y="16854"/>
                  </a:lnTo>
                  <a:lnTo>
                    <a:pt x="8053" y="28747"/>
                  </a:lnTo>
                  <a:lnTo>
                    <a:pt x="8624" y="28412"/>
                  </a:lnTo>
                  <a:lnTo>
                    <a:pt x="15161" y="10199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5"/>
            <p:cNvSpPr/>
            <p:nvPr/>
          </p:nvSpPr>
          <p:spPr>
            <a:xfrm>
              <a:off x="7344900" y="1288725"/>
              <a:ext cx="94025" cy="58100"/>
            </a:xfrm>
            <a:custGeom>
              <a:avLst/>
              <a:gdLst/>
              <a:ahLst/>
              <a:cxnLst/>
              <a:rect l="l" t="t" r="r" b="b"/>
              <a:pathLst>
                <a:path w="3761" h="2324" extrusionOk="0">
                  <a:moveTo>
                    <a:pt x="2363" y="0"/>
                  </a:moveTo>
                  <a:lnTo>
                    <a:pt x="2186" y="20"/>
                  </a:lnTo>
                  <a:lnTo>
                    <a:pt x="1772" y="99"/>
                  </a:lnTo>
                  <a:lnTo>
                    <a:pt x="1556" y="158"/>
                  </a:lnTo>
                  <a:lnTo>
                    <a:pt x="1359" y="217"/>
                  </a:lnTo>
                  <a:lnTo>
                    <a:pt x="985" y="354"/>
                  </a:lnTo>
                  <a:lnTo>
                    <a:pt x="807" y="453"/>
                  </a:lnTo>
                  <a:lnTo>
                    <a:pt x="650" y="532"/>
                  </a:lnTo>
                  <a:lnTo>
                    <a:pt x="512" y="630"/>
                  </a:lnTo>
                  <a:lnTo>
                    <a:pt x="394" y="748"/>
                  </a:lnTo>
                  <a:lnTo>
                    <a:pt x="276" y="847"/>
                  </a:lnTo>
                  <a:lnTo>
                    <a:pt x="197" y="945"/>
                  </a:lnTo>
                  <a:lnTo>
                    <a:pt x="118" y="1063"/>
                  </a:lnTo>
                  <a:lnTo>
                    <a:pt x="59" y="1181"/>
                  </a:lnTo>
                  <a:lnTo>
                    <a:pt x="20" y="1300"/>
                  </a:lnTo>
                  <a:lnTo>
                    <a:pt x="0" y="1418"/>
                  </a:lnTo>
                  <a:lnTo>
                    <a:pt x="20" y="1516"/>
                  </a:lnTo>
                  <a:lnTo>
                    <a:pt x="40" y="1634"/>
                  </a:lnTo>
                  <a:lnTo>
                    <a:pt x="99" y="1733"/>
                  </a:lnTo>
                  <a:lnTo>
                    <a:pt x="158" y="1831"/>
                  </a:lnTo>
                  <a:lnTo>
                    <a:pt x="256" y="1930"/>
                  </a:lnTo>
                  <a:lnTo>
                    <a:pt x="355" y="2008"/>
                  </a:lnTo>
                  <a:lnTo>
                    <a:pt x="473" y="2087"/>
                  </a:lnTo>
                  <a:lnTo>
                    <a:pt x="611" y="2146"/>
                  </a:lnTo>
                  <a:lnTo>
                    <a:pt x="768" y="2205"/>
                  </a:lnTo>
                  <a:lnTo>
                    <a:pt x="926" y="2245"/>
                  </a:lnTo>
                  <a:lnTo>
                    <a:pt x="1300" y="2323"/>
                  </a:lnTo>
                  <a:lnTo>
                    <a:pt x="1693" y="2323"/>
                  </a:lnTo>
                  <a:lnTo>
                    <a:pt x="2107" y="2304"/>
                  </a:lnTo>
                  <a:lnTo>
                    <a:pt x="2540" y="2225"/>
                  </a:lnTo>
                  <a:lnTo>
                    <a:pt x="2737" y="2186"/>
                  </a:lnTo>
                  <a:lnTo>
                    <a:pt x="2934" y="2126"/>
                  </a:lnTo>
                  <a:lnTo>
                    <a:pt x="3091" y="2048"/>
                  </a:lnTo>
                  <a:lnTo>
                    <a:pt x="3249" y="1969"/>
                  </a:lnTo>
                  <a:lnTo>
                    <a:pt x="3367" y="1890"/>
                  </a:lnTo>
                  <a:lnTo>
                    <a:pt x="3465" y="1811"/>
                  </a:lnTo>
                  <a:lnTo>
                    <a:pt x="3564" y="1713"/>
                  </a:lnTo>
                  <a:lnTo>
                    <a:pt x="3623" y="1634"/>
                  </a:lnTo>
                  <a:lnTo>
                    <a:pt x="3682" y="1516"/>
                  </a:lnTo>
                  <a:lnTo>
                    <a:pt x="3721" y="1418"/>
                  </a:lnTo>
                  <a:lnTo>
                    <a:pt x="3761" y="1319"/>
                  </a:lnTo>
                  <a:lnTo>
                    <a:pt x="3761" y="1201"/>
                  </a:lnTo>
                  <a:lnTo>
                    <a:pt x="3761" y="1103"/>
                  </a:lnTo>
                  <a:lnTo>
                    <a:pt x="3741" y="985"/>
                  </a:lnTo>
                  <a:lnTo>
                    <a:pt x="3682" y="768"/>
                  </a:lnTo>
                  <a:lnTo>
                    <a:pt x="3603" y="551"/>
                  </a:lnTo>
                  <a:lnTo>
                    <a:pt x="3544" y="453"/>
                  </a:lnTo>
                  <a:lnTo>
                    <a:pt x="3465" y="374"/>
                  </a:lnTo>
                  <a:lnTo>
                    <a:pt x="3387" y="295"/>
                  </a:lnTo>
                  <a:lnTo>
                    <a:pt x="3288" y="217"/>
                  </a:lnTo>
                  <a:lnTo>
                    <a:pt x="3190" y="158"/>
                  </a:lnTo>
                  <a:lnTo>
                    <a:pt x="3091" y="118"/>
                  </a:lnTo>
                  <a:lnTo>
                    <a:pt x="2973" y="79"/>
                  </a:lnTo>
                  <a:lnTo>
                    <a:pt x="2835" y="39"/>
                  </a:lnTo>
                  <a:lnTo>
                    <a:pt x="2698" y="20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5"/>
            <p:cNvSpPr/>
            <p:nvPr/>
          </p:nvSpPr>
          <p:spPr>
            <a:xfrm>
              <a:off x="7263675" y="1196175"/>
              <a:ext cx="94050" cy="58600"/>
            </a:xfrm>
            <a:custGeom>
              <a:avLst/>
              <a:gdLst/>
              <a:ahLst/>
              <a:cxnLst/>
              <a:rect l="l" t="t" r="r" b="b"/>
              <a:pathLst>
                <a:path w="3762" h="2344" extrusionOk="0">
                  <a:moveTo>
                    <a:pt x="2521" y="1"/>
                  </a:moveTo>
                  <a:lnTo>
                    <a:pt x="2343" y="20"/>
                  </a:lnTo>
                  <a:lnTo>
                    <a:pt x="2166" y="20"/>
                  </a:lnTo>
                  <a:lnTo>
                    <a:pt x="1753" y="99"/>
                  </a:lnTo>
                  <a:lnTo>
                    <a:pt x="1536" y="158"/>
                  </a:lnTo>
                  <a:lnTo>
                    <a:pt x="1339" y="217"/>
                  </a:lnTo>
                  <a:lnTo>
                    <a:pt x="965" y="355"/>
                  </a:lnTo>
                  <a:lnTo>
                    <a:pt x="808" y="453"/>
                  </a:lnTo>
                  <a:lnTo>
                    <a:pt x="650" y="552"/>
                  </a:lnTo>
                  <a:lnTo>
                    <a:pt x="512" y="631"/>
                  </a:lnTo>
                  <a:lnTo>
                    <a:pt x="375" y="749"/>
                  </a:lnTo>
                  <a:lnTo>
                    <a:pt x="276" y="847"/>
                  </a:lnTo>
                  <a:lnTo>
                    <a:pt x="178" y="965"/>
                  </a:lnTo>
                  <a:lnTo>
                    <a:pt x="99" y="1064"/>
                  </a:lnTo>
                  <a:lnTo>
                    <a:pt x="40" y="1182"/>
                  </a:lnTo>
                  <a:lnTo>
                    <a:pt x="20" y="1300"/>
                  </a:lnTo>
                  <a:lnTo>
                    <a:pt x="1" y="1418"/>
                  </a:lnTo>
                  <a:lnTo>
                    <a:pt x="1" y="1517"/>
                  </a:lnTo>
                  <a:lnTo>
                    <a:pt x="40" y="1635"/>
                  </a:lnTo>
                  <a:lnTo>
                    <a:pt x="79" y="1733"/>
                  </a:lnTo>
                  <a:lnTo>
                    <a:pt x="158" y="1851"/>
                  </a:lnTo>
                  <a:lnTo>
                    <a:pt x="237" y="1930"/>
                  </a:lnTo>
                  <a:lnTo>
                    <a:pt x="355" y="2009"/>
                  </a:lnTo>
                  <a:lnTo>
                    <a:pt x="473" y="2088"/>
                  </a:lnTo>
                  <a:lnTo>
                    <a:pt x="611" y="2147"/>
                  </a:lnTo>
                  <a:lnTo>
                    <a:pt x="768" y="2206"/>
                  </a:lnTo>
                  <a:lnTo>
                    <a:pt x="926" y="2265"/>
                  </a:lnTo>
                  <a:lnTo>
                    <a:pt x="1280" y="2324"/>
                  </a:lnTo>
                  <a:lnTo>
                    <a:pt x="1674" y="2344"/>
                  </a:lnTo>
                  <a:lnTo>
                    <a:pt x="2088" y="2304"/>
                  </a:lnTo>
                  <a:lnTo>
                    <a:pt x="2521" y="2245"/>
                  </a:lnTo>
                  <a:lnTo>
                    <a:pt x="2737" y="2186"/>
                  </a:lnTo>
                  <a:lnTo>
                    <a:pt x="2914" y="2127"/>
                  </a:lnTo>
                  <a:lnTo>
                    <a:pt x="3092" y="2048"/>
                  </a:lnTo>
                  <a:lnTo>
                    <a:pt x="3229" y="1989"/>
                  </a:lnTo>
                  <a:lnTo>
                    <a:pt x="3348" y="1910"/>
                  </a:lnTo>
                  <a:lnTo>
                    <a:pt x="3466" y="1812"/>
                  </a:lnTo>
                  <a:lnTo>
                    <a:pt x="3545" y="1733"/>
                  </a:lnTo>
                  <a:lnTo>
                    <a:pt x="3623" y="1635"/>
                  </a:lnTo>
                  <a:lnTo>
                    <a:pt x="3682" y="1536"/>
                  </a:lnTo>
                  <a:lnTo>
                    <a:pt x="3722" y="1418"/>
                  </a:lnTo>
                  <a:lnTo>
                    <a:pt x="3741" y="1320"/>
                  </a:lnTo>
                  <a:lnTo>
                    <a:pt x="3761" y="1202"/>
                  </a:lnTo>
                  <a:lnTo>
                    <a:pt x="3761" y="1103"/>
                  </a:lnTo>
                  <a:lnTo>
                    <a:pt x="3741" y="985"/>
                  </a:lnTo>
                  <a:lnTo>
                    <a:pt x="3682" y="768"/>
                  </a:lnTo>
                  <a:lnTo>
                    <a:pt x="3584" y="552"/>
                  </a:lnTo>
                  <a:lnTo>
                    <a:pt x="3525" y="473"/>
                  </a:lnTo>
                  <a:lnTo>
                    <a:pt x="3446" y="375"/>
                  </a:lnTo>
                  <a:lnTo>
                    <a:pt x="3367" y="296"/>
                  </a:lnTo>
                  <a:lnTo>
                    <a:pt x="3289" y="237"/>
                  </a:lnTo>
                  <a:lnTo>
                    <a:pt x="3190" y="158"/>
                  </a:lnTo>
                  <a:lnTo>
                    <a:pt x="3072" y="119"/>
                  </a:lnTo>
                  <a:lnTo>
                    <a:pt x="2954" y="79"/>
                  </a:lnTo>
                  <a:lnTo>
                    <a:pt x="2816" y="40"/>
                  </a:lnTo>
                  <a:lnTo>
                    <a:pt x="2678" y="20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5"/>
            <p:cNvSpPr/>
            <p:nvPr/>
          </p:nvSpPr>
          <p:spPr>
            <a:xfrm>
              <a:off x="7383275" y="1449175"/>
              <a:ext cx="90600" cy="64025"/>
            </a:xfrm>
            <a:custGeom>
              <a:avLst/>
              <a:gdLst/>
              <a:ahLst/>
              <a:cxnLst/>
              <a:rect l="l" t="t" r="r" b="b"/>
              <a:pathLst>
                <a:path w="3624" h="2561" extrusionOk="0">
                  <a:moveTo>
                    <a:pt x="2580" y="1"/>
                  </a:moveTo>
                  <a:lnTo>
                    <a:pt x="2423" y="20"/>
                  </a:lnTo>
                  <a:lnTo>
                    <a:pt x="2265" y="40"/>
                  </a:lnTo>
                  <a:lnTo>
                    <a:pt x="2088" y="79"/>
                  </a:lnTo>
                  <a:lnTo>
                    <a:pt x="1694" y="198"/>
                  </a:lnTo>
                  <a:lnTo>
                    <a:pt x="1478" y="276"/>
                  </a:lnTo>
                  <a:lnTo>
                    <a:pt x="1281" y="355"/>
                  </a:lnTo>
                  <a:lnTo>
                    <a:pt x="926" y="552"/>
                  </a:lnTo>
                  <a:lnTo>
                    <a:pt x="611" y="788"/>
                  </a:lnTo>
                  <a:lnTo>
                    <a:pt x="473" y="906"/>
                  </a:lnTo>
                  <a:lnTo>
                    <a:pt x="355" y="1025"/>
                  </a:lnTo>
                  <a:lnTo>
                    <a:pt x="257" y="1143"/>
                  </a:lnTo>
                  <a:lnTo>
                    <a:pt x="178" y="1261"/>
                  </a:lnTo>
                  <a:lnTo>
                    <a:pt x="99" y="1399"/>
                  </a:lnTo>
                  <a:lnTo>
                    <a:pt x="40" y="1517"/>
                  </a:lnTo>
                  <a:lnTo>
                    <a:pt x="21" y="1635"/>
                  </a:lnTo>
                  <a:lnTo>
                    <a:pt x="1" y="1753"/>
                  </a:lnTo>
                  <a:lnTo>
                    <a:pt x="21" y="1871"/>
                  </a:lnTo>
                  <a:lnTo>
                    <a:pt x="40" y="1989"/>
                  </a:lnTo>
                  <a:lnTo>
                    <a:pt x="80" y="2088"/>
                  </a:lnTo>
                  <a:lnTo>
                    <a:pt x="158" y="2186"/>
                  </a:lnTo>
                  <a:lnTo>
                    <a:pt x="237" y="2285"/>
                  </a:lnTo>
                  <a:lnTo>
                    <a:pt x="355" y="2344"/>
                  </a:lnTo>
                  <a:lnTo>
                    <a:pt x="473" y="2422"/>
                  </a:lnTo>
                  <a:lnTo>
                    <a:pt x="611" y="2462"/>
                  </a:lnTo>
                  <a:lnTo>
                    <a:pt x="749" y="2501"/>
                  </a:lnTo>
                  <a:lnTo>
                    <a:pt x="907" y="2541"/>
                  </a:lnTo>
                  <a:lnTo>
                    <a:pt x="1084" y="2560"/>
                  </a:lnTo>
                  <a:lnTo>
                    <a:pt x="1261" y="2560"/>
                  </a:lnTo>
                  <a:lnTo>
                    <a:pt x="1635" y="2541"/>
                  </a:lnTo>
                  <a:lnTo>
                    <a:pt x="2049" y="2462"/>
                  </a:lnTo>
                  <a:lnTo>
                    <a:pt x="2245" y="2403"/>
                  </a:lnTo>
                  <a:lnTo>
                    <a:pt x="2462" y="2324"/>
                  </a:lnTo>
                  <a:lnTo>
                    <a:pt x="2659" y="2245"/>
                  </a:lnTo>
                  <a:lnTo>
                    <a:pt x="2836" y="2166"/>
                  </a:lnTo>
                  <a:lnTo>
                    <a:pt x="2994" y="2088"/>
                  </a:lnTo>
                  <a:lnTo>
                    <a:pt x="3131" y="1989"/>
                  </a:lnTo>
                  <a:lnTo>
                    <a:pt x="3250" y="1891"/>
                  </a:lnTo>
                  <a:lnTo>
                    <a:pt x="3348" y="1792"/>
                  </a:lnTo>
                  <a:lnTo>
                    <a:pt x="3446" y="1674"/>
                  </a:lnTo>
                  <a:lnTo>
                    <a:pt x="3506" y="1576"/>
                  </a:lnTo>
                  <a:lnTo>
                    <a:pt x="3565" y="1458"/>
                  </a:lnTo>
                  <a:lnTo>
                    <a:pt x="3584" y="1340"/>
                  </a:lnTo>
                  <a:lnTo>
                    <a:pt x="3624" y="1241"/>
                  </a:lnTo>
                  <a:lnTo>
                    <a:pt x="3624" y="1123"/>
                  </a:lnTo>
                  <a:lnTo>
                    <a:pt x="3624" y="1005"/>
                  </a:lnTo>
                  <a:lnTo>
                    <a:pt x="3604" y="887"/>
                  </a:lnTo>
                  <a:lnTo>
                    <a:pt x="3545" y="670"/>
                  </a:lnTo>
                  <a:lnTo>
                    <a:pt x="3446" y="454"/>
                  </a:lnTo>
                  <a:lnTo>
                    <a:pt x="3387" y="375"/>
                  </a:lnTo>
                  <a:lnTo>
                    <a:pt x="3328" y="296"/>
                  </a:lnTo>
                  <a:lnTo>
                    <a:pt x="3250" y="217"/>
                  </a:lnTo>
                  <a:lnTo>
                    <a:pt x="3171" y="158"/>
                  </a:lnTo>
                  <a:lnTo>
                    <a:pt x="3072" y="99"/>
                  </a:lnTo>
                  <a:lnTo>
                    <a:pt x="2954" y="60"/>
                  </a:lnTo>
                  <a:lnTo>
                    <a:pt x="2836" y="2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5"/>
            <p:cNvSpPr/>
            <p:nvPr/>
          </p:nvSpPr>
          <p:spPr>
            <a:xfrm>
              <a:off x="7122900" y="1160250"/>
              <a:ext cx="314075" cy="515875"/>
            </a:xfrm>
            <a:custGeom>
              <a:avLst/>
              <a:gdLst/>
              <a:ahLst/>
              <a:cxnLst/>
              <a:rect l="l" t="t" r="r" b="b"/>
              <a:pathLst>
                <a:path w="12563" h="20635" extrusionOk="0">
                  <a:moveTo>
                    <a:pt x="3702" y="0"/>
                  </a:moveTo>
                  <a:lnTo>
                    <a:pt x="3407" y="20"/>
                  </a:lnTo>
                  <a:lnTo>
                    <a:pt x="3092" y="59"/>
                  </a:lnTo>
                  <a:lnTo>
                    <a:pt x="1477" y="473"/>
                  </a:lnTo>
                  <a:lnTo>
                    <a:pt x="0" y="867"/>
                  </a:lnTo>
                  <a:lnTo>
                    <a:pt x="808" y="1910"/>
                  </a:lnTo>
                  <a:lnTo>
                    <a:pt x="611" y="2324"/>
                  </a:lnTo>
                  <a:lnTo>
                    <a:pt x="434" y="2796"/>
                  </a:lnTo>
                  <a:lnTo>
                    <a:pt x="296" y="3288"/>
                  </a:lnTo>
                  <a:lnTo>
                    <a:pt x="178" y="3800"/>
                  </a:lnTo>
                  <a:lnTo>
                    <a:pt x="99" y="4352"/>
                  </a:lnTo>
                  <a:lnTo>
                    <a:pt x="40" y="4922"/>
                  </a:lnTo>
                  <a:lnTo>
                    <a:pt x="20" y="5533"/>
                  </a:lnTo>
                  <a:lnTo>
                    <a:pt x="20" y="6143"/>
                  </a:lnTo>
                  <a:lnTo>
                    <a:pt x="60" y="6793"/>
                  </a:lnTo>
                  <a:lnTo>
                    <a:pt x="119" y="7443"/>
                  </a:lnTo>
                  <a:lnTo>
                    <a:pt x="217" y="8112"/>
                  </a:lnTo>
                  <a:lnTo>
                    <a:pt x="355" y="8801"/>
                  </a:lnTo>
                  <a:lnTo>
                    <a:pt x="512" y="9510"/>
                  </a:lnTo>
                  <a:lnTo>
                    <a:pt x="690" y="10199"/>
                  </a:lnTo>
                  <a:lnTo>
                    <a:pt x="906" y="10908"/>
                  </a:lnTo>
                  <a:lnTo>
                    <a:pt x="1162" y="11636"/>
                  </a:lnTo>
                  <a:lnTo>
                    <a:pt x="1477" y="12424"/>
                  </a:lnTo>
                  <a:lnTo>
                    <a:pt x="1812" y="13172"/>
                  </a:lnTo>
                  <a:lnTo>
                    <a:pt x="2186" y="13881"/>
                  </a:lnTo>
                  <a:lnTo>
                    <a:pt x="2560" y="14570"/>
                  </a:lnTo>
                  <a:lnTo>
                    <a:pt x="2973" y="15240"/>
                  </a:lnTo>
                  <a:lnTo>
                    <a:pt x="3387" y="15850"/>
                  </a:lnTo>
                  <a:lnTo>
                    <a:pt x="3820" y="16421"/>
                  </a:lnTo>
                  <a:lnTo>
                    <a:pt x="4273" y="16972"/>
                  </a:lnTo>
                  <a:lnTo>
                    <a:pt x="4746" y="17464"/>
                  </a:lnTo>
                  <a:lnTo>
                    <a:pt x="5198" y="17898"/>
                  </a:lnTo>
                  <a:lnTo>
                    <a:pt x="5691" y="18311"/>
                  </a:lnTo>
                  <a:lnTo>
                    <a:pt x="6163" y="18665"/>
                  </a:lnTo>
                  <a:lnTo>
                    <a:pt x="6636" y="18961"/>
                  </a:lnTo>
                  <a:lnTo>
                    <a:pt x="7128" y="19217"/>
                  </a:lnTo>
                  <a:lnTo>
                    <a:pt x="7364" y="19315"/>
                  </a:lnTo>
                  <a:lnTo>
                    <a:pt x="7600" y="19414"/>
                  </a:lnTo>
                  <a:lnTo>
                    <a:pt x="7837" y="19492"/>
                  </a:lnTo>
                  <a:lnTo>
                    <a:pt x="8073" y="19551"/>
                  </a:lnTo>
                  <a:lnTo>
                    <a:pt x="8506" y="20634"/>
                  </a:lnTo>
                  <a:lnTo>
                    <a:pt x="10337" y="19315"/>
                  </a:lnTo>
                  <a:lnTo>
                    <a:pt x="10514" y="19177"/>
                  </a:lnTo>
                  <a:lnTo>
                    <a:pt x="10692" y="19020"/>
                  </a:lnTo>
                  <a:lnTo>
                    <a:pt x="10869" y="18843"/>
                  </a:lnTo>
                  <a:lnTo>
                    <a:pt x="11026" y="18665"/>
                  </a:lnTo>
                  <a:lnTo>
                    <a:pt x="11184" y="18469"/>
                  </a:lnTo>
                  <a:lnTo>
                    <a:pt x="11322" y="18272"/>
                  </a:lnTo>
                  <a:lnTo>
                    <a:pt x="11459" y="18055"/>
                  </a:lnTo>
                  <a:lnTo>
                    <a:pt x="11597" y="17819"/>
                  </a:lnTo>
                  <a:lnTo>
                    <a:pt x="11735" y="17583"/>
                  </a:lnTo>
                  <a:lnTo>
                    <a:pt x="11853" y="17327"/>
                  </a:lnTo>
                  <a:lnTo>
                    <a:pt x="12070" y="16795"/>
                  </a:lnTo>
                  <a:lnTo>
                    <a:pt x="12247" y="16224"/>
                  </a:lnTo>
                  <a:lnTo>
                    <a:pt x="12385" y="15594"/>
                  </a:lnTo>
                  <a:lnTo>
                    <a:pt x="12483" y="14944"/>
                  </a:lnTo>
                  <a:lnTo>
                    <a:pt x="12542" y="14255"/>
                  </a:lnTo>
                  <a:lnTo>
                    <a:pt x="12562" y="13546"/>
                  </a:lnTo>
                  <a:lnTo>
                    <a:pt x="12542" y="12778"/>
                  </a:lnTo>
                  <a:lnTo>
                    <a:pt x="12464" y="12011"/>
                  </a:lnTo>
                  <a:lnTo>
                    <a:pt x="12345" y="11184"/>
                  </a:lnTo>
                  <a:lnTo>
                    <a:pt x="12188" y="10337"/>
                  </a:lnTo>
                  <a:lnTo>
                    <a:pt x="11952" y="9471"/>
                  </a:lnTo>
                  <a:lnTo>
                    <a:pt x="11794" y="8959"/>
                  </a:lnTo>
                  <a:lnTo>
                    <a:pt x="11617" y="8427"/>
                  </a:lnTo>
                  <a:lnTo>
                    <a:pt x="11440" y="7915"/>
                  </a:lnTo>
                  <a:lnTo>
                    <a:pt x="11243" y="7423"/>
                  </a:lnTo>
                  <a:lnTo>
                    <a:pt x="11026" y="6931"/>
                  </a:lnTo>
                  <a:lnTo>
                    <a:pt x="10810" y="6458"/>
                  </a:lnTo>
                  <a:lnTo>
                    <a:pt x="10593" y="5986"/>
                  </a:lnTo>
                  <a:lnTo>
                    <a:pt x="10337" y="5533"/>
                  </a:lnTo>
                  <a:lnTo>
                    <a:pt x="10101" y="5100"/>
                  </a:lnTo>
                  <a:lnTo>
                    <a:pt x="9825" y="4667"/>
                  </a:lnTo>
                  <a:lnTo>
                    <a:pt x="9569" y="4253"/>
                  </a:lnTo>
                  <a:lnTo>
                    <a:pt x="9294" y="3859"/>
                  </a:lnTo>
                  <a:lnTo>
                    <a:pt x="9018" y="3465"/>
                  </a:lnTo>
                  <a:lnTo>
                    <a:pt x="8723" y="3091"/>
                  </a:lnTo>
                  <a:lnTo>
                    <a:pt x="8427" y="2757"/>
                  </a:lnTo>
                  <a:lnTo>
                    <a:pt x="8132" y="2422"/>
                  </a:lnTo>
                  <a:lnTo>
                    <a:pt x="7817" y="2107"/>
                  </a:lnTo>
                  <a:lnTo>
                    <a:pt x="7522" y="1812"/>
                  </a:lnTo>
                  <a:lnTo>
                    <a:pt x="7207" y="1536"/>
                  </a:lnTo>
                  <a:lnTo>
                    <a:pt x="6892" y="1280"/>
                  </a:lnTo>
                  <a:lnTo>
                    <a:pt x="6577" y="1044"/>
                  </a:lnTo>
                  <a:lnTo>
                    <a:pt x="6262" y="827"/>
                  </a:lnTo>
                  <a:lnTo>
                    <a:pt x="5927" y="630"/>
                  </a:lnTo>
                  <a:lnTo>
                    <a:pt x="5612" y="473"/>
                  </a:lnTo>
                  <a:lnTo>
                    <a:pt x="5297" y="335"/>
                  </a:lnTo>
                  <a:lnTo>
                    <a:pt x="4982" y="217"/>
                  </a:lnTo>
                  <a:lnTo>
                    <a:pt x="4647" y="118"/>
                  </a:lnTo>
                  <a:lnTo>
                    <a:pt x="4332" y="59"/>
                  </a:lnTo>
                  <a:lnTo>
                    <a:pt x="4017" y="20"/>
                  </a:lnTo>
                  <a:lnTo>
                    <a:pt x="3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5"/>
            <p:cNvSpPr/>
            <p:nvPr/>
          </p:nvSpPr>
          <p:spPr>
            <a:xfrm>
              <a:off x="7235625" y="1383225"/>
              <a:ext cx="201350" cy="192975"/>
            </a:xfrm>
            <a:custGeom>
              <a:avLst/>
              <a:gdLst/>
              <a:ahLst/>
              <a:cxnLst/>
              <a:rect l="l" t="t" r="r" b="b"/>
              <a:pathLst>
                <a:path w="8054" h="7719" extrusionOk="0">
                  <a:moveTo>
                    <a:pt x="5730" y="0"/>
                  </a:moveTo>
                  <a:lnTo>
                    <a:pt x="5159" y="20"/>
                  </a:lnTo>
                  <a:lnTo>
                    <a:pt x="4588" y="79"/>
                  </a:lnTo>
                  <a:lnTo>
                    <a:pt x="4036" y="178"/>
                  </a:lnTo>
                  <a:lnTo>
                    <a:pt x="3505" y="296"/>
                  </a:lnTo>
                  <a:lnTo>
                    <a:pt x="2993" y="453"/>
                  </a:lnTo>
                  <a:lnTo>
                    <a:pt x="2520" y="650"/>
                  </a:lnTo>
                  <a:lnTo>
                    <a:pt x="2087" y="886"/>
                  </a:lnTo>
                  <a:lnTo>
                    <a:pt x="1674" y="1123"/>
                  </a:lnTo>
                  <a:lnTo>
                    <a:pt x="1300" y="1398"/>
                  </a:lnTo>
                  <a:lnTo>
                    <a:pt x="965" y="1694"/>
                  </a:lnTo>
                  <a:lnTo>
                    <a:pt x="689" y="2009"/>
                  </a:lnTo>
                  <a:lnTo>
                    <a:pt x="552" y="2186"/>
                  </a:lnTo>
                  <a:lnTo>
                    <a:pt x="453" y="2363"/>
                  </a:lnTo>
                  <a:lnTo>
                    <a:pt x="335" y="2540"/>
                  </a:lnTo>
                  <a:lnTo>
                    <a:pt x="256" y="2717"/>
                  </a:lnTo>
                  <a:lnTo>
                    <a:pt x="177" y="2895"/>
                  </a:lnTo>
                  <a:lnTo>
                    <a:pt x="118" y="3072"/>
                  </a:lnTo>
                  <a:lnTo>
                    <a:pt x="59" y="3269"/>
                  </a:lnTo>
                  <a:lnTo>
                    <a:pt x="20" y="3466"/>
                  </a:lnTo>
                  <a:lnTo>
                    <a:pt x="0" y="3663"/>
                  </a:lnTo>
                  <a:lnTo>
                    <a:pt x="0" y="3859"/>
                  </a:lnTo>
                  <a:lnTo>
                    <a:pt x="0" y="4056"/>
                  </a:lnTo>
                  <a:lnTo>
                    <a:pt x="20" y="4253"/>
                  </a:lnTo>
                  <a:lnTo>
                    <a:pt x="59" y="4450"/>
                  </a:lnTo>
                  <a:lnTo>
                    <a:pt x="118" y="4647"/>
                  </a:lnTo>
                  <a:lnTo>
                    <a:pt x="177" y="4824"/>
                  </a:lnTo>
                  <a:lnTo>
                    <a:pt x="256" y="5001"/>
                  </a:lnTo>
                  <a:lnTo>
                    <a:pt x="335" y="5198"/>
                  </a:lnTo>
                  <a:lnTo>
                    <a:pt x="453" y="5356"/>
                  </a:lnTo>
                  <a:lnTo>
                    <a:pt x="552" y="5533"/>
                  </a:lnTo>
                  <a:lnTo>
                    <a:pt x="689" y="5710"/>
                  </a:lnTo>
                  <a:lnTo>
                    <a:pt x="965" y="6025"/>
                  </a:lnTo>
                  <a:lnTo>
                    <a:pt x="1300" y="6321"/>
                  </a:lnTo>
                  <a:lnTo>
                    <a:pt x="1674" y="6596"/>
                  </a:lnTo>
                  <a:lnTo>
                    <a:pt x="2087" y="6852"/>
                  </a:lnTo>
                  <a:lnTo>
                    <a:pt x="2520" y="7069"/>
                  </a:lnTo>
                  <a:lnTo>
                    <a:pt x="2993" y="7266"/>
                  </a:lnTo>
                  <a:lnTo>
                    <a:pt x="3505" y="7423"/>
                  </a:lnTo>
                  <a:lnTo>
                    <a:pt x="4036" y="7561"/>
                  </a:lnTo>
                  <a:lnTo>
                    <a:pt x="4588" y="7640"/>
                  </a:lnTo>
                  <a:lnTo>
                    <a:pt x="5159" y="7699"/>
                  </a:lnTo>
                  <a:lnTo>
                    <a:pt x="5730" y="7718"/>
                  </a:lnTo>
                  <a:lnTo>
                    <a:pt x="6242" y="7718"/>
                  </a:lnTo>
                  <a:lnTo>
                    <a:pt x="6734" y="7659"/>
                  </a:lnTo>
                  <a:lnTo>
                    <a:pt x="7206" y="7600"/>
                  </a:lnTo>
                  <a:lnTo>
                    <a:pt x="7679" y="7502"/>
                  </a:lnTo>
                  <a:lnTo>
                    <a:pt x="7758" y="7147"/>
                  </a:lnTo>
                  <a:lnTo>
                    <a:pt x="7856" y="6793"/>
                  </a:lnTo>
                  <a:lnTo>
                    <a:pt x="7915" y="6419"/>
                  </a:lnTo>
                  <a:lnTo>
                    <a:pt x="7974" y="6045"/>
                  </a:lnTo>
                  <a:lnTo>
                    <a:pt x="8014" y="5631"/>
                  </a:lnTo>
                  <a:lnTo>
                    <a:pt x="8053" y="5238"/>
                  </a:lnTo>
                  <a:lnTo>
                    <a:pt x="8053" y="4804"/>
                  </a:lnTo>
                  <a:lnTo>
                    <a:pt x="8053" y="4371"/>
                  </a:lnTo>
                  <a:lnTo>
                    <a:pt x="8033" y="3938"/>
                  </a:lnTo>
                  <a:lnTo>
                    <a:pt x="8014" y="3485"/>
                  </a:lnTo>
                  <a:lnTo>
                    <a:pt x="7955" y="3013"/>
                  </a:lnTo>
                  <a:lnTo>
                    <a:pt x="7896" y="2540"/>
                  </a:lnTo>
                  <a:lnTo>
                    <a:pt x="7797" y="2068"/>
                  </a:lnTo>
                  <a:lnTo>
                    <a:pt x="7699" y="1575"/>
                  </a:lnTo>
                  <a:lnTo>
                    <a:pt x="7580" y="1064"/>
                  </a:lnTo>
                  <a:lnTo>
                    <a:pt x="7443" y="552"/>
                  </a:lnTo>
                  <a:lnTo>
                    <a:pt x="7325" y="138"/>
                  </a:lnTo>
                  <a:lnTo>
                    <a:pt x="6931" y="79"/>
                  </a:lnTo>
                  <a:lnTo>
                    <a:pt x="6557" y="40"/>
                  </a:lnTo>
                  <a:lnTo>
                    <a:pt x="614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5"/>
            <p:cNvSpPr/>
            <p:nvPr/>
          </p:nvSpPr>
          <p:spPr>
            <a:xfrm>
              <a:off x="7133225" y="1163700"/>
              <a:ext cx="288475" cy="253025"/>
            </a:xfrm>
            <a:custGeom>
              <a:avLst/>
              <a:gdLst/>
              <a:ahLst/>
              <a:cxnLst/>
              <a:rect l="l" t="t" r="r" b="b"/>
              <a:pathLst>
                <a:path w="11539" h="10121" extrusionOk="0">
                  <a:moveTo>
                    <a:pt x="4313" y="0"/>
                  </a:moveTo>
                  <a:lnTo>
                    <a:pt x="3840" y="177"/>
                  </a:lnTo>
                  <a:lnTo>
                    <a:pt x="3387" y="374"/>
                  </a:lnTo>
                  <a:lnTo>
                    <a:pt x="2974" y="591"/>
                  </a:lnTo>
                  <a:lnTo>
                    <a:pt x="2560" y="807"/>
                  </a:lnTo>
                  <a:lnTo>
                    <a:pt x="2186" y="1063"/>
                  </a:lnTo>
                  <a:lnTo>
                    <a:pt x="1832" y="1339"/>
                  </a:lnTo>
                  <a:lnTo>
                    <a:pt x="1497" y="1634"/>
                  </a:lnTo>
                  <a:lnTo>
                    <a:pt x="1202" y="1930"/>
                  </a:lnTo>
                  <a:lnTo>
                    <a:pt x="946" y="2245"/>
                  </a:lnTo>
                  <a:lnTo>
                    <a:pt x="690" y="2579"/>
                  </a:lnTo>
                  <a:lnTo>
                    <a:pt x="493" y="2934"/>
                  </a:lnTo>
                  <a:lnTo>
                    <a:pt x="316" y="3288"/>
                  </a:lnTo>
                  <a:lnTo>
                    <a:pt x="198" y="3643"/>
                  </a:lnTo>
                  <a:lnTo>
                    <a:pt x="99" y="4017"/>
                  </a:lnTo>
                  <a:lnTo>
                    <a:pt x="21" y="4410"/>
                  </a:lnTo>
                  <a:lnTo>
                    <a:pt x="1" y="4804"/>
                  </a:lnTo>
                  <a:lnTo>
                    <a:pt x="21" y="5080"/>
                  </a:lnTo>
                  <a:lnTo>
                    <a:pt x="40" y="5355"/>
                  </a:lnTo>
                  <a:lnTo>
                    <a:pt x="99" y="5611"/>
                  </a:lnTo>
                  <a:lnTo>
                    <a:pt x="158" y="5867"/>
                  </a:lnTo>
                  <a:lnTo>
                    <a:pt x="257" y="6123"/>
                  </a:lnTo>
                  <a:lnTo>
                    <a:pt x="355" y="6379"/>
                  </a:lnTo>
                  <a:lnTo>
                    <a:pt x="473" y="6635"/>
                  </a:lnTo>
                  <a:lnTo>
                    <a:pt x="611" y="6872"/>
                  </a:lnTo>
                  <a:lnTo>
                    <a:pt x="749" y="7108"/>
                  </a:lnTo>
                  <a:lnTo>
                    <a:pt x="926" y="7344"/>
                  </a:lnTo>
                  <a:lnTo>
                    <a:pt x="1104" y="7561"/>
                  </a:lnTo>
                  <a:lnTo>
                    <a:pt x="1300" y="7777"/>
                  </a:lnTo>
                  <a:lnTo>
                    <a:pt x="1517" y="7994"/>
                  </a:lnTo>
                  <a:lnTo>
                    <a:pt x="1734" y="8191"/>
                  </a:lnTo>
                  <a:lnTo>
                    <a:pt x="1970" y="8388"/>
                  </a:lnTo>
                  <a:lnTo>
                    <a:pt x="2226" y="8565"/>
                  </a:lnTo>
                  <a:lnTo>
                    <a:pt x="2482" y="8742"/>
                  </a:lnTo>
                  <a:lnTo>
                    <a:pt x="2757" y="8899"/>
                  </a:lnTo>
                  <a:lnTo>
                    <a:pt x="3053" y="9057"/>
                  </a:lnTo>
                  <a:lnTo>
                    <a:pt x="3348" y="9215"/>
                  </a:lnTo>
                  <a:lnTo>
                    <a:pt x="3643" y="9352"/>
                  </a:lnTo>
                  <a:lnTo>
                    <a:pt x="3958" y="9490"/>
                  </a:lnTo>
                  <a:lnTo>
                    <a:pt x="4293" y="9589"/>
                  </a:lnTo>
                  <a:lnTo>
                    <a:pt x="4628" y="9707"/>
                  </a:lnTo>
                  <a:lnTo>
                    <a:pt x="4963" y="9805"/>
                  </a:lnTo>
                  <a:lnTo>
                    <a:pt x="5317" y="9884"/>
                  </a:lnTo>
                  <a:lnTo>
                    <a:pt x="5671" y="9963"/>
                  </a:lnTo>
                  <a:lnTo>
                    <a:pt x="6045" y="10022"/>
                  </a:lnTo>
                  <a:lnTo>
                    <a:pt x="6420" y="10061"/>
                  </a:lnTo>
                  <a:lnTo>
                    <a:pt x="6794" y="10101"/>
                  </a:lnTo>
                  <a:lnTo>
                    <a:pt x="7168" y="10120"/>
                  </a:lnTo>
                  <a:lnTo>
                    <a:pt x="7561" y="10120"/>
                  </a:lnTo>
                  <a:lnTo>
                    <a:pt x="8113" y="10101"/>
                  </a:lnTo>
                  <a:lnTo>
                    <a:pt x="8644" y="10061"/>
                  </a:lnTo>
                  <a:lnTo>
                    <a:pt x="9156" y="10002"/>
                  </a:lnTo>
                  <a:lnTo>
                    <a:pt x="9668" y="9923"/>
                  </a:lnTo>
                  <a:lnTo>
                    <a:pt x="10160" y="9805"/>
                  </a:lnTo>
                  <a:lnTo>
                    <a:pt x="10633" y="9667"/>
                  </a:lnTo>
                  <a:lnTo>
                    <a:pt x="11106" y="9510"/>
                  </a:lnTo>
                  <a:lnTo>
                    <a:pt x="11539" y="9333"/>
                  </a:lnTo>
                  <a:lnTo>
                    <a:pt x="11263" y="8447"/>
                  </a:lnTo>
                  <a:lnTo>
                    <a:pt x="10948" y="7600"/>
                  </a:lnTo>
                  <a:lnTo>
                    <a:pt x="10613" y="6773"/>
                  </a:lnTo>
                  <a:lnTo>
                    <a:pt x="10239" y="5986"/>
                  </a:lnTo>
                  <a:lnTo>
                    <a:pt x="9826" y="5218"/>
                  </a:lnTo>
                  <a:lnTo>
                    <a:pt x="9412" y="4509"/>
                  </a:lnTo>
                  <a:lnTo>
                    <a:pt x="8959" y="3820"/>
                  </a:lnTo>
                  <a:lnTo>
                    <a:pt x="8487" y="3170"/>
                  </a:lnTo>
                  <a:lnTo>
                    <a:pt x="7995" y="2579"/>
                  </a:lnTo>
                  <a:lnTo>
                    <a:pt x="7483" y="2048"/>
                  </a:lnTo>
                  <a:lnTo>
                    <a:pt x="6971" y="1555"/>
                  </a:lnTo>
                  <a:lnTo>
                    <a:pt x="6715" y="1319"/>
                  </a:lnTo>
                  <a:lnTo>
                    <a:pt x="6439" y="1103"/>
                  </a:lnTo>
                  <a:lnTo>
                    <a:pt x="6183" y="925"/>
                  </a:lnTo>
                  <a:lnTo>
                    <a:pt x="5908" y="729"/>
                  </a:lnTo>
                  <a:lnTo>
                    <a:pt x="5652" y="571"/>
                  </a:lnTo>
                  <a:lnTo>
                    <a:pt x="5376" y="433"/>
                  </a:lnTo>
                  <a:lnTo>
                    <a:pt x="5100" y="295"/>
                  </a:lnTo>
                  <a:lnTo>
                    <a:pt x="4844" y="177"/>
                  </a:lnTo>
                  <a:lnTo>
                    <a:pt x="4569" y="79"/>
                  </a:lnTo>
                  <a:lnTo>
                    <a:pt x="431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5"/>
            <p:cNvSpPr/>
            <p:nvPr/>
          </p:nvSpPr>
          <p:spPr>
            <a:xfrm>
              <a:off x="7056950" y="1175500"/>
              <a:ext cx="331275" cy="513425"/>
            </a:xfrm>
            <a:custGeom>
              <a:avLst/>
              <a:gdLst/>
              <a:ahLst/>
              <a:cxnLst/>
              <a:rect l="l" t="t" r="r" b="b"/>
              <a:pathLst>
                <a:path w="13251" h="20537" extrusionOk="0">
                  <a:moveTo>
                    <a:pt x="3820" y="1"/>
                  </a:moveTo>
                  <a:lnTo>
                    <a:pt x="3505" y="20"/>
                  </a:lnTo>
                  <a:lnTo>
                    <a:pt x="3190" y="60"/>
                  </a:lnTo>
                  <a:lnTo>
                    <a:pt x="2875" y="138"/>
                  </a:lnTo>
                  <a:lnTo>
                    <a:pt x="2579" y="257"/>
                  </a:lnTo>
                  <a:lnTo>
                    <a:pt x="2304" y="375"/>
                  </a:lnTo>
                  <a:lnTo>
                    <a:pt x="2048" y="552"/>
                  </a:lnTo>
                  <a:lnTo>
                    <a:pt x="1792" y="729"/>
                  </a:lnTo>
                  <a:lnTo>
                    <a:pt x="1556" y="946"/>
                  </a:lnTo>
                  <a:lnTo>
                    <a:pt x="1339" y="1162"/>
                  </a:lnTo>
                  <a:lnTo>
                    <a:pt x="1142" y="1418"/>
                  </a:lnTo>
                  <a:lnTo>
                    <a:pt x="965" y="1714"/>
                  </a:lnTo>
                  <a:lnTo>
                    <a:pt x="788" y="2009"/>
                  </a:lnTo>
                  <a:lnTo>
                    <a:pt x="630" y="2324"/>
                  </a:lnTo>
                  <a:lnTo>
                    <a:pt x="512" y="2659"/>
                  </a:lnTo>
                  <a:lnTo>
                    <a:pt x="374" y="3013"/>
                  </a:lnTo>
                  <a:lnTo>
                    <a:pt x="276" y="3387"/>
                  </a:lnTo>
                  <a:lnTo>
                    <a:pt x="197" y="3781"/>
                  </a:lnTo>
                  <a:lnTo>
                    <a:pt x="118" y="4194"/>
                  </a:lnTo>
                  <a:lnTo>
                    <a:pt x="59" y="4628"/>
                  </a:lnTo>
                  <a:lnTo>
                    <a:pt x="20" y="5061"/>
                  </a:lnTo>
                  <a:lnTo>
                    <a:pt x="0" y="5514"/>
                  </a:lnTo>
                  <a:lnTo>
                    <a:pt x="0" y="5966"/>
                  </a:lnTo>
                  <a:lnTo>
                    <a:pt x="0" y="6439"/>
                  </a:lnTo>
                  <a:lnTo>
                    <a:pt x="20" y="6931"/>
                  </a:lnTo>
                  <a:lnTo>
                    <a:pt x="79" y="7423"/>
                  </a:lnTo>
                  <a:lnTo>
                    <a:pt x="138" y="7935"/>
                  </a:lnTo>
                  <a:lnTo>
                    <a:pt x="217" y="8427"/>
                  </a:lnTo>
                  <a:lnTo>
                    <a:pt x="295" y="8959"/>
                  </a:lnTo>
                  <a:lnTo>
                    <a:pt x="414" y="9471"/>
                  </a:lnTo>
                  <a:lnTo>
                    <a:pt x="551" y="10003"/>
                  </a:lnTo>
                  <a:lnTo>
                    <a:pt x="689" y="10554"/>
                  </a:lnTo>
                  <a:lnTo>
                    <a:pt x="847" y="11085"/>
                  </a:lnTo>
                  <a:lnTo>
                    <a:pt x="1044" y="11617"/>
                  </a:lnTo>
                  <a:lnTo>
                    <a:pt x="1241" y="12168"/>
                  </a:lnTo>
                  <a:lnTo>
                    <a:pt x="1437" y="12661"/>
                  </a:lnTo>
                  <a:lnTo>
                    <a:pt x="1634" y="13153"/>
                  </a:lnTo>
                  <a:lnTo>
                    <a:pt x="1851" y="13625"/>
                  </a:lnTo>
                  <a:lnTo>
                    <a:pt x="2087" y="14078"/>
                  </a:lnTo>
                  <a:lnTo>
                    <a:pt x="2323" y="14531"/>
                  </a:lnTo>
                  <a:lnTo>
                    <a:pt x="2560" y="14964"/>
                  </a:lnTo>
                  <a:lnTo>
                    <a:pt x="2816" y="15397"/>
                  </a:lnTo>
                  <a:lnTo>
                    <a:pt x="3072" y="15791"/>
                  </a:lnTo>
                  <a:lnTo>
                    <a:pt x="3328" y="16205"/>
                  </a:lnTo>
                  <a:lnTo>
                    <a:pt x="3603" y="16579"/>
                  </a:lnTo>
                  <a:lnTo>
                    <a:pt x="3879" y="16953"/>
                  </a:lnTo>
                  <a:lnTo>
                    <a:pt x="4155" y="17288"/>
                  </a:lnTo>
                  <a:lnTo>
                    <a:pt x="4450" y="17642"/>
                  </a:lnTo>
                  <a:lnTo>
                    <a:pt x="4745" y="17957"/>
                  </a:lnTo>
                  <a:lnTo>
                    <a:pt x="5041" y="18252"/>
                  </a:lnTo>
                  <a:lnTo>
                    <a:pt x="5336" y="18548"/>
                  </a:lnTo>
                  <a:lnTo>
                    <a:pt x="5631" y="18804"/>
                  </a:lnTo>
                  <a:lnTo>
                    <a:pt x="5927" y="19060"/>
                  </a:lnTo>
                  <a:lnTo>
                    <a:pt x="6242" y="19296"/>
                  </a:lnTo>
                  <a:lnTo>
                    <a:pt x="6537" y="19512"/>
                  </a:lnTo>
                  <a:lnTo>
                    <a:pt x="6832" y="19709"/>
                  </a:lnTo>
                  <a:lnTo>
                    <a:pt x="7147" y="19886"/>
                  </a:lnTo>
                  <a:lnTo>
                    <a:pt x="7443" y="20044"/>
                  </a:lnTo>
                  <a:lnTo>
                    <a:pt x="7758" y="20182"/>
                  </a:lnTo>
                  <a:lnTo>
                    <a:pt x="8053" y="20300"/>
                  </a:lnTo>
                  <a:lnTo>
                    <a:pt x="8348" y="20379"/>
                  </a:lnTo>
                  <a:lnTo>
                    <a:pt x="8644" y="20457"/>
                  </a:lnTo>
                  <a:lnTo>
                    <a:pt x="8939" y="20517"/>
                  </a:lnTo>
                  <a:lnTo>
                    <a:pt x="9234" y="20536"/>
                  </a:lnTo>
                  <a:lnTo>
                    <a:pt x="9510" y="20536"/>
                  </a:lnTo>
                  <a:lnTo>
                    <a:pt x="9786" y="20517"/>
                  </a:lnTo>
                  <a:lnTo>
                    <a:pt x="10061" y="20477"/>
                  </a:lnTo>
                  <a:lnTo>
                    <a:pt x="10337" y="20418"/>
                  </a:lnTo>
                  <a:lnTo>
                    <a:pt x="10593" y="20339"/>
                  </a:lnTo>
                  <a:lnTo>
                    <a:pt x="10849" y="20221"/>
                  </a:lnTo>
                  <a:lnTo>
                    <a:pt x="11085" y="20083"/>
                  </a:lnTo>
                  <a:lnTo>
                    <a:pt x="11302" y="19926"/>
                  </a:lnTo>
                  <a:lnTo>
                    <a:pt x="11518" y="19768"/>
                  </a:lnTo>
                  <a:lnTo>
                    <a:pt x="11715" y="19571"/>
                  </a:lnTo>
                  <a:lnTo>
                    <a:pt x="11912" y="19355"/>
                  </a:lnTo>
                  <a:lnTo>
                    <a:pt x="12089" y="19119"/>
                  </a:lnTo>
                  <a:lnTo>
                    <a:pt x="12247" y="18863"/>
                  </a:lnTo>
                  <a:lnTo>
                    <a:pt x="12404" y="18607"/>
                  </a:lnTo>
                  <a:lnTo>
                    <a:pt x="12542" y="18311"/>
                  </a:lnTo>
                  <a:lnTo>
                    <a:pt x="12680" y="18016"/>
                  </a:lnTo>
                  <a:lnTo>
                    <a:pt x="12798" y="17701"/>
                  </a:lnTo>
                  <a:lnTo>
                    <a:pt x="12896" y="17366"/>
                  </a:lnTo>
                  <a:lnTo>
                    <a:pt x="12995" y="17012"/>
                  </a:lnTo>
                  <a:lnTo>
                    <a:pt x="13074" y="16657"/>
                  </a:lnTo>
                  <a:lnTo>
                    <a:pt x="13133" y="16283"/>
                  </a:lnTo>
                  <a:lnTo>
                    <a:pt x="13192" y="15890"/>
                  </a:lnTo>
                  <a:lnTo>
                    <a:pt x="13231" y="15496"/>
                  </a:lnTo>
                  <a:lnTo>
                    <a:pt x="13251" y="15082"/>
                  </a:lnTo>
                  <a:lnTo>
                    <a:pt x="13251" y="14649"/>
                  </a:lnTo>
                  <a:lnTo>
                    <a:pt x="13251" y="14216"/>
                  </a:lnTo>
                  <a:lnTo>
                    <a:pt x="13231" y="13763"/>
                  </a:lnTo>
                  <a:lnTo>
                    <a:pt x="13192" y="13310"/>
                  </a:lnTo>
                  <a:lnTo>
                    <a:pt x="13152" y="12858"/>
                  </a:lnTo>
                  <a:lnTo>
                    <a:pt x="13093" y="12385"/>
                  </a:lnTo>
                  <a:lnTo>
                    <a:pt x="13015" y="11893"/>
                  </a:lnTo>
                  <a:lnTo>
                    <a:pt x="12916" y="11420"/>
                  </a:lnTo>
                  <a:lnTo>
                    <a:pt x="12798" y="10908"/>
                  </a:lnTo>
                  <a:lnTo>
                    <a:pt x="12680" y="10416"/>
                  </a:lnTo>
                  <a:lnTo>
                    <a:pt x="12542" y="9904"/>
                  </a:lnTo>
                  <a:lnTo>
                    <a:pt x="12365" y="9353"/>
                  </a:lnTo>
                  <a:lnTo>
                    <a:pt x="12188" y="8821"/>
                  </a:lnTo>
                  <a:lnTo>
                    <a:pt x="11991" y="8290"/>
                  </a:lnTo>
                  <a:lnTo>
                    <a:pt x="11774" y="7758"/>
                  </a:lnTo>
                  <a:lnTo>
                    <a:pt x="11558" y="7246"/>
                  </a:lnTo>
                  <a:lnTo>
                    <a:pt x="11321" y="6754"/>
                  </a:lnTo>
                  <a:lnTo>
                    <a:pt x="11085" y="6262"/>
                  </a:lnTo>
                  <a:lnTo>
                    <a:pt x="10829" y="5789"/>
                  </a:lnTo>
                  <a:lnTo>
                    <a:pt x="10553" y="5317"/>
                  </a:lnTo>
                  <a:lnTo>
                    <a:pt x="10278" y="4883"/>
                  </a:lnTo>
                  <a:lnTo>
                    <a:pt x="10002" y="4450"/>
                  </a:lnTo>
                  <a:lnTo>
                    <a:pt x="9707" y="4017"/>
                  </a:lnTo>
                  <a:lnTo>
                    <a:pt x="9411" y="3623"/>
                  </a:lnTo>
                  <a:lnTo>
                    <a:pt x="9096" y="3230"/>
                  </a:lnTo>
                  <a:lnTo>
                    <a:pt x="8801" y="2875"/>
                  </a:lnTo>
                  <a:lnTo>
                    <a:pt x="8486" y="2521"/>
                  </a:lnTo>
                  <a:lnTo>
                    <a:pt x="8151" y="2186"/>
                  </a:lnTo>
                  <a:lnTo>
                    <a:pt x="7836" y="1891"/>
                  </a:lnTo>
                  <a:lnTo>
                    <a:pt x="7502" y="1595"/>
                  </a:lnTo>
                  <a:lnTo>
                    <a:pt x="7167" y="1320"/>
                  </a:lnTo>
                  <a:lnTo>
                    <a:pt x="6832" y="1083"/>
                  </a:lnTo>
                  <a:lnTo>
                    <a:pt x="6498" y="867"/>
                  </a:lnTo>
                  <a:lnTo>
                    <a:pt x="6163" y="670"/>
                  </a:lnTo>
                  <a:lnTo>
                    <a:pt x="5828" y="493"/>
                  </a:lnTo>
                  <a:lnTo>
                    <a:pt x="5493" y="335"/>
                  </a:lnTo>
                  <a:lnTo>
                    <a:pt x="5159" y="217"/>
                  </a:lnTo>
                  <a:lnTo>
                    <a:pt x="4824" y="119"/>
                  </a:lnTo>
                  <a:lnTo>
                    <a:pt x="4489" y="60"/>
                  </a:lnTo>
                  <a:lnTo>
                    <a:pt x="4155" y="20"/>
                  </a:lnTo>
                  <a:lnTo>
                    <a:pt x="38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5"/>
            <p:cNvSpPr/>
            <p:nvPr/>
          </p:nvSpPr>
          <p:spPr>
            <a:xfrm>
              <a:off x="7615125" y="1549100"/>
              <a:ext cx="708825" cy="662550"/>
            </a:xfrm>
            <a:custGeom>
              <a:avLst/>
              <a:gdLst/>
              <a:ahLst/>
              <a:cxnLst/>
              <a:rect l="l" t="t" r="r" b="b"/>
              <a:pathLst>
                <a:path w="28353" h="26502" extrusionOk="0">
                  <a:moveTo>
                    <a:pt x="12188" y="1"/>
                  </a:moveTo>
                  <a:lnTo>
                    <a:pt x="0" y="5218"/>
                  </a:lnTo>
                  <a:lnTo>
                    <a:pt x="14117" y="26502"/>
                  </a:lnTo>
                  <a:lnTo>
                    <a:pt x="28353" y="18449"/>
                  </a:lnTo>
                  <a:lnTo>
                    <a:pt x="12188" y="1"/>
                  </a:lnTo>
                  <a:close/>
                </a:path>
              </a:pathLst>
            </a:custGeom>
            <a:solidFill>
              <a:srgbClr val="404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5"/>
            <p:cNvSpPr/>
            <p:nvPr/>
          </p:nvSpPr>
          <p:spPr>
            <a:xfrm>
              <a:off x="7636775" y="1569275"/>
              <a:ext cx="668475" cy="622700"/>
            </a:xfrm>
            <a:custGeom>
              <a:avLst/>
              <a:gdLst/>
              <a:ahLst/>
              <a:cxnLst/>
              <a:rect l="l" t="t" r="r" b="b"/>
              <a:pathLst>
                <a:path w="26739" h="24908" extrusionOk="0">
                  <a:moveTo>
                    <a:pt x="11263" y="1"/>
                  </a:moveTo>
                  <a:lnTo>
                    <a:pt x="1" y="4805"/>
                  </a:lnTo>
                  <a:lnTo>
                    <a:pt x="13606" y="24907"/>
                  </a:lnTo>
                  <a:lnTo>
                    <a:pt x="26738" y="17465"/>
                  </a:lnTo>
                  <a:lnTo>
                    <a:pt x="11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5"/>
            <p:cNvSpPr/>
            <p:nvPr/>
          </p:nvSpPr>
          <p:spPr>
            <a:xfrm>
              <a:off x="7754925" y="1592425"/>
              <a:ext cx="421850" cy="588225"/>
            </a:xfrm>
            <a:custGeom>
              <a:avLst/>
              <a:gdLst/>
              <a:ahLst/>
              <a:cxnLst/>
              <a:rect l="l" t="t" r="r" b="b"/>
              <a:pathLst>
                <a:path w="16874" h="23529" extrusionOk="0">
                  <a:moveTo>
                    <a:pt x="7344" y="0"/>
                  </a:moveTo>
                  <a:lnTo>
                    <a:pt x="6734" y="1241"/>
                  </a:lnTo>
                  <a:lnTo>
                    <a:pt x="6399" y="1890"/>
                  </a:lnTo>
                  <a:lnTo>
                    <a:pt x="6045" y="2540"/>
                  </a:lnTo>
                  <a:lnTo>
                    <a:pt x="5671" y="3209"/>
                  </a:lnTo>
                  <a:lnTo>
                    <a:pt x="5277" y="3899"/>
                  </a:lnTo>
                  <a:lnTo>
                    <a:pt x="4863" y="4588"/>
                  </a:lnTo>
                  <a:lnTo>
                    <a:pt x="4410" y="5297"/>
                  </a:lnTo>
                  <a:lnTo>
                    <a:pt x="3938" y="5986"/>
                  </a:lnTo>
                  <a:lnTo>
                    <a:pt x="3465" y="6694"/>
                  </a:lnTo>
                  <a:lnTo>
                    <a:pt x="2953" y="7403"/>
                  </a:lnTo>
                  <a:lnTo>
                    <a:pt x="2402" y="8112"/>
                  </a:lnTo>
                  <a:lnTo>
                    <a:pt x="1851" y="8801"/>
                  </a:lnTo>
                  <a:lnTo>
                    <a:pt x="1260" y="9510"/>
                  </a:lnTo>
                  <a:lnTo>
                    <a:pt x="650" y="10199"/>
                  </a:lnTo>
                  <a:lnTo>
                    <a:pt x="0" y="10868"/>
                  </a:lnTo>
                  <a:lnTo>
                    <a:pt x="8565" y="23529"/>
                  </a:lnTo>
                  <a:lnTo>
                    <a:pt x="8683" y="23076"/>
                  </a:lnTo>
                  <a:lnTo>
                    <a:pt x="8801" y="22603"/>
                  </a:lnTo>
                  <a:lnTo>
                    <a:pt x="8939" y="22150"/>
                  </a:lnTo>
                  <a:lnTo>
                    <a:pt x="9077" y="21678"/>
                  </a:lnTo>
                  <a:lnTo>
                    <a:pt x="9254" y="21225"/>
                  </a:lnTo>
                  <a:lnTo>
                    <a:pt x="9411" y="20772"/>
                  </a:lnTo>
                  <a:lnTo>
                    <a:pt x="9608" y="20339"/>
                  </a:lnTo>
                  <a:lnTo>
                    <a:pt x="9805" y="19886"/>
                  </a:lnTo>
                  <a:lnTo>
                    <a:pt x="10022" y="19453"/>
                  </a:lnTo>
                  <a:lnTo>
                    <a:pt x="10238" y="19020"/>
                  </a:lnTo>
                  <a:lnTo>
                    <a:pt x="10711" y="18153"/>
                  </a:lnTo>
                  <a:lnTo>
                    <a:pt x="11223" y="17326"/>
                  </a:lnTo>
                  <a:lnTo>
                    <a:pt x="11774" y="16500"/>
                  </a:lnTo>
                  <a:lnTo>
                    <a:pt x="12345" y="15712"/>
                  </a:lnTo>
                  <a:lnTo>
                    <a:pt x="12955" y="14924"/>
                  </a:lnTo>
                  <a:lnTo>
                    <a:pt x="13566" y="14176"/>
                  </a:lnTo>
                  <a:lnTo>
                    <a:pt x="14216" y="13428"/>
                  </a:lnTo>
                  <a:lnTo>
                    <a:pt x="14865" y="12719"/>
                  </a:lnTo>
                  <a:lnTo>
                    <a:pt x="15535" y="12050"/>
                  </a:lnTo>
                  <a:lnTo>
                    <a:pt x="16204" y="11380"/>
                  </a:lnTo>
                  <a:lnTo>
                    <a:pt x="16874" y="10750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5"/>
            <p:cNvSpPr/>
            <p:nvPr/>
          </p:nvSpPr>
          <p:spPr>
            <a:xfrm>
              <a:off x="6788675" y="353975"/>
              <a:ext cx="656175" cy="675350"/>
            </a:xfrm>
            <a:custGeom>
              <a:avLst/>
              <a:gdLst/>
              <a:ahLst/>
              <a:cxnLst/>
              <a:rect l="l" t="t" r="r" b="b"/>
              <a:pathLst>
                <a:path w="26247" h="27014" extrusionOk="0">
                  <a:moveTo>
                    <a:pt x="12739" y="1"/>
                  </a:moveTo>
                  <a:lnTo>
                    <a:pt x="1" y="4785"/>
                  </a:lnTo>
                  <a:lnTo>
                    <a:pt x="14196" y="27014"/>
                  </a:lnTo>
                  <a:lnTo>
                    <a:pt x="26246" y="21442"/>
                  </a:lnTo>
                  <a:lnTo>
                    <a:pt x="12739" y="1"/>
                  </a:lnTo>
                  <a:close/>
                </a:path>
              </a:pathLst>
            </a:custGeom>
            <a:solidFill>
              <a:srgbClr val="404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5"/>
            <p:cNvSpPr/>
            <p:nvPr/>
          </p:nvSpPr>
          <p:spPr>
            <a:xfrm>
              <a:off x="7529475" y="349050"/>
              <a:ext cx="123075" cy="129975"/>
            </a:xfrm>
            <a:custGeom>
              <a:avLst/>
              <a:gdLst/>
              <a:ahLst/>
              <a:cxnLst/>
              <a:rect l="l" t="t" r="r" b="b"/>
              <a:pathLst>
                <a:path w="4923" h="5199" extrusionOk="0">
                  <a:moveTo>
                    <a:pt x="1" y="1"/>
                  </a:moveTo>
                  <a:lnTo>
                    <a:pt x="3938" y="5199"/>
                  </a:lnTo>
                  <a:lnTo>
                    <a:pt x="4391" y="5120"/>
                  </a:lnTo>
                  <a:lnTo>
                    <a:pt x="4923" y="3151"/>
                  </a:lnTo>
                  <a:lnTo>
                    <a:pt x="2422" y="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5"/>
            <p:cNvSpPr/>
            <p:nvPr/>
          </p:nvSpPr>
          <p:spPr>
            <a:xfrm>
              <a:off x="7068750" y="1194200"/>
              <a:ext cx="307675" cy="476025"/>
            </a:xfrm>
            <a:custGeom>
              <a:avLst/>
              <a:gdLst/>
              <a:ahLst/>
              <a:cxnLst/>
              <a:rect l="l" t="t" r="r" b="b"/>
              <a:pathLst>
                <a:path w="12307" h="19041" extrusionOk="0">
                  <a:moveTo>
                    <a:pt x="3564" y="1"/>
                  </a:moveTo>
                  <a:lnTo>
                    <a:pt x="3269" y="20"/>
                  </a:lnTo>
                  <a:lnTo>
                    <a:pt x="2954" y="60"/>
                  </a:lnTo>
                  <a:lnTo>
                    <a:pt x="2678" y="139"/>
                  </a:lnTo>
                  <a:lnTo>
                    <a:pt x="2403" y="237"/>
                  </a:lnTo>
                  <a:lnTo>
                    <a:pt x="2147" y="355"/>
                  </a:lnTo>
                  <a:lnTo>
                    <a:pt x="1911" y="513"/>
                  </a:lnTo>
                  <a:lnTo>
                    <a:pt x="1674" y="670"/>
                  </a:lnTo>
                  <a:lnTo>
                    <a:pt x="1458" y="867"/>
                  </a:lnTo>
                  <a:lnTo>
                    <a:pt x="1261" y="1084"/>
                  </a:lnTo>
                  <a:lnTo>
                    <a:pt x="1084" y="1320"/>
                  </a:lnTo>
                  <a:lnTo>
                    <a:pt x="906" y="1576"/>
                  </a:lnTo>
                  <a:lnTo>
                    <a:pt x="749" y="1852"/>
                  </a:lnTo>
                  <a:lnTo>
                    <a:pt x="611" y="2147"/>
                  </a:lnTo>
                  <a:lnTo>
                    <a:pt x="473" y="2462"/>
                  </a:lnTo>
                  <a:lnTo>
                    <a:pt x="355" y="2797"/>
                  </a:lnTo>
                  <a:lnTo>
                    <a:pt x="276" y="3151"/>
                  </a:lnTo>
                  <a:lnTo>
                    <a:pt x="178" y="3505"/>
                  </a:lnTo>
                  <a:lnTo>
                    <a:pt x="119" y="3899"/>
                  </a:lnTo>
                  <a:lnTo>
                    <a:pt x="60" y="4293"/>
                  </a:lnTo>
                  <a:lnTo>
                    <a:pt x="20" y="4687"/>
                  </a:lnTo>
                  <a:lnTo>
                    <a:pt x="1" y="5100"/>
                  </a:lnTo>
                  <a:lnTo>
                    <a:pt x="1" y="5533"/>
                  </a:lnTo>
                  <a:lnTo>
                    <a:pt x="20" y="5967"/>
                  </a:lnTo>
                  <a:lnTo>
                    <a:pt x="40" y="6419"/>
                  </a:lnTo>
                  <a:lnTo>
                    <a:pt x="79" y="6892"/>
                  </a:lnTo>
                  <a:lnTo>
                    <a:pt x="138" y="7345"/>
                  </a:lnTo>
                  <a:lnTo>
                    <a:pt x="198" y="7817"/>
                  </a:lnTo>
                  <a:lnTo>
                    <a:pt x="296" y="8310"/>
                  </a:lnTo>
                  <a:lnTo>
                    <a:pt x="394" y="8782"/>
                  </a:lnTo>
                  <a:lnTo>
                    <a:pt x="513" y="9274"/>
                  </a:lnTo>
                  <a:lnTo>
                    <a:pt x="650" y="9786"/>
                  </a:lnTo>
                  <a:lnTo>
                    <a:pt x="808" y="10278"/>
                  </a:lnTo>
                  <a:lnTo>
                    <a:pt x="965" y="10771"/>
                  </a:lnTo>
                  <a:lnTo>
                    <a:pt x="1162" y="11283"/>
                  </a:lnTo>
                  <a:lnTo>
                    <a:pt x="1340" y="11735"/>
                  </a:lnTo>
                  <a:lnTo>
                    <a:pt x="1536" y="12188"/>
                  </a:lnTo>
                  <a:lnTo>
                    <a:pt x="1733" y="12621"/>
                  </a:lnTo>
                  <a:lnTo>
                    <a:pt x="1950" y="13055"/>
                  </a:lnTo>
                  <a:lnTo>
                    <a:pt x="2166" y="13468"/>
                  </a:lnTo>
                  <a:lnTo>
                    <a:pt x="2383" y="13882"/>
                  </a:lnTo>
                  <a:lnTo>
                    <a:pt x="2619" y="14275"/>
                  </a:lnTo>
                  <a:lnTo>
                    <a:pt x="2856" y="14649"/>
                  </a:lnTo>
                  <a:lnTo>
                    <a:pt x="3092" y="15023"/>
                  </a:lnTo>
                  <a:lnTo>
                    <a:pt x="3348" y="15378"/>
                  </a:lnTo>
                  <a:lnTo>
                    <a:pt x="3604" y="15713"/>
                  </a:lnTo>
                  <a:lnTo>
                    <a:pt x="3860" y="16028"/>
                  </a:lnTo>
                  <a:lnTo>
                    <a:pt x="4135" y="16343"/>
                  </a:lnTo>
                  <a:lnTo>
                    <a:pt x="4411" y="16638"/>
                  </a:lnTo>
                  <a:lnTo>
                    <a:pt x="4667" y="16933"/>
                  </a:lnTo>
                  <a:lnTo>
                    <a:pt x="4943" y="17189"/>
                  </a:lnTo>
                  <a:lnTo>
                    <a:pt x="5238" y="17445"/>
                  </a:lnTo>
                  <a:lnTo>
                    <a:pt x="5514" y="17681"/>
                  </a:lnTo>
                  <a:lnTo>
                    <a:pt x="5789" y="17898"/>
                  </a:lnTo>
                  <a:lnTo>
                    <a:pt x="6065" y="18095"/>
                  </a:lnTo>
                  <a:lnTo>
                    <a:pt x="6360" y="18272"/>
                  </a:lnTo>
                  <a:lnTo>
                    <a:pt x="6636" y="18430"/>
                  </a:lnTo>
                  <a:lnTo>
                    <a:pt x="6912" y="18587"/>
                  </a:lnTo>
                  <a:lnTo>
                    <a:pt x="7207" y="18705"/>
                  </a:lnTo>
                  <a:lnTo>
                    <a:pt x="7482" y="18823"/>
                  </a:lnTo>
                  <a:lnTo>
                    <a:pt x="7758" y="18902"/>
                  </a:lnTo>
                  <a:lnTo>
                    <a:pt x="8034" y="18961"/>
                  </a:lnTo>
                  <a:lnTo>
                    <a:pt x="8309" y="19020"/>
                  </a:lnTo>
                  <a:lnTo>
                    <a:pt x="8565" y="19040"/>
                  </a:lnTo>
                  <a:lnTo>
                    <a:pt x="9097" y="19040"/>
                  </a:lnTo>
                  <a:lnTo>
                    <a:pt x="9353" y="19001"/>
                  </a:lnTo>
                  <a:lnTo>
                    <a:pt x="9589" y="18922"/>
                  </a:lnTo>
                  <a:lnTo>
                    <a:pt x="9825" y="18843"/>
                  </a:lnTo>
                  <a:lnTo>
                    <a:pt x="10062" y="18745"/>
                  </a:lnTo>
                  <a:lnTo>
                    <a:pt x="10278" y="18627"/>
                  </a:lnTo>
                  <a:lnTo>
                    <a:pt x="10495" y="18489"/>
                  </a:lnTo>
                  <a:lnTo>
                    <a:pt x="10692" y="18312"/>
                  </a:lnTo>
                  <a:lnTo>
                    <a:pt x="10869" y="18134"/>
                  </a:lnTo>
                  <a:lnTo>
                    <a:pt x="11046" y="17937"/>
                  </a:lnTo>
                  <a:lnTo>
                    <a:pt x="11223" y="17721"/>
                  </a:lnTo>
                  <a:lnTo>
                    <a:pt x="11361" y="17504"/>
                  </a:lnTo>
                  <a:lnTo>
                    <a:pt x="11519" y="17248"/>
                  </a:lnTo>
                  <a:lnTo>
                    <a:pt x="11637" y="16992"/>
                  </a:lnTo>
                  <a:lnTo>
                    <a:pt x="11755" y="16697"/>
                  </a:lnTo>
                  <a:lnTo>
                    <a:pt x="11873" y="16402"/>
                  </a:lnTo>
                  <a:lnTo>
                    <a:pt x="11972" y="16106"/>
                  </a:lnTo>
                  <a:lnTo>
                    <a:pt x="12050" y="15772"/>
                  </a:lnTo>
                  <a:lnTo>
                    <a:pt x="12129" y="15437"/>
                  </a:lnTo>
                  <a:lnTo>
                    <a:pt x="12188" y="15102"/>
                  </a:lnTo>
                  <a:lnTo>
                    <a:pt x="12228" y="14728"/>
                  </a:lnTo>
                  <a:lnTo>
                    <a:pt x="12267" y="14354"/>
                  </a:lnTo>
                  <a:lnTo>
                    <a:pt x="12287" y="13980"/>
                  </a:lnTo>
                  <a:lnTo>
                    <a:pt x="12306" y="13586"/>
                  </a:lnTo>
                  <a:lnTo>
                    <a:pt x="12306" y="13173"/>
                  </a:lnTo>
                  <a:lnTo>
                    <a:pt x="12287" y="12779"/>
                  </a:lnTo>
                  <a:lnTo>
                    <a:pt x="12247" y="12346"/>
                  </a:lnTo>
                  <a:lnTo>
                    <a:pt x="12208" y="11913"/>
                  </a:lnTo>
                  <a:lnTo>
                    <a:pt x="12149" y="11479"/>
                  </a:lnTo>
                  <a:lnTo>
                    <a:pt x="12070" y="11027"/>
                  </a:lnTo>
                  <a:lnTo>
                    <a:pt x="11991" y="10574"/>
                  </a:lnTo>
                  <a:lnTo>
                    <a:pt x="11893" y="10121"/>
                  </a:lnTo>
                  <a:lnTo>
                    <a:pt x="11775" y="9668"/>
                  </a:lnTo>
                  <a:lnTo>
                    <a:pt x="11637" y="9196"/>
                  </a:lnTo>
                  <a:lnTo>
                    <a:pt x="11479" y="8684"/>
                  </a:lnTo>
                  <a:lnTo>
                    <a:pt x="11302" y="8172"/>
                  </a:lnTo>
                  <a:lnTo>
                    <a:pt x="11125" y="7679"/>
                  </a:lnTo>
                  <a:lnTo>
                    <a:pt x="10928" y="7207"/>
                  </a:lnTo>
                  <a:lnTo>
                    <a:pt x="10731" y="6734"/>
                  </a:lnTo>
                  <a:lnTo>
                    <a:pt x="10515" y="6262"/>
                  </a:lnTo>
                  <a:lnTo>
                    <a:pt x="10278" y="5809"/>
                  </a:lnTo>
                  <a:lnTo>
                    <a:pt x="10042" y="5376"/>
                  </a:lnTo>
                  <a:lnTo>
                    <a:pt x="9806" y="4943"/>
                  </a:lnTo>
                  <a:lnTo>
                    <a:pt x="9550" y="4529"/>
                  </a:lnTo>
                  <a:lnTo>
                    <a:pt x="9274" y="4116"/>
                  </a:lnTo>
                  <a:lnTo>
                    <a:pt x="9018" y="3742"/>
                  </a:lnTo>
                  <a:lnTo>
                    <a:pt x="8743" y="3368"/>
                  </a:lnTo>
                  <a:lnTo>
                    <a:pt x="8447" y="2994"/>
                  </a:lnTo>
                  <a:lnTo>
                    <a:pt x="8172" y="2659"/>
                  </a:lnTo>
                  <a:lnTo>
                    <a:pt x="7876" y="2344"/>
                  </a:lnTo>
                  <a:lnTo>
                    <a:pt x="7581" y="2029"/>
                  </a:lnTo>
                  <a:lnTo>
                    <a:pt x="7266" y="1753"/>
                  </a:lnTo>
                  <a:lnTo>
                    <a:pt x="6971" y="1477"/>
                  </a:lnTo>
                  <a:lnTo>
                    <a:pt x="6656" y="1241"/>
                  </a:lnTo>
                  <a:lnTo>
                    <a:pt x="6341" y="1005"/>
                  </a:lnTo>
                  <a:lnTo>
                    <a:pt x="6045" y="808"/>
                  </a:lnTo>
                  <a:lnTo>
                    <a:pt x="5730" y="611"/>
                  </a:lnTo>
                  <a:lnTo>
                    <a:pt x="5415" y="454"/>
                  </a:lnTo>
                  <a:lnTo>
                    <a:pt x="5100" y="316"/>
                  </a:lnTo>
                  <a:lnTo>
                    <a:pt x="4785" y="198"/>
                  </a:lnTo>
                  <a:lnTo>
                    <a:pt x="4470" y="119"/>
                  </a:lnTo>
                  <a:lnTo>
                    <a:pt x="4175" y="60"/>
                  </a:lnTo>
                  <a:lnTo>
                    <a:pt x="3860" y="20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493F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5"/>
            <p:cNvSpPr/>
            <p:nvPr/>
          </p:nvSpPr>
          <p:spPr>
            <a:xfrm>
              <a:off x="7095325" y="1224725"/>
              <a:ext cx="269775" cy="432200"/>
            </a:xfrm>
            <a:custGeom>
              <a:avLst/>
              <a:gdLst/>
              <a:ahLst/>
              <a:cxnLst/>
              <a:rect l="l" t="t" r="r" b="b"/>
              <a:pathLst>
                <a:path w="10791" h="17288" extrusionOk="0">
                  <a:moveTo>
                    <a:pt x="2777" y="0"/>
                  </a:moveTo>
                  <a:lnTo>
                    <a:pt x="2521" y="40"/>
                  </a:lnTo>
                  <a:lnTo>
                    <a:pt x="2285" y="99"/>
                  </a:lnTo>
                  <a:lnTo>
                    <a:pt x="2049" y="197"/>
                  </a:lnTo>
                  <a:lnTo>
                    <a:pt x="1812" y="296"/>
                  </a:lnTo>
                  <a:lnTo>
                    <a:pt x="1615" y="434"/>
                  </a:lnTo>
                  <a:lnTo>
                    <a:pt x="1418" y="591"/>
                  </a:lnTo>
                  <a:lnTo>
                    <a:pt x="1222" y="749"/>
                  </a:lnTo>
                  <a:lnTo>
                    <a:pt x="1044" y="946"/>
                  </a:lnTo>
                  <a:lnTo>
                    <a:pt x="887" y="1162"/>
                  </a:lnTo>
                  <a:lnTo>
                    <a:pt x="749" y="1398"/>
                  </a:lnTo>
                  <a:lnTo>
                    <a:pt x="611" y="1635"/>
                  </a:lnTo>
                  <a:lnTo>
                    <a:pt x="493" y="1910"/>
                  </a:lnTo>
                  <a:lnTo>
                    <a:pt x="395" y="2186"/>
                  </a:lnTo>
                  <a:lnTo>
                    <a:pt x="296" y="2501"/>
                  </a:lnTo>
                  <a:lnTo>
                    <a:pt x="217" y="2816"/>
                  </a:lnTo>
                  <a:lnTo>
                    <a:pt x="139" y="3131"/>
                  </a:lnTo>
                  <a:lnTo>
                    <a:pt x="99" y="3485"/>
                  </a:lnTo>
                  <a:lnTo>
                    <a:pt x="40" y="3820"/>
                  </a:lnTo>
                  <a:lnTo>
                    <a:pt x="21" y="4194"/>
                  </a:lnTo>
                  <a:lnTo>
                    <a:pt x="1" y="4568"/>
                  </a:lnTo>
                  <a:lnTo>
                    <a:pt x="1" y="4962"/>
                  </a:lnTo>
                  <a:lnTo>
                    <a:pt x="21" y="5356"/>
                  </a:lnTo>
                  <a:lnTo>
                    <a:pt x="40" y="5769"/>
                  </a:lnTo>
                  <a:lnTo>
                    <a:pt x="80" y="6183"/>
                  </a:lnTo>
                  <a:lnTo>
                    <a:pt x="139" y="6596"/>
                  </a:lnTo>
                  <a:lnTo>
                    <a:pt x="217" y="7029"/>
                  </a:lnTo>
                  <a:lnTo>
                    <a:pt x="296" y="7463"/>
                  </a:lnTo>
                  <a:lnTo>
                    <a:pt x="395" y="7915"/>
                  </a:lnTo>
                  <a:lnTo>
                    <a:pt x="493" y="8349"/>
                  </a:lnTo>
                  <a:lnTo>
                    <a:pt x="611" y="8801"/>
                  </a:lnTo>
                  <a:lnTo>
                    <a:pt x="749" y="9254"/>
                  </a:lnTo>
                  <a:lnTo>
                    <a:pt x="907" y="9707"/>
                  </a:lnTo>
                  <a:lnTo>
                    <a:pt x="1084" y="10180"/>
                  </a:lnTo>
                  <a:lnTo>
                    <a:pt x="1418" y="11007"/>
                  </a:lnTo>
                  <a:lnTo>
                    <a:pt x="1773" y="11794"/>
                  </a:lnTo>
                  <a:lnTo>
                    <a:pt x="2167" y="12542"/>
                  </a:lnTo>
                  <a:lnTo>
                    <a:pt x="2580" y="13231"/>
                  </a:lnTo>
                  <a:lnTo>
                    <a:pt x="3033" y="13901"/>
                  </a:lnTo>
                  <a:lnTo>
                    <a:pt x="3486" y="14511"/>
                  </a:lnTo>
                  <a:lnTo>
                    <a:pt x="3958" y="15063"/>
                  </a:lnTo>
                  <a:lnTo>
                    <a:pt x="4431" y="15574"/>
                  </a:lnTo>
                  <a:lnTo>
                    <a:pt x="4687" y="15791"/>
                  </a:lnTo>
                  <a:lnTo>
                    <a:pt x="4923" y="16008"/>
                  </a:lnTo>
                  <a:lnTo>
                    <a:pt x="5179" y="16205"/>
                  </a:lnTo>
                  <a:lnTo>
                    <a:pt x="5415" y="16382"/>
                  </a:lnTo>
                  <a:lnTo>
                    <a:pt x="5671" y="16559"/>
                  </a:lnTo>
                  <a:lnTo>
                    <a:pt x="5927" y="16716"/>
                  </a:lnTo>
                  <a:lnTo>
                    <a:pt x="6164" y="16835"/>
                  </a:lnTo>
                  <a:lnTo>
                    <a:pt x="6419" y="16953"/>
                  </a:lnTo>
                  <a:lnTo>
                    <a:pt x="6656" y="17071"/>
                  </a:lnTo>
                  <a:lnTo>
                    <a:pt x="6892" y="17150"/>
                  </a:lnTo>
                  <a:lnTo>
                    <a:pt x="7128" y="17209"/>
                  </a:lnTo>
                  <a:lnTo>
                    <a:pt x="7365" y="17248"/>
                  </a:lnTo>
                  <a:lnTo>
                    <a:pt x="7601" y="17287"/>
                  </a:lnTo>
                  <a:lnTo>
                    <a:pt x="7837" y="17287"/>
                  </a:lnTo>
                  <a:lnTo>
                    <a:pt x="8054" y="17268"/>
                  </a:lnTo>
                  <a:lnTo>
                    <a:pt x="8290" y="17248"/>
                  </a:lnTo>
                  <a:lnTo>
                    <a:pt x="8507" y="17189"/>
                  </a:lnTo>
                  <a:lnTo>
                    <a:pt x="8703" y="17110"/>
                  </a:lnTo>
                  <a:lnTo>
                    <a:pt x="8900" y="17031"/>
                  </a:lnTo>
                  <a:lnTo>
                    <a:pt x="9097" y="16913"/>
                  </a:lnTo>
                  <a:lnTo>
                    <a:pt x="9274" y="16795"/>
                  </a:lnTo>
                  <a:lnTo>
                    <a:pt x="9432" y="16657"/>
                  </a:lnTo>
                  <a:lnTo>
                    <a:pt x="9609" y="16480"/>
                  </a:lnTo>
                  <a:lnTo>
                    <a:pt x="9747" y="16303"/>
                  </a:lnTo>
                  <a:lnTo>
                    <a:pt x="9885" y="16126"/>
                  </a:lnTo>
                  <a:lnTo>
                    <a:pt x="10023" y="15909"/>
                  </a:lnTo>
                  <a:lnTo>
                    <a:pt x="10141" y="15693"/>
                  </a:lnTo>
                  <a:lnTo>
                    <a:pt x="10259" y="15456"/>
                  </a:lnTo>
                  <a:lnTo>
                    <a:pt x="10357" y="15200"/>
                  </a:lnTo>
                  <a:lnTo>
                    <a:pt x="10456" y="14925"/>
                  </a:lnTo>
                  <a:lnTo>
                    <a:pt x="10534" y="14649"/>
                  </a:lnTo>
                  <a:lnTo>
                    <a:pt x="10594" y="14354"/>
                  </a:lnTo>
                  <a:lnTo>
                    <a:pt x="10653" y="14058"/>
                  </a:lnTo>
                  <a:lnTo>
                    <a:pt x="10712" y="13743"/>
                  </a:lnTo>
                  <a:lnTo>
                    <a:pt x="10751" y="13428"/>
                  </a:lnTo>
                  <a:lnTo>
                    <a:pt x="10771" y="13074"/>
                  </a:lnTo>
                  <a:lnTo>
                    <a:pt x="10790" y="12385"/>
                  </a:lnTo>
                  <a:lnTo>
                    <a:pt x="10771" y="11637"/>
                  </a:lnTo>
                  <a:lnTo>
                    <a:pt x="10692" y="10869"/>
                  </a:lnTo>
                  <a:lnTo>
                    <a:pt x="10574" y="10062"/>
                  </a:lnTo>
                  <a:lnTo>
                    <a:pt x="10397" y="9235"/>
                  </a:lnTo>
                  <a:lnTo>
                    <a:pt x="10160" y="8388"/>
                  </a:lnTo>
                  <a:lnTo>
                    <a:pt x="10023" y="7935"/>
                  </a:lnTo>
                  <a:lnTo>
                    <a:pt x="9865" y="7482"/>
                  </a:lnTo>
                  <a:lnTo>
                    <a:pt x="9708" y="7029"/>
                  </a:lnTo>
                  <a:lnTo>
                    <a:pt x="9530" y="6596"/>
                  </a:lnTo>
                  <a:lnTo>
                    <a:pt x="9353" y="6163"/>
                  </a:lnTo>
                  <a:lnTo>
                    <a:pt x="9156" y="5730"/>
                  </a:lnTo>
                  <a:lnTo>
                    <a:pt x="8959" y="5317"/>
                  </a:lnTo>
                  <a:lnTo>
                    <a:pt x="8743" y="4923"/>
                  </a:lnTo>
                  <a:lnTo>
                    <a:pt x="8526" y="4529"/>
                  </a:lnTo>
                  <a:lnTo>
                    <a:pt x="8290" y="4155"/>
                  </a:lnTo>
                  <a:lnTo>
                    <a:pt x="8054" y="3781"/>
                  </a:lnTo>
                  <a:lnTo>
                    <a:pt x="7817" y="3426"/>
                  </a:lnTo>
                  <a:lnTo>
                    <a:pt x="7581" y="3092"/>
                  </a:lnTo>
                  <a:lnTo>
                    <a:pt x="7325" y="2757"/>
                  </a:lnTo>
                  <a:lnTo>
                    <a:pt x="7069" y="2462"/>
                  </a:lnTo>
                  <a:lnTo>
                    <a:pt x="6813" y="2147"/>
                  </a:lnTo>
                  <a:lnTo>
                    <a:pt x="6557" y="1871"/>
                  </a:lnTo>
                  <a:lnTo>
                    <a:pt x="6282" y="1615"/>
                  </a:lnTo>
                  <a:lnTo>
                    <a:pt x="6026" y="1359"/>
                  </a:lnTo>
                  <a:lnTo>
                    <a:pt x="5750" y="1142"/>
                  </a:lnTo>
                  <a:lnTo>
                    <a:pt x="5474" y="926"/>
                  </a:lnTo>
                  <a:lnTo>
                    <a:pt x="5199" y="749"/>
                  </a:lnTo>
                  <a:lnTo>
                    <a:pt x="4923" y="571"/>
                  </a:lnTo>
                  <a:lnTo>
                    <a:pt x="4667" y="434"/>
                  </a:lnTo>
                  <a:lnTo>
                    <a:pt x="4392" y="296"/>
                  </a:lnTo>
                  <a:lnTo>
                    <a:pt x="4116" y="197"/>
                  </a:lnTo>
                  <a:lnTo>
                    <a:pt x="3840" y="99"/>
                  </a:lnTo>
                  <a:lnTo>
                    <a:pt x="3565" y="40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rgbClr val="352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5"/>
            <p:cNvSpPr/>
            <p:nvPr/>
          </p:nvSpPr>
          <p:spPr>
            <a:xfrm>
              <a:off x="7071700" y="1194200"/>
              <a:ext cx="304725" cy="476025"/>
            </a:xfrm>
            <a:custGeom>
              <a:avLst/>
              <a:gdLst/>
              <a:ahLst/>
              <a:cxnLst/>
              <a:rect l="l" t="t" r="r" b="b"/>
              <a:pathLst>
                <a:path w="12189" h="19041" extrusionOk="0">
                  <a:moveTo>
                    <a:pt x="3446" y="1"/>
                  </a:moveTo>
                  <a:lnTo>
                    <a:pt x="3151" y="20"/>
                  </a:lnTo>
                  <a:lnTo>
                    <a:pt x="2836" y="60"/>
                  </a:lnTo>
                  <a:lnTo>
                    <a:pt x="2560" y="139"/>
                  </a:lnTo>
                  <a:lnTo>
                    <a:pt x="2285" y="237"/>
                  </a:lnTo>
                  <a:lnTo>
                    <a:pt x="2029" y="355"/>
                  </a:lnTo>
                  <a:lnTo>
                    <a:pt x="1793" y="513"/>
                  </a:lnTo>
                  <a:lnTo>
                    <a:pt x="1556" y="670"/>
                  </a:lnTo>
                  <a:lnTo>
                    <a:pt x="1340" y="867"/>
                  </a:lnTo>
                  <a:lnTo>
                    <a:pt x="1143" y="1084"/>
                  </a:lnTo>
                  <a:lnTo>
                    <a:pt x="946" y="1340"/>
                  </a:lnTo>
                  <a:lnTo>
                    <a:pt x="788" y="1596"/>
                  </a:lnTo>
                  <a:lnTo>
                    <a:pt x="631" y="1871"/>
                  </a:lnTo>
                  <a:lnTo>
                    <a:pt x="473" y="2167"/>
                  </a:lnTo>
                  <a:lnTo>
                    <a:pt x="355" y="2482"/>
                  </a:lnTo>
                  <a:lnTo>
                    <a:pt x="237" y="2816"/>
                  </a:lnTo>
                  <a:lnTo>
                    <a:pt x="139" y="3171"/>
                  </a:lnTo>
                  <a:lnTo>
                    <a:pt x="60" y="3545"/>
                  </a:lnTo>
                  <a:lnTo>
                    <a:pt x="1" y="3919"/>
                  </a:lnTo>
                  <a:lnTo>
                    <a:pt x="296" y="3899"/>
                  </a:lnTo>
                  <a:lnTo>
                    <a:pt x="572" y="3919"/>
                  </a:lnTo>
                  <a:lnTo>
                    <a:pt x="867" y="3958"/>
                  </a:lnTo>
                  <a:lnTo>
                    <a:pt x="1162" y="4017"/>
                  </a:lnTo>
                  <a:lnTo>
                    <a:pt x="1477" y="4096"/>
                  </a:lnTo>
                  <a:lnTo>
                    <a:pt x="1773" y="4214"/>
                  </a:lnTo>
                  <a:lnTo>
                    <a:pt x="2068" y="4352"/>
                  </a:lnTo>
                  <a:lnTo>
                    <a:pt x="2383" y="4490"/>
                  </a:lnTo>
                  <a:lnTo>
                    <a:pt x="2679" y="4667"/>
                  </a:lnTo>
                  <a:lnTo>
                    <a:pt x="2974" y="4864"/>
                  </a:lnTo>
                  <a:lnTo>
                    <a:pt x="3269" y="5081"/>
                  </a:lnTo>
                  <a:lnTo>
                    <a:pt x="3565" y="5317"/>
                  </a:lnTo>
                  <a:lnTo>
                    <a:pt x="3860" y="5573"/>
                  </a:lnTo>
                  <a:lnTo>
                    <a:pt x="4155" y="5829"/>
                  </a:lnTo>
                  <a:lnTo>
                    <a:pt x="4451" y="6124"/>
                  </a:lnTo>
                  <a:lnTo>
                    <a:pt x="4726" y="6419"/>
                  </a:lnTo>
                  <a:lnTo>
                    <a:pt x="5021" y="6754"/>
                  </a:lnTo>
                  <a:lnTo>
                    <a:pt x="5297" y="7089"/>
                  </a:lnTo>
                  <a:lnTo>
                    <a:pt x="5553" y="7443"/>
                  </a:lnTo>
                  <a:lnTo>
                    <a:pt x="5829" y="7798"/>
                  </a:lnTo>
                  <a:lnTo>
                    <a:pt x="6085" y="8172"/>
                  </a:lnTo>
                  <a:lnTo>
                    <a:pt x="6321" y="8565"/>
                  </a:lnTo>
                  <a:lnTo>
                    <a:pt x="6577" y="8979"/>
                  </a:lnTo>
                  <a:lnTo>
                    <a:pt x="6813" y="9392"/>
                  </a:lnTo>
                  <a:lnTo>
                    <a:pt x="7030" y="9826"/>
                  </a:lnTo>
                  <a:lnTo>
                    <a:pt x="7246" y="10259"/>
                  </a:lnTo>
                  <a:lnTo>
                    <a:pt x="7463" y="10712"/>
                  </a:lnTo>
                  <a:lnTo>
                    <a:pt x="7660" y="11164"/>
                  </a:lnTo>
                  <a:lnTo>
                    <a:pt x="7837" y="11637"/>
                  </a:lnTo>
                  <a:lnTo>
                    <a:pt x="8014" y="12110"/>
                  </a:lnTo>
                  <a:lnTo>
                    <a:pt x="8172" y="12602"/>
                  </a:lnTo>
                  <a:lnTo>
                    <a:pt x="8329" y="13094"/>
                  </a:lnTo>
                  <a:lnTo>
                    <a:pt x="8546" y="13921"/>
                  </a:lnTo>
                  <a:lnTo>
                    <a:pt x="8723" y="14728"/>
                  </a:lnTo>
                  <a:lnTo>
                    <a:pt x="8861" y="15516"/>
                  </a:lnTo>
                  <a:lnTo>
                    <a:pt x="8940" y="16284"/>
                  </a:lnTo>
                  <a:lnTo>
                    <a:pt x="8979" y="17012"/>
                  </a:lnTo>
                  <a:lnTo>
                    <a:pt x="8979" y="17721"/>
                  </a:lnTo>
                  <a:lnTo>
                    <a:pt x="8940" y="18390"/>
                  </a:lnTo>
                  <a:lnTo>
                    <a:pt x="8881" y="19040"/>
                  </a:lnTo>
                  <a:lnTo>
                    <a:pt x="9058" y="19020"/>
                  </a:lnTo>
                  <a:lnTo>
                    <a:pt x="9235" y="19001"/>
                  </a:lnTo>
                  <a:lnTo>
                    <a:pt x="9471" y="18922"/>
                  </a:lnTo>
                  <a:lnTo>
                    <a:pt x="9707" y="18843"/>
                  </a:lnTo>
                  <a:lnTo>
                    <a:pt x="9944" y="18745"/>
                  </a:lnTo>
                  <a:lnTo>
                    <a:pt x="10160" y="18627"/>
                  </a:lnTo>
                  <a:lnTo>
                    <a:pt x="10377" y="18489"/>
                  </a:lnTo>
                  <a:lnTo>
                    <a:pt x="10574" y="18312"/>
                  </a:lnTo>
                  <a:lnTo>
                    <a:pt x="10751" y="18134"/>
                  </a:lnTo>
                  <a:lnTo>
                    <a:pt x="10928" y="17937"/>
                  </a:lnTo>
                  <a:lnTo>
                    <a:pt x="11105" y="17721"/>
                  </a:lnTo>
                  <a:lnTo>
                    <a:pt x="11243" y="17504"/>
                  </a:lnTo>
                  <a:lnTo>
                    <a:pt x="11401" y="17248"/>
                  </a:lnTo>
                  <a:lnTo>
                    <a:pt x="11519" y="16992"/>
                  </a:lnTo>
                  <a:lnTo>
                    <a:pt x="11637" y="16697"/>
                  </a:lnTo>
                  <a:lnTo>
                    <a:pt x="11755" y="16402"/>
                  </a:lnTo>
                  <a:lnTo>
                    <a:pt x="11854" y="16106"/>
                  </a:lnTo>
                  <a:lnTo>
                    <a:pt x="11932" y="15772"/>
                  </a:lnTo>
                  <a:lnTo>
                    <a:pt x="12011" y="15437"/>
                  </a:lnTo>
                  <a:lnTo>
                    <a:pt x="12070" y="15102"/>
                  </a:lnTo>
                  <a:lnTo>
                    <a:pt x="12110" y="14728"/>
                  </a:lnTo>
                  <a:lnTo>
                    <a:pt x="12149" y="14354"/>
                  </a:lnTo>
                  <a:lnTo>
                    <a:pt x="12169" y="13980"/>
                  </a:lnTo>
                  <a:lnTo>
                    <a:pt x="12188" y="13586"/>
                  </a:lnTo>
                  <a:lnTo>
                    <a:pt x="12188" y="13173"/>
                  </a:lnTo>
                  <a:lnTo>
                    <a:pt x="12169" y="12779"/>
                  </a:lnTo>
                  <a:lnTo>
                    <a:pt x="12129" y="12346"/>
                  </a:lnTo>
                  <a:lnTo>
                    <a:pt x="12090" y="11913"/>
                  </a:lnTo>
                  <a:lnTo>
                    <a:pt x="12031" y="11479"/>
                  </a:lnTo>
                  <a:lnTo>
                    <a:pt x="11952" y="11027"/>
                  </a:lnTo>
                  <a:lnTo>
                    <a:pt x="11873" y="10574"/>
                  </a:lnTo>
                  <a:lnTo>
                    <a:pt x="11775" y="10121"/>
                  </a:lnTo>
                  <a:lnTo>
                    <a:pt x="11657" y="9668"/>
                  </a:lnTo>
                  <a:lnTo>
                    <a:pt x="11519" y="9196"/>
                  </a:lnTo>
                  <a:lnTo>
                    <a:pt x="11361" y="8684"/>
                  </a:lnTo>
                  <a:lnTo>
                    <a:pt x="11184" y="8172"/>
                  </a:lnTo>
                  <a:lnTo>
                    <a:pt x="11007" y="7679"/>
                  </a:lnTo>
                  <a:lnTo>
                    <a:pt x="10810" y="7207"/>
                  </a:lnTo>
                  <a:lnTo>
                    <a:pt x="10613" y="6734"/>
                  </a:lnTo>
                  <a:lnTo>
                    <a:pt x="10397" y="6262"/>
                  </a:lnTo>
                  <a:lnTo>
                    <a:pt x="10160" y="5809"/>
                  </a:lnTo>
                  <a:lnTo>
                    <a:pt x="9924" y="5376"/>
                  </a:lnTo>
                  <a:lnTo>
                    <a:pt x="9688" y="4943"/>
                  </a:lnTo>
                  <a:lnTo>
                    <a:pt x="9432" y="4529"/>
                  </a:lnTo>
                  <a:lnTo>
                    <a:pt x="9156" y="4116"/>
                  </a:lnTo>
                  <a:lnTo>
                    <a:pt x="8900" y="3742"/>
                  </a:lnTo>
                  <a:lnTo>
                    <a:pt x="8625" y="3368"/>
                  </a:lnTo>
                  <a:lnTo>
                    <a:pt x="8329" y="2994"/>
                  </a:lnTo>
                  <a:lnTo>
                    <a:pt x="8054" y="2659"/>
                  </a:lnTo>
                  <a:lnTo>
                    <a:pt x="7758" y="2344"/>
                  </a:lnTo>
                  <a:lnTo>
                    <a:pt x="7463" y="2029"/>
                  </a:lnTo>
                  <a:lnTo>
                    <a:pt x="7148" y="1753"/>
                  </a:lnTo>
                  <a:lnTo>
                    <a:pt x="6853" y="1477"/>
                  </a:lnTo>
                  <a:lnTo>
                    <a:pt x="6538" y="1241"/>
                  </a:lnTo>
                  <a:lnTo>
                    <a:pt x="6223" y="1005"/>
                  </a:lnTo>
                  <a:lnTo>
                    <a:pt x="5927" y="808"/>
                  </a:lnTo>
                  <a:lnTo>
                    <a:pt x="5612" y="611"/>
                  </a:lnTo>
                  <a:lnTo>
                    <a:pt x="5297" y="454"/>
                  </a:lnTo>
                  <a:lnTo>
                    <a:pt x="4982" y="316"/>
                  </a:lnTo>
                  <a:lnTo>
                    <a:pt x="4667" y="198"/>
                  </a:lnTo>
                  <a:lnTo>
                    <a:pt x="4352" y="119"/>
                  </a:lnTo>
                  <a:lnTo>
                    <a:pt x="4057" y="60"/>
                  </a:lnTo>
                  <a:lnTo>
                    <a:pt x="3742" y="2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5"/>
            <p:cNvSpPr/>
            <p:nvPr/>
          </p:nvSpPr>
          <p:spPr>
            <a:xfrm>
              <a:off x="7114050" y="1226700"/>
              <a:ext cx="242675" cy="400200"/>
            </a:xfrm>
            <a:custGeom>
              <a:avLst/>
              <a:gdLst/>
              <a:ahLst/>
              <a:cxnLst/>
              <a:rect l="l" t="t" r="r" b="b"/>
              <a:pathLst>
                <a:path w="9707" h="16008" extrusionOk="0">
                  <a:moveTo>
                    <a:pt x="2225" y="0"/>
                  </a:moveTo>
                  <a:lnTo>
                    <a:pt x="2008" y="40"/>
                  </a:lnTo>
                  <a:lnTo>
                    <a:pt x="1811" y="79"/>
                  </a:lnTo>
                  <a:lnTo>
                    <a:pt x="1615" y="158"/>
                  </a:lnTo>
                  <a:lnTo>
                    <a:pt x="1418" y="256"/>
                  </a:lnTo>
                  <a:lnTo>
                    <a:pt x="1240" y="374"/>
                  </a:lnTo>
                  <a:lnTo>
                    <a:pt x="1083" y="512"/>
                  </a:lnTo>
                  <a:lnTo>
                    <a:pt x="925" y="670"/>
                  </a:lnTo>
                  <a:lnTo>
                    <a:pt x="788" y="827"/>
                  </a:lnTo>
                  <a:lnTo>
                    <a:pt x="669" y="1024"/>
                  </a:lnTo>
                  <a:lnTo>
                    <a:pt x="551" y="1241"/>
                  </a:lnTo>
                  <a:lnTo>
                    <a:pt x="433" y="1457"/>
                  </a:lnTo>
                  <a:lnTo>
                    <a:pt x="335" y="1713"/>
                  </a:lnTo>
                  <a:lnTo>
                    <a:pt x="256" y="1969"/>
                  </a:lnTo>
                  <a:lnTo>
                    <a:pt x="197" y="2245"/>
                  </a:lnTo>
                  <a:lnTo>
                    <a:pt x="118" y="2520"/>
                  </a:lnTo>
                  <a:lnTo>
                    <a:pt x="79" y="2816"/>
                  </a:lnTo>
                  <a:lnTo>
                    <a:pt x="39" y="3131"/>
                  </a:lnTo>
                  <a:lnTo>
                    <a:pt x="20" y="3466"/>
                  </a:lnTo>
                  <a:lnTo>
                    <a:pt x="0" y="3800"/>
                  </a:lnTo>
                  <a:lnTo>
                    <a:pt x="0" y="4489"/>
                  </a:lnTo>
                  <a:lnTo>
                    <a:pt x="59" y="5238"/>
                  </a:lnTo>
                  <a:lnTo>
                    <a:pt x="158" y="6005"/>
                  </a:lnTo>
                  <a:lnTo>
                    <a:pt x="295" y="6813"/>
                  </a:lnTo>
                  <a:lnTo>
                    <a:pt x="492" y="7640"/>
                  </a:lnTo>
                  <a:lnTo>
                    <a:pt x="729" y="8467"/>
                  </a:lnTo>
                  <a:lnTo>
                    <a:pt x="1024" y="9313"/>
                  </a:lnTo>
                  <a:lnTo>
                    <a:pt x="1319" y="10081"/>
                  </a:lnTo>
                  <a:lnTo>
                    <a:pt x="1654" y="10810"/>
                  </a:lnTo>
                  <a:lnTo>
                    <a:pt x="2008" y="11518"/>
                  </a:lnTo>
                  <a:lnTo>
                    <a:pt x="2382" y="12168"/>
                  </a:lnTo>
                  <a:lnTo>
                    <a:pt x="2757" y="12778"/>
                  </a:lnTo>
                  <a:lnTo>
                    <a:pt x="3170" y="13349"/>
                  </a:lnTo>
                  <a:lnTo>
                    <a:pt x="3583" y="13881"/>
                  </a:lnTo>
                  <a:lnTo>
                    <a:pt x="3997" y="14354"/>
                  </a:lnTo>
                  <a:lnTo>
                    <a:pt x="4410" y="14767"/>
                  </a:lnTo>
                  <a:lnTo>
                    <a:pt x="4844" y="15121"/>
                  </a:lnTo>
                  <a:lnTo>
                    <a:pt x="5060" y="15279"/>
                  </a:lnTo>
                  <a:lnTo>
                    <a:pt x="5277" y="15436"/>
                  </a:lnTo>
                  <a:lnTo>
                    <a:pt x="5474" y="15555"/>
                  </a:lnTo>
                  <a:lnTo>
                    <a:pt x="5690" y="15673"/>
                  </a:lnTo>
                  <a:lnTo>
                    <a:pt x="5907" y="15771"/>
                  </a:lnTo>
                  <a:lnTo>
                    <a:pt x="6104" y="15850"/>
                  </a:lnTo>
                  <a:lnTo>
                    <a:pt x="6301" y="15909"/>
                  </a:lnTo>
                  <a:lnTo>
                    <a:pt x="6517" y="15968"/>
                  </a:lnTo>
                  <a:lnTo>
                    <a:pt x="6714" y="15988"/>
                  </a:lnTo>
                  <a:lnTo>
                    <a:pt x="6911" y="16007"/>
                  </a:lnTo>
                  <a:lnTo>
                    <a:pt x="7088" y="16007"/>
                  </a:lnTo>
                  <a:lnTo>
                    <a:pt x="7285" y="15968"/>
                  </a:lnTo>
                  <a:lnTo>
                    <a:pt x="7462" y="15929"/>
                  </a:lnTo>
                  <a:lnTo>
                    <a:pt x="7639" y="15870"/>
                  </a:lnTo>
                  <a:lnTo>
                    <a:pt x="7817" y="15791"/>
                  </a:lnTo>
                  <a:lnTo>
                    <a:pt x="7974" y="15692"/>
                  </a:lnTo>
                  <a:lnTo>
                    <a:pt x="8132" y="15594"/>
                  </a:lnTo>
                  <a:lnTo>
                    <a:pt x="8289" y="15456"/>
                  </a:lnTo>
                  <a:lnTo>
                    <a:pt x="8447" y="15318"/>
                  </a:lnTo>
                  <a:lnTo>
                    <a:pt x="8584" y="15161"/>
                  </a:lnTo>
                  <a:lnTo>
                    <a:pt x="8722" y="14984"/>
                  </a:lnTo>
                  <a:lnTo>
                    <a:pt x="8840" y="14806"/>
                  </a:lnTo>
                  <a:lnTo>
                    <a:pt x="8959" y="14609"/>
                  </a:lnTo>
                  <a:lnTo>
                    <a:pt x="9077" y="14393"/>
                  </a:lnTo>
                  <a:lnTo>
                    <a:pt x="9175" y="14176"/>
                  </a:lnTo>
                  <a:lnTo>
                    <a:pt x="9274" y="13920"/>
                  </a:lnTo>
                  <a:lnTo>
                    <a:pt x="9372" y="13684"/>
                  </a:lnTo>
                  <a:lnTo>
                    <a:pt x="9451" y="13408"/>
                  </a:lnTo>
                  <a:lnTo>
                    <a:pt x="9510" y="13133"/>
                  </a:lnTo>
                  <a:lnTo>
                    <a:pt x="9569" y="12857"/>
                  </a:lnTo>
                  <a:lnTo>
                    <a:pt x="9648" y="12247"/>
                  </a:lnTo>
                  <a:lnTo>
                    <a:pt x="9707" y="11617"/>
                  </a:lnTo>
                  <a:lnTo>
                    <a:pt x="9707" y="10947"/>
                  </a:lnTo>
                  <a:lnTo>
                    <a:pt x="9648" y="10239"/>
                  </a:lnTo>
                  <a:lnTo>
                    <a:pt x="9608" y="9864"/>
                  </a:lnTo>
                  <a:lnTo>
                    <a:pt x="9549" y="9490"/>
                  </a:lnTo>
                  <a:lnTo>
                    <a:pt x="9490" y="9116"/>
                  </a:lnTo>
                  <a:lnTo>
                    <a:pt x="9411" y="8742"/>
                  </a:lnTo>
                  <a:lnTo>
                    <a:pt x="9313" y="8348"/>
                  </a:lnTo>
                  <a:lnTo>
                    <a:pt x="9195" y="7955"/>
                  </a:lnTo>
                  <a:lnTo>
                    <a:pt x="9077" y="7521"/>
                  </a:lnTo>
                  <a:lnTo>
                    <a:pt x="8919" y="7108"/>
                  </a:lnTo>
                  <a:lnTo>
                    <a:pt x="8762" y="6675"/>
                  </a:lnTo>
                  <a:lnTo>
                    <a:pt x="8604" y="6281"/>
                  </a:lnTo>
                  <a:lnTo>
                    <a:pt x="8427" y="5868"/>
                  </a:lnTo>
                  <a:lnTo>
                    <a:pt x="8230" y="5474"/>
                  </a:lnTo>
                  <a:lnTo>
                    <a:pt x="8033" y="5080"/>
                  </a:lnTo>
                  <a:lnTo>
                    <a:pt x="7836" y="4706"/>
                  </a:lnTo>
                  <a:lnTo>
                    <a:pt x="7403" y="3997"/>
                  </a:lnTo>
                  <a:lnTo>
                    <a:pt x="6931" y="3308"/>
                  </a:lnTo>
                  <a:lnTo>
                    <a:pt x="6458" y="2678"/>
                  </a:lnTo>
                  <a:lnTo>
                    <a:pt x="6202" y="2383"/>
                  </a:lnTo>
                  <a:lnTo>
                    <a:pt x="5966" y="2107"/>
                  </a:lnTo>
                  <a:lnTo>
                    <a:pt x="5710" y="1851"/>
                  </a:lnTo>
                  <a:lnTo>
                    <a:pt x="5454" y="1595"/>
                  </a:lnTo>
                  <a:lnTo>
                    <a:pt x="5198" y="1359"/>
                  </a:lnTo>
                  <a:lnTo>
                    <a:pt x="4942" y="1142"/>
                  </a:lnTo>
                  <a:lnTo>
                    <a:pt x="4686" y="945"/>
                  </a:lnTo>
                  <a:lnTo>
                    <a:pt x="4430" y="748"/>
                  </a:lnTo>
                  <a:lnTo>
                    <a:pt x="4174" y="591"/>
                  </a:lnTo>
                  <a:lnTo>
                    <a:pt x="3918" y="453"/>
                  </a:lnTo>
                  <a:lnTo>
                    <a:pt x="3662" y="315"/>
                  </a:lnTo>
                  <a:lnTo>
                    <a:pt x="3406" y="217"/>
                  </a:lnTo>
                  <a:lnTo>
                    <a:pt x="3170" y="118"/>
                  </a:lnTo>
                  <a:lnTo>
                    <a:pt x="2914" y="59"/>
                  </a:lnTo>
                  <a:lnTo>
                    <a:pt x="2678" y="20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5"/>
            <p:cNvSpPr/>
            <p:nvPr/>
          </p:nvSpPr>
          <p:spPr>
            <a:xfrm>
              <a:off x="7114050" y="1292650"/>
              <a:ext cx="215600" cy="334250"/>
            </a:xfrm>
            <a:custGeom>
              <a:avLst/>
              <a:gdLst/>
              <a:ahLst/>
              <a:cxnLst/>
              <a:rect l="l" t="t" r="r" b="b"/>
              <a:pathLst>
                <a:path w="8624" h="13370" extrusionOk="0">
                  <a:moveTo>
                    <a:pt x="1142" y="1"/>
                  </a:moveTo>
                  <a:lnTo>
                    <a:pt x="925" y="40"/>
                  </a:lnTo>
                  <a:lnTo>
                    <a:pt x="689" y="99"/>
                  </a:lnTo>
                  <a:lnTo>
                    <a:pt x="453" y="197"/>
                  </a:lnTo>
                  <a:lnTo>
                    <a:pt x="236" y="316"/>
                  </a:lnTo>
                  <a:lnTo>
                    <a:pt x="39" y="473"/>
                  </a:lnTo>
                  <a:lnTo>
                    <a:pt x="20" y="788"/>
                  </a:lnTo>
                  <a:lnTo>
                    <a:pt x="0" y="1143"/>
                  </a:lnTo>
                  <a:lnTo>
                    <a:pt x="0" y="1832"/>
                  </a:lnTo>
                  <a:lnTo>
                    <a:pt x="59" y="2580"/>
                  </a:lnTo>
                  <a:lnTo>
                    <a:pt x="158" y="3367"/>
                  </a:lnTo>
                  <a:lnTo>
                    <a:pt x="295" y="4155"/>
                  </a:lnTo>
                  <a:lnTo>
                    <a:pt x="492" y="4982"/>
                  </a:lnTo>
                  <a:lnTo>
                    <a:pt x="729" y="5829"/>
                  </a:lnTo>
                  <a:lnTo>
                    <a:pt x="1024" y="6675"/>
                  </a:lnTo>
                  <a:lnTo>
                    <a:pt x="1319" y="7443"/>
                  </a:lnTo>
                  <a:lnTo>
                    <a:pt x="1654" y="8172"/>
                  </a:lnTo>
                  <a:lnTo>
                    <a:pt x="2008" y="8880"/>
                  </a:lnTo>
                  <a:lnTo>
                    <a:pt x="2382" y="9530"/>
                  </a:lnTo>
                  <a:lnTo>
                    <a:pt x="2757" y="10140"/>
                  </a:lnTo>
                  <a:lnTo>
                    <a:pt x="3170" y="10711"/>
                  </a:lnTo>
                  <a:lnTo>
                    <a:pt x="3583" y="11243"/>
                  </a:lnTo>
                  <a:lnTo>
                    <a:pt x="3997" y="11716"/>
                  </a:lnTo>
                  <a:lnTo>
                    <a:pt x="4410" y="12129"/>
                  </a:lnTo>
                  <a:lnTo>
                    <a:pt x="4844" y="12483"/>
                  </a:lnTo>
                  <a:lnTo>
                    <a:pt x="5060" y="12641"/>
                  </a:lnTo>
                  <a:lnTo>
                    <a:pt x="5277" y="12798"/>
                  </a:lnTo>
                  <a:lnTo>
                    <a:pt x="5474" y="12917"/>
                  </a:lnTo>
                  <a:lnTo>
                    <a:pt x="5690" y="13035"/>
                  </a:lnTo>
                  <a:lnTo>
                    <a:pt x="5907" y="13133"/>
                  </a:lnTo>
                  <a:lnTo>
                    <a:pt x="6104" y="13212"/>
                  </a:lnTo>
                  <a:lnTo>
                    <a:pt x="6301" y="13271"/>
                  </a:lnTo>
                  <a:lnTo>
                    <a:pt x="6517" y="13330"/>
                  </a:lnTo>
                  <a:lnTo>
                    <a:pt x="6714" y="13350"/>
                  </a:lnTo>
                  <a:lnTo>
                    <a:pt x="6911" y="13369"/>
                  </a:lnTo>
                  <a:lnTo>
                    <a:pt x="7088" y="13369"/>
                  </a:lnTo>
                  <a:lnTo>
                    <a:pt x="7285" y="13330"/>
                  </a:lnTo>
                  <a:lnTo>
                    <a:pt x="7462" y="13291"/>
                  </a:lnTo>
                  <a:lnTo>
                    <a:pt x="7620" y="13232"/>
                  </a:lnTo>
                  <a:lnTo>
                    <a:pt x="7797" y="13173"/>
                  </a:lnTo>
                  <a:lnTo>
                    <a:pt x="7954" y="13074"/>
                  </a:lnTo>
                  <a:lnTo>
                    <a:pt x="8092" y="12976"/>
                  </a:lnTo>
                  <a:lnTo>
                    <a:pt x="8250" y="12857"/>
                  </a:lnTo>
                  <a:lnTo>
                    <a:pt x="8388" y="12720"/>
                  </a:lnTo>
                  <a:lnTo>
                    <a:pt x="8525" y="12582"/>
                  </a:lnTo>
                  <a:lnTo>
                    <a:pt x="8584" y="12070"/>
                  </a:lnTo>
                  <a:lnTo>
                    <a:pt x="8624" y="11558"/>
                  </a:lnTo>
                  <a:lnTo>
                    <a:pt x="8624" y="11007"/>
                  </a:lnTo>
                  <a:lnTo>
                    <a:pt x="8584" y="10416"/>
                  </a:lnTo>
                  <a:lnTo>
                    <a:pt x="8525" y="9825"/>
                  </a:lnTo>
                  <a:lnTo>
                    <a:pt x="8427" y="9215"/>
                  </a:lnTo>
                  <a:lnTo>
                    <a:pt x="8289" y="8585"/>
                  </a:lnTo>
                  <a:lnTo>
                    <a:pt x="8132" y="7955"/>
                  </a:lnTo>
                  <a:lnTo>
                    <a:pt x="7994" y="7522"/>
                  </a:lnTo>
                  <a:lnTo>
                    <a:pt x="7836" y="7089"/>
                  </a:lnTo>
                  <a:lnTo>
                    <a:pt x="7679" y="6675"/>
                  </a:lnTo>
                  <a:lnTo>
                    <a:pt x="7521" y="6262"/>
                  </a:lnTo>
                  <a:lnTo>
                    <a:pt x="7344" y="5868"/>
                  </a:lnTo>
                  <a:lnTo>
                    <a:pt x="7147" y="5474"/>
                  </a:lnTo>
                  <a:lnTo>
                    <a:pt x="6950" y="5080"/>
                  </a:lnTo>
                  <a:lnTo>
                    <a:pt x="6753" y="4706"/>
                  </a:lnTo>
                  <a:lnTo>
                    <a:pt x="6320" y="3997"/>
                  </a:lnTo>
                  <a:lnTo>
                    <a:pt x="5867" y="3308"/>
                  </a:lnTo>
                  <a:lnTo>
                    <a:pt x="5375" y="2678"/>
                  </a:lnTo>
                  <a:lnTo>
                    <a:pt x="5139" y="2383"/>
                  </a:lnTo>
                  <a:lnTo>
                    <a:pt x="4883" y="2107"/>
                  </a:lnTo>
                  <a:lnTo>
                    <a:pt x="4627" y="1832"/>
                  </a:lnTo>
                  <a:lnTo>
                    <a:pt x="4371" y="1595"/>
                  </a:lnTo>
                  <a:lnTo>
                    <a:pt x="4115" y="1359"/>
                  </a:lnTo>
                  <a:lnTo>
                    <a:pt x="3859" y="1143"/>
                  </a:lnTo>
                  <a:lnTo>
                    <a:pt x="3603" y="926"/>
                  </a:lnTo>
                  <a:lnTo>
                    <a:pt x="3347" y="749"/>
                  </a:lnTo>
                  <a:lnTo>
                    <a:pt x="3091" y="591"/>
                  </a:lnTo>
                  <a:lnTo>
                    <a:pt x="2835" y="434"/>
                  </a:lnTo>
                  <a:lnTo>
                    <a:pt x="2579" y="316"/>
                  </a:lnTo>
                  <a:lnTo>
                    <a:pt x="2323" y="217"/>
                  </a:lnTo>
                  <a:lnTo>
                    <a:pt x="2087" y="119"/>
                  </a:lnTo>
                  <a:lnTo>
                    <a:pt x="1851" y="60"/>
                  </a:lnTo>
                  <a:lnTo>
                    <a:pt x="1615" y="20"/>
                  </a:lnTo>
                  <a:lnTo>
                    <a:pt x="1378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5"/>
            <p:cNvSpPr/>
            <p:nvPr/>
          </p:nvSpPr>
          <p:spPr>
            <a:xfrm>
              <a:off x="7126825" y="1367950"/>
              <a:ext cx="153125" cy="245650"/>
            </a:xfrm>
            <a:custGeom>
              <a:avLst/>
              <a:gdLst/>
              <a:ahLst/>
              <a:cxnLst/>
              <a:rect l="l" t="t" r="r" b="b"/>
              <a:pathLst>
                <a:path w="6125" h="9826" extrusionOk="0">
                  <a:moveTo>
                    <a:pt x="1" y="1"/>
                  </a:moveTo>
                  <a:lnTo>
                    <a:pt x="158" y="789"/>
                  </a:lnTo>
                  <a:lnTo>
                    <a:pt x="355" y="1576"/>
                  </a:lnTo>
                  <a:lnTo>
                    <a:pt x="592" y="2403"/>
                  </a:lnTo>
                  <a:lnTo>
                    <a:pt x="867" y="3230"/>
                  </a:lnTo>
                  <a:lnTo>
                    <a:pt x="1123" y="3880"/>
                  </a:lnTo>
                  <a:lnTo>
                    <a:pt x="1399" y="4510"/>
                  </a:lnTo>
                  <a:lnTo>
                    <a:pt x="1675" y="5100"/>
                  </a:lnTo>
                  <a:lnTo>
                    <a:pt x="1990" y="5671"/>
                  </a:lnTo>
                  <a:lnTo>
                    <a:pt x="2285" y="6223"/>
                  </a:lnTo>
                  <a:lnTo>
                    <a:pt x="2620" y="6715"/>
                  </a:lnTo>
                  <a:lnTo>
                    <a:pt x="2954" y="7207"/>
                  </a:lnTo>
                  <a:lnTo>
                    <a:pt x="3289" y="7660"/>
                  </a:lnTo>
                  <a:lnTo>
                    <a:pt x="3643" y="8054"/>
                  </a:lnTo>
                  <a:lnTo>
                    <a:pt x="3998" y="8448"/>
                  </a:lnTo>
                  <a:lnTo>
                    <a:pt x="4352" y="8782"/>
                  </a:lnTo>
                  <a:lnTo>
                    <a:pt x="4707" y="9078"/>
                  </a:lnTo>
                  <a:lnTo>
                    <a:pt x="5081" y="9334"/>
                  </a:lnTo>
                  <a:lnTo>
                    <a:pt x="5435" y="9550"/>
                  </a:lnTo>
                  <a:lnTo>
                    <a:pt x="5770" y="9708"/>
                  </a:lnTo>
                  <a:lnTo>
                    <a:pt x="6124" y="9826"/>
                  </a:lnTo>
                  <a:lnTo>
                    <a:pt x="6124" y="9826"/>
                  </a:lnTo>
                  <a:lnTo>
                    <a:pt x="6006" y="9038"/>
                  </a:lnTo>
                  <a:lnTo>
                    <a:pt x="5849" y="8231"/>
                  </a:lnTo>
                  <a:lnTo>
                    <a:pt x="5632" y="7404"/>
                  </a:lnTo>
                  <a:lnTo>
                    <a:pt x="5494" y="6991"/>
                  </a:lnTo>
                  <a:lnTo>
                    <a:pt x="5356" y="6577"/>
                  </a:lnTo>
                  <a:lnTo>
                    <a:pt x="5120" y="5947"/>
                  </a:lnTo>
                  <a:lnTo>
                    <a:pt x="4864" y="5337"/>
                  </a:lnTo>
                  <a:lnTo>
                    <a:pt x="4589" y="4766"/>
                  </a:lnTo>
                  <a:lnTo>
                    <a:pt x="4313" y="4214"/>
                  </a:lnTo>
                  <a:lnTo>
                    <a:pt x="3998" y="3683"/>
                  </a:lnTo>
                  <a:lnTo>
                    <a:pt x="3683" y="3191"/>
                  </a:lnTo>
                  <a:lnTo>
                    <a:pt x="3348" y="2718"/>
                  </a:lnTo>
                  <a:lnTo>
                    <a:pt x="2994" y="2265"/>
                  </a:lnTo>
                  <a:lnTo>
                    <a:pt x="2639" y="1852"/>
                  </a:lnTo>
                  <a:lnTo>
                    <a:pt x="2285" y="1478"/>
                  </a:lnTo>
                  <a:lnTo>
                    <a:pt x="1911" y="1143"/>
                  </a:lnTo>
                  <a:lnTo>
                    <a:pt x="1537" y="828"/>
                  </a:lnTo>
                  <a:lnTo>
                    <a:pt x="1143" y="572"/>
                  </a:lnTo>
                  <a:lnTo>
                    <a:pt x="769" y="336"/>
                  </a:lnTo>
                  <a:lnTo>
                    <a:pt x="395" y="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5"/>
            <p:cNvSpPr/>
            <p:nvPr/>
          </p:nvSpPr>
          <p:spPr>
            <a:xfrm>
              <a:off x="7416275" y="1022425"/>
              <a:ext cx="320950" cy="215625"/>
            </a:xfrm>
            <a:custGeom>
              <a:avLst/>
              <a:gdLst/>
              <a:ahLst/>
              <a:cxnLst/>
              <a:rect l="l" t="t" r="r" b="b"/>
              <a:pathLst>
                <a:path w="12838" h="8625" extrusionOk="0">
                  <a:moveTo>
                    <a:pt x="315" y="0"/>
                  </a:moveTo>
                  <a:lnTo>
                    <a:pt x="0" y="118"/>
                  </a:lnTo>
                  <a:lnTo>
                    <a:pt x="1378" y="591"/>
                  </a:lnTo>
                  <a:lnTo>
                    <a:pt x="6793" y="8624"/>
                  </a:lnTo>
                  <a:lnTo>
                    <a:pt x="12837" y="6242"/>
                  </a:lnTo>
                  <a:lnTo>
                    <a:pt x="9864" y="1260"/>
                  </a:lnTo>
                  <a:lnTo>
                    <a:pt x="11833" y="532"/>
                  </a:lnTo>
                  <a:lnTo>
                    <a:pt x="11715" y="355"/>
                  </a:lnTo>
                  <a:lnTo>
                    <a:pt x="9549" y="1142"/>
                  </a:lnTo>
                  <a:lnTo>
                    <a:pt x="12522" y="6143"/>
                  </a:lnTo>
                  <a:lnTo>
                    <a:pt x="6872" y="8348"/>
                  </a:lnTo>
                  <a:lnTo>
                    <a:pt x="1536" y="453"/>
                  </a:lnTo>
                  <a:lnTo>
                    <a:pt x="1516" y="4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5"/>
            <p:cNvSpPr/>
            <p:nvPr/>
          </p:nvSpPr>
          <p:spPr>
            <a:xfrm>
              <a:off x="7481725" y="1187325"/>
              <a:ext cx="368225" cy="190500"/>
            </a:xfrm>
            <a:custGeom>
              <a:avLst/>
              <a:gdLst/>
              <a:ahLst/>
              <a:cxnLst/>
              <a:rect l="l" t="t" r="r" b="b"/>
              <a:pathLst>
                <a:path w="14729" h="7620" extrusionOk="0">
                  <a:moveTo>
                    <a:pt x="1320" y="0"/>
                  </a:moveTo>
                  <a:lnTo>
                    <a:pt x="1" y="709"/>
                  </a:lnTo>
                  <a:lnTo>
                    <a:pt x="4470" y="7620"/>
                  </a:lnTo>
                  <a:lnTo>
                    <a:pt x="14728" y="3367"/>
                  </a:lnTo>
                  <a:lnTo>
                    <a:pt x="14472" y="2402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5"/>
            <p:cNvSpPr/>
            <p:nvPr/>
          </p:nvSpPr>
          <p:spPr>
            <a:xfrm>
              <a:off x="7513725" y="1110025"/>
              <a:ext cx="330800" cy="234825"/>
            </a:xfrm>
            <a:custGeom>
              <a:avLst/>
              <a:gdLst/>
              <a:ahLst/>
              <a:cxnLst/>
              <a:rect l="l" t="t" r="r" b="b"/>
              <a:pathLst>
                <a:path w="13232" h="9393" extrusionOk="0">
                  <a:moveTo>
                    <a:pt x="9018" y="1"/>
                  </a:moveTo>
                  <a:lnTo>
                    <a:pt x="1" y="3033"/>
                  </a:lnTo>
                  <a:lnTo>
                    <a:pt x="3958" y="9393"/>
                  </a:lnTo>
                  <a:lnTo>
                    <a:pt x="13231" y="5455"/>
                  </a:lnTo>
                  <a:lnTo>
                    <a:pt x="90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5"/>
            <p:cNvSpPr/>
            <p:nvPr/>
          </p:nvSpPr>
          <p:spPr>
            <a:xfrm>
              <a:off x="6802450" y="367275"/>
              <a:ext cx="627625" cy="646300"/>
            </a:xfrm>
            <a:custGeom>
              <a:avLst/>
              <a:gdLst/>
              <a:ahLst/>
              <a:cxnLst/>
              <a:rect l="l" t="t" r="r" b="b"/>
              <a:pathLst>
                <a:path w="25105" h="25852" extrusionOk="0">
                  <a:moveTo>
                    <a:pt x="11992" y="0"/>
                  </a:moveTo>
                  <a:lnTo>
                    <a:pt x="1" y="4489"/>
                  </a:lnTo>
                  <a:lnTo>
                    <a:pt x="13882" y="25852"/>
                  </a:lnTo>
                  <a:lnTo>
                    <a:pt x="25104" y="20693"/>
                  </a:lnTo>
                  <a:lnTo>
                    <a:pt x="11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5"/>
            <p:cNvSpPr/>
            <p:nvPr/>
          </p:nvSpPr>
          <p:spPr>
            <a:xfrm>
              <a:off x="6935850" y="448475"/>
              <a:ext cx="338675" cy="443050"/>
            </a:xfrm>
            <a:custGeom>
              <a:avLst/>
              <a:gdLst/>
              <a:ahLst/>
              <a:cxnLst/>
              <a:rect l="l" t="t" r="r" b="b"/>
              <a:pathLst>
                <a:path w="13547" h="17722" extrusionOk="0">
                  <a:moveTo>
                    <a:pt x="8723" y="1"/>
                  </a:moveTo>
                  <a:lnTo>
                    <a:pt x="8014" y="867"/>
                  </a:lnTo>
                  <a:lnTo>
                    <a:pt x="7207" y="1812"/>
                  </a:lnTo>
                  <a:lnTo>
                    <a:pt x="6301" y="2856"/>
                  </a:lnTo>
                  <a:lnTo>
                    <a:pt x="5277" y="3978"/>
                  </a:lnTo>
                  <a:lnTo>
                    <a:pt x="4155" y="5199"/>
                  </a:lnTo>
                  <a:lnTo>
                    <a:pt x="2895" y="6518"/>
                  </a:lnTo>
                  <a:lnTo>
                    <a:pt x="1517" y="7936"/>
                  </a:lnTo>
                  <a:lnTo>
                    <a:pt x="1" y="9471"/>
                  </a:lnTo>
                  <a:lnTo>
                    <a:pt x="5376" y="17721"/>
                  </a:lnTo>
                  <a:lnTo>
                    <a:pt x="5809" y="16953"/>
                  </a:lnTo>
                  <a:lnTo>
                    <a:pt x="6262" y="16185"/>
                  </a:lnTo>
                  <a:lnTo>
                    <a:pt x="6754" y="15437"/>
                  </a:lnTo>
                  <a:lnTo>
                    <a:pt x="7246" y="14709"/>
                  </a:lnTo>
                  <a:lnTo>
                    <a:pt x="7738" y="14020"/>
                  </a:lnTo>
                  <a:lnTo>
                    <a:pt x="8250" y="13330"/>
                  </a:lnTo>
                  <a:lnTo>
                    <a:pt x="8782" y="12661"/>
                  </a:lnTo>
                  <a:lnTo>
                    <a:pt x="9314" y="12011"/>
                  </a:lnTo>
                  <a:lnTo>
                    <a:pt x="9845" y="11381"/>
                  </a:lnTo>
                  <a:lnTo>
                    <a:pt x="10396" y="10791"/>
                  </a:lnTo>
                  <a:lnTo>
                    <a:pt x="10928" y="10200"/>
                  </a:lnTo>
                  <a:lnTo>
                    <a:pt x="11460" y="9649"/>
                  </a:lnTo>
                  <a:lnTo>
                    <a:pt x="11991" y="9117"/>
                  </a:lnTo>
                  <a:lnTo>
                    <a:pt x="12523" y="8605"/>
                  </a:lnTo>
                  <a:lnTo>
                    <a:pt x="13547" y="7640"/>
                  </a:lnTo>
                  <a:lnTo>
                    <a:pt x="872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5"/>
            <p:cNvSpPr/>
            <p:nvPr/>
          </p:nvSpPr>
          <p:spPr>
            <a:xfrm>
              <a:off x="7685025" y="1651475"/>
              <a:ext cx="380025" cy="505050"/>
            </a:xfrm>
            <a:custGeom>
              <a:avLst/>
              <a:gdLst/>
              <a:ahLst/>
              <a:cxnLst/>
              <a:rect l="l" t="t" r="r" b="b"/>
              <a:pathLst>
                <a:path w="15201" h="20202" extrusionOk="0">
                  <a:moveTo>
                    <a:pt x="492" y="1"/>
                  </a:moveTo>
                  <a:lnTo>
                    <a:pt x="0" y="375"/>
                  </a:lnTo>
                  <a:lnTo>
                    <a:pt x="14728" y="20202"/>
                  </a:lnTo>
                  <a:lnTo>
                    <a:pt x="15200" y="19847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5"/>
            <p:cNvSpPr/>
            <p:nvPr/>
          </p:nvSpPr>
          <p:spPr>
            <a:xfrm>
              <a:off x="7764750" y="1618025"/>
              <a:ext cx="385450" cy="490750"/>
            </a:xfrm>
            <a:custGeom>
              <a:avLst/>
              <a:gdLst/>
              <a:ahLst/>
              <a:cxnLst/>
              <a:rect l="l" t="t" r="r" b="b"/>
              <a:pathLst>
                <a:path w="15418" h="19630" extrusionOk="0">
                  <a:moveTo>
                    <a:pt x="493" y="0"/>
                  </a:moveTo>
                  <a:lnTo>
                    <a:pt x="1" y="374"/>
                  </a:lnTo>
                  <a:lnTo>
                    <a:pt x="14945" y="19630"/>
                  </a:lnTo>
                  <a:lnTo>
                    <a:pt x="15417" y="19276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5"/>
            <p:cNvSpPr/>
            <p:nvPr/>
          </p:nvSpPr>
          <p:spPr>
            <a:xfrm>
              <a:off x="7835650" y="1587500"/>
              <a:ext cx="404625" cy="467150"/>
            </a:xfrm>
            <a:custGeom>
              <a:avLst/>
              <a:gdLst/>
              <a:ahLst/>
              <a:cxnLst/>
              <a:rect l="l" t="t" r="r" b="b"/>
              <a:pathLst>
                <a:path w="16185" h="18686" extrusionOk="0">
                  <a:moveTo>
                    <a:pt x="453" y="0"/>
                  </a:moveTo>
                  <a:lnTo>
                    <a:pt x="0" y="394"/>
                  </a:lnTo>
                  <a:lnTo>
                    <a:pt x="15732" y="18685"/>
                  </a:lnTo>
                  <a:lnTo>
                    <a:pt x="16184" y="1829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5"/>
            <p:cNvSpPr/>
            <p:nvPr/>
          </p:nvSpPr>
          <p:spPr>
            <a:xfrm>
              <a:off x="7894700" y="1907450"/>
              <a:ext cx="339675" cy="186575"/>
            </a:xfrm>
            <a:custGeom>
              <a:avLst/>
              <a:gdLst/>
              <a:ahLst/>
              <a:cxnLst/>
              <a:rect l="l" t="t" r="r" b="b"/>
              <a:pathLst>
                <a:path w="13587" h="7463" extrusionOk="0">
                  <a:moveTo>
                    <a:pt x="13291" y="0"/>
                  </a:moveTo>
                  <a:lnTo>
                    <a:pt x="1" y="6911"/>
                  </a:lnTo>
                  <a:lnTo>
                    <a:pt x="276" y="7462"/>
                  </a:lnTo>
                  <a:lnTo>
                    <a:pt x="13586" y="532"/>
                  </a:lnTo>
                  <a:lnTo>
                    <a:pt x="1329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5"/>
            <p:cNvSpPr/>
            <p:nvPr/>
          </p:nvSpPr>
          <p:spPr>
            <a:xfrm>
              <a:off x="7820375" y="1819325"/>
              <a:ext cx="336225" cy="170825"/>
            </a:xfrm>
            <a:custGeom>
              <a:avLst/>
              <a:gdLst/>
              <a:ahLst/>
              <a:cxnLst/>
              <a:rect l="l" t="t" r="r" b="b"/>
              <a:pathLst>
                <a:path w="13449" h="6833" extrusionOk="0">
                  <a:moveTo>
                    <a:pt x="13192" y="1"/>
                  </a:moveTo>
                  <a:lnTo>
                    <a:pt x="1" y="6282"/>
                  </a:lnTo>
                  <a:lnTo>
                    <a:pt x="257" y="6833"/>
                  </a:lnTo>
                  <a:lnTo>
                    <a:pt x="13448" y="552"/>
                  </a:lnTo>
                  <a:lnTo>
                    <a:pt x="1319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5"/>
            <p:cNvSpPr/>
            <p:nvPr/>
          </p:nvSpPr>
          <p:spPr>
            <a:xfrm>
              <a:off x="7743600" y="1722375"/>
              <a:ext cx="325375" cy="157525"/>
            </a:xfrm>
            <a:custGeom>
              <a:avLst/>
              <a:gdLst/>
              <a:ahLst/>
              <a:cxnLst/>
              <a:rect l="l" t="t" r="r" b="b"/>
              <a:pathLst>
                <a:path w="13015" h="6301" extrusionOk="0">
                  <a:moveTo>
                    <a:pt x="12759" y="0"/>
                  </a:moveTo>
                  <a:lnTo>
                    <a:pt x="0" y="5749"/>
                  </a:lnTo>
                  <a:lnTo>
                    <a:pt x="237" y="6301"/>
                  </a:lnTo>
                  <a:lnTo>
                    <a:pt x="13015" y="551"/>
                  </a:lnTo>
                  <a:lnTo>
                    <a:pt x="1275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5"/>
            <p:cNvSpPr/>
            <p:nvPr/>
          </p:nvSpPr>
          <p:spPr>
            <a:xfrm>
              <a:off x="7683550" y="1634750"/>
              <a:ext cx="314550" cy="148175"/>
            </a:xfrm>
            <a:custGeom>
              <a:avLst/>
              <a:gdLst/>
              <a:ahLst/>
              <a:cxnLst/>
              <a:rect l="l" t="t" r="r" b="b"/>
              <a:pathLst>
                <a:path w="12582" h="5927" extrusionOk="0">
                  <a:moveTo>
                    <a:pt x="12345" y="0"/>
                  </a:moveTo>
                  <a:lnTo>
                    <a:pt x="0" y="5376"/>
                  </a:lnTo>
                  <a:lnTo>
                    <a:pt x="256" y="5927"/>
                  </a:lnTo>
                  <a:lnTo>
                    <a:pt x="12581" y="552"/>
                  </a:lnTo>
                  <a:lnTo>
                    <a:pt x="12345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5"/>
            <p:cNvSpPr/>
            <p:nvPr/>
          </p:nvSpPr>
          <p:spPr>
            <a:xfrm>
              <a:off x="7033800" y="382025"/>
              <a:ext cx="336225" cy="545425"/>
            </a:xfrm>
            <a:custGeom>
              <a:avLst/>
              <a:gdLst/>
              <a:ahLst/>
              <a:cxnLst/>
              <a:rect l="l" t="t" r="r" b="b"/>
              <a:pathLst>
                <a:path w="13449" h="21817" extrusionOk="0">
                  <a:moveTo>
                    <a:pt x="513" y="1"/>
                  </a:moveTo>
                  <a:lnTo>
                    <a:pt x="1" y="316"/>
                  </a:lnTo>
                  <a:lnTo>
                    <a:pt x="12936" y="21816"/>
                  </a:lnTo>
                  <a:lnTo>
                    <a:pt x="13448" y="21501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5"/>
            <p:cNvSpPr/>
            <p:nvPr/>
          </p:nvSpPr>
          <p:spPr>
            <a:xfrm>
              <a:off x="6951600" y="408625"/>
              <a:ext cx="351975" cy="545400"/>
            </a:xfrm>
            <a:custGeom>
              <a:avLst/>
              <a:gdLst/>
              <a:ahLst/>
              <a:cxnLst/>
              <a:rect l="l" t="t" r="r" b="b"/>
              <a:pathLst>
                <a:path w="14079" h="21816" extrusionOk="0">
                  <a:moveTo>
                    <a:pt x="513" y="0"/>
                  </a:moveTo>
                  <a:lnTo>
                    <a:pt x="1" y="315"/>
                  </a:lnTo>
                  <a:lnTo>
                    <a:pt x="13566" y="21816"/>
                  </a:lnTo>
                  <a:lnTo>
                    <a:pt x="14078" y="2150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5"/>
            <p:cNvSpPr/>
            <p:nvPr/>
          </p:nvSpPr>
          <p:spPr>
            <a:xfrm>
              <a:off x="6871875" y="443075"/>
              <a:ext cx="354425" cy="550825"/>
            </a:xfrm>
            <a:custGeom>
              <a:avLst/>
              <a:gdLst/>
              <a:ahLst/>
              <a:cxnLst/>
              <a:rect l="l" t="t" r="r" b="b"/>
              <a:pathLst>
                <a:path w="14177" h="22033" extrusionOk="0">
                  <a:moveTo>
                    <a:pt x="512" y="0"/>
                  </a:moveTo>
                  <a:lnTo>
                    <a:pt x="0" y="335"/>
                  </a:lnTo>
                  <a:lnTo>
                    <a:pt x="13664" y="22032"/>
                  </a:lnTo>
                  <a:lnTo>
                    <a:pt x="14176" y="2171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5"/>
            <p:cNvSpPr/>
            <p:nvPr/>
          </p:nvSpPr>
          <p:spPr>
            <a:xfrm>
              <a:off x="6877775" y="475075"/>
              <a:ext cx="306675" cy="142750"/>
            </a:xfrm>
            <a:custGeom>
              <a:avLst/>
              <a:gdLst/>
              <a:ahLst/>
              <a:cxnLst/>
              <a:rect l="l" t="t" r="r" b="b"/>
              <a:pathLst>
                <a:path w="12267" h="5710" extrusionOk="0">
                  <a:moveTo>
                    <a:pt x="12030" y="0"/>
                  </a:moveTo>
                  <a:lnTo>
                    <a:pt x="0" y="5159"/>
                  </a:lnTo>
                  <a:lnTo>
                    <a:pt x="237" y="5710"/>
                  </a:lnTo>
                  <a:lnTo>
                    <a:pt x="12267" y="551"/>
                  </a:lnTo>
                  <a:lnTo>
                    <a:pt x="12030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5"/>
            <p:cNvSpPr/>
            <p:nvPr/>
          </p:nvSpPr>
          <p:spPr>
            <a:xfrm>
              <a:off x="6945700" y="583850"/>
              <a:ext cx="306675" cy="141775"/>
            </a:xfrm>
            <a:custGeom>
              <a:avLst/>
              <a:gdLst/>
              <a:ahLst/>
              <a:cxnLst/>
              <a:rect l="l" t="t" r="r" b="b"/>
              <a:pathLst>
                <a:path w="12267" h="5671" extrusionOk="0">
                  <a:moveTo>
                    <a:pt x="12011" y="0"/>
                  </a:moveTo>
                  <a:lnTo>
                    <a:pt x="0" y="5100"/>
                  </a:lnTo>
                  <a:lnTo>
                    <a:pt x="237" y="5671"/>
                  </a:lnTo>
                  <a:lnTo>
                    <a:pt x="12267" y="552"/>
                  </a:lnTo>
                  <a:lnTo>
                    <a:pt x="1201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5"/>
            <p:cNvSpPr/>
            <p:nvPr/>
          </p:nvSpPr>
          <p:spPr>
            <a:xfrm>
              <a:off x="7018550" y="687700"/>
              <a:ext cx="301750" cy="148200"/>
            </a:xfrm>
            <a:custGeom>
              <a:avLst/>
              <a:gdLst/>
              <a:ahLst/>
              <a:cxnLst/>
              <a:rect l="l" t="t" r="r" b="b"/>
              <a:pathLst>
                <a:path w="12070" h="5928" extrusionOk="0">
                  <a:moveTo>
                    <a:pt x="11814" y="1"/>
                  </a:moveTo>
                  <a:lnTo>
                    <a:pt x="0" y="5376"/>
                  </a:lnTo>
                  <a:lnTo>
                    <a:pt x="256" y="5927"/>
                  </a:lnTo>
                  <a:lnTo>
                    <a:pt x="12070" y="552"/>
                  </a:lnTo>
                  <a:lnTo>
                    <a:pt x="11814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5"/>
            <p:cNvSpPr/>
            <p:nvPr/>
          </p:nvSpPr>
          <p:spPr>
            <a:xfrm>
              <a:off x="7083525" y="790100"/>
              <a:ext cx="299300" cy="146700"/>
            </a:xfrm>
            <a:custGeom>
              <a:avLst/>
              <a:gdLst/>
              <a:ahLst/>
              <a:cxnLst/>
              <a:rect l="l" t="t" r="r" b="b"/>
              <a:pathLst>
                <a:path w="11972" h="5868" extrusionOk="0">
                  <a:moveTo>
                    <a:pt x="11715" y="0"/>
                  </a:moveTo>
                  <a:lnTo>
                    <a:pt x="0" y="5316"/>
                  </a:lnTo>
                  <a:lnTo>
                    <a:pt x="256" y="5867"/>
                  </a:lnTo>
                  <a:lnTo>
                    <a:pt x="11971" y="551"/>
                  </a:lnTo>
                  <a:lnTo>
                    <a:pt x="11715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5"/>
            <p:cNvSpPr/>
            <p:nvPr/>
          </p:nvSpPr>
          <p:spPr>
            <a:xfrm>
              <a:off x="7563925" y="1139575"/>
              <a:ext cx="231875" cy="174750"/>
            </a:xfrm>
            <a:custGeom>
              <a:avLst/>
              <a:gdLst/>
              <a:ahLst/>
              <a:cxnLst/>
              <a:rect l="l" t="t" r="r" b="b"/>
              <a:pathLst>
                <a:path w="9275" h="6990" extrusionOk="0">
                  <a:moveTo>
                    <a:pt x="6026" y="414"/>
                  </a:moveTo>
                  <a:lnTo>
                    <a:pt x="6222" y="433"/>
                  </a:lnTo>
                  <a:lnTo>
                    <a:pt x="6400" y="512"/>
                  </a:lnTo>
                  <a:lnTo>
                    <a:pt x="6577" y="611"/>
                  </a:lnTo>
                  <a:lnTo>
                    <a:pt x="6715" y="768"/>
                  </a:lnTo>
                  <a:lnTo>
                    <a:pt x="8703" y="3347"/>
                  </a:lnTo>
                  <a:lnTo>
                    <a:pt x="8782" y="3466"/>
                  </a:lnTo>
                  <a:lnTo>
                    <a:pt x="8821" y="3603"/>
                  </a:lnTo>
                  <a:lnTo>
                    <a:pt x="8841" y="3741"/>
                  </a:lnTo>
                  <a:lnTo>
                    <a:pt x="8821" y="3899"/>
                  </a:lnTo>
                  <a:lnTo>
                    <a:pt x="8762" y="4017"/>
                  </a:lnTo>
                  <a:lnTo>
                    <a:pt x="8684" y="4135"/>
                  </a:lnTo>
                  <a:lnTo>
                    <a:pt x="8585" y="4233"/>
                  </a:lnTo>
                  <a:lnTo>
                    <a:pt x="8467" y="4312"/>
                  </a:lnTo>
                  <a:lnTo>
                    <a:pt x="3269" y="6517"/>
                  </a:lnTo>
                  <a:lnTo>
                    <a:pt x="3151" y="6557"/>
                  </a:lnTo>
                  <a:lnTo>
                    <a:pt x="2895" y="6557"/>
                  </a:lnTo>
                  <a:lnTo>
                    <a:pt x="2777" y="6537"/>
                  </a:lnTo>
                  <a:lnTo>
                    <a:pt x="2659" y="6478"/>
                  </a:lnTo>
                  <a:lnTo>
                    <a:pt x="2560" y="6419"/>
                  </a:lnTo>
                  <a:lnTo>
                    <a:pt x="2462" y="6340"/>
                  </a:lnTo>
                  <a:lnTo>
                    <a:pt x="2383" y="6222"/>
                  </a:lnTo>
                  <a:lnTo>
                    <a:pt x="552" y="3288"/>
                  </a:lnTo>
                  <a:lnTo>
                    <a:pt x="473" y="3111"/>
                  </a:lnTo>
                  <a:lnTo>
                    <a:pt x="434" y="2934"/>
                  </a:lnTo>
                  <a:lnTo>
                    <a:pt x="434" y="2757"/>
                  </a:lnTo>
                  <a:lnTo>
                    <a:pt x="473" y="2560"/>
                  </a:lnTo>
                  <a:lnTo>
                    <a:pt x="572" y="2402"/>
                  </a:lnTo>
                  <a:lnTo>
                    <a:pt x="690" y="2245"/>
                  </a:lnTo>
                  <a:lnTo>
                    <a:pt x="828" y="2146"/>
                  </a:lnTo>
                  <a:lnTo>
                    <a:pt x="1005" y="2068"/>
                  </a:lnTo>
                  <a:lnTo>
                    <a:pt x="5730" y="473"/>
                  </a:lnTo>
                  <a:lnTo>
                    <a:pt x="5868" y="433"/>
                  </a:lnTo>
                  <a:lnTo>
                    <a:pt x="6026" y="414"/>
                  </a:lnTo>
                  <a:close/>
                  <a:moveTo>
                    <a:pt x="6006" y="0"/>
                  </a:moveTo>
                  <a:lnTo>
                    <a:pt x="5789" y="20"/>
                  </a:lnTo>
                  <a:lnTo>
                    <a:pt x="5592" y="59"/>
                  </a:lnTo>
                  <a:lnTo>
                    <a:pt x="867" y="1654"/>
                  </a:lnTo>
                  <a:lnTo>
                    <a:pt x="729" y="1713"/>
                  </a:lnTo>
                  <a:lnTo>
                    <a:pt x="611" y="1772"/>
                  </a:lnTo>
                  <a:lnTo>
                    <a:pt x="493" y="1851"/>
                  </a:lnTo>
                  <a:lnTo>
                    <a:pt x="395" y="1950"/>
                  </a:lnTo>
                  <a:lnTo>
                    <a:pt x="296" y="2048"/>
                  </a:lnTo>
                  <a:lnTo>
                    <a:pt x="217" y="2166"/>
                  </a:lnTo>
                  <a:lnTo>
                    <a:pt x="139" y="2284"/>
                  </a:lnTo>
                  <a:lnTo>
                    <a:pt x="80" y="2422"/>
                  </a:lnTo>
                  <a:lnTo>
                    <a:pt x="40" y="2560"/>
                  </a:lnTo>
                  <a:lnTo>
                    <a:pt x="20" y="2698"/>
                  </a:lnTo>
                  <a:lnTo>
                    <a:pt x="1" y="2836"/>
                  </a:lnTo>
                  <a:lnTo>
                    <a:pt x="20" y="2973"/>
                  </a:lnTo>
                  <a:lnTo>
                    <a:pt x="40" y="3111"/>
                  </a:lnTo>
                  <a:lnTo>
                    <a:pt x="80" y="3249"/>
                  </a:lnTo>
                  <a:lnTo>
                    <a:pt x="119" y="3387"/>
                  </a:lnTo>
                  <a:lnTo>
                    <a:pt x="198" y="3505"/>
                  </a:lnTo>
                  <a:lnTo>
                    <a:pt x="2029" y="6458"/>
                  </a:lnTo>
                  <a:lnTo>
                    <a:pt x="2108" y="6576"/>
                  </a:lnTo>
                  <a:lnTo>
                    <a:pt x="2206" y="6675"/>
                  </a:lnTo>
                  <a:lnTo>
                    <a:pt x="2324" y="6773"/>
                  </a:lnTo>
                  <a:lnTo>
                    <a:pt x="2442" y="6852"/>
                  </a:lnTo>
                  <a:lnTo>
                    <a:pt x="2560" y="6911"/>
                  </a:lnTo>
                  <a:lnTo>
                    <a:pt x="2698" y="6951"/>
                  </a:lnTo>
                  <a:lnTo>
                    <a:pt x="2836" y="6990"/>
                  </a:lnTo>
                  <a:lnTo>
                    <a:pt x="2994" y="6990"/>
                  </a:lnTo>
                  <a:lnTo>
                    <a:pt x="3210" y="6970"/>
                  </a:lnTo>
                  <a:lnTo>
                    <a:pt x="3446" y="6911"/>
                  </a:lnTo>
                  <a:lnTo>
                    <a:pt x="8625" y="4706"/>
                  </a:lnTo>
                  <a:lnTo>
                    <a:pt x="8743" y="4647"/>
                  </a:lnTo>
                  <a:lnTo>
                    <a:pt x="8841" y="4588"/>
                  </a:lnTo>
                  <a:lnTo>
                    <a:pt x="8920" y="4509"/>
                  </a:lnTo>
                  <a:lnTo>
                    <a:pt x="9018" y="4411"/>
                  </a:lnTo>
                  <a:lnTo>
                    <a:pt x="9077" y="4332"/>
                  </a:lnTo>
                  <a:lnTo>
                    <a:pt x="9136" y="4214"/>
                  </a:lnTo>
                  <a:lnTo>
                    <a:pt x="9196" y="4115"/>
                  </a:lnTo>
                  <a:lnTo>
                    <a:pt x="9235" y="3997"/>
                  </a:lnTo>
                  <a:lnTo>
                    <a:pt x="9255" y="3879"/>
                  </a:lnTo>
                  <a:lnTo>
                    <a:pt x="9274" y="3761"/>
                  </a:lnTo>
                  <a:lnTo>
                    <a:pt x="9255" y="3643"/>
                  </a:lnTo>
                  <a:lnTo>
                    <a:pt x="9235" y="3525"/>
                  </a:lnTo>
                  <a:lnTo>
                    <a:pt x="9215" y="3406"/>
                  </a:lnTo>
                  <a:lnTo>
                    <a:pt x="9176" y="3288"/>
                  </a:lnTo>
                  <a:lnTo>
                    <a:pt x="9117" y="3190"/>
                  </a:lnTo>
                  <a:lnTo>
                    <a:pt x="9038" y="3091"/>
                  </a:lnTo>
                  <a:lnTo>
                    <a:pt x="7049" y="493"/>
                  </a:lnTo>
                  <a:lnTo>
                    <a:pt x="6912" y="355"/>
                  </a:lnTo>
                  <a:lnTo>
                    <a:pt x="6754" y="237"/>
                  </a:lnTo>
                  <a:lnTo>
                    <a:pt x="6577" y="118"/>
                  </a:lnTo>
                  <a:lnTo>
                    <a:pt x="6400" y="59"/>
                  </a:lnTo>
                  <a:lnTo>
                    <a:pt x="6203" y="20"/>
                  </a:lnTo>
                  <a:lnTo>
                    <a:pt x="6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5"/>
            <p:cNvSpPr/>
            <p:nvPr/>
          </p:nvSpPr>
          <p:spPr>
            <a:xfrm>
              <a:off x="7964600" y="1004200"/>
              <a:ext cx="125550" cy="103400"/>
            </a:xfrm>
            <a:custGeom>
              <a:avLst/>
              <a:gdLst/>
              <a:ahLst/>
              <a:cxnLst/>
              <a:rect l="l" t="t" r="r" b="b"/>
              <a:pathLst>
                <a:path w="5022" h="4136" extrusionOk="0">
                  <a:moveTo>
                    <a:pt x="1970" y="1"/>
                  </a:moveTo>
                  <a:lnTo>
                    <a:pt x="1" y="493"/>
                  </a:lnTo>
                  <a:lnTo>
                    <a:pt x="40" y="749"/>
                  </a:lnTo>
                  <a:lnTo>
                    <a:pt x="119" y="1005"/>
                  </a:lnTo>
                  <a:lnTo>
                    <a:pt x="217" y="1281"/>
                  </a:lnTo>
                  <a:lnTo>
                    <a:pt x="355" y="1537"/>
                  </a:lnTo>
                  <a:lnTo>
                    <a:pt x="513" y="1793"/>
                  </a:lnTo>
                  <a:lnTo>
                    <a:pt x="709" y="2048"/>
                  </a:lnTo>
                  <a:lnTo>
                    <a:pt x="926" y="2304"/>
                  </a:lnTo>
                  <a:lnTo>
                    <a:pt x="1162" y="2560"/>
                  </a:lnTo>
                  <a:lnTo>
                    <a:pt x="1438" y="2797"/>
                  </a:lnTo>
                  <a:lnTo>
                    <a:pt x="1733" y="3013"/>
                  </a:lnTo>
                  <a:lnTo>
                    <a:pt x="2029" y="3230"/>
                  </a:lnTo>
                  <a:lnTo>
                    <a:pt x="2363" y="3446"/>
                  </a:lnTo>
                  <a:lnTo>
                    <a:pt x="2718" y="3624"/>
                  </a:lnTo>
                  <a:lnTo>
                    <a:pt x="3092" y="3820"/>
                  </a:lnTo>
                  <a:lnTo>
                    <a:pt x="3486" y="3978"/>
                  </a:lnTo>
                  <a:lnTo>
                    <a:pt x="3879" y="4116"/>
                  </a:lnTo>
                  <a:lnTo>
                    <a:pt x="3958" y="4136"/>
                  </a:lnTo>
                  <a:lnTo>
                    <a:pt x="5021" y="3820"/>
                  </a:lnTo>
                  <a:lnTo>
                    <a:pt x="1970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5"/>
            <p:cNvSpPr/>
            <p:nvPr/>
          </p:nvSpPr>
          <p:spPr>
            <a:xfrm>
              <a:off x="7845975" y="846200"/>
              <a:ext cx="126525" cy="105375"/>
            </a:xfrm>
            <a:custGeom>
              <a:avLst/>
              <a:gdLst/>
              <a:ahLst/>
              <a:cxnLst/>
              <a:rect l="l" t="t" r="r" b="b"/>
              <a:pathLst>
                <a:path w="5061" h="4215" extrusionOk="0">
                  <a:moveTo>
                    <a:pt x="2009" y="1"/>
                  </a:moveTo>
                  <a:lnTo>
                    <a:pt x="1" y="513"/>
                  </a:lnTo>
                  <a:lnTo>
                    <a:pt x="20" y="690"/>
                  </a:lnTo>
                  <a:lnTo>
                    <a:pt x="79" y="887"/>
                  </a:lnTo>
                  <a:lnTo>
                    <a:pt x="138" y="1084"/>
                  </a:lnTo>
                  <a:lnTo>
                    <a:pt x="217" y="1280"/>
                  </a:lnTo>
                  <a:lnTo>
                    <a:pt x="316" y="1477"/>
                  </a:lnTo>
                  <a:lnTo>
                    <a:pt x="434" y="1674"/>
                  </a:lnTo>
                  <a:lnTo>
                    <a:pt x="572" y="1871"/>
                  </a:lnTo>
                  <a:lnTo>
                    <a:pt x="709" y="2088"/>
                  </a:lnTo>
                  <a:lnTo>
                    <a:pt x="887" y="2285"/>
                  </a:lnTo>
                  <a:lnTo>
                    <a:pt x="1044" y="2481"/>
                  </a:lnTo>
                  <a:lnTo>
                    <a:pt x="1241" y="2659"/>
                  </a:lnTo>
                  <a:lnTo>
                    <a:pt x="1438" y="2856"/>
                  </a:lnTo>
                  <a:lnTo>
                    <a:pt x="1654" y="3033"/>
                  </a:lnTo>
                  <a:lnTo>
                    <a:pt x="1891" y="3210"/>
                  </a:lnTo>
                  <a:lnTo>
                    <a:pt x="2127" y="3387"/>
                  </a:lnTo>
                  <a:lnTo>
                    <a:pt x="2383" y="3545"/>
                  </a:lnTo>
                  <a:lnTo>
                    <a:pt x="2737" y="3761"/>
                  </a:lnTo>
                  <a:lnTo>
                    <a:pt x="3072" y="3938"/>
                  </a:lnTo>
                  <a:lnTo>
                    <a:pt x="3426" y="4076"/>
                  </a:lnTo>
                  <a:lnTo>
                    <a:pt x="3781" y="4214"/>
                  </a:lnTo>
                  <a:lnTo>
                    <a:pt x="5061" y="3820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5"/>
            <p:cNvSpPr/>
            <p:nvPr/>
          </p:nvSpPr>
          <p:spPr>
            <a:xfrm>
              <a:off x="8042375" y="1140050"/>
              <a:ext cx="57625" cy="62050"/>
            </a:xfrm>
            <a:custGeom>
              <a:avLst/>
              <a:gdLst/>
              <a:ahLst/>
              <a:cxnLst/>
              <a:rect l="l" t="t" r="r" b="b"/>
              <a:pathLst>
                <a:path w="2305" h="2482" extrusionOk="0">
                  <a:moveTo>
                    <a:pt x="532" y="1"/>
                  </a:moveTo>
                  <a:lnTo>
                    <a:pt x="335" y="60"/>
                  </a:lnTo>
                  <a:lnTo>
                    <a:pt x="217" y="178"/>
                  </a:lnTo>
                  <a:lnTo>
                    <a:pt x="138" y="316"/>
                  </a:lnTo>
                  <a:lnTo>
                    <a:pt x="79" y="454"/>
                  </a:lnTo>
                  <a:lnTo>
                    <a:pt x="20" y="611"/>
                  </a:lnTo>
                  <a:lnTo>
                    <a:pt x="0" y="749"/>
                  </a:lnTo>
                  <a:lnTo>
                    <a:pt x="0" y="887"/>
                  </a:lnTo>
                  <a:lnTo>
                    <a:pt x="20" y="1025"/>
                  </a:lnTo>
                  <a:lnTo>
                    <a:pt x="60" y="1143"/>
                  </a:lnTo>
                  <a:lnTo>
                    <a:pt x="99" y="1281"/>
                  </a:lnTo>
                  <a:lnTo>
                    <a:pt x="178" y="1419"/>
                  </a:lnTo>
                  <a:lnTo>
                    <a:pt x="237" y="1537"/>
                  </a:lnTo>
                  <a:lnTo>
                    <a:pt x="335" y="1655"/>
                  </a:lnTo>
                  <a:lnTo>
                    <a:pt x="434" y="1773"/>
                  </a:lnTo>
                  <a:lnTo>
                    <a:pt x="552" y="1891"/>
                  </a:lnTo>
                  <a:lnTo>
                    <a:pt x="827" y="2127"/>
                  </a:lnTo>
                  <a:lnTo>
                    <a:pt x="1123" y="2324"/>
                  </a:lnTo>
                  <a:lnTo>
                    <a:pt x="1477" y="2482"/>
                  </a:lnTo>
                  <a:lnTo>
                    <a:pt x="2304" y="2226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3" name="Google Shape;3033;p45"/>
          <p:cNvGrpSpPr/>
          <p:nvPr/>
        </p:nvGrpSpPr>
        <p:grpSpPr>
          <a:xfrm>
            <a:off x="1673159" y="1781514"/>
            <a:ext cx="453932" cy="457172"/>
            <a:chOff x="976261" y="1212075"/>
            <a:chExt cx="395067" cy="395067"/>
          </a:xfrm>
        </p:grpSpPr>
        <p:sp>
          <p:nvSpPr>
            <p:cNvPr id="3034" name="Google Shape;3034;p45"/>
            <p:cNvSpPr/>
            <p:nvPr/>
          </p:nvSpPr>
          <p:spPr>
            <a:xfrm>
              <a:off x="1003415" y="1233323"/>
              <a:ext cx="367913" cy="373820"/>
            </a:xfrm>
            <a:custGeom>
              <a:avLst/>
              <a:gdLst/>
              <a:ahLst/>
              <a:cxnLst/>
              <a:rect l="l" t="t" r="r" b="b"/>
              <a:pathLst>
                <a:path w="8346" h="8480" extrusionOk="0">
                  <a:moveTo>
                    <a:pt x="5243" y="0"/>
                  </a:moveTo>
                  <a:lnTo>
                    <a:pt x="463" y="4876"/>
                  </a:lnTo>
                  <a:lnTo>
                    <a:pt x="1" y="6263"/>
                  </a:lnTo>
                  <a:lnTo>
                    <a:pt x="1" y="7497"/>
                  </a:lnTo>
                  <a:lnTo>
                    <a:pt x="367" y="8133"/>
                  </a:lnTo>
                  <a:lnTo>
                    <a:pt x="598" y="8325"/>
                  </a:lnTo>
                  <a:lnTo>
                    <a:pt x="772" y="8383"/>
                  </a:lnTo>
                  <a:lnTo>
                    <a:pt x="964" y="8441"/>
                  </a:lnTo>
                  <a:lnTo>
                    <a:pt x="1176" y="8460"/>
                  </a:lnTo>
                  <a:lnTo>
                    <a:pt x="1369" y="8480"/>
                  </a:lnTo>
                  <a:lnTo>
                    <a:pt x="1581" y="8480"/>
                  </a:lnTo>
                  <a:lnTo>
                    <a:pt x="1793" y="8460"/>
                  </a:lnTo>
                  <a:lnTo>
                    <a:pt x="2005" y="8422"/>
                  </a:lnTo>
                  <a:lnTo>
                    <a:pt x="2236" y="8364"/>
                  </a:lnTo>
                  <a:lnTo>
                    <a:pt x="2448" y="8287"/>
                  </a:lnTo>
                  <a:lnTo>
                    <a:pt x="2660" y="8210"/>
                  </a:lnTo>
                  <a:lnTo>
                    <a:pt x="2872" y="8113"/>
                  </a:lnTo>
                  <a:lnTo>
                    <a:pt x="3084" y="7979"/>
                  </a:lnTo>
                  <a:lnTo>
                    <a:pt x="3296" y="7863"/>
                  </a:lnTo>
                  <a:lnTo>
                    <a:pt x="3508" y="7709"/>
                  </a:lnTo>
                  <a:lnTo>
                    <a:pt x="3701" y="7535"/>
                  </a:lnTo>
                  <a:lnTo>
                    <a:pt x="3894" y="7362"/>
                  </a:lnTo>
                  <a:lnTo>
                    <a:pt x="8307" y="2949"/>
                  </a:lnTo>
                  <a:lnTo>
                    <a:pt x="8326" y="2910"/>
                  </a:lnTo>
                  <a:lnTo>
                    <a:pt x="8345" y="2853"/>
                  </a:lnTo>
                  <a:lnTo>
                    <a:pt x="8326" y="2795"/>
                  </a:lnTo>
                  <a:lnTo>
                    <a:pt x="8307" y="2756"/>
                  </a:lnTo>
                  <a:lnTo>
                    <a:pt x="7285" y="1735"/>
                  </a:lnTo>
                  <a:lnTo>
                    <a:pt x="7035" y="1735"/>
                  </a:lnTo>
                  <a:lnTo>
                    <a:pt x="6148" y="752"/>
                  </a:lnTo>
                  <a:lnTo>
                    <a:pt x="6110" y="559"/>
                  </a:lnTo>
                  <a:lnTo>
                    <a:pt x="5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5"/>
            <p:cNvSpPr/>
            <p:nvPr/>
          </p:nvSpPr>
          <p:spPr>
            <a:xfrm>
              <a:off x="976261" y="1212075"/>
              <a:ext cx="271857" cy="389954"/>
            </a:xfrm>
            <a:custGeom>
              <a:avLst/>
              <a:gdLst/>
              <a:ahLst/>
              <a:cxnLst/>
              <a:rect l="l" t="t" r="r" b="b"/>
              <a:pathLst>
                <a:path w="6167" h="8846" extrusionOk="0">
                  <a:moveTo>
                    <a:pt x="5570" y="1"/>
                  </a:moveTo>
                  <a:lnTo>
                    <a:pt x="5531" y="39"/>
                  </a:lnTo>
                  <a:lnTo>
                    <a:pt x="1118" y="4452"/>
                  </a:lnTo>
                  <a:lnTo>
                    <a:pt x="887" y="4684"/>
                  </a:lnTo>
                  <a:lnTo>
                    <a:pt x="694" y="4934"/>
                  </a:lnTo>
                  <a:lnTo>
                    <a:pt x="521" y="5185"/>
                  </a:lnTo>
                  <a:lnTo>
                    <a:pt x="366" y="5454"/>
                  </a:lnTo>
                  <a:lnTo>
                    <a:pt x="251" y="5724"/>
                  </a:lnTo>
                  <a:lnTo>
                    <a:pt x="154" y="5994"/>
                  </a:lnTo>
                  <a:lnTo>
                    <a:pt x="77" y="6264"/>
                  </a:lnTo>
                  <a:lnTo>
                    <a:pt x="20" y="6533"/>
                  </a:lnTo>
                  <a:lnTo>
                    <a:pt x="0" y="6803"/>
                  </a:lnTo>
                  <a:lnTo>
                    <a:pt x="0" y="7054"/>
                  </a:lnTo>
                  <a:lnTo>
                    <a:pt x="20" y="7304"/>
                  </a:lnTo>
                  <a:lnTo>
                    <a:pt x="77" y="7555"/>
                  </a:lnTo>
                  <a:lnTo>
                    <a:pt x="154" y="7786"/>
                  </a:lnTo>
                  <a:lnTo>
                    <a:pt x="270" y="7998"/>
                  </a:lnTo>
                  <a:lnTo>
                    <a:pt x="405" y="8210"/>
                  </a:lnTo>
                  <a:lnTo>
                    <a:pt x="559" y="8383"/>
                  </a:lnTo>
                  <a:lnTo>
                    <a:pt x="733" y="8538"/>
                  </a:lnTo>
                  <a:lnTo>
                    <a:pt x="925" y="8673"/>
                  </a:lnTo>
                  <a:lnTo>
                    <a:pt x="1137" y="8769"/>
                  </a:lnTo>
                  <a:lnTo>
                    <a:pt x="1349" y="8846"/>
                  </a:lnTo>
                  <a:lnTo>
                    <a:pt x="1349" y="8846"/>
                  </a:lnTo>
                  <a:lnTo>
                    <a:pt x="1272" y="8788"/>
                  </a:lnTo>
                  <a:lnTo>
                    <a:pt x="1099" y="8595"/>
                  </a:lnTo>
                  <a:lnTo>
                    <a:pt x="964" y="8403"/>
                  </a:lnTo>
                  <a:lnTo>
                    <a:pt x="867" y="8172"/>
                  </a:lnTo>
                  <a:lnTo>
                    <a:pt x="790" y="7940"/>
                  </a:lnTo>
                  <a:lnTo>
                    <a:pt x="733" y="7709"/>
                  </a:lnTo>
                  <a:lnTo>
                    <a:pt x="694" y="7458"/>
                  </a:lnTo>
                  <a:lnTo>
                    <a:pt x="694" y="7189"/>
                  </a:lnTo>
                  <a:lnTo>
                    <a:pt x="733" y="6938"/>
                  </a:lnTo>
                  <a:lnTo>
                    <a:pt x="771" y="6668"/>
                  </a:lnTo>
                  <a:lnTo>
                    <a:pt x="848" y="6399"/>
                  </a:lnTo>
                  <a:lnTo>
                    <a:pt x="945" y="6129"/>
                  </a:lnTo>
                  <a:lnTo>
                    <a:pt x="1079" y="5859"/>
                  </a:lnTo>
                  <a:lnTo>
                    <a:pt x="1214" y="5589"/>
                  </a:lnTo>
                  <a:lnTo>
                    <a:pt x="1388" y="5339"/>
                  </a:lnTo>
                  <a:lnTo>
                    <a:pt x="1600" y="5088"/>
                  </a:lnTo>
                  <a:lnTo>
                    <a:pt x="1812" y="4857"/>
                  </a:lnTo>
                  <a:lnTo>
                    <a:pt x="6167" y="482"/>
                  </a:lnTo>
                  <a:lnTo>
                    <a:pt x="5724" y="39"/>
                  </a:lnTo>
                  <a:lnTo>
                    <a:pt x="5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5"/>
            <p:cNvSpPr/>
            <p:nvPr/>
          </p:nvSpPr>
          <p:spPr>
            <a:xfrm>
              <a:off x="1165682" y="1284282"/>
              <a:ext cx="158917" cy="154641"/>
            </a:xfrm>
            <a:custGeom>
              <a:avLst/>
              <a:gdLst/>
              <a:ahLst/>
              <a:cxnLst/>
              <a:rect l="l" t="t" r="r" b="b"/>
              <a:pathLst>
                <a:path w="3605" h="3508" extrusionOk="0">
                  <a:moveTo>
                    <a:pt x="2833" y="1"/>
                  </a:moveTo>
                  <a:lnTo>
                    <a:pt x="97" y="2795"/>
                  </a:lnTo>
                  <a:lnTo>
                    <a:pt x="1" y="3142"/>
                  </a:lnTo>
                  <a:lnTo>
                    <a:pt x="270" y="3450"/>
                  </a:lnTo>
                  <a:lnTo>
                    <a:pt x="405" y="3508"/>
                  </a:lnTo>
                  <a:lnTo>
                    <a:pt x="579" y="3450"/>
                  </a:lnTo>
                  <a:lnTo>
                    <a:pt x="733" y="3373"/>
                  </a:lnTo>
                  <a:lnTo>
                    <a:pt x="906" y="3277"/>
                  </a:lnTo>
                  <a:lnTo>
                    <a:pt x="1061" y="3142"/>
                  </a:lnTo>
                  <a:lnTo>
                    <a:pt x="3604" y="579"/>
                  </a:lnTo>
                  <a:lnTo>
                    <a:pt x="30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5"/>
            <p:cNvSpPr/>
            <p:nvPr/>
          </p:nvSpPr>
          <p:spPr>
            <a:xfrm>
              <a:off x="1144435" y="1257965"/>
              <a:ext cx="154685" cy="167381"/>
            </a:xfrm>
            <a:custGeom>
              <a:avLst/>
              <a:gdLst/>
              <a:ahLst/>
              <a:cxnLst/>
              <a:rect l="l" t="t" r="r" b="b"/>
              <a:pathLst>
                <a:path w="3509" h="3797" extrusionOk="0">
                  <a:moveTo>
                    <a:pt x="2911" y="0"/>
                  </a:moveTo>
                  <a:lnTo>
                    <a:pt x="367" y="2563"/>
                  </a:lnTo>
                  <a:lnTo>
                    <a:pt x="232" y="2698"/>
                  </a:lnTo>
                  <a:lnTo>
                    <a:pt x="136" y="2852"/>
                  </a:lnTo>
                  <a:lnTo>
                    <a:pt x="59" y="3007"/>
                  </a:lnTo>
                  <a:lnTo>
                    <a:pt x="1" y="3161"/>
                  </a:lnTo>
                  <a:lnTo>
                    <a:pt x="59" y="3257"/>
                  </a:lnTo>
                  <a:lnTo>
                    <a:pt x="540" y="3797"/>
                  </a:lnTo>
                  <a:lnTo>
                    <a:pt x="598" y="3643"/>
                  </a:lnTo>
                  <a:lnTo>
                    <a:pt x="675" y="3488"/>
                  </a:lnTo>
                  <a:lnTo>
                    <a:pt x="772" y="3353"/>
                  </a:lnTo>
                  <a:lnTo>
                    <a:pt x="887" y="3199"/>
                  </a:lnTo>
                  <a:lnTo>
                    <a:pt x="3508" y="598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5"/>
            <p:cNvSpPr/>
            <p:nvPr/>
          </p:nvSpPr>
          <p:spPr>
            <a:xfrm>
              <a:off x="1047630" y="1399821"/>
              <a:ext cx="136788" cy="169100"/>
            </a:xfrm>
            <a:custGeom>
              <a:avLst/>
              <a:gdLst/>
              <a:ahLst/>
              <a:cxnLst/>
              <a:rect l="l" t="t" r="r" b="b"/>
              <a:pathLst>
                <a:path w="3103" h="3836" extrusionOk="0">
                  <a:moveTo>
                    <a:pt x="2101" y="1"/>
                  </a:moveTo>
                  <a:lnTo>
                    <a:pt x="1734" y="290"/>
                  </a:lnTo>
                  <a:lnTo>
                    <a:pt x="1002" y="502"/>
                  </a:lnTo>
                  <a:lnTo>
                    <a:pt x="154" y="1561"/>
                  </a:lnTo>
                  <a:lnTo>
                    <a:pt x="308" y="2429"/>
                  </a:lnTo>
                  <a:lnTo>
                    <a:pt x="0" y="3315"/>
                  </a:lnTo>
                  <a:lnTo>
                    <a:pt x="347" y="3758"/>
                  </a:lnTo>
                  <a:lnTo>
                    <a:pt x="694" y="3835"/>
                  </a:lnTo>
                  <a:lnTo>
                    <a:pt x="790" y="3758"/>
                  </a:lnTo>
                  <a:lnTo>
                    <a:pt x="886" y="3701"/>
                  </a:lnTo>
                  <a:lnTo>
                    <a:pt x="983" y="3643"/>
                  </a:lnTo>
                  <a:lnTo>
                    <a:pt x="1195" y="3585"/>
                  </a:lnTo>
                  <a:lnTo>
                    <a:pt x="1426" y="3546"/>
                  </a:lnTo>
                  <a:lnTo>
                    <a:pt x="1638" y="3508"/>
                  </a:lnTo>
                  <a:lnTo>
                    <a:pt x="1734" y="3489"/>
                  </a:lnTo>
                  <a:lnTo>
                    <a:pt x="1831" y="3450"/>
                  </a:lnTo>
                  <a:lnTo>
                    <a:pt x="1908" y="3392"/>
                  </a:lnTo>
                  <a:lnTo>
                    <a:pt x="1985" y="3334"/>
                  </a:lnTo>
                  <a:lnTo>
                    <a:pt x="2062" y="3238"/>
                  </a:lnTo>
                  <a:lnTo>
                    <a:pt x="2120" y="3122"/>
                  </a:lnTo>
                  <a:lnTo>
                    <a:pt x="2158" y="2988"/>
                  </a:lnTo>
                  <a:lnTo>
                    <a:pt x="2178" y="2814"/>
                  </a:lnTo>
                  <a:lnTo>
                    <a:pt x="2197" y="2641"/>
                  </a:lnTo>
                  <a:lnTo>
                    <a:pt x="2235" y="2506"/>
                  </a:lnTo>
                  <a:lnTo>
                    <a:pt x="2274" y="2371"/>
                  </a:lnTo>
                  <a:lnTo>
                    <a:pt x="2313" y="2274"/>
                  </a:lnTo>
                  <a:lnTo>
                    <a:pt x="2370" y="2197"/>
                  </a:lnTo>
                  <a:lnTo>
                    <a:pt x="2428" y="2120"/>
                  </a:lnTo>
                  <a:lnTo>
                    <a:pt x="2563" y="2024"/>
                  </a:lnTo>
                  <a:lnTo>
                    <a:pt x="2698" y="1928"/>
                  </a:lnTo>
                  <a:lnTo>
                    <a:pt x="2833" y="1831"/>
                  </a:lnTo>
                  <a:lnTo>
                    <a:pt x="2891" y="1754"/>
                  </a:lnTo>
                  <a:lnTo>
                    <a:pt x="2948" y="1677"/>
                  </a:lnTo>
                  <a:lnTo>
                    <a:pt x="3006" y="1581"/>
                  </a:lnTo>
                  <a:lnTo>
                    <a:pt x="3064" y="1484"/>
                  </a:lnTo>
                  <a:lnTo>
                    <a:pt x="3083" y="1369"/>
                  </a:lnTo>
                  <a:lnTo>
                    <a:pt x="3103" y="1272"/>
                  </a:lnTo>
                  <a:lnTo>
                    <a:pt x="3103" y="1041"/>
                  </a:lnTo>
                  <a:lnTo>
                    <a:pt x="3064" y="829"/>
                  </a:lnTo>
                  <a:lnTo>
                    <a:pt x="2987" y="617"/>
                  </a:lnTo>
                  <a:lnTo>
                    <a:pt x="2871" y="425"/>
                  </a:lnTo>
                  <a:lnTo>
                    <a:pt x="2717" y="251"/>
                  </a:lnTo>
                  <a:lnTo>
                    <a:pt x="2544" y="116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5"/>
            <p:cNvSpPr/>
            <p:nvPr/>
          </p:nvSpPr>
          <p:spPr>
            <a:xfrm>
              <a:off x="1019594" y="1395590"/>
              <a:ext cx="131719" cy="177564"/>
            </a:xfrm>
            <a:custGeom>
              <a:avLst/>
              <a:gdLst/>
              <a:ahLst/>
              <a:cxnLst/>
              <a:rect l="l" t="t" r="r" b="b"/>
              <a:pathLst>
                <a:path w="2988" h="4028" extrusionOk="0">
                  <a:moveTo>
                    <a:pt x="2428" y="0"/>
                  </a:moveTo>
                  <a:lnTo>
                    <a:pt x="2332" y="19"/>
                  </a:lnTo>
                  <a:lnTo>
                    <a:pt x="2236" y="58"/>
                  </a:lnTo>
                  <a:lnTo>
                    <a:pt x="2081" y="135"/>
                  </a:lnTo>
                  <a:lnTo>
                    <a:pt x="1966" y="231"/>
                  </a:lnTo>
                  <a:lnTo>
                    <a:pt x="1831" y="347"/>
                  </a:lnTo>
                  <a:lnTo>
                    <a:pt x="1696" y="443"/>
                  </a:lnTo>
                  <a:lnTo>
                    <a:pt x="1619" y="463"/>
                  </a:lnTo>
                  <a:lnTo>
                    <a:pt x="1542" y="501"/>
                  </a:lnTo>
                  <a:lnTo>
                    <a:pt x="1445" y="521"/>
                  </a:lnTo>
                  <a:lnTo>
                    <a:pt x="1156" y="521"/>
                  </a:lnTo>
                  <a:lnTo>
                    <a:pt x="1021" y="578"/>
                  </a:lnTo>
                  <a:lnTo>
                    <a:pt x="925" y="655"/>
                  </a:lnTo>
                  <a:lnTo>
                    <a:pt x="867" y="732"/>
                  </a:lnTo>
                  <a:lnTo>
                    <a:pt x="790" y="848"/>
                  </a:lnTo>
                  <a:lnTo>
                    <a:pt x="713" y="944"/>
                  </a:lnTo>
                  <a:lnTo>
                    <a:pt x="617" y="1041"/>
                  </a:lnTo>
                  <a:lnTo>
                    <a:pt x="520" y="1118"/>
                  </a:lnTo>
                  <a:lnTo>
                    <a:pt x="347" y="1253"/>
                  </a:lnTo>
                  <a:lnTo>
                    <a:pt x="231" y="1388"/>
                  </a:lnTo>
                  <a:lnTo>
                    <a:pt x="135" y="1523"/>
                  </a:lnTo>
                  <a:lnTo>
                    <a:pt x="77" y="1677"/>
                  </a:lnTo>
                  <a:lnTo>
                    <a:pt x="58" y="1831"/>
                  </a:lnTo>
                  <a:lnTo>
                    <a:pt x="77" y="1985"/>
                  </a:lnTo>
                  <a:lnTo>
                    <a:pt x="116" y="2139"/>
                  </a:lnTo>
                  <a:lnTo>
                    <a:pt x="174" y="2313"/>
                  </a:lnTo>
                  <a:lnTo>
                    <a:pt x="212" y="2409"/>
                  </a:lnTo>
                  <a:lnTo>
                    <a:pt x="231" y="2486"/>
                  </a:lnTo>
                  <a:lnTo>
                    <a:pt x="231" y="2582"/>
                  </a:lnTo>
                  <a:lnTo>
                    <a:pt x="231" y="2660"/>
                  </a:lnTo>
                  <a:lnTo>
                    <a:pt x="193" y="2794"/>
                  </a:lnTo>
                  <a:lnTo>
                    <a:pt x="135" y="2910"/>
                  </a:lnTo>
                  <a:lnTo>
                    <a:pt x="77" y="3045"/>
                  </a:lnTo>
                  <a:lnTo>
                    <a:pt x="19" y="3161"/>
                  </a:lnTo>
                  <a:lnTo>
                    <a:pt x="0" y="3295"/>
                  </a:lnTo>
                  <a:lnTo>
                    <a:pt x="0" y="3373"/>
                  </a:lnTo>
                  <a:lnTo>
                    <a:pt x="19" y="3450"/>
                  </a:lnTo>
                  <a:lnTo>
                    <a:pt x="58" y="3527"/>
                  </a:lnTo>
                  <a:lnTo>
                    <a:pt x="96" y="3604"/>
                  </a:lnTo>
                  <a:lnTo>
                    <a:pt x="212" y="3739"/>
                  </a:lnTo>
                  <a:lnTo>
                    <a:pt x="366" y="3854"/>
                  </a:lnTo>
                  <a:lnTo>
                    <a:pt x="540" y="3951"/>
                  </a:lnTo>
                  <a:lnTo>
                    <a:pt x="732" y="4009"/>
                  </a:lnTo>
                  <a:lnTo>
                    <a:pt x="925" y="4028"/>
                  </a:lnTo>
                  <a:lnTo>
                    <a:pt x="1041" y="4028"/>
                  </a:lnTo>
                  <a:lnTo>
                    <a:pt x="1137" y="4009"/>
                  </a:lnTo>
                  <a:lnTo>
                    <a:pt x="1233" y="3970"/>
                  </a:lnTo>
                  <a:lnTo>
                    <a:pt x="1330" y="3931"/>
                  </a:lnTo>
                  <a:lnTo>
                    <a:pt x="1156" y="3835"/>
                  </a:lnTo>
                  <a:lnTo>
                    <a:pt x="1021" y="3719"/>
                  </a:lnTo>
                  <a:lnTo>
                    <a:pt x="906" y="3585"/>
                  </a:lnTo>
                  <a:lnTo>
                    <a:pt x="848" y="3450"/>
                  </a:lnTo>
                  <a:lnTo>
                    <a:pt x="829" y="3373"/>
                  </a:lnTo>
                  <a:lnTo>
                    <a:pt x="829" y="3295"/>
                  </a:lnTo>
                  <a:lnTo>
                    <a:pt x="848" y="3161"/>
                  </a:lnTo>
                  <a:lnTo>
                    <a:pt x="887" y="3045"/>
                  </a:lnTo>
                  <a:lnTo>
                    <a:pt x="964" y="2910"/>
                  </a:lnTo>
                  <a:lnTo>
                    <a:pt x="1021" y="2794"/>
                  </a:lnTo>
                  <a:lnTo>
                    <a:pt x="1060" y="2660"/>
                  </a:lnTo>
                  <a:lnTo>
                    <a:pt x="1060" y="2582"/>
                  </a:lnTo>
                  <a:lnTo>
                    <a:pt x="1060" y="2486"/>
                  </a:lnTo>
                  <a:lnTo>
                    <a:pt x="1041" y="2409"/>
                  </a:lnTo>
                  <a:lnTo>
                    <a:pt x="1002" y="2313"/>
                  </a:lnTo>
                  <a:lnTo>
                    <a:pt x="925" y="2139"/>
                  </a:lnTo>
                  <a:lnTo>
                    <a:pt x="906" y="1985"/>
                  </a:lnTo>
                  <a:lnTo>
                    <a:pt x="887" y="1831"/>
                  </a:lnTo>
                  <a:lnTo>
                    <a:pt x="906" y="1677"/>
                  </a:lnTo>
                  <a:lnTo>
                    <a:pt x="964" y="1523"/>
                  </a:lnTo>
                  <a:lnTo>
                    <a:pt x="1060" y="1388"/>
                  </a:lnTo>
                  <a:lnTo>
                    <a:pt x="1176" y="1253"/>
                  </a:lnTo>
                  <a:lnTo>
                    <a:pt x="1349" y="1118"/>
                  </a:lnTo>
                  <a:lnTo>
                    <a:pt x="1445" y="1041"/>
                  </a:lnTo>
                  <a:lnTo>
                    <a:pt x="1542" y="944"/>
                  </a:lnTo>
                  <a:lnTo>
                    <a:pt x="1619" y="848"/>
                  </a:lnTo>
                  <a:lnTo>
                    <a:pt x="1677" y="732"/>
                  </a:lnTo>
                  <a:lnTo>
                    <a:pt x="1734" y="655"/>
                  </a:lnTo>
                  <a:lnTo>
                    <a:pt x="1831" y="578"/>
                  </a:lnTo>
                  <a:lnTo>
                    <a:pt x="1985" y="521"/>
                  </a:lnTo>
                  <a:lnTo>
                    <a:pt x="2178" y="521"/>
                  </a:lnTo>
                  <a:lnTo>
                    <a:pt x="2313" y="501"/>
                  </a:lnTo>
                  <a:lnTo>
                    <a:pt x="2428" y="482"/>
                  </a:lnTo>
                  <a:lnTo>
                    <a:pt x="2525" y="424"/>
                  </a:lnTo>
                  <a:lnTo>
                    <a:pt x="2621" y="366"/>
                  </a:lnTo>
                  <a:lnTo>
                    <a:pt x="2794" y="231"/>
                  </a:lnTo>
                  <a:lnTo>
                    <a:pt x="2891" y="154"/>
                  </a:lnTo>
                  <a:lnTo>
                    <a:pt x="2987" y="97"/>
                  </a:lnTo>
                  <a:lnTo>
                    <a:pt x="2833" y="39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5"/>
            <p:cNvSpPr/>
            <p:nvPr/>
          </p:nvSpPr>
          <p:spPr>
            <a:xfrm>
              <a:off x="1072228" y="1453337"/>
              <a:ext cx="35751" cy="35707"/>
            </a:xfrm>
            <a:custGeom>
              <a:avLst/>
              <a:gdLst/>
              <a:ahLst/>
              <a:cxnLst/>
              <a:rect l="l" t="t" r="r" b="b"/>
              <a:pathLst>
                <a:path w="811" h="810" extrusionOk="0">
                  <a:moveTo>
                    <a:pt x="328" y="1"/>
                  </a:moveTo>
                  <a:lnTo>
                    <a:pt x="251" y="20"/>
                  </a:lnTo>
                  <a:lnTo>
                    <a:pt x="174" y="58"/>
                  </a:lnTo>
                  <a:lnTo>
                    <a:pt x="117" y="116"/>
                  </a:lnTo>
                  <a:lnTo>
                    <a:pt x="78" y="174"/>
                  </a:lnTo>
                  <a:lnTo>
                    <a:pt x="39" y="232"/>
                  </a:lnTo>
                  <a:lnTo>
                    <a:pt x="1" y="309"/>
                  </a:lnTo>
                  <a:lnTo>
                    <a:pt x="1" y="405"/>
                  </a:lnTo>
                  <a:lnTo>
                    <a:pt x="1" y="482"/>
                  </a:lnTo>
                  <a:lnTo>
                    <a:pt x="39" y="559"/>
                  </a:lnTo>
                  <a:lnTo>
                    <a:pt x="78" y="617"/>
                  </a:lnTo>
                  <a:lnTo>
                    <a:pt x="117" y="675"/>
                  </a:lnTo>
                  <a:lnTo>
                    <a:pt x="174" y="733"/>
                  </a:lnTo>
                  <a:lnTo>
                    <a:pt x="251" y="771"/>
                  </a:lnTo>
                  <a:lnTo>
                    <a:pt x="328" y="791"/>
                  </a:lnTo>
                  <a:lnTo>
                    <a:pt x="406" y="810"/>
                  </a:lnTo>
                  <a:lnTo>
                    <a:pt x="483" y="791"/>
                  </a:lnTo>
                  <a:lnTo>
                    <a:pt x="560" y="771"/>
                  </a:lnTo>
                  <a:lnTo>
                    <a:pt x="637" y="733"/>
                  </a:lnTo>
                  <a:lnTo>
                    <a:pt x="695" y="675"/>
                  </a:lnTo>
                  <a:lnTo>
                    <a:pt x="733" y="617"/>
                  </a:lnTo>
                  <a:lnTo>
                    <a:pt x="772" y="559"/>
                  </a:lnTo>
                  <a:lnTo>
                    <a:pt x="810" y="482"/>
                  </a:lnTo>
                  <a:lnTo>
                    <a:pt x="810" y="405"/>
                  </a:lnTo>
                  <a:lnTo>
                    <a:pt x="810" y="309"/>
                  </a:lnTo>
                  <a:lnTo>
                    <a:pt x="772" y="232"/>
                  </a:lnTo>
                  <a:lnTo>
                    <a:pt x="733" y="174"/>
                  </a:lnTo>
                  <a:lnTo>
                    <a:pt x="695" y="116"/>
                  </a:lnTo>
                  <a:lnTo>
                    <a:pt x="637" y="58"/>
                  </a:lnTo>
                  <a:lnTo>
                    <a:pt x="560" y="20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5"/>
            <p:cNvSpPr/>
            <p:nvPr/>
          </p:nvSpPr>
          <p:spPr>
            <a:xfrm>
              <a:off x="1072228" y="1520431"/>
              <a:ext cx="45096" cy="43377"/>
            </a:xfrm>
            <a:custGeom>
              <a:avLst/>
              <a:gdLst/>
              <a:ahLst/>
              <a:cxnLst/>
              <a:rect l="l" t="t" r="r" b="b"/>
              <a:pathLst>
                <a:path w="1023" h="984" extrusionOk="0">
                  <a:moveTo>
                    <a:pt x="521" y="1"/>
                  </a:moveTo>
                  <a:lnTo>
                    <a:pt x="406" y="20"/>
                  </a:lnTo>
                  <a:lnTo>
                    <a:pt x="309" y="40"/>
                  </a:lnTo>
                  <a:lnTo>
                    <a:pt x="232" y="97"/>
                  </a:lnTo>
                  <a:lnTo>
                    <a:pt x="155" y="155"/>
                  </a:lnTo>
                  <a:lnTo>
                    <a:pt x="97" y="232"/>
                  </a:lnTo>
                  <a:lnTo>
                    <a:pt x="39" y="309"/>
                  </a:lnTo>
                  <a:lnTo>
                    <a:pt x="20" y="406"/>
                  </a:lnTo>
                  <a:lnTo>
                    <a:pt x="1" y="521"/>
                  </a:lnTo>
                  <a:lnTo>
                    <a:pt x="20" y="656"/>
                  </a:lnTo>
                  <a:lnTo>
                    <a:pt x="78" y="791"/>
                  </a:lnTo>
                  <a:lnTo>
                    <a:pt x="174" y="907"/>
                  </a:lnTo>
                  <a:lnTo>
                    <a:pt x="290" y="984"/>
                  </a:lnTo>
                  <a:lnTo>
                    <a:pt x="444" y="907"/>
                  </a:lnTo>
                  <a:lnTo>
                    <a:pt x="598" y="849"/>
                  </a:lnTo>
                  <a:lnTo>
                    <a:pt x="945" y="810"/>
                  </a:lnTo>
                  <a:lnTo>
                    <a:pt x="1003" y="675"/>
                  </a:lnTo>
                  <a:lnTo>
                    <a:pt x="1022" y="598"/>
                  </a:lnTo>
                  <a:lnTo>
                    <a:pt x="1022" y="521"/>
                  </a:lnTo>
                  <a:lnTo>
                    <a:pt x="1022" y="406"/>
                  </a:lnTo>
                  <a:lnTo>
                    <a:pt x="984" y="309"/>
                  </a:lnTo>
                  <a:lnTo>
                    <a:pt x="945" y="232"/>
                  </a:lnTo>
                  <a:lnTo>
                    <a:pt x="868" y="155"/>
                  </a:lnTo>
                  <a:lnTo>
                    <a:pt x="810" y="97"/>
                  </a:lnTo>
                  <a:lnTo>
                    <a:pt x="714" y="40"/>
                  </a:lnTo>
                  <a:lnTo>
                    <a:pt x="618" y="20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5"/>
            <p:cNvSpPr/>
            <p:nvPr/>
          </p:nvSpPr>
          <p:spPr>
            <a:xfrm>
              <a:off x="1129182" y="1449943"/>
              <a:ext cx="17853" cy="11946"/>
            </a:xfrm>
            <a:custGeom>
              <a:avLst/>
              <a:gdLst/>
              <a:ahLst/>
              <a:cxnLst/>
              <a:rect l="l" t="t" r="r" b="b"/>
              <a:pathLst>
                <a:path w="405" h="271" extrusionOk="0">
                  <a:moveTo>
                    <a:pt x="154" y="1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19" y="97"/>
                  </a:lnTo>
                  <a:lnTo>
                    <a:pt x="0" y="135"/>
                  </a:lnTo>
                  <a:lnTo>
                    <a:pt x="19" y="193"/>
                  </a:lnTo>
                  <a:lnTo>
                    <a:pt x="58" y="232"/>
                  </a:lnTo>
                  <a:lnTo>
                    <a:pt x="96" y="270"/>
                  </a:lnTo>
                  <a:lnTo>
                    <a:pt x="328" y="270"/>
                  </a:lnTo>
                  <a:lnTo>
                    <a:pt x="366" y="232"/>
                  </a:lnTo>
                  <a:lnTo>
                    <a:pt x="405" y="193"/>
                  </a:lnTo>
                  <a:lnTo>
                    <a:pt x="405" y="135"/>
                  </a:lnTo>
                  <a:lnTo>
                    <a:pt x="405" y="97"/>
                  </a:lnTo>
                  <a:lnTo>
                    <a:pt x="366" y="39"/>
                  </a:lnTo>
                  <a:lnTo>
                    <a:pt x="328" y="2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3" name="Google Shape;3043;p45"/>
          <p:cNvGrpSpPr/>
          <p:nvPr/>
        </p:nvGrpSpPr>
        <p:grpSpPr>
          <a:xfrm>
            <a:off x="4365154" y="1781515"/>
            <a:ext cx="413918" cy="457170"/>
            <a:chOff x="1959958" y="1212075"/>
            <a:chExt cx="360242" cy="395066"/>
          </a:xfrm>
        </p:grpSpPr>
        <p:sp>
          <p:nvSpPr>
            <p:cNvPr id="3044" name="Google Shape;3044;p45"/>
            <p:cNvSpPr/>
            <p:nvPr/>
          </p:nvSpPr>
          <p:spPr>
            <a:xfrm>
              <a:off x="2163839" y="1352257"/>
              <a:ext cx="52723" cy="79877"/>
            </a:xfrm>
            <a:custGeom>
              <a:avLst/>
              <a:gdLst/>
              <a:ahLst/>
              <a:cxnLst/>
              <a:rect l="l" t="t" r="r" b="b"/>
              <a:pathLst>
                <a:path w="1196" h="1812" extrusionOk="0">
                  <a:moveTo>
                    <a:pt x="136" y="0"/>
                  </a:moveTo>
                  <a:lnTo>
                    <a:pt x="78" y="20"/>
                  </a:lnTo>
                  <a:lnTo>
                    <a:pt x="39" y="39"/>
                  </a:lnTo>
                  <a:lnTo>
                    <a:pt x="1" y="97"/>
                  </a:lnTo>
                  <a:lnTo>
                    <a:pt x="1" y="135"/>
                  </a:lnTo>
                  <a:lnTo>
                    <a:pt x="20" y="193"/>
                  </a:lnTo>
                  <a:lnTo>
                    <a:pt x="39" y="232"/>
                  </a:lnTo>
                  <a:lnTo>
                    <a:pt x="926" y="1022"/>
                  </a:lnTo>
                  <a:lnTo>
                    <a:pt x="926" y="1677"/>
                  </a:lnTo>
                  <a:lnTo>
                    <a:pt x="926" y="1715"/>
                  </a:lnTo>
                  <a:lnTo>
                    <a:pt x="964" y="1773"/>
                  </a:lnTo>
                  <a:lnTo>
                    <a:pt x="1003" y="1793"/>
                  </a:lnTo>
                  <a:lnTo>
                    <a:pt x="1061" y="1812"/>
                  </a:lnTo>
                  <a:lnTo>
                    <a:pt x="1099" y="1793"/>
                  </a:lnTo>
                  <a:lnTo>
                    <a:pt x="1157" y="1773"/>
                  </a:lnTo>
                  <a:lnTo>
                    <a:pt x="1176" y="1715"/>
                  </a:lnTo>
                  <a:lnTo>
                    <a:pt x="1196" y="1677"/>
                  </a:lnTo>
                  <a:lnTo>
                    <a:pt x="1196" y="945"/>
                  </a:lnTo>
                  <a:lnTo>
                    <a:pt x="1176" y="906"/>
                  </a:lnTo>
                  <a:lnTo>
                    <a:pt x="1138" y="848"/>
                  </a:lnTo>
                  <a:lnTo>
                    <a:pt x="232" y="39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5"/>
            <p:cNvSpPr/>
            <p:nvPr/>
          </p:nvSpPr>
          <p:spPr>
            <a:xfrm>
              <a:off x="2135803" y="1214632"/>
              <a:ext cx="34869" cy="45934"/>
            </a:xfrm>
            <a:custGeom>
              <a:avLst/>
              <a:gdLst/>
              <a:ahLst/>
              <a:cxnLst/>
              <a:rect l="l" t="t" r="r" b="b"/>
              <a:pathLst>
                <a:path w="791" h="1042" extrusionOk="0">
                  <a:moveTo>
                    <a:pt x="290" y="1"/>
                  </a:moveTo>
                  <a:lnTo>
                    <a:pt x="39" y="270"/>
                  </a:lnTo>
                  <a:lnTo>
                    <a:pt x="1" y="502"/>
                  </a:lnTo>
                  <a:lnTo>
                    <a:pt x="1" y="1041"/>
                  </a:lnTo>
                  <a:lnTo>
                    <a:pt x="714" y="1041"/>
                  </a:lnTo>
                  <a:lnTo>
                    <a:pt x="791" y="1022"/>
                  </a:lnTo>
                  <a:lnTo>
                    <a:pt x="791" y="617"/>
                  </a:lnTo>
                  <a:lnTo>
                    <a:pt x="772" y="521"/>
                  </a:lnTo>
                  <a:lnTo>
                    <a:pt x="752" y="424"/>
                  </a:lnTo>
                  <a:lnTo>
                    <a:pt x="714" y="328"/>
                  </a:lnTo>
                  <a:lnTo>
                    <a:pt x="675" y="251"/>
                  </a:lnTo>
                  <a:lnTo>
                    <a:pt x="617" y="174"/>
                  </a:lnTo>
                  <a:lnTo>
                    <a:pt x="560" y="116"/>
                  </a:lnTo>
                  <a:lnTo>
                    <a:pt x="483" y="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5"/>
            <p:cNvSpPr/>
            <p:nvPr/>
          </p:nvSpPr>
          <p:spPr>
            <a:xfrm>
              <a:off x="2110323" y="1212075"/>
              <a:ext cx="43377" cy="48491"/>
            </a:xfrm>
            <a:custGeom>
              <a:avLst/>
              <a:gdLst/>
              <a:ahLst/>
              <a:cxnLst/>
              <a:rect l="l" t="t" r="r" b="b"/>
              <a:pathLst>
                <a:path w="984" h="1100" extrusionOk="0">
                  <a:moveTo>
                    <a:pt x="540" y="1"/>
                  </a:moveTo>
                  <a:lnTo>
                    <a:pt x="425" y="39"/>
                  </a:lnTo>
                  <a:lnTo>
                    <a:pt x="309" y="116"/>
                  </a:lnTo>
                  <a:lnTo>
                    <a:pt x="193" y="193"/>
                  </a:lnTo>
                  <a:lnTo>
                    <a:pt x="116" y="290"/>
                  </a:lnTo>
                  <a:lnTo>
                    <a:pt x="59" y="405"/>
                  </a:lnTo>
                  <a:lnTo>
                    <a:pt x="20" y="540"/>
                  </a:lnTo>
                  <a:lnTo>
                    <a:pt x="1" y="675"/>
                  </a:lnTo>
                  <a:lnTo>
                    <a:pt x="1" y="1080"/>
                  </a:lnTo>
                  <a:lnTo>
                    <a:pt x="59" y="1099"/>
                  </a:lnTo>
                  <a:lnTo>
                    <a:pt x="656" y="1099"/>
                  </a:lnTo>
                  <a:lnTo>
                    <a:pt x="598" y="1080"/>
                  </a:lnTo>
                  <a:lnTo>
                    <a:pt x="598" y="675"/>
                  </a:lnTo>
                  <a:lnTo>
                    <a:pt x="617" y="579"/>
                  </a:lnTo>
                  <a:lnTo>
                    <a:pt x="637" y="482"/>
                  </a:lnTo>
                  <a:lnTo>
                    <a:pt x="675" y="386"/>
                  </a:lnTo>
                  <a:lnTo>
                    <a:pt x="714" y="309"/>
                  </a:lnTo>
                  <a:lnTo>
                    <a:pt x="772" y="232"/>
                  </a:lnTo>
                  <a:lnTo>
                    <a:pt x="829" y="174"/>
                  </a:lnTo>
                  <a:lnTo>
                    <a:pt x="906" y="116"/>
                  </a:lnTo>
                  <a:lnTo>
                    <a:pt x="984" y="59"/>
                  </a:lnTo>
                  <a:lnTo>
                    <a:pt x="829" y="20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5"/>
            <p:cNvSpPr/>
            <p:nvPr/>
          </p:nvSpPr>
          <p:spPr>
            <a:xfrm>
              <a:off x="2130733" y="1259640"/>
              <a:ext cx="39939" cy="28081"/>
            </a:xfrm>
            <a:custGeom>
              <a:avLst/>
              <a:gdLst/>
              <a:ahLst/>
              <a:cxnLst/>
              <a:rect l="l" t="t" r="r" b="b"/>
              <a:pathLst>
                <a:path w="906" h="637" extrusionOk="0">
                  <a:moveTo>
                    <a:pt x="116" y="1"/>
                  </a:moveTo>
                  <a:lnTo>
                    <a:pt x="116" y="560"/>
                  </a:lnTo>
                  <a:lnTo>
                    <a:pt x="0" y="637"/>
                  </a:lnTo>
                  <a:lnTo>
                    <a:pt x="906" y="637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5"/>
            <p:cNvSpPr/>
            <p:nvPr/>
          </p:nvSpPr>
          <p:spPr>
            <a:xfrm>
              <a:off x="2110323" y="1259640"/>
              <a:ext cx="26405" cy="28081"/>
            </a:xfrm>
            <a:custGeom>
              <a:avLst/>
              <a:gdLst/>
              <a:ahLst/>
              <a:cxnLst/>
              <a:rect l="l" t="t" r="r" b="b"/>
              <a:pathLst>
                <a:path w="599" h="637" extrusionOk="0">
                  <a:moveTo>
                    <a:pt x="1" y="1"/>
                  </a:moveTo>
                  <a:lnTo>
                    <a:pt x="1" y="637"/>
                  </a:lnTo>
                  <a:lnTo>
                    <a:pt x="598" y="637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5"/>
            <p:cNvSpPr/>
            <p:nvPr/>
          </p:nvSpPr>
          <p:spPr>
            <a:xfrm>
              <a:off x="2112880" y="1407448"/>
              <a:ext cx="129162" cy="51048"/>
            </a:xfrm>
            <a:custGeom>
              <a:avLst/>
              <a:gdLst/>
              <a:ahLst/>
              <a:cxnLst/>
              <a:rect l="l" t="t" r="r" b="b"/>
              <a:pathLst>
                <a:path w="2930" h="1158" extrusionOk="0">
                  <a:moveTo>
                    <a:pt x="1272" y="1"/>
                  </a:moveTo>
                  <a:lnTo>
                    <a:pt x="906" y="78"/>
                  </a:lnTo>
                  <a:lnTo>
                    <a:pt x="193" y="348"/>
                  </a:lnTo>
                  <a:lnTo>
                    <a:pt x="1" y="502"/>
                  </a:lnTo>
                  <a:lnTo>
                    <a:pt x="752" y="965"/>
                  </a:lnTo>
                  <a:lnTo>
                    <a:pt x="1677" y="1157"/>
                  </a:lnTo>
                  <a:lnTo>
                    <a:pt x="2718" y="907"/>
                  </a:lnTo>
                  <a:lnTo>
                    <a:pt x="2930" y="656"/>
                  </a:lnTo>
                  <a:lnTo>
                    <a:pt x="2564" y="444"/>
                  </a:lnTo>
                  <a:lnTo>
                    <a:pt x="2178" y="271"/>
                  </a:lnTo>
                  <a:lnTo>
                    <a:pt x="1793" y="117"/>
                  </a:lnTo>
                  <a:lnTo>
                    <a:pt x="1369" y="20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5"/>
            <p:cNvSpPr/>
            <p:nvPr/>
          </p:nvSpPr>
          <p:spPr>
            <a:xfrm>
              <a:off x="2092514" y="1405773"/>
              <a:ext cx="79877" cy="23849"/>
            </a:xfrm>
            <a:custGeom>
              <a:avLst/>
              <a:gdLst/>
              <a:ahLst/>
              <a:cxnLst/>
              <a:rect l="l" t="t" r="r" b="b"/>
              <a:pathLst>
                <a:path w="1812" h="541" extrusionOk="0">
                  <a:moveTo>
                    <a:pt x="886" y="0"/>
                  </a:moveTo>
                  <a:lnTo>
                    <a:pt x="655" y="20"/>
                  </a:lnTo>
                  <a:lnTo>
                    <a:pt x="424" y="58"/>
                  </a:lnTo>
                  <a:lnTo>
                    <a:pt x="212" y="97"/>
                  </a:lnTo>
                  <a:lnTo>
                    <a:pt x="0" y="155"/>
                  </a:lnTo>
                  <a:lnTo>
                    <a:pt x="58" y="290"/>
                  </a:lnTo>
                  <a:lnTo>
                    <a:pt x="482" y="540"/>
                  </a:lnTo>
                  <a:lnTo>
                    <a:pt x="790" y="386"/>
                  </a:lnTo>
                  <a:lnTo>
                    <a:pt x="1118" y="251"/>
                  </a:lnTo>
                  <a:lnTo>
                    <a:pt x="1465" y="135"/>
                  </a:lnTo>
                  <a:lnTo>
                    <a:pt x="1811" y="58"/>
                  </a:lnTo>
                  <a:lnTo>
                    <a:pt x="1580" y="20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5"/>
            <p:cNvSpPr/>
            <p:nvPr/>
          </p:nvSpPr>
          <p:spPr>
            <a:xfrm>
              <a:off x="2025376" y="1453337"/>
              <a:ext cx="288873" cy="105401"/>
            </a:xfrm>
            <a:custGeom>
              <a:avLst/>
              <a:gdLst/>
              <a:ahLst/>
              <a:cxnLst/>
              <a:rect l="l" t="t" r="r" b="b"/>
              <a:pathLst>
                <a:path w="6553" h="2391" extrusionOk="0">
                  <a:moveTo>
                    <a:pt x="1600" y="1"/>
                  </a:moveTo>
                  <a:lnTo>
                    <a:pt x="1080" y="78"/>
                  </a:lnTo>
                  <a:lnTo>
                    <a:pt x="1022" y="116"/>
                  </a:lnTo>
                  <a:lnTo>
                    <a:pt x="444" y="906"/>
                  </a:lnTo>
                  <a:lnTo>
                    <a:pt x="1" y="1889"/>
                  </a:lnTo>
                  <a:lnTo>
                    <a:pt x="1" y="2063"/>
                  </a:lnTo>
                  <a:lnTo>
                    <a:pt x="251" y="2024"/>
                  </a:lnTo>
                  <a:lnTo>
                    <a:pt x="1253" y="1793"/>
                  </a:lnTo>
                  <a:lnTo>
                    <a:pt x="2737" y="1947"/>
                  </a:lnTo>
                  <a:lnTo>
                    <a:pt x="3893" y="2294"/>
                  </a:lnTo>
                  <a:lnTo>
                    <a:pt x="5416" y="2390"/>
                  </a:lnTo>
                  <a:lnTo>
                    <a:pt x="6399" y="2159"/>
                  </a:lnTo>
                  <a:lnTo>
                    <a:pt x="6553" y="1947"/>
                  </a:lnTo>
                  <a:lnTo>
                    <a:pt x="6456" y="1639"/>
                  </a:lnTo>
                  <a:lnTo>
                    <a:pt x="6341" y="1350"/>
                  </a:lnTo>
                  <a:lnTo>
                    <a:pt x="6206" y="1060"/>
                  </a:lnTo>
                  <a:lnTo>
                    <a:pt x="6052" y="791"/>
                  </a:lnTo>
                  <a:lnTo>
                    <a:pt x="5859" y="791"/>
                  </a:lnTo>
                  <a:lnTo>
                    <a:pt x="4972" y="1118"/>
                  </a:lnTo>
                  <a:lnTo>
                    <a:pt x="4163" y="1195"/>
                  </a:lnTo>
                  <a:lnTo>
                    <a:pt x="3238" y="771"/>
                  </a:lnTo>
                  <a:lnTo>
                    <a:pt x="2197" y="17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5"/>
            <p:cNvSpPr/>
            <p:nvPr/>
          </p:nvSpPr>
          <p:spPr>
            <a:xfrm>
              <a:off x="1965909" y="1455894"/>
              <a:ext cx="113028" cy="95174"/>
            </a:xfrm>
            <a:custGeom>
              <a:avLst/>
              <a:gdLst/>
              <a:ahLst/>
              <a:cxnLst/>
              <a:rect l="l" t="t" r="r" b="b"/>
              <a:pathLst>
                <a:path w="2564" h="2159" extrusionOk="0">
                  <a:moveTo>
                    <a:pt x="2564" y="0"/>
                  </a:moveTo>
                  <a:lnTo>
                    <a:pt x="2159" y="58"/>
                  </a:lnTo>
                  <a:lnTo>
                    <a:pt x="1388" y="521"/>
                  </a:lnTo>
                  <a:lnTo>
                    <a:pt x="791" y="694"/>
                  </a:lnTo>
                  <a:lnTo>
                    <a:pt x="444" y="848"/>
                  </a:lnTo>
                  <a:lnTo>
                    <a:pt x="309" y="1099"/>
                  </a:lnTo>
                  <a:lnTo>
                    <a:pt x="174" y="1369"/>
                  </a:lnTo>
                  <a:lnTo>
                    <a:pt x="78" y="1638"/>
                  </a:lnTo>
                  <a:lnTo>
                    <a:pt x="1" y="1927"/>
                  </a:lnTo>
                  <a:lnTo>
                    <a:pt x="232" y="2159"/>
                  </a:lnTo>
                  <a:lnTo>
                    <a:pt x="1427" y="2005"/>
                  </a:lnTo>
                  <a:lnTo>
                    <a:pt x="1504" y="1716"/>
                  </a:lnTo>
                  <a:lnTo>
                    <a:pt x="1600" y="1426"/>
                  </a:lnTo>
                  <a:lnTo>
                    <a:pt x="1716" y="1176"/>
                  </a:lnTo>
                  <a:lnTo>
                    <a:pt x="1851" y="906"/>
                  </a:lnTo>
                  <a:lnTo>
                    <a:pt x="2005" y="656"/>
                  </a:lnTo>
                  <a:lnTo>
                    <a:pt x="2178" y="424"/>
                  </a:lnTo>
                  <a:lnTo>
                    <a:pt x="2371" y="212"/>
                  </a:lnTo>
                  <a:lnTo>
                    <a:pt x="2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5"/>
            <p:cNvSpPr/>
            <p:nvPr/>
          </p:nvSpPr>
          <p:spPr>
            <a:xfrm>
              <a:off x="2021982" y="1550186"/>
              <a:ext cx="298218" cy="56955"/>
            </a:xfrm>
            <a:custGeom>
              <a:avLst/>
              <a:gdLst/>
              <a:ahLst/>
              <a:cxnLst/>
              <a:rect l="l" t="t" r="r" b="b"/>
              <a:pathLst>
                <a:path w="6765" h="1292" extrusionOk="0">
                  <a:moveTo>
                    <a:pt x="1561" y="0"/>
                  </a:moveTo>
                  <a:lnTo>
                    <a:pt x="39" y="367"/>
                  </a:lnTo>
                  <a:lnTo>
                    <a:pt x="1" y="656"/>
                  </a:lnTo>
                  <a:lnTo>
                    <a:pt x="1" y="1215"/>
                  </a:lnTo>
                  <a:lnTo>
                    <a:pt x="78" y="1292"/>
                  </a:lnTo>
                  <a:lnTo>
                    <a:pt x="6630" y="1292"/>
                  </a:lnTo>
                  <a:lnTo>
                    <a:pt x="6668" y="1272"/>
                  </a:lnTo>
                  <a:lnTo>
                    <a:pt x="6707" y="1253"/>
                  </a:lnTo>
                  <a:lnTo>
                    <a:pt x="6745" y="1215"/>
                  </a:lnTo>
                  <a:lnTo>
                    <a:pt x="6745" y="1176"/>
                  </a:lnTo>
                  <a:lnTo>
                    <a:pt x="6765" y="925"/>
                  </a:lnTo>
                  <a:lnTo>
                    <a:pt x="6765" y="675"/>
                  </a:lnTo>
                  <a:lnTo>
                    <a:pt x="6476" y="636"/>
                  </a:lnTo>
                  <a:lnTo>
                    <a:pt x="5069" y="1060"/>
                  </a:lnTo>
                  <a:lnTo>
                    <a:pt x="4279" y="1060"/>
                  </a:lnTo>
                  <a:lnTo>
                    <a:pt x="2910" y="193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5"/>
            <p:cNvSpPr/>
            <p:nvPr/>
          </p:nvSpPr>
          <p:spPr>
            <a:xfrm>
              <a:off x="1959958" y="1566320"/>
              <a:ext cx="65463" cy="40820"/>
            </a:xfrm>
            <a:custGeom>
              <a:avLst/>
              <a:gdLst/>
              <a:ahLst/>
              <a:cxnLst/>
              <a:rect l="l" t="t" r="r" b="b"/>
              <a:pathLst>
                <a:path w="1485" h="926" extrusionOk="0">
                  <a:moveTo>
                    <a:pt x="1485" y="1"/>
                  </a:moveTo>
                  <a:lnTo>
                    <a:pt x="1273" y="39"/>
                  </a:lnTo>
                  <a:lnTo>
                    <a:pt x="309" y="232"/>
                  </a:lnTo>
                  <a:lnTo>
                    <a:pt x="1" y="444"/>
                  </a:lnTo>
                  <a:lnTo>
                    <a:pt x="20" y="810"/>
                  </a:lnTo>
                  <a:lnTo>
                    <a:pt x="39" y="849"/>
                  </a:lnTo>
                  <a:lnTo>
                    <a:pt x="59" y="887"/>
                  </a:lnTo>
                  <a:lnTo>
                    <a:pt x="97" y="906"/>
                  </a:lnTo>
                  <a:lnTo>
                    <a:pt x="155" y="926"/>
                  </a:lnTo>
                  <a:lnTo>
                    <a:pt x="1485" y="926"/>
                  </a:lnTo>
                  <a:lnTo>
                    <a:pt x="1465" y="675"/>
                  </a:lnTo>
                  <a:lnTo>
                    <a:pt x="1465" y="425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5"/>
            <p:cNvSpPr/>
            <p:nvPr/>
          </p:nvSpPr>
          <p:spPr>
            <a:xfrm>
              <a:off x="2064477" y="1352257"/>
              <a:ext cx="52679" cy="79877"/>
            </a:xfrm>
            <a:custGeom>
              <a:avLst/>
              <a:gdLst/>
              <a:ahLst/>
              <a:cxnLst/>
              <a:rect l="l" t="t" r="r" b="b"/>
              <a:pathLst>
                <a:path w="1195" h="1812" extrusionOk="0">
                  <a:moveTo>
                    <a:pt x="1002" y="0"/>
                  </a:moveTo>
                  <a:lnTo>
                    <a:pt x="964" y="39"/>
                  </a:lnTo>
                  <a:lnTo>
                    <a:pt x="39" y="848"/>
                  </a:lnTo>
                  <a:lnTo>
                    <a:pt x="0" y="906"/>
                  </a:lnTo>
                  <a:lnTo>
                    <a:pt x="0" y="945"/>
                  </a:lnTo>
                  <a:lnTo>
                    <a:pt x="0" y="1677"/>
                  </a:lnTo>
                  <a:lnTo>
                    <a:pt x="0" y="1715"/>
                  </a:lnTo>
                  <a:lnTo>
                    <a:pt x="39" y="1773"/>
                  </a:lnTo>
                  <a:lnTo>
                    <a:pt x="77" y="1793"/>
                  </a:lnTo>
                  <a:lnTo>
                    <a:pt x="135" y="1812"/>
                  </a:lnTo>
                  <a:lnTo>
                    <a:pt x="193" y="1793"/>
                  </a:lnTo>
                  <a:lnTo>
                    <a:pt x="231" y="1773"/>
                  </a:lnTo>
                  <a:lnTo>
                    <a:pt x="251" y="1715"/>
                  </a:lnTo>
                  <a:lnTo>
                    <a:pt x="270" y="1677"/>
                  </a:lnTo>
                  <a:lnTo>
                    <a:pt x="270" y="1022"/>
                  </a:lnTo>
                  <a:lnTo>
                    <a:pt x="1137" y="232"/>
                  </a:lnTo>
                  <a:lnTo>
                    <a:pt x="1176" y="193"/>
                  </a:lnTo>
                  <a:lnTo>
                    <a:pt x="1195" y="135"/>
                  </a:lnTo>
                  <a:lnTo>
                    <a:pt x="1176" y="97"/>
                  </a:lnTo>
                  <a:lnTo>
                    <a:pt x="1156" y="39"/>
                  </a:lnTo>
                  <a:lnTo>
                    <a:pt x="1118" y="20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5"/>
            <p:cNvSpPr/>
            <p:nvPr/>
          </p:nvSpPr>
          <p:spPr>
            <a:xfrm>
              <a:off x="2063596" y="1426139"/>
              <a:ext cx="228568" cy="88429"/>
            </a:xfrm>
            <a:custGeom>
              <a:avLst/>
              <a:gdLst/>
              <a:ahLst/>
              <a:cxnLst/>
              <a:rect l="l" t="t" r="r" b="b"/>
              <a:pathLst>
                <a:path w="5185" h="2006" extrusionOk="0">
                  <a:moveTo>
                    <a:pt x="1234" y="1"/>
                  </a:moveTo>
                  <a:lnTo>
                    <a:pt x="155" y="733"/>
                  </a:lnTo>
                  <a:lnTo>
                    <a:pt x="1" y="945"/>
                  </a:lnTo>
                  <a:lnTo>
                    <a:pt x="194" y="868"/>
                  </a:lnTo>
                  <a:lnTo>
                    <a:pt x="386" y="830"/>
                  </a:lnTo>
                  <a:lnTo>
                    <a:pt x="579" y="810"/>
                  </a:lnTo>
                  <a:lnTo>
                    <a:pt x="772" y="810"/>
                  </a:lnTo>
                  <a:lnTo>
                    <a:pt x="984" y="830"/>
                  </a:lnTo>
                  <a:lnTo>
                    <a:pt x="1215" y="907"/>
                  </a:lnTo>
                  <a:lnTo>
                    <a:pt x="1465" y="1022"/>
                  </a:lnTo>
                  <a:lnTo>
                    <a:pt x="1735" y="1176"/>
                  </a:lnTo>
                  <a:lnTo>
                    <a:pt x="2545" y="1697"/>
                  </a:lnTo>
                  <a:lnTo>
                    <a:pt x="2834" y="1851"/>
                  </a:lnTo>
                  <a:lnTo>
                    <a:pt x="3046" y="1947"/>
                  </a:lnTo>
                  <a:lnTo>
                    <a:pt x="3238" y="2005"/>
                  </a:lnTo>
                  <a:lnTo>
                    <a:pt x="3431" y="2005"/>
                  </a:lnTo>
                  <a:lnTo>
                    <a:pt x="3643" y="1986"/>
                  </a:lnTo>
                  <a:lnTo>
                    <a:pt x="3894" y="1947"/>
                  </a:lnTo>
                  <a:lnTo>
                    <a:pt x="4048" y="1909"/>
                  </a:lnTo>
                  <a:lnTo>
                    <a:pt x="4202" y="1851"/>
                  </a:lnTo>
                  <a:lnTo>
                    <a:pt x="4510" y="1716"/>
                  </a:lnTo>
                  <a:lnTo>
                    <a:pt x="4838" y="1562"/>
                  </a:lnTo>
                  <a:lnTo>
                    <a:pt x="5185" y="1408"/>
                  </a:lnTo>
                  <a:lnTo>
                    <a:pt x="4934" y="1061"/>
                  </a:lnTo>
                  <a:lnTo>
                    <a:pt x="4664" y="752"/>
                  </a:lnTo>
                  <a:lnTo>
                    <a:pt x="4356" y="483"/>
                  </a:lnTo>
                  <a:lnTo>
                    <a:pt x="4048" y="232"/>
                  </a:lnTo>
                  <a:lnTo>
                    <a:pt x="3643" y="406"/>
                  </a:lnTo>
                  <a:lnTo>
                    <a:pt x="3431" y="463"/>
                  </a:lnTo>
                  <a:lnTo>
                    <a:pt x="3238" y="502"/>
                  </a:lnTo>
                  <a:lnTo>
                    <a:pt x="2988" y="541"/>
                  </a:lnTo>
                  <a:lnTo>
                    <a:pt x="2776" y="560"/>
                  </a:lnTo>
                  <a:lnTo>
                    <a:pt x="2583" y="560"/>
                  </a:lnTo>
                  <a:lnTo>
                    <a:pt x="2390" y="521"/>
                  </a:lnTo>
                  <a:lnTo>
                    <a:pt x="2178" y="463"/>
                  </a:lnTo>
                  <a:lnTo>
                    <a:pt x="1928" y="348"/>
                  </a:lnTo>
                  <a:lnTo>
                    <a:pt x="1620" y="19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5"/>
            <p:cNvSpPr/>
            <p:nvPr/>
          </p:nvSpPr>
          <p:spPr>
            <a:xfrm>
              <a:off x="1985438" y="1412561"/>
              <a:ext cx="134275" cy="80759"/>
            </a:xfrm>
            <a:custGeom>
              <a:avLst/>
              <a:gdLst/>
              <a:ahLst/>
              <a:cxnLst/>
              <a:rect l="l" t="t" r="r" b="b"/>
              <a:pathLst>
                <a:path w="3046" h="1832" extrusionOk="0">
                  <a:moveTo>
                    <a:pt x="2429" y="1"/>
                  </a:moveTo>
                  <a:lnTo>
                    <a:pt x="2044" y="116"/>
                  </a:lnTo>
                  <a:lnTo>
                    <a:pt x="1697" y="270"/>
                  </a:lnTo>
                  <a:lnTo>
                    <a:pt x="1350" y="463"/>
                  </a:lnTo>
                  <a:lnTo>
                    <a:pt x="1022" y="694"/>
                  </a:lnTo>
                  <a:lnTo>
                    <a:pt x="733" y="926"/>
                  </a:lnTo>
                  <a:lnTo>
                    <a:pt x="463" y="1215"/>
                  </a:lnTo>
                  <a:lnTo>
                    <a:pt x="213" y="1504"/>
                  </a:lnTo>
                  <a:lnTo>
                    <a:pt x="1" y="1831"/>
                  </a:lnTo>
                  <a:lnTo>
                    <a:pt x="232" y="1831"/>
                  </a:lnTo>
                  <a:lnTo>
                    <a:pt x="483" y="1793"/>
                  </a:lnTo>
                  <a:lnTo>
                    <a:pt x="733" y="1735"/>
                  </a:lnTo>
                  <a:lnTo>
                    <a:pt x="964" y="1639"/>
                  </a:lnTo>
                  <a:lnTo>
                    <a:pt x="1465" y="1407"/>
                  </a:lnTo>
                  <a:lnTo>
                    <a:pt x="1697" y="1292"/>
                  </a:lnTo>
                  <a:lnTo>
                    <a:pt x="1909" y="1195"/>
                  </a:lnTo>
                  <a:lnTo>
                    <a:pt x="2159" y="945"/>
                  </a:lnTo>
                  <a:lnTo>
                    <a:pt x="2429" y="714"/>
                  </a:lnTo>
                  <a:lnTo>
                    <a:pt x="2718" y="502"/>
                  </a:lnTo>
                  <a:lnTo>
                    <a:pt x="3046" y="328"/>
                  </a:lnTo>
                  <a:lnTo>
                    <a:pt x="2602" y="78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5"/>
            <p:cNvSpPr/>
            <p:nvPr/>
          </p:nvSpPr>
          <p:spPr>
            <a:xfrm>
              <a:off x="2127339" y="1286001"/>
              <a:ext cx="51841" cy="28918"/>
            </a:xfrm>
            <a:custGeom>
              <a:avLst/>
              <a:gdLst/>
              <a:ahLst/>
              <a:cxnLst/>
              <a:rect l="l" t="t" r="r" b="b"/>
              <a:pathLst>
                <a:path w="1176" h="656" extrusionOk="0">
                  <a:moveTo>
                    <a:pt x="116" y="0"/>
                  </a:moveTo>
                  <a:lnTo>
                    <a:pt x="39" y="77"/>
                  </a:lnTo>
                  <a:lnTo>
                    <a:pt x="0" y="154"/>
                  </a:lnTo>
                  <a:lnTo>
                    <a:pt x="0" y="655"/>
                  </a:lnTo>
                  <a:lnTo>
                    <a:pt x="1099" y="655"/>
                  </a:lnTo>
                  <a:lnTo>
                    <a:pt x="1176" y="598"/>
                  </a:lnTo>
                  <a:lnTo>
                    <a:pt x="1176" y="212"/>
                  </a:lnTo>
                  <a:lnTo>
                    <a:pt x="1156" y="135"/>
                  </a:lnTo>
                  <a:lnTo>
                    <a:pt x="1118" y="58"/>
                  </a:lnTo>
                  <a:lnTo>
                    <a:pt x="1041" y="20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5"/>
            <p:cNvSpPr/>
            <p:nvPr/>
          </p:nvSpPr>
          <p:spPr>
            <a:xfrm>
              <a:off x="2101859" y="1286001"/>
              <a:ext cx="35707" cy="28918"/>
            </a:xfrm>
            <a:custGeom>
              <a:avLst/>
              <a:gdLst/>
              <a:ahLst/>
              <a:cxnLst/>
              <a:rect l="l" t="t" r="r" b="b"/>
              <a:pathLst>
                <a:path w="810" h="656" extrusionOk="0">
                  <a:moveTo>
                    <a:pt x="193" y="0"/>
                  </a:moveTo>
                  <a:lnTo>
                    <a:pt x="116" y="20"/>
                  </a:lnTo>
                  <a:lnTo>
                    <a:pt x="58" y="58"/>
                  </a:lnTo>
                  <a:lnTo>
                    <a:pt x="19" y="135"/>
                  </a:lnTo>
                  <a:lnTo>
                    <a:pt x="0" y="212"/>
                  </a:lnTo>
                  <a:lnTo>
                    <a:pt x="0" y="598"/>
                  </a:lnTo>
                  <a:lnTo>
                    <a:pt x="39" y="655"/>
                  </a:lnTo>
                  <a:lnTo>
                    <a:pt x="655" y="655"/>
                  </a:lnTo>
                  <a:lnTo>
                    <a:pt x="597" y="598"/>
                  </a:lnTo>
                  <a:lnTo>
                    <a:pt x="597" y="212"/>
                  </a:lnTo>
                  <a:lnTo>
                    <a:pt x="617" y="135"/>
                  </a:lnTo>
                  <a:lnTo>
                    <a:pt x="655" y="58"/>
                  </a:lnTo>
                  <a:lnTo>
                    <a:pt x="732" y="20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5"/>
            <p:cNvSpPr/>
            <p:nvPr/>
          </p:nvSpPr>
          <p:spPr>
            <a:xfrm>
              <a:off x="2127339" y="1339517"/>
              <a:ext cx="51841" cy="40820"/>
            </a:xfrm>
            <a:custGeom>
              <a:avLst/>
              <a:gdLst/>
              <a:ahLst/>
              <a:cxnLst/>
              <a:rect l="l" t="t" r="r" b="b"/>
              <a:pathLst>
                <a:path w="1176" h="926" extrusionOk="0">
                  <a:moveTo>
                    <a:pt x="0" y="0"/>
                  </a:moveTo>
                  <a:lnTo>
                    <a:pt x="0" y="752"/>
                  </a:lnTo>
                  <a:lnTo>
                    <a:pt x="39" y="868"/>
                  </a:lnTo>
                  <a:lnTo>
                    <a:pt x="116" y="925"/>
                  </a:lnTo>
                  <a:lnTo>
                    <a:pt x="964" y="925"/>
                  </a:lnTo>
                  <a:lnTo>
                    <a:pt x="1041" y="906"/>
                  </a:lnTo>
                  <a:lnTo>
                    <a:pt x="1118" y="868"/>
                  </a:lnTo>
                  <a:lnTo>
                    <a:pt x="1156" y="810"/>
                  </a:lnTo>
                  <a:lnTo>
                    <a:pt x="1176" y="733"/>
                  </a:lnTo>
                  <a:lnTo>
                    <a:pt x="1176" y="77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5"/>
            <p:cNvSpPr/>
            <p:nvPr/>
          </p:nvSpPr>
          <p:spPr>
            <a:xfrm>
              <a:off x="2101859" y="1339517"/>
              <a:ext cx="35707" cy="40820"/>
            </a:xfrm>
            <a:custGeom>
              <a:avLst/>
              <a:gdLst/>
              <a:ahLst/>
              <a:cxnLst/>
              <a:rect l="l" t="t" r="r" b="b"/>
              <a:pathLst>
                <a:path w="810" h="926" extrusionOk="0">
                  <a:moveTo>
                    <a:pt x="96" y="0"/>
                  </a:moveTo>
                  <a:lnTo>
                    <a:pt x="0" y="77"/>
                  </a:lnTo>
                  <a:lnTo>
                    <a:pt x="0" y="733"/>
                  </a:lnTo>
                  <a:lnTo>
                    <a:pt x="19" y="810"/>
                  </a:lnTo>
                  <a:lnTo>
                    <a:pt x="58" y="868"/>
                  </a:lnTo>
                  <a:lnTo>
                    <a:pt x="116" y="906"/>
                  </a:lnTo>
                  <a:lnTo>
                    <a:pt x="193" y="925"/>
                  </a:lnTo>
                  <a:lnTo>
                    <a:pt x="809" y="925"/>
                  </a:lnTo>
                  <a:lnTo>
                    <a:pt x="732" y="906"/>
                  </a:lnTo>
                  <a:lnTo>
                    <a:pt x="655" y="868"/>
                  </a:lnTo>
                  <a:lnTo>
                    <a:pt x="617" y="810"/>
                  </a:lnTo>
                  <a:lnTo>
                    <a:pt x="597" y="733"/>
                  </a:lnTo>
                  <a:lnTo>
                    <a:pt x="597" y="77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5"/>
            <p:cNvSpPr/>
            <p:nvPr/>
          </p:nvSpPr>
          <p:spPr>
            <a:xfrm>
              <a:off x="2134127" y="1359883"/>
              <a:ext cx="11946" cy="62068"/>
            </a:xfrm>
            <a:custGeom>
              <a:avLst/>
              <a:gdLst/>
              <a:ahLst/>
              <a:cxnLst/>
              <a:rect l="l" t="t" r="r" b="b"/>
              <a:pathLst>
                <a:path w="271" h="1408" extrusionOk="0">
                  <a:moveTo>
                    <a:pt x="135" y="1"/>
                  </a:moveTo>
                  <a:lnTo>
                    <a:pt x="97" y="20"/>
                  </a:lnTo>
                  <a:lnTo>
                    <a:pt x="39" y="39"/>
                  </a:lnTo>
                  <a:lnTo>
                    <a:pt x="20" y="97"/>
                  </a:lnTo>
                  <a:lnTo>
                    <a:pt x="0" y="136"/>
                  </a:lnTo>
                  <a:lnTo>
                    <a:pt x="0" y="1273"/>
                  </a:lnTo>
                  <a:lnTo>
                    <a:pt x="20" y="1331"/>
                  </a:lnTo>
                  <a:lnTo>
                    <a:pt x="39" y="1369"/>
                  </a:lnTo>
                  <a:lnTo>
                    <a:pt x="97" y="1408"/>
                  </a:lnTo>
                  <a:lnTo>
                    <a:pt x="193" y="1408"/>
                  </a:lnTo>
                  <a:lnTo>
                    <a:pt x="232" y="1369"/>
                  </a:lnTo>
                  <a:lnTo>
                    <a:pt x="270" y="1331"/>
                  </a:lnTo>
                  <a:lnTo>
                    <a:pt x="270" y="1273"/>
                  </a:lnTo>
                  <a:lnTo>
                    <a:pt x="270" y="136"/>
                  </a:lnTo>
                  <a:lnTo>
                    <a:pt x="270" y="97"/>
                  </a:lnTo>
                  <a:lnTo>
                    <a:pt x="232" y="39"/>
                  </a:lnTo>
                  <a:lnTo>
                    <a:pt x="193" y="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5"/>
            <p:cNvSpPr/>
            <p:nvPr/>
          </p:nvSpPr>
          <p:spPr>
            <a:xfrm>
              <a:off x="2022820" y="1526382"/>
              <a:ext cx="297381" cy="80759"/>
            </a:xfrm>
            <a:custGeom>
              <a:avLst/>
              <a:gdLst/>
              <a:ahLst/>
              <a:cxnLst/>
              <a:rect l="l" t="t" r="r" b="b"/>
              <a:pathLst>
                <a:path w="6746" h="1832" extrusionOk="0">
                  <a:moveTo>
                    <a:pt x="1350" y="1"/>
                  </a:moveTo>
                  <a:lnTo>
                    <a:pt x="1041" y="39"/>
                  </a:lnTo>
                  <a:lnTo>
                    <a:pt x="733" y="97"/>
                  </a:lnTo>
                  <a:lnTo>
                    <a:pt x="59" y="232"/>
                  </a:lnTo>
                  <a:lnTo>
                    <a:pt x="1" y="1176"/>
                  </a:lnTo>
                  <a:lnTo>
                    <a:pt x="1" y="1176"/>
                  </a:lnTo>
                  <a:lnTo>
                    <a:pt x="656" y="887"/>
                  </a:lnTo>
                  <a:lnTo>
                    <a:pt x="964" y="772"/>
                  </a:lnTo>
                  <a:lnTo>
                    <a:pt x="1292" y="714"/>
                  </a:lnTo>
                  <a:lnTo>
                    <a:pt x="1446" y="695"/>
                  </a:lnTo>
                  <a:lnTo>
                    <a:pt x="1600" y="675"/>
                  </a:lnTo>
                  <a:lnTo>
                    <a:pt x="1774" y="695"/>
                  </a:lnTo>
                  <a:lnTo>
                    <a:pt x="1966" y="714"/>
                  </a:lnTo>
                  <a:lnTo>
                    <a:pt x="2140" y="772"/>
                  </a:lnTo>
                  <a:lnTo>
                    <a:pt x="2333" y="830"/>
                  </a:lnTo>
                  <a:lnTo>
                    <a:pt x="2545" y="926"/>
                  </a:lnTo>
                  <a:lnTo>
                    <a:pt x="2776" y="1042"/>
                  </a:lnTo>
                  <a:lnTo>
                    <a:pt x="3682" y="1543"/>
                  </a:lnTo>
                  <a:lnTo>
                    <a:pt x="4009" y="1677"/>
                  </a:lnTo>
                  <a:lnTo>
                    <a:pt x="4260" y="1774"/>
                  </a:lnTo>
                  <a:lnTo>
                    <a:pt x="4472" y="1812"/>
                  </a:lnTo>
                  <a:lnTo>
                    <a:pt x="4684" y="1832"/>
                  </a:lnTo>
                  <a:lnTo>
                    <a:pt x="4915" y="1812"/>
                  </a:lnTo>
                  <a:lnTo>
                    <a:pt x="5204" y="1774"/>
                  </a:lnTo>
                  <a:lnTo>
                    <a:pt x="5377" y="1735"/>
                  </a:lnTo>
                  <a:lnTo>
                    <a:pt x="5570" y="1677"/>
                  </a:lnTo>
                  <a:lnTo>
                    <a:pt x="5936" y="1523"/>
                  </a:lnTo>
                  <a:lnTo>
                    <a:pt x="6341" y="1369"/>
                  </a:lnTo>
                  <a:lnTo>
                    <a:pt x="6534" y="1292"/>
                  </a:lnTo>
                  <a:lnTo>
                    <a:pt x="6746" y="1215"/>
                  </a:lnTo>
                  <a:lnTo>
                    <a:pt x="6726" y="926"/>
                  </a:lnTo>
                  <a:lnTo>
                    <a:pt x="6688" y="637"/>
                  </a:lnTo>
                  <a:lnTo>
                    <a:pt x="6611" y="290"/>
                  </a:lnTo>
                  <a:lnTo>
                    <a:pt x="5917" y="444"/>
                  </a:lnTo>
                  <a:lnTo>
                    <a:pt x="5570" y="502"/>
                  </a:lnTo>
                  <a:lnTo>
                    <a:pt x="5242" y="540"/>
                  </a:lnTo>
                  <a:lnTo>
                    <a:pt x="4857" y="560"/>
                  </a:lnTo>
                  <a:lnTo>
                    <a:pt x="4472" y="540"/>
                  </a:lnTo>
                  <a:lnTo>
                    <a:pt x="4086" y="483"/>
                  </a:lnTo>
                  <a:lnTo>
                    <a:pt x="3682" y="406"/>
                  </a:lnTo>
                  <a:lnTo>
                    <a:pt x="2834" y="174"/>
                  </a:lnTo>
                  <a:lnTo>
                    <a:pt x="2390" y="78"/>
                  </a:lnTo>
                  <a:lnTo>
                    <a:pt x="2024" y="20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5"/>
            <p:cNvSpPr/>
            <p:nvPr/>
          </p:nvSpPr>
          <p:spPr>
            <a:xfrm>
              <a:off x="1959958" y="1535727"/>
              <a:ext cx="71414" cy="51048"/>
            </a:xfrm>
            <a:custGeom>
              <a:avLst/>
              <a:gdLst/>
              <a:ahLst/>
              <a:cxnLst/>
              <a:rect l="l" t="t" r="r" b="b"/>
              <a:pathLst>
                <a:path w="1620" h="1158" extrusionOk="0">
                  <a:moveTo>
                    <a:pt x="1620" y="1"/>
                  </a:moveTo>
                  <a:lnTo>
                    <a:pt x="1427" y="39"/>
                  </a:lnTo>
                  <a:lnTo>
                    <a:pt x="1080" y="97"/>
                  </a:lnTo>
                  <a:lnTo>
                    <a:pt x="752" y="116"/>
                  </a:lnTo>
                  <a:lnTo>
                    <a:pt x="425" y="136"/>
                  </a:lnTo>
                  <a:lnTo>
                    <a:pt x="136" y="116"/>
                  </a:lnTo>
                  <a:lnTo>
                    <a:pt x="78" y="367"/>
                  </a:lnTo>
                  <a:lnTo>
                    <a:pt x="39" y="618"/>
                  </a:lnTo>
                  <a:lnTo>
                    <a:pt x="20" y="868"/>
                  </a:lnTo>
                  <a:lnTo>
                    <a:pt x="1" y="1138"/>
                  </a:lnTo>
                  <a:lnTo>
                    <a:pt x="328" y="1157"/>
                  </a:lnTo>
                  <a:lnTo>
                    <a:pt x="656" y="1138"/>
                  </a:lnTo>
                  <a:lnTo>
                    <a:pt x="829" y="1119"/>
                  </a:lnTo>
                  <a:lnTo>
                    <a:pt x="1022" y="1080"/>
                  </a:lnTo>
                  <a:lnTo>
                    <a:pt x="1196" y="1041"/>
                  </a:lnTo>
                  <a:lnTo>
                    <a:pt x="1369" y="984"/>
                  </a:lnTo>
                  <a:lnTo>
                    <a:pt x="1465" y="945"/>
                  </a:lnTo>
                  <a:lnTo>
                    <a:pt x="1485" y="695"/>
                  </a:lnTo>
                  <a:lnTo>
                    <a:pt x="1504" y="463"/>
                  </a:lnTo>
                  <a:lnTo>
                    <a:pt x="1562" y="232"/>
                  </a:lnTo>
                  <a:lnTo>
                    <a:pt x="1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5"/>
            <p:cNvSpPr/>
            <p:nvPr/>
          </p:nvSpPr>
          <p:spPr>
            <a:xfrm>
              <a:off x="2102697" y="1312318"/>
              <a:ext cx="101125" cy="30637"/>
            </a:xfrm>
            <a:custGeom>
              <a:avLst/>
              <a:gdLst/>
              <a:ahLst/>
              <a:cxnLst/>
              <a:rect l="l" t="t" r="r" b="b"/>
              <a:pathLst>
                <a:path w="2294" h="695" extrusionOk="0">
                  <a:moveTo>
                    <a:pt x="116" y="1"/>
                  </a:moveTo>
                  <a:lnTo>
                    <a:pt x="0" y="58"/>
                  </a:lnTo>
                  <a:lnTo>
                    <a:pt x="0" y="598"/>
                  </a:lnTo>
                  <a:lnTo>
                    <a:pt x="77" y="694"/>
                  </a:lnTo>
                  <a:lnTo>
                    <a:pt x="2197" y="694"/>
                  </a:lnTo>
                  <a:lnTo>
                    <a:pt x="2236" y="656"/>
                  </a:lnTo>
                  <a:lnTo>
                    <a:pt x="2274" y="598"/>
                  </a:lnTo>
                  <a:lnTo>
                    <a:pt x="2293" y="540"/>
                  </a:lnTo>
                  <a:lnTo>
                    <a:pt x="2293" y="155"/>
                  </a:lnTo>
                  <a:lnTo>
                    <a:pt x="2274" y="97"/>
                  </a:lnTo>
                  <a:lnTo>
                    <a:pt x="2236" y="39"/>
                  </a:lnTo>
                  <a:lnTo>
                    <a:pt x="2197" y="20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5"/>
            <p:cNvSpPr/>
            <p:nvPr/>
          </p:nvSpPr>
          <p:spPr>
            <a:xfrm>
              <a:off x="2077217" y="1312318"/>
              <a:ext cx="33988" cy="30637"/>
            </a:xfrm>
            <a:custGeom>
              <a:avLst/>
              <a:gdLst/>
              <a:ahLst/>
              <a:cxnLst/>
              <a:rect l="l" t="t" r="r" b="b"/>
              <a:pathLst>
                <a:path w="771" h="695" extrusionOk="0">
                  <a:moveTo>
                    <a:pt x="154" y="1"/>
                  </a:moveTo>
                  <a:lnTo>
                    <a:pt x="97" y="20"/>
                  </a:lnTo>
                  <a:lnTo>
                    <a:pt x="39" y="39"/>
                  </a:lnTo>
                  <a:lnTo>
                    <a:pt x="19" y="97"/>
                  </a:lnTo>
                  <a:lnTo>
                    <a:pt x="0" y="155"/>
                  </a:lnTo>
                  <a:lnTo>
                    <a:pt x="0" y="540"/>
                  </a:lnTo>
                  <a:lnTo>
                    <a:pt x="19" y="598"/>
                  </a:lnTo>
                  <a:lnTo>
                    <a:pt x="39" y="656"/>
                  </a:lnTo>
                  <a:lnTo>
                    <a:pt x="97" y="694"/>
                  </a:lnTo>
                  <a:lnTo>
                    <a:pt x="694" y="694"/>
                  </a:lnTo>
                  <a:lnTo>
                    <a:pt x="655" y="656"/>
                  </a:lnTo>
                  <a:lnTo>
                    <a:pt x="617" y="598"/>
                  </a:lnTo>
                  <a:lnTo>
                    <a:pt x="598" y="540"/>
                  </a:lnTo>
                  <a:lnTo>
                    <a:pt x="598" y="155"/>
                  </a:lnTo>
                  <a:lnTo>
                    <a:pt x="617" y="97"/>
                  </a:lnTo>
                  <a:lnTo>
                    <a:pt x="655" y="39"/>
                  </a:lnTo>
                  <a:lnTo>
                    <a:pt x="694" y="20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7" name="Google Shape;3067;p45"/>
          <p:cNvGrpSpPr/>
          <p:nvPr/>
        </p:nvGrpSpPr>
        <p:grpSpPr>
          <a:xfrm>
            <a:off x="7042350" y="1781520"/>
            <a:ext cx="403051" cy="457156"/>
            <a:chOff x="4041158" y="1987896"/>
            <a:chExt cx="282803" cy="318442"/>
          </a:xfrm>
        </p:grpSpPr>
        <p:sp>
          <p:nvSpPr>
            <p:cNvPr id="3068" name="Google Shape;3068;p45"/>
            <p:cNvSpPr/>
            <p:nvPr/>
          </p:nvSpPr>
          <p:spPr>
            <a:xfrm>
              <a:off x="4041158" y="2053631"/>
              <a:ext cx="282803" cy="187647"/>
            </a:xfrm>
            <a:custGeom>
              <a:avLst/>
              <a:gdLst/>
              <a:ahLst/>
              <a:cxnLst/>
              <a:rect l="l" t="t" r="r" b="b"/>
              <a:pathLst>
                <a:path w="7959" h="5281" extrusionOk="0">
                  <a:moveTo>
                    <a:pt x="6995" y="0"/>
                  </a:moveTo>
                  <a:lnTo>
                    <a:pt x="6957" y="20"/>
                  </a:lnTo>
                  <a:lnTo>
                    <a:pt x="6899" y="58"/>
                  </a:lnTo>
                  <a:lnTo>
                    <a:pt x="6880" y="97"/>
                  </a:lnTo>
                  <a:lnTo>
                    <a:pt x="6880" y="155"/>
                  </a:lnTo>
                  <a:lnTo>
                    <a:pt x="6899" y="193"/>
                  </a:lnTo>
                  <a:lnTo>
                    <a:pt x="6918" y="232"/>
                  </a:lnTo>
                  <a:lnTo>
                    <a:pt x="6976" y="251"/>
                  </a:lnTo>
                  <a:lnTo>
                    <a:pt x="7015" y="270"/>
                  </a:lnTo>
                  <a:lnTo>
                    <a:pt x="7111" y="251"/>
                  </a:lnTo>
                  <a:lnTo>
                    <a:pt x="7285" y="290"/>
                  </a:lnTo>
                  <a:lnTo>
                    <a:pt x="7439" y="347"/>
                  </a:lnTo>
                  <a:lnTo>
                    <a:pt x="7554" y="424"/>
                  </a:lnTo>
                  <a:lnTo>
                    <a:pt x="7631" y="521"/>
                  </a:lnTo>
                  <a:lnTo>
                    <a:pt x="7670" y="636"/>
                  </a:lnTo>
                  <a:lnTo>
                    <a:pt x="7689" y="771"/>
                  </a:lnTo>
                  <a:lnTo>
                    <a:pt x="7670" y="925"/>
                  </a:lnTo>
                  <a:lnTo>
                    <a:pt x="7612" y="1099"/>
                  </a:lnTo>
                  <a:lnTo>
                    <a:pt x="7516" y="1292"/>
                  </a:lnTo>
                  <a:lnTo>
                    <a:pt x="7400" y="1484"/>
                  </a:lnTo>
                  <a:lnTo>
                    <a:pt x="7246" y="1696"/>
                  </a:lnTo>
                  <a:lnTo>
                    <a:pt x="7073" y="1908"/>
                  </a:lnTo>
                  <a:lnTo>
                    <a:pt x="6841" y="2159"/>
                  </a:lnTo>
                  <a:lnTo>
                    <a:pt x="6572" y="2409"/>
                  </a:lnTo>
                  <a:lnTo>
                    <a:pt x="6302" y="2660"/>
                  </a:lnTo>
                  <a:lnTo>
                    <a:pt x="5993" y="2891"/>
                  </a:lnTo>
                  <a:lnTo>
                    <a:pt x="5685" y="3122"/>
                  </a:lnTo>
                  <a:lnTo>
                    <a:pt x="5338" y="3354"/>
                  </a:lnTo>
                  <a:lnTo>
                    <a:pt x="5011" y="3585"/>
                  </a:lnTo>
                  <a:lnTo>
                    <a:pt x="4644" y="3797"/>
                  </a:lnTo>
                  <a:lnTo>
                    <a:pt x="4298" y="3989"/>
                  </a:lnTo>
                  <a:lnTo>
                    <a:pt x="3931" y="4182"/>
                  </a:lnTo>
                  <a:lnTo>
                    <a:pt x="3565" y="4356"/>
                  </a:lnTo>
                  <a:lnTo>
                    <a:pt x="3199" y="4510"/>
                  </a:lnTo>
                  <a:lnTo>
                    <a:pt x="2833" y="4645"/>
                  </a:lnTo>
                  <a:lnTo>
                    <a:pt x="2486" y="4760"/>
                  </a:lnTo>
                  <a:lnTo>
                    <a:pt x="2139" y="4857"/>
                  </a:lnTo>
                  <a:lnTo>
                    <a:pt x="1812" y="4934"/>
                  </a:lnTo>
                  <a:lnTo>
                    <a:pt x="1523" y="4992"/>
                  </a:lnTo>
                  <a:lnTo>
                    <a:pt x="1272" y="5011"/>
                  </a:lnTo>
                  <a:lnTo>
                    <a:pt x="1041" y="5030"/>
                  </a:lnTo>
                  <a:lnTo>
                    <a:pt x="829" y="5011"/>
                  </a:lnTo>
                  <a:lnTo>
                    <a:pt x="655" y="4972"/>
                  </a:lnTo>
                  <a:lnTo>
                    <a:pt x="521" y="4914"/>
                  </a:lnTo>
                  <a:lnTo>
                    <a:pt x="405" y="4837"/>
                  </a:lnTo>
                  <a:lnTo>
                    <a:pt x="328" y="4741"/>
                  </a:lnTo>
                  <a:lnTo>
                    <a:pt x="289" y="4625"/>
                  </a:lnTo>
                  <a:lnTo>
                    <a:pt x="270" y="4491"/>
                  </a:lnTo>
                  <a:lnTo>
                    <a:pt x="289" y="4336"/>
                  </a:lnTo>
                  <a:lnTo>
                    <a:pt x="347" y="4163"/>
                  </a:lnTo>
                  <a:lnTo>
                    <a:pt x="443" y="3989"/>
                  </a:lnTo>
                  <a:lnTo>
                    <a:pt x="559" y="3778"/>
                  </a:lnTo>
                  <a:lnTo>
                    <a:pt x="713" y="3566"/>
                  </a:lnTo>
                  <a:lnTo>
                    <a:pt x="887" y="3354"/>
                  </a:lnTo>
                  <a:lnTo>
                    <a:pt x="1118" y="3122"/>
                  </a:lnTo>
                  <a:lnTo>
                    <a:pt x="1368" y="2872"/>
                  </a:lnTo>
                  <a:lnTo>
                    <a:pt x="1638" y="2641"/>
                  </a:lnTo>
                  <a:lnTo>
                    <a:pt x="1927" y="2409"/>
                  </a:lnTo>
                  <a:lnTo>
                    <a:pt x="2236" y="2178"/>
                  </a:lnTo>
                  <a:lnTo>
                    <a:pt x="2544" y="1947"/>
                  </a:lnTo>
                  <a:lnTo>
                    <a:pt x="2872" y="1735"/>
                  </a:lnTo>
                  <a:lnTo>
                    <a:pt x="3218" y="1523"/>
                  </a:lnTo>
                  <a:lnTo>
                    <a:pt x="3546" y="1330"/>
                  </a:lnTo>
                  <a:lnTo>
                    <a:pt x="3912" y="1157"/>
                  </a:lnTo>
                  <a:lnTo>
                    <a:pt x="4259" y="983"/>
                  </a:lnTo>
                  <a:lnTo>
                    <a:pt x="4606" y="829"/>
                  </a:lnTo>
                  <a:lnTo>
                    <a:pt x="4953" y="675"/>
                  </a:lnTo>
                  <a:lnTo>
                    <a:pt x="5280" y="559"/>
                  </a:lnTo>
                  <a:lnTo>
                    <a:pt x="5627" y="444"/>
                  </a:lnTo>
                  <a:lnTo>
                    <a:pt x="5936" y="367"/>
                  </a:lnTo>
                  <a:lnTo>
                    <a:pt x="6070" y="347"/>
                  </a:lnTo>
                  <a:lnTo>
                    <a:pt x="6128" y="347"/>
                  </a:lnTo>
                  <a:lnTo>
                    <a:pt x="6167" y="309"/>
                  </a:lnTo>
                  <a:lnTo>
                    <a:pt x="6186" y="270"/>
                  </a:lnTo>
                  <a:lnTo>
                    <a:pt x="6186" y="212"/>
                  </a:lnTo>
                  <a:lnTo>
                    <a:pt x="6167" y="155"/>
                  </a:lnTo>
                  <a:lnTo>
                    <a:pt x="6148" y="116"/>
                  </a:lnTo>
                  <a:lnTo>
                    <a:pt x="6090" y="97"/>
                  </a:lnTo>
                  <a:lnTo>
                    <a:pt x="5916" y="97"/>
                  </a:lnTo>
                  <a:lnTo>
                    <a:pt x="5897" y="116"/>
                  </a:lnTo>
                  <a:lnTo>
                    <a:pt x="5338" y="270"/>
                  </a:lnTo>
                  <a:lnTo>
                    <a:pt x="4799" y="463"/>
                  </a:lnTo>
                  <a:lnTo>
                    <a:pt x="4240" y="694"/>
                  </a:lnTo>
                  <a:lnTo>
                    <a:pt x="3681" y="964"/>
                  </a:lnTo>
                  <a:lnTo>
                    <a:pt x="3141" y="1272"/>
                  </a:lnTo>
                  <a:lnTo>
                    <a:pt x="2621" y="1581"/>
                  </a:lnTo>
                  <a:lnTo>
                    <a:pt x="2120" y="1928"/>
                  </a:lnTo>
                  <a:lnTo>
                    <a:pt x="1657" y="2274"/>
                  </a:lnTo>
                  <a:lnTo>
                    <a:pt x="1234" y="2641"/>
                  </a:lnTo>
                  <a:lnTo>
                    <a:pt x="867" y="3007"/>
                  </a:lnTo>
                  <a:lnTo>
                    <a:pt x="540" y="3354"/>
                  </a:lnTo>
                  <a:lnTo>
                    <a:pt x="424" y="3527"/>
                  </a:lnTo>
                  <a:lnTo>
                    <a:pt x="309" y="3700"/>
                  </a:lnTo>
                  <a:lnTo>
                    <a:pt x="193" y="3874"/>
                  </a:lnTo>
                  <a:lnTo>
                    <a:pt x="116" y="4028"/>
                  </a:lnTo>
                  <a:lnTo>
                    <a:pt x="58" y="4182"/>
                  </a:lnTo>
                  <a:lnTo>
                    <a:pt x="19" y="4336"/>
                  </a:lnTo>
                  <a:lnTo>
                    <a:pt x="0" y="4491"/>
                  </a:lnTo>
                  <a:lnTo>
                    <a:pt x="19" y="4625"/>
                  </a:lnTo>
                  <a:lnTo>
                    <a:pt x="39" y="4760"/>
                  </a:lnTo>
                  <a:lnTo>
                    <a:pt x="97" y="4876"/>
                  </a:lnTo>
                  <a:lnTo>
                    <a:pt x="174" y="4992"/>
                  </a:lnTo>
                  <a:lnTo>
                    <a:pt x="270" y="5069"/>
                  </a:lnTo>
                  <a:lnTo>
                    <a:pt x="405" y="5146"/>
                  </a:lnTo>
                  <a:lnTo>
                    <a:pt x="540" y="5204"/>
                  </a:lnTo>
                  <a:lnTo>
                    <a:pt x="694" y="5242"/>
                  </a:lnTo>
                  <a:lnTo>
                    <a:pt x="867" y="5281"/>
                  </a:lnTo>
                  <a:lnTo>
                    <a:pt x="1253" y="5281"/>
                  </a:lnTo>
                  <a:lnTo>
                    <a:pt x="1484" y="5261"/>
                  </a:lnTo>
                  <a:lnTo>
                    <a:pt x="1696" y="5223"/>
                  </a:lnTo>
                  <a:lnTo>
                    <a:pt x="2178" y="5126"/>
                  </a:lnTo>
                  <a:lnTo>
                    <a:pt x="2698" y="4972"/>
                  </a:lnTo>
                  <a:lnTo>
                    <a:pt x="3238" y="4780"/>
                  </a:lnTo>
                  <a:lnTo>
                    <a:pt x="3797" y="4529"/>
                  </a:lnTo>
                  <a:lnTo>
                    <a:pt x="4355" y="4259"/>
                  </a:lnTo>
                  <a:lnTo>
                    <a:pt x="4895" y="3951"/>
                  </a:lnTo>
                  <a:lnTo>
                    <a:pt x="5435" y="3623"/>
                  </a:lnTo>
                  <a:lnTo>
                    <a:pt x="5955" y="3257"/>
                  </a:lnTo>
                  <a:lnTo>
                    <a:pt x="6437" y="2872"/>
                  </a:lnTo>
                  <a:lnTo>
                    <a:pt x="6880" y="2486"/>
                  </a:lnTo>
                  <a:lnTo>
                    <a:pt x="7073" y="2294"/>
                  </a:lnTo>
                  <a:lnTo>
                    <a:pt x="7265" y="2082"/>
                  </a:lnTo>
                  <a:lnTo>
                    <a:pt x="7477" y="1831"/>
                  </a:lnTo>
                  <a:lnTo>
                    <a:pt x="7651" y="1581"/>
                  </a:lnTo>
                  <a:lnTo>
                    <a:pt x="7786" y="1349"/>
                  </a:lnTo>
                  <a:lnTo>
                    <a:pt x="7882" y="1118"/>
                  </a:lnTo>
                  <a:lnTo>
                    <a:pt x="7940" y="906"/>
                  </a:lnTo>
                  <a:lnTo>
                    <a:pt x="7959" y="713"/>
                  </a:lnTo>
                  <a:lnTo>
                    <a:pt x="7920" y="540"/>
                  </a:lnTo>
                  <a:lnTo>
                    <a:pt x="7863" y="386"/>
                  </a:lnTo>
                  <a:lnTo>
                    <a:pt x="7805" y="309"/>
                  </a:lnTo>
                  <a:lnTo>
                    <a:pt x="7747" y="251"/>
                  </a:lnTo>
                  <a:lnTo>
                    <a:pt x="7670" y="174"/>
                  </a:lnTo>
                  <a:lnTo>
                    <a:pt x="7574" y="135"/>
                  </a:lnTo>
                  <a:lnTo>
                    <a:pt x="7477" y="78"/>
                  </a:lnTo>
                  <a:lnTo>
                    <a:pt x="7381" y="39"/>
                  </a:lnTo>
                  <a:lnTo>
                    <a:pt x="7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5"/>
            <p:cNvSpPr/>
            <p:nvPr/>
          </p:nvSpPr>
          <p:spPr>
            <a:xfrm>
              <a:off x="4125370" y="1987896"/>
              <a:ext cx="114379" cy="318442"/>
            </a:xfrm>
            <a:custGeom>
              <a:avLst/>
              <a:gdLst/>
              <a:ahLst/>
              <a:cxnLst/>
              <a:rect l="l" t="t" r="r" b="b"/>
              <a:pathLst>
                <a:path w="3219" h="8962" extrusionOk="0">
                  <a:moveTo>
                    <a:pt x="1619" y="0"/>
                  </a:moveTo>
                  <a:lnTo>
                    <a:pt x="1484" y="20"/>
                  </a:lnTo>
                  <a:lnTo>
                    <a:pt x="1349" y="58"/>
                  </a:lnTo>
                  <a:lnTo>
                    <a:pt x="1234" y="116"/>
                  </a:lnTo>
                  <a:lnTo>
                    <a:pt x="1118" y="212"/>
                  </a:lnTo>
                  <a:lnTo>
                    <a:pt x="1003" y="309"/>
                  </a:lnTo>
                  <a:lnTo>
                    <a:pt x="887" y="444"/>
                  </a:lnTo>
                  <a:lnTo>
                    <a:pt x="791" y="598"/>
                  </a:lnTo>
                  <a:lnTo>
                    <a:pt x="694" y="771"/>
                  </a:lnTo>
                  <a:lnTo>
                    <a:pt x="598" y="945"/>
                  </a:lnTo>
                  <a:lnTo>
                    <a:pt x="521" y="1157"/>
                  </a:lnTo>
                  <a:lnTo>
                    <a:pt x="367" y="1600"/>
                  </a:lnTo>
                  <a:lnTo>
                    <a:pt x="251" y="2101"/>
                  </a:lnTo>
                  <a:lnTo>
                    <a:pt x="135" y="2641"/>
                  </a:lnTo>
                  <a:lnTo>
                    <a:pt x="78" y="3219"/>
                  </a:lnTo>
                  <a:lnTo>
                    <a:pt x="20" y="3835"/>
                  </a:lnTo>
                  <a:lnTo>
                    <a:pt x="1" y="4433"/>
                  </a:lnTo>
                  <a:lnTo>
                    <a:pt x="20" y="5069"/>
                  </a:lnTo>
                  <a:lnTo>
                    <a:pt x="58" y="5685"/>
                  </a:lnTo>
                  <a:lnTo>
                    <a:pt x="135" y="6283"/>
                  </a:lnTo>
                  <a:lnTo>
                    <a:pt x="232" y="6861"/>
                  </a:lnTo>
                  <a:lnTo>
                    <a:pt x="386" y="7400"/>
                  </a:lnTo>
                  <a:lnTo>
                    <a:pt x="386" y="7420"/>
                  </a:lnTo>
                  <a:lnTo>
                    <a:pt x="463" y="7574"/>
                  </a:lnTo>
                  <a:lnTo>
                    <a:pt x="482" y="7612"/>
                  </a:lnTo>
                  <a:lnTo>
                    <a:pt x="521" y="7632"/>
                  </a:lnTo>
                  <a:lnTo>
                    <a:pt x="579" y="7651"/>
                  </a:lnTo>
                  <a:lnTo>
                    <a:pt x="636" y="7632"/>
                  </a:lnTo>
                  <a:lnTo>
                    <a:pt x="675" y="7593"/>
                  </a:lnTo>
                  <a:lnTo>
                    <a:pt x="694" y="7555"/>
                  </a:lnTo>
                  <a:lnTo>
                    <a:pt x="714" y="7516"/>
                  </a:lnTo>
                  <a:lnTo>
                    <a:pt x="694" y="7458"/>
                  </a:lnTo>
                  <a:lnTo>
                    <a:pt x="636" y="7323"/>
                  </a:lnTo>
                  <a:lnTo>
                    <a:pt x="540" y="7015"/>
                  </a:lnTo>
                  <a:lnTo>
                    <a:pt x="482" y="6687"/>
                  </a:lnTo>
                  <a:lnTo>
                    <a:pt x="405" y="6341"/>
                  </a:lnTo>
                  <a:lnTo>
                    <a:pt x="367" y="5994"/>
                  </a:lnTo>
                  <a:lnTo>
                    <a:pt x="328" y="5628"/>
                  </a:lnTo>
                  <a:lnTo>
                    <a:pt x="290" y="5261"/>
                  </a:lnTo>
                  <a:lnTo>
                    <a:pt x="270" y="4876"/>
                  </a:lnTo>
                  <a:lnTo>
                    <a:pt x="270" y="4491"/>
                  </a:lnTo>
                  <a:lnTo>
                    <a:pt x="270" y="4028"/>
                  </a:lnTo>
                  <a:lnTo>
                    <a:pt x="309" y="3604"/>
                  </a:lnTo>
                  <a:lnTo>
                    <a:pt x="328" y="3180"/>
                  </a:lnTo>
                  <a:lnTo>
                    <a:pt x="386" y="2795"/>
                  </a:lnTo>
                  <a:lnTo>
                    <a:pt x="444" y="2429"/>
                  </a:lnTo>
                  <a:lnTo>
                    <a:pt x="521" y="2082"/>
                  </a:lnTo>
                  <a:lnTo>
                    <a:pt x="598" y="1754"/>
                  </a:lnTo>
                  <a:lnTo>
                    <a:pt x="694" y="1465"/>
                  </a:lnTo>
                  <a:lnTo>
                    <a:pt x="791" y="1195"/>
                  </a:lnTo>
                  <a:lnTo>
                    <a:pt x="887" y="964"/>
                  </a:lnTo>
                  <a:lnTo>
                    <a:pt x="1003" y="752"/>
                  </a:lnTo>
                  <a:lnTo>
                    <a:pt x="1118" y="579"/>
                  </a:lnTo>
                  <a:lnTo>
                    <a:pt x="1234" y="444"/>
                  </a:lnTo>
                  <a:lnTo>
                    <a:pt x="1369" y="347"/>
                  </a:lnTo>
                  <a:lnTo>
                    <a:pt x="1484" y="290"/>
                  </a:lnTo>
                  <a:lnTo>
                    <a:pt x="1619" y="270"/>
                  </a:lnTo>
                  <a:lnTo>
                    <a:pt x="1735" y="290"/>
                  </a:lnTo>
                  <a:lnTo>
                    <a:pt x="1850" y="347"/>
                  </a:lnTo>
                  <a:lnTo>
                    <a:pt x="1985" y="444"/>
                  </a:lnTo>
                  <a:lnTo>
                    <a:pt x="2101" y="579"/>
                  </a:lnTo>
                  <a:lnTo>
                    <a:pt x="2217" y="752"/>
                  </a:lnTo>
                  <a:lnTo>
                    <a:pt x="2332" y="964"/>
                  </a:lnTo>
                  <a:lnTo>
                    <a:pt x="2429" y="1195"/>
                  </a:lnTo>
                  <a:lnTo>
                    <a:pt x="2525" y="1465"/>
                  </a:lnTo>
                  <a:lnTo>
                    <a:pt x="2621" y="1754"/>
                  </a:lnTo>
                  <a:lnTo>
                    <a:pt x="2698" y="2082"/>
                  </a:lnTo>
                  <a:lnTo>
                    <a:pt x="2775" y="2429"/>
                  </a:lnTo>
                  <a:lnTo>
                    <a:pt x="2833" y="2795"/>
                  </a:lnTo>
                  <a:lnTo>
                    <a:pt x="2891" y="3180"/>
                  </a:lnTo>
                  <a:lnTo>
                    <a:pt x="2910" y="3604"/>
                  </a:lnTo>
                  <a:lnTo>
                    <a:pt x="2949" y="4028"/>
                  </a:lnTo>
                  <a:lnTo>
                    <a:pt x="2949" y="4491"/>
                  </a:lnTo>
                  <a:lnTo>
                    <a:pt x="2949" y="4934"/>
                  </a:lnTo>
                  <a:lnTo>
                    <a:pt x="2910" y="5358"/>
                  </a:lnTo>
                  <a:lnTo>
                    <a:pt x="2891" y="5782"/>
                  </a:lnTo>
                  <a:lnTo>
                    <a:pt x="2833" y="6167"/>
                  </a:lnTo>
                  <a:lnTo>
                    <a:pt x="2775" y="6533"/>
                  </a:lnTo>
                  <a:lnTo>
                    <a:pt x="2698" y="6880"/>
                  </a:lnTo>
                  <a:lnTo>
                    <a:pt x="2621" y="7208"/>
                  </a:lnTo>
                  <a:lnTo>
                    <a:pt x="2525" y="7497"/>
                  </a:lnTo>
                  <a:lnTo>
                    <a:pt x="2429" y="7767"/>
                  </a:lnTo>
                  <a:lnTo>
                    <a:pt x="2332" y="8017"/>
                  </a:lnTo>
                  <a:lnTo>
                    <a:pt x="2217" y="8210"/>
                  </a:lnTo>
                  <a:lnTo>
                    <a:pt x="2101" y="8383"/>
                  </a:lnTo>
                  <a:lnTo>
                    <a:pt x="1985" y="8518"/>
                  </a:lnTo>
                  <a:lnTo>
                    <a:pt x="1850" y="8614"/>
                  </a:lnTo>
                  <a:lnTo>
                    <a:pt x="1735" y="8672"/>
                  </a:lnTo>
                  <a:lnTo>
                    <a:pt x="1619" y="8711"/>
                  </a:lnTo>
                  <a:lnTo>
                    <a:pt x="1484" y="8672"/>
                  </a:lnTo>
                  <a:lnTo>
                    <a:pt x="1369" y="8614"/>
                  </a:lnTo>
                  <a:lnTo>
                    <a:pt x="1234" y="8518"/>
                  </a:lnTo>
                  <a:lnTo>
                    <a:pt x="1118" y="8383"/>
                  </a:lnTo>
                  <a:lnTo>
                    <a:pt x="1060" y="8248"/>
                  </a:lnTo>
                  <a:lnTo>
                    <a:pt x="1022" y="8210"/>
                  </a:lnTo>
                  <a:lnTo>
                    <a:pt x="983" y="8191"/>
                  </a:lnTo>
                  <a:lnTo>
                    <a:pt x="945" y="8171"/>
                  </a:lnTo>
                  <a:lnTo>
                    <a:pt x="887" y="8191"/>
                  </a:lnTo>
                  <a:lnTo>
                    <a:pt x="848" y="8229"/>
                  </a:lnTo>
                  <a:lnTo>
                    <a:pt x="810" y="8268"/>
                  </a:lnTo>
                  <a:lnTo>
                    <a:pt x="810" y="8306"/>
                  </a:lnTo>
                  <a:lnTo>
                    <a:pt x="829" y="8364"/>
                  </a:lnTo>
                  <a:lnTo>
                    <a:pt x="887" y="8499"/>
                  </a:lnTo>
                  <a:lnTo>
                    <a:pt x="906" y="8537"/>
                  </a:lnTo>
                  <a:lnTo>
                    <a:pt x="1060" y="8711"/>
                  </a:lnTo>
                  <a:lnTo>
                    <a:pt x="1157" y="8788"/>
                  </a:lnTo>
                  <a:lnTo>
                    <a:pt x="1234" y="8846"/>
                  </a:lnTo>
                  <a:lnTo>
                    <a:pt x="1330" y="8904"/>
                  </a:lnTo>
                  <a:lnTo>
                    <a:pt x="1427" y="8942"/>
                  </a:lnTo>
                  <a:lnTo>
                    <a:pt x="1523" y="8961"/>
                  </a:lnTo>
                  <a:lnTo>
                    <a:pt x="1619" y="8961"/>
                  </a:lnTo>
                  <a:lnTo>
                    <a:pt x="1754" y="8942"/>
                  </a:lnTo>
                  <a:lnTo>
                    <a:pt x="1870" y="8904"/>
                  </a:lnTo>
                  <a:lnTo>
                    <a:pt x="2005" y="8846"/>
                  </a:lnTo>
                  <a:lnTo>
                    <a:pt x="2120" y="8749"/>
                  </a:lnTo>
                  <a:lnTo>
                    <a:pt x="2236" y="8634"/>
                  </a:lnTo>
                  <a:lnTo>
                    <a:pt x="2352" y="8499"/>
                  </a:lnTo>
                  <a:lnTo>
                    <a:pt x="2448" y="8345"/>
                  </a:lnTo>
                  <a:lnTo>
                    <a:pt x="2544" y="8171"/>
                  </a:lnTo>
                  <a:lnTo>
                    <a:pt x="2641" y="7979"/>
                  </a:lnTo>
                  <a:lnTo>
                    <a:pt x="2718" y="7747"/>
                  </a:lnTo>
                  <a:lnTo>
                    <a:pt x="2872" y="7285"/>
                  </a:lnTo>
                  <a:lnTo>
                    <a:pt x="2987" y="6764"/>
                  </a:lnTo>
                  <a:lnTo>
                    <a:pt x="3084" y="6206"/>
                  </a:lnTo>
                  <a:lnTo>
                    <a:pt x="3161" y="5608"/>
                  </a:lnTo>
                  <a:lnTo>
                    <a:pt x="3199" y="4972"/>
                  </a:lnTo>
                  <a:lnTo>
                    <a:pt x="3219" y="4356"/>
                  </a:lnTo>
                  <a:lnTo>
                    <a:pt x="3199" y="3720"/>
                  </a:lnTo>
                  <a:lnTo>
                    <a:pt x="3142" y="3084"/>
                  </a:lnTo>
                  <a:lnTo>
                    <a:pt x="3045" y="2486"/>
                  </a:lnTo>
                  <a:lnTo>
                    <a:pt x="2930" y="1908"/>
                  </a:lnTo>
                  <a:lnTo>
                    <a:pt x="2853" y="1619"/>
                  </a:lnTo>
                  <a:lnTo>
                    <a:pt x="2775" y="1369"/>
                  </a:lnTo>
                  <a:lnTo>
                    <a:pt x="2660" y="1060"/>
                  </a:lnTo>
                  <a:lnTo>
                    <a:pt x="2525" y="771"/>
                  </a:lnTo>
                  <a:lnTo>
                    <a:pt x="2390" y="540"/>
                  </a:lnTo>
                  <a:lnTo>
                    <a:pt x="2255" y="347"/>
                  </a:lnTo>
                  <a:lnTo>
                    <a:pt x="2101" y="193"/>
                  </a:lnTo>
                  <a:lnTo>
                    <a:pt x="1947" y="97"/>
                  </a:lnTo>
                  <a:lnTo>
                    <a:pt x="1773" y="20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5"/>
            <p:cNvSpPr/>
            <p:nvPr/>
          </p:nvSpPr>
          <p:spPr>
            <a:xfrm>
              <a:off x="4041158" y="2053631"/>
              <a:ext cx="282803" cy="187647"/>
            </a:xfrm>
            <a:custGeom>
              <a:avLst/>
              <a:gdLst/>
              <a:ahLst/>
              <a:cxnLst/>
              <a:rect l="l" t="t" r="r" b="b"/>
              <a:pathLst>
                <a:path w="7959" h="5281" extrusionOk="0">
                  <a:moveTo>
                    <a:pt x="829" y="0"/>
                  </a:moveTo>
                  <a:lnTo>
                    <a:pt x="578" y="39"/>
                  </a:lnTo>
                  <a:lnTo>
                    <a:pt x="482" y="78"/>
                  </a:lnTo>
                  <a:lnTo>
                    <a:pt x="386" y="135"/>
                  </a:lnTo>
                  <a:lnTo>
                    <a:pt x="289" y="174"/>
                  </a:lnTo>
                  <a:lnTo>
                    <a:pt x="212" y="251"/>
                  </a:lnTo>
                  <a:lnTo>
                    <a:pt x="154" y="309"/>
                  </a:lnTo>
                  <a:lnTo>
                    <a:pt x="97" y="386"/>
                  </a:lnTo>
                  <a:lnTo>
                    <a:pt x="39" y="540"/>
                  </a:lnTo>
                  <a:lnTo>
                    <a:pt x="0" y="675"/>
                  </a:lnTo>
                  <a:lnTo>
                    <a:pt x="19" y="848"/>
                  </a:lnTo>
                  <a:lnTo>
                    <a:pt x="39" y="1022"/>
                  </a:lnTo>
                  <a:lnTo>
                    <a:pt x="97" y="1195"/>
                  </a:lnTo>
                  <a:lnTo>
                    <a:pt x="193" y="1388"/>
                  </a:lnTo>
                  <a:lnTo>
                    <a:pt x="309" y="1561"/>
                  </a:lnTo>
                  <a:lnTo>
                    <a:pt x="443" y="1773"/>
                  </a:lnTo>
                  <a:lnTo>
                    <a:pt x="598" y="1966"/>
                  </a:lnTo>
                  <a:lnTo>
                    <a:pt x="771" y="2159"/>
                  </a:lnTo>
                  <a:lnTo>
                    <a:pt x="964" y="2371"/>
                  </a:lnTo>
                  <a:lnTo>
                    <a:pt x="1176" y="2583"/>
                  </a:lnTo>
                  <a:lnTo>
                    <a:pt x="1657" y="2987"/>
                  </a:lnTo>
                  <a:lnTo>
                    <a:pt x="2178" y="3373"/>
                  </a:lnTo>
                  <a:lnTo>
                    <a:pt x="2756" y="3758"/>
                  </a:lnTo>
                  <a:lnTo>
                    <a:pt x="3353" y="4124"/>
                  </a:lnTo>
                  <a:lnTo>
                    <a:pt x="3970" y="4433"/>
                  </a:lnTo>
                  <a:lnTo>
                    <a:pt x="4587" y="4722"/>
                  </a:lnTo>
                  <a:lnTo>
                    <a:pt x="5184" y="4953"/>
                  </a:lnTo>
                  <a:lnTo>
                    <a:pt x="5492" y="5049"/>
                  </a:lnTo>
                  <a:lnTo>
                    <a:pt x="5781" y="5126"/>
                  </a:lnTo>
                  <a:lnTo>
                    <a:pt x="6070" y="5204"/>
                  </a:lnTo>
                  <a:lnTo>
                    <a:pt x="6340" y="5242"/>
                  </a:lnTo>
                  <a:lnTo>
                    <a:pt x="6610" y="5281"/>
                  </a:lnTo>
                  <a:lnTo>
                    <a:pt x="7034" y="5281"/>
                  </a:lnTo>
                  <a:lnTo>
                    <a:pt x="7207" y="5261"/>
                  </a:lnTo>
                  <a:lnTo>
                    <a:pt x="7362" y="5223"/>
                  </a:lnTo>
                  <a:lnTo>
                    <a:pt x="7497" y="5184"/>
                  </a:lnTo>
                  <a:lnTo>
                    <a:pt x="7612" y="5126"/>
                  </a:lnTo>
                  <a:lnTo>
                    <a:pt x="7708" y="5049"/>
                  </a:lnTo>
                  <a:lnTo>
                    <a:pt x="7786" y="4972"/>
                  </a:lnTo>
                  <a:lnTo>
                    <a:pt x="7863" y="4876"/>
                  </a:lnTo>
                  <a:lnTo>
                    <a:pt x="7920" y="4760"/>
                  </a:lnTo>
                  <a:lnTo>
                    <a:pt x="7940" y="4625"/>
                  </a:lnTo>
                  <a:lnTo>
                    <a:pt x="7959" y="4491"/>
                  </a:lnTo>
                  <a:lnTo>
                    <a:pt x="7940" y="4336"/>
                  </a:lnTo>
                  <a:lnTo>
                    <a:pt x="7901" y="4182"/>
                  </a:lnTo>
                  <a:lnTo>
                    <a:pt x="7843" y="4028"/>
                  </a:lnTo>
                  <a:lnTo>
                    <a:pt x="7766" y="3874"/>
                  </a:lnTo>
                  <a:lnTo>
                    <a:pt x="7651" y="3700"/>
                  </a:lnTo>
                  <a:lnTo>
                    <a:pt x="7535" y="3527"/>
                  </a:lnTo>
                  <a:lnTo>
                    <a:pt x="7400" y="3354"/>
                  </a:lnTo>
                  <a:lnTo>
                    <a:pt x="7092" y="3007"/>
                  </a:lnTo>
                  <a:lnTo>
                    <a:pt x="6726" y="2641"/>
                  </a:lnTo>
                  <a:lnTo>
                    <a:pt x="6302" y="2274"/>
                  </a:lnTo>
                  <a:lnTo>
                    <a:pt x="5839" y="1928"/>
                  </a:lnTo>
                  <a:lnTo>
                    <a:pt x="5338" y="1581"/>
                  </a:lnTo>
                  <a:lnTo>
                    <a:pt x="4818" y="1272"/>
                  </a:lnTo>
                  <a:lnTo>
                    <a:pt x="4278" y="964"/>
                  </a:lnTo>
                  <a:lnTo>
                    <a:pt x="3719" y="694"/>
                  </a:lnTo>
                  <a:lnTo>
                    <a:pt x="3161" y="463"/>
                  </a:lnTo>
                  <a:lnTo>
                    <a:pt x="2621" y="270"/>
                  </a:lnTo>
                  <a:lnTo>
                    <a:pt x="2062" y="116"/>
                  </a:lnTo>
                  <a:lnTo>
                    <a:pt x="2043" y="97"/>
                  </a:lnTo>
                  <a:lnTo>
                    <a:pt x="1869" y="97"/>
                  </a:lnTo>
                  <a:lnTo>
                    <a:pt x="1831" y="116"/>
                  </a:lnTo>
                  <a:lnTo>
                    <a:pt x="1792" y="155"/>
                  </a:lnTo>
                  <a:lnTo>
                    <a:pt x="1773" y="212"/>
                  </a:lnTo>
                  <a:lnTo>
                    <a:pt x="1792" y="270"/>
                  </a:lnTo>
                  <a:lnTo>
                    <a:pt x="1812" y="309"/>
                  </a:lnTo>
                  <a:lnTo>
                    <a:pt x="1850" y="347"/>
                  </a:lnTo>
                  <a:lnTo>
                    <a:pt x="1889" y="347"/>
                  </a:lnTo>
                  <a:lnTo>
                    <a:pt x="2024" y="367"/>
                  </a:lnTo>
                  <a:lnTo>
                    <a:pt x="2332" y="444"/>
                  </a:lnTo>
                  <a:lnTo>
                    <a:pt x="2679" y="559"/>
                  </a:lnTo>
                  <a:lnTo>
                    <a:pt x="3006" y="675"/>
                  </a:lnTo>
                  <a:lnTo>
                    <a:pt x="3353" y="829"/>
                  </a:lnTo>
                  <a:lnTo>
                    <a:pt x="3700" y="983"/>
                  </a:lnTo>
                  <a:lnTo>
                    <a:pt x="4047" y="1157"/>
                  </a:lnTo>
                  <a:lnTo>
                    <a:pt x="4394" y="1330"/>
                  </a:lnTo>
                  <a:lnTo>
                    <a:pt x="4741" y="1523"/>
                  </a:lnTo>
                  <a:lnTo>
                    <a:pt x="5088" y="1735"/>
                  </a:lnTo>
                  <a:lnTo>
                    <a:pt x="5415" y="1947"/>
                  </a:lnTo>
                  <a:lnTo>
                    <a:pt x="5724" y="2178"/>
                  </a:lnTo>
                  <a:lnTo>
                    <a:pt x="6032" y="2390"/>
                  </a:lnTo>
                  <a:lnTo>
                    <a:pt x="6321" y="2641"/>
                  </a:lnTo>
                  <a:lnTo>
                    <a:pt x="6591" y="2872"/>
                  </a:lnTo>
                  <a:lnTo>
                    <a:pt x="6841" y="3122"/>
                  </a:lnTo>
                  <a:lnTo>
                    <a:pt x="7073" y="3354"/>
                  </a:lnTo>
                  <a:lnTo>
                    <a:pt x="7246" y="3566"/>
                  </a:lnTo>
                  <a:lnTo>
                    <a:pt x="7400" y="3778"/>
                  </a:lnTo>
                  <a:lnTo>
                    <a:pt x="7516" y="3989"/>
                  </a:lnTo>
                  <a:lnTo>
                    <a:pt x="7612" y="4163"/>
                  </a:lnTo>
                  <a:lnTo>
                    <a:pt x="7670" y="4336"/>
                  </a:lnTo>
                  <a:lnTo>
                    <a:pt x="7689" y="4491"/>
                  </a:lnTo>
                  <a:lnTo>
                    <a:pt x="7670" y="4625"/>
                  </a:lnTo>
                  <a:lnTo>
                    <a:pt x="7631" y="4741"/>
                  </a:lnTo>
                  <a:lnTo>
                    <a:pt x="7554" y="4837"/>
                  </a:lnTo>
                  <a:lnTo>
                    <a:pt x="7439" y="4914"/>
                  </a:lnTo>
                  <a:lnTo>
                    <a:pt x="7285" y="4972"/>
                  </a:lnTo>
                  <a:lnTo>
                    <a:pt x="7111" y="5011"/>
                  </a:lnTo>
                  <a:lnTo>
                    <a:pt x="6899" y="5030"/>
                  </a:lnTo>
                  <a:lnTo>
                    <a:pt x="6668" y="5011"/>
                  </a:lnTo>
                  <a:lnTo>
                    <a:pt x="6417" y="4992"/>
                  </a:lnTo>
                  <a:lnTo>
                    <a:pt x="6128" y="4934"/>
                  </a:lnTo>
                  <a:lnTo>
                    <a:pt x="5839" y="4876"/>
                  </a:lnTo>
                  <a:lnTo>
                    <a:pt x="5512" y="4780"/>
                  </a:lnTo>
                  <a:lnTo>
                    <a:pt x="5184" y="4664"/>
                  </a:lnTo>
                  <a:lnTo>
                    <a:pt x="4818" y="4529"/>
                  </a:lnTo>
                  <a:lnTo>
                    <a:pt x="4471" y="4375"/>
                  </a:lnTo>
                  <a:lnTo>
                    <a:pt x="4086" y="4201"/>
                  </a:lnTo>
                  <a:lnTo>
                    <a:pt x="3700" y="4009"/>
                  </a:lnTo>
                  <a:lnTo>
                    <a:pt x="3315" y="3797"/>
                  </a:lnTo>
                  <a:lnTo>
                    <a:pt x="2929" y="3566"/>
                  </a:lnTo>
                  <a:lnTo>
                    <a:pt x="2563" y="3334"/>
                  </a:lnTo>
                  <a:lnTo>
                    <a:pt x="2216" y="3084"/>
                  </a:lnTo>
                  <a:lnTo>
                    <a:pt x="1908" y="2853"/>
                  </a:lnTo>
                  <a:lnTo>
                    <a:pt x="1619" y="2602"/>
                  </a:lnTo>
                  <a:lnTo>
                    <a:pt x="1349" y="2371"/>
                  </a:lnTo>
                  <a:lnTo>
                    <a:pt x="1118" y="2140"/>
                  </a:lnTo>
                  <a:lnTo>
                    <a:pt x="906" y="1908"/>
                  </a:lnTo>
                  <a:lnTo>
                    <a:pt x="713" y="1696"/>
                  </a:lnTo>
                  <a:lnTo>
                    <a:pt x="559" y="1484"/>
                  </a:lnTo>
                  <a:lnTo>
                    <a:pt x="443" y="1292"/>
                  </a:lnTo>
                  <a:lnTo>
                    <a:pt x="347" y="1099"/>
                  </a:lnTo>
                  <a:lnTo>
                    <a:pt x="289" y="925"/>
                  </a:lnTo>
                  <a:lnTo>
                    <a:pt x="270" y="771"/>
                  </a:lnTo>
                  <a:lnTo>
                    <a:pt x="289" y="636"/>
                  </a:lnTo>
                  <a:lnTo>
                    <a:pt x="328" y="521"/>
                  </a:lnTo>
                  <a:lnTo>
                    <a:pt x="405" y="424"/>
                  </a:lnTo>
                  <a:lnTo>
                    <a:pt x="521" y="347"/>
                  </a:lnTo>
                  <a:lnTo>
                    <a:pt x="675" y="290"/>
                  </a:lnTo>
                  <a:lnTo>
                    <a:pt x="848" y="251"/>
                  </a:lnTo>
                  <a:lnTo>
                    <a:pt x="944" y="270"/>
                  </a:lnTo>
                  <a:lnTo>
                    <a:pt x="983" y="251"/>
                  </a:lnTo>
                  <a:lnTo>
                    <a:pt x="1041" y="232"/>
                  </a:lnTo>
                  <a:lnTo>
                    <a:pt x="1060" y="193"/>
                  </a:lnTo>
                  <a:lnTo>
                    <a:pt x="1079" y="155"/>
                  </a:lnTo>
                  <a:lnTo>
                    <a:pt x="1079" y="97"/>
                  </a:lnTo>
                  <a:lnTo>
                    <a:pt x="1060" y="58"/>
                  </a:lnTo>
                  <a:lnTo>
                    <a:pt x="1022" y="20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5"/>
            <p:cNvSpPr/>
            <p:nvPr/>
          </p:nvSpPr>
          <p:spPr>
            <a:xfrm>
              <a:off x="4152091" y="2116631"/>
              <a:ext cx="60974" cy="60974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7" y="0"/>
                  </a:moveTo>
                  <a:lnTo>
                    <a:pt x="675" y="20"/>
                  </a:lnTo>
                  <a:lnTo>
                    <a:pt x="520" y="58"/>
                  </a:lnTo>
                  <a:lnTo>
                    <a:pt x="366" y="135"/>
                  </a:lnTo>
                  <a:lnTo>
                    <a:pt x="251" y="251"/>
                  </a:lnTo>
                  <a:lnTo>
                    <a:pt x="135" y="386"/>
                  </a:lnTo>
                  <a:lnTo>
                    <a:pt x="58" y="521"/>
                  </a:lnTo>
                  <a:lnTo>
                    <a:pt x="19" y="694"/>
                  </a:lnTo>
                  <a:lnTo>
                    <a:pt x="0" y="868"/>
                  </a:lnTo>
                  <a:lnTo>
                    <a:pt x="19" y="1041"/>
                  </a:lnTo>
                  <a:lnTo>
                    <a:pt x="58" y="1195"/>
                  </a:lnTo>
                  <a:lnTo>
                    <a:pt x="135" y="1349"/>
                  </a:lnTo>
                  <a:lnTo>
                    <a:pt x="251" y="1465"/>
                  </a:lnTo>
                  <a:lnTo>
                    <a:pt x="366" y="1581"/>
                  </a:lnTo>
                  <a:lnTo>
                    <a:pt x="520" y="1658"/>
                  </a:lnTo>
                  <a:lnTo>
                    <a:pt x="675" y="1696"/>
                  </a:lnTo>
                  <a:lnTo>
                    <a:pt x="867" y="1715"/>
                  </a:lnTo>
                  <a:lnTo>
                    <a:pt x="1041" y="1696"/>
                  </a:lnTo>
                  <a:lnTo>
                    <a:pt x="1195" y="1658"/>
                  </a:lnTo>
                  <a:lnTo>
                    <a:pt x="1349" y="1581"/>
                  </a:lnTo>
                  <a:lnTo>
                    <a:pt x="1465" y="1465"/>
                  </a:lnTo>
                  <a:lnTo>
                    <a:pt x="1580" y="1349"/>
                  </a:lnTo>
                  <a:lnTo>
                    <a:pt x="1657" y="1195"/>
                  </a:lnTo>
                  <a:lnTo>
                    <a:pt x="1696" y="1041"/>
                  </a:lnTo>
                  <a:lnTo>
                    <a:pt x="1715" y="868"/>
                  </a:lnTo>
                  <a:lnTo>
                    <a:pt x="1696" y="694"/>
                  </a:lnTo>
                  <a:lnTo>
                    <a:pt x="1657" y="521"/>
                  </a:lnTo>
                  <a:lnTo>
                    <a:pt x="1580" y="386"/>
                  </a:lnTo>
                  <a:lnTo>
                    <a:pt x="1465" y="251"/>
                  </a:lnTo>
                  <a:lnTo>
                    <a:pt x="1349" y="135"/>
                  </a:lnTo>
                  <a:lnTo>
                    <a:pt x="1195" y="58"/>
                  </a:lnTo>
                  <a:lnTo>
                    <a:pt x="1041" y="20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5"/>
            <p:cNvSpPr/>
            <p:nvPr/>
          </p:nvSpPr>
          <p:spPr>
            <a:xfrm>
              <a:off x="4152091" y="2116631"/>
              <a:ext cx="41786" cy="60974"/>
            </a:xfrm>
            <a:custGeom>
              <a:avLst/>
              <a:gdLst/>
              <a:ahLst/>
              <a:cxnLst/>
              <a:rect l="l" t="t" r="r" b="b"/>
              <a:pathLst>
                <a:path w="1176" h="1716" extrusionOk="0">
                  <a:moveTo>
                    <a:pt x="867" y="0"/>
                  </a:moveTo>
                  <a:lnTo>
                    <a:pt x="675" y="20"/>
                  </a:lnTo>
                  <a:lnTo>
                    <a:pt x="520" y="58"/>
                  </a:lnTo>
                  <a:lnTo>
                    <a:pt x="366" y="135"/>
                  </a:lnTo>
                  <a:lnTo>
                    <a:pt x="251" y="251"/>
                  </a:lnTo>
                  <a:lnTo>
                    <a:pt x="135" y="386"/>
                  </a:lnTo>
                  <a:lnTo>
                    <a:pt x="58" y="521"/>
                  </a:lnTo>
                  <a:lnTo>
                    <a:pt x="19" y="694"/>
                  </a:lnTo>
                  <a:lnTo>
                    <a:pt x="0" y="868"/>
                  </a:lnTo>
                  <a:lnTo>
                    <a:pt x="19" y="1041"/>
                  </a:lnTo>
                  <a:lnTo>
                    <a:pt x="58" y="1195"/>
                  </a:lnTo>
                  <a:lnTo>
                    <a:pt x="135" y="1349"/>
                  </a:lnTo>
                  <a:lnTo>
                    <a:pt x="251" y="1465"/>
                  </a:lnTo>
                  <a:lnTo>
                    <a:pt x="366" y="1581"/>
                  </a:lnTo>
                  <a:lnTo>
                    <a:pt x="520" y="1658"/>
                  </a:lnTo>
                  <a:lnTo>
                    <a:pt x="675" y="1696"/>
                  </a:lnTo>
                  <a:lnTo>
                    <a:pt x="867" y="1715"/>
                  </a:lnTo>
                  <a:lnTo>
                    <a:pt x="1021" y="1696"/>
                  </a:lnTo>
                  <a:lnTo>
                    <a:pt x="1176" y="1658"/>
                  </a:lnTo>
                  <a:lnTo>
                    <a:pt x="1060" y="1600"/>
                  </a:lnTo>
                  <a:lnTo>
                    <a:pt x="964" y="1523"/>
                  </a:lnTo>
                  <a:lnTo>
                    <a:pt x="867" y="1446"/>
                  </a:lnTo>
                  <a:lnTo>
                    <a:pt x="790" y="1349"/>
                  </a:lnTo>
                  <a:lnTo>
                    <a:pt x="732" y="1234"/>
                  </a:lnTo>
                  <a:lnTo>
                    <a:pt x="675" y="1118"/>
                  </a:lnTo>
                  <a:lnTo>
                    <a:pt x="655" y="983"/>
                  </a:lnTo>
                  <a:lnTo>
                    <a:pt x="636" y="868"/>
                  </a:lnTo>
                  <a:lnTo>
                    <a:pt x="655" y="733"/>
                  </a:lnTo>
                  <a:lnTo>
                    <a:pt x="675" y="598"/>
                  </a:lnTo>
                  <a:lnTo>
                    <a:pt x="732" y="482"/>
                  </a:lnTo>
                  <a:lnTo>
                    <a:pt x="790" y="367"/>
                  </a:lnTo>
                  <a:lnTo>
                    <a:pt x="867" y="270"/>
                  </a:lnTo>
                  <a:lnTo>
                    <a:pt x="964" y="193"/>
                  </a:lnTo>
                  <a:lnTo>
                    <a:pt x="1060" y="116"/>
                  </a:lnTo>
                  <a:lnTo>
                    <a:pt x="1176" y="58"/>
                  </a:lnTo>
                  <a:lnTo>
                    <a:pt x="1021" y="20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5"/>
            <p:cNvSpPr/>
            <p:nvPr/>
          </p:nvSpPr>
          <p:spPr>
            <a:xfrm>
              <a:off x="4091827" y="2040626"/>
              <a:ext cx="21924" cy="35639"/>
            </a:xfrm>
            <a:custGeom>
              <a:avLst/>
              <a:gdLst/>
              <a:ahLst/>
              <a:cxnLst/>
              <a:rect l="l" t="t" r="r" b="b"/>
              <a:pathLst>
                <a:path w="617" h="1003" extrusionOk="0">
                  <a:moveTo>
                    <a:pt x="231" y="0"/>
                  </a:moveTo>
                  <a:lnTo>
                    <a:pt x="0" y="366"/>
                  </a:lnTo>
                  <a:lnTo>
                    <a:pt x="0" y="810"/>
                  </a:lnTo>
                  <a:lnTo>
                    <a:pt x="193" y="1002"/>
                  </a:lnTo>
                  <a:lnTo>
                    <a:pt x="347" y="1002"/>
                  </a:lnTo>
                  <a:lnTo>
                    <a:pt x="463" y="906"/>
                  </a:lnTo>
                  <a:lnTo>
                    <a:pt x="540" y="790"/>
                  </a:lnTo>
                  <a:lnTo>
                    <a:pt x="598" y="656"/>
                  </a:lnTo>
                  <a:lnTo>
                    <a:pt x="617" y="501"/>
                  </a:lnTo>
                  <a:lnTo>
                    <a:pt x="598" y="347"/>
                  </a:lnTo>
                  <a:lnTo>
                    <a:pt x="540" y="212"/>
                  </a:lnTo>
                  <a:lnTo>
                    <a:pt x="463" y="77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5"/>
            <p:cNvSpPr/>
            <p:nvPr/>
          </p:nvSpPr>
          <p:spPr>
            <a:xfrm>
              <a:off x="4071289" y="2037180"/>
              <a:ext cx="32903" cy="42497"/>
            </a:xfrm>
            <a:custGeom>
              <a:avLst/>
              <a:gdLst/>
              <a:ahLst/>
              <a:cxnLst/>
              <a:rect l="l" t="t" r="r" b="b"/>
              <a:pathLst>
                <a:path w="926" h="1196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6" y="251"/>
                  </a:lnTo>
                  <a:lnTo>
                    <a:pt x="39" y="367"/>
                  </a:lnTo>
                  <a:lnTo>
                    <a:pt x="0" y="483"/>
                  </a:lnTo>
                  <a:lnTo>
                    <a:pt x="0" y="598"/>
                  </a:lnTo>
                  <a:lnTo>
                    <a:pt x="0" y="714"/>
                  </a:lnTo>
                  <a:lnTo>
                    <a:pt x="39" y="830"/>
                  </a:lnTo>
                  <a:lnTo>
                    <a:pt x="96" y="926"/>
                  </a:lnTo>
                  <a:lnTo>
                    <a:pt x="174" y="1022"/>
                  </a:lnTo>
                  <a:lnTo>
                    <a:pt x="270" y="1099"/>
                  </a:lnTo>
                  <a:lnTo>
                    <a:pt x="366" y="1157"/>
                  </a:lnTo>
                  <a:lnTo>
                    <a:pt x="482" y="1196"/>
                  </a:lnTo>
                  <a:lnTo>
                    <a:pt x="694" y="1196"/>
                  </a:lnTo>
                  <a:lnTo>
                    <a:pt x="771" y="1176"/>
                  </a:lnTo>
                  <a:lnTo>
                    <a:pt x="848" y="1138"/>
                  </a:lnTo>
                  <a:lnTo>
                    <a:pt x="925" y="1099"/>
                  </a:lnTo>
                  <a:lnTo>
                    <a:pt x="809" y="1003"/>
                  </a:lnTo>
                  <a:lnTo>
                    <a:pt x="713" y="887"/>
                  </a:lnTo>
                  <a:lnTo>
                    <a:pt x="655" y="753"/>
                  </a:lnTo>
                  <a:lnTo>
                    <a:pt x="636" y="598"/>
                  </a:lnTo>
                  <a:lnTo>
                    <a:pt x="655" y="444"/>
                  </a:lnTo>
                  <a:lnTo>
                    <a:pt x="713" y="309"/>
                  </a:lnTo>
                  <a:lnTo>
                    <a:pt x="809" y="174"/>
                  </a:lnTo>
                  <a:lnTo>
                    <a:pt x="925" y="97"/>
                  </a:lnTo>
                  <a:lnTo>
                    <a:pt x="848" y="59"/>
                  </a:lnTo>
                  <a:lnTo>
                    <a:pt x="771" y="20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5"/>
            <p:cNvSpPr/>
            <p:nvPr/>
          </p:nvSpPr>
          <p:spPr>
            <a:xfrm>
              <a:off x="4272583" y="2040626"/>
              <a:ext cx="21284" cy="35639"/>
            </a:xfrm>
            <a:custGeom>
              <a:avLst/>
              <a:gdLst/>
              <a:ahLst/>
              <a:cxnLst/>
              <a:rect l="l" t="t" r="r" b="b"/>
              <a:pathLst>
                <a:path w="599" h="1003" extrusionOk="0">
                  <a:moveTo>
                    <a:pt x="251" y="0"/>
                  </a:moveTo>
                  <a:lnTo>
                    <a:pt x="1" y="212"/>
                  </a:lnTo>
                  <a:lnTo>
                    <a:pt x="1" y="713"/>
                  </a:lnTo>
                  <a:lnTo>
                    <a:pt x="136" y="964"/>
                  </a:lnTo>
                  <a:lnTo>
                    <a:pt x="328" y="1002"/>
                  </a:lnTo>
                  <a:lnTo>
                    <a:pt x="444" y="906"/>
                  </a:lnTo>
                  <a:lnTo>
                    <a:pt x="521" y="790"/>
                  </a:lnTo>
                  <a:lnTo>
                    <a:pt x="579" y="656"/>
                  </a:lnTo>
                  <a:lnTo>
                    <a:pt x="598" y="501"/>
                  </a:lnTo>
                  <a:lnTo>
                    <a:pt x="579" y="347"/>
                  </a:lnTo>
                  <a:lnTo>
                    <a:pt x="521" y="212"/>
                  </a:lnTo>
                  <a:lnTo>
                    <a:pt x="444" y="77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5"/>
            <p:cNvSpPr/>
            <p:nvPr/>
          </p:nvSpPr>
          <p:spPr>
            <a:xfrm>
              <a:off x="4251370" y="2037180"/>
              <a:ext cx="32903" cy="42497"/>
            </a:xfrm>
            <a:custGeom>
              <a:avLst/>
              <a:gdLst/>
              <a:ahLst/>
              <a:cxnLst/>
              <a:rect l="l" t="t" r="r" b="b"/>
              <a:pathLst>
                <a:path w="926" h="1196" extrusionOk="0">
                  <a:moveTo>
                    <a:pt x="482" y="1"/>
                  </a:moveTo>
                  <a:lnTo>
                    <a:pt x="366" y="39"/>
                  </a:lnTo>
                  <a:lnTo>
                    <a:pt x="270" y="97"/>
                  </a:lnTo>
                  <a:lnTo>
                    <a:pt x="174" y="174"/>
                  </a:lnTo>
                  <a:lnTo>
                    <a:pt x="97" y="251"/>
                  </a:lnTo>
                  <a:lnTo>
                    <a:pt x="39" y="367"/>
                  </a:lnTo>
                  <a:lnTo>
                    <a:pt x="0" y="483"/>
                  </a:lnTo>
                  <a:lnTo>
                    <a:pt x="0" y="598"/>
                  </a:lnTo>
                  <a:lnTo>
                    <a:pt x="0" y="714"/>
                  </a:lnTo>
                  <a:lnTo>
                    <a:pt x="39" y="830"/>
                  </a:lnTo>
                  <a:lnTo>
                    <a:pt x="97" y="926"/>
                  </a:lnTo>
                  <a:lnTo>
                    <a:pt x="174" y="1022"/>
                  </a:lnTo>
                  <a:lnTo>
                    <a:pt x="270" y="1099"/>
                  </a:lnTo>
                  <a:lnTo>
                    <a:pt x="366" y="1157"/>
                  </a:lnTo>
                  <a:lnTo>
                    <a:pt x="482" y="1196"/>
                  </a:lnTo>
                  <a:lnTo>
                    <a:pt x="675" y="1196"/>
                  </a:lnTo>
                  <a:lnTo>
                    <a:pt x="771" y="1176"/>
                  </a:lnTo>
                  <a:lnTo>
                    <a:pt x="848" y="1138"/>
                  </a:lnTo>
                  <a:lnTo>
                    <a:pt x="925" y="1099"/>
                  </a:lnTo>
                  <a:lnTo>
                    <a:pt x="810" y="1003"/>
                  </a:lnTo>
                  <a:lnTo>
                    <a:pt x="713" y="887"/>
                  </a:lnTo>
                  <a:lnTo>
                    <a:pt x="656" y="753"/>
                  </a:lnTo>
                  <a:lnTo>
                    <a:pt x="636" y="598"/>
                  </a:lnTo>
                  <a:lnTo>
                    <a:pt x="656" y="444"/>
                  </a:lnTo>
                  <a:lnTo>
                    <a:pt x="713" y="309"/>
                  </a:lnTo>
                  <a:lnTo>
                    <a:pt x="810" y="174"/>
                  </a:lnTo>
                  <a:lnTo>
                    <a:pt x="925" y="97"/>
                  </a:lnTo>
                  <a:lnTo>
                    <a:pt x="848" y="59"/>
                  </a:lnTo>
                  <a:lnTo>
                    <a:pt x="771" y="20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5"/>
            <p:cNvSpPr/>
            <p:nvPr/>
          </p:nvSpPr>
          <p:spPr>
            <a:xfrm>
              <a:off x="4150705" y="2251513"/>
              <a:ext cx="21248" cy="36350"/>
            </a:xfrm>
            <a:custGeom>
              <a:avLst/>
              <a:gdLst/>
              <a:ahLst/>
              <a:cxnLst/>
              <a:rect l="l" t="t" r="r" b="b"/>
              <a:pathLst>
                <a:path w="598" h="1023" extrusionOk="0">
                  <a:moveTo>
                    <a:pt x="174" y="1"/>
                  </a:moveTo>
                  <a:lnTo>
                    <a:pt x="1" y="309"/>
                  </a:lnTo>
                  <a:lnTo>
                    <a:pt x="1" y="752"/>
                  </a:lnTo>
                  <a:lnTo>
                    <a:pt x="155" y="983"/>
                  </a:lnTo>
                  <a:lnTo>
                    <a:pt x="309" y="1022"/>
                  </a:lnTo>
                  <a:lnTo>
                    <a:pt x="405" y="964"/>
                  </a:lnTo>
                  <a:lnTo>
                    <a:pt x="482" y="868"/>
                  </a:lnTo>
                  <a:lnTo>
                    <a:pt x="540" y="772"/>
                  </a:lnTo>
                  <a:lnTo>
                    <a:pt x="579" y="656"/>
                  </a:lnTo>
                  <a:lnTo>
                    <a:pt x="598" y="540"/>
                  </a:lnTo>
                  <a:lnTo>
                    <a:pt x="598" y="425"/>
                  </a:lnTo>
                  <a:lnTo>
                    <a:pt x="579" y="309"/>
                  </a:lnTo>
                  <a:lnTo>
                    <a:pt x="521" y="213"/>
                  </a:lnTo>
                  <a:lnTo>
                    <a:pt x="424" y="7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5"/>
            <p:cNvSpPr/>
            <p:nvPr/>
          </p:nvSpPr>
          <p:spPr>
            <a:xfrm>
              <a:off x="4129492" y="2248102"/>
              <a:ext cx="32903" cy="42497"/>
            </a:xfrm>
            <a:custGeom>
              <a:avLst/>
              <a:gdLst/>
              <a:ahLst/>
              <a:cxnLst/>
              <a:rect l="l" t="t" r="r" b="b"/>
              <a:pathLst>
                <a:path w="926" h="1196" extrusionOk="0">
                  <a:moveTo>
                    <a:pt x="617" y="0"/>
                  </a:moveTo>
                  <a:lnTo>
                    <a:pt x="443" y="20"/>
                  </a:lnTo>
                  <a:lnTo>
                    <a:pt x="366" y="39"/>
                  </a:lnTo>
                  <a:lnTo>
                    <a:pt x="289" y="77"/>
                  </a:lnTo>
                  <a:lnTo>
                    <a:pt x="193" y="155"/>
                  </a:lnTo>
                  <a:lnTo>
                    <a:pt x="116" y="232"/>
                  </a:lnTo>
                  <a:lnTo>
                    <a:pt x="58" y="347"/>
                  </a:lnTo>
                  <a:lnTo>
                    <a:pt x="19" y="444"/>
                  </a:lnTo>
                  <a:lnTo>
                    <a:pt x="0" y="559"/>
                  </a:lnTo>
                  <a:lnTo>
                    <a:pt x="0" y="675"/>
                  </a:lnTo>
                  <a:lnTo>
                    <a:pt x="19" y="790"/>
                  </a:lnTo>
                  <a:lnTo>
                    <a:pt x="77" y="906"/>
                  </a:lnTo>
                  <a:lnTo>
                    <a:pt x="154" y="1002"/>
                  </a:lnTo>
                  <a:lnTo>
                    <a:pt x="231" y="1079"/>
                  </a:lnTo>
                  <a:lnTo>
                    <a:pt x="328" y="1137"/>
                  </a:lnTo>
                  <a:lnTo>
                    <a:pt x="443" y="1176"/>
                  </a:lnTo>
                  <a:lnTo>
                    <a:pt x="559" y="1195"/>
                  </a:lnTo>
                  <a:lnTo>
                    <a:pt x="675" y="1195"/>
                  </a:lnTo>
                  <a:lnTo>
                    <a:pt x="790" y="1176"/>
                  </a:lnTo>
                  <a:lnTo>
                    <a:pt x="906" y="1118"/>
                  </a:lnTo>
                  <a:lnTo>
                    <a:pt x="925" y="1118"/>
                  </a:lnTo>
                  <a:lnTo>
                    <a:pt x="809" y="1022"/>
                  </a:lnTo>
                  <a:lnTo>
                    <a:pt x="713" y="906"/>
                  </a:lnTo>
                  <a:lnTo>
                    <a:pt x="675" y="790"/>
                  </a:lnTo>
                  <a:lnTo>
                    <a:pt x="636" y="675"/>
                  </a:lnTo>
                  <a:lnTo>
                    <a:pt x="636" y="559"/>
                  </a:lnTo>
                  <a:lnTo>
                    <a:pt x="655" y="463"/>
                  </a:lnTo>
                  <a:lnTo>
                    <a:pt x="694" y="347"/>
                  </a:lnTo>
                  <a:lnTo>
                    <a:pt x="752" y="251"/>
                  </a:lnTo>
                  <a:lnTo>
                    <a:pt x="829" y="174"/>
                  </a:lnTo>
                  <a:lnTo>
                    <a:pt x="925" y="97"/>
                  </a:lnTo>
                  <a:lnTo>
                    <a:pt x="771" y="20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9" name="Google Shape;3079;p45"/>
          <p:cNvSpPr/>
          <p:nvPr/>
        </p:nvSpPr>
        <p:spPr>
          <a:xfrm>
            <a:off x="3295686" y="2395529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p46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Social </a:t>
            </a:r>
            <a:r>
              <a:rPr lang="en-IN" dirty="0">
                <a:solidFill>
                  <a:schemeClr val="dk2"/>
                </a:solidFill>
              </a:rPr>
              <a:t>Impact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085" name="Google Shape;3085;p46"/>
          <p:cNvSpPr txBox="1">
            <a:spLocks noGrp="1"/>
          </p:cNvSpPr>
          <p:nvPr>
            <p:ph type="title"/>
          </p:nvPr>
        </p:nvSpPr>
        <p:spPr>
          <a:xfrm>
            <a:off x="2270479" y="1404831"/>
            <a:ext cx="263106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/>
              <a:t>Inspiring Future Generations</a:t>
            </a:r>
            <a:endParaRPr i="1" dirty="0"/>
          </a:p>
        </p:txBody>
      </p:sp>
      <p:sp>
        <p:nvSpPr>
          <p:cNvPr id="3086" name="Google Shape;3086;p46"/>
          <p:cNvSpPr txBox="1">
            <a:spLocks noGrp="1"/>
          </p:cNvSpPr>
          <p:nvPr>
            <p:ph type="subTitle" idx="1"/>
          </p:nvPr>
        </p:nvSpPr>
        <p:spPr>
          <a:xfrm>
            <a:off x="2223535" y="1693461"/>
            <a:ext cx="2710581" cy="13373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By providing easy access to space knowledge, the website aims to inspire the next generation of scientists, engineers, and explorers.</a:t>
            </a:r>
            <a:endParaRPr sz="1200" dirty="0"/>
          </a:p>
        </p:txBody>
      </p:sp>
      <p:sp>
        <p:nvSpPr>
          <p:cNvPr id="3087" name="Google Shape;3087;p46"/>
          <p:cNvSpPr txBox="1">
            <a:spLocks noGrp="1"/>
          </p:cNvSpPr>
          <p:nvPr>
            <p:ph type="title" idx="2"/>
          </p:nvPr>
        </p:nvSpPr>
        <p:spPr>
          <a:xfrm>
            <a:off x="5908776" y="1541932"/>
            <a:ext cx="2762784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/>
              <a:t>Global Reach</a:t>
            </a:r>
            <a:endParaRPr dirty="0"/>
          </a:p>
        </p:txBody>
      </p:sp>
      <p:sp>
        <p:nvSpPr>
          <p:cNvPr id="3088" name="Google Shape;3088;p46"/>
          <p:cNvSpPr txBox="1">
            <a:spLocks noGrp="1"/>
          </p:cNvSpPr>
          <p:nvPr>
            <p:ph type="subTitle" idx="3"/>
          </p:nvPr>
        </p:nvSpPr>
        <p:spPr>
          <a:xfrm>
            <a:off x="5938606" y="2125419"/>
            <a:ext cx="3075204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website can be accessed globally, breaking down geographical barriers to space education.</a:t>
            </a:r>
            <a:endParaRPr dirty="0"/>
          </a:p>
        </p:txBody>
      </p:sp>
      <p:sp>
        <p:nvSpPr>
          <p:cNvPr id="3089" name="Google Shape;3089;p46"/>
          <p:cNvSpPr txBox="1">
            <a:spLocks noGrp="1"/>
          </p:cNvSpPr>
          <p:nvPr>
            <p:ph type="title" idx="4"/>
          </p:nvPr>
        </p:nvSpPr>
        <p:spPr>
          <a:xfrm>
            <a:off x="2320947" y="3157425"/>
            <a:ext cx="231561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/>
              <a:t>Community Engagement</a:t>
            </a:r>
            <a:endParaRPr i="1" dirty="0"/>
          </a:p>
        </p:txBody>
      </p:sp>
      <p:sp>
        <p:nvSpPr>
          <p:cNvPr id="3090" name="Google Shape;3090;p46"/>
          <p:cNvSpPr txBox="1">
            <a:spLocks noGrp="1"/>
          </p:cNvSpPr>
          <p:nvPr>
            <p:ph type="subTitle" idx="5"/>
          </p:nvPr>
        </p:nvSpPr>
        <p:spPr>
          <a:xfrm>
            <a:off x="2323918" y="3751700"/>
            <a:ext cx="2416788" cy="979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like forums and user contributions foster a community of space enthusiasts, educators, and learners.</a:t>
            </a:r>
            <a:endParaRPr dirty="0"/>
          </a:p>
        </p:txBody>
      </p:sp>
      <p:sp>
        <p:nvSpPr>
          <p:cNvPr id="3091" name="Google Shape;3091;p46"/>
          <p:cNvSpPr txBox="1">
            <a:spLocks noGrp="1"/>
          </p:cNvSpPr>
          <p:nvPr>
            <p:ph type="title" idx="6"/>
          </p:nvPr>
        </p:nvSpPr>
        <p:spPr>
          <a:xfrm>
            <a:off x="5908776" y="3065935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/>
              <a:t>Inclusivity</a:t>
            </a:r>
            <a:endParaRPr i="1" dirty="0"/>
          </a:p>
        </p:txBody>
      </p:sp>
      <p:sp>
        <p:nvSpPr>
          <p:cNvPr id="3092" name="Google Shape;3092;p46"/>
          <p:cNvSpPr txBox="1">
            <a:spLocks noGrp="1"/>
          </p:cNvSpPr>
          <p:nvPr>
            <p:ph type="subTitle" idx="7"/>
          </p:nvPr>
        </p:nvSpPr>
        <p:spPr>
          <a:xfrm>
            <a:off x="5908776" y="3435766"/>
            <a:ext cx="3105034" cy="115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Accessible to diverse populations, including multilingual content and resources for those with disabilities.</a:t>
            </a:r>
            <a:endParaRPr dirty="0"/>
          </a:p>
        </p:txBody>
      </p:sp>
      <p:sp>
        <p:nvSpPr>
          <p:cNvPr id="3093" name="Google Shape;3093;p46"/>
          <p:cNvSpPr/>
          <p:nvPr/>
        </p:nvSpPr>
        <p:spPr>
          <a:xfrm>
            <a:off x="1203668" y="1404824"/>
            <a:ext cx="914400" cy="914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4" name="Google Shape;3094;p46"/>
          <p:cNvSpPr/>
          <p:nvPr/>
        </p:nvSpPr>
        <p:spPr>
          <a:xfrm>
            <a:off x="1257024" y="3065925"/>
            <a:ext cx="914400" cy="914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3095;p46"/>
          <p:cNvSpPr/>
          <p:nvPr/>
        </p:nvSpPr>
        <p:spPr>
          <a:xfrm>
            <a:off x="4844853" y="1541925"/>
            <a:ext cx="914400" cy="914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3096;p46"/>
          <p:cNvSpPr/>
          <p:nvPr/>
        </p:nvSpPr>
        <p:spPr>
          <a:xfrm>
            <a:off x="4844853" y="3065925"/>
            <a:ext cx="914400" cy="914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7" name="Google Shape;3097;p46"/>
          <p:cNvGrpSpPr/>
          <p:nvPr/>
        </p:nvGrpSpPr>
        <p:grpSpPr>
          <a:xfrm>
            <a:off x="530208" y="356656"/>
            <a:ext cx="366040" cy="365670"/>
            <a:chOff x="7121150" y="303275"/>
            <a:chExt cx="1309625" cy="1308300"/>
          </a:xfrm>
        </p:grpSpPr>
        <p:sp>
          <p:nvSpPr>
            <p:cNvPr id="3098" name="Google Shape;3098;p46"/>
            <p:cNvSpPr/>
            <p:nvPr/>
          </p:nvSpPr>
          <p:spPr>
            <a:xfrm>
              <a:off x="7121150" y="303275"/>
              <a:ext cx="1309625" cy="1308300"/>
            </a:xfrm>
            <a:custGeom>
              <a:avLst/>
              <a:gdLst/>
              <a:ahLst/>
              <a:cxnLst/>
              <a:rect l="l" t="t" r="r" b="b"/>
              <a:pathLst>
                <a:path w="52385" h="52332" extrusionOk="0">
                  <a:moveTo>
                    <a:pt x="26180" y="52331"/>
                  </a:moveTo>
                  <a:lnTo>
                    <a:pt x="26180" y="52331"/>
                  </a:lnTo>
                  <a:lnTo>
                    <a:pt x="26866" y="52305"/>
                  </a:lnTo>
                  <a:lnTo>
                    <a:pt x="27526" y="52305"/>
                  </a:lnTo>
                  <a:lnTo>
                    <a:pt x="28185" y="52252"/>
                  </a:lnTo>
                  <a:lnTo>
                    <a:pt x="28845" y="52200"/>
                  </a:lnTo>
                  <a:lnTo>
                    <a:pt x="29505" y="52120"/>
                  </a:lnTo>
                  <a:lnTo>
                    <a:pt x="30165" y="52015"/>
                  </a:lnTo>
                  <a:lnTo>
                    <a:pt x="30798" y="51909"/>
                  </a:lnTo>
                  <a:lnTo>
                    <a:pt x="31458" y="51804"/>
                  </a:lnTo>
                  <a:lnTo>
                    <a:pt x="32091" y="51645"/>
                  </a:lnTo>
                  <a:lnTo>
                    <a:pt x="32724" y="51513"/>
                  </a:lnTo>
                  <a:lnTo>
                    <a:pt x="33331" y="51329"/>
                  </a:lnTo>
                  <a:lnTo>
                    <a:pt x="33965" y="51144"/>
                  </a:lnTo>
                  <a:lnTo>
                    <a:pt x="34572" y="50959"/>
                  </a:lnTo>
                  <a:lnTo>
                    <a:pt x="35179" y="50722"/>
                  </a:lnTo>
                  <a:lnTo>
                    <a:pt x="36366" y="50273"/>
                  </a:lnTo>
                  <a:lnTo>
                    <a:pt x="37527" y="49745"/>
                  </a:lnTo>
                  <a:lnTo>
                    <a:pt x="38662" y="49165"/>
                  </a:lnTo>
                  <a:lnTo>
                    <a:pt x="39744" y="48531"/>
                  </a:lnTo>
                  <a:lnTo>
                    <a:pt x="40800" y="47845"/>
                  </a:lnTo>
                  <a:lnTo>
                    <a:pt x="41829" y="47106"/>
                  </a:lnTo>
                  <a:lnTo>
                    <a:pt x="42832" y="46341"/>
                  </a:lnTo>
                  <a:lnTo>
                    <a:pt x="43782" y="45523"/>
                  </a:lnTo>
                  <a:lnTo>
                    <a:pt x="44679" y="44652"/>
                  </a:lnTo>
                  <a:lnTo>
                    <a:pt x="45550" y="43728"/>
                  </a:lnTo>
                  <a:lnTo>
                    <a:pt x="46368" y="42778"/>
                  </a:lnTo>
                  <a:lnTo>
                    <a:pt x="47160" y="41802"/>
                  </a:lnTo>
                  <a:lnTo>
                    <a:pt x="47899" y="40773"/>
                  </a:lnTo>
                  <a:lnTo>
                    <a:pt x="48585" y="39717"/>
                  </a:lnTo>
                  <a:lnTo>
                    <a:pt x="49192" y="38609"/>
                  </a:lnTo>
                  <a:lnTo>
                    <a:pt x="49772" y="37500"/>
                  </a:lnTo>
                  <a:lnTo>
                    <a:pt x="50300" y="36339"/>
                  </a:lnTo>
                  <a:lnTo>
                    <a:pt x="50775" y="35152"/>
                  </a:lnTo>
                  <a:lnTo>
                    <a:pt x="50986" y="34545"/>
                  </a:lnTo>
                  <a:lnTo>
                    <a:pt x="51197" y="33938"/>
                  </a:lnTo>
                  <a:lnTo>
                    <a:pt x="51382" y="33304"/>
                  </a:lnTo>
                  <a:lnTo>
                    <a:pt x="51540" y="32697"/>
                  </a:lnTo>
                  <a:lnTo>
                    <a:pt x="51699" y="32064"/>
                  </a:lnTo>
                  <a:lnTo>
                    <a:pt x="51831" y="31431"/>
                  </a:lnTo>
                  <a:lnTo>
                    <a:pt x="51963" y="30771"/>
                  </a:lnTo>
                  <a:lnTo>
                    <a:pt x="52068" y="30138"/>
                  </a:lnTo>
                  <a:lnTo>
                    <a:pt x="52174" y="29478"/>
                  </a:lnTo>
                  <a:lnTo>
                    <a:pt x="52227" y="28818"/>
                  </a:lnTo>
                  <a:lnTo>
                    <a:pt x="52306" y="28158"/>
                  </a:lnTo>
                  <a:lnTo>
                    <a:pt x="52332" y="27499"/>
                  </a:lnTo>
                  <a:lnTo>
                    <a:pt x="52359" y="26839"/>
                  </a:lnTo>
                  <a:lnTo>
                    <a:pt x="52385" y="26153"/>
                  </a:lnTo>
                  <a:lnTo>
                    <a:pt x="52385" y="26153"/>
                  </a:lnTo>
                  <a:lnTo>
                    <a:pt x="52359" y="25493"/>
                  </a:lnTo>
                  <a:lnTo>
                    <a:pt x="52332" y="24807"/>
                  </a:lnTo>
                  <a:lnTo>
                    <a:pt x="52306" y="24147"/>
                  </a:lnTo>
                  <a:lnTo>
                    <a:pt x="52227" y="23487"/>
                  </a:lnTo>
                  <a:lnTo>
                    <a:pt x="52174" y="22828"/>
                  </a:lnTo>
                  <a:lnTo>
                    <a:pt x="52068" y="22194"/>
                  </a:lnTo>
                  <a:lnTo>
                    <a:pt x="51963" y="21535"/>
                  </a:lnTo>
                  <a:lnTo>
                    <a:pt x="51831" y="20901"/>
                  </a:lnTo>
                  <a:lnTo>
                    <a:pt x="51699" y="20268"/>
                  </a:lnTo>
                  <a:lnTo>
                    <a:pt x="51540" y="19634"/>
                  </a:lnTo>
                  <a:lnTo>
                    <a:pt x="51382" y="19001"/>
                  </a:lnTo>
                  <a:lnTo>
                    <a:pt x="51197" y="18394"/>
                  </a:lnTo>
                  <a:lnTo>
                    <a:pt x="50986" y="17787"/>
                  </a:lnTo>
                  <a:lnTo>
                    <a:pt x="50775" y="17180"/>
                  </a:lnTo>
                  <a:lnTo>
                    <a:pt x="50300" y="15993"/>
                  </a:lnTo>
                  <a:lnTo>
                    <a:pt x="49772" y="14831"/>
                  </a:lnTo>
                  <a:lnTo>
                    <a:pt x="49192" y="13697"/>
                  </a:lnTo>
                  <a:lnTo>
                    <a:pt x="48585" y="12615"/>
                  </a:lnTo>
                  <a:lnTo>
                    <a:pt x="47899" y="11559"/>
                  </a:lnTo>
                  <a:lnTo>
                    <a:pt x="47160" y="10530"/>
                  </a:lnTo>
                  <a:lnTo>
                    <a:pt x="46368" y="9527"/>
                  </a:lnTo>
                  <a:lnTo>
                    <a:pt x="45550" y="8577"/>
                  </a:lnTo>
                  <a:lnTo>
                    <a:pt x="44679" y="7680"/>
                  </a:lnTo>
                  <a:lnTo>
                    <a:pt x="43782" y="6809"/>
                  </a:lnTo>
                  <a:lnTo>
                    <a:pt x="42832" y="5991"/>
                  </a:lnTo>
                  <a:lnTo>
                    <a:pt x="41829" y="5199"/>
                  </a:lnTo>
                  <a:lnTo>
                    <a:pt x="40800" y="4487"/>
                  </a:lnTo>
                  <a:lnTo>
                    <a:pt x="39744" y="3801"/>
                  </a:lnTo>
                  <a:lnTo>
                    <a:pt x="38662" y="3167"/>
                  </a:lnTo>
                  <a:lnTo>
                    <a:pt x="37527" y="2587"/>
                  </a:lnTo>
                  <a:lnTo>
                    <a:pt x="36366" y="2059"/>
                  </a:lnTo>
                  <a:lnTo>
                    <a:pt x="35179" y="1584"/>
                  </a:lnTo>
                  <a:lnTo>
                    <a:pt x="34572" y="1373"/>
                  </a:lnTo>
                  <a:lnTo>
                    <a:pt x="33965" y="1188"/>
                  </a:lnTo>
                  <a:lnTo>
                    <a:pt x="33331" y="1003"/>
                  </a:lnTo>
                  <a:lnTo>
                    <a:pt x="32724" y="818"/>
                  </a:lnTo>
                  <a:lnTo>
                    <a:pt x="32091" y="660"/>
                  </a:lnTo>
                  <a:lnTo>
                    <a:pt x="31458" y="528"/>
                  </a:lnTo>
                  <a:lnTo>
                    <a:pt x="30798" y="396"/>
                  </a:lnTo>
                  <a:lnTo>
                    <a:pt x="30165" y="291"/>
                  </a:lnTo>
                  <a:lnTo>
                    <a:pt x="29505" y="211"/>
                  </a:lnTo>
                  <a:lnTo>
                    <a:pt x="28845" y="132"/>
                  </a:lnTo>
                  <a:lnTo>
                    <a:pt x="28185" y="80"/>
                  </a:lnTo>
                  <a:lnTo>
                    <a:pt x="27526" y="27"/>
                  </a:lnTo>
                  <a:lnTo>
                    <a:pt x="26866" y="0"/>
                  </a:lnTo>
                  <a:lnTo>
                    <a:pt x="26180" y="0"/>
                  </a:lnTo>
                  <a:lnTo>
                    <a:pt x="26180" y="0"/>
                  </a:lnTo>
                  <a:lnTo>
                    <a:pt x="25520" y="0"/>
                  </a:lnTo>
                  <a:lnTo>
                    <a:pt x="24834" y="27"/>
                  </a:lnTo>
                  <a:lnTo>
                    <a:pt x="24174" y="80"/>
                  </a:lnTo>
                  <a:lnTo>
                    <a:pt x="23514" y="132"/>
                  </a:lnTo>
                  <a:lnTo>
                    <a:pt x="22855" y="211"/>
                  </a:lnTo>
                  <a:lnTo>
                    <a:pt x="22195" y="291"/>
                  </a:lnTo>
                  <a:lnTo>
                    <a:pt x="21562" y="396"/>
                  </a:lnTo>
                  <a:lnTo>
                    <a:pt x="20928" y="528"/>
                  </a:lnTo>
                  <a:lnTo>
                    <a:pt x="20268" y="660"/>
                  </a:lnTo>
                  <a:lnTo>
                    <a:pt x="19661" y="818"/>
                  </a:lnTo>
                  <a:lnTo>
                    <a:pt x="19028" y="1003"/>
                  </a:lnTo>
                  <a:lnTo>
                    <a:pt x="18421" y="1188"/>
                  </a:lnTo>
                  <a:lnTo>
                    <a:pt x="17788" y="1373"/>
                  </a:lnTo>
                  <a:lnTo>
                    <a:pt x="17207" y="1584"/>
                  </a:lnTo>
                  <a:lnTo>
                    <a:pt x="15993" y="2059"/>
                  </a:lnTo>
                  <a:lnTo>
                    <a:pt x="14858" y="2587"/>
                  </a:lnTo>
                  <a:lnTo>
                    <a:pt x="13724" y="3167"/>
                  </a:lnTo>
                  <a:lnTo>
                    <a:pt x="12615" y="3801"/>
                  </a:lnTo>
                  <a:lnTo>
                    <a:pt x="11560" y="4487"/>
                  </a:lnTo>
                  <a:lnTo>
                    <a:pt x="10531" y="5199"/>
                  </a:lnTo>
                  <a:lnTo>
                    <a:pt x="9554" y="5991"/>
                  </a:lnTo>
                  <a:lnTo>
                    <a:pt x="8578" y="6809"/>
                  </a:lnTo>
                  <a:lnTo>
                    <a:pt x="7680" y="7680"/>
                  </a:lnTo>
                  <a:lnTo>
                    <a:pt x="6810" y="8577"/>
                  </a:lnTo>
                  <a:lnTo>
                    <a:pt x="5991" y="9527"/>
                  </a:lnTo>
                  <a:lnTo>
                    <a:pt x="5200" y="10530"/>
                  </a:lnTo>
                  <a:lnTo>
                    <a:pt x="4487" y="11559"/>
                  </a:lnTo>
                  <a:lnTo>
                    <a:pt x="3801" y="12615"/>
                  </a:lnTo>
                  <a:lnTo>
                    <a:pt x="3168" y="13697"/>
                  </a:lnTo>
                  <a:lnTo>
                    <a:pt x="2587" y="14831"/>
                  </a:lnTo>
                  <a:lnTo>
                    <a:pt x="2059" y="15993"/>
                  </a:lnTo>
                  <a:lnTo>
                    <a:pt x="1584" y="17180"/>
                  </a:lnTo>
                  <a:lnTo>
                    <a:pt x="1373" y="17787"/>
                  </a:lnTo>
                  <a:lnTo>
                    <a:pt x="1162" y="18394"/>
                  </a:lnTo>
                  <a:lnTo>
                    <a:pt x="1004" y="19001"/>
                  </a:lnTo>
                  <a:lnTo>
                    <a:pt x="819" y="19634"/>
                  </a:lnTo>
                  <a:lnTo>
                    <a:pt x="661" y="20268"/>
                  </a:lnTo>
                  <a:lnTo>
                    <a:pt x="529" y="20901"/>
                  </a:lnTo>
                  <a:lnTo>
                    <a:pt x="397" y="21535"/>
                  </a:lnTo>
                  <a:lnTo>
                    <a:pt x="291" y="22194"/>
                  </a:lnTo>
                  <a:lnTo>
                    <a:pt x="212" y="22828"/>
                  </a:lnTo>
                  <a:lnTo>
                    <a:pt x="133" y="23487"/>
                  </a:lnTo>
                  <a:lnTo>
                    <a:pt x="80" y="24147"/>
                  </a:lnTo>
                  <a:lnTo>
                    <a:pt x="27" y="24807"/>
                  </a:lnTo>
                  <a:lnTo>
                    <a:pt x="1" y="25493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6839"/>
                  </a:lnTo>
                  <a:lnTo>
                    <a:pt x="27" y="27499"/>
                  </a:lnTo>
                  <a:lnTo>
                    <a:pt x="80" y="28158"/>
                  </a:lnTo>
                  <a:lnTo>
                    <a:pt x="133" y="28818"/>
                  </a:lnTo>
                  <a:lnTo>
                    <a:pt x="212" y="29478"/>
                  </a:lnTo>
                  <a:lnTo>
                    <a:pt x="291" y="30138"/>
                  </a:lnTo>
                  <a:lnTo>
                    <a:pt x="397" y="30771"/>
                  </a:lnTo>
                  <a:lnTo>
                    <a:pt x="529" y="31431"/>
                  </a:lnTo>
                  <a:lnTo>
                    <a:pt x="661" y="32064"/>
                  </a:lnTo>
                  <a:lnTo>
                    <a:pt x="819" y="32697"/>
                  </a:lnTo>
                  <a:lnTo>
                    <a:pt x="1004" y="33304"/>
                  </a:lnTo>
                  <a:lnTo>
                    <a:pt x="1162" y="33938"/>
                  </a:lnTo>
                  <a:lnTo>
                    <a:pt x="1373" y="34545"/>
                  </a:lnTo>
                  <a:lnTo>
                    <a:pt x="1584" y="35152"/>
                  </a:lnTo>
                  <a:lnTo>
                    <a:pt x="2059" y="36339"/>
                  </a:lnTo>
                  <a:lnTo>
                    <a:pt x="2587" y="37500"/>
                  </a:lnTo>
                  <a:lnTo>
                    <a:pt x="3168" y="38609"/>
                  </a:lnTo>
                  <a:lnTo>
                    <a:pt x="3801" y="39717"/>
                  </a:lnTo>
                  <a:lnTo>
                    <a:pt x="4487" y="40773"/>
                  </a:lnTo>
                  <a:lnTo>
                    <a:pt x="5200" y="41802"/>
                  </a:lnTo>
                  <a:lnTo>
                    <a:pt x="5991" y="42778"/>
                  </a:lnTo>
                  <a:lnTo>
                    <a:pt x="6810" y="43728"/>
                  </a:lnTo>
                  <a:lnTo>
                    <a:pt x="7680" y="44652"/>
                  </a:lnTo>
                  <a:lnTo>
                    <a:pt x="8578" y="45523"/>
                  </a:lnTo>
                  <a:lnTo>
                    <a:pt x="9554" y="46341"/>
                  </a:lnTo>
                  <a:lnTo>
                    <a:pt x="10531" y="47106"/>
                  </a:lnTo>
                  <a:lnTo>
                    <a:pt x="11560" y="47845"/>
                  </a:lnTo>
                  <a:lnTo>
                    <a:pt x="12615" y="48531"/>
                  </a:lnTo>
                  <a:lnTo>
                    <a:pt x="13724" y="49165"/>
                  </a:lnTo>
                  <a:lnTo>
                    <a:pt x="14858" y="49745"/>
                  </a:lnTo>
                  <a:lnTo>
                    <a:pt x="15993" y="50273"/>
                  </a:lnTo>
                  <a:lnTo>
                    <a:pt x="17207" y="50722"/>
                  </a:lnTo>
                  <a:lnTo>
                    <a:pt x="17788" y="50959"/>
                  </a:lnTo>
                  <a:lnTo>
                    <a:pt x="18421" y="51144"/>
                  </a:lnTo>
                  <a:lnTo>
                    <a:pt x="19028" y="51329"/>
                  </a:lnTo>
                  <a:lnTo>
                    <a:pt x="19661" y="51513"/>
                  </a:lnTo>
                  <a:lnTo>
                    <a:pt x="20268" y="51645"/>
                  </a:lnTo>
                  <a:lnTo>
                    <a:pt x="20928" y="51804"/>
                  </a:lnTo>
                  <a:lnTo>
                    <a:pt x="21562" y="51909"/>
                  </a:lnTo>
                  <a:lnTo>
                    <a:pt x="22195" y="52015"/>
                  </a:lnTo>
                  <a:lnTo>
                    <a:pt x="22855" y="52120"/>
                  </a:lnTo>
                  <a:lnTo>
                    <a:pt x="23514" y="52200"/>
                  </a:lnTo>
                  <a:lnTo>
                    <a:pt x="24174" y="52252"/>
                  </a:lnTo>
                  <a:lnTo>
                    <a:pt x="24834" y="52305"/>
                  </a:lnTo>
                  <a:lnTo>
                    <a:pt x="25520" y="52305"/>
                  </a:lnTo>
                  <a:lnTo>
                    <a:pt x="26180" y="52331"/>
                  </a:lnTo>
                  <a:lnTo>
                    <a:pt x="26180" y="523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6"/>
            <p:cNvSpPr/>
            <p:nvPr/>
          </p:nvSpPr>
          <p:spPr>
            <a:xfrm>
              <a:off x="7121150" y="303275"/>
              <a:ext cx="1309625" cy="1308300"/>
            </a:xfrm>
            <a:custGeom>
              <a:avLst/>
              <a:gdLst/>
              <a:ahLst/>
              <a:cxnLst/>
              <a:rect l="l" t="t" r="r" b="b"/>
              <a:pathLst>
                <a:path w="52385" h="52332" extrusionOk="0">
                  <a:moveTo>
                    <a:pt x="26180" y="52331"/>
                  </a:moveTo>
                  <a:lnTo>
                    <a:pt x="26180" y="52331"/>
                  </a:lnTo>
                  <a:lnTo>
                    <a:pt x="26866" y="52305"/>
                  </a:lnTo>
                  <a:lnTo>
                    <a:pt x="27526" y="52305"/>
                  </a:lnTo>
                  <a:lnTo>
                    <a:pt x="28185" y="52252"/>
                  </a:lnTo>
                  <a:lnTo>
                    <a:pt x="28845" y="52200"/>
                  </a:lnTo>
                  <a:lnTo>
                    <a:pt x="29505" y="52120"/>
                  </a:lnTo>
                  <a:lnTo>
                    <a:pt x="30165" y="52015"/>
                  </a:lnTo>
                  <a:lnTo>
                    <a:pt x="30798" y="51909"/>
                  </a:lnTo>
                  <a:lnTo>
                    <a:pt x="31458" y="51804"/>
                  </a:lnTo>
                  <a:lnTo>
                    <a:pt x="32091" y="51645"/>
                  </a:lnTo>
                  <a:lnTo>
                    <a:pt x="32724" y="51513"/>
                  </a:lnTo>
                  <a:lnTo>
                    <a:pt x="33331" y="51329"/>
                  </a:lnTo>
                  <a:lnTo>
                    <a:pt x="33965" y="51144"/>
                  </a:lnTo>
                  <a:lnTo>
                    <a:pt x="34572" y="50959"/>
                  </a:lnTo>
                  <a:lnTo>
                    <a:pt x="35179" y="50722"/>
                  </a:lnTo>
                  <a:lnTo>
                    <a:pt x="36366" y="50273"/>
                  </a:lnTo>
                  <a:lnTo>
                    <a:pt x="37527" y="49745"/>
                  </a:lnTo>
                  <a:lnTo>
                    <a:pt x="38662" y="49165"/>
                  </a:lnTo>
                  <a:lnTo>
                    <a:pt x="39744" y="48531"/>
                  </a:lnTo>
                  <a:lnTo>
                    <a:pt x="40800" y="47845"/>
                  </a:lnTo>
                  <a:lnTo>
                    <a:pt x="41829" y="47106"/>
                  </a:lnTo>
                  <a:lnTo>
                    <a:pt x="42832" y="46341"/>
                  </a:lnTo>
                  <a:lnTo>
                    <a:pt x="43782" y="45523"/>
                  </a:lnTo>
                  <a:lnTo>
                    <a:pt x="44679" y="44652"/>
                  </a:lnTo>
                  <a:lnTo>
                    <a:pt x="45550" y="43728"/>
                  </a:lnTo>
                  <a:lnTo>
                    <a:pt x="46368" y="42778"/>
                  </a:lnTo>
                  <a:lnTo>
                    <a:pt x="47160" y="41802"/>
                  </a:lnTo>
                  <a:lnTo>
                    <a:pt x="47899" y="40773"/>
                  </a:lnTo>
                  <a:lnTo>
                    <a:pt x="48585" y="39717"/>
                  </a:lnTo>
                  <a:lnTo>
                    <a:pt x="49192" y="38609"/>
                  </a:lnTo>
                  <a:lnTo>
                    <a:pt x="49772" y="37500"/>
                  </a:lnTo>
                  <a:lnTo>
                    <a:pt x="50300" y="36339"/>
                  </a:lnTo>
                  <a:lnTo>
                    <a:pt x="50775" y="35152"/>
                  </a:lnTo>
                  <a:lnTo>
                    <a:pt x="50986" y="34545"/>
                  </a:lnTo>
                  <a:lnTo>
                    <a:pt x="51197" y="33938"/>
                  </a:lnTo>
                  <a:lnTo>
                    <a:pt x="51382" y="33304"/>
                  </a:lnTo>
                  <a:lnTo>
                    <a:pt x="51540" y="32697"/>
                  </a:lnTo>
                  <a:lnTo>
                    <a:pt x="51699" y="32064"/>
                  </a:lnTo>
                  <a:lnTo>
                    <a:pt x="51831" y="31431"/>
                  </a:lnTo>
                  <a:lnTo>
                    <a:pt x="51963" y="30771"/>
                  </a:lnTo>
                  <a:lnTo>
                    <a:pt x="52068" y="30138"/>
                  </a:lnTo>
                  <a:lnTo>
                    <a:pt x="52174" y="29478"/>
                  </a:lnTo>
                  <a:lnTo>
                    <a:pt x="52227" y="28818"/>
                  </a:lnTo>
                  <a:lnTo>
                    <a:pt x="52306" y="28158"/>
                  </a:lnTo>
                  <a:lnTo>
                    <a:pt x="52332" y="27499"/>
                  </a:lnTo>
                  <a:lnTo>
                    <a:pt x="52359" y="26839"/>
                  </a:lnTo>
                  <a:lnTo>
                    <a:pt x="52385" y="26153"/>
                  </a:lnTo>
                  <a:lnTo>
                    <a:pt x="52385" y="26153"/>
                  </a:lnTo>
                  <a:lnTo>
                    <a:pt x="52359" y="25493"/>
                  </a:lnTo>
                  <a:lnTo>
                    <a:pt x="52332" y="24807"/>
                  </a:lnTo>
                  <a:lnTo>
                    <a:pt x="52306" y="24147"/>
                  </a:lnTo>
                  <a:lnTo>
                    <a:pt x="52227" y="23487"/>
                  </a:lnTo>
                  <a:lnTo>
                    <a:pt x="52174" y="22828"/>
                  </a:lnTo>
                  <a:lnTo>
                    <a:pt x="52068" y="22194"/>
                  </a:lnTo>
                  <a:lnTo>
                    <a:pt x="51963" y="21535"/>
                  </a:lnTo>
                  <a:lnTo>
                    <a:pt x="51831" y="20901"/>
                  </a:lnTo>
                  <a:lnTo>
                    <a:pt x="51699" y="20268"/>
                  </a:lnTo>
                  <a:lnTo>
                    <a:pt x="51540" y="19634"/>
                  </a:lnTo>
                  <a:lnTo>
                    <a:pt x="51382" y="19001"/>
                  </a:lnTo>
                  <a:lnTo>
                    <a:pt x="51197" y="18394"/>
                  </a:lnTo>
                  <a:lnTo>
                    <a:pt x="50986" y="17787"/>
                  </a:lnTo>
                  <a:lnTo>
                    <a:pt x="50775" y="17180"/>
                  </a:lnTo>
                  <a:lnTo>
                    <a:pt x="50300" y="15993"/>
                  </a:lnTo>
                  <a:lnTo>
                    <a:pt x="49772" y="14831"/>
                  </a:lnTo>
                  <a:lnTo>
                    <a:pt x="49192" y="13697"/>
                  </a:lnTo>
                  <a:lnTo>
                    <a:pt x="48585" y="12615"/>
                  </a:lnTo>
                  <a:lnTo>
                    <a:pt x="47899" y="11559"/>
                  </a:lnTo>
                  <a:lnTo>
                    <a:pt x="47160" y="10530"/>
                  </a:lnTo>
                  <a:lnTo>
                    <a:pt x="46368" y="9527"/>
                  </a:lnTo>
                  <a:lnTo>
                    <a:pt x="45550" y="8577"/>
                  </a:lnTo>
                  <a:lnTo>
                    <a:pt x="44679" y="7680"/>
                  </a:lnTo>
                  <a:lnTo>
                    <a:pt x="43782" y="6809"/>
                  </a:lnTo>
                  <a:lnTo>
                    <a:pt x="42832" y="5991"/>
                  </a:lnTo>
                  <a:lnTo>
                    <a:pt x="41829" y="5199"/>
                  </a:lnTo>
                  <a:lnTo>
                    <a:pt x="40800" y="4487"/>
                  </a:lnTo>
                  <a:lnTo>
                    <a:pt x="39744" y="3801"/>
                  </a:lnTo>
                  <a:lnTo>
                    <a:pt x="38662" y="3167"/>
                  </a:lnTo>
                  <a:lnTo>
                    <a:pt x="37527" y="2587"/>
                  </a:lnTo>
                  <a:lnTo>
                    <a:pt x="36366" y="2059"/>
                  </a:lnTo>
                  <a:lnTo>
                    <a:pt x="35179" y="1584"/>
                  </a:lnTo>
                  <a:lnTo>
                    <a:pt x="34572" y="1373"/>
                  </a:lnTo>
                  <a:lnTo>
                    <a:pt x="33965" y="1188"/>
                  </a:lnTo>
                  <a:lnTo>
                    <a:pt x="33331" y="1003"/>
                  </a:lnTo>
                  <a:lnTo>
                    <a:pt x="32724" y="818"/>
                  </a:lnTo>
                  <a:lnTo>
                    <a:pt x="32091" y="660"/>
                  </a:lnTo>
                  <a:lnTo>
                    <a:pt x="31458" y="528"/>
                  </a:lnTo>
                  <a:lnTo>
                    <a:pt x="30798" y="396"/>
                  </a:lnTo>
                  <a:lnTo>
                    <a:pt x="30165" y="291"/>
                  </a:lnTo>
                  <a:lnTo>
                    <a:pt x="29505" y="211"/>
                  </a:lnTo>
                  <a:lnTo>
                    <a:pt x="28845" y="132"/>
                  </a:lnTo>
                  <a:lnTo>
                    <a:pt x="28185" y="80"/>
                  </a:lnTo>
                  <a:lnTo>
                    <a:pt x="27526" y="27"/>
                  </a:lnTo>
                  <a:lnTo>
                    <a:pt x="26866" y="0"/>
                  </a:lnTo>
                  <a:lnTo>
                    <a:pt x="26180" y="0"/>
                  </a:lnTo>
                  <a:lnTo>
                    <a:pt x="26180" y="0"/>
                  </a:lnTo>
                  <a:lnTo>
                    <a:pt x="25520" y="0"/>
                  </a:lnTo>
                  <a:lnTo>
                    <a:pt x="24834" y="27"/>
                  </a:lnTo>
                  <a:lnTo>
                    <a:pt x="24174" y="80"/>
                  </a:lnTo>
                  <a:lnTo>
                    <a:pt x="23514" y="132"/>
                  </a:lnTo>
                  <a:lnTo>
                    <a:pt x="22855" y="211"/>
                  </a:lnTo>
                  <a:lnTo>
                    <a:pt x="22195" y="291"/>
                  </a:lnTo>
                  <a:lnTo>
                    <a:pt x="21562" y="396"/>
                  </a:lnTo>
                  <a:lnTo>
                    <a:pt x="20928" y="528"/>
                  </a:lnTo>
                  <a:lnTo>
                    <a:pt x="20268" y="660"/>
                  </a:lnTo>
                  <a:lnTo>
                    <a:pt x="19661" y="818"/>
                  </a:lnTo>
                  <a:lnTo>
                    <a:pt x="19028" y="1003"/>
                  </a:lnTo>
                  <a:lnTo>
                    <a:pt x="18421" y="1188"/>
                  </a:lnTo>
                  <a:lnTo>
                    <a:pt x="17788" y="1373"/>
                  </a:lnTo>
                  <a:lnTo>
                    <a:pt x="17207" y="1584"/>
                  </a:lnTo>
                  <a:lnTo>
                    <a:pt x="15993" y="2059"/>
                  </a:lnTo>
                  <a:lnTo>
                    <a:pt x="14858" y="2587"/>
                  </a:lnTo>
                  <a:lnTo>
                    <a:pt x="13724" y="3167"/>
                  </a:lnTo>
                  <a:lnTo>
                    <a:pt x="12615" y="3801"/>
                  </a:lnTo>
                  <a:lnTo>
                    <a:pt x="11560" y="4487"/>
                  </a:lnTo>
                  <a:lnTo>
                    <a:pt x="10531" y="5199"/>
                  </a:lnTo>
                  <a:lnTo>
                    <a:pt x="9554" y="5991"/>
                  </a:lnTo>
                  <a:lnTo>
                    <a:pt x="8578" y="6809"/>
                  </a:lnTo>
                  <a:lnTo>
                    <a:pt x="7680" y="7680"/>
                  </a:lnTo>
                  <a:lnTo>
                    <a:pt x="6810" y="8577"/>
                  </a:lnTo>
                  <a:lnTo>
                    <a:pt x="5991" y="9527"/>
                  </a:lnTo>
                  <a:lnTo>
                    <a:pt x="5200" y="10530"/>
                  </a:lnTo>
                  <a:lnTo>
                    <a:pt x="4487" y="11559"/>
                  </a:lnTo>
                  <a:lnTo>
                    <a:pt x="3801" y="12615"/>
                  </a:lnTo>
                  <a:lnTo>
                    <a:pt x="3168" y="13697"/>
                  </a:lnTo>
                  <a:lnTo>
                    <a:pt x="2587" y="14831"/>
                  </a:lnTo>
                  <a:lnTo>
                    <a:pt x="2059" y="15993"/>
                  </a:lnTo>
                  <a:lnTo>
                    <a:pt x="1584" y="17180"/>
                  </a:lnTo>
                  <a:lnTo>
                    <a:pt x="1373" y="17787"/>
                  </a:lnTo>
                  <a:lnTo>
                    <a:pt x="1162" y="18394"/>
                  </a:lnTo>
                  <a:lnTo>
                    <a:pt x="1004" y="19001"/>
                  </a:lnTo>
                  <a:lnTo>
                    <a:pt x="819" y="19634"/>
                  </a:lnTo>
                  <a:lnTo>
                    <a:pt x="661" y="20268"/>
                  </a:lnTo>
                  <a:lnTo>
                    <a:pt x="529" y="20901"/>
                  </a:lnTo>
                  <a:lnTo>
                    <a:pt x="397" y="21535"/>
                  </a:lnTo>
                  <a:lnTo>
                    <a:pt x="291" y="22194"/>
                  </a:lnTo>
                  <a:lnTo>
                    <a:pt x="212" y="22828"/>
                  </a:lnTo>
                  <a:lnTo>
                    <a:pt x="133" y="23487"/>
                  </a:lnTo>
                  <a:lnTo>
                    <a:pt x="80" y="24147"/>
                  </a:lnTo>
                  <a:lnTo>
                    <a:pt x="27" y="24807"/>
                  </a:lnTo>
                  <a:lnTo>
                    <a:pt x="1" y="25493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6839"/>
                  </a:lnTo>
                  <a:lnTo>
                    <a:pt x="27" y="27499"/>
                  </a:lnTo>
                  <a:lnTo>
                    <a:pt x="80" y="28158"/>
                  </a:lnTo>
                  <a:lnTo>
                    <a:pt x="133" y="28818"/>
                  </a:lnTo>
                  <a:lnTo>
                    <a:pt x="212" y="29478"/>
                  </a:lnTo>
                  <a:lnTo>
                    <a:pt x="291" y="30138"/>
                  </a:lnTo>
                  <a:lnTo>
                    <a:pt x="397" y="30771"/>
                  </a:lnTo>
                  <a:lnTo>
                    <a:pt x="529" y="31431"/>
                  </a:lnTo>
                  <a:lnTo>
                    <a:pt x="661" y="32064"/>
                  </a:lnTo>
                  <a:lnTo>
                    <a:pt x="819" y="32697"/>
                  </a:lnTo>
                  <a:lnTo>
                    <a:pt x="1004" y="33304"/>
                  </a:lnTo>
                  <a:lnTo>
                    <a:pt x="1162" y="33938"/>
                  </a:lnTo>
                  <a:lnTo>
                    <a:pt x="1373" y="34545"/>
                  </a:lnTo>
                  <a:lnTo>
                    <a:pt x="1584" y="35152"/>
                  </a:lnTo>
                  <a:lnTo>
                    <a:pt x="2059" y="36339"/>
                  </a:lnTo>
                  <a:lnTo>
                    <a:pt x="2587" y="37500"/>
                  </a:lnTo>
                  <a:lnTo>
                    <a:pt x="3168" y="38609"/>
                  </a:lnTo>
                  <a:lnTo>
                    <a:pt x="3801" y="39717"/>
                  </a:lnTo>
                  <a:lnTo>
                    <a:pt x="4487" y="40773"/>
                  </a:lnTo>
                  <a:lnTo>
                    <a:pt x="5200" y="41802"/>
                  </a:lnTo>
                  <a:lnTo>
                    <a:pt x="5991" y="42778"/>
                  </a:lnTo>
                  <a:lnTo>
                    <a:pt x="6810" y="43728"/>
                  </a:lnTo>
                  <a:lnTo>
                    <a:pt x="7680" y="44652"/>
                  </a:lnTo>
                  <a:lnTo>
                    <a:pt x="8578" y="45523"/>
                  </a:lnTo>
                  <a:lnTo>
                    <a:pt x="9554" y="46341"/>
                  </a:lnTo>
                  <a:lnTo>
                    <a:pt x="10531" y="47106"/>
                  </a:lnTo>
                  <a:lnTo>
                    <a:pt x="11560" y="47845"/>
                  </a:lnTo>
                  <a:lnTo>
                    <a:pt x="12615" y="48531"/>
                  </a:lnTo>
                  <a:lnTo>
                    <a:pt x="13724" y="49165"/>
                  </a:lnTo>
                  <a:lnTo>
                    <a:pt x="14858" y="49745"/>
                  </a:lnTo>
                  <a:lnTo>
                    <a:pt x="15993" y="50273"/>
                  </a:lnTo>
                  <a:lnTo>
                    <a:pt x="17207" y="50722"/>
                  </a:lnTo>
                  <a:lnTo>
                    <a:pt x="17788" y="50959"/>
                  </a:lnTo>
                  <a:lnTo>
                    <a:pt x="18421" y="51144"/>
                  </a:lnTo>
                  <a:lnTo>
                    <a:pt x="19028" y="51329"/>
                  </a:lnTo>
                  <a:lnTo>
                    <a:pt x="19661" y="51513"/>
                  </a:lnTo>
                  <a:lnTo>
                    <a:pt x="20268" y="51645"/>
                  </a:lnTo>
                  <a:lnTo>
                    <a:pt x="20928" y="51804"/>
                  </a:lnTo>
                  <a:lnTo>
                    <a:pt x="21562" y="51909"/>
                  </a:lnTo>
                  <a:lnTo>
                    <a:pt x="22195" y="52015"/>
                  </a:lnTo>
                  <a:lnTo>
                    <a:pt x="22855" y="52120"/>
                  </a:lnTo>
                  <a:lnTo>
                    <a:pt x="23514" y="52200"/>
                  </a:lnTo>
                  <a:lnTo>
                    <a:pt x="24174" y="52252"/>
                  </a:lnTo>
                  <a:lnTo>
                    <a:pt x="24834" y="52305"/>
                  </a:lnTo>
                  <a:lnTo>
                    <a:pt x="25520" y="52305"/>
                  </a:lnTo>
                  <a:lnTo>
                    <a:pt x="26180" y="52331"/>
                  </a:lnTo>
                  <a:lnTo>
                    <a:pt x="26180" y="5233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6"/>
            <p:cNvSpPr/>
            <p:nvPr/>
          </p:nvSpPr>
          <p:spPr>
            <a:xfrm>
              <a:off x="7121150" y="303275"/>
              <a:ext cx="1171100" cy="1210650"/>
            </a:xfrm>
            <a:custGeom>
              <a:avLst/>
              <a:gdLst/>
              <a:ahLst/>
              <a:cxnLst/>
              <a:rect l="l" t="t" r="r" b="b"/>
              <a:pathLst>
                <a:path w="46844" h="48426" extrusionOk="0">
                  <a:moveTo>
                    <a:pt x="26180" y="0"/>
                  </a:moveTo>
                  <a:lnTo>
                    <a:pt x="26180" y="0"/>
                  </a:lnTo>
                  <a:lnTo>
                    <a:pt x="26998" y="0"/>
                  </a:lnTo>
                  <a:lnTo>
                    <a:pt x="27816" y="53"/>
                  </a:lnTo>
                  <a:lnTo>
                    <a:pt x="28634" y="106"/>
                  </a:lnTo>
                  <a:lnTo>
                    <a:pt x="29426" y="185"/>
                  </a:lnTo>
                  <a:lnTo>
                    <a:pt x="30217" y="317"/>
                  </a:lnTo>
                  <a:lnTo>
                    <a:pt x="31009" y="449"/>
                  </a:lnTo>
                  <a:lnTo>
                    <a:pt x="31774" y="607"/>
                  </a:lnTo>
                  <a:lnTo>
                    <a:pt x="32540" y="766"/>
                  </a:lnTo>
                  <a:lnTo>
                    <a:pt x="33305" y="977"/>
                  </a:lnTo>
                  <a:lnTo>
                    <a:pt x="34044" y="1188"/>
                  </a:lnTo>
                  <a:lnTo>
                    <a:pt x="34783" y="1452"/>
                  </a:lnTo>
                  <a:lnTo>
                    <a:pt x="35522" y="1716"/>
                  </a:lnTo>
                  <a:lnTo>
                    <a:pt x="36234" y="2006"/>
                  </a:lnTo>
                  <a:lnTo>
                    <a:pt x="36947" y="2296"/>
                  </a:lnTo>
                  <a:lnTo>
                    <a:pt x="37659" y="2639"/>
                  </a:lnTo>
                  <a:lnTo>
                    <a:pt x="38346" y="2982"/>
                  </a:lnTo>
                  <a:lnTo>
                    <a:pt x="38346" y="2982"/>
                  </a:lnTo>
                  <a:lnTo>
                    <a:pt x="38821" y="3431"/>
                  </a:lnTo>
                  <a:lnTo>
                    <a:pt x="39296" y="3906"/>
                  </a:lnTo>
                  <a:lnTo>
                    <a:pt x="39744" y="4381"/>
                  </a:lnTo>
                  <a:lnTo>
                    <a:pt x="40193" y="4882"/>
                  </a:lnTo>
                  <a:lnTo>
                    <a:pt x="40641" y="5384"/>
                  </a:lnTo>
                  <a:lnTo>
                    <a:pt x="41064" y="5885"/>
                  </a:lnTo>
                  <a:lnTo>
                    <a:pt x="41486" y="6413"/>
                  </a:lnTo>
                  <a:lnTo>
                    <a:pt x="41882" y="6941"/>
                  </a:lnTo>
                  <a:lnTo>
                    <a:pt x="42251" y="7495"/>
                  </a:lnTo>
                  <a:lnTo>
                    <a:pt x="42621" y="8049"/>
                  </a:lnTo>
                  <a:lnTo>
                    <a:pt x="42990" y="8603"/>
                  </a:lnTo>
                  <a:lnTo>
                    <a:pt x="43333" y="9184"/>
                  </a:lnTo>
                  <a:lnTo>
                    <a:pt x="43650" y="9765"/>
                  </a:lnTo>
                  <a:lnTo>
                    <a:pt x="43967" y="10345"/>
                  </a:lnTo>
                  <a:lnTo>
                    <a:pt x="44257" y="10952"/>
                  </a:lnTo>
                  <a:lnTo>
                    <a:pt x="44547" y="11559"/>
                  </a:lnTo>
                  <a:lnTo>
                    <a:pt x="44811" y="12166"/>
                  </a:lnTo>
                  <a:lnTo>
                    <a:pt x="45075" y="12799"/>
                  </a:lnTo>
                  <a:lnTo>
                    <a:pt x="45312" y="13433"/>
                  </a:lnTo>
                  <a:lnTo>
                    <a:pt x="45524" y="14066"/>
                  </a:lnTo>
                  <a:lnTo>
                    <a:pt x="45735" y="14726"/>
                  </a:lnTo>
                  <a:lnTo>
                    <a:pt x="45919" y="15386"/>
                  </a:lnTo>
                  <a:lnTo>
                    <a:pt x="46078" y="16045"/>
                  </a:lnTo>
                  <a:lnTo>
                    <a:pt x="46236" y="16705"/>
                  </a:lnTo>
                  <a:lnTo>
                    <a:pt x="46368" y="17391"/>
                  </a:lnTo>
                  <a:lnTo>
                    <a:pt x="46500" y="18051"/>
                  </a:lnTo>
                  <a:lnTo>
                    <a:pt x="46606" y="18737"/>
                  </a:lnTo>
                  <a:lnTo>
                    <a:pt x="46685" y="19450"/>
                  </a:lnTo>
                  <a:lnTo>
                    <a:pt x="46737" y="20136"/>
                  </a:lnTo>
                  <a:lnTo>
                    <a:pt x="46790" y="20848"/>
                  </a:lnTo>
                  <a:lnTo>
                    <a:pt x="46817" y="21561"/>
                  </a:lnTo>
                  <a:lnTo>
                    <a:pt x="46843" y="22273"/>
                  </a:lnTo>
                  <a:lnTo>
                    <a:pt x="46843" y="22273"/>
                  </a:lnTo>
                  <a:lnTo>
                    <a:pt x="46817" y="22933"/>
                  </a:lnTo>
                  <a:lnTo>
                    <a:pt x="46790" y="23619"/>
                  </a:lnTo>
                  <a:lnTo>
                    <a:pt x="46764" y="24279"/>
                  </a:lnTo>
                  <a:lnTo>
                    <a:pt x="46685" y="24939"/>
                  </a:lnTo>
                  <a:lnTo>
                    <a:pt x="46632" y="25599"/>
                  </a:lnTo>
                  <a:lnTo>
                    <a:pt x="46526" y="26258"/>
                  </a:lnTo>
                  <a:lnTo>
                    <a:pt x="46421" y="26892"/>
                  </a:lnTo>
                  <a:lnTo>
                    <a:pt x="46289" y="27551"/>
                  </a:lnTo>
                  <a:lnTo>
                    <a:pt x="46157" y="28185"/>
                  </a:lnTo>
                  <a:lnTo>
                    <a:pt x="45999" y="28792"/>
                  </a:lnTo>
                  <a:lnTo>
                    <a:pt x="45840" y="29425"/>
                  </a:lnTo>
                  <a:lnTo>
                    <a:pt x="45656" y="30058"/>
                  </a:lnTo>
                  <a:lnTo>
                    <a:pt x="45444" y="30665"/>
                  </a:lnTo>
                  <a:lnTo>
                    <a:pt x="45233" y="31272"/>
                  </a:lnTo>
                  <a:lnTo>
                    <a:pt x="44785" y="32460"/>
                  </a:lnTo>
                  <a:lnTo>
                    <a:pt x="44257" y="33621"/>
                  </a:lnTo>
                  <a:lnTo>
                    <a:pt x="43676" y="34729"/>
                  </a:lnTo>
                  <a:lnTo>
                    <a:pt x="43043" y="35838"/>
                  </a:lnTo>
                  <a:lnTo>
                    <a:pt x="42357" y="36893"/>
                  </a:lnTo>
                  <a:lnTo>
                    <a:pt x="41618" y="37923"/>
                  </a:lnTo>
                  <a:lnTo>
                    <a:pt x="40853" y="38899"/>
                  </a:lnTo>
                  <a:lnTo>
                    <a:pt x="40034" y="39849"/>
                  </a:lnTo>
                  <a:lnTo>
                    <a:pt x="39164" y="40773"/>
                  </a:lnTo>
                  <a:lnTo>
                    <a:pt x="38240" y="41644"/>
                  </a:lnTo>
                  <a:lnTo>
                    <a:pt x="37290" y="42462"/>
                  </a:lnTo>
                  <a:lnTo>
                    <a:pt x="36313" y="43227"/>
                  </a:lnTo>
                  <a:lnTo>
                    <a:pt x="35284" y="43966"/>
                  </a:lnTo>
                  <a:lnTo>
                    <a:pt x="34229" y="44652"/>
                  </a:lnTo>
                  <a:lnTo>
                    <a:pt x="33120" y="45285"/>
                  </a:lnTo>
                  <a:lnTo>
                    <a:pt x="31986" y="45840"/>
                  </a:lnTo>
                  <a:lnTo>
                    <a:pt x="30824" y="46367"/>
                  </a:lnTo>
                  <a:lnTo>
                    <a:pt x="29637" y="46842"/>
                  </a:lnTo>
                  <a:lnTo>
                    <a:pt x="29030" y="47054"/>
                  </a:lnTo>
                  <a:lnTo>
                    <a:pt x="28423" y="47265"/>
                  </a:lnTo>
                  <a:lnTo>
                    <a:pt x="27816" y="47449"/>
                  </a:lnTo>
                  <a:lnTo>
                    <a:pt x="27183" y="47608"/>
                  </a:lnTo>
                  <a:lnTo>
                    <a:pt x="26549" y="47766"/>
                  </a:lnTo>
                  <a:lnTo>
                    <a:pt x="25916" y="47898"/>
                  </a:lnTo>
                  <a:lnTo>
                    <a:pt x="25282" y="48030"/>
                  </a:lnTo>
                  <a:lnTo>
                    <a:pt x="24623" y="48135"/>
                  </a:lnTo>
                  <a:lnTo>
                    <a:pt x="23989" y="48215"/>
                  </a:lnTo>
                  <a:lnTo>
                    <a:pt x="23330" y="48294"/>
                  </a:lnTo>
                  <a:lnTo>
                    <a:pt x="22670" y="48347"/>
                  </a:lnTo>
                  <a:lnTo>
                    <a:pt x="21984" y="48399"/>
                  </a:lnTo>
                  <a:lnTo>
                    <a:pt x="21324" y="48426"/>
                  </a:lnTo>
                  <a:lnTo>
                    <a:pt x="20638" y="48426"/>
                  </a:lnTo>
                  <a:lnTo>
                    <a:pt x="20638" y="48426"/>
                  </a:lnTo>
                  <a:lnTo>
                    <a:pt x="19820" y="48426"/>
                  </a:lnTo>
                  <a:lnTo>
                    <a:pt x="19002" y="48373"/>
                  </a:lnTo>
                  <a:lnTo>
                    <a:pt x="18210" y="48320"/>
                  </a:lnTo>
                  <a:lnTo>
                    <a:pt x="17392" y="48241"/>
                  </a:lnTo>
                  <a:lnTo>
                    <a:pt x="16600" y="48135"/>
                  </a:lnTo>
                  <a:lnTo>
                    <a:pt x="15835" y="47977"/>
                  </a:lnTo>
                  <a:lnTo>
                    <a:pt x="15043" y="47819"/>
                  </a:lnTo>
                  <a:lnTo>
                    <a:pt x="14278" y="47660"/>
                  </a:lnTo>
                  <a:lnTo>
                    <a:pt x="13513" y="47449"/>
                  </a:lnTo>
                  <a:lnTo>
                    <a:pt x="12774" y="47238"/>
                  </a:lnTo>
                  <a:lnTo>
                    <a:pt x="12035" y="46974"/>
                  </a:lnTo>
                  <a:lnTo>
                    <a:pt x="11296" y="46710"/>
                  </a:lnTo>
                  <a:lnTo>
                    <a:pt x="10583" y="46420"/>
                  </a:lnTo>
                  <a:lnTo>
                    <a:pt x="9871" y="46130"/>
                  </a:lnTo>
                  <a:lnTo>
                    <a:pt x="9185" y="45787"/>
                  </a:lnTo>
                  <a:lnTo>
                    <a:pt x="8472" y="45444"/>
                  </a:lnTo>
                  <a:lnTo>
                    <a:pt x="8472" y="45444"/>
                  </a:lnTo>
                  <a:lnTo>
                    <a:pt x="7997" y="44995"/>
                  </a:lnTo>
                  <a:lnTo>
                    <a:pt x="7522" y="44520"/>
                  </a:lnTo>
                  <a:lnTo>
                    <a:pt x="7073" y="44045"/>
                  </a:lnTo>
                  <a:lnTo>
                    <a:pt x="6625" y="43544"/>
                  </a:lnTo>
                  <a:lnTo>
                    <a:pt x="6176" y="43042"/>
                  </a:lnTo>
                  <a:lnTo>
                    <a:pt x="5754" y="42541"/>
                  </a:lnTo>
                  <a:lnTo>
                    <a:pt x="5358" y="42013"/>
                  </a:lnTo>
                  <a:lnTo>
                    <a:pt x="4962" y="41485"/>
                  </a:lnTo>
                  <a:lnTo>
                    <a:pt x="4566" y="40931"/>
                  </a:lnTo>
                  <a:lnTo>
                    <a:pt x="4197" y="40377"/>
                  </a:lnTo>
                  <a:lnTo>
                    <a:pt x="3854" y="39823"/>
                  </a:lnTo>
                  <a:lnTo>
                    <a:pt x="3511" y="39242"/>
                  </a:lnTo>
                  <a:lnTo>
                    <a:pt x="3168" y="38662"/>
                  </a:lnTo>
                  <a:lnTo>
                    <a:pt x="2877" y="38081"/>
                  </a:lnTo>
                  <a:lnTo>
                    <a:pt x="2561" y="37474"/>
                  </a:lnTo>
                  <a:lnTo>
                    <a:pt x="2270" y="36867"/>
                  </a:lnTo>
                  <a:lnTo>
                    <a:pt x="2007" y="36260"/>
                  </a:lnTo>
                  <a:lnTo>
                    <a:pt x="1769" y="35627"/>
                  </a:lnTo>
                  <a:lnTo>
                    <a:pt x="1532" y="34993"/>
                  </a:lnTo>
                  <a:lnTo>
                    <a:pt x="1294" y="34360"/>
                  </a:lnTo>
                  <a:lnTo>
                    <a:pt x="1109" y="33700"/>
                  </a:lnTo>
                  <a:lnTo>
                    <a:pt x="925" y="33040"/>
                  </a:lnTo>
                  <a:lnTo>
                    <a:pt x="740" y="32381"/>
                  </a:lnTo>
                  <a:lnTo>
                    <a:pt x="582" y="31721"/>
                  </a:lnTo>
                  <a:lnTo>
                    <a:pt x="450" y="31035"/>
                  </a:lnTo>
                  <a:lnTo>
                    <a:pt x="344" y="30375"/>
                  </a:lnTo>
                  <a:lnTo>
                    <a:pt x="238" y="29689"/>
                  </a:lnTo>
                  <a:lnTo>
                    <a:pt x="133" y="28976"/>
                  </a:lnTo>
                  <a:lnTo>
                    <a:pt x="80" y="28290"/>
                  </a:lnTo>
                  <a:lnTo>
                    <a:pt x="27" y="27578"/>
                  </a:lnTo>
                  <a:lnTo>
                    <a:pt x="1" y="26865"/>
                  </a:lnTo>
                  <a:lnTo>
                    <a:pt x="1" y="26153"/>
                  </a:lnTo>
                  <a:lnTo>
                    <a:pt x="1" y="26153"/>
                  </a:lnTo>
                  <a:lnTo>
                    <a:pt x="1" y="25493"/>
                  </a:lnTo>
                  <a:lnTo>
                    <a:pt x="27" y="24807"/>
                  </a:lnTo>
                  <a:lnTo>
                    <a:pt x="80" y="24147"/>
                  </a:lnTo>
                  <a:lnTo>
                    <a:pt x="133" y="23487"/>
                  </a:lnTo>
                  <a:lnTo>
                    <a:pt x="212" y="22828"/>
                  </a:lnTo>
                  <a:lnTo>
                    <a:pt x="291" y="22168"/>
                  </a:lnTo>
                  <a:lnTo>
                    <a:pt x="397" y="21535"/>
                  </a:lnTo>
                  <a:lnTo>
                    <a:pt x="529" y="20901"/>
                  </a:lnTo>
                  <a:lnTo>
                    <a:pt x="661" y="20241"/>
                  </a:lnTo>
                  <a:lnTo>
                    <a:pt x="819" y="19634"/>
                  </a:lnTo>
                  <a:lnTo>
                    <a:pt x="977" y="19001"/>
                  </a:lnTo>
                  <a:lnTo>
                    <a:pt x="1162" y="18394"/>
                  </a:lnTo>
                  <a:lnTo>
                    <a:pt x="1373" y="17761"/>
                  </a:lnTo>
                  <a:lnTo>
                    <a:pt x="1584" y="17154"/>
                  </a:lnTo>
                  <a:lnTo>
                    <a:pt x="2059" y="15966"/>
                  </a:lnTo>
                  <a:lnTo>
                    <a:pt x="2587" y="14831"/>
                  </a:lnTo>
                  <a:lnTo>
                    <a:pt x="3168" y="13697"/>
                  </a:lnTo>
                  <a:lnTo>
                    <a:pt x="3775" y="12588"/>
                  </a:lnTo>
                  <a:lnTo>
                    <a:pt x="4461" y="11533"/>
                  </a:lnTo>
                  <a:lnTo>
                    <a:pt x="5200" y="10504"/>
                  </a:lnTo>
                  <a:lnTo>
                    <a:pt x="5965" y="9527"/>
                  </a:lnTo>
                  <a:lnTo>
                    <a:pt x="6810" y="8577"/>
                  </a:lnTo>
                  <a:lnTo>
                    <a:pt x="7654" y="7653"/>
                  </a:lnTo>
                  <a:lnTo>
                    <a:pt x="8578" y="6783"/>
                  </a:lnTo>
                  <a:lnTo>
                    <a:pt x="9528" y="5964"/>
                  </a:lnTo>
                  <a:lnTo>
                    <a:pt x="10504" y="5199"/>
                  </a:lnTo>
                  <a:lnTo>
                    <a:pt x="11533" y="4460"/>
                  </a:lnTo>
                  <a:lnTo>
                    <a:pt x="12615" y="3774"/>
                  </a:lnTo>
                  <a:lnTo>
                    <a:pt x="13697" y="3167"/>
                  </a:lnTo>
                  <a:lnTo>
                    <a:pt x="14832" y="2587"/>
                  </a:lnTo>
                  <a:lnTo>
                    <a:pt x="15993" y="2059"/>
                  </a:lnTo>
                  <a:lnTo>
                    <a:pt x="17181" y="1584"/>
                  </a:lnTo>
                  <a:lnTo>
                    <a:pt x="17788" y="1373"/>
                  </a:lnTo>
                  <a:lnTo>
                    <a:pt x="18395" y="1162"/>
                  </a:lnTo>
                  <a:lnTo>
                    <a:pt x="19028" y="977"/>
                  </a:lnTo>
                  <a:lnTo>
                    <a:pt x="19635" y="818"/>
                  </a:lnTo>
                  <a:lnTo>
                    <a:pt x="20268" y="660"/>
                  </a:lnTo>
                  <a:lnTo>
                    <a:pt x="20902" y="528"/>
                  </a:lnTo>
                  <a:lnTo>
                    <a:pt x="21562" y="396"/>
                  </a:lnTo>
                  <a:lnTo>
                    <a:pt x="22195" y="291"/>
                  </a:lnTo>
                  <a:lnTo>
                    <a:pt x="22855" y="211"/>
                  </a:lnTo>
                  <a:lnTo>
                    <a:pt x="23514" y="132"/>
                  </a:lnTo>
                  <a:lnTo>
                    <a:pt x="24174" y="80"/>
                  </a:lnTo>
                  <a:lnTo>
                    <a:pt x="24834" y="27"/>
                  </a:lnTo>
                  <a:lnTo>
                    <a:pt x="25520" y="0"/>
                  </a:lnTo>
                  <a:lnTo>
                    <a:pt x="26180" y="0"/>
                  </a:lnTo>
                  <a:lnTo>
                    <a:pt x="26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6"/>
            <p:cNvSpPr/>
            <p:nvPr/>
          </p:nvSpPr>
          <p:spPr>
            <a:xfrm>
              <a:off x="7140300" y="389050"/>
              <a:ext cx="467125" cy="591800"/>
            </a:xfrm>
            <a:custGeom>
              <a:avLst/>
              <a:gdLst/>
              <a:ahLst/>
              <a:cxnLst/>
              <a:rect l="l" t="t" r="r" b="b"/>
              <a:pathLst>
                <a:path w="18685" h="23672" extrusionOk="0">
                  <a:moveTo>
                    <a:pt x="0" y="16388"/>
                  </a:moveTo>
                  <a:lnTo>
                    <a:pt x="0" y="16388"/>
                  </a:lnTo>
                  <a:lnTo>
                    <a:pt x="370" y="16335"/>
                  </a:lnTo>
                  <a:lnTo>
                    <a:pt x="713" y="16309"/>
                  </a:lnTo>
                  <a:lnTo>
                    <a:pt x="1003" y="16309"/>
                  </a:lnTo>
                  <a:lnTo>
                    <a:pt x="1241" y="16362"/>
                  </a:lnTo>
                  <a:lnTo>
                    <a:pt x="1241" y="16362"/>
                  </a:lnTo>
                  <a:lnTo>
                    <a:pt x="1320" y="16415"/>
                  </a:lnTo>
                  <a:lnTo>
                    <a:pt x="1425" y="16547"/>
                  </a:lnTo>
                  <a:lnTo>
                    <a:pt x="1504" y="16731"/>
                  </a:lnTo>
                  <a:lnTo>
                    <a:pt x="1584" y="16942"/>
                  </a:lnTo>
                  <a:lnTo>
                    <a:pt x="1742" y="17523"/>
                  </a:lnTo>
                  <a:lnTo>
                    <a:pt x="1874" y="18209"/>
                  </a:lnTo>
                  <a:lnTo>
                    <a:pt x="2006" y="18922"/>
                  </a:lnTo>
                  <a:lnTo>
                    <a:pt x="2111" y="19581"/>
                  </a:lnTo>
                  <a:lnTo>
                    <a:pt x="2164" y="20109"/>
                  </a:lnTo>
                  <a:lnTo>
                    <a:pt x="2191" y="20479"/>
                  </a:lnTo>
                  <a:lnTo>
                    <a:pt x="2191" y="20479"/>
                  </a:lnTo>
                  <a:lnTo>
                    <a:pt x="2164" y="21165"/>
                  </a:lnTo>
                  <a:lnTo>
                    <a:pt x="2085" y="21772"/>
                  </a:lnTo>
                  <a:lnTo>
                    <a:pt x="1980" y="22379"/>
                  </a:lnTo>
                  <a:lnTo>
                    <a:pt x="1848" y="23065"/>
                  </a:lnTo>
                  <a:lnTo>
                    <a:pt x="1848" y="23065"/>
                  </a:lnTo>
                  <a:lnTo>
                    <a:pt x="1821" y="23276"/>
                  </a:lnTo>
                  <a:lnTo>
                    <a:pt x="1848" y="23434"/>
                  </a:lnTo>
                  <a:lnTo>
                    <a:pt x="1953" y="23540"/>
                  </a:lnTo>
                  <a:lnTo>
                    <a:pt x="2059" y="23619"/>
                  </a:lnTo>
                  <a:lnTo>
                    <a:pt x="2217" y="23672"/>
                  </a:lnTo>
                  <a:lnTo>
                    <a:pt x="2428" y="23672"/>
                  </a:lnTo>
                  <a:lnTo>
                    <a:pt x="2639" y="23645"/>
                  </a:lnTo>
                  <a:lnTo>
                    <a:pt x="2850" y="23619"/>
                  </a:lnTo>
                  <a:lnTo>
                    <a:pt x="3325" y="23487"/>
                  </a:lnTo>
                  <a:lnTo>
                    <a:pt x="3774" y="23302"/>
                  </a:lnTo>
                  <a:lnTo>
                    <a:pt x="4170" y="23118"/>
                  </a:lnTo>
                  <a:lnTo>
                    <a:pt x="4434" y="22933"/>
                  </a:lnTo>
                  <a:lnTo>
                    <a:pt x="4434" y="22933"/>
                  </a:lnTo>
                  <a:lnTo>
                    <a:pt x="4988" y="23091"/>
                  </a:lnTo>
                  <a:lnTo>
                    <a:pt x="5595" y="23250"/>
                  </a:lnTo>
                  <a:lnTo>
                    <a:pt x="5885" y="23302"/>
                  </a:lnTo>
                  <a:lnTo>
                    <a:pt x="6176" y="23329"/>
                  </a:lnTo>
                  <a:lnTo>
                    <a:pt x="6466" y="23355"/>
                  </a:lnTo>
                  <a:lnTo>
                    <a:pt x="6756" y="23355"/>
                  </a:lnTo>
                  <a:lnTo>
                    <a:pt x="7020" y="23302"/>
                  </a:lnTo>
                  <a:lnTo>
                    <a:pt x="7284" y="23250"/>
                  </a:lnTo>
                  <a:lnTo>
                    <a:pt x="7521" y="23118"/>
                  </a:lnTo>
                  <a:lnTo>
                    <a:pt x="7733" y="22986"/>
                  </a:lnTo>
                  <a:lnTo>
                    <a:pt x="7917" y="22775"/>
                  </a:lnTo>
                  <a:lnTo>
                    <a:pt x="8076" y="22537"/>
                  </a:lnTo>
                  <a:lnTo>
                    <a:pt x="8208" y="22247"/>
                  </a:lnTo>
                  <a:lnTo>
                    <a:pt x="8313" y="21877"/>
                  </a:lnTo>
                  <a:lnTo>
                    <a:pt x="8313" y="21877"/>
                  </a:lnTo>
                  <a:lnTo>
                    <a:pt x="8392" y="21508"/>
                  </a:lnTo>
                  <a:lnTo>
                    <a:pt x="8445" y="21059"/>
                  </a:lnTo>
                  <a:lnTo>
                    <a:pt x="8471" y="20584"/>
                  </a:lnTo>
                  <a:lnTo>
                    <a:pt x="8498" y="20056"/>
                  </a:lnTo>
                  <a:lnTo>
                    <a:pt x="8498" y="19529"/>
                  </a:lnTo>
                  <a:lnTo>
                    <a:pt x="8471" y="19054"/>
                  </a:lnTo>
                  <a:lnTo>
                    <a:pt x="8419" y="18605"/>
                  </a:lnTo>
                  <a:lnTo>
                    <a:pt x="8366" y="18420"/>
                  </a:lnTo>
                  <a:lnTo>
                    <a:pt x="8313" y="18235"/>
                  </a:lnTo>
                  <a:lnTo>
                    <a:pt x="8313" y="18235"/>
                  </a:lnTo>
                  <a:lnTo>
                    <a:pt x="8155" y="17945"/>
                  </a:lnTo>
                  <a:lnTo>
                    <a:pt x="7970" y="17628"/>
                  </a:lnTo>
                  <a:lnTo>
                    <a:pt x="7733" y="17285"/>
                  </a:lnTo>
                  <a:lnTo>
                    <a:pt x="7733" y="17285"/>
                  </a:lnTo>
                  <a:lnTo>
                    <a:pt x="7917" y="17233"/>
                  </a:lnTo>
                  <a:lnTo>
                    <a:pt x="8181" y="17153"/>
                  </a:lnTo>
                  <a:lnTo>
                    <a:pt x="8814" y="17048"/>
                  </a:lnTo>
                  <a:lnTo>
                    <a:pt x="9448" y="16969"/>
                  </a:lnTo>
                  <a:lnTo>
                    <a:pt x="9976" y="16942"/>
                  </a:lnTo>
                  <a:lnTo>
                    <a:pt x="9976" y="16942"/>
                  </a:lnTo>
                  <a:lnTo>
                    <a:pt x="10108" y="16969"/>
                  </a:lnTo>
                  <a:lnTo>
                    <a:pt x="10213" y="17022"/>
                  </a:lnTo>
                  <a:lnTo>
                    <a:pt x="10319" y="17127"/>
                  </a:lnTo>
                  <a:lnTo>
                    <a:pt x="10398" y="17259"/>
                  </a:lnTo>
                  <a:lnTo>
                    <a:pt x="10477" y="17444"/>
                  </a:lnTo>
                  <a:lnTo>
                    <a:pt x="10556" y="17628"/>
                  </a:lnTo>
                  <a:lnTo>
                    <a:pt x="10635" y="18024"/>
                  </a:lnTo>
                  <a:lnTo>
                    <a:pt x="10715" y="18499"/>
                  </a:lnTo>
                  <a:lnTo>
                    <a:pt x="10741" y="18922"/>
                  </a:lnTo>
                  <a:lnTo>
                    <a:pt x="10794" y="19661"/>
                  </a:lnTo>
                  <a:lnTo>
                    <a:pt x="10794" y="19661"/>
                  </a:lnTo>
                  <a:lnTo>
                    <a:pt x="10820" y="19845"/>
                  </a:lnTo>
                  <a:lnTo>
                    <a:pt x="10847" y="20030"/>
                  </a:lnTo>
                  <a:lnTo>
                    <a:pt x="10978" y="20347"/>
                  </a:lnTo>
                  <a:lnTo>
                    <a:pt x="11084" y="20663"/>
                  </a:lnTo>
                  <a:lnTo>
                    <a:pt x="11137" y="20848"/>
                  </a:lnTo>
                  <a:lnTo>
                    <a:pt x="11137" y="21059"/>
                  </a:lnTo>
                  <a:lnTo>
                    <a:pt x="11137" y="21059"/>
                  </a:lnTo>
                  <a:lnTo>
                    <a:pt x="11322" y="20663"/>
                  </a:lnTo>
                  <a:lnTo>
                    <a:pt x="11506" y="20399"/>
                  </a:lnTo>
                  <a:lnTo>
                    <a:pt x="11691" y="20188"/>
                  </a:lnTo>
                  <a:lnTo>
                    <a:pt x="11876" y="20004"/>
                  </a:lnTo>
                  <a:lnTo>
                    <a:pt x="12087" y="19819"/>
                  </a:lnTo>
                  <a:lnTo>
                    <a:pt x="12324" y="19555"/>
                  </a:lnTo>
                  <a:lnTo>
                    <a:pt x="12535" y="19212"/>
                  </a:lnTo>
                  <a:lnTo>
                    <a:pt x="12799" y="18710"/>
                  </a:lnTo>
                  <a:lnTo>
                    <a:pt x="12799" y="18710"/>
                  </a:lnTo>
                  <a:lnTo>
                    <a:pt x="13037" y="18077"/>
                  </a:lnTo>
                  <a:lnTo>
                    <a:pt x="13274" y="17391"/>
                  </a:lnTo>
                  <a:lnTo>
                    <a:pt x="13486" y="16678"/>
                  </a:lnTo>
                  <a:lnTo>
                    <a:pt x="13644" y="15940"/>
                  </a:lnTo>
                  <a:lnTo>
                    <a:pt x="13776" y="15201"/>
                  </a:lnTo>
                  <a:lnTo>
                    <a:pt x="13881" y="14462"/>
                  </a:lnTo>
                  <a:lnTo>
                    <a:pt x="13961" y="13749"/>
                  </a:lnTo>
                  <a:lnTo>
                    <a:pt x="13961" y="13063"/>
                  </a:lnTo>
                  <a:lnTo>
                    <a:pt x="13961" y="13063"/>
                  </a:lnTo>
                  <a:lnTo>
                    <a:pt x="13987" y="12878"/>
                  </a:lnTo>
                  <a:lnTo>
                    <a:pt x="14040" y="12694"/>
                  </a:lnTo>
                  <a:lnTo>
                    <a:pt x="14119" y="12509"/>
                  </a:lnTo>
                  <a:lnTo>
                    <a:pt x="14198" y="12377"/>
                  </a:lnTo>
                  <a:lnTo>
                    <a:pt x="14330" y="12219"/>
                  </a:lnTo>
                  <a:lnTo>
                    <a:pt x="14488" y="12087"/>
                  </a:lnTo>
                  <a:lnTo>
                    <a:pt x="14647" y="11955"/>
                  </a:lnTo>
                  <a:lnTo>
                    <a:pt x="14831" y="11823"/>
                  </a:lnTo>
                  <a:lnTo>
                    <a:pt x="15254" y="11612"/>
                  </a:lnTo>
                  <a:lnTo>
                    <a:pt x="15702" y="11427"/>
                  </a:lnTo>
                  <a:lnTo>
                    <a:pt x="16177" y="11269"/>
                  </a:lnTo>
                  <a:lnTo>
                    <a:pt x="16652" y="11137"/>
                  </a:lnTo>
                  <a:lnTo>
                    <a:pt x="17550" y="10873"/>
                  </a:lnTo>
                  <a:lnTo>
                    <a:pt x="17945" y="10741"/>
                  </a:lnTo>
                  <a:lnTo>
                    <a:pt x="18288" y="10609"/>
                  </a:lnTo>
                  <a:lnTo>
                    <a:pt x="18526" y="10477"/>
                  </a:lnTo>
                  <a:lnTo>
                    <a:pt x="18605" y="10424"/>
                  </a:lnTo>
                  <a:lnTo>
                    <a:pt x="18658" y="10345"/>
                  </a:lnTo>
                  <a:lnTo>
                    <a:pt x="18684" y="10266"/>
                  </a:lnTo>
                  <a:lnTo>
                    <a:pt x="18684" y="10187"/>
                  </a:lnTo>
                  <a:lnTo>
                    <a:pt x="18632" y="10081"/>
                  </a:lnTo>
                  <a:lnTo>
                    <a:pt x="18552" y="10002"/>
                  </a:lnTo>
                  <a:lnTo>
                    <a:pt x="18552" y="10002"/>
                  </a:lnTo>
                  <a:lnTo>
                    <a:pt x="18236" y="9712"/>
                  </a:lnTo>
                  <a:lnTo>
                    <a:pt x="17893" y="9421"/>
                  </a:lnTo>
                  <a:lnTo>
                    <a:pt x="17101" y="8814"/>
                  </a:lnTo>
                  <a:lnTo>
                    <a:pt x="16336" y="8207"/>
                  </a:lnTo>
                  <a:lnTo>
                    <a:pt x="15993" y="7891"/>
                  </a:lnTo>
                  <a:lnTo>
                    <a:pt x="15702" y="7600"/>
                  </a:lnTo>
                  <a:lnTo>
                    <a:pt x="15465" y="7310"/>
                  </a:lnTo>
                  <a:lnTo>
                    <a:pt x="15359" y="7152"/>
                  </a:lnTo>
                  <a:lnTo>
                    <a:pt x="15306" y="6993"/>
                  </a:lnTo>
                  <a:lnTo>
                    <a:pt x="15254" y="6861"/>
                  </a:lnTo>
                  <a:lnTo>
                    <a:pt x="15227" y="6729"/>
                  </a:lnTo>
                  <a:lnTo>
                    <a:pt x="15227" y="6571"/>
                  </a:lnTo>
                  <a:lnTo>
                    <a:pt x="15280" y="6439"/>
                  </a:lnTo>
                  <a:lnTo>
                    <a:pt x="15333" y="6307"/>
                  </a:lnTo>
                  <a:lnTo>
                    <a:pt x="15438" y="6175"/>
                  </a:lnTo>
                  <a:lnTo>
                    <a:pt x="15570" y="6043"/>
                  </a:lnTo>
                  <a:lnTo>
                    <a:pt x="15729" y="5911"/>
                  </a:lnTo>
                  <a:lnTo>
                    <a:pt x="15940" y="5779"/>
                  </a:lnTo>
                  <a:lnTo>
                    <a:pt x="16177" y="5647"/>
                  </a:lnTo>
                  <a:lnTo>
                    <a:pt x="16468" y="5516"/>
                  </a:lnTo>
                  <a:lnTo>
                    <a:pt x="16784" y="5410"/>
                  </a:lnTo>
                  <a:lnTo>
                    <a:pt x="16784" y="5410"/>
                  </a:lnTo>
                  <a:lnTo>
                    <a:pt x="15412" y="4302"/>
                  </a:lnTo>
                  <a:lnTo>
                    <a:pt x="14779" y="3747"/>
                  </a:lnTo>
                  <a:lnTo>
                    <a:pt x="14172" y="3167"/>
                  </a:lnTo>
                  <a:lnTo>
                    <a:pt x="13908" y="2877"/>
                  </a:lnTo>
                  <a:lnTo>
                    <a:pt x="13644" y="2560"/>
                  </a:lnTo>
                  <a:lnTo>
                    <a:pt x="13406" y="2243"/>
                  </a:lnTo>
                  <a:lnTo>
                    <a:pt x="13169" y="1900"/>
                  </a:lnTo>
                  <a:lnTo>
                    <a:pt x="12958" y="1557"/>
                  </a:lnTo>
                  <a:lnTo>
                    <a:pt x="12773" y="1188"/>
                  </a:lnTo>
                  <a:lnTo>
                    <a:pt x="12588" y="765"/>
                  </a:lnTo>
                  <a:lnTo>
                    <a:pt x="12430" y="343"/>
                  </a:lnTo>
                  <a:lnTo>
                    <a:pt x="12430" y="343"/>
                  </a:lnTo>
                  <a:lnTo>
                    <a:pt x="12404" y="185"/>
                  </a:lnTo>
                  <a:lnTo>
                    <a:pt x="12430" y="0"/>
                  </a:lnTo>
                  <a:lnTo>
                    <a:pt x="12430" y="0"/>
                  </a:lnTo>
                  <a:lnTo>
                    <a:pt x="11849" y="343"/>
                  </a:lnTo>
                  <a:lnTo>
                    <a:pt x="11295" y="686"/>
                  </a:lnTo>
                  <a:lnTo>
                    <a:pt x="10741" y="1056"/>
                  </a:lnTo>
                  <a:lnTo>
                    <a:pt x="10213" y="1425"/>
                  </a:lnTo>
                  <a:lnTo>
                    <a:pt x="9685" y="1821"/>
                  </a:lnTo>
                  <a:lnTo>
                    <a:pt x="9158" y="2217"/>
                  </a:lnTo>
                  <a:lnTo>
                    <a:pt x="8656" y="2639"/>
                  </a:lnTo>
                  <a:lnTo>
                    <a:pt x="8155" y="3061"/>
                  </a:lnTo>
                  <a:lnTo>
                    <a:pt x="7653" y="3510"/>
                  </a:lnTo>
                  <a:lnTo>
                    <a:pt x="7178" y="3959"/>
                  </a:lnTo>
                  <a:lnTo>
                    <a:pt x="6730" y="4407"/>
                  </a:lnTo>
                  <a:lnTo>
                    <a:pt x="6255" y="4882"/>
                  </a:lnTo>
                  <a:lnTo>
                    <a:pt x="5832" y="5357"/>
                  </a:lnTo>
                  <a:lnTo>
                    <a:pt x="5384" y="5859"/>
                  </a:lnTo>
                  <a:lnTo>
                    <a:pt x="4988" y="6360"/>
                  </a:lnTo>
                  <a:lnTo>
                    <a:pt x="4566" y="6888"/>
                  </a:lnTo>
                  <a:lnTo>
                    <a:pt x="4170" y="7416"/>
                  </a:lnTo>
                  <a:lnTo>
                    <a:pt x="3800" y="7943"/>
                  </a:lnTo>
                  <a:lnTo>
                    <a:pt x="3431" y="8498"/>
                  </a:lnTo>
                  <a:lnTo>
                    <a:pt x="3088" y="9052"/>
                  </a:lnTo>
                  <a:lnTo>
                    <a:pt x="2745" y="9632"/>
                  </a:lnTo>
                  <a:lnTo>
                    <a:pt x="2428" y="10187"/>
                  </a:lnTo>
                  <a:lnTo>
                    <a:pt x="2111" y="10794"/>
                  </a:lnTo>
                  <a:lnTo>
                    <a:pt x="1821" y="11374"/>
                  </a:lnTo>
                  <a:lnTo>
                    <a:pt x="1531" y="11981"/>
                  </a:lnTo>
                  <a:lnTo>
                    <a:pt x="1267" y="12588"/>
                  </a:lnTo>
                  <a:lnTo>
                    <a:pt x="1029" y="13195"/>
                  </a:lnTo>
                  <a:lnTo>
                    <a:pt x="792" y="13828"/>
                  </a:lnTo>
                  <a:lnTo>
                    <a:pt x="554" y="14462"/>
                  </a:lnTo>
                  <a:lnTo>
                    <a:pt x="370" y="15095"/>
                  </a:lnTo>
                  <a:lnTo>
                    <a:pt x="185" y="15755"/>
                  </a:lnTo>
                  <a:lnTo>
                    <a:pt x="0" y="16388"/>
                  </a:lnTo>
                  <a:lnTo>
                    <a:pt x="0" y="163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6"/>
            <p:cNvSpPr/>
            <p:nvPr/>
          </p:nvSpPr>
          <p:spPr>
            <a:xfrm>
              <a:off x="7398925" y="1273750"/>
              <a:ext cx="480300" cy="337825"/>
            </a:xfrm>
            <a:custGeom>
              <a:avLst/>
              <a:gdLst/>
              <a:ahLst/>
              <a:cxnLst/>
              <a:rect l="l" t="t" r="r" b="b"/>
              <a:pathLst>
                <a:path w="19212" h="13513" extrusionOk="0">
                  <a:moveTo>
                    <a:pt x="2454" y="8973"/>
                  </a:moveTo>
                  <a:lnTo>
                    <a:pt x="2454" y="8973"/>
                  </a:lnTo>
                  <a:lnTo>
                    <a:pt x="2217" y="8657"/>
                  </a:lnTo>
                  <a:lnTo>
                    <a:pt x="2006" y="8314"/>
                  </a:lnTo>
                  <a:lnTo>
                    <a:pt x="1768" y="7997"/>
                  </a:lnTo>
                  <a:lnTo>
                    <a:pt x="1531" y="7680"/>
                  </a:lnTo>
                  <a:lnTo>
                    <a:pt x="1531" y="7680"/>
                  </a:lnTo>
                  <a:lnTo>
                    <a:pt x="1478" y="7601"/>
                  </a:lnTo>
                  <a:lnTo>
                    <a:pt x="1425" y="7496"/>
                  </a:lnTo>
                  <a:lnTo>
                    <a:pt x="1372" y="7416"/>
                  </a:lnTo>
                  <a:lnTo>
                    <a:pt x="1293" y="7337"/>
                  </a:lnTo>
                  <a:lnTo>
                    <a:pt x="1293" y="7337"/>
                  </a:lnTo>
                  <a:lnTo>
                    <a:pt x="1214" y="7284"/>
                  </a:lnTo>
                  <a:lnTo>
                    <a:pt x="1161" y="7284"/>
                  </a:lnTo>
                  <a:lnTo>
                    <a:pt x="1108" y="7258"/>
                  </a:lnTo>
                  <a:lnTo>
                    <a:pt x="1056" y="7205"/>
                  </a:lnTo>
                  <a:lnTo>
                    <a:pt x="1056" y="7205"/>
                  </a:lnTo>
                  <a:lnTo>
                    <a:pt x="977" y="7153"/>
                  </a:lnTo>
                  <a:lnTo>
                    <a:pt x="924" y="7126"/>
                  </a:lnTo>
                  <a:lnTo>
                    <a:pt x="818" y="7126"/>
                  </a:lnTo>
                  <a:lnTo>
                    <a:pt x="765" y="7100"/>
                  </a:lnTo>
                  <a:lnTo>
                    <a:pt x="739" y="7100"/>
                  </a:lnTo>
                  <a:lnTo>
                    <a:pt x="713" y="7047"/>
                  </a:lnTo>
                  <a:lnTo>
                    <a:pt x="713" y="6968"/>
                  </a:lnTo>
                  <a:lnTo>
                    <a:pt x="713" y="6862"/>
                  </a:lnTo>
                  <a:lnTo>
                    <a:pt x="581" y="6862"/>
                  </a:lnTo>
                  <a:lnTo>
                    <a:pt x="581" y="6862"/>
                  </a:lnTo>
                  <a:lnTo>
                    <a:pt x="502" y="6836"/>
                  </a:lnTo>
                  <a:lnTo>
                    <a:pt x="422" y="6809"/>
                  </a:lnTo>
                  <a:lnTo>
                    <a:pt x="343" y="6783"/>
                  </a:lnTo>
                  <a:lnTo>
                    <a:pt x="290" y="6757"/>
                  </a:lnTo>
                  <a:lnTo>
                    <a:pt x="238" y="6783"/>
                  </a:lnTo>
                  <a:lnTo>
                    <a:pt x="185" y="6862"/>
                  </a:lnTo>
                  <a:lnTo>
                    <a:pt x="106" y="6968"/>
                  </a:lnTo>
                  <a:lnTo>
                    <a:pt x="106" y="6968"/>
                  </a:lnTo>
                  <a:lnTo>
                    <a:pt x="53" y="7100"/>
                  </a:lnTo>
                  <a:lnTo>
                    <a:pt x="27" y="7258"/>
                  </a:lnTo>
                  <a:lnTo>
                    <a:pt x="0" y="7548"/>
                  </a:lnTo>
                  <a:lnTo>
                    <a:pt x="0" y="8155"/>
                  </a:lnTo>
                  <a:lnTo>
                    <a:pt x="0" y="8155"/>
                  </a:lnTo>
                  <a:lnTo>
                    <a:pt x="0" y="8314"/>
                  </a:lnTo>
                  <a:lnTo>
                    <a:pt x="27" y="8393"/>
                  </a:lnTo>
                  <a:lnTo>
                    <a:pt x="79" y="8472"/>
                  </a:lnTo>
                  <a:lnTo>
                    <a:pt x="106" y="8630"/>
                  </a:lnTo>
                  <a:lnTo>
                    <a:pt x="106" y="8630"/>
                  </a:lnTo>
                  <a:lnTo>
                    <a:pt x="132" y="8657"/>
                  </a:lnTo>
                  <a:lnTo>
                    <a:pt x="158" y="8683"/>
                  </a:lnTo>
                  <a:lnTo>
                    <a:pt x="185" y="8710"/>
                  </a:lnTo>
                  <a:lnTo>
                    <a:pt x="238" y="8736"/>
                  </a:lnTo>
                  <a:lnTo>
                    <a:pt x="238" y="8736"/>
                  </a:lnTo>
                  <a:lnTo>
                    <a:pt x="238" y="8894"/>
                  </a:lnTo>
                  <a:lnTo>
                    <a:pt x="238" y="8894"/>
                  </a:lnTo>
                  <a:lnTo>
                    <a:pt x="1029" y="9422"/>
                  </a:lnTo>
                  <a:lnTo>
                    <a:pt x="1847" y="9923"/>
                  </a:lnTo>
                  <a:lnTo>
                    <a:pt x="2692" y="10398"/>
                  </a:lnTo>
                  <a:lnTo>
                    <a:pt x="3563" y="10847"/>
                  </a:lnTo>
                  <a:lnTo>
                    <a:pt x="4434" y="11269"/>
                  </a:lnTo>
                  <a:lnTo>
                    <a:pt x="5331" y="11639"/>
                  </a:lnTo>
                  <a:lnTo>
                    <a:pt x="6255" y="11982"/>
                  </a:lnTo>
                  <a:lnTo>
                    <a:pt x="7178" y="12299"/>
                  </a:lnTo>
                  <a:lnTo>
                    <a:pt x="8102" y="12562"/>
                  </a:lnTo>
                  <a:lnTo>
                    <a:pt x="9078" y="12826"/>
                  </a:lnTo>
                  <a:lnTo>
                    <a:pt x="10028" y="13037"/>
                  </a:lnTo>
                  <a:lnTo>
                    <a:pt x="11031" y="13196"/>
                  </a:lnTo>
                  <a:lnTo>
                    <a:pt x="12008" y="13328"/>
                  </a:lnTo>
                  <a:lnTo>
                    <a:pt x="13037" y="13433"/>
                  </a:lnTo>
                  <a:lnTo>
                    <a:pt x="14040" y="13486"/>
                  </a:lnTo>
                  <a:lnTo>
                    <a:pt x="15069" y="13512"/>
                  </a:lnTo>
                  <a:lnTo>
                    <a:pt x="15069" y="13512"/>
                  </a:lnTo>
                  <a:lnTo>
                    <a:pt x="16124" y="13486"/>
                  </a:lnTo>
                  <a:lnTo>
                    <a:pt x="17180" y="13433"/>
                  </a:lnTo>
                  <a:lnTo>
                    <a:pt x="18209" y="13328"/>
                  </a:lnTo>
                  <a:lnTo>
                    <a:pt x="19212" y="13169"/>
                  </a:lnTo>
                  <a:lnTo>
                    <a:pt x="19212" y="13169"/>
                  </a:lnTo>
                  <a:lnTo>
                    <a:pt x="18763" y="12774"/>
                  </a:lnTo>
                  <a:lnTo>
                    <a:pt x="18315" y="12378"/>
                  </a:lnTo>
                  <a:lnTo>
                    <a:pt x="17919" y="11955"/>
                  </a:lnTo>
                  <a:lnTo>
                    <a:pt x="17523" y="11507"/>
                  </a:lnTo>
                  <a:lnTo>
                    <a:pt x="17180" y="11032"/>
                  </a:lnTo>
                  <a:lnTo>
                    <a:pt x="16890" y="10504"/>
                  </a:lnTo>
                  <a:lnTo>
                    <a:pt x="16599" y="9950"/>
                  </a:lnTo>
                  <a:lnTo>
                    <a:pt x="16362" y="9316"/>
                  </a:lnTo>
                  <a:lnTo>
                    <a:pt x="16362" y="9316"/>
                  </a:lnTo>
                  <a:lnTo>
                    <a:pt x="16335" y="9237"/>
                  </a:lnTo>
                  <a:lnTo>
                    <a:pt x="16335" y="9132"/>
                  </a:lnTo>
                  <a:lnTo>
                    <a:pt x="16362" y="9000"/>
                  </a:lnTo>
                  <a:lnTo>
                    <a:pt x="16388" y="8894"/>
                  </a:lnTo>
                  <a:lnTo>
                    <a:pt x="16494" y="8683"/>
                  </a:lnTo>
                  <a:lnTo>
                    <a:pt x="16626" y="8446"/>
                  </a:lnTo>
                  <a:lnTo>
                    <a:pt x="16837" y="8208"/>
                  </a:lnTo>
                  <a:lnTo>
                    <a:pt x="17048" y="7944"/>
                  </a:lnTo>
                  <a:lnTo>
                    <a:pt x="17549" y="7416"/>
                  </a:lnTo>
                  <a:lnTo>
                    <a:pt x="17813" y="7126"/>
                  </a:lnTo>
                  <a:lnTo>
                    <a:pt x="18077" y="6836"/>
                  </a:lnTo>
                  <a:lnTo>
                    <a:pt x="18315" y="6546"/>
                  </a:lnTo>
                  <a:lnTo>
                    <a:pt x="18499" y="6229"/>
                  </a:lnTo>
                  <a:lnTo>
                    <a:pt x="18684" y="5912"/>
                  </a:lnTo>
                  <a:lnTo>
                    <a:pt x="18790" y="5569"/>
                  </a:lnTo>
                  <a:lnTo>
                    <a:pt x="18843" y="5384"/>
                  </a:lnTo>
                  <a:lnTo>
                    <a:pt x="18843" y="5226"/>
                  </a:lnTo>
                  <a:lnTo>
                    <a:pt x="18843" y="5041"/>
                  </a:lnTo>
                  <a:lnTo>
                    <a:pt x="18843" y="4857"/>
                  </a:lnTo>
                  <a:lnTo>
                    <a:pt x="18843" y="4857"/>
                  </a:lnTo>
                  <a:lnTo>
                    <a:pt x="18790" y="4751"/>
                  </a:lnTo>
                  <a:lnTo>
                    <a:pt x="18658" y="4593"/>
                  </a:lnTo>
                  <a:lnTo>
                    <a:pt x="18156" y="4144"/>
                  </a:lnTo>
                  <a:lnTo>
                    <a:pt x="17497" y="3563"/>
                  </a:lnTo>
                  <a:lnTo>
                    <a:pt x="16705" y="2957"/>
                  </a:lnTo>
                  <a:lnTo>
                    <a:pt x="15887" y="2323"/>
                  </a:lnTo>
                  <a:lnTo>
                    <a:pt x="15148" y="1795"/>
                  </a:lnTo>
                  <a:lnTo>
                    <a:pt x="14567" y="1400"/>
                  </a:lnTo>
                  <a:lnTo>
                    <a:pt x="14383" y="1268"/>
                  </a:lnTo>
                  <a:lnTo>
                    <a:pt x="14251" y="1215"/>
                  </a:lnTo>
                  <a:lnTo>
                    <a:pt x="14251" y="1215"/>
                  </a:lnTo>
                  <a:lnTo>
                    <a:pt x="13459" y="1637"/>
                  </a:lnTo>
                  <a:lnTo>
                    <a:pt x="13169" y="1769"/>
                  </a:lnTo>
                  <a:lnTo>
                    <a:pt x="12931" y="1848"/>
                  </a:lnTo>
                  <a:lnTo>
                    <a:pt x="12746" y="1901"/>
                  </a:lnTo>
                  <a:lnTo>
                    <a:pt x="12614" y="1875"/>
                  </a:lnTo>
                  <a:lnTo>
                    <a:pt x="12483" y="1848"/>
                  </a:lnTo>
                  <a:lnTo>
                    <a:pt x="12377" y="1769"/>
                  </a:lnTo>
                  <a:lnTo>
                    <a:pt x="12166" y="1531"/>
                  </a:lnTo>
                  <a:lnTo>
                    <a:pt x="11902" y="1215"/>
                  </a:lnTo>
                  <a:lnTo>
                    <a:pt x="11717" y="1056"/>
                  </a:lnTo>
                  <a:lnTo>
                    <a:pt x="11480" y="872"/>
                  </a:lnTo>
                  <a:lnTo>
                    <a:pt x="11189" y="687"/>
                  </a:lnTo>
                  <a:lnTo>
                    <a:pt x="10820" y="502"/>
                  </a:lnTo>
                  <a:lnTo>
                    <a:pt x="10820" y="502"/>
                  </a:lnTo>
                  <a:lnTo>
                    <a:pt x="10530" y="344"/>
                  </a:lnTo>
                  <a:lnTo>
                    <a:pt x="10292" y="186"/>
                  </a:lnTo>
                  <a:lnTo>
                    <a:pt x="10134" y="80"/>
                  </a:lnTo>
                  <a:lnTo>
                    <a:pt x="10002" y="1"/>
                  </a:lnTo>
                  <a:lnTo>
                    <a:pt x="9949" y="1"/>
                  </a:lnTo>
                  <a:lnTo>
                    <a:pt x="9923" y="27"/>
                  </a:lnTo>
                  <a:lnTo>
                    <a:pt x="9870" y="54"/>
                  </a:lnTo>
                  <a:lnTo>
                    <a:pt x="9817" y="133"/>
                  </a:lnTo>
                  <a:lnTo>
                    <a:pt x="9685" y="370"/>
                  </a:lnTo>
                  <a:lnTo>
                    <a:pt x="9527" y="740"/>
                  </a:lnTo>
                  <a:lnTo>
                    <a:pt x="9527" y="740"/>
                  </a:lnTo>
                  <a:lnTo>
                    <a:pt x="9421" y="1109"/>
                  </a:lnTo>
                  <a:lnTo>
                    <a:pt x="9316" y="1505"/>
                  </a:lnTo>
                  <a:lnTo>
                    <a:pt x="9263" y="1901"/>
                  </a:lnTo>
                  <a:lnTo>
                    <a:pt x="9184" y="2323"/>
                  </a:lnTo>
                  <a:lnTo>
                    <a:pt x="9105" y="3141"/>
                  </a:lnTo>
                  <a:lnTo>
                    <a:pt x="9025" y="3537"/>
                  </a:lnTo>
                  <a:lnTo>
                    <a:pt x="8946" y="3907"/>
                  </a:lnTo>
                  <a:lnTo>
                    <a:pt x="8946" y="3907"/>
                  </a:lnTo>
                  <a:lnTo>
                    <a:pt x="8630" y="4830"/>
                  </a:lnTo>
                  <a:lnTo>
                    <a:pt x="8102" y="6308"/>
                  </a:lnTo>
                  <a:lnTo>
                    <a:pt x="7574" y="7654"/>
                  </a:lnTo>
                  <a:lnTo>
                    <a:pt x="7389" y="8103"/>
                  </a:lnTo>
                  <a:lnTo>
                    <a:pt x="7284" y="8261"/>
                  </a:lnTo>
                  <a:lnTo>
                    <a:pt x="7284" y="8261"/>
                  </a:lnTo>
                  <a:lnTo>
                    <a:pt x="7178" y="8261"/>
                  </a:lnTo>
                  <a:lnTo>
                    <a:pt x="7073" y="8235"/>
                  </a:lnTo>
                  <a:lnTo>
                    <a:pt x="6835" y="8129"/>
                  </a:lnTo>
                  <a:lnTo>
                    <a:pt x="6624" y="7971"/>
                  </a:lnTo>
                  <a:lnTo>
                    <a:pt x="6413" y="7786"/>
                  </a:lnTo>
                  <a:lnTo>
                    <a:pt x="6017" y="7364"/>
                  </a:lnTo>
                  <a:lnTo>
                    <a:pt x="5674" y="6968"/>
                  </a:lnTo>
                  <a:lnTo>
                    <a:pt x="5516" y="6836"/>
                  </a:lnTo>
                  <a:lnTo>
                    <a:pt x="5357" y="6730"/>
                  </a:lnTo>
                  <a:lnTo>
                    <a:pt x="5304" y="6704"/>
                  </a:lnTo>
                  <a:lnTo>
                    <a:pt x="5252" y="6704"/>
                  </a:lnTo>
                  <a:lnTo>
                    <a:pt x="5199" y="6704"/>
                  </a:lnTo>
                  <a:lnTo>
                    <a:pt x="5146" y="6757"/>
                  </a:lnTo>
                  <a:lnTo>
                    <a:pt x="5093" y="6809"/>
                  </a:lnTo>
                  <a:lnTo>
                    <a:pt x="5067" y="6889"/>
                  </a:lnTo>
                  <a:lnTo>
                    <a:pt x="4988" y="7153"/>
                  </a:lnTo>
                  <a:lnTo>
                    <a:pt x="4961" y="7522"/>
                  </a:lnTo>
                  <a:lnTo>
                    <a:pt x="4935" y="8023"/>
                  </a:lnTo>
                  <a:lnTo>
                    <a:pt x="4935" y="8023"/>
                  </a:lnTo>
                  <a:lnTo>
                    <a:pt x="4935" y="8419"/>
                  </a:lnTo>
                  <a:lnTo>
                    <a:pt x="4882" y="8710"/>
                  </a:lnTo>
                  <a:lnTo>
                    <a:pt x="4829" y="8947"/>
                  </a:lnTo>
                  <a:lnTo>
                    <a:pt x="4750" y="9132"/>
                  </a:lnTo>
                  <a:lnTo>
                    <a:pt x="4645" y="9237"/>
                  </a:lnTo>
                  <a:lnTo>
                    <a:pt x="4539" y="9316"/>
                  </a:lnTo>
                  <a:lnTo>
                    <a:pt x="4381" y="9343"/>
                  </a:lnTo>
                  <a:lnTo>
                    <a:pt x="4223" y="9343"/>
                  </a:lnTo>
                  <a:lnTo>
                    <a:pt x="4064" y="9316"/>
                  </a:lnTo>
                  <a:lnTo>
                    <a:pt x="3879" y="9264"/>
                  </a:lnTo>
                  <a:lnTo>
                    <a:pt x="3457" y="9132"/>
                  </a:lnTo>
                  <a:lnTo>
                    <a:pt x="2982" y="9026"/>
                  </a:lnTo>
                  <a:lnTo>
                    <a:pt x="2718" y="9000"/>
                  </a:lnTo>
                  <a:lnTo>
                    <a:pt x="2454" y="8973"/>
                  </a:lnTo>
                  <a:lnTo>
                    <a:pt x="2454" y="89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6"/>
            <p:cNvSpPr/>
            <p:nvPr/>
          </p:nvSpPr>
          <p:spPr>
            <a:xfrm>
              <a:off x="7398925" y="1273750"/>
              <a:ext cx="471075" cy="240175"/>
            </a:xfrm>
            <a:custGeom>
              <a:avLst/>
              <a:gdLst/>
              <a:ahLst/>
              <a:cxnLst/>
              <a:rect l="l" t="t" r="r" b="b"/>
              <a:pathLst>
                <a:path w="18843" h="9607" extrusionOk="0">
                  <a:moveTo>
                    <a:pt x="2164" y="8551"/>
                  </a:moveTo>
                  <a:lnTo>
                    <a:pt x="2164" y="8551"/>
                  </a:lnTo>
                  <a:lnTo>
                    <a:pt x="1847" y="8103"/>
                  </a:lnTo>
                  <a:lnTo>
                    <a:pt x="1531" y="7680"/>
                  </a:lnTo>
                  <a:lnTo>
                    <a:pt x="1531" y="7680"/>
                  </a:lnTo>
                  <a:lnTo>
                    <a:pt x="1478" y="7601"/>
                  </a:lnTo>
                  <a:lnTo>
                    <a:pt x="1425" y="7496"/>
                  </a:lnTo>
                  <a:lnTo>
                    <a:pt x="1372" y="7416"/>
                  </a:lnTo>
                  <a:lnTo>
                    <a:pt x="1293" y="7337"/>
                  </a:lnTo>
                  <a:lnTo>
                    <a:pt x="1293" y="7337"/>
                  </a:lnTo>
                  <a:lnTo>
                    <a:pt x="1214" y="7284"/>
                  </a:lnTo>
                  <a:lnTo>
                    <a:pt x="1161" y="7284"/>
                  </a:lnTo>
                  <a:lnTo>
                    <a:pt x="1108" y="7258"/>
                  </a:lnTo>
                  <a:lnTo>
                    <a:pt x="1056" y="7205"/>
                  </a:lnTo>
                  <a:lnTo>
                    <a:pt x="1056" y="7205"/>
                  </a:lnTo>
                  <a:lnTo>
                    <a:pt x="977" y="7153"/>
                  </a:lnTo>
                  <a:lnTo>
                    <a:pt x="924" y="7126"/>
                  </a:lnTo>
                  <a:lnTo>
                    <a:pt x="818" y="7126"/>
                  </a:lnTo>
                  <a:lnTo>
                    <a:pt x="765" y="7100"/>
                  </a:lnTo>
                  <a:lnTo>
                    <a:pt x="739" y="7100"/>
                  </a:lnTo>
                  <a:lnTo>
                    <a:pt x="713" y="7047"/>
                  </a:lnTo>
                  <a:lnTo>
                    <a:pt x="713" y="6968"/>
                  </a:lnTo>
                  <a:lnTo>
                    <a:pt x="713" y="6862"/>
                  </a:lnTo>
                  <a:lnTo>
                    <a:pt x="581" y="6862"/>
                  </a:lnTo>
                  <a:lnTo>
                    <a:pt x="581" y="6862"/>
                  </a:lnTo>
                  <a:lnTo>
                    <a:pt x="502" y="6836"/>
                  </a:lnTo>
                  <a:lnTo>
                    <a:pt x="422" y="6809"/>
                  </a:lnTo>
                  <a:lnTo>
                    <a:pt x="343" y="6783"/>
                  </a:lnTo>
                  <a:lnTo>
                    <a:pt x="290" y="6757"/>
                  </a:lnTo>
                  <a:lnTo>
                    <a:pt x="238" y="6783"/>
                  </a:lnTo>
                  <a:lnTo>
                    <a:pt x="185" y="6862"/>
                  </a:lnTo>
                  <a:lnTo>
                    <a:pt x="106" y="6968"/>
                  </a:lnTo>
                  <a:lnTo>
                    <a:pt x="106" y="6968"/>
                  </a:lnTo>
                  <a:lnTo>
                    <a:pt x="27" y="7179"/>
                  </a:lnTo>
                  <a:lnTo>
                    <a:pt x="0" y="7390"/>
                  </a:lnTo>
                  <a:lnTo>
                    <a:pt x="0" y="7601"/>
                  </a:lnTo>
                  <a:lnTo>
                    <a:pt x="0" y="7812"/>
                  </a:lnTo>
                  <a:lnTo>
                    <a:pt x="0" y="7812"/>
                  </a:lnTo>
                  <a:lnTo>
                    <a:pt x="1056" y="8208"/>
                  </a:lnTo>
                  <a:lnTo>
                    <a:pt x="2164" y="8551"/>
                  </a:lnTo>
                  <a:lnTo>
                    <a:pt x="2164" y="8551"/>
                  </a:lnTo>
                  <a:close/>
                  <a:moveTo>
                    <a:pt x="18843" y="4936"/>
                  </a:moveTo>
                  <a:lnTo>
                    <a:pt x="18843" y="5226"/>
                  </a:lnTo>
                  <a:lnTo>
                    <a:pt x="18843" y="5226"/>
                  </a:lnTo>
                  <a:lnTo>
                    <a:pt x="18816" y="5490"/>
                  </a:lnTo>
                  <a:lnTo>
                    <a:pt x="18737" y="5754"/>
                  </a:lnTo>
                  <a:lnTo>
                    <a:pt x="18631" y="5991"/>
                  </a:lnTo>
                  <a:lnTo>
                    <a:pt x="18499" y="6229"/>
                  </a:lnTo>
                  <a:lnTo>
                    <a:pt x="18367" y="6466"/>
                  </a:lnTo>
                  <a:lnTo>
                    <a:pt x="18183" y="6704"/>
                  </a:lnTo>
                  <a:lnTo>
                    <a:pt x="17813" y="7153"/>
                  </a:lnTo>
                  <a:lnTo>
                    <a:pt x="17048" y="7944"/>
                  </a:lnTo>
                  <a:lnTo>
                    <a:pt x="16731" y="8340"/>
                  </a:lnTo>
                  <a:lnTo>
                    <a:pt x="16599" y="8498"/>
                  </a:lnTo>
                  <a:lnTo>
                    <a:pt x="16467" y="8683"/>
                  </a:lnTo>
                  <a:lnTo>
                    <a:pt x="16467" y="8683"/>
                  </a:lnTo>
                  <a:lnTo>
                    <a:pt x="15649" y="8894"/>
                  </a:lnTo>
                  <a:lnTo>
                    <a:pt x="14805" y="9079"/>
                  </a:lnTo>
                  <a:lnTo>
                    <a:pt x="13934" y="9237"/>
                  </a:lnTo>
                  <a:lnTo>
                    <a:pt x="13090" y="9369"/>
                  </a:lnTo>
                  <a:lnTo>
                    <a:pt x="12192" y="9475"/>
                  </a:lnTo>
                  <a:lnTo>
                    <a:pt x="11321" y="9554"/>
                  </a:lnTo>
                  <a:lnTo>
                    <a:pt x="10424" y="9607"/>
                  </a:lnTo>
                  <a:lnTo>
                    <a:pt x="9527" y="9607"/>
                  </a:lnTo>
                  <a:lnTo>
                    <a:pt x="9527" y="9607"/>
                  </a:lnTo>
                  <a:lnTo>
                    <a:pt x="8313" y="9580"/>
                  </a:lnTo>
                  <a:lnTo>
                    <a:pt x="7099" y="9501"/>
                  </a:lnTo>
                  <a:lnTo>
                    <a:pt x="5885" y="9369"/>
                  </a:lnTo>
                  <a:lnTo>
                    <a:pt x="4724" y="9158"/>
                  </a:lnTo>
                  <a:lnTo>
                    <a:pt x="4724" y="9158"/>
                  </a:lnTo>
                  <a:lnTo>
                    <a:pt x="4803" y="9000"/>
                  </a:lnTo>
                  <a:lnTo>
                    <a:pt x="4882" y="8762"/>
                  </a:lnTo>
                  <a:lnTo>
                    <a:pt x="4935" y="8446"/>
                  </a:lnTo>
                  <a:lnTo>
                    <a:pt x="4935" y="8023"/>
                  </a:lnTo>
                  <a:lnTo>
                    <a:pt x="4935" y="8023"/>
                  </a:lnTo>
                  <a:lnTo>
                    <a:pt x="4961" y="7522"/>
                  </a:lnTo>
                  <a:lnTo>
                    <a:pt x="4988" y="7153"/>
                  </a:lnTo>
                  <a:lnTo>
                    <a:pt x="5067" y="6889"/>
                  </a:lnTo>
                  <a:lnTo>
                    <a:pt x="5093" y="6809"/>
                  </a:lnTo>
                  <a:lnTo>
                    <a:pt x="5146" y="6757"/>
                  </a:lnTo>
                  <a:lnTo>
                    <a:pt x="5199" y="6704"/>
                  </a:lnTo>
                  <a:lnTo>
                    <a:pt x="5252" y="6704"/>
                  </a:lnTo>
                  <a:lnTo>
                    <a:pt x="5304" y="6704"/>
                  </a:lnTo>
                  <a:lnTo>
                    <a:pt x="5357" y="6730"/>
                  </a:lnTo>
                  <a:lnTo>
                    <a:pt x="5516" y="6836"/>
                  </a:lnTo>
                  <a:lnTo>
                    <a:pt x="5674" y="6968"/>
                  </a:lnTo>
                  <a:lnTo>
                    <a:pt x="6017" y="7364"/>
                  </a:lnTo>
                  <a:lnTo>
                    <a:pt x="6413" y="7786"/>
                  </a:lnTo>
                  <a:lnTo>
                    <a:pt x="6624" y="7971"/>
                  </a:lnTo>
                  <a:lnTo>
                    <a:pt x="6835" y="8129"/>
                  </a:lnTo>
                  <a:lnTo>
                    <a:pt x="7073" y="8235"/>
                  </a:lnTo>
                  <a:lnTo>
                    <a:pt x="7178" y="8261"/>
                  </a:lnTo>
                  <a:lnTo>
                    <a:pt x="7284" y="8261"/>
                  </a:lnTo>
                  <a:lnTo>
                    <a:pt x="7284" y="8261"/>
                  </a:lnTo>
                  <a:lnTo>
                    <a:pt x="7389" y="8103"/>
                  </a:lnTo>
                  <a:lnTo>
                    <a:pt x="7574" y="7654"/>
                  </a:lnTo>
                  <a:lnTo>
                    <a:pt x="8102" y="6308"/>
                  </a:lnTo>
                  <a:lnTo>
                    <a:pt x="8630" y="4830"/>
                  </a:lnTo>
                  <a:lnTo>
                    <a:pt x="8946" y="3907"/>
                  </a:lnTo>
                  <a:lnTo>
                    <a:pt x="8946" y="3907"/>
                  </a:lnTo>
                  <a:lnTo>
                    <a:pt x="9025" y="3537"/>
                  </a:lnTo>
                  <a:lnTo>
                    <a:pt x="9105" y="3141"/>
                  </a:lnTo>
                  <a:lnTo>
                    <a:pt x="9184" y="2323"/>
                  </a:lnTo>
                  <a:lnTo>
                    <a:pt x="9263" y="1901"/>
                  </a:lnTo>
                  <a:lnTo>
                    <a:pt x="9316" y="1505"/>
                  </a:lnTo>
                  <a:lnTo>
                    <a:pt x="9421" y="1109"/>
                  </a:lnTo>
                  <a:lnTo>
                    <a:pt x="9527" y="740"/>
                  </a:lnTo>
                  <a:lnTo>
                    <a:pt x="9527" y="740"/>
                  </a:lnTo>
                  <a:lnTo>
                    <a:pt x="9685" y="370"/>
                  </a:lnTo>
                  <a:lnTo>
                    <a:pt x="9817" y="133"/>
                  </a:lnTo>
                  <a:lnTo>
                    <a:pt x="9870" y="54"/>
                  </a:lnTo>
                  <a:lnTo>
                    <a:pt x="9923" y="27"/>
                  </a:lnTo>
                  <a:lnTo>
                    <a:pt x="9949" y="1"/>
                  </a:lnTo>
                  <a:lnTo>
                    <a:pt x="10002" y="1"/>
                  </a:lnTo>
                  <a:lnTo>
                    <a:pt x="10134" y="80"/>
                  </a:lnTo>
                  <a:lnTo>
                    <a:pt x="10292" y="186"/>
                  </a:lnTo>
                  <a:lnTo>
                    <a:pt x="10530" y="344"/>
                  </a:lnTo>
                  <a:lnTo>
                    <a:pt x="10820" y="502"/>
                  </a:lnTo>
                  <a:lnTo>
                    <a:pt x="10820" y="502"/>
                  </a:lnTo>
                  <a:lnTo>
                    <a:pt x="11189" y="687"/>
                  </a:lnTo>
                  <a:lnTo>
                    <a:pt x="11480" y="872"/>
                  </a:lnTo>
                  <a:lnTo>
                    <a:pt x="11717" y="1056"/>
                  </a:lnTo>
                  <a:lnTo>
                    <a:pt x="11902" y="1215"/>
                  </a:lnTo>
                  <a:lnTo>
                    <a:pt x="12166" y="1531"/>
                  </a:lnTo>
                  <a:lnTo>
                    <a:pt x="12377" y="1769"/>
                  </a:lnTo>
                  <a:lnTo>
                    <a:pt x="12483" y="1848"/>
                  </a:lnTo>
                  <a:lnTo>
                    <a:pt x="12614" y="1875"/>
                  </a:lnTo>
                  <a:lnTo>
                    <a:pt x="12746" y="1901"/>
                  </a:lnTo>
                  <a:lnTo>
                    <a:pt x="12931" y="1848"/>
                  </a:lnTo>
                  <a:lnTo>
                    <a:pt x="13169" y="1769"/>
                  </a:lnTo>
                  <a:lnTo>
                    <a:pt x="13459" y="1637"/>
                  </a:lnTo>
                  <a:lnTo>
                    <a:pt x="14251" y="1215"/>
                  </a:lnTo>
                  <a:lnTo>
                    <a:pt x="14251" y="1215"/>
                  </a:lnTo>
                  <a:lnTo>
                    <a:pt x="14383" y="1268"/>
                  </a:lnTo>
                  <a:lnTo>
                    <a:pt x="14567" y="1400"/>
                  </a:lnTo>
                  <a:lnTo>
                    <a:pt x="15148" y="1795"/>
                  </a:lnTo>
                  <a:lnTo>
                    <a:pt x="15887" y="2323"/>
                  </a:lnTo>
                  <a:lnTo>
                    <a:pt x="16705" y="2957"/>
                  </a:lnTo>
                  <a:lnTo>
                    <a:pt x="17497" y="3563"/>
                  </a:lnTo>
                  <a:lnTo>
                    <a:pt x="18156" y="4144"/>
                  </a:lnTo>
                  <a:lnTo>
                    <a:pt x="18658" y="4593"/>
                  </a:lnTo>
                  <a:lnTo>
                    <a:pt x="18790" y="4751"/>
                  </a:lnTo>
                  <a:lnTo>
                    <a:pt x="18843" y="4857"/>
                  </a:lnTo>
                  <a:lnTo>
                    <a:pt x="18843" y="4857"/>
                  </a:lnTo>
                  <a:lnTo>
                    <a:pt x="18843" y="4936"/>
                  </a:lnTo>
                  <a:lnTo>
                    <a:pt x="18843" y="49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6"/>
            <p:cNvSpPr/>
            <p:nvPr/>
          </p:nvSpPr>
          <p:spPr>
            <a:xfrm>
              <a:off x="7598150" y="527575"/>
              <a:ext cx="832625" cy="793050"/>
            </a:xfrm>
            <a:custGeom>
              <a:avLst/>
              <a:gdLst/>
              <a:ahLst/>
              <a:cxnLst/>
              <a:rect l="l" t="t" r="r" b="b"/>
              <a:pathLst>
                <a:path w="33305" h="31722" extrusionOk="0">
                  <a:moveTo>
                    <a:pt x="20743" y="3959"/>
                  </a:moveTo>
                  <a:lnTo>
                    <a:pt x="20743" y="3959"/>
                  </a:lnTo>
                  <a:lnTo>
                    <a:pt x="20479" y="3643"/>
                  </a:lnTo>
                  <a:lnTo>
                    <a:pt x="20268" y="3300"/>
                  </a:lnTo>
                  <a:lnTo>
                    <a:pt x="20031" y="2983"/>
                  </a:lnTo>
                  <a:lnTo>
                    <a:pt x="19793" y="2666"/>
                  </a:lnTo>
                  <a:lnTo>
                    <a:pt x="19793" y="2666"/>
                  </a:lnTo>
                  <a:lnTo>
                    <a:pt x="19688" y="2482"/>
                  </a:lnTo>
                  <a:lnTo>
                    <a:pt x="19635" y="2402"/>
                  </a:lnTo>
                  <a:lnTo>
                    <a:pt x="19556" y="2323"/>
                  </a:lnTo>
                  <a:lnTo>
                    <a:pt x="19556" y="2323"/>
                  </a:lnTo>
                  <a:lnTo>
                    <a:pt x="19477" y="2270"/>
                  </a:lnTo>
                  <a:lnTo>
                    <a:pt x="19424" y="2270"/>
                  </a:lnTo>
                  <a:lnTo>
                    <a:pt x="19371" y="2244"/>
                  </a:lnTo>
                  <a:lnTo>
                    <a:pt x="19318" y="2191"/>
                  </a:lnTo>
                  <a:lnTo>
                    <a:pt x="19318" y="2191"/>
                  </a:lnTo>
                  <a:lnTo>
                    <a:pt x="19266" y="2139"/>
                  </a:lnTo>
                  <a:lnTo>
                    <a:pt x="19186" y="2112"/>
                  </a:lnTo>
                  <a:lnTo>
                    <a:pt x="19081" y="2112"/>
                  </a:lnTo>
                  <a:lnTo>
                    <a:pt x="19028" y="2086"/>
                  </a:lnTo>
                  <a:lnTo>
                    <a:pt x="19002" y="2086"/>
                  </a:lnTo>
                  <a:lnTo>
                    <a:pt x="18975" y="2033"/>
                  </a:lnTo>
                  <a:lnTo>
                    <a:pt x="18975" y="1954"/>
                  </a:lnTo>
                  <a:lnTo>
                    <a:pt x="18975" y="1848"/>
                  </a:lnTo>
                  <a:lnTo>
                    <a:pt x="18843" y="1848"/>
                  </a:lnTo>
                  <a:lnTo>
                    <a:pt x="18843" y="1848"/>
                  </a:lnTo>
                  <a:lnTo>
                    <a:pt x="18738" y="1822"/>
                  </a:lnTo>
                  <a:lnTo>
                    <a:pt x="18659" y="1795"/>
                  </a:lnTo>
                  <a:lnTo>
                    <a:pt x="18606" y="1769"/>
                  </a:lnTo>
                  <a:lnTo>
                    <a:pt x="18527" y="1743"/>
                  </a:lnTo>
                  <a:lnTo>
                    <a:pt x="18527" y="14067"/>
                  </a:lnTo>
                  <a:lnTo>
                    <a:pt x="18527" y="14067"/>
                  </a:lnTo>
                  <a:lnTo>
                    <a:pt x="18738" y="13961"/>
                  </a:lnTo>
                  <a:lnTo>
                    <a:pt x="18790" y="13935"/>
                  </a:lnTo>
                  <a:lnTo>
                    <a:pt x="18843" y="13961"/>
                  </a:lnTo>
                  <a:lnTo>
                    <a:pt x="18843" y="13961"/>
                  </a:lnTo>
                  <a:lnTo>
                    <a:pt x="19424" y="14700"/>
                  </a:lnTo>
                  <a:lnTo>
                    <a:pt x="19741" y="15122"/>
                  </a:lnTo>
                  <a:lnTo>
                    <a:pt x="20004" y="15545"/>
                  </a:lnTo>
                  <a:lnTo>
                    <a:pt x="20004" y="15545"/>
                  </a:lnTo>
                  <a:lnTo>
                    <a:pt x="20084" y="15597"/>
                  </a:lnTo>
                  <a:lnTo>
                    <a:pt x="20189" y="15650"/>
                  </a:lnTo>
                  <a:lnTo>
                    <a:pt x="20268" y="15729"/>
                  </a:lnTo>
                  <a:lnTo>
                    <a:pt x="20321" y="15808"/>
                  </a:lnTo>
                  <a:lnTo>
                    <a:pt x="20427" y="15993"/>
                  </a:lnTo>
                  <a:lnTo>
                    <a:pt x="20532" y="16231"/>
                  </a:lnTo>
                  <a:lnTo>
                    <a:pt x="20638" y="16653"/>
                  </a:lnTo>
                  <a:lnTo>
                    <a:pt x="20717" y="16838"/>
                  </a:lnTo>
                  <a:lnTo>
                    <a:pt x="20796" y="16943"/>
                  </a:lnTo>
                  <a:lnTo>
                    <a:pt x="20796" y="16943"/>
                  </a:lnTo>
                  <a:lnTo>
                    <a:pt x="21377" y="17656"/>
                  </a:lnTo>
                  <a:lnTo>
                    <a:pt x="21693" y="18078"/>
                  </a:lnTo>
                  <a:lnTo>
                    <a:pt x="21773" y="18210"/>
                  </a:lnTo>
                  <a:lnTo>
                    <a:pt x="21773" y="18263"/>
                  </a:lnTo>
                  <a:lnTo>
                    <a:pt x="21746" y="18263"/>
                  </a:lnTo>
                  <a:lnTo>
                    <a:pt x="21746" y="18263"/>
                  </a:lnTo>
                  <a:lnTo>
                    <a:pt x="21561" y="18263"/>
                  </a:lnTo>
                  <a:lnTo>
                    <a:pt x="21350" y="18210"/>
                  </a:lnTo>
                  <a:lnTo>
                    <a:pt x="21139" y="18131"/>
                  </a:lnTo>
                  <a:lnTo>
                    <a:pt x="20902" y="18025"/>
                  </a:lnTo>
                  <a:lnTo>
                    <a:pt x="20691" y="17920"/>
                  </a:lnTo>
                  <a:lnTo>
                    <a:pt x="20453" y="17840"/>
                  </a:lnTo>
                  <a:lnTo>
                    <a:pt x="20216" y="17761"/>
                  </a:lnTo>
                  <a:lnTo>
                    <a:pt x="20004" y="17735"/>
                  </a:lnTo>
                  <a:lnTo>
                    <a:pt x="20004" y="17735"/>
                  </a:lnTo>
                  <a:lnTo>
                    <a:pt x="19820" y="17788"/>
                  </a:lnTo>
                  <a:lnTo>
                    <a:pt x="19609" y="17867"/>
                  </a:lnTo>
                  <a:lnTo>
                    <a:pt x="19424" y="17972"/>
                  </a:lnTo>
                  <a:lnTo>
                    <a:pt x="19213" y="18104"/>
                  </a:lnTo>
                  <a:lnTo>
                    <a:pt x="18843" y="18395"/>
                  </a:lnTo>
                  <a:lnTo>
                    <a:pt x="18685" y="18527"/>
                  </a:lnTo>
                  <a:lnTo>
                    <a:pt x="18527" y="18606"/>
                  </a:lnTo>
                  <a:lnTo>
                    <a:pt x="18527" y="21324"/>
                  </a:lnTo>
                  <a:lnTo>
                    <a:pt x="18527" y="21324"/>
                  </a:lnTo>
                  <a:lnTo>
                    <a:pt x="18764" y="21245"/>
                  </a:lnTo>
                  <a:lnTo>
                    <a:pt x="19081" y="21139"/>
                  </a:lnTo>
                  <a:lnTo>
                    <a:pt x="19081" y="21139"/>
                  </a:lnTo>
                  <a:lnTo>
                    <a:pt x="20031" y="20875"/>
                  </a:lnTo>
                  <a:lnTo>
                    <a:pt x="21271" y="20559"/>
                  </a:lnTo>
                  <a:lnTo>
                    <a:pt x="21904" y="20427"/>
                  </a:lnTo>
                  <a:lnTo>
                    <a:pt x="22511" y="20321"/>
                  </a:lnTo>
                  <a:lnTo>
                    <a:pt x="22775" y="20295"/>
                  </a:lnTo>
                  <a:lnTo>
                    <a:pt x="23039" y="20268"/>
                  </a:lnTo>
                  <a:lnTo>
                    <a:pt x="23250" y="20295"/>
                  </a:lnTo>
                  <a:lnTo>
                    <a:pt x="23435" y="20321"/>
                  </a:lnTo>
                  <a:lnTo>
                    <a:pt x="23435" y="20321"/>
                  </a:lnTo>
                  <a:lnTo>
                    <a:pt x="23514" y="20374"/>
                  </a:lnTo>
                  <a:lnTo>
                    <a:pt x="23620" y="20506"/>
                  </a:lnTo>
                  <a:lnTo>
                    <a:pt x="23699" y="20691"/>
                  </a:lnTo>
                  <a:lnTo>
                    <a:pt x="23778" y="20928"/>
                  </a:lnTo>
                  <a:lnTo>
                    <a:pt x="23937" y="21509"/>
                  </a:lnTo>
                  <a:lnTo>
                    <a:pt x="24068" y="22168"/>
                  </a:lnTo>
                  <a:lnTo>
                    <a:pt x="24200" y="22881"/>
                  </a:lnTo>
                  <a:lnTo>
                    <a:pt x="24306" y="23541"/>
                  </a:lnTo>
                  <a:lnTo>
                    <a:pt x="24359" y="24068"/>
                  </a:lnTo>
                  <a:lnTo>
                    <a:pt x="24385" y="24438"/>
                  </a:lnTo>
                  <a:lnTo>
                    <a:pt x="24385" y="24438"/>
                  </a:lnTo>
                  <a:lnTo>
                    <a:pt x="24359" y="25124"/>
                  </a:lnTo>
                  <a:lnTo>
                    <a:pt x="24280" y="25731"/>
                  </a:lnTo>
                  <a:lnTo>
                    <a:pt x="24174" y="26338"/>
                  </a:lnTo>
                  <a:lnTo>
                    <a:pt x="24042" y="27024"/>
                  </a:lnTo>
                  <a:lnTo>
                    <a:pt x="24042" y="27024"/>
                  </a:lnTo>
                  <a:lnTo>
                    <a:pt x="24016" y="27235"/>
                  </a:lnTo>
                  <a:lnTo>
                    <a:pt x="24042" y="27394"/>
                  </a:lnTo>
                  <a:lnTo>
                    <a:pt x="24121" y="27499"/>
                  </a:lnTo>
                  <a:lnTo>
                    <a:pt x="24253" y="27578"/>
                  </a:lnTo>
                  <a:lnTo>
                    <a:pt x="24412" y="27631"/>
                  </a:lnTo>
                  <a:lnTo>
                    <a:pt x="24623" y="27631"/>
                  </a:lnTo>
                  <a:lnTo>
                    <a:pt x="24834" y="27631"/>
                  </a:lnTo>
                  <a:lnTo>
                    <a:pt x="25045" y="27578"/>
                  </a:lnTo>
                  <a:lnTo>
                    <a:pt x="25520" y="27446"/>
                  </a:lnTo>
                  <a:lnTo>
                    <a:pt x="25969" y="27262"/>
                  </a:lnTo>
                  <a:lnTo>
                    <a:pt x="26364" y="27077"/>
                  </a:lnTo>
                  <a:lnTo>
                    <a:pt x="26628" y="26919"/>
                  </a:lnTo>
                  <a:lnTo>
                    <a:pt x="26628" y="26919"/>
                  </a:lnTo>
                  <a:lnTo>
                    <a:pt x="27182" y="27077"/>
                  </a:lnTo>
                  <a:lnTo>
                    <a:pt x="27789" y="27209"/>
                  </a:lnTo>
                  <a:lnTo>
                    <a:pt x="28080" y="27262"/>
                  </a:lnTo>
                  <a:lnTo>
                    <a:pt x="28370" y="27288"/>
                  </a:lnTo>
                  <a:lnTo>
                    <a:pt x="28660" y="27314"/>
                  </a:lnTo>
                  <a:lnTo>
                    <a:pt x="28951" y="27314"/>
                  </a:lnTo>
                  <a:lnTo>
                    <a:pt x="29215" y="27262"/>
                  </a:lnTo>
                  <a:lnTo>
                    <a:pt x="29478" y="27209"/>
                  </a:lnTo>
                  <a:lnTo>
                    <a:pt x="29716" y="27103"/>
                  </a:lnTo>
                  <a:lnTo>
                    <a:pt x="29927" y="26945"/>
                  </a:lnTo>
                  <a:lnTo>
                    <a:pt x="30112" y="26760"/>
                  </a:lnTo>
                  <a:lnTo>
                    <a:pt x="30270" y="26496"/>
                  </a:lnTo>
                  <a:lnTo>
                    <a:pt x="30402" y="26206"/>
                  </a:lnTo>
                  <a:lnTo>
                    <a:pt x="30508" y="25863"/>
                  </a:lnTo>
                  <a:lnTo>
                    <a:pt x="30508" y="25863"/>
                  </a:lnTo>
                  <a:lnTo>
                    <a:pt x="30587" y="25467"/>
                  </a:lnTo>
                  <a:lnTo>
                    <a:pt x="30640" y="25045"/>
                  </a:lnTo>
                  <a:lnTo>
                    <a:pt x="30666" y="24544"/>
                  </a:lnTo>
                  <a:lnTo>
                    <a:pt x="30692" y="24016"/>
                  </a:lnTo>
                  <a:lnTo>
                    <a:pt x="30692" y="23488"/>
                  </a:lnTo>
                  <a:lnTo>
                    <a:pt x="30666" y="23013"/>
                  </a:lnTo>
                  <a:lnTo>
                    <a:pt x="30613" y="22564"/>
                  </a:lnTo>
                  <a:lnTo>
                    <a:pt x="30560" y="22380"/>
                  </a:lnTo>
                  <a:lnTo>
                    <a:pt x="30508" y="22195"/>
                  </a:lnTo>
                  <a:lnTo>
                    <a:pt x="30508" y="22195"/>
                  </a:lnTo>
                  <a:lnTo>
                    <a:pt x="30349" y="21905"/>
                  </a:lnTo>
                  <a:lnTo>
                    <a:pt x="30165" y="21588"/>
                  </a:lnTo>
                  <a:lnTo>
                    <a:pt x="29927" y="21271"/>
                  </a:lnTo>
                  <a:lnTo>
                    <a:pt x="29927" y="21271"/>
                  </a:lnTo>
                  <a:lnTo>
                    <a:pt x="30112" y="21192"/>
                  </a:lnTo>
                  <a:lnTo>
                    <a:pt x="30376" y="21113"/>
                  </a:lnTo>
                  <a:lnTo>
                    <a:pt x="31009" y="21007"/>
                  </a:lnTo>
                  <a:lnTo>
                    <a:pt x="31642" y="20928"/>
                  </a:lnTo>
                  <a:lnTo>
                    <a:pt x="32144" y="20902"/>
                  </a:lnTo>
                  <a:lnTo>
                    <a:pt x="32144" y="20902"/>
                  </a:lnTo>
                  <a:lnTo>
                    <a:pt x="32302" y="20928"/>
                  </a:lnTo>
                  <a:lnTo>
                    <a:pt x="32408" y="21007"/>
                  </a:lnTo>
                  <a:lnTo>
                    <a:pt x="32513" y="21113"/>
                  </a:lnTo>
                  <a:lnTo>
                    <a:pt x="32592" y="21245"/>
                  </a:lnTo>
                  <a:lnTo>
                    <a:pt x="32672" y="21403"/>
                  </a:lnTo>
                  <a:lnTo>
                    <a:pt x="32751" y="21588"/>
                  </a:lnTo>
                  <a:lnTo>
                    <a:pt x="32830" y="22036"/>
                  </a:lnTo>
                  <a:lnTo>
                    <a:pt x="32830" y="22036"/>
                  </a:lnTo>
                  <a:lnTo>
                    <a:pt x="33041" y="20849"/>
                  </a:lnTo>
                  <a:lnTo>
                    <a:pt x="33173" y="19635"/>
                  </a:lnTo>
                  <a:lnTo>
                    <a:pt x="33252" y="18421"/>
                  </a:lnTo>
                  <a:lnTo>
                    <a:pt x="33305" y="17181"/>
                  </a:lnTo>
                  <a:lnTo>
                    <a:pt x="33305" y="17181"/>
                  </a:lnTo>
                  <a:lnTo>
                    <a:pt x="33252" y="15967"/>
                  </a:lnTo>
                  <a:lnTo>
                    <a:pt x="33173" y="14753"/>
                  </a:lnTo>
                  <a:lnTo>
                    <a:pt x="33041" y="13565"/>
                  </a:lnTo>
                  <a:lnTo>
                    <a:pt x="32856" y="12378"/>
                  </a:lnTo>
                  <a:lnTo>
                    <a:pt x="32592" y="11217"/>
                  </a:lnTo>
                  <a:lnTo>
                    <a:pt x="32302" y="10055"/>
                  </a:lnTo>
                  <a:lnTo>
                    <a:pt x="31959" y="8947"/>
                  </a:lnTo>
                  <a:lnTo>
                    <a:pt x="31563" y="7839"/>
                  </a:lnTo>
                  <a:lnTo>
                    <a:pt x="31141" y="6783"/>
                  </a:lnTo>
                  <a:lnTo>
                    <a:pt x="30640" y="5728"/>
                  </a:lnTo>
                  <a:lnTo>
                    <a:pt x="30112" y="4698"/>
                  </a:lnTo>
                  <a:lnTo>
                    <a:pt x="29531" y="3696"/>
                  </a:lnTo>
                  <a:lnTo>
                    <a:pt x="28924" y="2719"/>
                  </a:lnTo>
                  <a:lnTo>
                    <a:pt x="28264" y="1795"/>
                  </a:lnTo>
                  <a:lnTo>
                    <a:pt x="27578" y="872"/>
                  </a:lnTo>
                  <a:lnTo>
                    <a:pt x="26839" y="1"/>
                  </a:lnTo>
                  <a:lnTo>
                    <a:pt x="26839" y="1"/>
                  </a:lnTo>
                  <a:lnTo>
                    <a:pt x="26048" y="2112"/>
                  </a:lnTo>
                  <a:lnTo>
                    <a:pt x="25731" y="2930"/>
                  </a:lnTo>
                  <a:lnTo>
                    <a:pt x="25625" y="3168"/>
                  </a:lnTo>
                  <a:lnTo>
                    <a:pt x="25573" y="3247"/>
                  </a:lnTo>
                  <a:lnTo>
                    <a:pt x="25573" y="3247"/>
                  </a:lnTo>
                  <a:lnTo>
                    <a:pt x="25441" y="3247"/>
                  </a:lnTo>
                  <a:lnTo>
                    <a:pt x="25335" y="3220"/>
                  </a:lnTo>
                  <a:lnTo>
                    <a:pt x="25098" y="3115"/>
                  </a:lnTo>
                  <a:lnTo>
                    <a:pt x="24887" y="2957"/>
                  </a:lnTo>
                  <a:lnTo>
                    <a:pt x="24675" y="2772"/>
                  </a:lnTo>
                  <a:lnTo>
                    <a:pt x="24280" y="2350"/>
                  </a:lnTo>
                  <a:lnTo>
                    <a:pt x="23937" y="1954"/>
                  </a:lnTo>
                  <a:lnTo>
                    <a:pt x="23778" y="1822"/>
                  </a:lnTo>
                  <a:lnTo>
                    <a:pt x="23620" y="1716"/>
                  </a:lnTo>
                  <a:lnTo>
                    <a:pt x="23567" y="1690"/>
                  </a:lnTo>
                  <a:lnTo>
                    <a:pt x="23514" y="1690"/>
                  </a:lnTo>
                  <a:lnTo>
                    <a:pt x="23462" y="1690"/>
                  </a:lnTo>
                  <a:lnTo>
                    <a:pt x="23409" y="1743"/>
                  </a:lnTo>
                  <a:lnTo>
                    <a:pt x="23356" y="1795"/>
                  </a:lnTo>
                  <a:lnTo>
                    <a:pt x="23330" y="1875"/>
                  </a:lnTo>
                  <a:lnTo>
                    <a:pt x="23250" y="2139"/>
                  </a:lnTo>
                  <a:lnTo>
                    <a:pt x="23224" y="2508"/>
                  </a:lnTo>
                  <a:lnTo>
                    <a:pt x="23198" y="3009"/>
                  </a:lnTo>
                  <a:lnTo>
                    <a:pt x="23198" y="3009"/>
                  </a:lnTo>
                  <a:lnTo>
                    <a:pt x="23198" y="3405"/>
                  </a:lnTo>
                  <a:lnTo>
                    <a:pt x="23145" y="3696"/>
                  </a:lnTo>
                  <a:lnTo>
                    <a:pt x="23092" y="3933"/>
                  </a:lnTo>
                  <a:lnTo>
                    <a:pt x="23013" y="4118"/>
                  </a:lnTo>
                  <a:lnTo>
                    <a:pt x="22907" y="4223"/>
                  </a:lnTo>
                  <a:lnTo>
                    <a:pt x="22802" y="4302"/>
                  </a:lnTo>
                  <a:lnTo>
                    <a:pt x="22643" y="4329"/>
                  </a:lnTo>
                  <a:lnTo>
                    <a:pt x="22485" y="4329"/>
                  </a:lnTo>
                  <a:lnTo>
                    <a:pt x="22327" y="4302"/>
                  </a:lnTo>
                  <a:lnTo>
                    <a:pt x="22142" y="4250"/>
                  </a:lnTo>
                  <a:lnTo>
                    <a:pt x="21720" y="4118"/>
                  </a:lnTo>
                  <a:lnTo>
                    <a:pt x="21245" y="4012"/>
                  </a:lnTo>
                  <a:lnTo>
                    <a:pt x="20981" y="3986"/>
                  </a:lnTo>
                  <a:lnTo>
                    <a:pt x="20743" y="3959"/>
                  </a:lnTo>
                  <a:lnTo>
                    <a:pt x="20743" y="3959"/>
                  </a:lnTo>
                  <a:close/>
                  <a:moveTo>
                    <a:pt x="18527" y="30930"/>
                  </a:moveTo>
                  <a:lnTo>
                    <a:pt x="18527" y="21957"/>
                  </a:lnTo>
                  <a:lnTo>
                    <a:pt x="18527" y="21957"/>
                  </a:lnTo>
                  <a:lnTo>
                    <a:pt x="18738" y="22089"/>
                  </a:lnTo>
                  <a:lnTo>
                    <a:pt x="18975" y="22248"/>
                  </a:lnTo>
                  <a:lnTo>
                    <a:pt x="19503" y="22511"/>
                  </a:lnTo>
                  <a:lnTo>
                    <a:pt x="20057" y="22828"/>
                  </a:lnTo>
                  <a:lnTo>
                    <a:pt x="20295" y="22987"/>
                  </a:lnTo>
                  <a:lnTo>
                    <a:pt x="20506" y="23145"/>
                  </a:lnTo>
                  <a:lnTo>
                    <a:pt x="20506" y="23145"/>
                  </a:lnTo>
                  <a:lnTo>
                    <a:pt x="20717" y="23356"/>
                  </a:lnTo>
                  <a:lnTo>
                    <a:pt x="20875" y="23593"/>
                  </a:lnTo>
                  <a:lnTo>
                    <a:pt x="21007" y="23857"/>
                  </a:lnTo>
                  <a:lnTo>
                    <a:pt x="21086" y="24148"/>
                  </a:lnTo>
                  <a:lnTo>
                    <a:pt x="21139" y="24438"/>
                  </a:lnTo>
                  <a:lnTo>
                    <a:pt x="21166" y="24728"/>
                  </a:lnTo>
                  <a:lnTo>
                    <a:pt x="21166" y="25071"/>
                  </a:lnTo>
                  <a:lnTo>
                    <a:pt x="21139" y="25388"/>
                  </a:lnTo>
                  <a:lnTo>
                    <a:pt x="21086" y="25731"/>
                  </a:lnTo>
                  <a:lnTo>
                    <a:pt x="21034" y="26074"/>
                  </a:lnTo>
                  <a:lnTo>
                    <a:pt x="20849" y="26760"/>
                  </a:lnTo>
                  <a:lnTo>
                    <a:pt x="20506" y="28080"/>
                  </a:lnTo>
                  <a:lnTo>
                    <a:pt x="20506" y="28080"/>
                  </a:lnTo>
                  <a:lnTo>
                    <a:pt x="20321" y="28739"/>
                  </a:lnTo>
                  <a:lnTo>
                    <a:pt x="20110" y="29267"/>
                  </a:lnTo>
                  <a:lnTo>
                    <a:pt x="19899" y="29742"/>
                  </a:lnTo>
                  <a:lnTo>
                    <a:pt x="19661" y="30112"/>
                  </a:lnTo>
                  <a:lnTo>
                    <a:pt x="19424" y="30402"/>
                  </a:lnTo>
                  <a:lnTo>
                    <a:pt x="19292" y="30534"/>
                  </a:lnTo>
                  <a:lnTo>
                    <a:pt x="19134" y="30640"/>
                  </a:lnTo>
                  <a:lnTo>
                    <a:pt x="18843" y="30798"/>
                  </a:lnTo>
                  <a:lnTo>
                    <a:pt x="18527" y="30930"/>
                  </a:lnTo>
                  <a:lnTo>
                    <a:pt x="18527" y="30930"/>
                  </a:lnTo>
                  <a:close/>
                  <a:moveTo>
                    <a:pt x="18527" y="1743"/>
                  </a:moveTo>
                  <a:lnTo>
                    <a:pt x="18527" y="1743"/>
                  </a:lnTo>
                  <a:lnTo>
                    <a:pt x="18474" y="1822"/>
                  </a:lnTo>
                  <a:lnTo>
                    <a:pt x="18368" y="1954"/>
                  </a:lnTo>
                  <a:lnTo>
                    <a:pt x="18368" y="1954"/>
                  </a:lnTo>
                  <a:lnTo>
                    <a:pt x="18315" y="2086"/>
                  </a:lnTo>
                  <a:lnTo>
                    <a:pt x="18289" y="2218"/>
                  </a:lnTo>
                  <a:lnTo>
                    <a:pt x="18263" y="2534"/>
                  </a:lnTo>
                  <a:lnTo>
                    <a:pt x="18263" y="3141"/>
                  </a:lnTo>
                  <a:lnTo>
                    <a:pt x="18263" y="3141"/>
                  </a:lnTo>
                  <a:lnTo>
                    <a:pt x="18263" y="3300"/>
                  </a:lnTo>
                  <a:lnTo>
                    <a:pt x="18315" y="3379"/>
                  </a:lnTo>
                  <a:lnTo>
                    <a:pt x="18342" y="3458"/>
                  </a:lnTo>
                  <a:lnTo>
                    <a:pt x="18368" y="3616"/>
                  </a:lnTo>
                  <a:lnTo>
                    <a:pt x="18368" y="3616"/>
                  </a:lnTo>
                  <a:lnTo>
                    <a:pt x="18395" y="3643"/>
                  </a:lnTo>
                  <a:lnTo>
                    <a:pt x="18421" y="3669"/>
                  </a:lnTo>
                  <a:lnTo>
                    <a:pt x="18447" y="3696"/>
                  </a:lnTo>
                  <a:lnTo>
                    <a:pt x="18500" y="3722"/>
                  </a:lnTo>
                  <a:lnTo>
                    <a:pt x="18500" y="3722"/>
                  </a:lnTo>
                  <a:lnTo>
                    <a:pt x="18500" y="3907"/>
                  </a:lnTo>
                  <a:lnTo>
                    <a:pt x="18500" y="4091"/>
                  </a:lnTo>
                  <a:lnTo>
                    <a:pt x="18500" y="4091"/>
                  </a:lnTo>
                  <a:lnTo>
                    <a:pt x="18104" y="4091"/>
                  </a:lnTo>
                  <a:lnTo>
                    <a:pt x="17656" y="4118"/>
                  </a:lnTo>
                  <a:lnTo>
                    <a:pt x="16679" y="4118"/>
                  </a:lnTo>
                  <a:lnTo>
                    <a:pt x="16204" y="4144"/>
                  </a:lnTo>
                  <a:lnTo>
                    <a:pt x="15729" y="4197"/>
                  </a:lnTo>
                  <a:lnTo>
                    <a:pt x="15307" y="4302"/>
                  </a:lnTo>
                  <a:lnTo>
                    <a:pt x="15122" y="4355"/>
                  </a:lnTo>
                  <a:lnTo>
                    <a:pt x="14964" y="4434"/>
                  </a:lnTo>
                  <a:lnTo>
                    <a:pt x="14964" y="4434"/>
                  </a:lnTo>
                  <a:lnTo>
                    <a:pt x="14779" y="4540"/>
                  </a:lnTo>
                  <a:lnTo>
                    <a:pt x="14647" y="4619"/>
                  </a:lnTo>
                  <a:lnTo>
                    <a:pt x="14568" y="4725"/>
                  </a:lnTo>
                  <a:lnTo>
                    <a:pt x="14515" y="4804"/>
                  </a:lnTo>
                  <a:lnTo>
                    <a:pt x="14489" y="4909"/>
                  </a:lnTo>
                  <a:lnTo>
                    <a:pt x="14515" y="4989"/>
                  </a:lnTo>
                  <a:lnTo>
                    <a:pt x="14542" y="5068"/>
                  </a:lnTo>
                  <a:lnTo>
                    <a:pt x="14621" y="5173"/>
                  </a:lnTo>
                  <a:lnTo>
                    <a:pt x="14806" y="5332"/>
                  </a:lnTo>
                  <a:lnTo>
                    <a:pt x="15070" y="5490"/>
                  </a:lnTo>
                  <a:lnTo>
                    <a:pt x="15676" y="5807"/>
                  </a:lnTo>
                  <a:lnTo>
                    <a:pt x="16231" y="6123"/>
                  </a:lnTo>
                  <a:lnTo>
                    <a:pt x="16442" y="6255"/>
                  </a:lnTo>
                  <a:lnTo>
                    <a:pt x="16521" y="6334"/>
                  </a:lnTo>
                  <a:lnTo>
                    <a:pt x="16574" y="6387"/>
                  </a:lnTo>
                  <a:lnTo>
                    <a:pt x="16600" y="6466"/>
                  </a:lnTo>
                  <a:lnTo>
                    <a:pt x="16600" y="6519"/>
                  </a:lnTo>
                  <a:lnTo>
                    <a:pt x="16574" y="6598"/>
                  </a:lnTo>
                  <a:lnTo>
                    <a:pt x="16495" y="6651"/>
                  </a:lnTo>
                  <a:lnTo>
                    <a:pt x="16389" y="6730"/>
                  </a:lnTo>
                  <a:lnTo>
                    <a:pt x="16231" y="6783"/>
                  </a:lnTo>
                  <a:lnTo>
                    <a:pt x="15782" y="6915"/>
                  </a:lnTo>
                  <a:lnTo>
                    <a:pt x="15782" y="6915"/>
                  </a:lnTo>
                  <a:lnTo>
                    <a:pt x="15439" y="7021"/>
                  </a:lnTo>
                  <a:lnTo>
                    <a:pt x="15096" y="7179"/>
                  </a:lnTo>
                  <a:lnTo>
                    <a:pt x="14700" y="7416"/>
                  </a:lnTo>
                  <a:lnTo>
                    <a:pt x="14304" y="7680"/>
                  </a:lnTo>
                  <a:lnTo>
                    <a:pt x="13486" y="8314"/>
                  </a:lnTo>
                  <a:lnTo>
                    <a:pt x="12642" y="8973"/>
                  </a:lnTo>
                  <a:lnTo>
                    <a:pt x="11824" y="9607"/>
                  </a:lnTo>
                  <a:lnTo>
                    <a:pt x="11428" y="9897"/>
                  </a:lnTo>
                  <a:lnTo>
                    <a:pt x="11032" y="10108"/>
                  </a:lnTo>
                  <a:lnTo>
                    <a:pt x="10689" y="10293"/>
                  </a:lnTo>
                  <a:lnTo>
                    <a:pt x="10346" y="10425"/>
                  </a:lnTo>
                  <a:lnTo>
                    <a:pt x="10187" y="10451"/>
                  </a:lnTo>
                  <a:lnTo>
                    <a:pt x="10055" y="10478"/>
                  </a:lnTo>
                  <a:lnTo>
                    <a:pt x="9897" y="10451"/>
                  </a:lnTo>
                  <a:lnTo>
                    <a:pt x="9765" y="10425"/>
                  </a:lnTo>
                  <a:lnTo>
                    <a:pt x="9765" y="10425"/>
                  </a:lnTo>
                  <a:lnTo>
                    <a:pt x="9607" y="10372"/>
                  </a:lnTo>
                  <a:lnTo>
                    <a:pt x="9448" y="10293"/>
                  </a:lnTo>
                  <a:lnTo>
                    <a:pt x="9317" y="10187"/>
                  </a:lnTo>
                  <a:lnTo>
                    <a:pt x="9158" y="10055"/>
                  </a:lnTo>
                  <a:lnTo>
                    <a:pt x="8894" y="9765"/>
                  </a:lnTo>
                  <a:lnTo>
                    <a:pt x="8604" y="9449"/>
                  </a:lnTo>
                  <a:lnTo>
                    <a:pt x="8340" y="9105"/>
                  </a:lnTo>
                  <a:lnTo>
                    <a:pt x="8050" y="8762"/>
                  </a:lnTo>
                  <a:lnTo>
                    <a:pt x="7760" y="8472"/>
                  </a:lnTo>
                  <a:lnTo>
                    <a:pt x="7416" y="8208"/>
                  </a:lnTo>
                  <a:lnTo>
                    <a:pt x="7416" y="8208"/>
                  </a:lnTo>
                  <a:lnTo>
                    <a:pt x="7258" y="8103"/>
                  </a:lnTo>
                  <a:lnTo>
                    <a:pt x="7100" y="8076"/>
                  </a:lnTo>
                  <a:lnTo>
                    <a:pt x="6941" y="8076"/>
                  </a:lnTo>
                  <a:lnTo>
                    <a:pt x="6783" y="8103"/>
                  </a:lnTo>
                  <a:lnTo>
                    <a:pt x="6625" y="8155"/>
                  </a:lnTo>
                  <a:lnTo>
                    <a:pt x="6466" y="8261"/>
                  </a:lnTo>
                  <a:lnTo>
                    <a:pt x="6308" y="8393"/>
                  </a:lnTo>
                  <a:lnTo>
                    <a:pt x="6176" y="8525"/>
                  </a:lnTo>
                  <a:lnTo>
                    <a:pt x="6044" y="8683"/>
                  </a:lnTo>
                  <a:lnTo>
                    <a:pt x="5912" y="8868"/>
                  </a:lnTo>
                  <a:lnTo>
                    <a:pt x="5807" y="9026"/>
                  </a:lnTo>
                  <a:lnTo>
                    <a:pt x="5701" y="9237"/>
                  </a:lnTo>
                  <a:lnTo>
                    <a:pt x="5648" y="9422"/>
                  </a:lnTo>
                  <a:lnTo>
                    <a:pt x="5596" y="9607"/>
                  </a:lnTo>
                  <a:lnTo>
                    <a:pt x="5543" y="9792"/>
                  </a:lnTo>
                  <a:lnTo>
                    <a:pt x="5543" y="9950"/>
                  </a:lnTo>
                  <a:lnTo>
                    <a:pt x="5543" y="9950"/>
                  </a:lnTo>
                  <a:lnTo>
                    <a:pt x="4566" y="10003"/>
                  </a:lnTo>
                  <a:lnTo>
                    <a:pt x="3801" y="10055"/>
                  </a:lnTo>
                  <a:lnTo>
                    <a:pt x="3009" y="10161"/>
                  </a:lnTo>
                  <a:lnTo>
                    <a:pt x="2218" y="10267"/>
                  </a:lnTo>
                  <a:lnTo>
                    <a:pt x="1848" y="10346"/>
                  </a:lnTo>
                  <a:lnTo>
                    <a:pt x="1558" y="10425"/>
                  </a:lnTo>
                  <a:lnTo>
                    <a:pt x="1294" y="10530"/>
                  </a:lnTo>
                  <a:lnTo>
                    <a:pt x="1083" y="10636"/>
                  </a:lnTo>
                  <a:lnTo>
                    <a:pt x="1030" y="10715"/>
                  </a:lnTo>
                  <a:lnTo>
                    <a:pt x="977" y="10768"/>
                  </a:lnTo>
                  <a:lnTo>
                    <a:pt x="951" y="10847"/>
                  </a:lnTo>
                  <a:lnTo>
                    <a:pt x="951" y="10900"/>
                  </a:lnTo>
                  <a:lnTo>
                    <a:pt x="951" y="10900"/>
                  </a:lnTo>
                  <a:lnTo>
                    <a:pt x="1004" y="11085"/>
                  </a:lnTo>
                  <a:lnTo>
                    <a:pt x="1109" y="11296"/>
                  </a:lnTo>
                  <a:lnTo>
                    <a:pt x="1294" y="11533"/>
                  </a:lnTo>
                  <a:lnTo>
                    <a:pt x="1479" y="11797"/>
                  </a:lnTo>
                  <a:lnTo>
                    <a:pt x="1927" y="12299"/>
                  </a:lnTo>
                  <a:lnTo>
                    <a:pt x="2244" y="12668"/>
                  </a:lnTo>
                  <a:lnTo>
                    <a:pt x="2244" y="12668"/>
                  </a:lnTo>
                  <a:lnTo>
                    <a:pt x="2323" y="12800"/>
                  </a:lnTo>
                  <a:lnTo>
                    <a:pt x="2376" y="12906"/>
                  </a:lnTo>
                  <a:lnTo>
                    <a:pt x="2429" y="13011"/>
                  </a:lnTo>
                  <a:lnTo>
                    <a:pt x="2429" y="13117"/>
                  </a:lnTo>
                  <a:lnTo>
                    <a:pt x="2429" y="13196"/>
                  </a:lnTo>
                  <a:lnTo>
                    <a:pt x="2402" y="13301"/>
                  </a:lnTo>
                  <a:lnTo>
                    <a:pt x="2376" y="13381"/>
                  </a:lnTo>
                  <a:lnTo>
                    <a:pt x="2323" y="13460"/>
                  </a:lnTo>
                  <a:lnTo>
                    <a:pt x="2165" y="13618"/>
                  </a:lnTo>
                  <a:lnTo>
                    <a:pt x="1954" y="13776"/>
                  </a:lnTo>
                  <a:lnTo>
                    <a:pt x="1716" y="13908"/>
                  </a:lnTo>
                  <a:lnTo>
                    <a:pt x="1479" y="14040"/>
                  </a:lnTo>
                  <a:lnTo>
                    <a:pt x="925" y="14278"/>
                  </a:lnTo>
                  <a:lnTo>
                    <a:pt x="687" y="14410"/>
                  </a:lnTo>
                  <a:lnTo>
                    <a:pt x="449" y="14542"/>
                  </a:lnTo>
                  <a:lnTo>
                    <a:pt x="238" y="14674"/>
                  </a:lnTo>
                  <a:lnTo>
                    <a:pt x="106" y="14806"/>
                  </a:lnTo>
                  <a:lnTo>
                    <a:pt x="54" y="14885"/>
                  </a:lnTo>
                  <a:lnTo>
                    <a:pt x="27" y="14964"/>
                  </a:lnTo>
                  <a:lnTo>
                    <a:pt x="1" y="15043"/>
                  </a:lnTo>
                  <a:lnTo>
                    <a:pt x="1" y="15149"/>
                  </a:lnTo>
                  <a:lnTo>
                    <a:pt x="1" y="15149"/>
                  </a:lnTo>
                  <a:lnTo>
                    <a:pt x="27" y="15201"/>
                  </a:lnTo>
                  <a:lnTo>
                    <a:pt x="106" y="15228"/>
                  </a:lnTo>
                  <a:lnTo>
                    <a:pt x="186" y="15254"/>
                  </a:lnTo>
                  <a:lnTo>
                    <a:pt x="318" y="15281"/>
                  </a:lnTo>
                  <a:lnTo>
                    <a:pt x="661" y="15281"/>
                  </a:lnTo>
                  <a:lnTo>
                    <a:pt x="1030" y="15254"/>
                  </a:lnTo>
                  <a:lnTo>
                    <a:pt x="1769" y="15228"/>
                  </a:lnTo>
                  <a:lnTo>
                    <a:pt x="2059" y="15228"/>
                  </a:lnTo>
                  <a:lnTo>
                    <a:pt x="2165" y="15228"/>
                  </a:lnTo>
                  <a:lnTo>
                    <a:pt x="2244" y="15254"/>
                  </a:lnTo>
                  <a:lnTo>
                    <a:pt x="2244" y="15254"/>
                  </a:lnTo>
                  <a:lnTo>
                    <a:pt x="2297" y="15307"/>
                  </a:lnTo>
                  <a:lnTo>
                    <a:pt x="2323" y="15360"/>
                  </a:lnTo>
                  <a:lnTo>
                    <a:pt x="2402" y="15545"/>
                  </a:lnTo>
                  <a:lnTo>
                    <a:pt x="2482" y="15782"/>
                  </a:lnTo>
                  <a:lnTo>
                    <a:pt x="2534" y="16072"/>
                  </a:lnTo>
                  <a:lnTo>
                    <a:pt x="2587" y="16627"/>
                  </a:lnTo>
                  <a:lnTo>
                    <a:pt x="2587" y="17022"/>
                  </a:lnTo>
                  <a:lnTo>
                    <a:pt x="2587" y="17022"/>
                  </a:lnTo>
                  <a:lnTo>
                    <a:pt x="2429" y="17577"/>
                  </a:lnTo>
                  <a:lnTo>
                    <a:pt x="2244" y="18052"/>
                  </a:lnTo>
                  <a:lnTo>
                    <a:pt x="2086" y="18474"/>
                  </a:lnTo>
                  <a:lnTo>
                    <a:pt x="1927" y="18870"/>
                  </a:lnTo>
                  <a:lnTo>
                    <a:pt x="1558" y="19609"/>
                  </a:lnTo>
                  <a:lnTo>
                    <a:pt x="1188" y="20427"/>
                  </a:lnTo>
                  <a:lnTo>
                    <a:pt x="1188" y="20427"/>
                  </a:lnTo>
                  <a:lnTo>
                    <a:pt x="1109" y="20611"/>
                  </a:lnTo>
                  <a:lnTo>
                    <a:pt x="1109" y="20743"/>
                  </a:lnTo>
                  <a:lnTo>
                    <a:pt x="1136" y="20770"/>
                  </a:lnTo>
                  <a:lnTo>
                    <a:pt x="1162" y="20796"/>
                  </a:lnTo>
                  <a:lnTo>
                    <a:pt x="1268" y="20823"/>
                  </a:lnTo>
                  <a:lnTo>
                    <a:pt x="1400" y="20823"/>
                  </a:lnTo>
                  <a:lnTo>
                    <a:pt x="1531" y="20796"/>
                  </a:lnTo>
                  <a:lnTo>
                    <a:pt x="1875" y="20664"/>
                  </a:lnTo>
                  <a:lnTo>
                    <a:pt x="1875" y="20664"/>
                  </a:lnTo>
                  <a:lnTo>
                    <a:pt x="2323" y="20532"/>
                  </a:lnTo>
                  <a:lnTo>
                    <a:pt x="3062" y="20374"/>
                  </a:lnTo>
                  <a:lnTo>
                    <a:pt x="3933" y="20216"/>
                  </a:lnTo>
                  <a:lnTo>
                    <a:pt x="4909" y="20084"/>
                  </a:lnTo>
                  <a:lnTo>
                    <a:pt x="5358" y="20031"/>
                  </a:lnTo>
                  <a:lnTo>
                    <a:pt x="5807" y="20004"/>
                  </a:lnTo>
                  <a:lnTo>
                    <a:pt x="6202" y="20004"/>
                  </a:lnTo>
                  <a:lnTo>
                    <a:pt x="6572" y="20004"/>
                  </a:lnTo>
                  <a:lnTo>
                    <a:pt x="6862" y="20057"/>
                  </a:lnTo>
                  <a:lnTo>
                    <a:pt x="6968" y="20110"/>
                  </a:lnTo>
                  <a:lnTo>
                    <a:pt x="7047" y="20163"/>
                  </a:lnTo>
                  <a:lnTo>
                    <a:pt x="7126" y="20216"/>
                  </a:lnTo>
                  <a:lnTo>
                    <a:pt x="7179" y="20268"/>
                  </a:lnTo>
                  <a:lnTo>
                    <a:pt x="7205" y="20348"/>
                  </a:lnTo>
                  <a:lnTo>
                    <a:pt x="7179" y="20427"/>
                  </a:lnTo>
                  <a:lnTo>
                    <a:pt x="7179" y="20427"/>
                  </a:lnTo>
                  <a:lnTo>
                    <a:pt x="7126" y="20638"/>
                  </a:lnTo>
                  <a:lnTo>
                    <a:pt x="7021" y="20823"/>
                  </a:lnTo>
                  <a:lnTo>
                    <a:pt x="6809" y="21218"/>
                  </a:lnTo>
                  <a:lnTo>
                    <a:pt x="6519" y="21614"/>
                  </a:lnTo>
                  <a:lnTo>
                    <a:pt x="6202" y="22036"/>
                  </a:lnTo>
                  <a:lnTo>
                    <a:pt x="5912" y="22485"/>
                  </a:lnTo>
                  <a:lnTo>
                    <a:pt x="5780" y="22696"/>
                  </a:lnTo>
                  <a:lnTo>
                    <a:pt x="5648" y="22934"/>
                  </a:lnTo>
                  <a:lnTo>
                    <a:pt x="5569" y="23171"/>
                  </a:lnTo>
                  <a:lnTo>
                    <a:pt x="5490" y="23435"/>
                  </a:lnTo>
                  <a:lnTo>
                    <a:pt x="5437" y="23699"/>
                  </a:lnTo>
                  <a:lnTo>
                    <a:pt x="5411" y="23963"/>
                  </a:lnTo>
                  <a:lnTo>
                    <a:pt x="5411" y="23963"/>
                  </a:lnTo>
                  <a:lnTo>
                    <a:pt x="5437" y="24016"/>
                  </a:lnTo>
                  <a:lnTo>
                    <a:pt x="5464" y="24042"/>
                  </a:lnTo>
                  <a:lnTo>
                    <a:pt x="5622" y="24148"/>
                  </a:lnTo>
                  <a:lnTo>
                    <a:pt x="6097" y="24385"/>
                  </a:lnTo>
                  <a:lnTo>
                    <a:pt x="6361" y="24544"/>
                  </a:lnTo>
                  <a:lnTo>
                    <a:pt x="6625" y="24728"/>
                  </a:lnTo>
                  <a:lnTo>
                    <a:pt x="6730" y="24807"/>
                  </a:lnTo>
                  <a:lnTo>
                    <a:pt x="6836" y="24913"/>
                  </a:lnTo>
                  <a:lnTo>
                    <a:pt x="6889" y="25019"/>
                  </a:lnTo>
                  <a:lnTo>
                    <a:pt x="6941" y="25150"/>
                  </a:lnTo>
                  <a:lnTo>
                    <a:pt x="6941" y="25150"/>
                  </a:lnTo>
                  <a:lnTo>
                    <a:pt x="7971" y="24253"/>
                  </a:lnTo>
                  <a:lnTo>
                    <a:pt x="8498" y="23805"/>
                  </a:lnTo>
                  <a:lnTo>
                    <a:pt x="9026" y="23356"/>
                  </a:lnTo>
                  <a:lnTo>
                    <a:pt x="9607" y="22934"/>
                  </a:lnTo>
                  <a:lnTo>
                    <a:pt x="10161" y="22564"/>
                  </a:lnTo>
                  <a:lnTo>
                    <a:pt x="10742" y="22221"/>
                  </a:lnTo>
                  <a:lnTo>
                    <a:pt x="11032" y="22089"/>
                  </a:lnTo>
                  <a:lnTo>
                    <a:pt x="11296" y="21957"/>
                  </a:lnTo>
                  <a:lnTo>
                    <a:pt x="11296" y="21957"/>
                  </a:lnTo>
                  <a:lnTo>
                    <a:pt x="11454" y="21905"/>
                  </a:lnTo>
                  <a:lnTo>
                    <a:pt x="11612" y="21878"/>
                  </a:lnTo>
                  <a:lnTo>
                    <a:pt x="11718" y="21878"/>
                  </a:lnTo>
                  <a:lnTo>
                    <a:pt x="11850" y="21905"/>
                  </a:lnTo>
                  <a:lnTo>
                    <a:pt x="11929" y="21957"/>
                  </a:lnTo>
                  <a:lnTo>
                    <a:pt x="12035" y="22010"/>
                  </a:lnTo>
                  <a:lnTo>
                    <a:pt x="12087" y="22089"/>
                  </a:lnTo>
                  <a:lnTo>
                    <a:pt x="12167" y="22195"/>
                  </a:lnTo>
                  <a:lnTo>
                    <a:pt x="12272" y="22406"/>
                  </a:lnTo>
                  <a:lnTo>
                    <a:pt x="12351" y="22696"/>
                  </a:lnTo>
                  <a:lnTo>
                    <a:pt x="12378" y="23013"/>
                  </a:lnTo>
                  <a:lnTo>
                    <a:pt x="12431" y="23330"/>
                  </a:lnTo>
                  <a:lnTo>
                    <a:pt x="12483" y="24016"/>
                  </a:lnTo>
                  <a:lnTo>
                    <a:pt x="12510" y="24332"/>
                  </a:lnTo>
                  <a:lnTo>
                    <a:pt x="12536" y="24596"/>
                  </a:lnTo>
                  <a:lnTo>
                    <a:pt x="12589" y="24834"/>
                  </a:lnTo>
                  <a:lnTo>
                    <a:pt x="12694" y="25019"/>
                  </a:lnTo>
                  <a:lnTo>
                    <a:pt x="12747" y="25071"/>
                  </a:lnTo>
                  <a:lnTo>
                    <a:pt x="12800" y="25124"/>
                  </a:lnTo>
                  <a:lnTo>
                    <a:pt x="12879" y="25150"/>
                  </a:lnTo>
                  <a:lnTo>
                    <a:pt x="12958" y="25150"/>
                  </a:lnTo>
                  <a:lnTo>
                    <a:pt x="12958" y="25150"/>
                  </a:lnTo>
                  <a:lnTo>
                    <a:pt x="13460" y="25071"/>
                  </a:lnTo>
                  <a:lnTo>
                    <a:pt x="13935" y="24966"/>
                  </a:lnTo>
                  <a:lnTo>
                    <a:pt x="14410" y="24887"/>
                  </a:lnTo>
                  <a:lnTo>
                    <a:pt x="14621" y="24860"/>
                  </a:lnTo>
                  <a:lnTo>
                    <a:pt x="14806" y="24860"/>
                  </a:lnTo>
                  <a:lnTo>
                    <a:pt x="14990" y="24887"/>
                  </a:lnTo>
                  <a:lnTo>
                    <a:pt x="15175" y="24913"/>
                  </a:lnTo>
                  <a:lnTo>
                    <a:pt x="15307" y="24992"/>
                  </a:lnTo>
                  <a:lnTo>
                    <a:pt x="15465" y="25098"/>
                  </a:lnTo>
                  <a:lnTo>
                    <a:pt x="15571" y="25230"/>
                  </a:lnTo>
                  <a:lnTo>
                    <a:pt x="15650" y="25388"/>
                  </a:lnTo>
                  <a:lnTo>
                    <a:pt x="15729" y="25599"/>
                  </a:lnTo>
                  <a:lnTo>
                    <a:pt x="15782" y="25863"/>
                  </a:lnTo>
                  <a:lnTo>
                    <a:pt x="15782" y="25863"/>
                  </a:lnTo>
                  <a:lnTo>
                    <a:pt x="15782" y="26048"/>
                  </a:lnTo>
                  <a:lnTo>
                    <a:pt x="15756" y="26206"/>
                  </a:lnTo>
                  <a:lnTo>
                    <a:pt x="15676" y="26391"/>
                  </a:lnTo>
                  <a:lnTo>
                    <a:pt x="15571" y="26549"/>
                  </a:lnTo>
                  <a:lnTo>
                    <a:pt x="15413" y="26681"/>
                  </a:lnTo>
                  <a:lnTo>
                    <a:pt x="15228" y="26813"/>
                  </a:lnTo>
                  <a:lnTo>
                    <a:pt x="15043" y="26945"/>
                  </a:lnTo>
                  <a:lnTo>
                    <a:pt x="14806" y="27077"/>
                  </a:lnTo>
                  <a:lnTo>
                    <a:pt x="14331" y="27288"/>
                  </a:lnTo>
                  <a:lnTo>
                    <a:pt x="13776" y="27499"/>
                  </a:lnTo>
                  <a:lnTo>
                    <a:pt x="12642" y="27869"/>
                  </a:lnTo>
                  <a:lnTo>
                    <a:pt x="12114" y="28053"/>
                  </a:lnTo>
                  <a:lnTo>
                    <a:pt x="11639" y="28238"/>
                  </a:lnTo>
                  <a:lnTo>
                    <a:pt x="11428" y="28344"/>
                  </a:lnTo>
                  <a:lnTo>
                    <a:pt x="11269" y="28449"/>
                  </a:lnTo>
                  <a:lnTo>
                    <a:pt x="11111" y="28581"/>
                  </a:lnTo>
                  <a:lnTo>
                    <a:pt x="10979" y="28687"/>
                  </a:lnTo>
                  <a:lnTo>
                    <a:pt x="10900" y="28819"/>
                  </a:lnTo>
                  <a:lnTo>
                    <a:pt x="10847" y="28951"/>
                  </a:lnTo>
                  <a:lnTo>
                    <a:pt x="10847" y="29083"/>
                  </a:lnTo>
                  <a:lnTo>
                    <a:pt x="10874" y="29241"/>
                  </a:lnTo>
                  <a:lnTo>
                    <a:pt x="10953" y="29399"/>
                  </a:lnTo>
                  <a:lnTo>
                    <a:pt x="11111" y="29584"/>
                  </a:lnTo>
                  <a:lnTo>
                    <a:pt x="11296" y="29769"/>
                  </a:lnTo>
                  <a:lnTo>
                    <a:pt x="11533" y="29980"/>
                  </a:lnTo>
                  <a:lnTo>
                    <a:pt x="11533" y="29980"/>
                  </a:lnTo>
                  <a:lnTo>
                    <a:pt x="12087" y="30349"/>
                  </a:lnTo>
                  <a:lnTo>
                    <a:pt x="12536" y="30719"/>
                  </a:lnTo>
                  <a:lnTo>
                    <a:pt x="12747" y="30903"/>
                  </a:lnTo>
                  <a:lnTo>
                    <a:pt x="12958" y="31115"/>
                  </a:lnTo>
                  <a:lnTo>
                    <a:pt x="13143" y="31352"/>
                  </a:lnTo>
                  <a:lnTo>
                    <a:pt x="13301" y="31616"/>
                  </a:lnTo>
                  <a:lnTo>
                    <a:pt x="13301" y="31616"/>
                  </a:lnTo>
                  <a:lnTo>
                    <a:pt x="13381" y="31695"/>
                  </a:lnTo>
                  <a:lnTo>
                    <a:pt x="13460" y="31722"/>
                  </a:lnTo>
                  <a:lnTo>
                    <a:pt x="13539" y="31722"/>
                  </a:lnTo>
                  <a:lnTo>
                    <a:pt x="13618" y="31695"/>
                  </a:lnTo>
                  <a:lnTo>
                    <a:pt x="13724" y="31642"/>
                  </a:lnTo>
                  <a:lnTo>
                    <a:pt x="13829" y="31563"/>
                  </a:lnTo>
                  <a:lnTo>
                    <a:pt x="14040" y="31352"/>
                  </a:lnTo>
                  <a:lnTo>
                    <a:pt x="14225" y="31141"/>
                  </a:lnTo>
                  <a:lnTo>
                    <a:pt x="14410" y="30903"/>
                  </a:lnTo>
                  <a:lnTo>
                    <a:pt x="14542" y="30745"/>
                  </a:lnTo>
                  <a:lnTo>
                    <a:pt x="14594" y="30666"/>
                  </a:lnTo>
                  <a:lnTo>
                    <a:pt x="14594" y="30666"/>
                  </a:lnTo>
                  <a:lnTo>
                    <a:pt x="15835" y="30824"/>
                  </a:lnTo>
                  <a:lnTo>
                    <a:pt x="16890" y="30956"/>
                  </a:lnTo>
                  <a:lnTo>
                    <a:pt x="17339" y="30983"/>
                  </a:lnTo>
                  <a:lnTo>
                    <a:pt x="17788" y="31009"/>
                  </a:lnTo>
                  <a:lnTo>
                    <a:pt x="18184" y="30983"/>
                  </a:lnTo>
                  <a:lnTo>
                    <a:pt x="18527" y="30930"/>
                  </a:lnTo>
                  <a:lnTo>
                    <a:pt x="18527" y="21957"/>
                  </a:lnTo>
                  <a:lnTo>
                    <a:pt x="18527" y="21957"/>
                  </a:lnTo>
                  <a:lnTo>
                    <a:pt x="18368" y="21799"/>
                  </a:lnTo>
                  <a:lnTo>
                    <a:pt x="18315" y="21720"/>
                  </a:lnTo>
                  <a:lnTo>
                    <a:pt x="18289" y="21641"/>
                  </a:lnTo>
                  <a:lnTo>
                    <a:pt x="18289" y="21561"/>
                  </a:lnTo>
                  <a:lnTo>
                    <a:pt x="18342" y="21482"/>
                  </a:lnTo>
                  <a:lnTo>
                    <a:pt x="18421" y="21403"/>
                  </a:lnTo>
                  <a:lnTo>
                    <a:pt x="18527" y="21324"/>
                  </a:lnTo>
                  <a:lnTo>
                    <a:pt x="18527" y="18606"/>
                  </a:lnTo>
                  <a:lnTo>
                    <a:pt x="18527" y="18606"/>
                  </a:lnTo>
                  <a:lnTo>
                    <a:pt x="18421" y="18659"/>
                  </a:lnTo>
                  <a:lnTo>
                    <a:pt x="18368" y="18659"/>
                  </a:lnTo>
                  <a:lnTo>
                    <a:pt x="18315" y="18632"/>
                  </a:lnTo>
                  <a:lnTo>
                    <a:pt x="18315" y="18632"/>
                  </a:lnTo>
                  <a:lnTo>
                    <a:pt x="18025" y="18289"/>
                  </a:lnTo>
                  <a:lnTo>
                    <a:pt x="17682" y="17893"/>
                  </a:lnTo>
                  <a:lnTo>
                    <a:pt x="17339" y="17497"/>
                  </a:lnTo>
                  <a:lnTo>
                    <a:pt x="16996" y="17128"/>
                  </a:lnTo>
                  <a:lnTo>
                    <a:pt x="16996" y="17128"/>
                  </a:lnTo>
                  <a:lnTo>
                    <a:pt x="16758" y="17339"/>
                  </a:lnTo>
                  <a:lnTo>
                    <a:pt x="16468" y="17629"/>
                  </a:lnTo>
                  <a:lnTo>
                    <a:pt x="16310" y="17735"/>
                  </a:lnTo>
                  <a:lnTo>
                    <a:pt x="16151" y="17840"/>
                  </a:lnTo>
                  <a:lnTo>
                    <a:pt x="16046" y="17867"/>
                  </a:lnTo>
                  <a:lnTo>
                    <a:pt x="15993" y="17867"/>
                  </a:lnTo>
                  <a:lnTo>
                    <a:pt x="15940" y="17840"/>
                  </a:lnTo>
                  <a:lnTo>
                    <a:pt x="15940" y="17840"/>
                  </a:lnTo>
                  <a:lnTo>
                    <a:pt x="15888" y="17735"/>
                  </a:lnTo>
                  <a:lnTo>
                    <a:pt x="15861" y="17603"/>
                  </a:lnTo>
                  <a:lnTo>
                    <a:pt x="15808" y="17286"/>
                  </a:lnTo>
                  <a:lnTo>
                    <a:pt x="15782" y="17102"/>
                  </a:lnTo>
                  <a:lnTo>
                    <a:pt x="15756" y="16917"/>
                  </a:lnTo>
                  <a:lnTo>
                    <a:pt x="15703" y="16758"/>
                  </a:lnTo>
                  <a:lnTo>
                    <a:pt x="15597" y="16600"/>
                  </a:lnTo>
                  <a:lnTo>
                    <a:pt x="15597" y="16600"/>
                  </a:lnTo>
                  <a:lnTo>
                    <a:pt x="15465" y="16468"/>
                  </a:lnTo>
                  <a:lnTo>
                    <a:pt x="15333" y="16310"/>
                  </a:lnTo>
                  <a:lnTo>
                    <a:pt x="15307" y="16231"/>
                  </a:lnTo>
                  <a:lnTo>
                    <a:pt x="15307" y="16152"/>
                  </a:lnTo>
                  <a:lnTo>
                    <a:pt x="15333" y="16072"/>
                  </a:lnTo>
                  <a:lnTo>
                    <a:pt x="15413" y="15993"/>
                  </a:lnTo>
                  <a:lnTo>
                    <a:pt x="15413" y="15993"/>
                  </a:lnTo>
                  <a:lnTo>
                    <a:pt x="15545" y="15914"/>
                  </a:lnTo>
                  <a:lnTo>
                    <a:pt x="15650" y="15888"/>
                  </a:lnTo>
                  <a:lnTo>
                    <a:pt x="15940" y="15835"/>
                  </a:lnTo>
                  <a:lnTo>
                    <a:pt x="16231" y="15808"/>
                  </a:lnTo>
                  <a:lnTo>
                    <a:pt x="16363" y="15782"/>
                  </a:lnTo>
                  <a:lnTo>
                    <a:pt x="16468" y="15729"/>
                  </a:lnTo>
                  <a:lnTo>
                    <a:pt x="16468" y="15729"/>
                  </a:lnTo>
                  <a:lnTo>
                    <a:pt x="16917" y="15465"/>
                  </a:lnTo>
                  <a:lnTo>
                    <a:pt x="17260" y="15228"/>
                  </a:lnTo>
                  <a:lnTo>
                    <a:pt x="17577" y="14964"/>
                  </a:lnTo>
                  <a:lnTo>
                    <a:pt x="17972" y="14595"/>
                  </a:lnTo>
                  <a:lnTo>
                    <a:pt x="17972" y="14595"/>
                  </a:lnTo>
                  <a:lnTo>
                    <a:pt x="18210" y="14357"/>
                  </a:lnTo>
                  <a:lnTo>
                    <a:pt x="18527" y="14067"/>
                  </a:lnTo>
                  <a:lnTo>
                    <a:pt x="18527" y="17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6"/>
            <p:cNvSpPr/>
            <p:nvPr/>
          </p:nvSpPr>
          <p:spPr>
            <a:xfrm>
              <a:off x="7598150" y="569800"/>
              <a:ext cx="694100" cy="750825"/>
            </a:xfrm>
            <a:custGeom>
              <a:avLst/>
              <a:gdLst/>
              <a:ahLst/>
              <a:cxnLst/>
              <a:rect l="l" t="t" r="r" b="b"/>
              <a:pathLst>
                <a:path w="27764" h="30033" extrusionOk="0">
                  <a:moveTo>
                    <a:pt x="20743" y="2270"/>
                  </a:moveTo>
                  <a:lnTo>
                    <a:pt x="20743" y="2270"/>
                  </a:lnTo>
                  <a:lnTo>
                    <a:pt x="20479" y="1954"/>
                  </a:lnTo>
                  <a:lnTo>
                    <a:pt x="20268" y="1611"/>
                  </a:lnTo>
                  <a:lnTo>
                    <a:pt x="20031" y="1294"/>
                  </a:lnTo>
                  <a:lnTo>
                    <a:pt x="19793" y="977"/>
                  </a:lnTo>
                  <a:lnTo>
                    <a:pt x="19793" y="977"/>
                  </a:lnTo>
                  <a:lnTo>
                    <a:pt x="19688" y="793"/>
                  </a:lnTo>
                  <a:lnTo>
                    <a:pt x="19635" y="713"/>
                  </a:lnTo>
                  <a:lnTo>
                    <a:pt x="19556" y="634"/>
                  </a:lnTo>
                  <a:lnTo>
                    <a:pt x="19556" y="634"/>
                  </a:lnTo>
                  <a:lnTo>
                    <a:pt x="19477" y="581"/>
                  </a:lnTo>
                  <a:lnTo>
                    <a:pt x="19424" y="581"/>
                  </a:lnTo>
                  <a:lnTo>
                    <a:pt x="19371" y="555"/>
                  </a:lnTo>
                  <a:lnTo>
                    <a:pt x="19318" y="502"/>
                  </a:lnTo>
                  <a:lnTo>
                    <a:pt x="19318" y="502"/>
                  </a:lnTo>
                  <a:lnTo>
                    <a:pt x="19266" y="450"/>
                  </a:lnTo>
                  <a:lnTo>
                    <a:pt x="19186" y="423"/>
                  </a:lnTo>
                  <a:lnTo>
                    <a:pt x="19081" y="423"/>
                  </a:lnTo>
                  <a:lnTo>
                    <a:pt x="19028" y="397"/>
                  </a:lnTo>
                  <a:lnTo>
                    <a:pt x="19002" y="397"/>
                  </a:lnTo>
                  <a:lnTo>
                    <a:pt x="18975" y="344"/>
                  </a:lnTo>
                  <a:lnTo>
                    <a:pt x="18975" y="265"/>
                  </a:lnTo>
                  <a:lnTo>
                    <a:pt x="18975" y="159"/>
                  </a:lnTo>
                  <a:lnTo>
                    <a:pt x="18843" y="159"/>
                  </a:lnTo>
                  <a:lnTo>
                    <a:pt x="18843" y="159"/>
                  </a:lnTo>
                  <a:lnTo>
                    <a:pt x="18738" y="133"/>
                  </a:lnTo>
                  <a:lnTo>
                    <a:pt x="18659" y="106"/>
                  </a:lnTo>
                  <a:lnTo>
                    <a:pt x="18606" y="80"/>
                  </a:lnTo>
                  <a:lnTo>
                    <a:pt x="18527" y="54"/>
                  </a:lnTo>
                  <a:lnTo>
                    <a:pt x="18527" y="12378"/>
                  </a:lnTo>
                  <a:lnTo>
                    <a:pt x="18527" y="12378"/>
                  </a:lnTo>
                  <a:lnTo>
                    <a:pt x="18738" y="12272"/>
                  </a:lnTo>
                  <a:lnTo>
                    <a:pt x="18790" y="12246"/>
                  </a:lnTo>
                  <a:lnTo>
                    <a:pt x="18843" y="12272"/>
                  </a:lnTo>
                  <a:lnTo>
                    <a:pt x="18843" y="12272"/>
                  </a:lnTo>
                  <a:lnTo>
                    <a:pt x="19424" y="13011"/>
                  </a:lnTo>
                  <a:lnTo>
                    <a:pt x="19741" y="13433"/>
                  </a:lnTo>
                  <a:lnTo>
                    <a:pt x="20004" y="13856"/>
                  </a:lnTo>
                  <a:lnTo>
                    <a:pt x="20004" y="13856"/>
                  </a:lnTo>
                  <a:lnTo>
                    <a:pt x="20084" y="13908"/>
                  </a:lnTo>
                  <a:lnTo>
                    <a:pt x="20189" y="13961"/>
                  </a:lnTo>
                  <a:lnTo>
                    <a:pt x="20268" y="14040"/>
                  </a:lnTo>
                  <a:lnTo>
                    <a:pt x="20321" y="14119"/>
                  </a:lnTo>
                  <a:lnTo>
                    <a:pt x="20427" y="14304"/>
                  </a:lnTo>
                  <a:lnTo>
                    <a:pt x="20532" y="14542"/>
                  </a:lnTo>
                  <a:lnTo>
                    <a:pt x="20638" y="14964"/>
                  </a:lnTo>
                  <a:lnTo>
                    <a:pt x="20717" y="15149"/>
                  </a:lnTo>
                  <a:lnTo>
                    <a:pt x="20796" y="15254"/>
                  </a:lnTo>
                  <a:lnTo>
                    <a:pt x="20796" y="15254"/>
                  </a:lnTo>
                  <a:lnTo>
                    <a:pt x="21377" y="15967"/>
                  </a:lnTo>
                  <a:lnTo>
                    <a:pt x="21693" y="16389"/>
                  </a:lnTo>
                  <a:lnTo>
                    <a:pt x="21773" y="16521"/>
                  </a:lnTo>
                  <a:lnTo>
                    <a:pt x="21773" y="16574"/>
                  </a:lnTo>
                  <a:lnTo>
                    <a:pt x="21746" y="16574"/>
                  </a:lnTo>
                  <a:lnTo>
                    <a:pt x="21746" y="16574"/>
                  </a:lnTo>
                  <a:lnTo>
                    <a:pt x="21561" y="16574"/>
                  </a:lnTo>
                  <a:lnTo>
                    <a:pt x="21350" y="16521"/>
                  </a:lnTo>
                  <a:lnTo>
                    <a:pt x="21139" y="16442"/>
                  </a:lnTo>
                  <a:lnTo>
                    <a:pt x="20902" y="16336"/>
                  </a:lnTo>
                  <a:lnTo>
                    <a:pt x="20691" y="16231"/>
                  </a:lnTo>
                  <a:lnTo>
                    <a:pt x="20453" y="16151"/>
                  </a:lnTo>
                  <a:lnTo>
                    <a:pt x="20216" y="16072"/>
                  </a:lnTo>
                  <a:lnTo>
                    <a:pt x="20004" y="16046"/>
                  </a:lnTo>
                  <a:lnTo>
                    <a:pt x="20004" y="16046"/>
                  </a:lnTo>
                  <a:lnTo>
                    <a:pt x="19820" y="16099"/>
                  </a:lnTo>
                  <a:lnTo>
                    <a:pt x="19609" y="16178"/>
                  </a:lnTo>
                  <a:lnTo>
                    <a:pt x="19424" y="16283"/>
                  </a:lnTo>
                  <a:lnTo>
                    <a:pt x="19213" y="16415"/>
                  </a:lnTo>
                  <a:lnTo>
                    <a:pt x="18843" y="16706"/>
                  </a:lnTo>
                  <a:lnTo>
                    <a:pt x="18685" y="16838"/>
                  </a:lnTo>
                  <a:lnTo>
                    <a:pt x="18527" y="16917"/>
                  </a:lnTo>
                  <a:lnTo>
                    <a:pt x="18527" y="19635"/>
                  </a:lnTo>
                  <a:lnTo>
                    <a:pt x="18527" y="19635"/>
                  </a:lnTo>
                  <a:lnTo>
                    <a:pt x="18764" y="19556"/>
                  </a:lnTo>
                  <a:lnTo>
                    <a:pt x="19081" y="19450"/>
                  </a:lnTo>
                  <a:lnTo>
                    <a:pt x="19081" y="19450"/>
                  </a:lnTo>
                  <a:lnTo>
                    <a:pt x="20031" y="19186"/>
                  </a:lnTo>
                  <a:lnTo>
                    <a:pt x="21271" y="18870"/>
                  </a:lnTo>
                  <a:lnTo>
                    <a:pt x="21904" y="18738"/>
                  </a:lnTo>
                  <a:lnTo>
                    <a:pt x="22511" y="18632"/>
                  </a:lnTo>
                  <a:lnTo>
                    <a:pt x="22775" y="18606"/>
                  </a:lnTo>
                  <a:lnTo>
                    <a:pt x="23039" y="18579"/>
                  </a:lnTo>
                  <a:lnTo>
                    <a:pt x="23250" y="18606"/>
                  </a:lnTo>
                  <a:lnTo>
                    <a:pt x="23435" y="18632"/>
                  </a:lnTo>
                  <a:lnTo>
                    <a:pt x="23435" y="18632"/>
                  </a:lnTo>
                  <a:lnTo>
                    <a:pt x="23514" y="18685"/>
                  </a:lnTo>
                  <a:lnTo>
                    <a:pt x="23620" y="18817"/>
                  </a:lnTo>
                  <a:lnTo>
                    <a:pt x="23699" y="19002"/>
                  </a:lnTo>
                  <a:lnTo>
                    <a:pt x="23778" y="19239"/>
                  </a:lnTo>
                  <a:lnTo>
                    <a:pt x="23937" y="19820"/>
                  </a:lnTo>
                  <a:lnTo>
                    <a:pt x="24068" y="20479"/>
                  </a:lnTo>
                  <a:lnTo>
                    <a:pt x="24200" y="21192"/>
                  </a:lnTo>
                  <a:lnTo>
                    <a:pt x="24306" y="21852"/>
                  </a:lnTo>
                  <a:lnTo>
                    <a:pt x="24359" y="22379"/>
                  </a:lnTo>
                  <a:lnTo>
                    <a:pt x="24385" y="22749"/>
                  </a:lnTo>
                  <a:lnTo>
                    <a:pt x="24385" y="22749"/>
                  </a:lnTo>
                  <a:lnTo>
                    <a:pt x="24359" y="23330"/>
                  </a:lnTo>
                  <a:lnTo>
                    <a:pt x="24306" y="23857"/>
                  </a:lnTo>
                  <a:lnTo>
                    <a:pt x="24227" y="24385"/>
                  </a:lnTo>
                  <a:lnTo>
                    <a:pt x="24121" y="24913"/>
                  </a:lnTo>
                  <a:lnTo>
                    <a:pt x="24121" y="24913"/>
                  </a:lnTo>
                  <a:lnTo>
                    <a:pt x="24543" y="24174"/>
                  </a:lnTo>
                  <a:lnTo>
                    <a:pt x="24939" y="23409"/>
                  </a:lnTo>
                  <a:lnTo>
                    <a:pt x="25309" y="22643"/>
                  </a:lnTo>
                  <a:lnTo>
                    <a:pt x="25652" y="21878"/>
                  </a:lnTo>
                  <a:lnTo>
                    <a:pt x="25995" y="21060"/>
                  </a:lnTo>
                  <a:lnTo>
                    <a:pt x="26285" y="20268"/>
                  </a:lnTo>
                  <a:lnTo>
                    <a:pt x="26549" y="19450"/>
                  </a:lnTo>
                  <a:lnTo>
                    <a:pt x="26813" y="18606"/>
                  </a:lnTo>
                  <a:lnTo>
                    <a:pt x="27024" y="17761"/>
                  </a:lnTo>
                  <a:lnTo>
                    <a:pt x="27209" y="16917"/>
                  </a:lnTo>
                  <a:lnTo>
                    <a:pt x="27367" y="16046"/>
                  </a:lnTo>
                  <a:lnTo>
                    <a:pt x="27499" y="15175"/>
                  </a:lnTo>
                  <a:lnTo>
                    <a:pt x="27605" y="14304"/>
                  </a:lnTo>
                  <a:lnTo>
                    <a:pt x="27684" y="13407"/>
                  </a:lnTo>
                  <a:lnTo>
                    <a:pt x="27737" y="12510"/>
                  </a:lnTo>
                  <a:lnTo>
                    <a:pt x="27763" y="11612"/>
                  </a:lnTo>
                  <a:lnTo>
                    <a:pt x="27763" y="11612"/>
                  </a:lnTo>
                  <a:lnTo>
                    <a:pt x="27737" y="10926"/>
                  </a:lnTo>
                  <a:lnTo>
                    <a:pt x="27710" y="10240"/>
                  </a:lnTo>
                  <a:lnTo>
                    <a:pt x="27684" y="9580"/>
                  </a:lnTo>
                  <a:lnTo>
                    <a:pt x="27605" y="8921"/>
                  </a:lnTo>
                  <a:lnTo>
                    <a:pt x="27552" y="8261"/>
                  </a:lnTo>
                  <a:lnTo>
                    <a:pt x="27446" y="7601"/>
                  </a:lnTo>
                  <a:lnTo>
                    <a:pt x="27341" y="6941"/>
                  </a:lnTo>
                  <a:lnTo>
                    <a:pt x="27209" y="6308"/>
                  </a:lnTo>
                  <a:lnTo>
                    <a:pt x="27077" y="5648"/>
                  </a:lnTo>
                  <a:lnTo>
                    <a:pt x="26919" y="5015"/>
                  </a:lnTo>
                  <a:lnTo>
                    <a:pt x="26734" y="4408"/>
                  </a:lnTo>
                  <a:lnTo>
                    <a:pt x="26549" y="3775"/>
                  </a:lnTo>
                  <a:lnTo>
                    <a:pt x="26364" y="3168"/>
                  </a:lnTo>
                  <a:lnTo>
                    <a:pt x="26153" y="2561"/>
                  </a:lnTo>
                  <a:lnTo>
                    <a:pt x="25916" y="1954"/>
                  </a:lnTo>
                  <a:lnTo>
                    <a:pt x="25678" y="1373"/>
                  </a:lnTo>
                  <a:lnTo>
                    <a:pt x="25678" y="1373"/>
                  </a:lnTo>
                  <a:lnTo>
                    <a:pt x="25599" y="1505"/>
                  </a:lnTo>
                  <a:lnTo>
                    <a:pt x="25573" y="1558"/>
                  </a:lnTo>
                  <a:lnTo>
                    <a:pt x="25573" y="1558"/>
                  </a:lnTo>
                  <a:lnTo>
                    <a:pt x="25441" y="1558"/>
                  </a:lnTo>
                  <a:lnTo>
                    <a:pt x="25335" y="1531"/>
                  </a:lnTo>
                  <a:lnTo>
                    <a:pt x="25098" y="1426"/>
                  </a:lnTo>
                  <a:lnTo>
                    <a:pt x="24887" y="1268"/>
                  </a:lnTo>
                  <a:lnTo>
                    <a:pt x="24675" y="1083"/>
                  </a:lnTo>
                  <a:lnTo>
                    <a:pt x="24280" y="661"/>
                  </a:lnTo>
                  <a:lnTo>
                    <a:pt x="23937" y="265"/>
                  </a:lnTo>
                  <a:lnTo>
                    <a:pt x="23778" y="133"/>
                  </a:lnTo>
                  <a:lnTo>
                    <a:pt x="23620" y="27"/>
                  </a:lnTo>
                  <a:lnTo>
                    <a:pt x="23567" y="1"/>
                  </a:lnTo>
                  <a:lnTo>
                    <a:pt x="23514" y="1"/>
                  </a:lnTo>
                  <a:lnTo>
                    <a:pt x="23462" y="1"/>
                  </a:lnTo>
                  <a:lnTo>
                    <a:pt x="23409" y="54"/>
                  </a:lnTo>
                  <a:lnTo>
                    <a:pt x="23356" y="106"/>
                  </a:lnTo>
                  <a:lnTo>
                    <a:pt x="23330" y="186"/>
                  </a:lnTo>
                  <a:lnTo>
                    <a:pt x="23250" y="450"/>
                  </a:lnTo>
                  <a:lnTo>
                    <a:pt x="23224" y="819"/>
                  </a:lnTo>
                  <a:lnTo>
                    <a:pt x="23198" y="1320"/>
                  </a:lnTo>
                  <a:lnTo>
                    <a:pt x="23198" y="1320"/>
                  </a:lnTo>
                  <a:lnTo>
                    <a:pt x="23198" y="1716"/>
                  </a:lnTo>
                  <a:lnTo>
                    <a:pt x="23145" y="2007"/>
                  </a:lnTo>
                  <a:lnTo>
                    <a:pt x="23092" y="2244"/>
                  </a:lnTo>
                  <a:lnTo>
                    <a:pt x="23013" y="2429"/>
                  </a:lnTo>
                  <a:lnTo>
                    <a:pt x="22907" y="2534"/>
                  </a:lnTo>
                  <a:lnTo>
                    <a:pt x="22802" y="2613"/>
                  </a:lnTo>
                  <a:lnTo>
                    <a:pt x="22643" y="2640"/>
                  </a:lnTo>
                  <a:lnTo>
                    <a:pt x="22485" y="2640"/>
                  </a:lnTo>
                  <a:lnTo>
                    <a:pt x="22327" y="2613"/>
                  </a:lnTo>
                  <a:lnTo>
                    <a:pt x="22142" y="2561"/>
                  </a:lnTo>
                  <a:lnTo>
                    <a:pt x="21720" y="2429"/>
                  </a:lnTo>
                  <a:lnTo>
                    <a:pt x="21245" y="2323"/>
                  </a:lnTo>
                  <a:lnTo>
                    <a:pt x="20981" y="2297"/>
                  </a:lnTo>
                  <a:lnTo>
                    <a:pt x="20743" y="2270"/>
                  </a:lnTo>
                  <a:lnTo>
                    <a:pt x="20743" y="2270"/>
                  </a:lnTo>
                  <a:close/>
                  <a:moveTo>
                    <a:pt x="18527" y="29241"/>
                  </a:moveTo>
                  <a:lnTo>
                    <a:pt x="18527" y="20268"/>
                  </a:lnTo>
                  <a:lnTo>
                    <a:pt x="18527" y="20268"/>
                  </a:lnTo>
                  <a:lnTo>
                    <a:pt x="18738" y="20400"/>
                  </a:lnTo>
                  <a:lnTo>
                    <a:pt x="18975" y="20559"/>
                  </a:lnTo>
                  <a:lnTo>
                    <a:pt x="19503" y="20822"/>
                  </a:lnTo>
                  <a:lnTo>
                    <a:pt x="20057" y="21139"/>
                  </a:lnTo>
                  <a:lnTo>
                    <a:pt x="20295" y="21298"/>
                  </a:lnTo>
                  <a:lnTo>
                    <a:pt x="20506" y="21456"/>
                  </a:lnTo>
                  <a:lnTo>
                    <a:pt x="20506" y="21456"/>
                  </a:lnTo>
                  <a:lnTo>
                    <a:pt x="20717" y="21667"/>
                  </a:lnTo>
                  <a:lnTo>
                    <a:pt x="20875" y="21904"/>
                  </a:lnTo>
                  <a:lnTo>
                    <a:pt x="21007" y="22168"/>
                  </a:lnTo>
                  <a:lnTo>
                    <a:pt x="21086" y="22459"/>
                  </a:lnTo>
                  <a:lnTo>
                    <a:pt x="21139" y="22749"/>
                  </a:lnTo>
                  <a:lnTo>
                    <a:pt x="21166" y="23039"/>
                  </a:lnTo>
                  <a:lnTo>
                    <a:pt x="21166" y="23382"/>
                  </a:lnTo>
                  <a:lnTo>
                    <a:pt x="21139" y="23699"/>
                  </a:lnTo>
                  <a:lnTo>
                    <a:pt x="21086" y="24042"/>
                  </a:lnTo>
                  <a:lnTo>
                    <a:pt x="21034" y="24385"/>
                  </a:lnTo>
                  <a:lnTo>
                    <a:pt x="20849" y="25071"/>
                  </a:lnTo>
                  <a:lnTo>
                    <a:pt x="20506" y="26391"/>
                  </a:lnTo>
                  <a:lnTo>
                    <a:pt x="20506" y="26391"/>
                  </a:lnTo>
                  <a:lnTo>
                    <a:pt x="20321" y="27050"/>
                  </a:lnTo>
                  <a:lnTo>
                    <a:pt x="20110" y="27578"/>
                  </a:lnTo>
                  <a:lnTo>
                    <a:pt x="19899" y="28053"/>
                  </a:lnTo>
                  <a:lnTo>
                    <a:pt x="19661" y="28423"/>
                  </a:lnTo>
                  <a:lnTo>
                    <a:pt x="19424" y="28713"/>
                  </a:lnTo>
                  <a:lnTo>
                    <a:pt x="19292" y="28845"/>
                  </a:lnTo>
                  <a:lnTo>
                    <a:pt x="19134" y="28951"/>
                  </a:lnTo>
                  <a:lnTo>
                    <a:pt x="18843" y="29109"/>
                  </a:lnTo>
                  <a:lnTo>
                    <a:pt x="18527" y="29241"/>
                  </a:lnTo>
                  <a:lnTo>
                    <a:pt x="18527" y="29241"/>
                  </a:lnTo>
                  <a:close/>
                  <a:moveTo>
                    <a:pt x="18527" y="54"/>
                  </a:moveTo>
                  <a:lnTo>
                    <a:pt x="18527" y="54"/>
                  </a:lnTo>
                  <a:lnTo>
                    <a:pt x="18474" y="133"/>
                  </a:lnTo>
                  <a:lnTo>
                    <a:pt x="18368" y="265"/>
                  </a:lnTo>
                  <a:lnTo>
                    <a:pt x="18368" y="265"/>
                  </a:lnTo>
                  <a:lnTo>
                    <a:pt x="18315" y="397"/>
                  </a:lnTo>
                  <a:lnTo>
                    <a:pt x="18289" y="529"/>
                  </a:lnTo>
                  <a:lnTo>
                    <a:pt x="18263" y="845"/>
                  </a:lnTo>
                  <a:lnTo>
                    <a:pt x="18263" y="1452"/>
                  </a:lnTo>
                  <a:lnTo>
                    <a:pt x="18263" y="1452"/>
                  </a:lnTo>
                  <a:lnTo>
                    <a:pt x="18263" y="1611"/>
                  </a:lnTo>
                  <a:lnTo>
                    <a:pt x="18315" y="1690"/>
                  </a:lnTo>
                  <a:lnTo>
                    <a:pt x="18342" y="1769"/>
                  </a:lnTo>
                  <a:lnTo>
                    <a:pt x="18368" y="1927"/>
                  </a:lnTo>
                  <a:lnTo>
                    <a:pt x="18368" y="1927"/>
                  </a:lnTo>
                  <a:lnTo>
                    <a:pt x="18395" y="1954"/>
                  </a:lnTo>
                  <a:lnTo>
                    <a:pt x="18421" y="1980"/>
                  </a:lnTo>
                  <a:lnTo>
                    <a:pt x="18447" y="2007"/>
                  </a:lnTo>
                  <a:lnTo>
                    <a:pt x="18500" y="2033"/>
                  </a:lnTo>
                  <a:lnTo>
                    <a:pt x="18500" y="2033"/>
                  </a:lnTo>
                  <a:lnTo>
                    <a:pt x="18500" y="2218"/>
                  </a:lnTo>
                  <a:lnTo>
                    <a:pt x="18500" y="2402"/>
                  </a:lnTo>
                  <a:lnTo>
                    <a:pt x="18500" y="2402"/>
                  </a:lnTo>
                  <a:lnTo>
                    <a:pt x="18104" y="2402"/>
                  </a:lnTo>
                  <a:lnTo>
                    <a:pt x="17656" y="2429"/>
                  </a:lnTo>
                  <a:lnTo>
                    <a:pt x="16679" y="2429"/>
                  </a:lnTo>
                  <a:lnTo>
                    <a:pt x="16204" y="2455"/>
                  </a:lnTo>
                  <a:lnTo>
                    <a:pt x="15729" y="2508"/>
                  </a:lnTo>
                  <a:lnTo>
                    <a:pt x="15307" y="2613"/>
                  </a:lnTo>
                  <a:lnTo>
                    <a:pt x="15122" y="2666"/>
                  </a:lnTo>
                  <a:lnTo>
                    <a:pt x="14964" y="2745"/>
                  </a:lnTo>
                  <a:lnTo>
                    <a:pt x="14964" y="2745"/>
                  </a:lnTo>
                  <a:lnTo>
                    <a:pt x="14779" y="2851"/>
                  </a:lnTo>
                  <a:lnTo>
                    <a:pt x="14647" y="2930"/>
                  </a:lnTo>
                  <a:lnTo>
                    <a:pt x="14568" y="3036"/>
                  </a:lnTo>
                  <a:lnTo>
                    <a:pt x="14515" y="3115"/>
                  </a:lnTo>
                  <a:lnTo>
                    <a:pt x="14489" y="3220"/>
                  </a:lnTo>
                  <a:lnTo>
                    <a:pt x="14515" y="3300"/>
                  </a:lnTo>
                  <a:lnTo>
                    <a:pt x="14542" y="3379"/>
                  </a:lnTo>
                  <a:lnTo>
                    <a:pt x="14621" y="3484"/>
                  </a:lnTo>
                  <a:lnTo>
                    <a:pt x="14806" y="3643"/>
                  </a:lnTo>
                  <a:lnTo>
                    <a:pt x="15070" y="3801"/>
                  </a:lnTo>
                  <a:lnTo>
                    <a:pt x="15676" y="4118"/>
                  </a:lnTo>
                  <a:lnTo>
                    <a:pt x="16231" y="4434"/>
                  </a:lnTo>
                  <a:lnTo>
                    <a:pt x="16442" y="4566"/>
                  </a:lnTo>
                  <a:lnTo>
                    <a:pt x="16521" y="4645"/>
                  </a:lnTo>
                  <a:lnTo>
                    <a:pt x="16574" y="4698"/>
                  </a:lnTo>
                  <a:lnTo>
                    <a:pt x="16600" y="4777"/>
                  </a:lnTo>
                  <a:lnTo>
                    <a:pt x="16600" y="4830"/>
                  </a:lnTo>
                  <a:lnTo>
                    <a:pt x="16574" y="4909"/>
                  </a:lnTo>
                  <a:lnTo>
                    <a:pt x="16495" y="4962"/>
                  </a:lnTo>
                  <a:lnTo>
                    <a:pt x="16389" y="5041"/>
                  </a:lnTo>
                  <a:lnTo>
                    <a:pt x="16231" y="5094"/>
                  </a:lnTo>
                  <a:lnTo>
                    <a:pt x="15782" y="5226"/>
                  </a:lnTo>
                  <a:lnTo>
                    <a:pt x="15782" y="5226"/>
                  </a:lnTo>
                  <a:lnTo>
                    <a:pt x="15439" y="5332"/>
                  </a:lnTo>
                  <a:lnTo>
                    <a:pt x="15096" y="5490"/>
                  </a:lnTo>
                  <a:lnTo>
                    <a:pt x="14700" y="5727"/>
                  </a:lnTo>
                  <a:lnTo>
                    <a:pt x="14304" y="5991"/>
                  </a:lnTo>
                  <a:lnTo>
                    <a:pt x="13486" y="6625"/>
                  </a:lnTo>
                  <a:lnTo>
                    <a:pt x="12642" y="7284"/>
                  </a:lnTo>
                  <a:lnTo>
                    <a:pt x="11824" y="7918"/>
                  </a:lnTo>
                  <a:lnTo>
                    <a:pt x="11428" y="8208"/>
                  </a:lnTo>
                  <a:lnTo>
                    <a:pt x="11032" y="8419"/>
                  </a:lnTo>
                  <a:lnTo>
                    <a:pt x="10689" y="8604"/>
                  </a:lnTo>
                  <a:lnTo>
                    <a:pt x="10346" y="8736"/>
                  </a:lnTo>
                  <a:lnTo>
                    <a:pt x="10187" y="8762"/>
                  </a:lnTo>
                  <a:lnTo>
                    <a:pt x="10055" y="8789"/>
                  </a:lnTo>
                  <a:lnTo>
                    <a:pt x="9897" y="8762"/>
                  </a:lnTo>
                  <a:lnTo>
                    <a:pt x="9765" y="8736"/>
                  </a:lnTo>
                  <a:lnTo>
                    <a:pt x="9765" y="8736"/>
                  </a:lnTo>
                  <a:lnTo>
                    <a:pt x="9607" y="8683"/>
                  </a:lnTo>
                  <a:lnTo>
                    <a:pt x="9448" y="8604"/>
                  </a:lnTo>
                  <a:lnTo>
                    <a:pt x="9317" y="8498"/>
                  </a:lnTo>
                  <a:lnTo>
                    <a:pt x="9158" y="8366"/>
                  </a:lnTo>
                  <a:lnTo>
                    <a:pt x="8894" y="8076"/>
                  </a:lnTo>
                  <a:lnTo>
                    <a:pt x="8604" y="7760"/>
                  </a:lnTo>
                  <a:lnTo>
                    <a:pt x="8340" y="7416"/>
                  </a:lnTo>
                  <a:lnTo>
                    <a:pt x="8050" y="7073"/>
                  </a:lnTo>
                  <a:lnTo>
                    <a:pt x="7760" y="6783"/>
                  </a:lnTo>
                  <a:lnTo>
                    <a:pt x="7416" y="6519"/>
                  </a:lnTo>
                  <a:lnTo>
                    <a:pt x="7416" y="6519"/>
                  </a:lnTo>
                  <a:lnTo>
                    <a:pt x="7258" y="6414"/>
                  </a:lnTo>
                  <a:lnTo>
                    <a:pt x="7100" y="6387"/>
                  </a:lnTo>
                  <a:lnTo>
                    <a:pt x="6941" y="6387"/>
                  </a:lnTo>
                  <a:lnTo>
                    <a:pt x="6783" y="6414"/>
                  </a:lnTo>
                  <a:lnTo>
                    <a:pt x="6625" y="6466"/>
                  </a:lnTo>
                  <a:lnTo>
                    <a:pt x="6466" y="6572"/>
                  </a:lnTo>
                  <a:lnTo>
                    <a:pt x="6308" y="6704"/>
                  </a:lnTo>
                  <a:lnTo>
                    <a:pt x="6176" y="6836"/>
                  </a:lnTo>
                  <a:lnTo>
                    <a:pt x="6044" y="6994"/>
                  </a:lnTo>
                  <a:lnTo>
                    <a:pt x="5912" y="7179"/>
                  </a:lnTo>
                  <a:lnTo>
                    <a:pt x="5807" y="7337"/>
                  </a:lnTo>
                  <a:lnTo>
                    <a:pt x="5701" y="7548"/>
                  </a:lnTo>
                  <a:lnTo>
                    <a:pt x="5648" y="7733"/>
                  </a:lnTo>
                  <a:lnTo>
                    <a:pt x="5596" y="7918"/>
                  </a:lnTo>
                  <a:lnTo>
                    <a:pt x="5543" y="8103"/>
                  </a:lnTo>
                  <a:lnTo>
                    <a:pt x="5543" y="8261"/>
                  </a:lnTo>
                  <a:lnTo>
                    <a:pt x="5543" y="8261"/>
                  </a:lnTo>
                  <a:lnTo>
                    <a:pt x="4566" y="8314"/>
                  </a:lnTo>
                  <a:lnTo>
                    <a:pt x="3801" y="8366"/>
                  </a:lnTo>
                  <a:lnTo>
                    <a:pt x="3009" y="8472"/>
                  </a:lnTo>
                  <a:lnTo>
                    <a:pt x="2218" y="8578"/>
                  </a:lnTo>
                  <a:lnTo>
                    <a:pt x="1848" y="8657"/>
                  </a:lnTo>
                  <a:lnTo>
                    <a:pt x="1558" y="8736"/>
                  </a:lnTo>
                  <a:lnTo>
                    <a:pt x="1294" y="8841"/>
                  </a:lnTo>
                  <a:lnTo>
                    <a:pt x="1083" y="8947"/>
                  </a:lnTo>
                  <a:lnTo>
                    <a:pt x="1030" y="9026"/>
                  </a:lnTo>
                  <a:lnTo>
                    <a:pt x="977" y="9079"/>
                  </a:lnTo>
                  <a:lnTo>
                    <a:pt x="951" y="9158"/>
                  </a:lnTo>
                  <a:lnTo>
                    <a:pt x="951" y="9211"/>
                  </a:lnTo>
                  <a:lnTo>
                    <a:pt x="951" y="9211"/>
                  </a:lnTo>
                  <a:lnTo>
                    <a:pt x="1004" y="9396"/>
                  </a:lnTo>
                  <a:lnTo>
                    <a:pt x="1109" y="9607"/>
                  </a:lnTo>
                  <a:lnTo>
                    <a:pt x="1294" y="9844"/>
                  </a:lnTo>
                  <a:lnTo>
                    <a:pt x="1479" y="10108"/>
                  </a:lnTo>
                  <a:lnTo>
                    <a:pt x="1927" y="10610"/>
                  </a:lnTo>
                  <a:lnTo>
                    <a:pt x="2244" y="10979"/>
                  </a:lnTo>
                  <a:lnTo>
                    <a:pt x="2244" y="10979"/>
                  </a:lnTo>
                  <a:lnTo>
                    <a:pt x="2323" y="11111"/>
                  </a:lnTo>
                  <a:lnTo>
                    <a:pt x="2376" y="11217"/>
                  </a:lnTo>
                  <a:lnTo>
                    <a:pt x="2429" y="11322"/>
                  </a:lnTo>
                  <a:lnTo>
                    <a:pt x="2429" y="11428"/>
                  </a:lnTo>
                  <a:lnTo>
                    <a:pt x="2429" y="11507"/>
                  </a:lnTo>
                  <a:lnTo>
                    <a:pt x="2402" y="11612"/>
                  </a:lnTo>
                  <a:lnTo>
                    <a:pt x="2376" y="11692"/>
                  </a:lnTo>
                  <a:lnTo>
                    <a:pt x="2323" y="11771"/>
                  </a:lnTo>
                  <a:lnTo>
                    <a:pt x="2165" y="11929"/>
                  </a:lnTo>
                  <a:lnTo>
                    <a:pt x="1954" y="12087"/>
                  </a:lnTo>
                  <a:lnTo>
                    <a:pt x="1716" y="12219"/>
                  </a:lnTo>
                  <a:lnTo>
                    <a:pt x="1479" y="12351"/>
                  </a:lnTo>
                  <a:lnTo>
                    <a:pt x="925" y="12589"/>
                  </a:lnTo>
                  <a:lnTo>
                    <a:pt x="687" y="12721"/>
                  </a:lnTo>
                  <a:lnTo>
                    <a:pt x="449" y="12853"/>
                  </a:lnTo>
                  <a:lnTo>
                    <a:pt x="238" y="12985"/>
                  </a:lnTo>
                  <a:lnTo>
                    <a:pt x="106" y="13117"/>
                  </a:lnTo>
                  <a:lnTo>
                    <a:pt x="54" y="13196"/>
                  </a:lnTo>
                  <a:lnTo>
                    <a:pt x="27" y="13275"/>
                  </a:lnTo>
                  <a:lnTo>
                    <a:pt x="1" y="13354"/>
                  </a:lnTo>
                  <a:lnTo>
                    <a:pt x="1" y="13460"/>
                  </a:lnTo>
                  <a:lnTo>
                    <a:pt x="1" y="13460"/>
                  </a:lnTo>
                  <a:lnTo>
                    <a:pt x="27" y="13512"/>
                  </a:lnTo>
                  <a:lnTo>
                    <a:pt x="106" y="13539"/>
                  </a:lnTo>
                  <a:lnTo>
                    <a:pt x="186" y="13565"/>
                  </a:lnTo>
                  <a:lnTo>
                    <a:pt x="318" y="13592"/>
                  </a:lnTo>
                  <a:lnTo>
                    <a:pt x="661" y="13592"/>
                  </a:lnTo>
                  <a:lnTo>
                    <a:pt x="1030" y="13565"/>
                  </a:lnTo>
                  <a:lnTo>
                    <a:pt x="1769" y="13539"/>
                  </a:lnTo>
                  <a:lnTo>
                    <a:pt x="2059" y="13539"/>
                  </a:lnTo>
                  <a:lnTo>
                    <a:pt x="2165" y="13539"/>
                  </a:lnTo>
                  <a:lnTo>
                    <a:pt x="2244" y="13565"/>
                  </a:lnTo>
                  <a:lnTo>
                    <a:pt x="2244" y="13565"/>
                  </a:lnTo>
                  <a:lnTo>
                    <a:pt x="2297" y="13618"/>
                  </a:lnTo>
                  <a:lnTo>
                    <a:pt x="2323" y="13671"/>
                  </a:lnTo>
                  <a:lnTo>
                    <a:pt x="2402" y="13856"/>
                  </a:lnTo>
                  <a:lnTo>
                    <a:pt x="2482" y="14093"/>
                  </a:lnTo>
                  <a:lnTo>
                    <a:pt x="2534" y="14383"/>
                  </a:lnTo>
                  <a:lnTo>
                    <a:pt x="2587" y="14938"/>
                  </a:lnTo>
                  <a:lnTo>
                    <a:pt x="2587" y="15333"/>
                  </a:lnTo>
                  <a:lnTo>
                    <a:pt x="2587" y="15333"/>
                  </a:lnTo>
                  <a:lnTo>
                    <a:pt x="2429" y="15888"/>
                  </a:lnTo>
                  <a:lnTo>
                    <a:pt x="2244" y="16363"/>
                  </a:lnTo>
                  <a:lnTo>
                    <a:pt x="2086" y="16785"/>
                  </a:lnTo>
                  <a:lnTo>
                    <a:pt x="1927" y="17181"/>
                  </a:lnTo>
                  <a:lnTo>
                    <a:pt x="1558" y="17920"/>
                  </a:lnTo>
                  <a:lnTo>
                    <a:pt x="1188" y="18738"/>
                  </a:lnTo>
                  <a:lnTo>
                    <a:pt x="1188" y="18738"/>
                  </a:lnTo>
                  <a:lnTo>
                    <a:pt x="1109" y="18922"/>
                  </a:lnTo>
                  <a:lnTo>
                    <a:pt x="1109" y="19054"/>
                  </a:lnTo>
                  <a:lnTo>
                    <a:pt x="1136" y="19081"/>
                  </a:lnTo>
                  <a:lnTo>
                    <a:pt x="1162" y="19107"/>
                  </a:lnTo>
                  <a:lnTo>
                    <a:pt x="1268" y="19134"/>
                  </a:lnTo>
                  <a:lnTo>
                    <a:pt x="1400" y="19134"/>
                  </a:lnTo>
                  <a:lnTo>
                    <a:pt x="1531" y="19107"/>
                  </a:lnTo>
                  <a:lnTo>
                    <a:pt x="1875" y="18975"/>
                  </a:lnTo>
                  <a:lnTo>
                    <a:pt x="1875" y="18975"/>
                  </a:lnTo>
                  <a:lnTo>
                    <a:pt x="2323" y="18843"/>
                  </a:lnTo>
                  <a:lnTo>
                    <a:pt x="3062" y="18685"/>
                  </a:lnTo>
                  <a:lnTo>
                    <a:pt x="3933" y="18527"/>
                  </a:lnTo>
                  <a:lnTo>
                    <a:pt x="4909" y="18395"/>
                  </a:lnTo>
                  <a:lnTo>
                    <a:pt x="5358" y="18342"/>
                  </a:lnTo>
                  <a:lnTo>
                    <a:pt x="5807" y="18315"/>
                  </a:lnTo>
                  <a:lnTo>
                    <a:pt x="6202" y="18315"/>
                  </a:lnTo>
                  <a:lnTo>
                    <a:pt x="6572" y="18315"/>
                  </a:lnTo>
                  <a:lnTo>
                    <a:pt x="6862" y="18368"/>
                  </a:lnTo>
                  <a:lnTo>
                    <a:pt x="6968" y="18421"/>
                  </a:lnTo>
                  <a:lnTo>
                    <a:pt x="7047" y="18474"/>
                  </a:lnTo>
                  <a:lnTo>
                    <a:pt x="7126" y="18527"/>
                  </a:lnTo>
                  <a:lnTo>
                    <a:pt x="7179" y="18579"/>
                  </a:lnTo>
                  <a:lnTo>
                    <a:pt x="7205" y="18659"/>
                  </a:lnTo>
                  <a:lnTo>
                    <a:pt x="7179" y="18738"/>
                  </a:lnTo>
                  <a:lnTo>
                    <a:pt x="7179" y="18738"/>
                  </a:lnTo>
                  <a:lnTo>
                    <a:pt x="7126" y="18949"/>
                  </a:lnTo>
                  <a:lnTo>
                    <a:pt x="7021" y="19134"/>
                  </a:lnTo>
                  <a:lnTo>
                    <a:pt x="6809" y="19529"/>
                  </a:lnTo>
                  <a:lnTo>
                    <a:pt x="6519" y="19925"/>
                  </a:lnTo>
                  <a:lnTo>
                    <a:pt x="6202" y="20347"/>
                  </a:lnTo>
                  <a:lnTo>
                    <a:pt x="5912" y="20796"/>
                  </a:lnTo>
                  <a:lnTo>
                    <a:pt x="5780" y="21007"/>
                  </a:lnTo>
                  <a:lnTo>
                    <a:pt x="5648" y="21245"/>
                  </a:lnTo>
                  <a:lnTo>
                    <a:pt x="5569" y="21482"/>
                  </a:lnTo>
                  <a:lnTo>
                    <a:pt x="5490" y="21746"/>
                  </a:lnTo>
                  <a:lnTo>
                    <a:pt x="5437" y="22010"/>
                  </a:lnTo>
                  <a:lnTo>
                    <a:pt x="5411" y="22274"/>
                  </a:lnTo>
                  <a:lnTo>
                    <a:pt x="5411" y="22274"/>
                  </a:lnTo>
                  <a:lnTo>
                    <a:pt x="5437" y="22327"/>
                  </a:lnTo>
                  <a:lnTo>
                    <a:pt x="5464" y="22353"/>
                  </a:lnTo>
                  <a:lnTo>
                    <a:pt x="5622" y="22459"/>
                  </a:lnTo>
                  <a:lnTo>
                    <a:pt x="6097" y="22696"/>
                  </a:lnTo>
                  <a:lnTo>
                    <a:pt x="6361" y="22855"/>
                  </a:lnTo>
                  <a:lnTo>
                    <a:pt x="6625" y="23039"/>
                  </a:lnTo>
                  <a:lnTo>
                    <a:pt x="6730" y="23118"/>
                  </a:lnTo>
                  <a:lnTo>
                    <a:pt x="6836" y="23224"/>
                  </a:lnTo>
                  <a:lnTo>
                    <a:pt x="6889" y="23330"/>
                  </a:lnTo>
                  <a:lnTo>
                    <a:pt x="6941" y="23461"/>
                  </a:lnTo>
                  <a:lnTo>
                    <a:pt x="6941" y="23461"/>
                  </a:lnTo>
                  <a:lnTo>
                    <a:pt x="7971" y="22564"/>
                  </a:lnTo>
                  <a:lnTo>
                    <a:pt x="8498" y="22116"/>
                  </a:lnTo>
                  <a:lnTo>
                    <a:pt x="9026" y="21667"/>
                  </a:lnTo>
                  <a:lnTo>
                    <a:pt x="9607" y="21245"/>
                  </a:lnTo>
                  <a:lnTo>
                    <a:pt x="10161" y="20875"/>
                  </a:lnTo>
                  <a:lnTo>
                    <a:pt x="10742" y="20532"/>
                  </a:lnTo>
                  <a:lnTo>
                    <a:pt x="11032" y="20400"/>
                  </a:lnTo>
                  <a:lnTo>
                    <a:pt x="11296" y="20268"/>
                  </a:lnTo>
                  <a:lnTo>
                    <a:pt x="11296" y="20268"/>
                  </a:lnTo>
                  <a:lnTo>
                    <a:pt x="11454" y="20216"/>
                  </a:lnTo>
                  <a:lnTo>
                    <a:pt x="11612" y="20189"/>
                  </a:lnTo>
                  <a:lnTo>
                    <a:pt x="11718" y="20189"/>
                  </a:lnTo>
                  <a:lnTo>
                    <a:pt x="11850" y="20216"/>
                  </a:lnTo>
                  <a:lnTo>
                    <a:pt x="11929" y="20268"/>
                  </a:lnTo>
                  <a:lnTo>
                    <a:pt x="12035" y="20321"/>
                  </a:lnTo>
                  <a:lnTo>
                    <a:pt x="12087" y="20400"/>
                  </a:lnTo>
                  <a:lnTo>
                    <a:pt x="12167" y="20506"/>
                  </a:lnTo>
                  <a:lnTo>
                    <a:pt x="12272" y="20717"/>
                  </a:lnTo>
                  <a:lnTo>
                    <a:pt x="12351" y="21007"/>
                  </a:lnTo>
                  <a:lnTo>
                    <a:pt x="12378" y="21324"/>
                  </a:lnTo>
                  <a:lnTo>
                    <a:pt x="12431" y="21641"/>
                  </a:lnTo>
                  <a:lnTo>
                    <a:pt x="12483" y="22327"/>
                  </a:lnTo>
                  <a:lnTo>
                    <a:pt x="12510" y="22643"/>
                  </a:lnTo>
                  <a:lnTo>
                    <a:pt x="12536" y="22907"/>
                  </a:lnTo>
                  <a:lnTo>
                    <a:pt x="12589" y="23145"/>
                  </a:lnTo>
                  <a:lnTo>
                    <a:pt x="12694" y="23330"/>
                  </a:lnTo>
                  <a:lnTo>
                    <a:pt x="12747" y="23382"/>
                  </a:lnTo>
                  <a:lnTo>
                    <a:pt x="12800" y="23435"/>
                  </a:lnTo>
                  <a:lnTo>
                    <a:pt x="12879" y="23461"/>
                  </a:lnTo>
                  <a:lnTo>
                    <a:pt x="12958" y="23461"/>
                  </a:lnTo>
                  <a:lnTo>
                    <a:pt x="12958" y="23461"/>
                  </a:lnTo>
                  <a:lnTo>
                    <a:pt x="13460" y="23382"/>
                  </a:lnTo>
                  <a:lnTo>
                    <a:pt x="13935" y="23277"/>
                  </a:lnTo>
                  <a:lnTo>
                    <a:pt x="14410" y="23198"/>
                  </a:lnTo>
                  <a:lnTo>
                    <a:pt x="14621" y="23171"/>
                  </a:lnTo>
                  <a:lnTo>
                    <a:pt x="14806" y="23171"/>
                  </a:lnTo>
                  <a:lnTo>
                    <a:pt x="14990" y="23198"/>
                  </a:lnTo>
                  <a:lnTo>
                    <a:pt x="15175" y="23224"/>
                  </a:lnTo>
                  <a:lnTo>
                    <a:pt x="15307" y="23303"/>
                  </a:lnTo>
                  <a:lnTo>
                    <a:pt x="15465" y="23409"/>
                  </a:lnTo>
                  <a:lnTo>
                    <a:pt x="15571" y="23541"/>
                  </a:lnTo>
                  <a:lnTo>
                    <a:pt x="15650" y="23699"/>
                  </a:lnTo>
                  <a:lnTo>
                    <a:pt x="15729" y="23910"/>
                  </a:lnTo>
                  <a:lnTo>
                    <a:pt x="15782" y="24174"/>
                  </a:lnTo>
                  <a:lnTo>
                    <a:pt x="15782" y="24174"/>
                  </a:lnTo>
                  <a:lnTo>
                    <a:pt x="15782" y="24359"/>
                  </a:lnTo>
                  <a:lnTo>
                    <a:pt x="15756" y="24517"/>
                  </a:lnTo>
                  <a:lnTo>
                    <a:pt x="15676" y="24702"/>
                  </a:lnTo>
                  <a:lnTo>
                    <a:pt x="15571" y="24860"/>
                  </a:lnTo>
                  <a:lnTo>
                    <a:pt x="15413" y="24992"/>
                  </a:lnTo>
                  <a:lnTo>
                    <a:pt x="15228" y="25124"/>
                  </a:lnTo>
                  <a:lnTo>
                    <a:pt x="15043" y="25256"/>
                  </a:lnTo>
                  <a:lnTo>
                    <a:pt x="14806" y="25388"/>
                  </a:lnTo>
                  <a:lnTo>
                    <a:pt x="14331" y="25599"/>
                  </a:lnTo>
                  <a:lnTo>
                    <a:pt x="13776" y="25810"/>
                  </a:lnTo>
                  <a:lnTo>
                    <a:pt x="12642" y="26180"/>
                  </a:lnTo>
                  <a:lnTo>
                    <a:pt x="12114" y="26364"/>
                  </a:lnTo>
                  <a:lnTo>
                    <a:pt x="11639" y="26549"/>
                  </a:lnTo>
                  <a:lnTo>
                    <a:pt x="11428" y="26655"/>
                  </a:lnTo>
                  <a:lnTo>
                    <a:pt x="11269" y="26760"/>
                  </a:lnTo>
                  <a:lnTo>
                    <a:pt x="11111" y="26892"/>
                  </a:lnTo>
                  <a:lnTo>
                    <a:pt x="10979" y="26998"/>
                  </a:lnTo>
                  <a:lnTo>
                    <a:pt x="10900" y="27130"/>
                  </a:lnTo>
                  <a:lnTo>
                    <a:pt x="10847" y="27262"/>
                  </a:lnTo>
                  <a:lnTo>
                    <a:pt x="10847" y="27394"/>
                  </a:lnTo>
                  <a:lnTo>
                    <a:pt x="10874" y="27552"/>
                  </a:lnTo>
                  <a:lnTo>
                    <a:pt x="10953" y="27710"/>
                  </a:lnTo>
                  <a:lnTo>
                    <a:pt x="11111" y="27895"/>
                  </a:lnTo>
                  <a:lnTo>
                    <a:pt x="11296" y="28080"/>
                  </a:lnTo>
                  <a:lnTo>
                    <a:pt x="11533" y="28291"/>
                  </a:lnTo>
                  <a:lnTo>
                    <a:pt x="11533" y="28291"/>
                  </a:lnTo>
                  <a:lnTo>
                    <a:pt x="12087" y="28660"/>
                  </a:lnTo>
                  <a:lnTo>
                    <a:pt x="12536" y="29030"/>
                  </a:lnTo>
                  <a:lnTo>
                    <a:pt x="12747" y="29214"/>
                  </a:lnTo>
                  <a:lnTo>
                    <a:pt x="12958" y="29426"/>
                  </a:lnTo>
                  <a:lnTo>
                    <a:pt x="13143" y="29663"/>
                  </a:lnTo>
                  <a:lnTo>
                    <a:pt x="13301" y="29927"/>
                  </a:lnTo>
                  <a:lnTo>
                    <a:pt x="13301" y="29927"/>
                  </a:lnTo>
                  <a:lnTo>
                    <a:pt x="13381" y="30006"/>
                  </a:lnTo>
                  <a:lnTo>
                    <a:pt x="13460" y="30033"/>
                  </a:lnTo>
                  <a:lnTo>
                    <a:pt x="13539" y="30033"/>
                  </a:lnTo>
                  <a:lnTo>
                    <a:pt x="13618" y="30006"/>
                  </a:lnTo>
                  <a:lnTo>
                    <a:pt x="13724" y="29953"/>
                  </a:lnTo>
                  <a:lnTo>
                    <a:pt x="13829" y="29874"/>
                  </a:lnTo>
                  <a:lnTo>
                    <a:pt x="14040" y="29663"/>
                  </a:lnTo>
                  <a:lnTo>
                    <a:pt x="14225" y="29452"/>
                  </a:lnTo>
                  <a:lnTo>
                    <a:pt x="14410" y="29214"/>
                  </a:lnTo>
                  <a:lnTo>
                    <a:pt x="14542" y="29056"/>
                  </a:lnTo>
                  <a:lnTo>
                    <a:pt x="14594" y="28977"/>
                  </a:lnTo>
                  <a:lnTo>
                    <a:pt x="14594" y="28977"/>
                  </a:lnTo>
                  <a:lnTo>
                    <a:pt x="15835" y="29135"/>
                  </a:lnTo>
                  <a:lnTo>
                    <a:pt x="16890" y="29267"/>
                  </a:lnTo>
                  <a:lnTo>
                    <a:pt x="17339" y="29294"/>
                  </a:lnTo>
                  <a:lnTo>
                    <a:pt x="17788" y="29320"/>
                  </a:lnTo>
                  <a:lnTo>
                    <a:pt x="18184" y="29294"/>
                  </a:lnTo>
                  <a:lnTo>
                    <a:pt x="18527" y="29241"/>
                  </a:lnTo>
                  <a:lnTo>
                    <a:pt x="18527" y="20268"/>
                  </a:lnTo>
                  <a:lnTo>
                    <a:pt x="18527" y="20268"/>
                  </a:lnTo>
                  <a:lnTo>
                    <a:pt x="18368" y="20110"/>
                  </a:lnTo>
                  <a:lnTo>
                    <a:pt x="18315" y="20031"/>
                  </a:lnTo>
                  <a:lnTo>
                    <a:pt x="18289" y="19952"/>
                  </a:lnTo>
                  <a:lnTo>
                    <a:pt x="18289" y="19872"/>
                  </a:lnTo>
                  <a:lnTo>
                    <a:pt x="18342" y="19793"/>
                  </a:lnTo>
                  <a:lnTo>
                    <a:pt x="18421" y="19714"/>
                  </a:lnTo>
                  <a:lnTo>
                    <a:pt x="18527" y="19635"/>
                  </a:lnTo>
                  <a:lnTo>
                    <a:pt x="18527" y="16917"/>
                  </a:lnTo>
                  <a:lnTo>
                    <a:pt x="18527" y="16917"/>
                  </a:lnTo>
                  <a:lnTo>
                    <a:pt x="18421" y="16970"/>
                  </a:lnTo>
                  <a:lnTo>
                    <a:pt x="18368" y="16970"/>
                  </a:lnTo>
                  <a:lnTo>
                    <a:pt x="18315" y="16943"/>
                  </a:lnTo>
                  <a:lnTo>
                    <a:pt x="18315" y="16943"/>
                  </a:lnTo>
                  <a:lnTo>
                    <a:pt x="18025" y="16600"/>
                  </a:lnTo>
                  <a:lnTo>
                    <a:pt x="17682" y="16204"/>
                  </a:lnTo>
                  <a:lnTo>
                    <a:pt x="17339" y="15808"/>
                  </a:lnTo>
                  <a:lnTo>
                    <a:pt x="16996" y="15439"/>
                  </a:lnTo>
                  <a:lnTo>
                    <a:pt x="16996" y="15439"/>
                  </a:lnTo>
                  <a:lnTo>
                    <a:pt x="16758" y="15650"/>
                  </a:lnTo>
                  <a:lnTo>
                    <a:pt x="16468" y="15940"/>
                  </a:lnTo>
                  <a:lnTo>
                    <a:pt x="16310" y="16046"/>
                  </a:lnTo>
                  <a:lnTo>
                    <a:pt x="16151" y="16151"/>
                  </a:lnTo>
                  <a:lnTo>
                    <a:pt x="16046" y="16178"/>
                  </a:lnTo>
                  <a:lnTo>
                    <a:pt x="15993" y="16178"/>
                  </a:lnTo>
                  <a:lnTo>
                    <a:pt x="15940" y="16151"/>
                  </a:lnTo>
                  <a:lnTo>
                    <a:pt x="15940" y="16151"/>
                  </a:lnTo>
                  <a:lnTo>
                    <a:pt x="15888" y="16046"/>
                  </a:lnTo>
                  <a:lnTo>
                    <a:pt x="15861" y="15914"/>
                  </a:lnTo>
                  <a:lnTo>
                    <a:pt x="15808" y="15597"/>
                  </a:lnTo>
                  <a:lnTo>
                    <a:pt x="15782" y="15413"/>
                  </a:lnTo>
                  <a:lnTo>
                    <a:pt x="15756" y="15228"/>
                  </a:lnTo>
                  <a:lnTo>
                    <a:pt x="15703" y="15069"/>
                  </a:lnTo>
                  <a:lnTo>
                    <a:pt x="15597" y="14911"/>
                  </a:lnTo>
                  <a:lnTo>
                    <a:pt x="15597" y="14911"/>
                  </a:lnTo>
                  <a:lnTo>
                    <a:pt x="15465" y="14779"/>
                  </a:lnTo>
                  <a:lnTo>
                    <a:pt x="15333" y="14621"/>
                  </a:lnTo>
                  <a:lnTo>
                    <a:pt x="15307" y="14542"/>
                  </a:lnTo>
                  <a:lnTo>
                    <a:pt x="15307" y="14463"/>
                  </a:lnTo>
                  <a:lnTo>
                    <a:pt x="15333" y="14383"/>
                  </a:lnTo>
                  <a:lnTo>
                    <a:pt x="15413" y="14304"/>
                  </a:lnTo>
                  <a:lnTo>
                    <a:pt x="15413" y="14304"/>
                  </a:lnTo>
                  <a:lnTo>
                    <a:pt x="15545" y="14225"/>
                  </a:lnTo>
                  <a:lnTo>
                    <a:pt x="15650" y="14199"/>
                  </a:lnTo>
                  <a:lnTo>
                    <a:pt x="15940" y="14146"/>
                  </a:lnTo>
                  <a:lnTo>
                    <a:pt x="16231" y="14119"/>
                  </a:lnTo>
                  <a:lnTo>
                    <a:pt x="16363" y="14093"/>
                  </a:lnTo>
                  <a:lnTo>
                    <a:pt x="16468" y="14040"/>
                  </a:lnTo>
                  <a:lnTo>
                    <a:pt x="16468" y="14040"/>
                  </a:lnTo>
                  <a:lnTo>
                    <a:pt x="16917" y="13776"/>
                  </a:lnTo>
                  <a:lnTo>
                    <a:pt x="17260" y="13539"/>
                  </a:lnTo>
                  <a:lnTo>
                    <a:pt x="17577" y="13275"/>
                  </a:lnTo>
                  <a:lnTo>
                    <a:pt x="17972" y="12906"/>
                  </a:lnTo>
                  <a:lnTo>
                    <a:pt x="17972" y="12906"/>
                  </a:lnTo>
                  <a:lnTo>
                    <a:pt x="18210" y="12668"/>
                  </a:lnTo>
                  <a:lnTo>
                    <a:pt x="18527" y="12378"/>
                  </a:lnTo>
                  <a:lnTo>
                    <a:pt x="18527" y="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6"/>
            <p:cNvSpPr/>
            <p:nvPr/>
          </p:nvSpPr>
          <p:spPr>
            <a:xfrm>
              <a:off x="7590250" y="370575"/>
              <a:ext cx="418300" cy="116800"/>
            </a:xfrm>
            <a:custGeom>
              <a:avLst/>
              <a:gdLst/>
              <a:ahLst/>
              <a:cxnLst/>
              <a:rect l="l" t="t" r="r" b="b"/>
              <a:pathLst>
                <a:path w="16732" h="4672" extrusionOk="0">
                  <a:moveTo>
                    <a:pt x="4223" y="370"/>
                  </a:moveTo>
                  <a:lnTo>
                    <a:pt x="4223" y="370"/>
                  </a:lnTo>
                  <a:lnTo>
                    <a:pt x="4645" y="264"/>
                  </a:lnTo>
                  <a:lnTo>
                    <a:pt x="5437" y="106"/>
                  </a:lnTo>
                  <a:lnTo>
                    <a:pt x="5885" y="53"/>
                  </a:lnTo>
                  <a:lnTo>
                    <a:pt x="6255" y="0"/>
                  </a:lnTo>
                  <a:lnTo>
                    <a:pt x="6545" y="0"/>
                  </a:lnTo>
                  <a:lnTo>
                    <a:pt x="6650" y="0"/>
                  </a:lnTo>
                  <a:lnTo>
                    <a:pt x="6677" y="27"/>
                  </a:lnTo>
                  <a:lnTo>
                    <a:pt x="6677" y="27"/>
                  </a:lnTo>
                  <a:lnTo>
                    <a:pt x="6650" y="158"/>
                  </a:lnTo>
                  <a:lnTo>
                    <a:pt x="6571" y="422"/>
                  </a:lnTo>
                  <a:lnTo>
                    <a:pt x="6492" y="660"/>
                  </a:lnTo>
                  <a:lnTo>
                    <a:pt x="6492" y="765"/>
                  </a:lnTo>
                  <a:lnTo>
                    <a:pt x="6518" y="818"/>
                  </a:lnTo>
                  <a:lnTo>
                    <a:pt x="6518" y="818"/>
                  </a:lnTo>
                  <a:lnTo>
                    <a:pt x="6624" y="845"/>
                  </a:lnTo>
                  <a:lnTo>
                    <a:pt x="6809" y="845"/>
                  </a:lnTo>
                  <a:lnTo>
                    <a:pt x="7310" y="739"/>
                  </a:lnTo>
                  <a:lnTo>
                    <a:pt x="8023" y="607"/>
                  </a:lnTo>
                  <a:lnTo>
                    <a:pt x="8841" y="449"/>
                  </a:lnTo>
                  <a:lnTo>
                    <a:pt x="9289" y="370"/>
                  </a:lnTo>
                  <a:lnTo>
                    <a:pt x="9738" y="343"/>
                  </a:lnTo>
                  <a:lnTo>
                    <a:pt x="10187" y="290"/>
                  </a:lnTo>
                  <a:lnTo>
                    <a:pt x="10609" y="317"/>
                  </a:lnTo>
                  <a:lnTo>
                    <a:pt x="11031" y="343"/>
                  </a:lnTo>
                  <a:lnTo>
                    <a:pt x="11427" y="422"/>
                  </a:lnTo>
                  <a:lnTo>
                    <a:pt x="11796" y="554"/>
                  </a:lnTo>
                  <a:lnTo>
                    <a:pt x="11981" y="633"/>
                  </a:lnTo>
                  <a:lnTo>
                    <a:pt x="12140" y="739"/>
                  </a:lnTo>
                  <a:lnTo>
                    <a:pt x="12140" y="739"/>
                  </a:lnTo>
                  <a:lnTo>
                    <a:pt x="12219" y="792"/>
                  </a:lnTo>
                  <a:lnTo>
                    <a:pt x="12245" y="871"/>
                  </a:lnTo>
                  <a:lnTo>
                    <a:pt x="12245" y="977"/>
                  </a:lnTo>
                  <a:lnTo>
                    <a:pt x="12219" y="1056"/>
                  </a:lnTo>
                  <a:lnTo>
                    <a:pt x="12166" y="1267"/>
                  </a:lnTo>
                  <a:lnTo>
                    <a:pt x="12060" y="1452"/>
                  </a:lnTo>
                  <a:lnTo>
                    <a:pt x="11981" y="1584"/>
                  </a:lnTo>
                  <a:lnTo>
                    <a:pt x="11981" y="1636"/>
                  </a:lnTo>
                  <a:lnTo>
                    <a:pt x="12008" y="1689"/>
                  </a:lnTo>
                  <a:lnTo>
                    <a:pt x="12060" y="1715"/>
                  </a:lnTo>
                  <a:lnTo>
                    <a:pt x="12166" y="1689"/>
                  </a:lnTo>
                  <a:lnTo>
                    <a:pt x="12483" y="1610"/>
                  </a:lnTo>
                  <a:lnTo>
                    <a:pt x="12483" y="1610"/>
                  </a:lnTo>
                  <a:lnTo>
                    <a:pt x="12773" y="1531"/>
                  </a:lnTo>
                  <a:lnTo>
                    <a:pt x="13063" y="1452"/>
                  </a:lnTo>
                  <a:lnTo>
                    <a:pt x="13327" y="1399"/>
                  </a:lnTo>
                  <a:lnTo>
                    <a:pt x="13565" y="1372"/>
                  </a:lnTo>
                  <a:lnTo>
                    <a:pt x="13802" y="1372"/>
                  </a:lnTo>
                  <a:lnTo>
                    <a:pt x="14040" y="1372"/>
                  </a:lnTo>
                  <a:lnTo>
                    <a:pt x="14277" y="1399"/>
                  </a:lnTo>
                  <a:lnTo>
                    <a:pt x="14488" y="1452"/>
                  </a:lnTo>
                  <a:lnTo>
                    <a:pt x="14699" y="1531"/>
                  </a:lnTo>
                  <a:lnTo>
                    <a:pt x="14910" y="1610"/>
                  </a:lnTo>
                  <a:lnTo>
                    <a:pt x="15122" y="1715"/>
                  </a:lnTo>
                  <a:lnTo>
                    <a:pt x="15333" y="1847"/>
                  </a:lnTo>
                  <a:lnTo>
                    <a:pt x="15755" y="2138"/>
                  </a:lnTo>
                  <a:lnTo>
                    <a:pt x="16177" y="2481"/>
                  </a:lnTo>
                  <a:lnTo>
                    <a:pt x="16177" y="2481"/>
                  </a:lnTo>
                  <a:lnTo>
                    <a:pt x="16415" y="2692"/>
                  </a:lnTo>
                  <a:lnTo>
                    <a:pt x="16573" y="2877"/>
                  </a:lnTo>
                  <a:lnTo>
                    <a:pt x="16679" y="3035"/>
                  </a:lnTo>
                  <a:lnTo>
                    <a:pt x="16731" y="3141"/>
                  </a:lnTo>
                  <a:lnTo>
                    <a:pt x="16731" y="3246"/>
                  </a:lnTo>
                  <a:lnTo>
                    <a:pt x="16705" y="3299"/>
                  </a:lnTo>
                  <a:lnTo>
                    <a:pt x="16626" y="3352"/>
                  </a:lnTo>
                  <a:lnTo>
                    <a:pt x="16520" y="3378"/>
                  </a:lnTo>
                  <a:lnTo>
                    <a:pt x="16204" y="3404"/>
                  </a:lnTo>
                  <a:lnTo>
                    <a:pt x="15808" y="3404"/>
                  </a:lnTo>
                  <a:lnTo>
                    <a:pt x="15359" y="3378"/>
                  </a:lnTo>
                  <a:lnTo>
                    <a:pt x="14858" y="3378"/>
                  </a:lnTo>
                  <a:lnTo>
                    <a:pt x="14858" y="3378"/>
                  </a:lnTo>
                  <a:lnTo>
                    <a:pt x="13908" y="3352"/>
                  </a:lnTo>
                  <a:lnTo>
                    <a:pt x="13644" y="3352"/>
                  </a:lnTo>
                  <a:lnTo>
                    <a:pt x="13538" y="3378"/>
                  </a:lnTo>
                  <a:lnTo>
                    <a:pt x="13459" y="3404"/>
                  </a:lnTo>
                  <a:lnTo>
                    <a:pt x="13406" y="3457"/>
                  </a:lnTo>
                  <a:lnTo>
                    <a:pt x="13353" y="3536"/>
                  </a:lnTo>
                  <a:lnTo>
                    <a:pt x="13274" y="3748"/>
                  </a:lnTo>
                  <a:lnTo>
                    <a:pt x="13169" y="4064"/>
                  </a:lnTo>
                  <a:lnTo>
                    <a:pt x="13010" y="4513"/>
                  </a:lnTo>
                  <a:lnTo>
                    <a:pt x="13010" y="4513"/>
                  </a:lnTo>
                  <a:lnTo>
                    <a:pt x="12984" y="4592"/>
                  </a:lnTo>
                  <a:lnTo>
                    <a:pt x="12931" y="4618"/>
                  </a:lnTo>
                  <a:lnTo>
                    <a:pt x="12878" y="4671"/>
                  </a:lnTo>
                  <a:lnTo>
                    <a:pt x="12826" y="4671"/>
                  </a:lnTo>
                  <a:lnTo>
                    <a:pt x="12667" y="4671"/>
                  </a:lnTo>
                  <a:lnTo>
                    <a:pt x="12456" y="4618"/>
                  </a:lnTo>
                  <a:lnTo>
                    <a:pt x="12245" y="4513"/>
                  </a:lnTo>
                  <a:lnTo>
                    <a:pt x="11981" y="4381"/>
                  </a:lnTo>
                  <a:lnTo>
                    <a:pt x="11427" y="4038"/>
                  </a:lnTo>
                  <a:lnTo>
                    <a:pt x="10794" y="3695"/>
                  </a:lnTo>
                  <a:lnTo>
                    <a:pt x="10477" y="3510"/>
                  </a:lnTo>
                  <a:lnTo>
                    <a:pt x="10160" y="3378"/>
                  </a:lnTo>
                  <a:lnTo>
                    <a:pt x="9844" y="3246"/>
                  </a:lnTo>
                  <a:lnTo>
                    <a:pt x="9553" y="3141"/>
                  </a:lnTo>
                  <a:lnTo>
                    <a:pt x="9237" y="3114"/>
                  </a:lnTo>
                  <a:lnTo>
                    <a:pt x="8973" y="3114"/>
                  </a:lnTo>
                  <a:lnTo>
                    <a:pt x="8973" y="3114"/>
                  </a:lnTo>
                  <a:lnTo>
                    <a:pt x="8656" y="3167"/>
                  </a:lnTo>
                  <a:lnTo>
                    <a:pt x="8392" y="3220"/>
                  </a:lnTo>
                  <a:lnTo>
                    <a:pt x="8155" y="3325"/>
                  </a:lnTo>
                  <a:lnTo>
                    <a:pt x="7917" y="3431"/>
                  </a:lnTo>
                  <a:lnTo>
                    <a:pt x="7548" y="3642"/>
                  </a:lnTo>
                  <a:lnTo>
                    <a:pt x="7205" y="3853"/>
                  </a:lnTo>
                  <a:lnTo>
                    <a:pt x="7046" y="3959"/>
                  </a:lnTo>
                  <a:lnTo>
                    <a:pt x="6888" y="4011"/>
                  </a:lnTo>
                  <a:lnTo>
                    <a:pt x="6730" y="4064"/>
                  </a:lnTo>
                  <a:lnTo>
                    <a:pt x="6545" y="4064"/>
                  </a:lnTo>
                  <a:lnTo>
                    <a:pt x="6360" y="4038"/>
                  </a:lnTo>
                  <a:lnTo>
                    <a:pt x="6175" y="3985"/>
                  </a:lnTo>
                  <a:lnTo>
                    <a:pt x="5964" y="3879"/>
                  </a:lnTo>
                  <a:lnTo>
                    <a:pt x="5727" y="3721"/>
                  </a:lnTo>
                  <a:lnTo>
                    <a:pt x="5727" y="3721"/>
                  </a:lnTo>
                  <a:lnTo>
                    <a:pt x="5146" y="3299"/>
                  </a:lnTo>
                  <a:lnTo>
                    <a:pt x="4909" y="3114"/>
                  </a:lnTo>
                  <a:lnTo>
                    <a:pt x="4724" y="2929"/>
                  </a:lnTo>
                  <a:lnTo>
                    <a:pt x="4539" y="2718"/>
                  </a:lnTo>
                  <a:lnTo>
                    <a:pt x="4407" y="2481"/>
                  </a:lnTo>
                  <a:lnTo>
                    <a:pt x="4302" y="2190"/>
                  </a:lnTo>
                  <a:lnTo>
                    <a:pt x="4223" y="1874"/>
                  </a:lnTo>
                  <a:lnTo>
                    <a:pt x="4223" y="1874"/>
                  </a:lnTo>
                  <a:lnTo>
                    <a:pt x="4196" y="1821"/>
                  </a:lnTo>
                  <a:lnTo>
                    <a:pt x="4143" y="1795"/>
                  </a:lnTo>
                  <a:lnTo>
                    <a:pt x="3932" y="1715"/>
                  </a:lnTo>
                  <a:lnTo>
                    <a:pt x="3589" y="1663"/>
                  </a:lnTo>
                  <a:lnTo>
                    <a:pt x="3193" y="1636"/>
                  </a:lnTo>
                  <a:lnTo>
                    <a:pt x="2243" y="1584"/>
                  </a:lnTo>
                  <a:lnTo>
                    <a:pt x="1293" y="1557"/>
                  </a:lnTo>
                  <a:lnTo>
                    <a:pt x="475" y="1557"/>
                  </a:lnTo>
                  <a:lnTo>
                    <a:pt x="185" y="1531"/>
                  </a:lnTo>
                  <a:lnTo>
                    <a:pt x="27" y="1504"/>
                  </a:lnTo>
                  <a:lnTo>
                    <a:pt x="0" y="1478"/>
                  </a:lnTo>
                  <a:lnTo>
                    <a:pt x="0" y="1478"/>
                  </a:lnTo>
                  <a:lnTo>
                    <a:pt x="132" y="1425"/>
                  </a:lnTo>
                  <a:lnTo>
                    <a:pt x="449" y="1346"/>
                  </a:lnTo>
                  <a:lnTo>
                    <a:pt x="977" y="1267"/>
                  </a:lnTo>
                  <a:lnTo>
                    <a:pt x="977" y="1267"/>
                  </a:lnTo>
                  <a:lnTo>
                    <a:pt x="1452" y="1161"/>
                  </a:lnTo>
                  <a:lnTo>
                    <a:pt x="1874" y="1029"/>
                  </a:lnTo>
                  <a:lnTo>
                    <a:pt x="2270" y="897"/>
                  </a:lnTo>
                  <a:lnTo>
                    <a:pt x="2666" y="739"/>
                  </a:lnTo>
                  <a:lnTo>
                    <a:pt x="3035" y="607"/>
                  </a:lnTo>
                  <a:lnTo>
                    <a:pt x="3404" y="502"/>
                  </a:lnTo>
                  <a:lnTo>
                    <a:pt x="3800" y="422"/>
                  </a:lnTo>
                  <a:lnTo>
                    <a:pt x="4223" y="370"/>
                  </a:lnTo>
                  <a:lnTo>
                    <a:pt x="4223" y="3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7" name="Google Shape;3107;p46"/>
          <p:cNvGrpSpPr/>
          <p:nvPr/>
        </p:nvGrpSpPr>
        <p:grpSpPr>
          <a:xfrm>
            <a:off x="5182265" y="3294531"/>
            <a:ext cx="239526" cy="457170"/>
            <a:chOff x="102989" y="1212075"/>
            <a:chExt cx="208157" cy="395066"/>
          </a:xfrm>
        </p:grpSpPr>
        <p:sp>
          <p:nvSpPr>
            <p:cNvPr id="3108" name="Google Shape;3108;p46"/>
            <p:cNvSpPr/>
            <p:nvPr/>
          </p:nvSpPr>
          <p:spPr>
            <a:xfrm>
              <a:off x="119961" y="1360765"/>
              <a:ext cx="25524" cy="39101"/>
            </a:xfrm>
            <a:custGeom>
              <a:avLst/>
              <a:gdLst/>
              <a:ahLst/>
              <a:cxnLst/>
              <a:rect l="l" t="t" r="r" b="b"/>
              <a:pathLst>
                <a:path w="579" h="887" extrusionOk="0">
                  <a:moveTo>
                    <a:pt x="0" y="0"/>
                  </a:moveTo>
                  <a:lnTo>
                    <a:pt x="0" y="887"/>
                  </a:lnTo>
                  <a:lnTo>
                    <a:pt x="579" y="887"/>
                  </a:lnTo>
                  <a:lnTo>
                    <a:pt x="579" y="116"/>
                  </a:lnTo>
                  <a:lnTo>
                    <a:pt x="501" y="39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6"/>
            <p:cNvSpPr/>
            <p:nvPr/>
          </p:nvSpPr>
          <p:spPr>
            <a:xfrm>
              <a:off x="102989" y="1360765"/>
              <a:ext cx="18691" cy="39101"/>
            </a:xfrm>
            <a:custGeom>
              <a:avLst/>
              <a:gdLst/>
              <a:ahLst/>
              <a:cxnLst/>
              <a:rect l="l" t="t" r="r" b="b"/>
              <a:pathLst>
                <a:path w="424" h="887" extrusionOk="0">
                  <a:moveTo>
                    <a:pt x="58" y="0"/>
                  </a:moveTo>
                  <a:lnTo>
                    <a:pt x="0" y="39"/>
                  </a:lnTo>
                  <a:lnTo>
                    <a:pt x="0" y="887"/>
                  </a:lnTo>
                  <a:lnTo>
                    <a:pt x="424" y="887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6"/>
            <p:cNvSpPr/>
            <p:nvPr/>
          </p:nvSpPr>
          <p:spPr>
            <a:xfrm>
              <a:off x="119961" y="1427858"/>
              <a:ext cx="25524" cy="120654"/>
            </a:xfrm>
            <a:custGeom>
              <a:avLst/>
              <a:gdLst/>
              <a:ahLst/>
              <a:cxnLst/>
              <a:rect l="l" t="t" r="r" b="b"/>
              <a:pathLst>
                <a:path w="579" h="2737" extrusionOk="0">
                  <a:moveTo>
                    <a:pt x="0" y="0"/>
                  </a:moveTo>
                  <a:lnTo>
                    <a:pt x="0" y="2737"/>
                  </a:lnTo>
                  <a:lnTo>
                    <a:pt x="579" y="2043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6"/>
            <p:cNvSpPr/>
            <p:nvPr/>
          </p:nvSpPr>
          <p:spPr>
            <a:xfrm>
              <a:off x="102989" y="1427858"/>
              <a:ext cx="18691" cy="132556"/>
            </a:xfrm>
            <a:custGeom>
              <a:avLst/>
              <a:gdLst/>
              <a:ahLst/>
              <a:cxnLst/>
              <a:rect l="l" t="t" r="r" b="b"/>
              <a:pathLst>
                <a:path w="424" h="3007" extrusionOk="0">
                  <a:moveTo>
                    <a:pt x="0" y="0"/>
                  </a:moveTo>
                  <a:lnTo>
                    <a:pt x="0" y="2332"/>
                  </a:lnTo>
                  <a:lnTo>
                    <a:pt x="0" y="3007"/>
                  </a:lnTo>
                  <a:lnTo>
                    <a:pt x="154" y="3007"/>
                  </a:lnTo>
                  <a:lnTo>
                    <a:pt x="424" y="2698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6"/>
            <p:cNvSpPr/>
            <p:nvPr/>
          </p:nvSpPr>
          <p:spPr>
            <a:xfrm>
              <a:off x="119961" y="1398146"/>
              <a:ext cx="25524" cy="30593"/>
            </a:xfrm>
            <a:custGeom>
              <a:avLst/>
              <a:gdLst/>
              <a:ahLst/>
              <a:cxnLst/>
              <a:rect l="l" t="t" r="r" b="b"/>
              <a:pathLst>
                <a:path w="579" h="694" extrusionOk="0">
                  <a:moveTo>
                    <a:pt x="0" y="0"/>
                  </a:moveTo>
                  <a:lnTo>
                    <a:pt x="0" y="694"/>
                  </a:lnTo>
                  <a:lnTo>
                    <a:pt x="579" y="694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6"/>
            <p:cNvSpPr/>
            <p:nvPr/>
          </p:nvSpPr>
          <p:spPr>
            <a:xfrm>
              <a:off x="102989" y="1398146"/>
              <a:ext cx="18691" cy="30593"/>
            </a:xfrm>
            <a:custGeom>
              <a:avLst/>
              <a:gdLst/>
              <a:ahLst/>
              <a:cxnLst/>
              <a:rect l="l" t="t" r="r" b="b"/>
              <a:pathLst>
                <a:path w="424" h="694" extrusionOk="0">
                  <a:moveTo>
                    <a:pt x="0" y="0"/>
                  </a:moveTo>
                  <a:lnTo>
                    <a:pt x="0" y="694"/>
                  </a:lnTo>
                  <a:lnTo>
                    <a:pt x="424" y="694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6"/>
            <p:cNvSpPr/>
            <p:nvPr/>
          </p:nvSpPr>
          <p:spPr>
            <a:xfrm>
              <a:off x="119961" y="1326777"/>
              <a:ext cx="22129" cy="35707"/>
            </a:xfrm>
            <a:custGeom>
              <a:avLst/>
              <a:gdLst/>
              <a:ahLst/>
              <a:cxnLst/>
              <a:rect l="l" t="t" r="r" b="b"/>
              <a:pathLst>
                <a:path w="502" h="810" extrusionOk="0">
                  <a:moveTo>
                    <a:pt x="270" y="0"/>
                  </a:moveTo>
                  <a:lnTo>
                    <a:pt x="232" y="39"/>
                  </a:lnTo>
                  <a:lnTo>
                    <a:pt x="0" y="810"/>
                  </a:lnTo>
                  <a:lnTo>
                    <a:pt x="501" y="81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6"/>
            <p:cNvSpPr/>
            <p:nvPr/>
          </p:nvSpPr>
          <p:spPr>
            <a:xfrm>
              <a:off x="102989" y="1314037"/>
              <a:ext cx="28918" cy="48447"/>
            </a:xfrm>
            <a:custGeom>
              <a:avLst/>
              <a:gdLst/>
              <a:ahLst/>
              <a:cxnLst/>
              <a:rect l="l" t="t" r="r" b="b"/>
              <a:pathLst>
                <a:path w="656" h="1099" extrusionOk="0">
                  <a:moveTo>
                    <a:pt x="443" y="0"/>
                  </a:moveTo>
                  <a:lnTo>
                    <a:pt x="385" y="19"/>
                  </a:lnTo>
                  <a:lnTo>
                    <a:pt x="347" y="39"/>
                  </a:lnTo>
                  <a:lnTo>
                    <a:pt x="308" y="77"/>
                  </a:lnTo>
                  <a:lnTo>
                    <a:pt x="270" y="135"/>
                  </a:lnTo>
                  <a:lnTo>
                    <a:pt x="0" y="1099"/>
                  </a:lnTo>
                  <a:lnTo>
                    <a:pt x="424" y="1099"/>
                  </a:lnTo>
                  <a:lnTo>
                    <a:pt x="655" y="289"/>
                  </a:lnTo>
                  <a:lnTo>
                    <a:pt x="617" y="135"/>
                  </a:lnTo>
                  <a:lnTo>
                    <a:pt x="578" y="77"/>
                  </a:lnTo>
                  <a:lnTo>
                    <a:pt x="540" y="39"/>
                  </a:lnTo>
                  <a:lnTo>
                    <a:pt x="501" y="19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6"/>
            <p:cNvSpPr/>
            <p:nvPr/>
          </p:nvSpPr>
          <p:spPr>
            <a:xfrm>
              <a:off x="288179" y="1360765"/>
              <a:ext cx="22967" cy="39101"/>
            </a:xfrm>
            <a:custGeom>
              <a:avLst/>
              <a:gdLst/>
              <a:ahLst/>
              <a:cxnLst/>
              <a:rect l="l" t="t" r="r" b="b"/>
              <a:pathLst>
                <a:path w="521" h="887" extrusionOk="0">
                  <a:moveTo>
                    <a:pt x="0" y="0"/>
                  </a:moveTo>
                  <a:lnTo>
                    <a:pt x="0" y="887"/>
                  </a:lnTo>
                  <a:lnTo>
                    <a:pt x="520" y="887"/>
                  </a:lnTo>
                  <a:lnTo>
                    <a:pt x="520" y="39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6"/>
            <p:cNvSpPr/>
            <p:nvPr/>
          </p:nvSpPr>
          <p:spPr>
            <a:xfrm>
              <a:off x="268607" y="1360765"/>
              <a:ext cx="22129" cy="3910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155" y="0"/>
                  </a:moveTo>
                  <a:lnTo>
                    <a:pt x="78" y="39"/>
                  </a:lnTo>
                  <a:lnTo>
                    <a:pt x="1" y="116"/>
                  </a:lnTo>
                  <a:lnTo>
                    <a:pt x="1" y="887"/>
                  </a:lnTo>
                  <a:lnTo>
                    <a:pt x="502" y="887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6"/>
            <p:cNvSpPr/>
            <p:nvPr/>
          </p:nvSpPr>
          <p:spPr>
            <a:xfrm>
              <a:off x="288179" y="1427858"/>
              <a:ext cx="22967" cy="132556"/>
            </a:xfrm>
            <a:custGeom>
              <a:avLst/>
              <a:gdLst/>
              <a:ahLst/>
              <a:cxnLst/>
              <a:rect l="l" t="t" r="r" b="b"/>
              <a:pathLst>
                <a:path w="521" h="3007" extrusionOk="0">
                  <a:moveTo>
                    <a:pt x="0" y="0"/>
                  </a:moveTo>
                  <a:lnTo>
                    <a:pt x="0" y="2583"/>
                  </a:lnTo>
                  <a:lnTo>
                    <a:pt x="366" y="3007"/>
                  </a:lnTo>
                  <a:lnTo>
                    <a:pt x="520" y="3007"/>
                  </a:lnTo>
                  <a:lnTo>
                    <a:pt x="520" y="2332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6"/>
            <p:cNvSpPr/>
            <p:nvPr/>
          </p:nvSpPr>
          <p:spPr>
            <a:xfrm>
              <a:off x="268607" y="1427858"/>
              <a:ext cx="22129" cy="116422"/>
            </a:xfrm>
            <a:custGeom>
              <a:avLst/>
              <a:gdLst/>
              <a:ahLst/>
              <a:cxnLst/>
              <a:rect l="l" t="t" r="r" b="b"/>
              <a:pathLst>
                <a:path w="502" h="2641" extrusionOk="0">
                  <a:moveTo>
                    <a:pt x="1" y="0"/>
                  </a:moveTo>
                  <a:lnTo>
                    <a:pt x="1" y="2043"/>
                  </a:lnTo>
                  <a:lnTo>
                    <a:pt x="502" y="2641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6"/>
            <p:cNvSpPr/>
            <p:nvPr/>
          </p:nvSpPr>
          <p:spPr>
            <a:xfrm>
              <a:off x="288179" y="1398146"/>
              <a:ext cx="22967" cy="30593"/>
            </a:xfrm>
            <a:custGeom>
              <a:avLst/>
              <a:gdLst/>
              <a:ahLst/>
              <a:cxnLst/>
              <a:rect l="l" t="t" r="r" b="b"/>
              <a:pathLst>
                <a:path w="521" h="694" extrusionOk="0">
                  <a:moveTo>
                    <a:pt x="0" y="0"/>
                  </a:moveTo>
                  <a:lnTo>
                    <a:pt x="0" y="694"/>
                  </a:lnTo>
                  <a:lnTo>
                    <a:pt x="520" y="69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6"/>
            <p:cNvSpPr/>
            <p:nvPr/>
          </p:nvSpPr>
          <p:spPr>
            <a:xfrm>
              <a:off x="268607" y="1398146"/>
              <a:ext cx="22129" cy="30593"/>
            </a:xfrm>
            <a:custGeom>
              <a:avLst/>
              <a:gdLst/>
              <a:ahLst/>
              <a:cxnLst/>
              <a:rect l="l" t="t" r="r" b="b"/>
              <a:pathLst>
                <a:path w="502" h="694" extrusionOk="0">
                  <a:moveTo>
                    <a:pt x="1" y="0"/>
                  </a:moveTo>
                  <a:lnTo>
                    <a:pt x="1" y="694"/>
                  </a:lnTo>
                  <a:lnTo>
                    <a:pt x="502" y="694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6"/>
            <p:cNvSpPr/>
            <p:nvPr/>
          </p:nvSpPr>
          <p:spPr>
            <a:xfrm>
              <a:off x="170083" y="1289395"/>
              <a:ext cx="101963" cy="227686"/>
            </a:xfrm>
            <a:custGeom>
              <a:avLst/>
              <a:gdLst/>
              <a:ahLst/>
              <a:cxnLst/>
              <a:rect l="l" t="t" r="r" b="b"/>
              <a:pathLst>
                <a:path w="2313" h="5165" extrusionOk="0">
                  <a:moveTo>
                    <a:pt x="39" y="0"/>
                  </a:moveTo>
                  <a:lnTo>
                    <a:pt x="0" y="270"/>
                  </a:lnTo>
                  <a:lnTo>
                    <a:pt x="0" y="5165"/>
                  </a:lnTo>
                  <a:lnTo>
                    <a:pt x="2236" y="5165"/>
                  </a:lnTo>
                  <a:lnTo>
                    <a:pt x="2313" y="5088"/>
                  </a:lnTo>
                  <a:lnTo>
                    <a:pt x="2313" y="887"/>
                  </a:lnTo>
                  <a:lnTo>
                    <a:pt x="2294" y="482"/>
                  </a:lnTo>
                  <a:lnTo>
                    <a:pt x="2236" y="97"/>
                  </a:lnTo>
                  <a:lnTo>
                    <a:pt x="2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6"/>
            <p:cNvSpPr/>
            <p:nvPr/>
          </p:nvSpPr>
          <p:spPr>
            <a:xfrm>
              <a:off x="142046" y="1289395"/>
              <a:ext cx="38264" cy="227686"/>
            </a:xfrm>
            <a:custGeom>
              <a:avLst/>
              <a:gdLst/>
              <a:ahLst/>
              <a:cxnLst/>
              <a:rect l="l" t="t" r="r" b="b"/>
              <a:pathLst>
                <a:path w="868" h="5165" extrusionOk="0">
                  <a:moveTo>
                    <a:pt x="193" y="0"/>
                  </a:moveTo>
                  <a:lnTo>
                    <a:pt x="78" y="97"/>
                  </a:lnTo>
                  <a:lnTo>
                    <a:pt x="20" y="482"/>
                  </a:lnTo>
                  <a:lnTo>
                    <a:pt x="0" y="887"/>
                  </a:lnTo>
                  <a:lnTo>
                    <a:pt x="0" y="5088"/>
                  </a:lnTo>
                  <a:lnTo>
                    <a:pt x="116" y="5165"/>
                  </a:lnTo>
                  <a:lnTo>
                    <a:pt x="791" y="5165"/>
                  </a:lnTo>
                  <a:lnTo>
                    <a:pt x="675" y="5088"/>
                  </a:lnTo>
                  <a:lnTo>
                    <a:pt x="675" y="887"/>
                  </a:lnTo>
                  <a:lnTo>
                    <a:pt x="694" y="482"/>
                  </a:lnTo>
                  <a:lnTo>
                    <a:pt x="733" y="9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6"/>
            <p:cNvSpPr/>
            <p:nvPr/>
          </p:nvSpPr>
          <p:spPr>
            <a:xfrm>
              <a:off x="170920" y="1214632"/>
              <a:ext cx="97731" cy="79040"/>
            </a:xfrm>
            <a:custGeom>
              <a:avLst/>
              <a:gdLst/>
              <a:ahLst/>
              <a:cxnLst/>
              <a:rect l="l" t="t" r="r" b="b"/>
              <a:pathLst>
                <a:path w="2217" h="1793" extrusionOk="0">
                  <a:moveTo>
                    <a:pt x="964" y="1"/>
                  </a:moveTo>
                  <a:lnTo>
                    <a:pt x="444" y="579"/>
                  </a:lnTo>
                  <a:lnTo>
                    <a:pt x="78" y="1388"/>
                  </a:lnTo>
                  <a:lnTo>
                    <a:pt x="1" y="1793"/>
                  </a:lnTo>
                  <a:lnTo>
                    <a:pt x="2217" y="1793"/>
                  </a:lnTo>
                  <a:lnTo>
                    <a:pt x="2159" y="1465"/>
                  </a:lnTo>
                  <a:lnTo>
                    <a:pt x="2063" y="1176"/>
                  </a:lnTo>
                  <a:lnTo>
                    <a:pt x="1947" y="887"/>
                  </a:lnTo>
                  <a:lnTo>
                    <a:pt x="1831" y="656"/>
                  </a:lnTo>
                  <a:lnTo>
                    <a:pt x="1677" y="424"/>
                  </a:lnTo>
                  <a:lnTo>
                    <a:pt x="1523" y="251"/>
                  </a:lnTo>
                  <a:lnTo>
                    <a:pt x="1350" y="116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6"/>
            <p:cNvSpPr/>
            <p:nvPr/>
          </p:nvSpPr>
          <p:spPr>
            <a:xfrm>
              <a:off x="145441" y="1212075"/>
              <a:ext cx="76483" cy="81597"/>
            </a:xfrm>
            <a:custGeom>
              <a:avLst/>
              <a:gdLst/>
              <a:ahLst/>
              <a:cxnLst/>
              <a:rect l="l" t="t" r="r" b="b"/>
              <a:pathLst>
                <a:path w="1735" h="1851" extrusionOk="0">
                  <a:moveTo>
                    <a:pt x="1272" y="1"/>
                  </a:moveTo>
                  <a:lnTo>
                    <a:pt x="1157" y="39"/>
                  </a:lnTo>
                  <a:lnTo>
                    <a:pt x="1041" y="78"/>
                  </a:lnTo>
                  <a:lnTo>
                    <a:pt x="926" y="136"/>
                  </a:lnTo>
                  <a:lnTo>
                    <a:pt x="810" y="213"/>
                  </a:lnTo>
                  <a:lnTo>
                    <a:pt x="714" y="290"/>
                  </a:lnTo>
                  <a:lnTo>
                    <a:pt x="617" y="405"/>
                  </a:lnTo>
                  <a:lnTo>
                    <a:pt x="521" y="521"/>
                  </a:lnTo>
                  <a:lnTo>
                    <a:pt x="347" y="791"/>
                  </a:lnTo>
                  <a:lnTo>
                    <a:pt x="193" y="1099"/>
                  </a:lnTo>
                  <a:lnTo>
                    <a:pt x="78" y="1465"/>
                  </a:lnTo>
                  <a:lnTo>
                    <a:pt x="1" y="1851"/>
                  </a:lnTo>
                  <a:lnTo>
                    <a:pt x="656" y="1851"/>
                  </a:lnTo>
                  <a:lnTo>
                    <a:pt x="733" y="1523"/>
                  </a:lnTo>
                  <a:lnTo>
                    <a:pt x="829" y="1234"/>
                  </a:lnTo>
                  <a:lnTo>
                    <a:pt x="945" y="945"/>
                  </a:lnTo>
                  <a:lnTo>
                    <a:pt x="1060" y="714"/>
                  </a:lnTo>
                  <a:lnTo>
                    <a:pt x="1215" y="482"/>
                  </a:lnTo>
                  <a:lnTo>
                    <a:pt x="1369" y="309"/>
                  </a:lnTo>
                  <a:lnTo>
                    <a:pt x="1542" y="174"/>
                  </a:lnTo>
                  <a:lnTo>
                    <a:pt x="1735" y="59"/>
                  </a:lnTo>
                  <a:lnTo>
                    <a:pt x="1561" y="2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6"/>
            <p:cNvSpPr/>
            <p:nvPr/>
          </p:nvSpPr>
          <p:spPr>
            <a:xfrm>
              <a:off x="289855" y="1326777"/>
              <a:ext cx="21292" cy="35707"/>
            </a:xfrm>
            <a:custGeom>
              <a:avLst/>
              <a:gdLst/>
              <a:ahLst/>
              <a:cxnLst/>
              <a:rect l="l" t="t" r="r" b="b"/>
              <a:pathLst>
                <a:path w="483" h="810" extrusionOk="0">
                  <a:moveTo>
                    <a:pt x="213" y="0"/>
                  </a:moveTo>
                  <a:lnTo>
                    <a:pt x="1" y="810"/>
                  </a:lnTo>
                  <a:lnTo>
                    <a:pt x="482" y="81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6"/>
            <p:cNvSpPr/>
            <p:nvPr/>
          </p:nvSpPr>
          <p:spPr>
            <a:xfrm>
              <a:off x="272001" y="1314037"/>
              <a:ext cx="28962" cy="48447"/>
            </a:xfrm>
            <a:custGeom>
              <a:avLst/>
              <a:gdLst/>
              <a:ahLst/>
              <a:cxnLst/>
              <a:rect l="l" t="t" r="r" b="b"/>
              <a:pathLst>
                <a:path w="657" h="1099" extrusionOk="0">
                  <a:moveTo>
                    <a:pt x="444" y="0"/>
                  </a:moveTo>
                  <a:lnTo>
                    <a:pt x="386" y="19"/>
                  </a:lnTo>
                  <a:lnTo>
                    <a:pt x="348" y="39"/>
                  </a:lnTo>
                  <a:lnTo>
                    <a:pt x="309" y="77"/>
                  </a:lnTo>
                  <a:lnTo>
                    <a:pt x="271" y="135"/>
                  </a:lnTo>
                  <a:lnTo>
                    <a:pt x="1" y="1099"/>
                  </a:lnTo>
                  <a:lnTo>
                    <a:pt x="425" y="1099"/>
                  </a:lnTo>
                  <a:lnTo>
                    <a:pt x="656" y="289"/>
                  </a:lnTo>
                  <a:lnTo>
                    <a:pt x="618" y="135"/>
                  </a:lnTo>
                  <a:lnTo>
                    <a:pt x="598" y="77"/>
                  </a:lnTo>
                  <a:lnTo>
                    <a:pt x="540" y="39"/>
                  </a:lnTo>
                  <a:lnTo>
                    <a:pt x="502" y="19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6"/>
            <p:cNvSpPr/>
            <p:nvPr/>
          </p:nvSpPr>
          <p:spPr>
            <a:xfrm>
              <a:off x="251635" y="1462683"/>
              <a:ext cx="59511" cy="130881"/>
            </a:xfrm>
            <a:custGeom>
              <a:avLst/>
              <a:gdLst/>
              <a:ahLst/>
              <a:cxnLst/>
              <a:rect l="l" t="t" r="r" b="b"/>
              <a:pathLst>
                <a:path w="1350" h="2969" extrusionOk="0">
                  <a:moveTo>
                    <a:pt x="58" y="1"/>
                  </a:moveTo>
                  <a:lnTo>
                    <a:pt x="0" y="58"/>
                  </a:lnTo>
                  <a:lnTo>
                    <a:pt x="0" y="2910"/>
                  </a:lnTo>
                  <a:lnTo>
                    <a:pt x="58" y="2968"/>
                  </a:lnTo>
                  <a:lnTo>
                    <a:pt x="1272" y="2968"/>
                  </a:lnTo>
                  <a:lnTo>
                    <a:pt x="1311" y="2930"/>
                  </a:lnTo>
                  <a:lnTo>
                    <a:pt x="1349" y="2891"/>
                  </a:lnTo>
                  <a:lnTo>
                    <a:pt x="1349" y="2833"/>
                  </a:lnTo>
                  <a:lnTo>
                    <a:pt x="1349" y="2217"/>
                  </a:lnTo>
                  <a:lnTo>
                    <a:pt x="1330" y="2082"/>
                  </a:lnTo>
                  <a:lnTo>
                    <a:pt x="1272" y="1947"/>
                  </a:lnTo>
                  <a:lnTo>
                    <a:pt x="1195" y="1831"/>
                  </a:lnTo>
                  <a:lnTo>
                    <a:pt x="1099" y="1696"/>
                  </a:lnTo>
                  <a:lnTo>
                    <a:pt x="983" y="1581"/>
                  </a:lnTo>
                  <a:lnTo>
                    <a:pt x="848" y="1465"/>
                  </a:lnTo>
                  <a:lnTo>
                    <a:pt x="617" y="1292"/>
                  </a:lnTo>
                  <a:lnTo>
                    <a:pt x="482" y="1176"/>
                  </a:lnTo>
                  <a:lnTo>
                    <a:pt x="367" y="1041"/>
                  </a:lnTo>
                  <a:lnTo>
                    <a:pt x="289" y="906"/>
                  </a:lnTo>
                  <a:lnTo>
                    <a:pt x="232" y="733"/>
                  </a:lnTo>
                  <a:lnTo>
                    <a:pt x="97" y="116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6"/>
            <p:cNvSpPr/>
            <p:nvPr/>
          </p:nvSpPr>
          <p:spPr>
            <a:xfrm>
              <a:off x="124193" y="1466077"/>
              <a:ext cx="61231" cy="127487"/>
            </a:xfrm>
            <a:custGeom>
              <a:avLst/>
              <a:gdLst/>
              <a:ahLst/>
              <a:cxnLst/>
              <a:rect l="l" t="t" r="r" b="b"/>
              <a:pathLst>
                <a:path w="1389" h="2892" extrusionOk="0">
                  <a:moveTo>
                    <a:pt x="1388" y="1"/>
                  </a:moveTo>
                  <a:lnTo>
                    <a:pt x="1196" y="213"/>
                  </a:lnTo>
                  <a:lnTo>
                    <a:pt x="1003" y="887"/>
                  </a:lnTo>
                  <a:lnTo>
                    <a:pt x="656" y="1215"/>
                  </a:lnTo>
                  <a:lnTo>
                    <a:pt x="1" y="1889"/>
                  </a:lnTo>
                  <a:lnTo>
                    <a:pt x="1" y="2833"/>
                  </a:lnTo>
                  <a:lnTo>
                    <a:pt x="59" y="2891"/>
                  </a:lnTo>
                  <a:lnTo>
                    <a:pt x="1273" y="2891"/>
                  </a:lnTo>
                  <a:lnTo>
                    <a:pt x="1388" y="2814"/>
                  </a:lnTo>
                  <a:lnTo>
                    <a:pt x="1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6"/>
            <p:cNvSpPr/>
            <p:nvPr/>
          </p:nvSpPr>
          <p:spPr>
            <a:xfrm>
              <a:off x="229550" y="1445711"/>
              <a:ext cx="24686" cy="147853"/>
            </a:xfrm>
            <a:custGeom>
              <a:avLst/>
              <a:gdLst/>
              <a:ahLst/>
              <a:cxnLst/>
              <a:rect l="l" t="t" r="r" b="b"/>
              <a:pathLst>
                <a:path w="560" h="3354" extrusionOk="0">
                  <a:moveTo>
                    <a:pt x="77" y="0"/>
                  </a:moveTo>
                  <a:lnTo>
                    <a:pt x="0" y="39"/>
                  </a:lnTo>
                  <a:lnTo>
                    <a:pt x="0" y="3315"/>
                  </a:lnTo>
                  <a:lnTo>
                    <a:pt x="97" y="3353"/>
                  </a:lnTo>
                  <a:lnTo>
                    <a:pt x="559" y="3353"/>
                  </a:lnTo>
                  <a:lnTo>
                    <a:pt x="559" y="386"/>
                  </a:lnTo>
                  <a:lnTo>
                    <a:pt x="463" y="251"/>
                  </a:lnTo>
                  <a:lnTo>
                    <a:pt x="347" y="154"/>
                  </a:lnTo>
                  <a:lnTo>
                    <a:pt x="212" y="5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6"/>
            <p:cNvSpPr/>
            <p:nvPr/>
          </p:nvSpPr>
          <p:spPr>
            <a:xfrm>
              <a:off x="102989" y="1445711"/>
              <a:ext cx="82434" cy="147853"/>
            </a:xfrm>
            <a:custGeom>
              <a:avLst/>
              <a:gdLst/>
              <a:ahLst/>
              <a:cxnLst/>
              <a:rect l="l" t="t" r="r" b="b"/>
              <a:pathLst>
                <a:path w="1870" h="3354" extrusionOk="0">
                  <a:moveTo>
                    <a:pt x="1773" y="0"/>
                  </a:moveTo>
                  <a:lnTo>
                    <a:pt x="1599" y="77"/>
                  </a:lnTo>
                  <a:lnTo>
                    <a:pt x="1445" y="193"/>
                  </a:lnTo>
                  <a:lnTo>
                    <a:pt x="1368" y="270"/>
                  </a:lnTo>
                  <a:lnTo>
                    <a:pt x="1330" y="347"/>
                  </a:lnTo>
                  <a:lnTo>
                    <a:pt x="1272" y="424"/>
                  </a:lnTo>
                  <a:lnTo>
                    <a:pt x="1253" y="501"/>
                  </a:lnTo>
                  <a:lnTo>
                    <a:pt x="1118" y="1118"/>
                  </a:lnTo>
                  <a:lnTo>
                    <a:pt x="1060" y="1291"/>
                  </a:lnTo>
                  <a:lnTo>
                    <a:pt x="983" y="1426"/>
                  </a:lnTo>
                  <a:lnTo>
                    <a:pt x="867" y="1561"/>
                  </a:lnTo>
                  <a:lnTo>
                    <a:pt x="732" y="1677"/>
                  </a:lnTo>
                  <a:lnTo>
                    <a:pt x="501" y="1850"/>
                  </a:lnTo>
                  <a:lnTo>
                    <a:pt x="366" y="1966"/>
                  </a:lnTo>
                  <a:lnTo>
                    <a:pt x="251" y="2081"/>
                  </a:lnTo>
                  <a:lnTo>
                    <a:pt x="154" y="2216"/>
                  </a:lnTo>
                  <a:lnTo>
                    <a:pt x="77" y="2332"/>
                  </a:lnTo>
                  <a:lnTo>
                    <a:pt x="19" y="2467"/>
                  </a:lnTo>
                  <a:lnTo>
                    <a:pt x="0" y="2602"/>
                  </a:lnTo>
                  <a:lnTo>
                    <a:pt x="0" y="3218"/>
                  </a:lnTo>
                  <a:lnTo>
                    <a:pt x="0" y="3276"/>
                  </a:lnTo>
                  <a:lnTo>
                    <a:pt x="39" y="3315"/>
                  </a:lnTo>
                  <a:lnTo>
                    <a:pt x="77" y="3353"/>
                  </a:lnTo>
                  <a:lnTo>
                    <a:pt x="636" y="3353"/>
                  </a:lnTo>
                  <a:lnTo>
                    <a:pt x="578" y="3315"/>
                  </a:lnTo>
                  <a:lnTo>
                    <a:pt x="559" y="3276"/>
                  </a:lnTo>
                  <a:lnTo>
                    <a:pt x="540" y="3218"/>
                  </a:lnTo>
                  <a:lnTo>
                    <a:pt x="540" y="2602"/>
                  </a:lnTo>
                  <a:lnTo>
                    <a:pt x="559" y="2467"/>
                  </a:lnTo>
                  <a:lnTo>
                    <a:pt x="617" y="2332"/>
                  </a:lnTo>
                  <a:lnTo>
                    <a:pt x="694" y="2216"/>
                  </a:lnTo>
                  <a:lnTo>
                    <a:pt x="809" y="2081"/>
                  </a:lnTo>
                  <a:lnTo>
                    <a:pt x="925" y="1966"/>
                  </a:lnTo>
                  <a:lnTo>
                    <a:pt x="1041" y="1850"/>
                  </a:lnTo>
                  <a:lnTo>
                    <a:pt x="1291" y="1677"/>
                  </a:lnTo>
                  <a:lnTo>
                    <a:pt x="1426" y="1561"/>
                  </a:lnTo>
                  <a:lnTo>
                    <a:pt x="1522" y="1426"/>
                  </a:lnTo>
                  <a:lnTo>
                    <a:pt x="1599" y="1291"/>
                  </a:lnTo>
                  <a:lnTo>
                    <a:pt x="1657" y="1118"/>
                  </a:lnTo>
                  <a:lnTo>
                    <a:pt x="1792" y="501"/>
                  </a:lnTo>
                  <a:lnTo>
                    <a:pt x="1831" y="424"/>
                  </a:lnTo>
                  <a:lnTo>
                    <a:pt x="1869" y="347"/>
                  </a:lnTo>
                  <a:lnTo>
                    <a:pt x="1869" y="77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6"/>
            <p:cNvSpPr/>
            <p:nvPr/>
          </p:nvSpPr>
          <p:spPr>
            <a:xfrm>
              <a:off x="202351" y="1394708"/>
              <a:ext cx="31475" cy="170820"/>
            </a:xfrm>
            <a:custGeom>
              <a:avLst/>
              <a:gdLst/>
              <a:ahLst/>
              <a:cxnLst/>
              <a:rect l="l" t="t" r="r" b="b"/>
              <a:pathLst>
                <a:path w="714" h="3875" extrusionOk="0">
                  <a:moveTo>
                    <a:pt x="213" y="1"/>
                  </a:moveTo>
                  <a:lnTo>
                    <a:pt x="155" y="136"/>
                  </a:lnTo>
                  <a:lnTo>
                    <a:pt x="39" y="772"/>
                  </a:lnTo>
                  <a:lnTo>
                    <a:pt x="1" y="1311"/>
                  </a:lnTo>
                  <a:lnTo>
                    <a:pt x="1" y="3874"/>
                  </a:lnTo>
                  <a:lnTo>
                    <a:pt x="617" y="3874"/>
                  </a:lnTo>
                  <a:lnTo>
                    <a:pt x="714" y="3817"/>
                  </a:lnTo>
                  <a:lnTo>
                    <a:pt x="714" y="1485"/>
                  </a:lnTo>
                  <a:lnTo>
                    <a:pt x="694" y="1157"/>
                  </a:lnTo>
                  <a:lnTo>
                    <a:pt x="675" y="810"/>
                  </a:lnTo>
                  <a:lnTo>
                    <a:pt x="617" y="483"/>
                  </a:lnTo>
                  <a:lnTo>
                    <a:pt x="540" y="155"/>
                  </a:lnTo>
                  <a:lnTo>
                    <a:pt x="521" y="78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6"/>
            <p:cNvSpPr/>
            <p:nvPr/>
          </p:nvSpPr>
          <p:spPr>
            <a:xfrm>
              <a:off x="180266" y="1394708"/>
              <a:ext cx="35751" cy="170820"/>
            </a:xfrm>
            <a:custGeom>
              <a:avLst/>
              <a:gdLst/>
              <a:ahLst/>
              <a:cxnLst/>
              <a:rect l="l" t="t" r="r" b="b"/>
              <a:pathLst>
                <a:path w="811" h="3875" extrusionOk="0">
                  <a:moveTo>
                    <a:pt x="290" y="1"/>
                  </a:moveTo>
                  <a:lnTo>
                    <a:pt x="193" y="78"/>
                  </a:lnTo>
                  <a:lnTo>
                    <a:pt x="174" y="155"/>
                  </a:lnTo>
                  <a:lnTo>
                    <a:pt x="97" y="483"/>
                  </a:lnTo>
                  <a:lnTo>
                    <a:pt x="39" y="810"/>
                  </a:lnTo>
                  <a:lnTo>
                    <a:pt x="20" y="1157"/>
                  </a:lnTo>
                  <a:lnTo>
                    <a:pt x="1" y="1485"/>
                  </a:lnTo>
                  <a:lnTo>
                    <a:pt x="1" y="3817"/>
                  </a:lnTo>
                  <a:lnTo>
                    <a:pt x="97" y="3874"/>
                  </a:lnTo>
                  <a:lnTo>
                    <a:pt x="617" y="3874"/>
                  </a:lnTo>
                  <a:lnTo>
                    <a:pt x="521" y="3817"/>
                  </a:lnTo>
                  <a:lnTo>
                    <a:pt x="521" y="1485"/>
                  </a:lnTo>
                  <a:lnTo>
                    <a:pt x="540" y="1157"/>
                  </a:lnTo>
                  <a:lnTo>
                    <a:pt x="559" y="810"/>
                  </a:lnTo>
                  <a:lnTo>
                    <a:pt x="617" y="483"/>
                  </a:lnTo>
                  <a:lnTo>
                    <a:pt x="694" y="155"/>
                  </a:lnTo>
                  <a:lnTo>
                    <a:pt x="714" y="7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6"/>
            <p:cNvSpPr/>
            <p:nvPr/>
          </p:nvSpPr>
          <p:spPr>
            <a:xfrm>
              <a:off x="210021" y="1377736"/>
              <a:ext cx="15297" cy="20410"/>
            </a:xfrm>
            <a:custGeom>
              <a:avLst/>
              <a:gdLst/>
              <a:ahLst/>
              <a:cxnLst/>
              <a:rect l="l" t="t" r="r" b="b"/>
              <a:pathLst>
                <a:path w="347" h="463" extrusionOk="0">
                  <a:moveTo>
                    <a:pt x="193" y="1"/>
                  </a:moveTo>
                  <a:lnTo>
                    <a:pt x="154" y="39"/>
                  </a:lnTo>
                  <a:lnTo>
                    <a:pt x="0" y="463"/>
                  </a:lnTo>
                  <a:lnTo>
                    <a:pt x="347" y="463"/>
                  </a:lnTo>
                  <a:lnTo>
                    <a:pt x="270" y="212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6"/>
            <p:cNvSpPr/>
            <p:nvPr/>
          </p:nvSpPr>
          <p:spPr>
            <a:xfrm>
              <a:off x="188774" y="1365834"/>
              <a:ext cx="29756" cy="32312"/>
            </a:xfrm>
            <a:custGeom>
              <a:avLst/>
              <a:gdLst/>
              <a:ahLst/>
              <a:cxnLst/>
              <a:rect l="l" t="t" r="r" b="b"/>
              <a:pathLst>
                <a:path w="675" h="733" extrusionOk="0">
                  <a:moveTo>
                    <a:pt x="424" y="1"/>
                  </a:moveTo>
                  <a:lnTo>
                    <a:pt x="366" y="20"/>
                  </a:lnTo>
                  <a:lnTo>
                    <a:pt x="309" y="59"/>
                  </a:lnTo>
                  <a:lnTo>
                    <a:pt x="251" y="116"/>
                  </a:lnTo>
                  <a:lnTo>
                    <a:pt x="193" y="193"/>
                  </a:lnTo>
                  <a:lnTo>
                    <a:pt x="97" y="425"/>
                  </a:lnTo>
                  <a:lnTo>
                    <a:pt x="0" y="733"/>
                  </a:lnTo>
                  <a:lnTo>
                    <a:pt x="521" y="733"/>
                  </a:lnTo>
                  <a:lnTo>
                    <a:pt x="598" y="482"/>
                  </a:lnTo>
                  <a:lnTo>
                    <a:pt x="675" y="271"/>
                  </a:lnTo>
                  <a:lnTo>
                    <a:pt x="617" y="155"/>
                  </a:lnTo>
                  <a:lnTo>
                    <a:pt x="540" y="78"/>
                  </a:lnTo>
                  <a:lnTo>
                    <a:pt x="482" y="20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6"/>
            <p:cNvSpPr/>
            <p:nvPr/>
          </p:nvSpPr>
          <p:spPr>
            <a:xfrm>
              <a:off x="180266" y="1562926"/>
              <a:ext cx="22129" cy="38264"/>
            </a:xfrm>
            <a:custGeom>
              <a:avLst/>
              <a:gdLst/>
              <a:ahLst/>
              <a:cxnLst/>
              <a:rect l="l" t="t" r="r" b="b"/>
              <a:pathLst>
                <a:path w="502" h="868" extrusionOk="0">
                  <a:moveTo>
                    <a:pt x="1" y="1"/>
                  </a:moveTo>
                  <a:lnTo>
                    <a:pt x="1" y="752"/>
                  </a:lnTo>
                  <a:lnTo>
                    <a:pt x="20" y="791"/>
                  </a:lnTo>
                  <a:lnTo>
                    <a:pt x="39" y="829"/>
                  </a:lnTo>
                  <a:lnTo>
                    <a:pt x="78" y="848"/>
                  </a:lnTo>
                  <a:lnTo>
                    <a:pt x="136" y="868"/>
                  </a:lnTo>
                  <a:lnTo>
                    <a:pt x="502" y="868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6"/>
            <p:cNvSpPr/>
            <p:nvPr/>
          </p:nvSpPr>
          <p:spPr>
            <a:xfrm>
              <a:off x="211697" y="1562926"/>
              <a:ext cx="22129" cy="38264"/>
            </a:xfrm>
            <a:custGeom>
              <a:avLst/>
              <a:gdLst/>
              <a:ahLst/>
              <a:cxnLst/>
              <a:rect l="l" t="t" r="r" b="b"/>
              <a:pathLst>
                <a:path w="502" h="868" extrusionOk="0">
                  <a:moveTo>
                    <a:pt x="1" y="1"/>
                  </a:moveTo>
                  <a:lnTo>
                    <a:pt x="1" y="868"/>
                  </a:lnTo>
                  <a:lnTo>
                    <a:pt x="367" y="868"/>
                  </a:lnTo>
                  <a:lnTo>
                    <a:pt x="425" y="848"/>
                  </a:lnTo>
                  <a:lnTo>
                    <a:pt x="463" y="829"/>
                  </a:lnTo>
                  <a:lnTo>
                    <a:pt x="482" y="791"/>
                  </a:lnTo>
                  <a:lnTo>
                    <a:pt x="502" y="7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6"/>
            <p:cNvSpPr/>
            <p:nvPr/>
          </p:nvSpPr>
          <p:spPr>
            <a:xfrm>
              <a:off x="201514" y="1508572"/>
              <a:ext cx="11065" cy="98568"/>
            </a:xfrm>
            <a:custGeom>
              <a:avLst/>
              <a:gdLst/>
              <a:ahLst/>
              <a:cxnLst/>
              <a:rect l="l" t="t" r="r" b="b"/>
              <a:pathLst>
                <a:path w="251" h="2236" extrusionOk="0">
                  <a:moveTo>
                    <a:pt x="77" y="0"/>
                  </a:moveTo>
                  <a:lnTo>
                    <a:pt x="39" y="39"/>
                  </a:lnTo>
                  <a:lnTo>
                    <a:pt x="0" y="77"/>
                  </a:lnTo>
                  <a:lnTo>
                    <a:pt x="0" y="135"/>
                  </a:lnTo>
                  <a:lnTo>
                    <a:pt x="0" y="2101"/>
                  </a:lnTo>
                  <a:lnTo>
                    <a:pt x="0" y="2159"/>
                  </a:lnTo>
                  <a:lnTo>
                    <a:pt x="39" y="2197"/>
                  </a:lnTo>
                  <a:lnTo>
                    <a:pt x="77" y="2216"/>
                  </a:lnTo>
                  <a:lnTo>
                    <a:pt x="135" y="2236"/>
                  </a:lnTo>
                  <a:lnTo>
                    <a:pt x="174" y="2216"/>
                  </a:lnTo>
                  <a:lnTo>
                    <a:pt x="212" y="2197"/>
                  </a:lnTo>
                  <a:lnTo>
                    <a:pt x="251" y="2159"/>
                  </a:lnTo>
                  <a:lnTo>
                    <a:pt x="251" y="2101"/>
                  </a:lnTo>
                  <a:lnTo>
                    <a:pt x="251" y="135"/>
                  </a:lnTo>
                  <a:lnTo>
                    <a:pt x="251" y="77"/>
                  </a:lnTo>
                  <a:lnTo>
                    <a:pt x="212" y="39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6"/>
            <p:cNvSpPr/>
            <p:nvPr/>
          </p:nvSpPr>
          <p:spPr>
            <a:xfrm>
              <a:off x="201514" y="1422744"/>
              <a:ext cx="11065" cy="17897"/>
            </a:xfrm>
            <a:custGeom>
              <a:avLst/>
              <a:gdLst/>
              <a:ahLst/>
              <a:cxnLst/>
              <a:rect l="l" t="t" r="r" b="b"/>
              <a:pathLst>
                <a:path w="251" h="406" extrusionOk="0">
                  <a:moveTo>
                    <a:pt x="135" y="1"/>
                  </a:moveTo>
                  <a:lnTo>
                    <a:pt x="77" y="20"/>
                  </a:lnTo>
                  <a:lnTo>
                    <a:pt x="39" y="39"/>
                  </a:lnTo>
                  <a:lnTo>
                    <a:pt x="0" y="78"/>
                  </a:lnTo>
                  <a:lnTo>
                    <a:pt x="0" y="136"/>
                  </a:lnTo>
                  <a:lnTo>
                    <a:pt x="0" y="271"/>
                  </a:lnTo>
                  <a:lnTo>
                    <a:pt x="0" y="328"/>
                  </a:lnTo>
                  <a:lnTo>
                    <a:pt x="39" y="367"/>
                  </a:lnTo>
                  <a:lnTo>
                    <a:pt x="77" y="386"/>
                  </a:lnTo>
                  <a:lnTo>
                    <a:pt x="135" y="406"/>
                  </a:lnTo>
                  <a:lnTo>
                    <a:pt x="174" y="386"/>
                  </a:lnTo>
                  <a:lnTo>
                    <a:pt x="212" y="367"/>
                  </a:lnTo>
                  <a:lnTo>
                    <a:pt x="251" y="328"/>
                  </a:lnTo>
                  <a:lnTo>
                    <a:pt x="251" y="271"/>
                  </a:lnTo>
                  <a:lnTo>
                    <a:pt x="251" y="136"/>
                  </a:lnTo>
                  <a:lnTo>
                    <a:pt x="251" y="78"/>
                  </a:lnTo>
                  <a:lnTo>
                    <a:pt x="212" y="39"/>
                  </a:lnTo>
                  <a:lnTo>
                    <a:pt x="174" y="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0" name="Google Shape;3140;p46"/>
          <p:cNvGrpSpPr/>
          <p:nvPr/>
        </p:nvGrpSpPr>
        <p:grpSpPr>
          <a:xfrm>
            <a:off x="5074258" y="1770531"/>
            <a:ext cx="455568" cy="457170"/>
            <a:chOff x="3875600" y="1212075"/>
            <a:chExt cx="395905" cy="395066"/>
          </a:xfrm>
        </p:grpSpPr>
        <p:sp>
          <p:nvSpPr>
            <p:cNvPr id="3141" name="Google Shape;3141;p46"/>
            <p:cNvSpPr/>
            <p:nvPr/>
          </p:nvSpPr>
          <p:spPr>
            <a:xfrm>
              <a:off x="4102404" y="1229928"/>
              <a:ext cx="21292" cy="97731"/>
            </a:xfrm>
            <a:custGeom>
              <a:avLst/>
              <a:gdLst/>
              <a:ahLst/>
              <a:cxnLst/>
              <a:rect l="l" t="t" r="r" b="b"/>
              <a:pathLst>
                <a:path w="483" h="2217" extrusionOk="0">
                  <a:moveTo>
                    <a:pt x="309" y="0"/>
                  </a:moveTo>
                  <a:lnTo>
                    <a:pt x="270" y="20"/>
                  </a:lnTo>
                  <a:lnTo>
                    <a:pt x="232" y="58"/>
                  </a:lnTo>
                  <a:lnTo>
                    <a:pt x="213" y="116"/>
                  </a:lnTo>
                  <a:lnTo>
                    <a:pt x="1" y="2062"/>
                  </a:lnTo>
                  <a:lnTo>
                    <a:pt x="1" y="2120"/>
                  </a:lnTo>
                  <a:lnTo>
                    <a:pt x="20" y="2159"/>
                  </a:lnTo>
                  <a:lnTo>
                    <a:pt x="58" y="2197"/>
                  </a:lnTo>
                  <a:lnTo>
                    <a:pt x="116" y="2217"/>
                  </a:lnTo>
                  <a:lnTo>
                    <a:pt x="135" y="2217"/>
                  </a:lnTo>
                  <a:lnTo>
                    <a:pt x="174" y="2197"/>
                  </a:lnTo>
                  <a:lnTo>
                    <a:pt x="213" y="2178"/>
                  </a:lnTo>
                  <a:lnTo>
                    <a:pt x="251" y="2139"/>
                  </a:lnTo>
                  <a:lnTo>
                    <a:pt x="270" y="2082"/>
                  </a:lnTo>
                  <a:lnTo>
                    <a:pt x="482" y="155"/>
                  </a:lnTo>
                  <a:lnTo>
                    <a:pt x="482" y="97"/>
                  </a:lnTo>
                  <a:lnTo>
                    <a:pt x="463" y="39"/>
                  </a:lnTo>
                  <a:lnTo>
                    <a:pt x="405" y="20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6"/>
            <p:cNvSpPr/>
            <p:nvPr/>
          </p:nvSpPr>
          <p:spPr>
            <a:xfrm>
              <a:off x="4016620" y="1219745"/>
              <a:ext cx="98568" cy="22129"/>
            </a:xfrm>
            <a:custGeom>
              <a:avLst/>
              <a:gdLst/>
              <a:ahLst/>
              <a:cxnLst/>
              <a:rect l="l" t="t" r="r" b="b"/>
              <a:pathLst>
                <a:path w="2236" h="502" extrusionOk="0">
                  <a:moveTo>
                    <a:pt x="2081" y="0"/>
                  </a:moveTo>
                  <a:lnTo>
                    <a:pt x="116" y="231"/>
                  </a:lnTo>
                  <a:lnTo>
                    <a:pt x="58" y="231"/>
                  </a:lnTo>
                  <a:lnTo>
                    <a:pt x="19" y="270"/>
                  </a:lnTo>
                  <a:lnTo>
                    <a:pt x="0" y="328"/>
                  </a:lnTo>
                  <a:lnTo>
                    <a:pt x="0" y="366"/>
                  </a:lnTo>
                  <a:lnTo>
                    <a:pt x="0" y="424"/>
                  </a:lnTo>
                  <a:lnTo>
                    <a:pt x="39" y="463"/>
                  </a:lnTo>
                  <a:lnTo>
                    <a:pt x="77" y="482"/>
                  </a:lnTo>
                  <a:lnTo>
                    <a:pt x="135" y="501"/>
                  </a:lnTo>
                  <a:lnTo>
                    <a:pt x="2120" y="270"/>
                  </a:lnTo>
                  <a:lnTo>
                    <a:pt x="2159" y="251"/>
                  </a:lnTo>
                  <a:lnTo>
                    <a:pt x="2197" y="212"/>
                  </a:lnTo>
                  <a:lnTo>
                    <a:pt x="2236" y="174"/>
                  </a:lnTo>
                  <a:lnTo>
                    <a:pt x="2236" y="116"/>
                  </a:lnTo>
                  <a:lnTo>
                    <a:pt x="2216" y="77"/>
                  </a:lnTo>
                  <a:lnTo>
                    <a:pt x="2178" y="39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6"/>
            <p:cNvSpPr/>
            <p:nvPr/>
          </p:nvSpPr>
          <p:spPr>
            <a:xfrm>
              <a:off x="4020014" y="1252851"/>
              <a:ext cx="88385" cy="86710"/>
            </a:xfrm>
            <a:custGeom>
              <a:avLst/>
              <a:gdLst/>
              <a:ahLst/>
              <a:cxnLst/>
              <a:rect l="l" t="t" r="r" b="b"/>
              <a:pathLst>
                <a:path w="2005" h="1967" extrusionOk="0">
                  <a:moveTo>
                    <a:pt x="444" y="1"/>
                  </a:moveTo>
                  <a:lnTo>
                    <a:pt x="347" y="59"/>
                  </a:lnTo>
                  <a:lnTo>
                    <a:pt x="135" y="444"/>
                  </a:lnTo>
                  <a:lnTo>
                    <a:pt x="0" y="887"/>
                  </a:lnTo>
                  <a:lnTo>
                    <a:pt x="0" y="1234"/>
                  </a:lnTo>
                  <a:lnTo>
                    <a:pt x="39" y="1485"/>
                  </a:lnTo>
                  <a:lnTo>
                    <a:pt x="675" y="1909"/>
                  </a:lnTo>
                  <a:lnTo>
                    <a:pt x="848" y="1947"/>
                  </a:lnTo>
                  <a:lnTo>
                    <a:pt x="1022" y="1966"/>
                  </a:lnTo>
                  <a:lnTo>
                    <a:pt x="1195" y="1947"/>
                  </a:lnTo>
                  <a:lnTo>
                    <a:pt x="1369" y="1909"/>
                  </a:lnTo>
                  <a:lnTo>
                    <a:pt x="1542" y="1851"/>
                  </a:lnTo>
                  <a:lnTo>
                    <a:pt x="1696" y="1774"/>
                  </a:lnTo>
                  <a:lnTo>
                    <a:pt x="1850" y="1677"/>
                  </a:lnTo>
                  <a:lnTo>
                    <a:pt x="2004" y="1562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6"/>
            <p:cNvSpPr/>
            <p:nvPr/>
          </p:nvSpPr>
          <p:spPr>
            <a:xfrm>
              <a:off x="4004718" y="1235879"/>
              <a:ext cx="36588" cy="84153"/>
            </a:xfrm>
            <a:custGeom>
              <a:avLst/>
              <a:gdLst/>
              <a:ahLst/>
              <a:cxnLst/>
              <a:rect l="l" t="t" r="r" b="b"/>
              <a:pathLst>
                <a:path w="830" h="1909" extrusionOk="0">
                  <a:moveTo>
                    <a:pt x="405" y="0"/>
                  </a:moveTo>
                  <a:lnTo>
                    <a:pt x="309" y="97"/>
                  </a:lnTo>
                  <a:lnTo>
                    <a:pt x="232" y="193"/>
                  </a:lnTo>
                  <a:lnTo>
                    <a:pt x="116" y="405"/>
                  </a:lnTo>
                  <a:lnTo>
                    <a:pt x="39" y="636"/>
                  </a:lnTo>
                  <a:lnTo>
                    <a:pt x="0" y="867"/>
                  </a:lnTo>
                  <a:lnTo>
                    <a:pt x="0" y="1118"/>
                  </a:lnTo>
                  <a:lnTo>
                    <a:pt x="58" y="1349"/>
                  </a:lnTo>
                  <a:lnTo>
                    <a:pt x="135" y="1580"/>
                  </a:lnTo>
                  <a:lnTo>
                    <a:pt x="270" y="1792"/>
                  </a:lnTo>
                  <a:lnTo>
                    <a:pt x="424" y="1908"/>
                  </a:lnTo>
                  <a:lnTo>
                    <a:pt x="424" y="1908"/>
                  </a:lnTo>
                  <a:lnTo>
                    <a:pt x="405" y="1715"/>
                  </a:lnTo>
                  <a:lnTo>
                    <a:pt x="386" y="1503"/>
                  </a:lnTo>
                  <a:lnTo>
                    <a:pt x="405" y="1311"/>
                  </a:lnTo>
                  <a:lnTo>
                    <a:pt x="444" y="1118"/>
                  </a:lnTo>
                  <a:lnTo>
                    <a:pt x="501" y="945"/>
                  </a:lnTo>
                  <a:lnTo>
                    <a:pt x="598" y="752"/>
                  </a:lnTo>
                  <a:lnTo>
                    <a:pt x="694" y="578"/>
                  </a:lnTo>
                  <a:lnTo>
                    <a:pt x="829" y="42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6"/>
            <p:cNvSpPr/>
            <p:nvPr/>
          </p:nvSpPr>
          <p:spPr>
            <a:xfrm>
              <a:off x="4020014" y="1313156"/>
              <a:ext cx="35707" cy="78202"/>
            </a:xfrm>
            <a:custGeom>
              <a:avLst/>
              <a:gdLst/>
              <a:ahLst/>
              <a:cxnLst/>
              <a:rect l="l" t="t" r="r" b="b"/>
              <a:pathLst>
                <a:path w="810" h="1774" extrusionOk="0">
                  <a:moveTo>
                    <a:pt x="328" y="1"/>
                  </a:moveTo>
                  <a:lnTo>
                    <a:pt x="193" y="232"/>
                  </a:lnTo>
                  <a:lnTo>
                    <a:pt x="0" y="1774"/>
                  </a:lnTo>
                  <a:lnTo>
                    <a:pt x="694" y="1774"/>
                  </a:lnTo>
                  <a:lnTo>
                    <a:pt x="810" y="1677"/>
                  </a:lnTo>
                  <a:lnTo>
                    <a:pt x="636" y="329"/>
                  </a:lnTo>
                  <a:lnTo>
                    <a:pt x="617" y="232"/>
                  </a:lnTo>
                  <a:lnTo>
                    <a:pt x="559" y="136"/>
                  </a:lnTo>
                  <a:lnTo>
                    <a:pt x="501" y="59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6"/>
            <p:cNvSpPr/>
            <p:nvPr/>
          </p:nvSpPr>
          <p:spPr>
            <a:xfrm>
              <a:off x="4002161" y="1310643"/>
              <a:ext cx="36588" cy="80715"/>
            </a:xfrm>
            <a:custGeom>
              <a:avLst/>
              <a:gdLst/>
              <a:ahLst/>
              <a:cxnLst/>
              <a:rect l="l" t="t" r="r" b="b"/>
              <a:pathLst>
                <a:path w="830" h="1831" extrusionOk="0">
                  <a:moveTo>
                    <a:pt x="637" y="0"/>
                  </a:moveTo>
                  <a:lnTo>
                    <a:pt x="540" y="19"/>
                  </a:lnTo>
                  <a:lnTo>
                    <a:pt x="425" y="39"/>
                  </a:lnTo>
                  <a:lnTo>
                    <a:pt x="328" y="96"/>
                  </a:lnTo>
                  <a:lnTo>
                    <a:pt x="251" y="174"/>
                  </a:lnTo>
                  <a:lnTo>
                    <a:pt x="193" y="270"/>
                  </a:lnTo>
                  <a:lnTo>
                    <a:pt x="174" y="386"/>
                  </a:lnTo>
                  <a:lnTo>
                    <a:pt x="1" y="1734"/>
                  </a:lnTo>
                  <a:lnTo>
                    <a:pt x="116" y="1831"/>
                  </a:lnTo>
                  <a:lnTo>
                    <a:pt x="579" y="1831"/>
                  </a:lnTo>
                  <a:lnTo>
                    <a:pt x="463" y="1734"/>
                  </a:lnTo>
                  <a:lnTo>
                    <a:pt x="637" y="386"/>
                  </a:lnTo>
                  <a:lnTo>
                    <a:pt x="656" y="289"/>
                  </a:lnTo>
                  <a:lnTo>
                    <a:pt x="694" y="193"/>
                  </a:lnTo>
                  <a:lnTo>
                    <a:pt x="771" y="116"/>
                  </a:lnTo>
                  <a:lnTo>
                    <a:pt x="829" y="58"/>
                  </a:lnTo>
                  <a:lnTo>
                    <a:pt x="733" y="19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6"/>
            <p:cNvSpPr/>
            <p:nvPr/>
          </p:nvSpPr>
          <p:spPr>
            <a:xfrm>
              <a:off x="4010669" y="1223977"/>
              <a:ext cx="109633" cy="108796"/>
            </a:xfrm>
            <a:custGeom>
              <a:avLst/>
              <a:gdLst/>
              <a:ahLst/>
              <a:cxnLst/>
              <a:rect l="l" t="t" r="r" b="b"/>
              <a:pathLst>
                <a:path w="2487" h="2468" extrusionOk="0">
                  <a:moveTo>
                    <a:pt x="77" y="0"/>
                  </a:moveTo>
                  <a:lnTo>
                    <a:pt x="39" y="39"/>
                  </a:lnTo>
                  <a:lnTo>
                    <a:pt x="0" y="78"/>
                  </a:lnTo>
                  <a:lnTo>
                    <a:pt x="0" y="135"/>
                  </a:lnTo>
                  <a:lnTo>
                    <a:pt x="0" y="174"/>
                  </a:lnTo>
                  <a:lnTo>
                    <a:pt x="39" y="232"/>
                  </a:lnTo>
                  <a:lnTo>
                    <a:pt x="2255" y="2429"/>
                  </a:lnTo>
                  <a:lnTo>
                    <a:pt x="2294" y="2467"/>
                  </a:lnTo>
                  <a:lnTo>
                    <a:pt x="2390" y="2467"/>
                  </a:lnTo>
                  <a:lnTo>
                    <a:pt x="2428" y="2429"/>
                  </a:lnTo>
                  <a:lnTo>
                    <a:pt x="2467" y="2390"/>
                  </a:lnTo>
                  <a:lnTo>
                    <a:pt x="2486" y="2332"/>
                  </a:lnTo>
                  <a:lnTo>
                    <a:pt x="2467" y="2294"/>
                  </a:lnTo>
                  <a:lnTo>
                    <a:pt x="2428" y="2236"/>
                  </a:lnTo>
                  <a:lnTo>
                    <a:pt x="232" y="39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6"/>
            <p:cNvSpPr/>
            <p:nvPr/>
          </p:nvSpPr>
          <p:spPr>
            <a:xfrm>
              <a:off x="3900242" y="1387082"/>
              <a:ext cx="371263" cy="175052"/>
            </a:xfrm>
            <a:custGeom>
              <a:avLst/>
              <a:gdLst/>
              <a:ahLst/>
              <a:cxnLst/>
              <a:rect l="l" t="t" r="r" b="b"/>
              <a:pathLst>
                <a:path w="8422" h="3971" extrusionOk="0">
                  <a:moveTo>
                    <a:pt x="154" y="0"/>
                  </a:moveTo>
                  <a:lnTo>
                    <a:pt x="96" y="39"/>
                  </a:lnTo>
                  <a:lnTo>
                    <a:pt x="0" y="232"/>
                  </a:lnTo>
                  <a:lnTo>
                    <a:pt x="0" y="3835"/>
                  </a:lnTo>
                  <a:lnTo>
                    <a:pt x="135" y="3970"/>
                  </a:lnTo>
                  <a:lnTo>
                    <a:pt x="8171" y="3970"/>
                  </a:lnTo>
                  <a:lnTo>
                    <a:pt x="8267" y="3951"/>
                  </a:lnTo>
                  <a:lnTo>
                    <a:pt x="8344" y="3912"/>
                  </a:lnTo>
                  <a:lnTo>
                    <a:pt x="8402" y="3835"/>
                  </a:lnTo>
                  <a:lnTo>
                    <a:pt x="8421" y="3739"/>
                  </a:lnTo>
                  <a:lnTo>
                    <a:pt x="8421" y="2236"/>
                  </a:lnTo>
                  <a:lnTo>
                    <a:pt x="8209" y="2062"/>
                  </a:lnTo>
                  <a:lnTo>
                    <a:pt x="8209" y="1850"/>
                  </a:lnTo>
                  <a:lnTo>
                    <a:pt x="6995" y="868"/>
                  </a:lnTo>
                  <a:lnTo>
                    <a:pt x="7092" y="694"/>
                  </a:lnTo>
                  <a:lnTo>
                    <a:pt x="6552" y="212"/>
                  </a:lnTo>
                  <a:lnTo>
                    <a:pt x="6437" y="116"/>
                  </a:lnTo>
                  <a:lnTo>
                    <a:pt x="6321" y="58"/>
                  </a:lnTo>
                  <a:lnTo>
                    <a:pt x="6167" y="20"/>
                  </a:lnTo>
                  <a:lnTo>
                    <a:pt x="6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6"/>
            <p:cNvSpPr/>
            <p:nvPr/>
          </p:nvSpPr>
          <p:spPr>
            <a:xfrm>
              <a:off x="3875600" y="1387082"/>
              <a:ext cx="36544" cy="175052"/>
            </a:xfrm>
            <a:custGeom>
              <a:avLst/>
              <a:gdLst/>
              <a:ahLst/>
              <a:cxnLst/>
              <a:rect l="l" t="t" r="r" b="b"/>
              <a:pathLst>
                <a:path w="829" h="3971" extrusionOk="0">
                  <a:moveTo>
                    <a:pt x="251" y="0"/>
                  </a:moveTo>
                  <a:lnTo>
                    <a:pt x="154" y="20"/>
                  </a:lnTo>
                  <a:lnTo>
                    <a:pt x="77" y="78"/>
                  </a:lnTo>
                  <a:lnTo>
                    <a:pt x="20" y="155"/>
                  </a:lnTo>
                  <a:lnTo>
                    <a:pt x="0" y="232"/>
                  </a:lnTo>
                  <a:lnTo>
                    <a:pt x="0" y="1947"/>
                  </a:lnTo>
                  <a:lnTo>
                    <a:pt x="97" y="2005"/>
                  </a:lnTo>
                  <a:lnTo>
                    <a:pt x="97" y="2621"/>
                  </a:lnTo>
                  <a:lnTo>
                    <a:pt x="0" y="2679"/>
                  </a:lnTo>
                  <a:lnTo>
                    <a:pt x="0" y="3739"/>
                  </a:lnTo>
                  <a:lnTo>
                    <a:pt x="20" y="3835"/>
                  </a:lnTo>
                  <a:lnTo>
                    <a:pt x="77" y="3912"/>
                  </a:lnTo>
                  <a:lnTo>
                    <a:pt x="154" y="3951"/>
                  </a:lnTo>
                  <a:lnTo>
                    <a:pt x="251" y="3970"/>
                  </a:lnTo>
                  <a:lnTo>
                    <a:pt x="829" y="3970"/>
                  </a:lnTo>
                  <a:lnTo>
                    <a:pt x="752" y="3951"/>
                  </a:lnTo>
                  <a:lnTo>
                    <a:pt x="675" y="3912"/>
                  </a:lnTo>
                  <a:lnTo>
                    <a:pt x="617" y="3835"/>
                  </a:lnTo>
                  <a:lnTo>
                    <a:pt x="598" y="3739"/>
                  </a:lnTo>
                  <a:lnTo>
                    <a:pt x="598" y="232"/>
                  </a:lnTo>
                  <a:lnTo>
                    <a:pt x="617" y="155"/>
                  </a:lnTo>
                  <a:lnTo>
                    <a:pt x="675" y="78"/>
                  </a:lnTo>
                  <a:lnTo>
                    <a:pt x="752" y="2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6"/>
            <p:cNvSpPr/>
            <p:nvPr/>
          </p:nvSpPr>
          <p:spPr>
            <a:xfrm>
              <a:off x="4161034" y="1519593"/>
              <a:ext cx="66300" cy="85873"/>
            </a:xfrm>
            <a:custGeom>
              <a:avLst/>
              <a:gdLst/>
              <a:ahLst/>
              <a:cxnLst/>
              <a:rect l="l" t="t" r="r" b="b"/>
              <a:pathLst>
                <a:path w="1504" h="1948" extrusionOk="0">
                  <a:moveTo>
                    <a:pt x="598" y="1"/>
                  </a:moveTo>
                  <a:lnTo>
                    <a:pt x="97" y="425"/>
                  </a:lnTo>
                  <a:lnTo>
                    <a:pt x="0" y="772"/>
                  </a:lnTo>
                  <a:lnTo>
                    <a:pt x="0" y="1196"/>
                  </a:lnTo>
                  <a:lnTo>
                    <a:pt x="270" y="1716"/>
                  </a:lnTo>
                  <a:lnTo>
                    <a:pt x="501" y="1889"/>
                  </a:lnTo>
                  <a:lnTo>
                    <a:pt x="752" y="1947"/>
                  </a:lnTo>
                  <a:lnTo>
                    <a:pt x="906" y="1889"/>
                  </a:lnTo>
                  <a:lnTo>
                    <a:pt x="1041" y="1812"/>
                  </a:lnTo>
                  <a:lnTo>
                    <a:pt x="1176" y="1716"/>
                  </a:lnTo>
                  <a:lnTo>
                    <a:pt x="1291" y="1600"/>
                  </a:lnTo>
                  <a:lnTo>
                    <a:pt x="1388" y="1465"/>
                  </a:lnTo>
                  <a:lnTo>
                    <a:pt x="1446" y="1311"/>
                  </a:lnTo>
                  <a:lnTo>
                    <a:pt x="1484" y="1138"/>
                  </a:lnTo>
                  <a:lnTo>
                    <a:pt x="1503" y="964"/>
                  </a:lnTo>
                  <a:lnTo>
                    <a:pt x="1484" y="810"/>
                  </a:lnTo>
                  <a:lnTo>
                    <a:pt x="1446" y="637"/>
                  </a:lnTo>
                  <a:lnTo>
                    <a:pt x="1388" y="502"/>
                  </a:lnTo>
                  <a:lnTo>
                    <a:pt x="1311" y="367"/>
                  </a:lnTo>
                  <a:lnTo>
                    <a:pt x="1195" y="251"/>
                  </a:lnTo>
                  <a:lnTo>
                    <a:pt x="1079" y="136"/>
                  </a:lnTo>
                  <a:lnTo>
                    <a:pt x="944" y="5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6"/>
            <p:cNvSpPr/>
            <p:nvPr/>
          </p:nvSpPr>
          <p:spPr>
            <a:xfrm>
              <a:off x="4138067" y="1517918"/>
              <a:ext cx="57836" cy="89223"/>
            </a:xfrm>
            <a:custGeom>
              <a:avLst/>
              <a:gdLst/>
              <a:ahLst/>
              <a:cxnLst/>
              <a:rect l="l" t="t" r="r" b="b"/>
              <a:pathLst>
                <a:path w="1312" h="2024" extrusionOk="0">
                  <a:moveTo>
                    <a:pt x="1022" y="0"/>
                  </a:moveTo>
                  <a:lnTo>
                    <a:pt x="810" y="19"/>
                  </a:lnTo>
                  <a:lnTo>
                    <a:pt x="618" y="77"/>
                  </a:lnTo>
                  <a:lnTo>
                    <a:pt x="444" y="174"/>
                  </a:lnTo>
                  <a:lnTo>
                    <a:pt x="290" y="289"/>
                  </a:lnTo>
                  <a:lnTo>
                    <a:pt x="174" y="443"/>
                  </a:lnTo>
                  <a:lnTo>
                    <a:pt x="78" y="617"/>
                  </a:lnTo>
                  <a:lnTo>
                    <a:pt x="20" y="810"/>
                  </a:lnTo>
                  <a:lnTo>
                    <a:pt x="1" y="1002"/>
                  </a:lnTo>
                  <a:lnTo>
                    <a:pt x="20" y="1214"/>
                  </a:lnTo>
                  <a:lnTo>
                    <a:pt x="78" y="1407"/>
                  </a:lnTo>
                  <a:lnTo>
                    <a:pt x="174" y="1580"/>
                  </a:lnTo>
                  <a:lnTo>
                    <a:pt x="290" y="1715"/>
                  </a:lnTo>
                  <a:lnTo>
                    <a:pt x="444" y="1850"/>
                  </a:lnTo>
                  <a:lnTo>
                    <a:pt x="618" y="1947"/>
                  </a:lnTo>
                  <a:lnTo>
                    <a:pt x="810" y="2004"/>
                  </a:lnTo>
                  <a:lnTo>
                    <a:pt x="1022" y="2024"/>
                  </a:lnTo>
                  <a:lnTo>
                    <a:pt x="1157" y="2004"/>
                  </a:lnTo>
                  <a:lnTo>
                    <a:pt x="1311" y="1985"/>
                  </a:lnTo>
                  <a:lnTo>
                    <a:pt x="1157" y="1908"/>
                  </a:lnTo>
                  <a:lnTo>
                    <a:pt x="1022" y="1831"/>
                  </a:lnTo>
                  <a:lnTo>
                    <a:pt x="907" y="1735"/>
                  </a:lnTo>
                  <a:lnTo>
                    <a:pt x="791" y="1619"/>
                  </a:lnTo>
                  <a:lnTo>
                    <a:pt x="714" y="1484"/>
                  </a:lnTo>
                  <a:lnTo>
                    <a:pt x="637" y="1330"/>
                  </a:lnTo>
                  <a:lnTo>
                    <a:pt x="598" y="1176"/>
                  </a:lnTo>
                  <a:lnTo>
                    <a:pt x="598" y="1002"/>
                  </a:lnTo>
                  <a:lnTo>
                    <a:pt x="598" y="848"/>
                  </a:lnTo>
                  <a:lnTo>
                    <a:pt x="637" y="675"/>
                  </a:lnTo>
                  <a:lnTo>
                    <a:pt x="714" y="540"/>
                  </a:lnTo>
                  <a:lnTo>
                    <a:pt x="791" y="405"/>
                  </a:lnTo>
                  <a:lnTo>
                    <a:pt x="907" y="289"/>
                  </a:lnTo>
                  <a:lnTo>
                    <a:pt x="1022" y="174"/>
                  </a:lnTo>
                  <a:lnTo>
                    <a:pt x="1157" y="97"/>
                  </a:lnTo>
                  <a:lnTo>
                    <a:pt x="1311" y="39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6"/>
            <p:cNvSpPr/>
            <p:nvPr/>
          </p:nvSpPr>
          <p:spPr>
            <a:xfrm>
              <a:off x="4166985" y="1417675"/>
              <a:ext cx="104520" cy="67975"/>
            </a:xfrm>
            <a:custGeom>
              <a:avLst/>
              <a:gdLst/>
              <a:ahLst/>
              <a:cxnLst/>
              <a:rect l="l" t="t" r="r" b="b"/>
              <a:pathLst>
                <a:path w="2371" h="1542" extrusionOk="0">
                  <a:moveTo>
                    <a:pt x="96" y="0"/>
                  </a:moveTo>
                  <a:lnTo>
                    <a:pt x="0" y="97"/>
                  </a:lnTo>
                  <a:lnTo>
                    <a:pt x="0" y="1446"/>
                  </a:lnTo>
                  <a:lnTo>
                    <a:pt x="135" y="1542"/>
                  </a:lnTo>
                  <a:lnTo>
                    <a:pt x="2370" y="1542"/>
                  </a:lnTo>
                  <a:lnTo>
                    <a:pt x="2370" y="1311"/>
                  </a:lnTo>
                  <a:lnTo>
                    <a:pt x="2351" y="1214"/>
                  </a:lnTo>
                  <a:lnTo>
                    <a:pt x="2293" y="1137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6"/>
            <p:cNvSpPr/>
            <p:nvPr/>
          </p:nvSpPr>
          <p:spPr>
            <a:xfrm>
              <a:off x="4064185" y="1417675"/>
              <a:ext cx="48447" cy="67975"/>
            </a:xfrm>
            <a:custGeom>
              <a:avLst/>
              <a:gdLst/>
              <a:ahLst/>
              <a:cxnLst/>
              <a:rect l="l" t="t" r="r" b="b"/>
              <a:pathLst>
                <a:path w="1099" h="1542" extrusionOk="0">
                  <a:moveTo>
                    <a:pt x="155" y="0"/>
                  </a:moveTo>
                  <a:lnTo>
                    <a:pt x="58" y="97"/>
                  </a:lnTo>
                  <a:lnTo>
                    <a:pt x="0" y="212"/>
                  </a:lnTo>
                  <a:lnTo>
                    <a:pt x="0" y="1426"/>
                  </a:lnTo>
                  <a:lnTo>
                    <a:pt x="193" y="1542"/>
                  </a:lnTo>
                  <a:lnTo>
                    <a:pt x="887" y="1542"/>
                  </a:lnTo>
                  <a:lnTo>
                    <a:pt x="964" y="1523"/>
                  </a:lnTo>
                  <a:lnTo>
                    <a:pt x="1041" y="1465"/>
                  </a:lnTo>
                  <a:lnTo>
                    <a:pt x="1080" y="1407"/>
                  </a:lnTo>
                  <a:lnTo>
                    <a:pt x="1099" y="1311"/>
                  </a:lnTo>
                  <a:lnTo>
                    <a:pt x="1099" y="231"/>
                  </a:lnTo>
                  <a:lnTo>
                    <a:pt x="1080" y="135"/>
                  </a:lnTo>
                  <a:lnTo>
                    <a:pt x="1041" y="77"/>
                  </a:lnTo>
                  <a:lnTo>
                    <a:pt x="964" y="20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6"/>
            <p:cNvSpPr/>
            <p:nvPr/>
          </p:nvSpPr>
          <p:spPr>
            <a:xfrm>
              <a:off x="3965616" y="1417675"/>
              <a:ext cx="45934" cy="67975"/>
            </a:xfrm>
            <a:custGeom>
              <a:avLst/>
              <a:gdLst/>
              <a:ahLst/>
              <a:cxnLst/>
              <a:rect l="l" t="t" r="r" b="b"/>
              <a:pathLst>
                <a:path w="1042" h="1542" extrusionOk="0">
                  <a:moveTo>
                    <a:pt x="97" y="0"/>
                  </a:moveTo>
                  <a:lnTo>
                    <a:pt x="1" y="97"/>
                  </a:lnTo>
                  <a:lnTo>
                    <a:pt x="1" y="1446"/>
                  </a:lnTo>
                  <a:lnTo>
                    <a:pt x="117" y="1542"/>
                  </a:lnTo>
                  <a:lnTo>
                    <a:pt x="830" y="1542"/>
                  </a:lnTo>
                  <a:lnTo>
                    <a:pt x="926" y="1523"/>
                  </a:lnTo>
                  <a:lnTo>
                    <a:pt x="984" y="1465"/>
                  </a:lnTo>
                  <a:lnTo>
                    <a:pt x="1042" y="1407"/>
                  </a:lnTo>
                  <a:lnTo>
                    <a:pt x="1042" y="1311"/>
                  </a:lnTo>
                  <a:lnTo>
                    <a:pt x="1042" y="231"/>
                  </a:lnTo>
                  <a:lnTo>
                    <a:pt x="1042" y="135"/>
                  </a:lnTo>
                  <a:lnTo>
                    <a:pt x="984" y="77"/>
                  </a:lnTo>
                  <a:lnTo>
                    <a:pt x="926" y="20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6"/>
            <p:cNvSpPr/>
            <p:nvPr/>
          </p:nvSpPr>
          <p:spPr>
            <a:xfrm>
              <a:off x="4146575" y="1417675"/>
              <a:ext cx="30637" cy="67975"/>
            </a:xfrm>
            <a:custGeom>
              <a:avLst/>
              <a:gdLst/>
              <a:ahLst/>
              <a:cxnLst/>
              <a:rect l="l" t="t" r="r" b="b"/>
              <a:pathLst>
                <a:path w="695" h="1542" extrusionOk="0">
                  <a:moveTo>
                    <a:pt x="193" y="0"/>
                  </a:moveTo>
                  <a:lnTo>
                    <a:pt x="116" y="20"/>
                  </a:lnTo>
                  <a:lnTo>
                    <a:pt x="58" y="58"/>
                  </a:lnTo>
                  <a:lnTo>
                    <a:pt x="20" y="135"/>
                  </a:lnTo>
                  <a:lnTo>
                    <a:pt x="1" y="212"/>
                  </a:lnTo>
                  <a:lnTo>
                    <a:pt x="1" y="1330"/>
                  </a:lnTo>
                  <a:lnTo>
                    <a:pt x="20" y="1407"/>
                  </a:lnTo>
                  <a:lnTo>
                    <a:pt x="58" y="1484"/>
                  </a:lnTo>
                  <a:lnTo>
                    <a:pt x="116" y="1523"/>
                  </a:lnTo>
                  <a:lnTo>
                    <a:pt x="193" y="1542"/>
                  </a:lnTo>
                  <a:lnTo>
                    <a:pt x="694" y="1542"/>
                  </a:lnTo>
                  <a:lnTo>
                    <a:pt x="617" y="1523"/>
                  </a:lnTo>
                  <a:lnTo>
                    <a:pt x="540" y="1484"/>
                  </a:lnTo>
                  <a:lnTo>
                    <a:pt x="502" y="1407"/>
                  </a:lnTo>
                  <a:lnTo>
                    <a:pt x="482" y="1330"/>
                  </a:lnTo>
                  <a:lnTo>
                    <a:pt x="482" y="212"/>
                  </a:lnTo>
                  <a:lnTo>
                    <a:pt x="502" y="135"/>
                  </a:lnTo>
                  <a:lnTo>
                    <a:pt x="540" y="58"/>
                  </a:lnTo>
                  <a:lnTo>
                    <a:pt x="617" y="2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6"/>
            <p:cNvSpPr/>
            <p:nvPr/>
          </p:nvSpPr>
          <p:spPr>
            <a:xfrm>
              <a:off x="4045494" y="1417675"/>
              <a:ext cx="30637" cy="67975"/>
            </a:xfrm>
            <a:custGeom>
              <a:avLst/>
              <a:gdLst/>
              <a:ahLst/>
              <a:cxnLst/>
              <a:rect l="l" t="t" r="r" b="b"/>
              <a:pathLst>
                <a:path w="695" h="1542" extrusionOk="0">
                  <a:moveTo>
                    <a:pt x="212" y="0"/>
                  </a:moveTo>
                  <a:lnTo>
                    <a:pt x="135" y="20"/>
                  </a:lnTo>
                  <a:lnTo>
                    <a:pt x="58" y="77"/>
                  </a:lnTo>
                  <a:lnTo>
                    <a:pt x="20" y="135"/>
                  </a:lnTo>
                  <a:lnTo>
                    <a:pt x="0" y="231"/>
                  </a:lnTo>
                  <a:lnTo>
                    <a:pt x="0" y="1311"/>
                  </a:lnTo>
                  <a:lnTo>
                    <a:pt x="20" y="1407"/>
                  </a:lnTo>
                  <a:lnTo>
                    <a:pt x="58" y="1465"/>
                  </a:lnTo>
                  <a:lnTo>
                    <a:pt x="135" y="1523"/>
                  </a:lnTo>
                  <a:lnTo>
                    <a:pt x="212" y="1542"/>
                  </a:lnTo>
                  <a:lnTo>
                    <a:pt x="694" y="1542"/>
                  </a:lnTo>
                  <a:lnTo>
                    <a:pt x="617" y="1523"/>
                  </a:lnTo>
                  <a:lnTo>
                    <a:pt x="540" y="1465"/>
                  </a:lnTo>
                  <a:lnTo>
                    <a:pt x="501" y="1407"/>
                  </a:lnTo>
                  <a:lnTo>
                    <a:pt x="482" y="1311"/>
                  </a:lnTo>
                  <a:lnTo>
                    <a:pt x="482" y="231"/>
                  </a:lnTo>
                  <a:lnTo>
                    <a:pt x="501" y="135"/>
                  </a:lnTo>
                  <a:lnTo>
                    <a:pt x="540" y="77"/>
                  </a:lnTo>
                  <a:lnTo>
                    <a:pt x="617" y="2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6"/>
            <p:cNvSpPr/>
            <p:nvPr/>
          </p:nvSpPr>
          <p:spPr>
            <a:xfrm>
              <a:off x="3944413" y="1417675"/>
              <a:ext cx="31475" cy="67975"/>
            </a:xfrm>
            <a:custGeom>
              <a:avLst/>
              <a:gdLst/>
              <a:ahLst/>
              <a:cxnLst/>
              <a:rect l="l" t="t" r="r" b="b"/>
              <a:pathLst>
                <a:path w="714" h="1542" extrusionOk="0">
                  <a:moveTo>
                    <a:pt x="212" y="0"/>
                  </a:moveTo>
                  <a:lnTo>
                    <a:pt x="135" y="20"/>
                  </a:lnTo>
                  <a:lnTo>
                    <a:pt x="58" y="77"/>
                  </a:lnTo>
                  <a:lnTo>
                    <a:pt x="19" y="135"/>
                  </a:lnTo>
                  <a:lnTo>
                    <a:pt x="0" y="231"/>
                  </a:lnTo>
                  <a:lnTo>
                    <a:pt x="0" y="1311"/>
                  </a:lnTo>
                  <a:lnTo>
                    <a:pt x="19" y="1407"/>
                  </a:lnTo>
                  <a:lnTo>
                    <a:pt x="58" y="1465"/>
                  </a:lnTo>
                  <a:lnTo>
                    <a:pt x="135" y="1523"/>
                  </a:lnTo>
                  <a:lnTo>
                    <a:pt x="212" y="1542"/>
                  </a:lnTo>
                  <a:lnTo>
                    <a:pt x="713" y="1542"/>
                  </a:lnTo>
                  <a:lnTo>
                    <a:pt x="617" y="1523"/>
                  </a:lnTo>
                  <a:lnTo>
                    <a:pt x="559" y="1465"/>
                  </a:lnTo>
                  <a:lnTo>
                    <a:pt x="501" y="1407"/>
                  </a:lnTo>
                  <a:lnTo>
                    <a:pt x="482" y="1311"/>
                  </a:lnTo>
                  <a:lnTo>
                    <a:pt x="482" y="231"/>
                  </a:lnTo>
                  <a:lnTo>
                    <a:pt x="501" y="135"/>
                  </a:lnTo>
                  <a:lnTo>
                    <a:pt x="559" y="77"/>
                  </a:lnTo>
                  <a:lnTo>
                    <a:pt x="617" y="20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6"/>
            <p:cNvSpPr/>
            <p:nvPr/>
          </p:nvSpPr>
          <p:spPr>
            <a:xfrm>
              <a:off x="3875600" y="1472866"/>
              <a:ext cx="29756" cy="32357"/>
            </a:xfrm>
            <a:custGeom>
              <a:avLst/>
              <a:gdLst/>
              <a:ahLst/>
              <a:cxnLst/>
              <a:rect l="l" t="t" r="r" b="b"/>
              <a:pathLst>
                <a:path w="675" h="734" extrusionOk="0">
                  <a:moveTo>
                    <a:pt x="0" y="1"/>
                  </a:moveTo>
                  <a:lnTo>
                    <a:pt x="0" y="733"/>
                  </a:lnTo>
                  <a:lnTo>
                    <a:pt x="559" y="733"/>
                  </a:lnTo>
                  <a:lnTo>
                    <a:pt x="617" y="695"/>
                  </a:lnTo>
                  <a:lnTo>
                    <a:pt x="655" y="617"/>
                  </a:lnTo>
                  <a:lnTo>
                    <a:pt x="675" y="560"/>
                  </a:lnTo>
                  <a:lnTo>
                    <a:pt x="675" y="174"/>
                  </a:lnTo>
                  <a:lnTo>
                    <a:pt x="655" y="116"/>
                  </a:lnTo>
                  <a:lnTo>
                    <a:pt x="617" y="59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6"/>
            <p:cNvSpPr/>
            <p:nvPr/>
          </p:nvSpPr>
          <p:spPr>
            <a:xfrm>
              <a:off x="4177168" y="1544235"/>
              <a:ext cx="26361" cy="36588"/>
            </a:xfrm>
            <a:custGeom>
              <a:avLst/>
              <a:gdLst/>
              <a:ahLst/>
              <a:cxnLst/>
              <a:rect l="l" t="t" r="r" b="b"/>
              <a:pathLst>
                <a:path w="598" h="830" extrusionOk="0">
                  <a:moveTo>
                    <a:pt x="212" y="1"/>
                  </a:moveTo>
                  <a:lnTo>
                    <a:pt x="0" y="270"/>
                  </a:lnTo>
                  <a:lnTo>
                    <a:pt x="0" y="559"/>
                  </a:lnTo>
                  <a:lnTo>
                    <a:pt x="135" y="771"/>
                  </a:lnTo>
                  <a:lnTo>
                    <a:pt x="232" y="810"/>
                  </a:lnTo>
                  <a:lnTo>
                    <a:pt x="347" y="829"/>
                  </a:lnTo>
                  <a:lnTo>
                    <a:pt x="444" y="752"/>
                  </a:lnTo>
                  <a:lnTo>
                    <a:pt x="521" y="656"/>
                  </a:lnTo>
                  <a:lnTo>
                    <a:pt x="578" y="540"/>
                  </a:lnTo>
                  <a:lnTo>
                    <a:pt x="598" y="405"/>
                  </a:lnTo>
                  <a:lnTo>
                    <a:pt x="578" y="270"/>
                  </a:lnTo>
                  <a:lnTo>
                    <a:pt x="521" y="155"/>
                  </a:lnTo>
                  <a:lnTo>
                    <a:pt x="444" y="5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6"/>
            <p:cNvSpPr/>
            <p:nvPr/>
          </p:nvSpPr>
          <p:spPr>
            <a:xfrm>
              <a:off x="4161871" y="1541678"/>
              <a:ext cx="30637" cy="41702"/>
            </a:xfrm>
            <a:custGeom>
              <a:avLst/>
              <a:gdLst/>
              <a:ahLst/>
              <a:cxnLst/>
              <a:rect l="l" t="t" r="r" b="b"/>
              <a:pathLst>
                <a:path w="695" h="946" extrusionOk="0">
                  <a:moveTo>
                    <a:pt x="386" y="1"/>
                  </a:moveTo>
                  <a:lnTo>
                    <a:pt x="290" y="39"/>
                  </a:lnTo>
                  <a:lnTo>
                    <a:pt x="212" y="78"/>
                  </a:lnTo>
                  <a:lnTo>
                    <a:pt x="135" y="136"/>
                  </a:lnTo>
                  <a:lnTo>
                    <a:pt x="78" y="213"/>
                  </a:lnTo>
                  <a:lnTo>
                    <a:pt x="39" y="290"/>
                  </a:lnTo>
                  <a:lnTo>
                    <a:pt x="20" y="367"/>
                  </a:lnTo>
                  <a:lnTo>
                    <a:pt x="0" y="463"/>
                  </a:lnTo>
                  <a:lnTo>
                    <a:pt x="20" y="560"/>
                  </a:lnTo>
                  <a:lnTo>
                    <a:pt x="39" y="656"/>
                  </a:lnTo>
                  <a:lnTo>
                    <a:pt x="78" y="733"/>
                  </a:lnTo>
                  <a:lnTo>
                    <a:pt x="135" y="810"/>
                  </a:lnTo>
                  <a:lnTo>
                    <a:pt x="212" y="868"/>
                  </a:lnTo>
                  <a:lnTo>
                    <a:pt x="290" y="906"/>
                  </a:lnTo>
                  <a:lnTo>
                    <a:pt x="386" y="926"/>
                  </a:lnTo>
                  <a:lnTo>
                    <a:pt x="482" y="945"/>
                  </a:lnTo>
                  <a:lnTo>
                    <a:pt x="579" y="926"/>
                  </a:lnTo>
                  <a:lnTo>
                    <a:pt x="694" y="887"/>
                  </a:lnTo>
                  <a:lnTo>
                    <a:pt x="598" y="810"/>
                  </a:lnTo>
                  <a:lnTo>
                    <a:pt x="502" y="714"/>
                  </a:lnTo>
                  <a:lnTo>
                    <a:pt x="463" y="598"/>
                  </a:lnTo>
                  <a:lnTo>
                    <a:pt x="444" y="463"/>
                  </a:lnTo>
                  <a:lnTo>
                    <a:pt x="463" y="328"/>
                  </a:lnTo>
                  <a:lnTo>
                    <a:pt x="502" y="213"/>
                  </a:lnTo>
                  <a:lnTo>
                    <a:pt x="598" y="116"/>
                  </a:lnTo>
                  <a:lnTo>
                    <a:pt x="694" y="59"/>
                  </a:lnTo>
                  <a:lnTo>
                    <a:pt x="579" y="20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6"/>
            <p:cNvSpPr/>
            <p:nvPr/>
          </p:nvSpPr>
          <p:spPr>
            <a:xfrm>
              <a:off x="4044656" y="1519593"/>
              <a:ext cx="66300" cy="85873"/>
            </a:xfrm>
            <a:custGeom>
              <a:avLst/>
              <a:gdLst/>
              <a:ahLst/>
              <a:cxnLst/>
              <a:rect l="l" t="t" r="r" b="b"/>
              <a:pathLst>
                <a:path w="1504" h="1948" extrusionOk="0">
                  <a:moveTo>
                    <a:pt x="598" y="1"/>
                  </a:moveTo>
                  <a:lnTo>
                    <a:pt x="96" y="425"/>
                  </a:lnTo>
                  <a:lnTo>
                    <a:pt x="0" y="772"/>
                  </a:lnTo>
                  <a:lnTo>
                    <a:pt x="0" y="1196"/>
                  </a:lnTo>
                  <a:lnTo>
                    <a:pt x="270" y="1716"/>
                  </a:lnTo>
                  <a:lnTo>
                    <a:pt x="520" y="1889"/>
                  </a:lnTo>
                  <a:lnTo>
                    <a:pt x="752" y="1947"/>
                  </a:lnTo>
                  <a:lnTo>
                    <a:pt x="906" y="1889"/>
                  </a:lnTo>
                  <a:lnTo>
                    <a:pt x="1041" y="1812"/>
                  </a:lnTo>
                  <a:lnTo>
                    <a:pt x="1176" y="1716"/>
                  </a:lnTo>
                  <a:lnTo>
                    <a:pt x="1291" y="1600"/>
                  </a:lnTo>
                  <a:lnTo>
                    <a:pt x="1388" y="1465"/>
                  </a:lnTo>
                  <a:lnTo>
                    <a:pt x="1445" y="1311"/>
                  </a:lnTo>
                  <a:lnTo>
                    <a:pt x="1484" y="1138"/>
                  </a:lnTo>
                  <a:lnTo>
                    <a:pt x="1503" y="964"/>
                  </a:lnTo>
                  <a:lnTo>
                    <a:pt x="1484" y="810"/>
                  </a:lnTo>
                  <a:lnTo>
                    <a:pt x="1445" y="637"/>
                  </a:lnTo>
                  <a:lnTo>
                    <a:pt x="1388" y="502"/>
                  </a:lnTo>
                  <a:lnTo>
                    <a:pt x="1311" y="367"/>
                  </a:lnTo>
                  <a:lnTo>
                    <a:pt x="1195" y="251"/>
                  </a:lnTo>
                  <a:lnTo>
                    <a:pt x="1079" y="136"/>
                  </a:lnTo>
                  <a:lnTo>
                    <a:pt x="944" y="5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6"/>
            <p:cNvSpPr/>
            <p:nvPr/>
          </p:nvSpPr>
          <p:spPr>
            <a:xfrm>
              <a:off x="4021689" y="1517918"/>
              <a:ext cx="57836" cy="89223"/>
            </a:xfrm>
            <a:custGeom>
              <a:avLst/>
              <a:gdLst/>
              <a:ahLst/>
              <a:cxnLst/>
              <a:rect l="l" t="t" r="r" b="b"/>
              <a:pathLst>
                <a:path w="1312" h="2024" extrusionOk="0">
                  <a:moveTo>
                    <a:pt x="1022" y="0"/>
                  </a:moveTo>
                  <a:lnTo>
                    <a:pt x="810" y="19"/>
                  </a:lnTo>
                  <a:lnTo>
                    <a:pt x="617" y="77"/>
                  </a:lnTo>
                  <a:lnTo>
                    <a:pt x="444" y="174"/>
                  </a:lnTo>
                  <a:lnTo>
                    <a:pt x="290" y="289"/>
                  </a:lnTo>
                  <a:lnTo>
                    <a:pt x="174" y="443"/>
                  </a:lnTo>
                  <a:lnTo>
                    <a:pt x="78" y="617"/>
                  </a:lnTo>
                  <a:lnTo>
                    <a:pt x="20" y="810"/>
                  </a:lnTo>
                  <a:lnTo>
                    <a:pt x="1" y="1002"/>
                  </a:lnTo>
                  <a:lnTo>
                    <a:pt x="20" y="1214"/>
                  </a:lnTo>
                  <a:lnTo>
                    <a:pt x="78" y="1407"/>
                  </a:lnTo>
                  <a:lnTo>
                    <a:pt x="174" y="1580"/>
                  </a:lnTo>
                  <a:lnTo>
                    <a:pt x="290" y="1715"/>
                  </a:lnTo>
                  <a:lnTo>
                    <a:pt x="444" y="1850"/>
                  </a:lnTo>
                  <a:lnTo>
                    <a:pt x="617" y="1947"/>
                  </a:lnTo>
                  <a:lnTo>
                    <a:pt x="810" y="2004"/>
                  </a:lnTo>
                  <a:lnTo>
                    <a:pt x="1022" y="2024"/>
                  </a:lnTo>
                  <a:lnTo>
                    <a:pt x="1157" y="2004"/>
                  </a:lnTo>
                  <a:lnTo>
                    <a:pt x="1311" y="1985"/>
                  </a:lnTo>
                  <a:lnTo>
                    <a:pt x="1157" y="1908"/>
                  </a:lnTo>
                  <a:lnTo>
                    <a:pt x="1022" y="1831"/>
                  </a:lnTo>
                  <a:lnTo>
                    <a:pt x="907" y="1735"/>
                  </a:lnTo>
                  <a:lnTo>
                    <a:pt x="791" y="1619"/>
                  </a:lnTo>
                  <a:lnTo>
                    <a:pt x="714" y="1484"/>
                  </a:lnTo>
                  <a:lnTo>
                    <a:pt x="656" y="1330"/>
                  </a:lnTo>
                  <a:lnTo>
                    <a:pt x="598" y="1176"/>
                  </a:lnTo>
                  <a:lnTo>
                    <a:pt x="598" y="1002"/>
                  </a:lnTo>
                  <a:lnTo>
                    <a:pt x="598" y="848"/>
                  </a:lnTo>
                  <a:lnTo>
                    <a:pt x="656" y="675"/>
                  </a:lnTo>
                  <a:lnTo>
                    <a:pt x="714" y="540"/>
                  </a:lnTo>
                  <a:lnTo>
                    <a:pt x="791" y="405"/>
                  </a:lnTo>
                  <a:lnTo>
                    <a:pt x="907" y="289"/>
                  </a:lnTo>
                  <a:lnTo>
                    <a:pt x="1022" y="174"/>
                  </a:lnTo>
                  <a:lnTo>
                    <a:pt x="1157" y="97"/>
                  </a:lnTo>
                  <a:lnTo>
                    <a:pt x="1311" y="39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6"/>
            <p:cNvSpPr/>
            <p:nvPr/>
          </p:nvSpPr>
          <p:spPr>
            <a:xfrm>
              <a:off x="4060790" y="1544235"/>
              <a:ext cx="26361" cy="36588"/>
            </a:xfrm>
            <a:custGeom>
              <a:avLst/>
              <a:gdLst/>
              <a:ahLst/>
              <a:cxnLst/>
              <a:rect l="l" t="t" r="r" b="b"/>
              <a:pathLst>
                <a:path w="598" h="830" extrusionOk="0">
                  <a:moveTo>
                    <a:pt x="212" y="1"/>
                  </a:moveTo>
                  <a:lnTo>
                    <a:pt x="0" y="270"/>
                  </a:lnTo>
                  <a:lnTo>
                    <a:pt x="0" y="559"/>
                  </a:lnTo>
                  <a:lnTo>
                    <a:pt x="135" y="771"/>
                  </a:lnTo>
                  <a:lnTo>
                    <a:pt x="232" y="810"/>
                  </a:lnTo>
                  <a:lnTo>
                    <a:pt x="347" y="829"/>
                  </a:lnTo>
                  <a:lnTo>
                    <a:pt x="444" y="752"/>
                  </a:lnTo>
                  <a:lnTo>
                    <a:pt x="521" y="656"/>
                  </a:lnTo>
                  <a:lnTo>
                    <a:pt x="578" y="540"/>
                  </a:lnTo>
                  <a:lnTo>
                    <a:pt x="598" y="405"/>
                  </a:lnTo>
                  <a:lnTo>
                    <a:pt x="578" y="270"/>
                  </a:lnTo>
                  <a:lnTo>
                    <a:pt x="521" y="155"/>
                  </a:lnTo>
                  <a:lnTo>
                    <a:pt x="444" y="5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6"/>
            <p:cNvSpPr/>
            <p:nvPr/>
          </p:nvSpPr>
          <p:spPr>
            <a:xfrm>
              <a:off x="4045494" y="1541678"/>
              <a:ext cx="30637" cy="41702"/>
            </a:xfrm>
            <a:custGeom>
              <a:avLst/>
              <a:gdLst/>
              <a:ahLst/>
              <a:cxnLst/>
              <a:rect l="l" t="t" r="r" b="b"/>
              <a:pathLst>
                <a:path w="695" h="946" extrusionOk="0">
                  <a:moveTo>
                    <a:pt x="386" y="1"/>
                  </a:moveTo>
                  <a:lnTo>
                    <a:pt x="289" y="39"/>
                  </a:lnTo>
                  <a:lnTo>
                    <a:pt x="212" y="78"/>
                  </a:lnTo>
                  <a:lnTo>
                    <a:pt x="135" y="136"/>
                  </a:lnTo>
                  <a:lnTo>
                    <a:pt x="77" y="213"/>
                  </a:lnTo>
                  <a:lnTo>
                    <a:pt x="39" y="290"/>
                  </a:lnTo>
                  <a:lnTo>
                    <a:pt x="20" y="367"/>
                  </a:lnTo>
                  <a:lnTo>
                    <a:pt x="0" y="463"/>
                  </a:lnTo>
                  <a:lnTo>
                    <a:pt x="20" y="560"/>
                  </a:lnTo>
                  <a:lnTo>
                    <a:pt x="39" y="656"/>
                  </a:lnTo>
                  <a:lnTo>
                    <a:pt x="77" y="733"/>
                  </a:lnTo>
                  <a:lnTo>
                    <a:pt x="135" y="810"/>
                  </a:lnTo>
                  <a:lnTo>
                    <a:pt x="212" y="868"/>
                  </a:lnTo>
                  <a:lnTo>
                    <a:pt x="289" y="906"/>
                  </a:lnTo>
                  <a:lnTo>
                    <a:pt x="386" y="926"/>
                  </a:lnTo>
                  <a:lnTo>
                    <a:pt x="482" y="945"/>
                  </a:lnTo>
                  <a:lnTo>
                    <a:pt x="598" y="926"/>
                  </a:lnTo>
                  <a:lnTo>
                    <a:pt x="694" y="887"/>
                  </a:lnTo>
                  <a:lnTo>
                    <a:pt x="598" y="810"/>
                  </a:lnTo>
                  <a:lnTo>
                    <a:pt x="521" y="714"/>
                  </a:lnTo>
                  <a:lnTo>
                    <a:pt x="463" y="598"/>
                  </a:lnTo>
                  <a:lnTo>
                    <a:pt x="444" y="463"/>
                  </a:lnTo>
                  <a:lnTo>
                    <a:pt x="463" y="328"/>
                  </a:lnTo>
                  <a:lnTo>
                    <a:pt x="521" y="213"/>
                  </a:lnTo>
                  <a:lnTo>
                    <a:pt x="598" y="116"/>
                  </a:lnTo>
                  <a:lnTo>
                    <a:pt x="694" y="59"/>
                  </a:lnTo>
                  <a:lnTo>
                    <a:pt x="598" y="20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6"/>
            <p:cNvSpPr/>
            <p:nvPr/>
          </p:nvSpPr>
          <p:spPr>
            <a:xfrm>
              <a:off x="3928279" y="1519593"/>
              <a:ext cx="66300" cy="85873"/>
            </a:xfrm>
            <a:custGeom>
              <a:avLst/>
              <a:gdLst/>
              <a:ahLst/>
              <a:cxnLst/>
              <a:rect l="l" t="t" r="r" b="b"/>
              <a:pathLst>
                <a:path w="1504" h="1948" extrusionOk="0">
                  <a:moveTo>
                    <a:pt x="597" y="1"/>
                  </a:moveTo>
                  <a:lnTo>
                    <a:pt x="96" y="425"/>
                  </a:lnTo>
                  <a:lnTo>
                    <a:pt x="0" y="772"/>
                  </a:lnTo>
                  <a:lnTo>
                    <a:pt x="0" y="1196"/>
                  </a:lnTo>
                  <a:lnTo>
                    <a:pt x="270" y="1716"/>
                  </a:lnTo>
                  <a:lnTo>
                    <a:pt x="520" y="1889"/>
                  </a:lnTo>
                  <a:lnTo>
                    <a:pt x="752" y="1947"/>
                  </a:lnTo>
                  <a:lnTo>
                    <a:pt x="906" y="1889"/>
                  </a:lnTo>
                  <a:lnTo>
                    <a:pt x="1041" y="1812"/>
                  </a:lnTo>
                  <a:lnTo>
                    <a:pt x="1176" y="1716"/>
                  </a:lnTo>
                  <a:lnTo>
                    <a:pt x="1291" y="1600"/>
                  </a:lnTo>
                  <a:lnTo>
                    <a:pt x="1388" y="1465"/>
                  </a:lnTo>
                  <a:lnTo>
                    <a:pt x="1445" y="1311"/>
                  </a:lnTo>
                  <a:lnTo>
                    <a:pt x="1484" y="1138"/>
                  </a:lnTo>
                  <a:lnTo>
                    <a:pt x="1503" y="964"/>
                  </a:lnTo>
                  <a:lnTo>
                    <a:pt x="1503" y="810"/>
                  </a:lnTo>
                  <a:lnTo>
                    <a:pt x="1445" y="637"/>
                  </a:lnTo>
                  <a:lnTo>
                    <a:pt x="1388" y="502"/>
                  </a:lnTo>
                  <a:lnTo>
                    <a:pt x="1310" y="367"/>
                  </a:lnTo>
                  <a:lnTo>
                    <a:pt x="1195" y="251"/>
                  </a:lnTo>
                  <a:lnTo>
                    <a:pt x="1079" y="136"/>
                  </a:lnTo>
                  <a:lnTo>
                    <a:pt x="944" y="59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6"/>
            <p:cNvSpPr/>
            <p:nvPr/>
          </p:nvSpPr>
          <p:spPr>
            <a:xfrm>
              <a:off x="3905312" y="1517918"/>
              <a:ext cx="57836" cy="89223"/>
            </a:xfrm>
            <a:custGeom>
              <a:avLst/>
              <a:gdLst/>
              <a:ahLst/>
              <a:cxnLst/>
              <a:rect l="l" t="t" r="r" b="b"/>
              <a:pathLst>
                <a:path w="1312" h="2024" extrusionOk="0">
                  <a:moveTo>
                    <a:pt x="1022" y="0"/>
                  </a:moveTo>
                  <a:lnTo>
                    <a:pt x="810" y="19"/>
                  </a:lnTo>
                  <a:lnTo>
                    <a:pt x="617" y="77"/>
                  </a:lnTo>
                  <a:lnTo>
                    <a:pt x="444" y="174"/>
                  </a:lnTo>
                  <a:lnTo>
                    <a:pt x="309" y="289"/>
                  </a:lnTo>
                  <a:lnTo>
                    <a:pt x="174" y="443"/>
                  </a:lnTo>
                  <a:lnTo>
                    <a:pt x="78" y="617"/>
                  </a:lnTo>
                  <a:lnTo>
                    <a:pt x="20" y="810"/>
                  </a:lnTo>
                  <a:lnTo>
                    <a:pt x="1" y="1002"/>
                  </a:lnTo>
                  <a:lnTo>
                    <a:pt x="20" y="1214"/>
                  </a:lnTo>
                  <a:lnTo>
                    <a:pt x="78" y="1407"/>
                  </a:lnTo>
                  <a:lnTo>
                    <a:pt x="174" y="1580"/>
                  </a:lnTo>
                  <a:lnTo>
                    <a:pt x="309" y="1715"/>
                  </a:lnTo>
                  <a:lnTo>
                    <a:pt x="444" y="1850"/>
                  </a:lnTo>
                  <a:lnTo>
                    <a:pt x="617" y="1947"/>
                  </a:lnTo>
                  <a:lnTo>
                    <a:pt x="810" y="2004"/>
                  </a:lnTo>
                  <a:lnTo>
                    <a:pt x="1022" y="2024"/>
                  </a:lnTo>
                  <a:lnTo>
                    <a:pt x="1176" y="2004"/>
                  </a:lnTo>
                  <a:lnTo>
                    <a:pt x="1311" y="1985"/>
                  </a:lnTo>
                  <a:lnTo>
                    <a:pt x="1157" y="1908"/>
                  </a:lnTo>
                  <a:lnTo>
                    <a:pt x="1022" y="1831"/>
                  </a:lnTo>
                  <a:lnTo>
                    <a:pt x="906" y="1735"/>
                  </a:lnTo>
                  <a:lnTo>
                    <a:pt x="791" y="1619"/>
                  </a:lnTo>
                  <a:lnTo>
                    <a:pt x="714" y="1484"/>
                  </a:lnTo>
                  <a:lnTo>
                    <a:pt x="656" y="1330"/>
                  </a:lnTo>
                  <a:lnTo>
                    <a:pt x="598" y="1176"/>
                  </a:lnTo>
                  <a:lnTo>
                    <a:pt x="598" y="1002"/>
                  </a:lnTo>
                  <a:lnTo>
                    <a:pt x="598" y="848"/>
                  </a:lnTo>
                  <a:lnTo>
                    <a:pt x="656" y="675"/>
                  </a:lnTo>
                  <a:lnTo>
                    <a:pt x="714" y="540"/>
                  </a:lnTo>
                  <a:lnTo>
                    <a:pt x="791" y="405"/>
                  </a:lnTo>
                  <a:lnTo>
                    <a:pt x="906" y="289"/>
                  </a:lnTo>
                  <a:lnTo>
                    <a:pt x="1022" y="174"/>
                  </a:lnTo>
                  <a:lnTo>
                    <a:pt x="1157" y="97"/>
                  </a:lnTo>
                  <a:lnTo>
                    <a:pt x="1311" y="39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6"/>
            <p:cNvSpPr/>
            <p:nvPr/>
          </p:nvSpPr>
          <p:spPr>
            <a:xfrm>
              <a:off x="3944413" y="1544235"/>
              <a:ext cx="26361" cy="36588"/>
            </a:xfrm>
            <a:custGeom>
              <a:avLst/>
              <a:gdLst/>
              <a:ahLst/>
              <a:cxnLst/>
              <a:rect l="l" t="t" r="r" b="b"/>
              <a:pathLst>
                <a:path w="598" h="830" extrusionOk="0">
                  <a:moveTo>
                    <a:pt x="212" y="1"/>
                  </a:moveTo>
                  <a:lnTo>
                    <a:pt x="0" y="270"/>
                  </a:lnTo>
                  <a:lnTo>
                    <a:pt x="0" y="559"/>
                  </a:lnTo>
                  <a:lnTo>
                    <a:pt x="135" y="771"/>
                  </a:lnTo>
                  <a:lnTo>
                    <a:pt x="231" y="810"/>
                  </a:lnTo>
                  <a:lnTo>
                    <a:pt x="347" y="829"/>
                  </a:lnTo>
                  <a:lnTo>
                    <a:pt x="443" y="752"/>
                  </a:lnTo>
                  <a:lnTo>
                    <a:pt x="520" y="656"/>
                  </a:lnTo>
                  <a:lnTo>
                    <a:pt x="578" y="540"/>
                  </a:lnTo>
                  <a:lnTo>
                    <a:pt x="598" y="405"/>
                  </a:lnTo>
                  <a:lnTo>
                    <a:pt x="578" y="270"/>
                  </a:lnTo>
                  <a:lnTo>
                    <a:pt x="520" y="155"/>
                  </a:lnTo>
                  <a:lnTo>
                    <a:pt x="443" y="5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6"/>
            <p:cNvSpPr/>
            <p:nvPr/>
          </p:nvSpPr>
          <p:spPr>
            <a:xfrm>
              <a:off x="3929116" y="1541678"/>
              <a:ext cx="30637" cy="41702"/>
            </a:xfrm>
            <a:custGeom>
              <a:avLst/>
              <a:gdLst/>
              <a:ahLst/>
              <a:cxnLst/>
              <a:rect l="l" t="t" r="r" b="b"/>
              <a:pathLst>
                <a:path w="695" h="946" extrusionOk="0">
                  <a:moveTo>
                    <a:pt x="386" y="1"/>
                  </a:moveTo>
                  <a:lnTo>
                    <a:pt x="289" y="39"/>
                  </a:lnTo>
                  <a:lnTo>
                    <a:pt x="212" y="78"/>
                  </a:lnTo>
                  <a:lnTo>
                    <a:pt x="135" y="136"/>
                  </a:lnTo>
                  <a:lnTo>
                    <a:pt x="77" y="213"/>
                  </a:lnTo>
                  <a:lnTo>
                    <a:pt x="39" y="290"/>
                  </a:lnTo>
                  <a:lnTo>
                    <a:pt x="20" y="367"/>
                  </a:lnTo>
                  <a:lnTo>
                    <a:pt x="0" y="463"/>
                  </a:lnTo>
                  <a:lnTo>
                    <a:pt x="20" y="560"/>
                  </a:lnTo>
                  <a:lnTo>
                    <a:pt x="39" y="656"/>
                  </a:lnTo>
                  <a:lnTo>
                    <a:pt x="77" y="733"/>
                  </a:lnTo>
                  <a:lnTo>
                    <a:pt x="135" y="810"/>
                  </a:lnTo>
                  <a:lnTo>
                    <a:pt x="212" y="868"/>
                  </a:lnTo>
                  <a:lnTo>
                    <a:pt x="289" y="906"/>
                  </a:lnTo>
                  <a:lnTo>
                    <a:pt x="386" y="926"/>
                  </a:lnTo>
                  <a:lnTo>
                    <a:pt x="482" y="945"/>
                  </a:lnTo>
                  <a:lnTo>
                    <a:pt x="598" y="926"/>
                  </a:lnTo>
                  <a:lnTo>
                    <a:pt x="694" y="887"/>
                  </a:lnTo>
                  <a:lnTo>
                    <a:pt x="598" y="810"/>
                  </a:lnTo>
                  <a:lnTo>
                    <a:pt x="521" y="714"/>
                  </a:lnTo>
                  <a:lnTo>
                    <a:pt x="463" y="598"/>
                  </a:lnTo>
                  <a:lnTo>
                    <a:pt x="444" y="463"/>
                  </a:lnTo>
                  <a:lnTo>
                    <a:pt x="463" y="328"/>
                  </a:lnTo>
                  <a:lnTo>
                    <a:pt x="521" y="213"/>
                  </a:lnTo>
                  <a:lnTo>
                    <a:pt x="598" y="116"/>
                  </a:lnTo>
                  <a:lnTo>
                    <a:pt x="694" y="59"/>
                  </a:lnTo>
                  <a:lnTo>
                    <a:pt x="598" y="20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6"/>
            <p:cNvSpPr/>
            <p:nvPr/>
          </p:nvSpPr>
          <p:spPr>
            <a:xfrm>
              <a:off x="4112587" y="1213794"/>
              <a:ext cx="19617" cy="28081"/>
            </a:xfrm>
            <a:custGeom>
              <a:avLst/>
              <a:gdLst/>
              <a:ahLst/>
              <a:cxnLst/>
              <a:rect l="l" t="t" r="r" b="b"/>
              <a:pathLst>
                <a:path w="445" h="637" extrusionOk="0">
                  <a:moveTo>
                    <a:pt x="136" y="0"/>
                  </a:moveTo>
                  <a:lnTo>
                    <a:pt x="1" y="231"/>
                  </a:lnTo>
                  <a:lnTo>
                    <a:pt x="1" y="443"/>
                  </a:lnTo>
                  <a:lnTo>
                    <a:pt x="136" y="617"/>
                  </a:lnTo>
                  <a:lnTo>
                    <a:pt x="232" y="636"/>
                  </a:lnTo>
                  <a:lnTo>
                    <a:pt x="328" y="578"/>
                  </a:lnTo>
                  <a:lnTo>
                    <a:pt x="386" y="521"/>
                  </a:lnTo>
                  <a:lnTo>
                    <a:pt x="405" y="443"/>
                  </a:lnTo>
                  <a:lnTo>
                    <a:pt x="425" y="386"/>
                  </a:lnTo>
                  <a:lnTo>
                    <a:pt x="444" y="309"/>
                  </a:lnTo>
                  <a:lnTo>
                    <a:pt x="425" y="251"/>
                  </a:lnTo>
                  <a:lnTo>
                    <a:pt x="405" y="174"/>
                  </a:lnTo>
                  <a:lnTo>
                    <a:pt x="386" y="116"/>
                  </a:lnTo>
                  <a:lnTo>
                    <a:pt x="328" y="58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6"/>
            <p:cNvSpPr/>
            <p:nvPr/>
          </p:nvSpPr>
          <p:spPr>
            <a:xfrm>
              <a:off x="4099847" y="1212075"/>
              <a:ext cx="23011" cy="31475"/>
            </a:xfrm>
            <a:custGeom>
              <a:avLst/>
              <a:gdLst/>
              <a:ahLst/>
              <a:cxnLst/>
              <a:rect l="l" t="t" r="r" b="b"/>
              <a:pathLst>
                <a:path w="522" h="714" extrusionOk="0">
                  <a:moveTo>
                    <a:pt x="309" y="1"/>
                  </a:moveTo>
                  <a:lnTo>
                    <a:pt x="213" y="39"/>
                  </a:lnTo>
                  <a:lnTo>
                    <a:pt x="116" y="97"/>
                  </a:lnTo>
                  <a:lnTo>
                    <a:pt x="59" y="155"/>
                  </a:lnTo>
                  <a:lnTo>
                    <a:pt x="39" y="213"/>
                  </a:lnTo>
                  <a:lnTo>
                    <a:pt x="20" y="290"/>
                  </a:lnTo>
                  <a:lnTo>
                    <a:pt x="1" y="348"/>
                  </a:lnTo>
                  <a:lnTo>
                    <a:pt x="20" y="425"/>
                  </a:lnTo>
                  <a:lnTo>
                    <a:pt x="39" y="482"/>
                  </a:lnTo>
                  <a:lnTo>
                    <a:pt x="59" y="560"/>
                  </a:lnTo>
                  <a:lnTo>
                    <a:pt x="116" y="617"/>
                  </a:lnTo>
                  <a:lnTo>
                    <a:pt x="213" y="675"/>
                  </a:lnTo>
                  <a:lnTo>
                    <a:pt x="309" y="714"/>
                  </a:lnTo>
                  <a:lnTo>
                    <a:pt x="425" y="714"/>
                  </a:lnTo>
                  <a:lnTo>
                    <a:pt x="521" y="675"/>
                  </a:lnTo>
                  <a:lnTo>
                    <a:pt x="425" y="617"/>
                  </a:lnTo>
                  <a:lnTo>
                    <a:pt x="386" y="560"/>
                  </a:lnTo>
                  <a:lnTo>
                    <a:pt x="348" y="482"/>
                  </a:lnTo>
                  <a:lnTo>
                    <a:pt x="328" y="425"/>
                  </a:lnTo>
                  <a:lnTo>
                    <a:pt x="328" y="348"/>
                  </a:lnTo>
                  <a:lnTo>
                    <a:pt x="328" y="290"/>
                  </a:lnTo>
                  <a:lnTo>
                    <a:pt x="348" y="213"/>
                  </a:lnTo>
                  <a:lnTo>
                    <a:pt x="386" y="155"/>
                  </a:lnTo>
                  <a:lnTo>
                    <a:pt x="425" y="97"/>
                  </a:lnTo>
                  <a:lnTo>
                    <a:pt x="521" y="39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46"/>
          <p:cNvGrpSpPr/>
          <p:nvPr/>
        </p:nvGrpSpPr>
        <p:grpSpPr>
          <a:xfrm>
            <a:off x="1526989" y="3294532"/>
            <a:ext cx="374456" cy="457170"/>
            <a:chOff x="7777328" y="1212075"/>
            <a:chExt cx="325416" cy="395066"/>
          </a:xfrm>
        </p:grpSpPr>
        <p:sp>
          <p:nvSpPr>
            <p:cNvPr id="3172" name="Google Shape;3172;p46"/>
            <p:cNvSpPr/>
            <p:nvPr/>
          </p:nvSpPr>
          <p:spPr>
            <a:xfrm>
              <a:off x="8005014" y="1358208"/>
              <a:ext cx="97731" cy="180121"/>
            </a:xfrm>
            <a:custGeom>
              <a:avLst/>
              <a:gdLst/>
              <a:ahLst/>
              <a:cxnLst/>
              <a:rect l="l" t="t" r="r" b="b"/>
              <a:pathLst>
                <a:path w="2217" h="4086" extrusionOk="0">
                  <a:moveTo>
                    <a:pt x="135" y="0"/>
                  </a:moveTo>
                  <a:lnTo>
                    <a:pt x="0" y="154"/>
                  </a:lnTo>
                  <a:lnTo>
                    <a:pt x="0" y="4086"/>
                  </a:lnTo>
                  <a:lnTo>
                    <a:pt x="2043" y="4086"/>
                  </a:lnTo>
                  <a:lnTo>
                    <a:pt x="2216" y="4009"/>
                  </a:lnTo>
                  <a:lnTo>
                    <a:pt x="2216" y="3565"/>
                  </a:lnTo>
                  <a:lnTo>
                    <a:pt x="2216" y="3450"/>
                  </a:lnTo>
                  <a:lnTo>
                    <a:pt x="2178" y="3353"/>
                  </a:lnTo>
                  <a:lnTo>
                    <a:pt x="2159" y="3257"/>
                  </a:lnTo>
                  <a:lnTo>
                    <a:pt x="2101" y="3141"/>
                  </a:lnTo>
                  <a:lnTo>
                    <a:pt x="1966" y="2949"/>
                  </a:lnTo>
                  <a:lnTo>
                    <a:pt x="1812" y="2756"/>
                  </a:lnTo>
                  <a:lnTo>
                    <a:pt x="1638" y="2563"/>
                  </a:lnTo>
                  <a:lnTo>
                    <a:pt x="1446" y="2390"/>
                  </a:lnTo>
                  <a:lnTo>
                    <a:pt x="1060" y="2101"/>
                  </a:lnTo>
                  <a:lnTo>
                    <a:pt x="944" y="2024"/>
                  </a:lnTo>
                  <a:lnTo>
                    <a:pt x="848" y="1947"/>
                  </a:lnTo>
                  <a:lnTo>
                    <a:pt x="771" y="1831"/>
                  </a:lnTo>
                  <a:lnTo>
                    <a:pt x="694" y="1735"/>
                  </a:lnTo>
                  <a:lnTo>
                    <a:pt x="617" y="1619"/>
                  </a:lnTo>
                  <a:lnTo>
                    <a:pt x="559" y="1503"/>
                  </a:lnTo>
                  <a:lnTo>
                    <a:pt x="521" y="1388"/>
                  </a:lnTo>
                  <a:lnTo>
                    <a:pt x="482" y="1253"/>
                  </a:lnTo>
                  <a:lnTo>
                    <a:pt x="270" y="289"/>
                  </a:lnTo>
                  <a:lnTo>
                    <a:pt x="212" y="13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6"/>
            <p:cNvSpPr/>
            <p:nvPr/>
          </p:nvSpPr>
          <p:spPr>
            <a:xfrm>
              <a:off x="7976977" y="1335241"/>
              <a:ext cx="34032" cy="203088"/>
            </a:xfrm>
            <a:custGeom>
              <a:avLst/>
              <a:gdLst/>
              <a:ahLst/>
              <a:cxnLst/>
              <a:rect l="l" t="t" r="r" b="b"/>
              <a:pathLst>
                <a:path w="772" h="4607" extrusionOk="0">
                  <a:moveTo>
                    <a:pt x="77" y="1"/>
                  </a:moveTo>
                  <a:lnTo>
                    <a:pt x="0" y="78"/>
                  </a:lnTo>
                  <a:lnTo>
                    <a:pt x="0" y="4607"/>
                  </a:lnTo>
                  <a:lnTo>
                    <a:pt x="771" y="4607"/>
                  </a:lnTo>
                  <a:lnTo>
                    <a:pt x="771" y="521"/>
                  </a:lnTo>
                  <a:lnTo>
                    <a:pt x="636" y="348"/>
                  </a:lnTo>
                  <a:lnTo>
                    <a:pt x="463" y="213"/>
                  </a:lnTo>
                  <a:lnTo>
                    <a:pt x="270" y="9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6"/>
            <p:cNvSpPr/>
            <p:nvPr/>
          </p:nvSpPr>
          <p:spPr>
            <a:xfrm>
              <a:off x="7808759" y="1353932"/>
              <a:ext cx="95174" cy="184397"/>
            </a:xfrm>
            <a:custGeom>
              <a:avLst/>
              <a:gdLst/>
              <a:ahLst/>
              <a:cxnLst/>
              <a:rect l="l" t="t" r="r" b="b"/>
              <a:pathLst>
                <a:path w="2159" h="4183" extrusionOk="0">
                  <a:moveTo>
                    <a:pt x="2159" y="1"/>
                  </a:moveTo>
                  <a:lnTo>
                    <a:pt x="1966" y="271"/>
                  </a:lnTo>
                  <a:lnTo>
                    <a:pt x="1542" y="1793"/>
                  </a:lnTo>
                  <a:lnTo>
                    <a:pt x="964" y="2294"/>
                  </a:lnTo>
                  <a:lnTo>
                    <a:pt x="1" y="3258"/>
                  </a:lnTo>
                  <a:lnTo>
                    <a:pt x="1" y="4183"/>
                  </a:lnTo>
                  <a:lnTo>
                    <a:pt x="2159" y="4183"/>
                  </a:lnTo>
                  <a:lnTo>
                    <a:pt x="2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6"/>
            <p:cNvSpPr/>
            <p:nvPr/>
          </p:nvSpPr>
          <p:spPr>
            <a:xfrm>
              <a:off x="7777328" y="1335241"/>
              <a:ext cx="126605" cy="203926"/>
            </a:xfrm>
            <a:custGeom>
              <a:avLst/>
              <a:gdLst/>
              <a:ahLst/>
              <a:cxnLst/>
              <a:rect l="l" t="t" r="r" b="b"/>
              <a:pathLst>
                <a:path w="2872" h="4626" extrusionOk="0">
                  <a:moveTo>
                    <a:pt x="2776" y="1"/>
                  </a:moveTo>
                  <a:lnTo>
                    <a:pt x="2641" y="59"/>
                  </a:lnTo>
                  <a:lnTo>
                    <a:pt x="2506" y="136"/>
                  </a:lnTo>
                  <a:lnTo>
                    <a:pt x="2371" y="232"/>
                  </a:lnTo>
                  <a:lnTo>
                    <a:pt x="2255" y="329"/>
                  </a:lnTo>
                  <a:lnTo>
                    <a:pt x="2159" y="425"/>
                  </a:lnTo>
                  <a:lnTo>
                    <a:pt x="2063" y="560"/>
                  </a:lnTo>
                  <a:lnTo>
                    <a:pt x="2005" y="675"/>
                  </a:lnTo>
                  <a:lnTo>
                    <a:pt x="1966" y="810"/>
                  </a:lnTo>
                  <a:lnTo>
                    <a:pt x="1735" y="1774"/>
                  </a:lnTo>
                  <a:lnTo>
                    <a:pt x="1696" y="1909"/>
                  </a:lnTo>
                  <a:lnTo>
                    <a:pt x="1658" y="2024"/>
                  </a:lnTo>
                  <a:lnTo>
                    <a:pt x="1600" y="2140"/>
                  </a:lnTo>
                  <a:lnTo>
                    <a:pt x="1542" y="2256"/>
                  </a:lnTo>
                  <a:lnTo>
                    <a:pt x="1446" y="2352"/>
                  </a:lnTo>
                  <a:lnTo>
                    <a:pt x="1369" y="2468"/>
                  </a:lnTo>
                  <a:lnTo>
                    <a:pt x="1273" y="2545"/>
                  </a:lnTo>
                  <a:lnTo>
                    <a:pt x="1157" y="2622"/>
                  </a:lnTo>
                  <a:lnTo>
                    <a:pt x="791" y="2911"/>
                  </a:lnTo>
                  <a:lnTo>
                    <a:pt x="598" y="3084"/>
                  </a:lnTo>
                  <a:lnTo>
                    <a:pt x="405" y="3277"/>
                  </a:lnTo>
                  <a:lnTo>
                    <a:pt x="251" y="3470"/>
                  </a:lnTo>
                  <a:lnTo>
                    <a:pt x="116" y="3662"/>
                  </a:lnTo>
                  <a:lnTo>
                    <a:pt x="78" y="3778"/>
                  </a:lnTo>
                  <a:lnTo>
                    <a:pt x="39" y="3874"/>
                  </a:lnTo>
                  <a:lnTo>
                    <a:pt x="20" y="3971"/>
                  </a:lnTo>
                  <a:lnTo>
                    <a:pt x="1" y="4086"/>
                  </a:lnTo>
                  <a:lnTo>
                    <a:pt x="1" y="4530"/>
                  </a:lnTo>
                  <a:lnTo>
                    <a:pt x="97" y="4626"/>
                  </a:lnTo>
                  <a:lnTo>
                    <a:pt x="771" y="4626"/>
                  </a:lnTo>
                  <a:lnTo>
                    <a:pt x="771" y="4086"/>
                  </a:lnTo>
                  <a:lnTo>
                    <a:pt x="791" y="3971"/>
                  </a:lnTo>
                  <a:lnTo>
                    <a:pt x="810" y="3874"/>
                  </a:lnTo>
                  <a:lnTo>
                    <a:pt x="849" y="3778"/>
                  </a:lnTo>
                  <a:lnTo>
                    <a:pt x="887" y="3662"/>
                  </a:lnTo>
                  <a:lnTo>
                    <a:pt x="1022" y="3470"/>
                  </a:lnTo>
                  <a:lnTo>
                    <a:pt x="1176" y="3277"/>
                  </a:lnTo>
                  <a:lnTo>
                    <a:pt x="1369" y="3084"/>
                  </a:lnTo>
                  <a:lnTo>
                    <a:pt x="1562" y="2911"/>
                  </a:lnTo>
                  <a:lnTo>
                    <a:pt x="1947" y="2622"/>
                  </a:lnTo>
                  <a:lnTo>
                    <a:pt x="2043" y="2545"/>
                  </a:lnTo>
                  <a:lnTo>
                    <a:pt x="2140" y="2468"/>
                  </a:lnTo>
                  <a:lnTo>
                    <a:pt x="2236" y="2352"/>
                  </a:lnTo>
                  <a:lnTo>
                    <a:pt x="2313" y="2256"/>
                  </a:lnTo>
                  <a:lnTo>
                    <a:pt x="2371" y="2140"/>
                  </a:lnTo>
                  <a:lnTo>
                    <a:pt x="2429" y="2024"/>
                  </a:lnTo>
                  <a:lnTo>
                    <a:pt x="2487" y="1909"/>
                  </a:lnTo>
                  <a:lnTo>
                    <a:pt x="2506" y="1774"/>
                  </a:lnTo>
                  <a:lnTo>
                    <a:pt x="2737" y="810"/>
                  </a:lnTo>
                  <a:lnTo>
                    <a:pt x="2776" y="656"/>
                  </a:lnTo>
                  <a:lnTo>
                    <a:pt x="2872" y="521"/>
                  </a:lnTo>
                  <a:lnTo>
                    <a:pt x="2872" y="117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6"/>
            <p:cNvSpPr/>
            <p:nvPr/>
          </p:nvSpPr>
          <p:spPr>
            <a:xfrm>
              <a:off x="7808759" y="1534890"/>
              <a:ext cx="95174" cy="32312"/>
            </a:xfrm>
            <a:custGeom>
              <a:avLst/>
              <a:gdLst/>
              <a:ahLst/>
              <a:cxnLst/>
              <a:rect l="l" t="t" r="r" b="b"/>
              <a:pathLst>
                <a:path w="2159" h="733" extrusionOk="0">
                  <a:moveTo>
                    <a:pt x="1" y="1"/>
                  </a:moveTo>
                  <a:lnTo>
                    <a:pt x="1" y="675"/>
                  </a:lnTo>
                  <a:lnTo>
                    <a:pt x="58" y="733"/>
                  </a:lnTo>
                  <a:lnTo>
                    <a:pt x="2043" y="733"/>
                  </a:lnTo>
                  <a:lnTo>
                    <a:pt x="2159" y="617"/>
                  </a:lnTo>
                  <a:lnTo>
                    <a:pt x="2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6"/>
            <p:cNvSpPr/>
            <p:nvPr/>
          </p:nvSpPr>
          <p:spPr>
            <a:xfrm>
              <a:off x="7777328" y="1534890"/>
              <a:ext cx="34032" cy="32312"/>
            </a:xfrm>
            <a:custGeom>
              <a:avLst/>
              <a:gdLst/>
              <a:ahLst/>
              <a:cxnLst/>
              <a:rect l="l" t="t" r="r" b="b"/>
              <a:pathLst>
                <a:path w="772" h="733" extrusionOk="0">
                  <a:moveTo>
                    <a:pt x="1" y="1"/>
                  </a:moveTo>
                  <a:lnTo>
                    <a:pt x="1" y="502"/>
                  </a:lnTo>
                  <a:lnTo>
                    <a:pt x="20" y="598"/>
                  </a:lnTo>
                  <a:lnTo>
                    <a:pt x="78" y="675"/>
                  </a:lnTo>
                  <a:lnTo>
                    <a:pt x="136" y="714"/>
                  </a:lnTo>
                  <a:lnTo>
                    <a:pt x="232" y="733"/>
                  </a:lnTo>
                  <a:lnTo>
                    <a:pt x="771" y="733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6"/>
            <p:cNvSpPr/>
            <p:nvPr/>
          </p:nvSpPr>
          <p:spPr>
            <a:xfrm>
              <a:off x="8005014" y="1534890"/>
              <a:ext cx="97731" cy="32312"/>
            </a:xfrm>
            <a:custGeom>
              <a:avLst/>
              <a:gdLst/>
              <a:ahLst/>
              <a:cxnLst/>
              <a:rect l="l" t="t" r="r" b="b"/>
              <a:pathLst>
                <a:path w="2217" h="733" extrusionOk="0">
                  <a:moveTo>
                    <a:pt x="0" y="1"/>
                  </a:moveTo>
                  <a:lnTo>
                    <a:pt x="0" y="521"/>
                  </a:lnTo>
                  <a:lnTo>
                    <a:pt x="135" y="733"/>
                  </a:lnTo>
                  <a:lnTo>
                    <a:pt x="1985" y="733"/>
                  </a:lnTo>
                  <a:lnTo>
                    <a:pt x="2081" y="714"/>
                  </a:lnTo>
                  <a:lnTo>
                    <a:pt x="2139" y="675"/>
                  </a:lnTo>
                  <a:lnTo>
                    <a:pt x="2197" y="598"/>
                  </a:lnTo>
                  <a:lnTo>
                    <a:pt x="2216" y="502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6"/>
            <p:cNvSpPr/>
            <p:nvPr/>
          </p:nvSpPr>
          <p:spPr>
            <a:xfrm>
              <a:off x="7976977" y="1534890"/>
              <a:ext cx="34032" cy="32312"/>
            </a:xfrm>
            <a:custGeom>
              <a:avLst/>
              <a:gdLst/>
              <a:ahLst/>
              <a:cxnLst/>
              <a:rect l="l" t="t" r="r" b="b"/>
              <a:pathLst>
                <a:path w="772" h="733" extrusionOk="0">
                  <a:moveTo>
                    <a:pt x="0" y="1"/>
                  </a:moveTo>
                  <a:lnTo>
                    <a:pt x="0" y="675"/>
                  </a:lnTo>
                  <a:lnTo>
                    <a:pt x="97" y="733"/>
                  </a:lnTo>
                  <a:lnTo>
                    <a:pt x="771" y="733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6"/>
            <p:cNvSpPr/>
            <p:nvPr/>
          </p:nvSpPr>
          <p:spPr>
            <a:xfrm>
              <a:off x="7920905" y="1258802"/>
              <a:ext cx="60349" cy="264231"/>
            </a:xfrm>
            <a:custGeom>
              <a:avLst/>
              <a:gdLst/>
              <a:ahLst/>
              <a:cxnLst/>
              <a:rect l="l" t="t" r="r" b="b"/>
              <a:pathLst>
                <a:path w="1369" h="5994" extrusionOk="0">
                  <a:moveTo>
                    <a:pt x="347" y="1"/>
                  </a:moveTo>
                  <a:lnTo>
                    <a:pt x="251" y="309"/>
                  </a:lnTo>
                  <a:lnTo>
                    <a:pt x="0" y="1793"/>
                  </a:lnTo>
                  <a:lnTo>
                    <a:pt x="0" y="5994"/>
                  </a:lnTo>
                  <a:lnTo>
                    <a:pt x="1234" y="5994"/>
                  </a:lnTo>
                  <a:lnTo>
                    <a:pt x="1369" y="5897"/>
                  </a:lnTo>
                  <a:lnTo>
                    <a:pt x="1369" y="2275"/>
                  </a:lnTo>
                  <a:lnTo>
                    <a:pt x="1349" y="1735"/>
                  </a:lnTo>
                  <a:lnTo>
                    <a:pt x="1311" y="1215"/>
                  </a:lnTo>
                  <a:lnTo>
                    <a:pt x="1234" y="694"/>
                  </a:lnTo>
                  <a:lnTo>
                    <a:pt x="1118" y="193"/>
                  </a:lnTo>
                  <a:lnTo>
                    <a:pt x="1099" y="78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6"/>
            <p:cNvSpPr/>
            <p:nvPr/>
          </p:nvSpPr>
          <p:spPr>
            <a:xfrm>
              <a:off x="7898819" y="1258802"/>
              <a:ext cx="42496" cy="264231"/>
            </a:xfrm>
            <a:custGeom>
              <a:avLst/>
              <a:gdLst/>
              <a:ahLst/>
              <a:cxnLst/>
              <a:rect l="l" t="t" r="r" b="b"/>
              <a:pathLst>
                <a:path w="964" h="5994" extrusionOk="0">
                  <a:moveTo>
                    <a:pt x="367" y="1"/>
                  </a:moveTo>
                  <a:lnTo>
                    <a:pt x="270" y="78"/>
                  </a:lnTo>
                  <a:lnTo>
                    <a:pt x="251" y="193"/>
                  </a:lnTo>
                  <a:lnTo>
                    <a:pt x="135" y="694"/>
                  </a:lnTo>
                  <a:lnTo>
                    <a:pt x="58" y="1215"/>
                  </a:lnTo>
                  <a:lnTo>
                    <a:pt x="20" y="1735"/>
                  </a:lnTo>
                  <a:lnTo>
                    <a:pt x="0" y="2275"/>
                  </a:lnTo>
                  <a:lnTo>
                    <a:pt x="0" y="5897"/>
                  </a:lnTo>
                  <a:lnTo>
                    <a:pt x="77" y="5994"/>
                  </a:lnTo>
                  <a:lnTo>
                    <a:pt x="675" y="5994"/>
                  </a:lnTo>
                  <a:lnTo>
                    <a:pt x="617" y="5897"/>
                  </a:lnTo>
                  <a:lnTo>
                    <a:pt x="617" y="2275"/>
                  </a:lnTo>
                  <a:lnTo>
                    <a:pt x="617" y="1735"/>
                  </a:lnTo>
                  <a:lnTo>
                    <a:pt x="675" y="1215"/>
                  </a:lnTo>
                  <a:lnTo>
                    <a:pt x="752" y="694"/>
                  </a:lnTo>
                  <a:lnTo>
                    <a:pt x="848" y="193"/>
                  </a:lnTo>
                  <a:lnTo>
                    <a:pt x="887" y="7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6"/>
            <p:cNvSpPr/>
            <p:nvPr/>
          </p:nvSpPr>
          <p:spPr>
            <a:xfrm>
              <a:off x="7925137" y="1575666"/>
              <a:ext cx="45096" cy="31475"/>
            </a:xfrm>
            <a:custGeom>
              <a:avLst/>
              <a:gdLst/>
              <a:ahLst/>
              <a:cxnLst/>
              <a:rect l="l" t="t" r="r" b="b"/>
              <a:pathLst>
                <a:path w="1023" h="714" extrusionOk="0">
                  <a:moveTo>
                    <a:pt x="1" y="1"/>
                  </a:moveTo>
                  <a:lnTo>
                    <a:pt x="155" y="116"/>
                  </a:lnTo>
                  <a:lnTo>
                    <a:pt x="155" y="559"/>
                  </a:lnTo>
                  <a:lnTo>
                    <a:pt x="348" y="714"/>
                  </a:lnTo>
                  <a:lnTo>
                    <a:pt x="829" y="714"/>
                  </a:lnTo>
                  <a:lnTo>
                    <a:pt x="906" y="694"/>
                  </a:lnTo>
                  <a:lnTo>
                    <a:pt x="964" y="656"/>
                  </a:lnTo>
                  <a:lnTo>
                    <a:pt x="1022" y="579"/>
                  </a:lnTo>
                  <a:lnTo>
                    <a:pt x="1022" y="502"/>
                  </a:lnTo>
                  <a:lnTo>
                    <a:pt x="1022" y="58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6"/>
            <p:cNvSpPr/>
            <p:nvPr/>
          </p:nvSpPr>
          <p:spPr>
            <a:xfrm>
              <a:off x="7909840" y="1575666"/>
              <a:ext cx="35751" cy="31475"/>
            </a:xfrm>
            <a:custGeom>
              <a:avLst/>
              <a:gdLst/>
              <a:ahLst/>
              <a:cxnLst/>
              <a:rect l="l" t="t" r="r" b="b"/>
              <a:pathLst>
                <a:path w="811" h="714" extrusionOk="0">
                  <a:moveTo>
                    <a:pt x="97" y="1"/>
                  </a:moveTo>
                  <a:lnTo>
                    <a:pt x="1" y="58"/>
                  </a:lnTo>
                  <a:lnTo>
                    <a:pt x="1" y="502"/>
                  </a:lnTo>
                  <a:lnTo>
                    <a:pt x="20" y="579"/>
                  </a:lnTo>
                  <a:lnTo>
                    <a:pt x="59" y="656"/>
                  </a:lnTo>
                  <a:lnTo>
                    <a:pt x="117" y="694"/>
                  </a:lnTo>
                  <a:lnTo>
                    <a:pt x="194" y="714"/>
                  </a:lnTo>
                  <a:lnTo>
                    <a:pt x="810" y="714"/>
                  </a:lnTo>
                  <a:lnTo>
                    <a:pt x="733" y="694"/>
                  </a:lnTo>
                  <a:lnTo>
                    <a:pt x="656" y="656"/>
                  </a:lnTo>
                  <a:lnTo>
                    <a:pt x="618" y="579"/>
                  </a:lnTo>
                  <a:lnTo>
                    <a:pt x="598" y="502"/>
                  </a:lnTo>
                  <a:lnTo>
                    <a:pt x="598" y="58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6"/>
            <p:cNvSpPr/>
            <p:nvPr/>
          </p:nvSpPr>
          <p:spPr>
            <a:xfrm>
              <a:off x="7920905" y="1518755"/>
              <a:ext cx="60349" cy="59511"/>
            </a:xfrm>
            <a:custGeom>
              <a:avLst/>
              <a:gdLst/>
              <a:ahLst/>
              <a:cxnLst/>
              <a:rect l="l" t="t" r="r" b="b"/>
              <a:pathLst>
                <a:path w="1369" h="1350" extrusionOk="0">
                  <a:moveTo>
                    <a:pt x="0" y="0"/>
                  </a:moveTo>
                  <a:lnTo>
                    <a:pt x="0" y="1215"/>
                  </a:lnTo>
                  <a:lnTo>
                    <a:pt x="174" y="1349"/>
                  </a:lnTo>
                  <a:lnTo>
                    <a:pt x="1176" y="1349"/>
                  </a:lnTo>
                  <a:lnTo>
                    <a:pt x="1253" y="1330"/>
                  </a:lnTo>
                  <a:lnTo>
                    <a:pt x="1311" y="1292"/>
                  </a:lnTo>
                  <a:lnTo>
                    <a:pt x="1349" y="1234"/>
                  </a:lnTo>
                  <a:lnTo>
                    <a:pt x="1369" y="1157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6"/>
            <p:cNvSpPr/>
            <p:nvPr/>
          </p:nvSpPr>
          <p:spPr>
            <a:xfrm>
              <a:off x="7898819" y="1518755"/>
              <a:ext cx="35707" cy="59511"/>
            </a:xfrm>
            <a:custGeom>
              <a:avLst/>
              <a:gdLst/>
              <a:ahLst/>
              <a:cxnLst/>
              <a:rect l="l" t="t" r="r" b="b"/>
              <a:pathLst>
                <a:path w="810" h="1350" extrusionOk="0">
                  <a:moveTo>
                    <a:pt x="0" y="0"/>
                  </a:moveTo>
                  <a:lnTo>
                    <a:pt x="0" y="1157"/>
                  </a:lnTo>
                  <a:lnTo>
                    <a:pt x="20" y="1234"/>
                  </a:lnTo>
                  <a:lnTo>
                    <a:pt x="58" y="1292"/>
                  </a:lnTo>
                  <a:lnTo>
                    <a:pt x="116" y="1330"/>
                  </a:lnTo>
                  <a:lnTo>
                    <a:pt x="193" y="1349"/>
                  </a:lnTo>
                  <a:lnTo>
                    <a:pt x="810" y="1349"/>
                  </a:lnTo>
                  <a:lnTo>
                    <a:pt x="733" y="1330"/>
                  </a:lnTo>
                  <a:lnTo>
                    <a:pt x="656" y="1292"/>
                  </a:lnTo>
                  <a:lnTo>
                    <a:pt x="617" y="1234"/>
                  </a:lnTo>
                  <a:lnTo>
                    <a:pt x="617" y="1157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6"/>
            <p:cNvSpPr/>
            <p:nvPr/>
          </p:nvSpPr>
          <p:spPr>
            <a:xfrm>
              <a:off x="7935364" y="1221420"/>
              <a:ext cx="33988" cy="40820"/>
            </a:xfrm>
            <a:custGeom>
              <a:avLst/>
              <a:gdLst/>
              <a:ahLst/>
              <a:cxnLst/>
              <a:rect l="l" t="t" r="r" b="b"/>
              <a:pathLst>
                <a:path w="771" h="926" extrusionOk="0">
                  <a:moveTo>
                    <a:pt x="251" y="1"/>
                  </a:moveTo>
                  <a:lnTo>
                    <a:pt x="0" y="926"/>
                  </a:lnTo>
                  <a:lnTo>
                    <a:pt x="771" y="926"/>
                  </a:lnTo>
                  <a:lnTo>
                    <a:pt x="674" y="637"/>
                  </a:lnTo>
                  <a:lnTo>
                    <a:pt x="597" y="386"/>
                  </a:lnTo>
                  <a:lnTo>
                    <a:pt x="501" y="17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6"/>
            <p:cNvSpPr/>
            <p:nvPr/>
          </p:nvSpPr>
          <p:spPr>
            <a:xfrm>
              <a:off x="7910722" y="1212075"/>
              <a:ext cx="42496" cy="50166"/>
            </a:xfrm>
            <a:custGeom>
              <a:avLst/>
              <a:gdLst/>
              <a:ahLst/>
              <a:cxnLst/>
              <a:rect l="l" t="t" r="r" b="b"/>
              <a:pathLst>
                <a:path w="964" h="1138" extrusionOk="0">
                  <a:moveTo>
                    <a:pt x="675" y="1"/>
                  </a:moveTo>
                  <a:lnTo>
                    <a:pt x="578" y="20"/>
                  </a:lnTo>
                  <a:lnTo>
                    <a:pt x="482" y="78"/>
                  </a:lnTo>
                  <a:lnTo>
                    <a:pt x="405" y="174"/>
                  </a:lnTo>
                  <a:lnTo>
                    <a:pt x="328" y="290"/>
                  </a:lnTo>
                  <a:lnTo>
                    <a:pt x="231" y="463"/>
                  </a:lnTo>
                  <a:lnTo>
                    <a:pt x="154" y="656"/>
                  </a:lnTo>
                  <a:lnTo>
                    <a:pt x="77" y="887"/>
                  </a:lnTo>
                  <a:lnTo>
                    <a:pt x="0" y="1138"/>
                  </a:lnTo>
                  <a:lnTo>
                    <a:pt x="617" y="1138"/>
                  </a:lnTo>
                  <a:lnTo>
                    <a:pt x="694" y="849"/>
                  </a:lnTo>
                  <a:lnTo>
                    <a:pt x="790" y="598"/>
                  </a:lnTo>
                  <a:lnTo>
                    <a:pt x="867" y="386"/>
                  </a:lnTo>
                  <a:lnTo>
                    <a:pt x="964" y="213"/>
                  </a:lnTo>
                  <a:lnTo>
                    <a:pt x="887" y="116"/>
                  </a:lnTo>
                  <a:lnTo>
                    <a:pt x="829" y="59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6"/>
            <p:cNvSpPr/>
            <p:nvPr/>
          </p:nvSpPr>
          <p:spPr>
            <a:xfrm>
              <a:off x="7921742" y="1291070"/>
              <a:ext cx="37426" cy="15341"/>
            </a:xfrm>
            <a:custGeom>
              <a:avLst/>
              <a:gdLst/>
              <a:ahLst/>
              <a:cxnLst/>
              <a:rect l="l" t="t" r="r" b="b"/>
              <a:pathLst>
                <a:path w="849" h="348" extrusionOk="0">
                  <a:moveTo>
                    <a:pt x="328" y="1"/>
                  </a:moveTo>
                  <a:lnTo>
                    <a:pt x="232" y="20"/>
                  </a:lnTo>
                  <a:lnTo>
                    <a:pt x="136" y="59"/>
                  </a:lnTo>
                  <a:lnTo>
                    <a:pt x="58" y="97"/>
                  </a:lnTo>
                  <a:lnTo>
                    <a:pt x="20" y="136"/>
                  </a:lnTo>
                  <a:lnTo>
                    <a:pt x="1" y="194"/>
                  </a:lnTo>
                  <a:lnTo>
                    <a:pt x="1" y="232"/>
                  </a:lnTo>
                  <a:lnTo>
                    <a:pt x="20" y="290"/>
                  </a:lnTo>
                  <a:lnTo>
                    <a:pt x="39" y="328"/>
                  </a:lnTo>
                  <a:lnTo>
                    <a:pt x="97" y="348"/>
                  </a:lnTo>
                  <a:lnTo>
                    <a:pt x="155" y="348"/>
                  </a:lnTo>
                  <a:lnTo>
                    <a:pt x="193" y="328"/>
                  </a:lnTo>
                  <a:lnTo>
                    <a:pt x="309" y="290"/>
                  </a:lnTo>
                  <a:lnTo>
                    <a:pt x="425" y="271"/>
                  </a:lnTo>
                  <a:lnTo>
                    <a:pt x="521" y="290"/>
                  </a:lnTo>
                  <a:lnTo>
                    <a:pt x="637" y="328"/>
                  </a:lnTo>
                  <a:lnTo>
                    <a:pt x="714" y="348"/>
                  </a:lnTo>
                  <a:lnTo>
                    <a:pt x="772" y="348"/>
                  </a:lnTo>
                  <a:lnTo>
                    <a:pt x="829" y="290"/>
                  </a:lnTo>
                  <a:lnTo>
                    <a:pt x="849" y="232"/>
                  </a:lnTo>
                  <a:lnTo>
                    <a:pt x="829" y="194"/>
                  </a:lnTo>
                  <a:lnTo>
                    <a:pt x="810" y="136"/>
                  </a:lnTo>
                  <a:lnTo>
                    <a:pt x="772" y="97"/>
                  </a:lnTo>
                  <a:lnTo>
                    <a:pt x="694" y="59"/>
                  </a:lnTo>
                  <a:lnTo>
                    <a:pt x="598" y="20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6"/>
            <p:cNvSpPr/>
            <p:nvPr/>
          </p:nvSpPr>
          <p:spPr>
            <a:xfrm>
              <a:off x="7934482" y="1437203"/>
              <a:ext cx="11946" cy="147015"/>
            </a:xfrm>
            <a:custGeom>
              <a:avLst/>
              <a:gdLst/>
              <a:ahLst/>
              <a:cxnLst/>
              <a:rect l="l" t="t" r="r" b="b"/>
              <a:pathLst>
                <a:path w="271" h="3335" extrusionOk="0">
                  <a:moveTo>
                    <a:pt x="78" y="0"/>
                  </a:moveTo>
                  <a:lnTo>
                    <a:pt x="39" y="39"/>
                  </a:lnTo>
                  <a:lnTo>
                    <a:pt x="1" y="78"/>
                  </a:lnTo>
                  <a:lnTo>
                    <a:pt x="1" y="135"/>
                  </a:lnTo>
                  <a:lnTo>
                    <a:pt x="1" y="3199"/>
                  </a:lnTo>
                  <a:lnTo>
                    <a:pt x="1" y="3257"/>
                  </a:lnTo>
                  <a:lnTo>
                    <a:pt x="39" y="3296"/>
                  </a:lnTo>
                  <a:lnTo>
                    <a:pt x="78" y="3334"/>
                  </a:lnTo>
                  <a:lnTo>
                    <a:pt x="174" y="3334"/>
                  </a:lnTo>
                  <a:lnTo>
                    <a:pt x="232" y="3296"/>
                  </a:lnTo>
                  <a:lnTo>
                    <a:pt x="251" y="3257"/>
                  </a:lnTo>
                  <a:lnTo>
                    <a:pt x="271" y="3199"/>
                  </a:lnTo>
                  <a:lnTo>
                    <a:pt x="271" y="135"/>
                  </a:lnTo>
                  <a:lnTo>
                    <a:pt x="251" y="78"/>
                  </a:lnTo>
                  <a:lnTo>
                    <a:pt x="232" y="39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0" name="Google Shape;3190;p46"/>
          <p:cNvGrpSpPr/>
          <p:nvPr/>
        </p:nvGrpSpPr>
        <p:grpSpPr>
          <a:xfrm>
            <a:off x="1474652" y="1633461"/>
            <a:ext cx="372430" cy="457126"/>
            <a:chOff x="1702742" y="1987896"/>
            <a:chExt cx="260915" cy="318444"/>
          </a:xfrm>
        </p:grpSpPr>
        <p:sp>
          <p:nvSpPr>
            <p:cNvPr id="3191" name="Google Shape;3191;p46"/>
            <p:cNvSpPr/>
            <p:nvPr/>
          </p:nvSpPr>
          <p:spPr>
            <a:xfrm>
              <a:off x="1852691" y="2060489"/>
              <a:ext cx="36350" cy="47258"/>
            </a:xfrm>
            <a:custGeom>
              <a:avLst/>
              <a:gdLst/>
              <a:ahLst/>
              <a:cxnLst/>
              <a:rect l="l" t="t" r="r" b="b"/>
              <a:pathLst>
                <a:path w="1023" h="1330" extrusionOk="0">
                  <a:moveTo>
                    <a:pt x="40" y="0"/>
                  </a:moveTo>
                  <a:lnTo>
                    <a:pt x="1" y="39"/>
                  </a:lnTo>
                  <a:lnTo>
                    <a:pt x="1" y="752"/>
                  </a:lnTo>
                  <a:lnTo>
                    <a:pt x="40" y="829"/>
                  </a:lnTo>
                  <a:lnTo>
                    <a:pt x="252" y="829"/>
                  </a:lnTo>
                  <a:lnTo>
                    <a:pt x="309" y="848"/>
                  </a:lnTo>
                  <a:lnTo>
                    <a:pt x="348" y="887"/>
                  </a:lnTo>
                  <a:lnTo>
                    <a:pt x="386" y="925"/>
                  </a:lnTo>
                  <a:lnTo>
                    <a:pt x="463" y="1079"/>
                  </a:lnTo>
                  <a:lnTo>
                    <a:pt x="541" y="1176"/>
                  </a:lnTo>
                  <a:lnTo>
                    <a:pt x="656" y="1253"/>
                  </a:lnTo>
                  <a:lnTo>
                    <a:pt x="772" y="1311"/>
                  </a:lnTo>
                  <a:lnTo>
                    <a:pt x="907" y="1330"/>
                  </a:lnTo>
                  <a:lnTo>
                    <a:pt x="965" y="1311"/>
                  </a:lnTo>
                  <a:lnTo>
                    <a:pt x="1003" y="1272"/>
                  </a:lnTo>
                  <a:lnTo>
                    <a:pt x="1022" y="1214"/>
                  </a:lnTo>
                  <a:lnTo>
                    <a:pt x="1022" y="1156"/>
                  </a:lnTo>
                  <a:lnTo>
                    <a:pt x="753" y="386"/>
                  </a:lnTo>
                  <a:lnTo>
                    <a:pt x="714" y="289"/>
                  </a:lnTo>
                  <a:lnTo>
                    <a:pt x="637" y="231"/>
                  </a:lnTo>
                  <a:lnTo>
                    <a:pt x="579" y="174"/>
                  </a:lnTo>
                  <a:lnTo>
                    <a:pt x="483" y="135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516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6"/>
            <p:cNvSpPr/>
            <p:nvPr/>
          </p:nvSpPr>
          <p:spPr>
            <a:xfrm>
              <a:off x="1777397" y="2060489"/>
              <a:ext cx="36314" cy="47258"/>
            </a:xfrm>
            <a:custGeom>
              <a:avLst/>
              <a:gdLst/>
              <a:ahLst/>
              <a:cxnLst/>
              <a:rect l="l" t="t" r="r" b="b"/>
              <a:pathLst>
                <a:path w="1022" h="1330" extrusionOk="0">
                  <a:moveTo>
                    <a:pt x="983" y="0"/>
                  </a:moveTo>
                  <a:lnTo>
                    <a:pt x="540" y="135"/>
                  </a:lnTo>
                  <a:lnTo>
                    <a:pt x="463" y="174"/>
                  </a:lnTo>
                  <a:lnTo>
                    <a:pt x="386" y="231"/>
                  </a:lnTo>
                  <a:lnTo>
                    <a:pt x="309" y="289"/>
                  </a:lnTo>
                  <a:lnTo>
                    <a:pt x="270" y="386"/>
                  </a:lnTo>
                  <a:lnTo>
                    <a:pt x="0" y="1156"/>
                  </a:lnTo>
                  <a:lnTo>
                    <a:pt x="0" y="1214"/>
                  </a:lnTo>
                  <a:lnTo>
                    <a:pt x="19" y="1272"/>
                  </a:lnTo>
                  <a:lnTo>
                    <a:pt x="58" y="1311"/>
                  </a:lnTo>
                  <a:lnTo>
                    <a:pt x="116" y="1330"/>
                  </a:lnTo>
                  <a:lnTo>
                    <a:pt x="251" y="1311"/>
                  </a:lnTo>
                  <a:lnTo>
                    <a:pt x="366" y="1253"/>
                  </a:lnTo>
                  <a:lnTo>
                    <a:pt x="482" y="1176"/>
                  </a:lnTo>
                  <a:lnTo>
                    <a:pt x="559" y="1079"/>
                  </a:lnTo>
                  <a:lnTo>
                    <a:pt x="636" y="925"/>
                  </a:lnTo>
                  <a:lnTo>
                    <a:pt x="675" y="887"/>
                  </a:lnTo>
                  <a:lnTo>
                    <a:pt x="713" y="848"/>
                  </a:lnTo>
                  <a:lnTo>
                    <a:pt x="771" y="829"/>
                  </a:lnTo>
                  <a:lnTo>
                    <a:pt x="983" y="829"/>
                  </a:lnTo>
                  <a:lnTo>
                    <a:pt x="1022" y="790"/>
                  </a:lnTo>
                  <a:lnTo>
                    <a:pt x="1022" y="39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16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6"/>
            <p:cNvSpPr/>
            <p:nvPr/>
          </p:nvSpPr>
          <p:spPr>
            <a:xfrm>
              <a:off x="1852691" y="2060489"/>
              <a:ext cx="34289" cy="36314"/>
            </a:xfrm>
            <a:custGeom>
              <a:avLst/>
              <a:gdLst/>
              <a:ahLst/>
              <a:cxnLst/>
              <a:rect l="l" t="t" r="r" b="b"/>
              <a:pathLst>
                <a:path w="965" h="1022" extrusionOk="0">
                  <a:moveTo>
                    <a:pt x="40" y="0"/>
                  </a:moveTo>
                  <a:lnTo>
                    <a:pt x="1" y="39"/>
                  </a:lnTo>
                  <a:lnTo>
                    <a:pt x="1" y="540"/>
                  </a:lnTo>
                  <a:lnTo>
                    <a:pt x="271" y="540"/>
                  </a:lnTo>
                  <a:lnTo>
                    <a:pt x="521" y="887"/>
                  </a:lnTo>
                  <a:lnTo>
                    <a:pt x="695" y="1022"/>
                  </a:lnTo>
                  <a:lnTo>
                    <a:pt x="945" y="1022"/>
                  </a:lnTo>
                  <a:lnTo>
                    <a:pt x="965" y="983"/>
                  </a:lnTo>
                  <a:lnTo>
                    <a:pt x="753" y="386"/>
                  </a:lnTo>
                  <a:lnTo>
                    <a:pt x="714" y="289"/>
                  </a:lnTo>
                  <a:lnTo>
                    <a:pt x="637" y="231"/>
                  </a:lnTo>
                  <a:lnTo>
                    <a:pt x="579" y="174"/>
                  </a:lnTo>
                  <a:lnTo>
                    <a:pt x="483" y="135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6"/>
            <p:cNvSpPr/>
            <p:nvPr/>
          </p:nvSpPr>
          <p:spPr>
            <a:xfrm>
              <a:off x="1779458" y="2060489"/>
              <a:ext cx="34253" cy="36989"/>
            </a:xfrm>
            <a:custGeom>
              <a:avLst/>
              <a:gdLst/>
              <a:ahLst/>
              <a:cxnLst/>
              <a:rect l="l" t="t" r="r" b="b"/>
              <a:pathLst>
                <a:path w="964" h="1041" extrusionOk="0">
                  <a:moveTo>
                    <a:pt x="925" y="0"/>
                  </a:moveTo>
                  <a:lnTo>
                    <a:pt x="482" y="135"/>
                  </a:lnTo>
                  <a:lnTo>
                    <a:pt x="405" y="174"/>
                  </a:lnTo>
                  <a:lnTo>
                    <a:pt x="328" y="231"/>
                  </a:lnTo>
                  <a:lnTo>
                    <a:pt x="251" y="289"/>
                  </a:lnTo>
                  <a:lnTo>
                    <a:pt x="212" y="386"/>
                  </a:lnTo>
                  <a:lnTo>
                    <a:pt x="0" y="983"/>
                  </a:lnTo>
                  <a:lnTo>
                    <a:pt x="19" y="1022"/>
                  </a:lnTo>
                  <a:lnTo>
                    <a:pt x="77" y="1041"/>
                  </a:lnTo>
                  <a:lnTo>
                    <a:pt x="193" y="1022"/>
                  </a:lnTo>
                  <a:lnTo>
                    <a:pt x="405" y="887"/>
                  </a:lnTo>
                  <a:lnTo>
                    <a:pt x="597" y="655"/>
                  </a:lnTo>
                  <a:lnTo>
                    <a:pt x="694" y="540"/>
                  </a:lnTo>
                  <a:lnTo>
                    <a:pt x="964" y="540"/>
                  </a:lnTo>
                  <a:lnTo>
                    <a:pt x="964" y="39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6"/>
            <p:cNvSpPr/>
            <p:nvPr/>
          </p:nvSpPr>
          <p:spPr>
            <a:xfrm>
              <a:off x="1852691" y="2075555"/>
              <a:ext cx="36350" cy="32192"/>
            </a:xfrm>
            <a:custGeom>
              <a:avLst/>
              <a:gdLst/>
              <a:ahLst/>
              <a:cxnLst/>
              <a:rect l="l" t="t" r="r" b="b"/>
              <a:pathLst>
                <a:path w="1023" h="906" extrusionOk="0">
                  <a:moveTo>
                    <a:pt x="1" y="0"/>
                  </a:moveTo>
                  <a:lnTo>
                    <a:pt x="1" y="328"/>
                  </a:lnTo>
                  <a:lnTo>
                    <a:pt x="40" y="405"/>
                  </a:lnTo>
                  <a:lnTo>
                    <a:pt x="252" y="405"/>
                  </a:lnTo>
                  <a:lnTo>
                    <a:pt x="309" y="424"/>
                  </a:lnTo>
                  <a:lnTo>
                    <a:pt x="348" y="463"/>
                  </a:lnTo>
                  <a:lnTo>
                    <a:pt x="386" y="501"/>
                  </a:lnTo>
                  <a:lnTo>
                    <a:pt x="463" y="655"/>
                  </a:lnTo>
                  <a:lnTo>
                    <a:pt x="541" y="752"/>
                  </a:lnTo>
                  <a:lnTo>
                    <a:pt x="656" y="829"/>
                  </a:lnTo>
                  <a:lnTo>
                    <a:pt x="772" y="887"/>
                  </a:lnTo>
                  <a:lnTo>
                    <a:pt x="907" y="906"/>
                  </a:lnTo>
                  <a:lnTo>
                    <a:pt x="965" y="887"/>
                  </a:lnTo>
                  <a:lnTo>
                    <a:pt x="1003" y="848"/>
                  </a:lnTo>
                  <a:lnTo>
                    <a:pt x="1022" y="790"/>
                  </a:lnTo>
                  <a:lnTo>
                    <a:pt x="1022" y="732"/>
                  </a:lnTo>
                  <a:lnTo>
                    <a:pt x="965" y="559"/>
                  </a:lnTo>
                  <a:lnTo>
                    <a:pt x="907" y="578"/>
                  </a:lnTo>
                  <a:lnTo>
                    <a:pt x="772" y="559"/>
                  </a:lnTo>
                  <a:lnTo>
                    <a:pt x="656" y="501"/>
                  </a:lnTo>
                  <a:lnTo>
                    <a:pt x="541" y="424"/>
                  </a:lnTo>
                  <a:lnTo>
                    <a:pt x="463" y="328"/>
                  </a:lnTo>
                  <a:lnTo>
                    <a:pt x="386" y="174"/>
                  </a:lnTo>
                  <a:lnTo>
                    <a:pt x="348" y="135"/>
                  </a:lnTo>
                  <a:lnTo>
                    <a:pt x="309" y="96"/>
                  </a:lnTo>
                  <a:lnTo>
                    <a:pt x="252" y="77"/>
                  </a:lnTo>
                  <a:lnTo>
                    <a:pt x="194" y="58"/>
                  </a:lnTo>
                  <a:lnTo>
                    <a:pt x="40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6"/>
            <p:cNvSpPr/>
            <p:nvPr/>
          </p:nvSpPr>
          <p:spPr>
            <a:xfrm>
              <a:off x="1777397" y="2076905"/>
              <a:ext cx="36314" cy="30842"/>
            </a:xfrm>
            <a:custGeom>
              <a:avLst/>
              <a:gdLst/>
              <a:ahLst/>
              <a:cxnLst/>
              <a:rect l="l" t="t" r="r" b="b"/>
              <a:pathLst>
                <a:path w="1022" h="868" extrusionOk="0">
                  <a:moveTo>
                    <a:pt x="1022" y="1"/>
                  </a:moveTo>
                  <a:lnTo>
                    <a:pt x="983" y="20"/>
                  </a:lnTo>
                  <a:lnTo>
                    <a:pt x="829" y="20"/>
                  </a:lnTo>
                  <a:lnTo>
                    <a:pt x="771" y="39"/>
                  </a:lnTo>
                  <a:lnTo>
                    <a:pt x="713" y="58"/>
                  </a:lnTo>
                  <a:lnTo>
                    <a:pt x="675" y="97"/>
                  </a:lnTo>
                  <a:lnTo>
                    <a:pt x="636" y="136"/>
                  </a:lnTo>
                  <a:lnTo>
                    <a:pt x="559" y="290"/>
                  </a:lnTo>
                  <a:lnTo>
                    <a:pt x="482" y="386"/>
                  </a:lnTo>
                  <a:lnTo>
                    <a:pt x="366" y="463"/>
                  </a:lnTo>
                  <a:lnTo>
                    <a:pt x="251" y="521"/>
                  </a:lnTo>
                  <a:lnTo>
                    <a:pt x="116" y="540"/>
                  </a:lnTo>
                  <a:lnTo>
                    <a:pt x="58" y="521"/>
                  </a:lnTo>
                  <a:lnTo>
                    <a:pt x="0" y="694"/>
                  </a:lnTo>
                  <a:lnTo>
                    <a:pt x="0" y="752"/>
                  </a:lnTo>
                  <a:lnTo>
                    <a:pt x="19" y="810"/>
                  </a:lnTo>
                  <a:lnTo>
                    <a:pt x="58" y="849"/>
                  </a:lnTo>
                  <a:lnTo>
                    <a:pt x="116" y="868"/>
                  </a:lnTo>
                  <a:lnTo>
                    <a:pt x="251" y="849"/>
                  </a:lnTo>
                  <a:lnTo>
                    <a:pt x="366" y="791"/>
                  </a:lnTo>
                  <a:lnTo>
                    <a:pt x="482" y="714"/>
                  </a:lnTo>
                  <a:lnTo>
                    <a:pt x="559" y="617"/>
                  </a:lnTo>
                  <a:lnTo>
                    <a:pt x="636" y="463"/>
                  </a:lnTo>
                  <a:lnTo>
                    <a:pt x="675" y="425"/>
                  </a:lnTo>
                  <a:lnTo>
                    <a:pt x="713" y="386"/>
                  </a:lnTo>
                  <a:lnTo>
                    <a:pt x="771" y="367"/>
                  </a:lnTo>
                  <a:lnTo>
                    <a:pt x="983" y="367"/>
                  </a:lnTo>
                  <a:lnTo>
                    <a:pt x="1022" y="328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6"/>
            <p:cNvSpPr/>
            <p:nvPr/>
          </p:nvSpPr>
          <p:spPr>
            <a:xfrm>
              <a:off x="1717133" y="2096768"/>
              <a:ext cx="246524" cy="134242"/>
            </a:xfrm>
            <a:custGeom>
              <a:avLst/>
              <a:gdLst/>
              <a:ahLst/>
              <a:cxnLst/>
              <a:rect l="l" t="t" r="r" b="b"/>
              <a:pathLst>
                <a:path w="6938" h="3778" extrusionOk="0">
                  <a:moveTo>
                    <a:pt x="3276" y="1"/>
                  </a:moveTo>
                  <a:lnTo>
                    <a:pt x="3276" y="848"/>
                  </a:lnTo>
                  <a:lnTo>
                    <a:pt x="3064" y="1292"/>
                  </a:lnTo>
                  <a:lnTo>
                    <a:pt x="2775" y="1292"/>
                  </a:lnTo>
                  <a:lnTo>
                    <a:pt x="2583" y="1330"/>
                  </a:lnTo>
                  <a:lnTo>
                    <a:pt x="2371" y="1407"/>
                  </a:lnTo>
                  <a:lnTo>
                    <a:pt x="2217" y="1658"/>
                  </a:lnTo>
                  <a:lnTo>
                    <a:pt x="1619" y="1658"/>
                  </a:lnTo>
                  <a:lnTo>
                    <a:pt x="1426" y="1754"/>
                  </a:lnTo>
                  <a:lnTo>
                    <a:pt x="1060" y="1600"/>
                  </a:lnTo>
                  <a:lnTo>
                    <a:pt x="1022" y="1619"/>
                  </a:lnTo>
                  <a:lnTo>
                    <a:pt x="925" y="1619"/>
                  </a:lnTo>
                  <a:lnTo>
                    <a:pt x="887" y="1581"/>
                  </a:lnTo>
                  <a:lnTo>
                    <a:pt x="848" y="1561"/>
                  </a:lnTo>
                  <a:lnTo>
                    <a:pt x="617" y="1561"/>
                  </a:lnTo>
                  <a:lnTo>
                    <a:pt x="174" y="1812"/>
                  </a:lnTo>
                  <a:lnTo>
                    <a:pt x="0" y="2217"/>
                  </a:lnTo>
                  <a:lnTo>
                    <a:pt x="0" y="2486"/>
                  </a:lnTo>
                  <a:lnTo>
                    <a:pt x="135" y="2949"/>
                  </a:lnTo>
                  <a:lnTo>
                    <a:pt x="405" y="3199"/>
                  </a:lnTo>
                  <a:lnTo>
                    <a:pt x="617" y="3778"/>
                  </a:lnTo>
                  <a:lnTo>
                    <a:pt x="5916" y="3778"/>
                  </a:lnTo>
                  <a:lnTo>
                    <a:pt x="6090" y="3720"/>
                  </a:lnTo>
                  <a:lnTo>
                    <a:pt x="6225" y="3623"/>
                  </a:lnTo>
                  <a:lnTo>
                    <a:pt x="6302" y="3585"/>
                  </a:lnTo>
                  <a:lnTo>
                    <a:pt x="6360" y="3508"/>
                  </a:lnTo>
                  <a:lnTo>
                    <a:pt x="6398" y="3431"/>
                  </a:lnTo>
                  <a:lnTo>
                    <a:pt x="6437" y="3334"/>
                  </a:lnTo>
                  <a:lnTo>
                    <a:pt x="6475" y="3238"/>
                  </a:lnTo>
                  <a:lnTo>
                    <a:pt x="6495" y="3122"/>
                  </a:lnTo>
                  <a:lnTo>
                    <a:pt x="6495" y="3045"/>
                  </a:lnTo>
                  <a:lnTo>
                    <a:pt x="6533" y="2968"/>
                  </a:lnTo>
                  <a:lnTo>
                    <a:pt x="6572" y="2910"/>
                  </a:lnTo>
                  <a:lnTo>
                    <a:pt x="6630" y="2853"/>
                  </a:lnTo>
                  <a:lnTo>
                    <a:pt x="6707" y="2795"/>
                  </a:lnTo>
                  <a:lnTo>
                    <a:pt x="6764" y="2718"/>
                  </a:lnTo>
                  <a:lnTo>
                    <a:pt x="6822" y="2641"/>
                  </a:lnTo>
                  <a:lnTo>
                    <a:pt x="6880" y="2564"/>
                  </a:lnTo>
                  <a:lnTo>
                    <a:pt x="6899" y="2467"/>
                  </a:lnTo>
                  <a:lnTo>
                    <a:pt x="6938" y="2371"/>
                  </a:lnTo>
                  <a:lnTo>
                    <a:pt x="6938" y="2274"/>
                  </a:lnTo>
                  <a:lnTo>
                    <a:pt x="6938" y="2159"/>
                  </a:lnTo>
                  <a:lnTo>
                    <a:pt x="6919" y="2024"/>
                  </a:lnTo>
                  <a:lnTo>
                    <a:pt x="6880" y="1889"/>
                  </a:lnTo>
                  <a:lnTo>
                    <a:pt x="6803" y="1754"/>
                  </a:lnTo>
                  <a:lnTo>
                    <a:pt x="6707" y="1658"/>
                  </a:lnTo>
                  <a:lnTo>
                    <a:pt x="6610" y="1561"/>
                  </a:lnTo>
                  <a:lnTo>
                    <a:pt x="6475" y="1484"/>
                  </a:lnTo>
                  <a:lnTo>
                    <a:pt x="6340" y="1446"/>
                  </a:lnTo>
                  <a:lnTo>
                    <a:pt x="6206" y="1427"/>
                  </a:lnTo>
                  <a:lnTo>
                    <a:pt x="6051" y="1427"/>
                  </a:lnTo>
                  <a:lnTo>
                    <a:pt x="5897" y="1446"/>
                  </a:lnTo>
                  <a:lnTo>
                    <a:pt x="5762" y="1504"/>
                  </a:lnTo>
                  <a:lnTo>
                    <a:pt x="5647" y="1581"/>
                  </a:lnTo>
                  <a:lnTo>
                    <a:pt x="5608" y="1619"/>
                  </a:lnTo>
                  <a:lnTo>
                    <a:pt x="5512" y="1619"/>
                  </a:lnTo>
                  <a:lnTo>
                    <a:pt x="5454" y="1600"/>
                  </a:lnTo>
                  <a:lnTo>
                    <a:pt x="5396" y="1542"/>
                  </a:lnTo>
                  <a:lnTo>
                    <a:pt x="5300" y="1504"/>
                  </a:lnTo>
                  <a:lnTo>
                    <a:pt x="5223" y="1484"/>
                  </a:lnTo>
                  <a:lnTo>
                    <a:pt x="5126" y="1484"/>
                  </a:lnTo>
                  <a:lnTo>
                    <a:pt x="5011" y="1504"/>
                  </a:lnTo>
                  <a:lnTo>
                    <a:pt x="4914" y="1523"/>
                  </a:lnTo>
                  <a:lnTo>
                    <a:pt x="4837" y="1542"/>
                  </a:lnTo>
                  <a:lnTo>
                    <a:pt x="4760" y="1542"/>
                  </a:lnTo>
                  <a:lnTo>
                    <a:pt x="4702" y="1504"/>
                  </a:lnTo>
                  <a:lnTo>
                    <a:pt x="4664" y="1427"/>
                  </a:lnTo>
                  <a:lnTo>
                    <a:pt x="4587" y="1330"/>
                  </a:lnTo>
                  <a:lnTo>
                    <a:pt x="4490" y="1234"/>
                  </a:lnTo>
                  <a:lnTo>
                    <a:pt x="4375" y="1176"/>
                  </a:lnTo>
                  <a:lnTo>
                    <a:pt x="4240" y="1157"/>
                  </a:lnTo>
                  <a:lnTo>
                    <a:pt x="4163" y="1157"/>
                  </a:lnTo>
                  <a:lnTo>
                    <a:pt x="4086" y="1176"/>
                  </a:lnTo>
                  <a:lnTo>
                    <a:pt x="4028" y="1195"/>
                  </a:lnTo>
                  <a:lnTo>
                    <a:pt x="3970" y="1195"/>
                  </a:lnTo>
                  <a:lnTo>
                    <a:pt x="3932" y="1176"/>
                  </a:lnTo>
                  <a:lnTo>
                    <a:pt x="3874" y="1137"/>
                  </a:lnTo>
                  <a:lnTo>
                    <a:pt x="3797" y="1022"/>
                  </a:lnTo>
                  <a:lnTo>
                    <a:pt x="3739" y="906"/>
                  </a:lnTo>
                  <a:lnTo>
                    <a:pt x="3700" y="771"/>
                  </a:lnTo>
                  <a:lnTo>
                    <a:pt x="3681" y="636"/>
                  </a:lnTo>
                  <a:lnTo>
                    <a:pt x="3681" y="78"/>
                  </a:lnTo>
                  <a:lnTo>
                    <a:pt x="3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6"/>
            <p:cNvSpPr/>
            <p:nvPr/>
          </p:nvSpPr>
          <p:spPr>
            <a:xfrm>
              <a:off x="1702742" y="2147438"/>
              <a:ext cx="47294" cy="83572"/>
            </a:xfrm>
            <a:custGeom>
              <a:avLst/>
              <a:gdLst/>
              <a:ahLst/>
              <a:cxnLst/>
              <a:rect l="l" t="t" r="r" b="b"/>
              <a:pathLst>
                <a:path w="1331" h="2352" extrusionOk="0">
                  <a:moveTo>
                    <a:pt x="733" y="1"/>
                  </a:moveTo>
                  <a:lnTo>
                    <a:pt x="598" y="20"/>
                  </a:lnTo>
                  <a:lnTo>
                    <a:pt x="463" y="58"/>
                  </a:lnTo>
                  <a:lnTo>
                    <a:pt x="328" y="135"/>
                  </a:lnTo>
                  <a:lnTo>
                    <a:pt x="232" y="232"/>
                  </a:lnTo>
                  <a:lnTo>
                    <a:pt x="136" y="328"/>
                  </a:lnTo>
                  <a:lnTo>
                    <a:pt x="59" y="463"/>
                  </a:lnTo>
                  <a:lnTo>
                    <a:pt x="20" y="598"/>
                  </a:lnTo>
                  <a:lnTo>
                    <a:pt x="1" y="733"/>
                  </a:lnTo>
                  <a:lnTo>
                    <a:pt x="1" y="848"/>
                  </a:lnTo>
                  <a:lnTo>
                    <a:pt x="1" y="945"/>
                  </a:lnTo>
                  <a:lnTo>
                    <a:pt x="39" y="1041"/>
                  </a:lnTo>
                  <a:lnTo>
                    <a:pt x="59" y="1138"/>
                  </a:lnTo>
                  <a:lnTo>
                    <a:pt x="116" y="1215"/>
                  </a:lnTo>
                  <a:lnTo>
                    <a:pt x="174" y="1292"/>
                  </a:lnTo>
                  <a:lnTo>
                    <a:pt x="232" y="1369"/>
                  </a:lnTo>
                  <a:lnTo>
                    <a:pt x="309" y="1427"/>
                  </a:lnTo>
                  <a:lnTo>
                    <a:pt x="367" y="1484"/>
                  </a:lnTo>
                  <a:lnTo>
                    <a:pt x="405" y="1542"/>
                  </a:lnTo>
                  <a:lnTo>
                    <a:pt x="444" y="1619"/>
                  </a:lnTo>
                  <a:lnTo>
                    <a:pt x="444" y="1696"/>
                  </a:lnTo>
                  <a:lnTo>
                    <a:pt x="463" y="1812"/>
                  </a:lnTo>
                  <a:lnTo>
                    <a:pt x="502" y="1908"/>
                  </a:lnTo>
                  <a:lnTo>
                    <a:pt x="540" y="2005"/>
                  </a:lnTo>
                  <a:lnTo>
                    <a:pt x="579" y="2082"/>
                  </a:lnTo>
                  <a:lnTo>
                    <a:pt x="637" y="2159"/>
                  </a:lnTo>
                  <a:lnTo>
                    <a:pt x="714" y="2217"/>
                  </a:lnTo>
                  <a:lnTo>
                    <a:pt x="849" y="2294"/>
                  </a:lnTo>
                  <a:lnTo>
                    <a:pt x="926" y="2352"/>
                  </a:lnTo>
                  <a:lnTo>
                    <a:pt x="1118" y="2352"/>
                  </a:lnTo>
                  <a:lnTo>
                    <a:pt x="1041" y="2255"/>
                  </a:lnTo>
                  <a:lnTo>
                    <a:pt x="984" y="2159"/>
                  </a:lnTo>
                  <a:lnTo>
                    <a:pt x="945" y="2024"/>
                  </a:lnTo>
                  <a:lnTo>
                    <a:pt x="926" y="1889"/>
                  </a:lnTo>
                  <a:lnTo>
                    <a:pt x="906" y="1812"/>
                  </a:lnTo>
                  <a:lnTo>
                    <a:pt x="868" y="1735"/>
                  </a:lnTo>
                  <a:lnTo>
                    <a:pt x="829" y="1677"/>
                  </a:lnTo>
                  <a:lnTo>
                    <a:pt x="772" y="1619"/>
                  </a:lnTo>
                  <a:lnTo>
                    <a:pt x="694" y="1561"/>
                  </a:lnTo>
                  <a:lnTo>
                    <a:pt x="637" y="1484"/>
                  </a:lnTo>
                  <a:lnTo>
                    <a:pt x="579" y="1407"/>
                  </a:lnTo>
                  <a:lnTo>
                    <a:pt x="540" y="1330"/>
                  </a:lnTo>
                  <a:lnTo>
                    <a:pt x="502" y="1234"/>
                  </a:lnTo>
                  <a:lnTo>
                    <a:pt x="463" y="1138"/>
                  </a:lnTo>
                  <a:lnTo>
                    <a:pt x="463" y="1041"/>
                  </a:lnTo>
                  <a:lnTo>
                    <a:pt x="463" y="926"/>
                  </a:lnTo>
                  <a:lnTo>
                    <a:pt x="482" y="791"/>
                  </a:lnTo>
                  <a:lnTo>
                    <a:pt x="540" y="656"/>
                  </a:lnTo>
                  <a:lnTo>
                    <a:pt x="598" y="521"/>
                  </a:lnTo>
                  <a:lnTo>
                    <a:pt x="694" y="424"/>
                  </a:lnTo>
                  <a:lnTo>
                    <a:pt x="810" y="328"/>
                  </a:lnTo>
                  <a:lnTo>
                    <a:pt x="926" y="251"/>
                  </a:lnTo>
                  <a:lnTo>
                    <a:pt x="1061" y="213"/>
                  </a:lnTo>
                  <a:lnTo>
                    <a:pt x="1195" y="174"/>
                  </a:lnTo>
                  <a:lnTo>
                    <a:pt x="1330" y="174"/>
                  </a:lnTo>
                  <a:lnTo>
                    <a:pt x="1292" y="155"/>
                  </a:lnTo>
                  <a:lnTo>
                    <a:pt x="1176" y="78"/>
                  </a:lnTo>
                  <a:lnTo>
                    <a:pt x="1041" y="20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6"/>
            <p:cNvSpPr/>
            <p:nvPr/>
          </p:nvSpPr>
          <p:spPr>
            <a:xfrm>
              <a:off x="1752737" y="2096768"/>
              <a:ext cx="82187" cy="64385"/>
            </a:xfrm>
            <a:custGeom>
              <a:avLst/>
              <a:gdLst/>
              <a:ahLst/>
              <a:cxnLst/>
              <a:rect l="l" t="t" r="r" b="b"/>
              <a:pathLst>
                <a:path w="2313" h="1812" extrusionOk="0">
                  <a:moveTo>
                    <a:pt x="1908" y="1"/>
                  </a:moveTo>
                  <a:lnTo>
                    <a:pt x="1850" y="78"/>
                  </a:lnTo>
                  <a:lnTo>
                    <a:pt x="1850" y="636"/>
                  </a:lnTo>
                  <a:lnTo>
                    <a:pt x="1831" y="771"/>
                  </a:lnTo>
                  <a:lnTo>
                    <a:pt x="1793" y="906"/>
                  </a:lnTo>
                  <a:lnTo>
                    <a:pt x="1735" y="1022"/>
                  </a:lnTo>
                  <a:lnTo>
                    <a:pt x="1658" y="1137"/>
                  </a:lnTo>
                  <a:lnTo>
                    <a:pt x="1600" y="1176"/>
                  </a:lnTo>
                  <a:lnTo>
                    <a:pt x="1561" y="1195"/>
                  </a:lnTo>
                  <a:lnTo>
                    <a:pt x="1504" y="1195"/>
                  </a:lnTo>
                  <a:lnTo>
                    <a:pt x="1446" y="1176"/>
                  </a:lnTo>
                  <a:lnTo>
                    <a:pt x="1369" y="1157"/>
                  </a:lnTo>
                  <a:lnTo>
                    <a:pt x="1292" y="1157"/>
                  </a:lnTo>
                  <a:lnTo>
                    <a:pt x="1157" y="1176"/>
                  </a:lnTo>
                  <a:lnTo>
                    <a:pt x="1041" y="1234"/>
                  </a:lnTo>
                  <a:lnTo>
                    <a:pt x="945" y="1330"/>
                  </a:lnTo>
                  <a:lnTo>
                    <a:pt x="868" y="1427"/>
                  </a:lnTo>
                  <a:lnTo>
                    <a:pt x="829" y="1504"/>
                  </a:lnTo>
                  <a:lnTo>
                    <a:pt x="771" y="1542"/>
                  </a:lnTo>
                  <a:lnTo>
                    <a:pt x="694" y="1542"/>
                  </a:lnTo>
                  <a:lnTo>
                    <a:pt x="617" y="1523"/>
                  </a:lnTo>
                  <a:lnTo>
                    <a:pt x="521" y="1504"/>
                  </a:lnTo>
                  <a:lnTo>
                    <a:pt x="405" y="1484"/>
                  </a:lnTo>
                  <a:lnTo>
                    <a:pt x="309" y="1484"/>
                  </a:lnTo>
                  <a:lnTo>
                    <a:pt x="232" y="1504"/>
                  </a:lnTo>
                  <a:lnTo>
                    <a:pt x="135" y="1542"/>
                  </a:lnTo>
                  <a:lnTo>
                    <a:pt x="78" y="1600"/>
                  </a:lnTo>
                  <a:lnTo>
                    <a:pt x="0" y="1619"/>
                  </a:lnTo>
                  <a:lnTo>
                    <a:pt x="97" y="1639"/>
                  </a:lnTo>
                  <a:lnTo>
                    <a:pt x="193" y="1677"/>
                  </a:lnTo>
                  <a:lnTo>
                    <a:pt x="270" y="1716"/>
                  </a:lnTo>
                  <a:lnTo>
                    <a:pt x="347" y="1773"/>
                  </a:lnTo>
                  <a:lnTo>
                    <a:pt x="405" y="1812"/>
                  </a:lnTo>
                  <a:lnTo>
                    <a:pt x="501" y="1812"/>
                  </a:lnTo>
                  <a:lnTo>
                    <a:pt x="540" y="1773"/>
                  </a:lnTo>
                  <a:lnTo>
                    <a:pt x="617" y="1735"/>
                  </a:lnTo>
                  <a:lnTo>
                    <a:pt x="694" y="1696"/>
                  </a:lnTo>
                  <a:lnTo>
                    <a:pt x="771" y="1677"/>
                  </a:lnTo>
                  <a:lnTo>
                    <a:pt x="983" y="1677"/>
                  </a:lnTo>
                  <a:lnTo>
                    <a:pt x="1080" y="1716"/>
                  </a:lnTo>
                  <a:lnTo>
                    <a:pt x="1157" y="1735"/>
                  </a:lnTo>
                  <a:lnTo>
                    <a:pt x="1234" y="1716"/>
                  </a:lnTo>
                  <a:lnTo>
                    <a:pt x="1292" y="1677"/>
                  </a:lnTo>
                  <a:lnTo>
                    <a:pt x="1330" y="1619"/>
                  </a:lnTo>
                  <a:lnTo>
                    <a:pt x="1407" y="1523"/>
                  </a:lnTo>
                  <a:lnTo>
                    <a:pt x="1504" y="1427"/>
                  </a:lnTo>
                  <a:lnTo>
                    <a:pt x="1619" y="1369"/>
                  </a:lnTo>
                  <a:lnTo>
                    <a:pt x="1754" y="1349"/>
                  </a:lnTo>
                  <a:lnTo>
                    <a:pt x="1850" y="1349"/>
                  </a:lnTo>
                  <a:lnTo>
                    <a:pt x="1908" y="1369"/>
                  </a:lnTo>
                  <a:lnTo>
                    <a:pt x="1966" y="1388"/>
                  </a:lnTo>
                  <a:lnTo>
                    <a:pt x="2024" y="1388"/>
                  </a:lnTo>
                  <a:lnTo>
                    <a:pt x="2082" y="1369"/>
                  </a:lnTo>
                  <a:lnTo>
                    <a:pt x="2120" y="1330"/>
                  </a:lnTo>
                  <a:lnTo>
                    <a:pt x="2197" y="1215"/>
                  </a:lnTo>
                  <a:lnTo>
                    <a:pt x="2255" y="1099"/>
                  </a:lnTo>
                  <a:lnTo>
                    <a:pt x="2294" y="964"/>
                  </a:lnTo>
                  <a:lnTo>
                    <a:pt x="2313" y="829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6"/>
            <p:cNvSpPr/>
            <p:nvPr/>
          </p:nvSpPr>
          <p:spPr>
            <a:xfrm>
              <a:off x="1928020" y="2101565"/>
              <a:ext cx="13751" cy="21959"/>
            </a:xfrm>
            <a:custGeom>
              <a:avLst/>
              <a:gdLst/>
              <a:ahLst/>
              <a:cxnLst/>
              <a:rect l="l" t="t" r="r" b="b"/>
              <a:pathLst>
                <a:path w="387" h="618" extrusionOk="0">
                  <a:moveTo>
                    <a:pt x="116" y="0"/>
                  </a:moveTo>
                  <a:lnTo>
                    <a:pt x="1" y="174"/>
                  </a:lnTo>
                  <a:lnTo>
                    <a:pt x="1" y="463"/>
                  </a:lnTo>
                  <a:lnTo>
                    <a:pt x="97" y="598"/>
                  </a:lnTo>
                  <a:lnTo>
                    <a:pt x="213" y="617"/>
                  </a:lnTo>
                  <a:lnTo>
                    <a:pt x="271" y="559"/>
                  </a:lnTo>
                  <a:lnTo>
                    <a:pt x="328" y="501"/>
                  </a:lnTo>
                  <a:lnTo>
                    <a:pt x="367" y="405"/>
                  </a:lnTo>
                  <a:lnTo>
                    <a:pt x="386" y="309"/>
                  </a:lnTo>
                  <a:lnTo>
                    <a:pt x="367" y="212"/>
                  </a:lnTo>
                  <a:lnTo>
                    <a:pt x="328" y="135"/>
                  </a:lnTo>
                  <a:lnTo>
                    <a:pt x="271" y="58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6"/>
            <p:cNvSpPr/>
            <p:nvPr/>
          </p:nvSpPr>
          <p:spPr>
            <a:xfrm>
              <a:off x="1916401" y="2099504"/>
              <a:ext cx="19188" cy="26045"/>
            </a:xfrm>
            <a:custGeom>
              <a:avLst/>
              <a:gdLst/>
              <a:ahLst/>
              <a:cxnLst/>
              <a:rect l="l" t="t" r="r" b="b"/>
              <a:pathLst>
                <a:path w="540" h="733" extrusionOk="0">
                  <a:moveTo>
                    <a:pt x="347" y="1"/>
                  </a:moveTo>
                  <a:lnTo>
                    <a:pt x="270" y="20"/>
                  </a:lnTo>
                  <a:lnTo>
                    <a:pt x="212" y="39"/>
                  </a:lnTo>
                  <a:lnTo>
                    <a:pt x="154" y="78"/>
                  </a:lnTo>
                  <a:lnTo>
                    <a:pt x="97" y="116"/>
                  </a:lnTo>
                  <a:lnTo>
                    <a:pt x="58" y="174"/>
                  </a:lnTo>
                  <a:lnTo>
                    <a:pt x="19" y="232"/>
                  </a:lnTo>
                  <a:lnTo>
                    <a:pt x="0" y="290"/>
                  </a:lnTo>
                  <a:lnTo>
                    <a:pt x="0" y="367"/>
                  </a:lnTo>
                  <a:lnTo>
                    <a:pt x="0" y="444"/>
                  </a:lnTo>
                  <a:lnTo>
                    <a:pt x="19" y="502"/>
                  </a:lnTo>
                  <a:lnTo>
                    <a:pt x="58" y="579"/>
                  </a:lnTo>
                  <a:lnTo>
                    <a:pt x="97" y="617"/>
                  </a:lnTo>
                  <a:lnTo>
                    <a:pt x="154" y="675"/>
                  </a:lnTo>
                  <a:lnTo>
                    <a:pt x="212" y="694"/>
                  </a:lnTo>
                  <a:lnTo>
                    <a:pt x="270" y="714"/>
                  </a:lnTo>
                  <a:lnTo>
                    <a:pt x="347" y="733"/>
                  </a:lnTo>
                  <a:lnTo>
                    <a:pt x="443" y="714"/>
                  </a:lnTo>
                  <a:lnTo>
                    <a:pt x="540" y="675"/>
                  </a:lnTo>
                  <a:lnTo>
                    <a:pt x="463" y="617"/>
                  </a:lnTo>
                  <a:lnTo>
                    <a:pt x="405" y="559"/>
                  </a:lnTo>
                  <a:lnTo>
                    <a:pt x="366" y="463"/>
                  </a:lnTo>
                  <a:lnTo>
                    <a:pt x="347" y="367"/>
                  </a:lnTo>
                  <a:lnTo>
                    <a:pt x="366" y="270"/>
                  </a:lnTo>
                  <a:lnTo>
                    <a:pt x="405" y="193"/>
                  </a:lnTo>
                  <a:lnTo>
                    <a:pt x="463" y="116"/>
                  </a:lnTo>
                  <a:lnTo>
                    <a:pt x="540" y="58"/>
                  </a:lnTo>
                  <a:lnTo>
                    <a:pt x="443" y="20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6"/>
            <p:cNvSpPr/>
            <p:nvPr/>
          </p:nvSpPr>
          <p:spPr>
            <a:xfrm>
              <a:off x="1746590" y="2174158"/>
              <a:ext cx="205449" cy="132181"/>
            </a:xfrm>
            <a:custGeom>
              <a:avLst/>
              <a:gdLst/>
              <a:ahLst/>
              <a:cxnLst/>
              <a:rect l="l" t="t" r="r" b="b"/>
              <a:pathLst>
                <a:path w="5782" h="3720" extrusionOk="0">
                  <a:moveTo>
                    <a:pt x="2814" y="0"/>
                  </a:moveTo>
                  <a:lnTo>
                    <a:pt x="2794" y="19"/>
                  </a:lnTo>
                  <a:lnTo>
                    <a:pt x="2544" y="77"/>
                  </a:lnTo>
                  <a:lnTo>
                    <a:pt x="2293" y="135"/>
                  </a:lnTo>
                  <a:lnTo>
                    <a:pt x="2062" y="231"/>
                  </a:lnTo>
                  <a:lnTo>
                    <a:pt x="1831" y="347"/>
                  </a:lnTo>
                  <a:lnTo>
                    <a:pt x="1599" y="482"/>
                  </a:lnTo>
                  <a:lnTo>
                    <a:pt x="1388" y="617"/>
                  </a:lnTo>
                  <a:lnTo>
                    <a:pt x="1195" y="771"/>
                  </a:lnTo>
                  <a:lnTo>
                    <a:pt x="1002" y="944"/>
                  </a:lnTo>
                  <a:lnTo>
                    <a:pt x="829" y="1137"/>
                  </a:lnTo>
                  <a:lnTo>
                    <a:pt x="674" y="1330"/>
                  </a:lnTo>
                  <a:lnTo>
                    <a:pt x="520" y="1542"/>
                  </a:lnTo>
                  <a:lnTo>
                    <a:pt x="405" y="1773"/>
                  </a:lnTo>
                  <a:lnTo>
                    <a:pt x="289" y="2004"/>
                  </a:lnTo>
                  <a:lnTo>
                    <a:pt x="193" y="2255"/>
                  </a:lnTo>
                  <a:lnTo>
                    <a:pt x="116" y="2505"/>
                  </a:lnTo>
                  <a:lnTo>
                    <a:pt x="58" y="2775"/>
                  </a:lnTo>
                  <a:lnTo>
                    <a:pt x="19" y="3006"/>
                  </a:lnTo>
                  <a:lnTo>
                    <a:pt x="0" y="3238"/>
                  </a:lnTo>
                  <a:lnTo>
                    <a:pt x="0" y="3450"/>
                  </a:lnTo>
                  <a:lnTo>
                    <a:pt x="19" y="3681"/>
                  </a:lnTo>
                  <a:lnTo>
                    <a:pt x="39" y="3719"/>
                  </a:lnTo>
                  <a:lnTo>
                    <a:pt x="964" y="3719"/>
                  </a:lnTo>
                  <a:lnTo>
                    <a:pt x="1176" y="3565"/>
                  </a:lnTo>
                  <a:lnTo>
                    <a:pt x="2293" y="3565"/>
                  </a:lnTo>
                  <a:lnTo>
                    <a:pt x="2505" y="3719"/>
                  </a:lnTo>
                  <a:lnTo>
                    <a:pt x="5704" y="3719"/>
                  </a:lnTo>
                  <a:lnTo>
                    <a:pt x="5723" y="3700"/>
                  </a:lnTo>
                  <a:lnTo>
                    <a:pt x="5762" y="3662"/>
                  </a:lnTo>
                  <a:lnTo>
                    <a:pt x="5762" y="3623"/>
                  </a:lnTo>
                  <a:lnTo>
                    <a:pt x="5781" y="3411"/>
                  </a:lnTo>
                  <a:lnTo>
                    <a:pt x="5781" y="3199"/>
                  </a:lnTo>
                  <a:lnTo>
                    <a:pt x="5762" y="2968"/>
                  </a:lnTo>
                  <a:lnTo>
                    <a:pt x="5723" y="2756"/>
                  </a:lnTo>
                  <a:lnTo>
                    <a:pt x="5666" y="2486"/>
                  </a:lnTo>
                  <a:lnTo>
                    <a:pt x="5608" y="2236"/>
                  </a:lnTo>
                  <a:lnTo>
                    <a:pt x="5511" y="2004"/>
                  </a:lnTo>
                  <a:lnTo>
                    <a:pt x="5396" y="1773"/>
                  </a:lnTo>
                  <a:lnTo>
                    <a:pt x="5261" y="1542"/>
                  </a:lnTo>
                  <a:lnTo>
                    <a:pt x="5126" y="1349"/>
                  </a:lnTo>
                  <a:lnTo>
                    <a:pt x="4972" y="1137"/>
                  </a:lnTo>
                  <a:lnTo>
                    <a:pt x="4798" y="964"/>
                  </a:lnTo>
                  <a:lnTo>
                    <a:pt x="4606" y="790"/>
                  </a:lnTo>
                  <a:lnTo>
                    <a:pt x="4413" y="636"/>
                  </a:lnTo>
                  <a:lnTo>
                    <a:pt x="4220" y="501"/>
                  </a:lnTo>
                  <a:lnTo>
                    <a:pt x="3989" y="366"/>
                  </a:lnTo>
                  <a:lnTo>
                    <a:pt x="3777" y="270"/>
                  </a:lnTo>
                  <a:lnTo>
                    <a:pt x="3546" y="174"/>
                  </a:lnTo>
                  <a:lnTo>
                    <a:pt x="3295" y="96"/>
                  </a:lnTo>
                  <a:lnTo>
                    <a:pt x="3045" y="39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6"/>
            <p:cNvSpPr/>
            <p:nvPr/>
          </p:nvSpPr>
          <p:spPr>
            <a:xfrm>
              <a:off x="1714397" y="2173448"/>
              <a:ext cx="136303" cy="132892"/>
            </a:xfrm>
            <a:custGeom>
              <a:avLst/>
              <a:gdLst/>
              <a:ahLst/>
              <a:cxnLst/>
              <a:rect l="l" t="t" r="r" b="b"/>
              <a:pathLst>
                <a:path w="3836" h="3740" extrusionOk="0">
                  <a:moveTo>
                    <a:pt x="3315" y="1"/>
                  </a:moveTo>
                  <a:lnTo>
                    <a:pt x="3064" y="20"/>
                  </a:lnTo>
                  <a:lnTo>
                    <a:pt x="2814" y="59"/>
                  </a:lnTo>
                  <a:lnTo>
                    <a:pt x="2583" y="97"/>
                  </a:lnTo>
                  <a:lnTo>
                    <a:pt x="2332" y="155"/>
                  </a:lnTo>
                  <a:lnTo>
                    <a:pt x="2120" y="251"/>
                  </a:lnTo>
                  <a:lnTo>
                    <a:pt x="1908" y="328"/>
                  </a:lnTo>
                  <a:lnTo>
                    <a:pt x="1850" y="483"/>
                  </a:lnTo>
                  <a:lnTo>
                    <a:pt x="867" y="1350"/>
                  </a:lnTo>
                  <a:lnTo>
                    <a:pt x="656" y="1369"/>
                  </a:lnTo>
                  <a:lnTo>
                    <a:pt x="482" y="1600"/>
                  </a:lnTo>
                  <a:lnTo>
                    <a:pt x="347" y="1870"/>
                  </a:lnTo>
                  <a:lnTo>
                    <a:pt x="232" y="2140"/>
                  </a:lnTo>
                  <a:lnTo>
                    <a:pt x="135" y="2429"/>
                  </a:lnTo>
                  <a:lnTo>
                    <a:pt x="58" y="2718"/>
                  </a:lnTo>
                  <a:lnTo>
                    <a:pt x="20" y="3026"/>
                  </a:lnTo>
                  <a:lnTo>
                    <a:pt x="0" y="3335"/>
                  </a:lnTo>
                  <a:lnTo>
                    <a:pt x="20" y="3643"/>
                  </a:lnTo>
                  <a:lnTo>
                    <a:pt x="20" y="3682"/>
                  </a:lnTo>
                  <a:lnTo>
                    <a:pt x="58" y="3720"/>
                  </a:lnTo>
                  <a:lnTo>
                    <a:pt x="77" y="3739"/>
                  </a:lnTo>
                  <a:lnTo>
                    <a:pt x="1041" y="3739"/>
                  </a:lnTo>
                  <a:lnTo>
                    <a:pt x="1022" y="3720"/>
                  </a:lnTo>
                  <a:lnTo>
                    <a:pt x="1002" y="3682"/>
                  </a:lnTo>
                  <a:lnTo>
                    <a:pt x="983" y="3643"/>
                  </a:lnTo>
                  <a:lnTo>
                    <a:pt x="964" y="3431"/>
                  </a:lnTo>
                  <a:lnTo>
                    <a:pt x="964" y="3219"/>
                  </a:lnTo>
                  <a:lnTo>
                    <a:pt x="983" y="2988"/>
                  </a:lnTo>
                  <a:lnTo>
                    <a:pt x="1022" y="2776"/>
                  </a:lnTo>
                  <a:lnTo>
                    <a:pt x="1079" y="2506"/>
                  </a:lnTo>
                  <a:lnTo>
                    <a:pt x="1157" y="2256"/>
                  </a:lnTo>
                  <a:lnTo>
                    <a:pt x="1253" y="2024"/>
                  </a:lnTo>
                  <a:lnTo>
                    <a:pt x="1349" y="1793"/>
                  </a:lnTo>
                  <a:lnTo>
                    <a:pt x="1484" y="1562"/>
                  </a:lnTo>
                  <a:lnTo>
                    <a:pt x="1619" y="1369"/>
                  </a:lnTo>
                  <a:lnTo>
                    <a:pt x="1773" y="1157"/>
                  </a:lnTo>
                  <a:lnTo>
                    <a:pt x="1947" y="984"/>
                  </a:lnTo>
                  <a:lnTo>
                    <a:pt x="2139" y="810"/>
                  </a:lnTo>
                  <a:lnTo>
                    <a:pt x="2332" y="656"/>
                  </a:lnTo>
                  <a:lnTo>
                    <a:pt x="2544" y="521"/>
                  </a:lnTo>
                  <a:lnTo>
                    <a:pt x="2756" y="386"/>
                  </a:lnTo>
                  <a:lnTo>
                    <a:pt x="2968" y="290"/>
                  </a:lnTo>
                  <a:lnTo>
                    <a:pt x="3219" y="194"/>
                  </a:lnTo>
                  <a:lnTo>
                    <a:pt x="3450" y="116"/>
                  </a:lnTo>
                  <a:lnTo>
                    <a:pt x="3700" y="59"/>
                  </a:lnTo>
                  <a:lnTo>
                    <a:pt x="3835" y="39"/>
                  </a:lnTo>
                  <a:lnTo>
                    <a:pt x="3565" y="20"/>
                  </a:lnTo>
                  <a:lnTo>
                    <a:pt x="33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6"/>
            <p:cNvSpPr/>
            <p:nvPr/>
          </p:nvSpPr>
          <p:spPr>
            <a:xfrm>
              <a:off x="1828742" y="1987896"/>
              <a:ext cx="8954" cy="26756"/>
            </a:xfrm>
            <a:custGeom>
              <a:avLst/>
              <a:gdLst/>
              <a:ahLst/>
              <a:cxnLst/>
              <a:rect l="l" t="t" r="r" b="b"/>
              <a:pathLst>
                <a:path w="252" h="753" extrusionOk="0">
                  <a:moveTo>
                    <a:pt x="135" y="0"/>
                  </a:moveTo>
                  <a:lnTo>
                    <a:pt x="78" y="20"/>
                  </a:lnTo>
                  <a:lnTo>
                    <a:pt x="39" y="39"/>
                  </a:lnTo>
                  <a:lnTo>
                    <a:pt x="1" y="78"/>
                  </a:lnTo>
                  <a:lnTo>
                    <a:pt x="1" y="135"/>
                  </a:lnTo>
                  <a:lnTo>
                    <a:pt x="1" y="617"/>
                  </a:lnTo>
                  <a:lnTo>
                    <a:pt x="1" y="675"/>
                  </a:lnTo>
                  <a:lnTo>
                    <a:pt x="39" y="713"/>
                  </a:lnTo>
                  <a:lnTo>
                    <a:pt x="78" y="752"/>
                  </a:lnTo>
                  <a:lnTo>
                    <a:pt x="174" y="752"/>
                  </a:lnTo>
                  <a:lnTo>
                    <a:pt x="212" y="713"/>
                  </a:lnTo>
                  <a:lnTo>
                    <a:pt x="251" y="675"/>
                  </a:lnTo>
                  <a:lnTo>
                    <a:pt x="251" y="617"/>
                  </a:lnTo>
                  <a:lnTo>
                    <a:pt x="251" y="135"/>
                  </a:lnTo>
                  <a:lnTo>
                    <a:pt x="251" y="78"/>
                  </a:lnTo>
                  <a:lnTo>
                    <a:pt x="212" y="39"/>
                  </a:lnTo>
                  <a:lnTo>
                    <a:pt x="174" y="2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6"/>
            <p:cNvSpPr/>
            <p:nvPr/>
          </p:nvSpPr>
          <p:spPr>
            <a:xfrm>
              <a:off x="1822595" y="2030357"/>
              <a:ext cx="31517" cy="69182"/>
            </a:xfrm>
            <a:custGeom>
              <a:avLst/>
              <a:gdLst/>
              <a:ahLst/>
              <a:cxnLst/>
              <a:rect l="l" t="t" r="r" b="b"/>
              <a:pathLst>
                <a:path w="887" h="1947" extrusionOk="0">
                  <a:moveTo>
                    <a:pt x="0" y="0"/>
                  </a:moveTo>
                  <a:lnTo>
                    <a:pt x="0" y="1870"/>
                  </a:lnTo>
                  <a:lnTo>
                    <a:pt x="96" y="1947"/>
                  </a:lnTo>
                  <a:lnTo>
                    <a:pt x="809" y="1947"/>
                  </a:lnTo>
                  <a:lnTo>
                    <a:pt x="848" y="1908"/>
                  </a:lnTo>
                  <a:lnTo>
                    <a:pt x="887" y="1870"/>
                  </a:lnTo>
                  <a:lnTo>
                    <a:pt x="887" y="1812"/>
                  </a:lnTo>
                  <a:lnTo>
                    <a:pt x="887" y="39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6"/>
            <p:cNvSpPr/>
            <p:nvPr/>
          </p:nvSpPr>
          <p:spPr>
            <a:xfrm>
              <a:off x="1812326" y="2030357"/>
              <a:ext cx="15066" cy="69182"/>
            </a:xfrm>
            <a:custGeom>
              <a:avLst/>
              <a:gdLst/>
              <a:ahLst/>
              <a:cxnLst/>
              <a:rect l="l" t="t" r="r" b="b"/>
              <a:pathLst>
                <a:path w="424" h="1947" extrusionOk="0">
                  <a:moveTo>
                    <a:pt x="39" y="0"/>
                  </a:moveTo>
                  <a:lnTo>
                    <a:pt x="0" y="39"/>
                  </a:lnTo>
                  <a:lnTo>
                    <a:pt x="0" y="1812"/>
                  </a:lnTo>
                  <a:lnTo>
                    <a:pt x="0" y="1870"/>
                  </a:lnTo>
                  <a:lnTo>
                    <a:pt x="39" y="1908"/>
                  </a:lnTo>
                  <a:lnTo>
                    <a:pt x="77" y="1947"/>
                  </a:lnTo>
                  <a:lnTo>
                    <a:pt x="424" y="1947"/>
                  </a:lnTo>
                  <a:lnTo>
                    <a:pt x="385" y="1908"/>
                  </a:lnTo>
                  <a:lnTo>
                    <a:pt x="347" y="1870"/>
                  </a:lnTo>
                  <a:lnTo>
                    <a:pt x="347" y="1812"/>
                  </a:lnTo>
                  <a:lnTo>
                    <a:pt x="347" y="3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6"/>
            <p:cNvSpPr/>
            <p:nvPr/>
          </p:nvSpPr>
          <p:spPr>
            <a:xfrm>
              <a:off x="1828742" y="2071433"/>
              <a:ext cx="8954" cy="32228"/>
            </a:xfrm>
            <a:custGeom>
              <a:avLst/>
              <a:gdLst/>
              <a:ahLst/>
              <a:cxnLst/>
              <a:rect l="l" t="t" r="r" b="b"/>
              <a:pathLst>
                <a:path w="252" h="907" extrusionOk="0">
                  <a:moveTo>
                    <a:pt x="78" y="0"/>
                  </a:moveTo>
                  <a:lnTo>
                    <a:pt x="39" y="39"/>
                  </a:lnTo>
                  <a:lnTo>
                    <a:pt x="1" y="78"/>
                  </a:lnTo>
                  <a:lnTo>
                    <a:pt x="1" y="135"/>
                  </a:lnTo>
                  <a:lnTo>
                    <a:pt x="1" y="771"/>
                  </a:lnTo>
                  <a:lnTo>
                    <a:pt x="1" y="829"/>
                  </a:lnTo>
                  <a:lnTo>
                    <a:pt x="39" y="868"/>
                  </a:lnTo>
                  <a:lnTo>
                    <a:pt x="78" y="887"/>
                  </a:lnTo>
                  <a:lnTo>
                    <a:pt x="135" y="906"/>
                  </a:lnTo>
                  <a:lnTo>
                    <a:pt x="174" y="887"/>
                  </a:lnTo>
                  <a:lnTo>
                    <a:pt x="212" y="868"/>
                  </a:lnTo>
                  <a:lnTo>
                    <a:pt x="251" y="829"/>
                  </a:lnTo>
                  <a:lnTo>
                    <a:pt x="251" y="771"/>
                  </a:lnTo>
                  <a:lnTo>
                    <a:pt x="251" y="135"/>
                  </a:lnTo>
                  <a:lnTo>
                    <a:pt x="251" y="78"/>
                  </a:lnTo>
                  <a:lnTo>
                    <a:pt x="212" y="39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6"/>
            <p:cNvSpPr/>
            <p:nvPr/>
          </p:nvSpPr>
          <p:spPr>
            <a:xfrm>
              <a:off x="1813001" y="2272051"/>
              <a:ext cx="12365" cy="19223"/>
            </a:xfrm>
            <a:custGeom>
              <a:avLst/>
              <a:gdLst/>
              <a:ahLst/>
              <a:cxnLst/>
              <a:rect l="l" t="t" r="r" b="b"/>
              <a:pathLst>
                <a:path w="348" h="541" extrusionOk="0">
                  <a:moveTo>
                    <a:pt x="193" y="1"/>
                  </a:moveTo>
                  <a:lnTo>
                    <a:pt x="154" y="20"/>
                  </a:lnTo>
                  <a:lnTo>
                    <a:pt x="135" y="59"/>
                  </a:lnTo>
                  <a:lnTo>
                    <a:pt x="0" y="386"/>
                  </a:lnTo>
                  <a:lnTo>
                    <a:pt x="0" y="425"/>
                  </a:lnTo>
                  <a:lnTo>
                    <a:pt x="20" y="483"/>
                  </a:lnTo>
                  <a:lnTo>
                    <a:pt x="39" y="502"/>
                  </a:lnTo>
                  <a:lnTo>
                    <a:pt x="77" y="540"/>
                  </a:lnTo>
                  <a:lnTo>
                    <a:pt x="116" y="540"/>
                  </a:lnTo>
                  <a:lnTo>
                    <a:pt x="174" y="521"/>
                  </a:lnTo>
                  <a:lnTo>
                    <a:pt x="212" y="463"/>
                  </a:lnTo>
                  <a:lnTo>
                    <a:pt x="328" y="136"/>
                  </a:lnTo>
                  <a:lnTo>
                    <a:pt x="347" y="97"/>
                  </a:lnTo>
                  <a:lnTo>
                    <a:pt x="328" y="59"/>
                  </a:lnTo>
                  <a:lnTo>
                    <a:pt x="309" y="20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6"/>
            <p:cNvSpPr/>
            <p:nvPr/>
          </p:nvSpPr>
          <p:spPr>
            <a:xfrm>
              <a:off x="1780133" y="2278233"/>
              <a:ext cx="15776" cy="17837"/>
            </a:xfrm>
            <a:custGeom>
              <a:avLst/>
              <a:gdLst/>
              <a:ahLst/>
              <a:cxnLst/>
              <a:rect l="l" t="t" r="r" b="b"/>
              <a:pathLst>
                <a:path w="444" h="502" extrusionOk="0">
                  <a:moveTo>
                    <a:pt x="77" y="0"/>
                  </a:moveTo>
                  <a:lnTo>
                    <a:pt x="39" y="20"/>
                  </a:lnTo>
                  <a:lnTo>
                    <a:pt x="0" y="58"/>
                  </a:lnTo>
                  <a:lnTo>
                    <a:pt x="0" y="97"/>
                  </a:lnTo>
                  <a:lnTo>
                    <a:pt x="0" y="154"/>
                  </a:lnTo>
                  <a:lnTo>
                    <a:pt x="20" y="193"/>
                  </a:lnTo>
                  <a:lnTo>
                    <a:pt x="251" y="463"/>
                  </a:lnTo>
                  <a:lnTo>
                    <a:pt x="289" y="501"/>
                  </a:lnTo>
                  <a:lnTo>
                    <a:pt x="386" y="501"/>
                  </a:lnTo>
                  <a:lnTo>
                    <a:pt x="405" y="482"/>
                  </a:lnTo>
                  <a:lnTo>
                    <a:pt x="444" y="443"/>
                  </a:lnTo>
                  <a:lnTo>
                    <a:pt x="444" y="405"/>
                  </a:lnTo>
                  <a:lnTo>
                    <a:pt x="444" y="366"/>
                  </a:lnTo>
                  <a:lnTo>
                    <a:pt x="424" y="328"/>
                  </a:lnTo>
                  <a:lnTo>
                    <a:pt x="193" y="39"/>
                  </a:lnTo>
                  <a:lnTo>
                    <a:pt x="154" y="2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6"/>
            <p:cNvSpPr/>
            <p:nvPr/>
          </p:nvSpPr>
          <p:spPr>
            <a:xfrm>
              <a:off x="1790402" y="2201518"/>
              <a:ext cx="22634" cy="10304"/>
            </a:xfrm>
            <a:custGeom>
              <a:avLst/>
              <a:gdLst/>
              <a:ahLst/>
              <a:cxnLst/>
              <a:rect l="l" t="t" r="r" b="b"/>
              <a:pathLst>
                <a:path w="637" h="290" extrusionOk="0">
                  <a:moveTo>
                    <a:pt x="501" y="1"/>
                  </a:moveTo>
                  <a:lnTo>
                    <a:pt x="97" y="78"/>
                  </a:lnTo>
                  <a:lnTo>
                    <a:pt x="58" y="97"/>
                  </a:lnTo>
                  <a:lnTo>
                    <a:pt x="20" y="117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20" y="232"/>
                  </a:lnTo>
                  <a:lnTo>
                    <a:pt x="39" y="271"/>
                  </a:lnTo>
                  <a:lnTo>
                    <a:pt x="77" y="290"/>
                  </a:lnTo>
                  <a:lnTo>
                    <a:pt x="135" y="290"/>
                  </a:lnTo>
                  <a:lnTo>
                    <a:pt x="540" y="213"/>
                  </a:lnTo>
                  <a:lnTo>
                    <a:pt x="578" y="213"/>
                  </a:lnTo>
                  <a:lnTo>
                    <a:pt x="617" y="174"/>
                  </a:lnTo>
                  <a:lnTo>
                    <a:pt x="636" y="136"/>
                  </a:lnTo>
                  <a:lnTo>
                    <a:pt x="636" y="97"/>
                  </a:lnTo>
                  <a:lnTo>
                    <a:pt x="617" y="59"/>
                  </a:lnTo>
                  <a:lnTo>
                    <a:pt x="578" y="20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6"/>
            <p:cNvSpPr/>
            <p:nvPr/>
          </p:nvSpPr>
          <p:spPr>
            <a:xfrm>
              <a:off x="1748615" y="2235097"/>
              <a:ext cx="13040" cy="21248"/>
            </a:xfrm>
            <a:custGeom>
              <a:avLst/>
              <a:gdLst/>
              <a:ahLst/>
              <a:cxnLst/>
              <a:rect l="l" t="t" r="r" b="b"/>
              <a:pathLst>
                <a:path w="367" h="598" extrusionOk="0">
                  <a:moveTo>
                    <a:pt x="213" y="0"/>
                  </a:moveTo>
                  <a:lnTo>
                    <a:pt x="174" y="39"/>
                  </a:lnTo>
                  <a:lnTo>
                    <a:pt x="155" y="77"/>
                  </a:lnTo>
                  <a:lnTo>
                    <a:pt x="20" y="443"/>
                  </a:lnTo>
                  <a:lnTo>
                    <a:pt x="1" y="501"/>
                  </a:lnTo>
                  <a:lnTo>
                    <a:pt x="20" y="540"/>
                  </a:lnTo>
                  <a:lnTo>
                    <a:pt x="39" y="559"/>
                  </a:lnTo>
                  <a:lnTo>
                    <a:pt x="78" y="598"/>
                  </a:lnTo>
                  <a:lnTo>
                    <a:pt x="116" y="598"/>
                  </a:lnTo>
                  <a:lnTo>
                    <a:pt x="174" y="578"/>
                  </a:lnTo>
                  <a:lnTo>
                    <a:pt x="213" y="521"/>
                  </a:lnTo>
                  <a:lnTo>
                    <a:pt x="367" y="154"/>
                  </a:lnTo>
                  <a:lnTo>
                    <a:pt x="367" y="97"/>
                  </a:lnTo>
                  <a:lnTo>
                    <a:pt x="367" y="58"/>
                  </a:lnTo>
                  <a:lnTo>
                    <a:pt x="328" y="1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6"/>
            <p:cNvSpPr/>
            <p:nvPr/>
          </p:nvSpPr>
          <p:spPr>
            <a:xfrm>
              <a:off x="1781483" y="2230975"/>
              <a:ext cx="17162" cy="17837"/>
            </a:xfrm>
            <a:custGeom>
              <a:avLst/>
              <a:gdLst/>
              <a:ahLst/>
              <a:cxnLst/>
              <a:rect l="l" t="t" r="r" b="b"/>
              <a:pathLst>
                <a:path w="483" h="502" extrusionOk="0">
                  <a:moveTo>
                    <a:pt x="78" y="1"/>
                  </a:moveTo>
                  <a:lnTo>
                    <a:pt x="39" y="20"/>
                  </a:lnTo>
                  <a:lnTo>
                    <a:pt x="20" y="58"/>
                  </a:lnTo>
                  <a:lnTo>
                    <a:pt x="1" y="97"/>
                  </a:lnTo>
                  <a:lnTo>
                    <a:pt x="20" y="135"/>
                  </a:lnTo>
                  <a:lnTo>
                    <a:pt x="39" y="174"/>
                  </a:lnTo>
                  <a:lnTo>
                    <a:pt x="271" y="463"/>
                  </a:lnTo>
                  <a:lnTo>
                    <a:pt x="309" y="502"/>
                  </a:lnTo>
                  <a:lnTo>
                    <a:pt x="406" y="502"/>
                  </a:lnTo>
                  <a:lnTo>
                    <a:pt x="444" y="482"/>
                  </a:lnTo>
                  <a:lnTo>
                    <a:pt x="463" y="444"/>
                  </a:lnTo>
                  <a:lnTo>
                    <a:pt x="483" y="405"/>
                  </a:lnTo>
                  <a:lnTo>
                    <a:pt x="463" y="367"/>
                  </a:lnTo>
                  <a:lnTo>
                    <a:pt x="444" y="328"/>
                  </a:lnTo>
                  <a:lnTo>
                    <a:pt x="194" y="39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6"/>
            <p:cNvSpPr/>
            <p:nvPr/>
          </p:nvSpPr>
          <p:spPr>
            <a:xfrm>
              <a:off x="1891066" y="2232361"/>
              <a:ext cx="17837" cy="9594"/>
            </a:xfrm>
            <a:custGeom>
              <a:avLst/>
              <a:gdLst/>
              <a:ahLst/>
              <a:cxnLst/>
              <a:rect l="l" t="t" r="r" b="b"/>
              <a:pathLst>
                <a:path w="502" h="270" extrusionOk="0">
                  <a:moveTo>
                    <a:pt x="366" y="0"/>
                  </a:moveTo>
                  <a:lnTo>
                    <a:pt x="77" y="58"/>
                  </a:lnTo>
                  <a:lnTo>
                    <a:pt x="39" y="58"/>
                  </a:lnTo>
                  <a:lnTo>
                    <a:pt x="19" y="96"/>
                  </a:lnTo>
                  <a:lnTo>
                    <a:pt x="0" y="135"/>
                  </a:lnTo>
                  <a:lnTo>
                    <a:pt x="0" y="174"/>
                  </a:lnTo>
                  <a:lnTo>
                    <a:pt x="0" y="212"/>
                  </a:lnTo>
                  <a:lnTo>
                    <a:pt x="39" y="251"/>
                  </a:lnTo>
                  <a:lnTo>
                    <a:pt x="58" y="270"/>
                  </a:lnTo>
                  <a:lnTo>
                    <a:pt x="116" y="270"/>
                  </a:lnTo>
                  <a:lnTo>
                    <a:pt x="405" y="212"/>
                  </a:lnTo>
                  <a:lnTo>
                    <a:pt x="443" y="193"/>
                  </a:lnTo>
                  <a:lnTo>
                    <a:pt x="482" y="174"/>
                  </a:lnTo>
                  <a:lnTo>
                    <a:pt x="501" y="135"/>
                  </a:lnTo>
                  <a:lnTo>
                    <a:pt x="501" y="96"/>
                  </a:lnTo>
                  <a:lnTo>
                    <a:pt x="482" y="39"/>
                  </a:lnTo>
                  <a:lnTo>
                    <a:pt x="463" y="19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6"/>
            <p:cNvSpPr/>
            <p:nvPr/>
          </p:nvSpPr>
          <p:spPr>
            <a:xfrm>
              <a:off x="1836950" y="2241244"/>
              <a:ext cx="19223" cy="9629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405" y="1"/>
                  </a:moveTo>
                  <a:lnTo>
                    <a:pt x="97" y="58"/>
                  </a:lnTo>
                  <a:lnTo>
                    <a:pt x="59" y="78"/>
                  </a:lnTo>
                  <a:lnTo>
                    <a:pt x="20" y="97"/>
                  </a:lnTo>
                  <a:lnTo>
                    <a:pt x="1" y="136"/>
                  </a:lnTo>
                  <a:lnTo>
                    <a:pt x="1" y="193"/>
                  </a:lnTo>
                  <a:lnTo>
                    <a:pt x="20" y="232"/>
                  </a:lnTo>
                  <a:lnTo>
                    <a:pt x="39" y="251"/>
                  </a:lnTo>
                  <a:lnTo>
                    <a:pt x="78" y="270"/>
                  </a:lnTo>
                  <a:lnTo>
                    <a:pt x="136" y="270"/>
                  </a:lnTo>
                  <a:lnTo>
                    <a:pt x="444" y="232"/>
                  </a:lnTo>
                  <a:lnTo>
                    <a:pt x="483" y="213"/>
                  </a:lnTo>
                  <a:lnTo>
                    <a:pt x="521" y="174"/>
                  </a:lnTo>
                  <a:lnTo>
                    <a:pt x="540" y="136"/>
                  </a:lnTo>
                  <a:lnTo>
                    <a:pt x="540" y="97"/>
                  </a:lnTo>
                  <a:lnTo>
                    <a:pt x="521" y="58"/>
                  </a:lnTo>
                  <a:lnTo>
                    <a:pt x="483" y="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6"/>
            <p:cNvSpPr/>
            <p:nvPr/>
          </p:nvSpPr>
          <p:spPr>
            <a:xfrm>
              <a:off x="1876675" y="2207026"/>
              <a:ext cx="11690" cy="18512"/>
            </a:xfrm>
            <a:custGeom>
              <a:avLst/>
              <a:gdLst/>
              <a:ahLst/>
              <a:cxnLst/>
              <a:rect l="l" t="t" r="r" b="b"/>
              <a:pathLst>
                <a:path w="329" h="521" extrusionOk="0">
                  <a:moveTo>
                    <a:pt x="212" y="0"/>
                  </a:moveTo>
                  <a:lnTo>
                    <a:pt x="174" y="19"/>
                  </a:lnTo>
                  <a:lnTo>
                    <a:pt x="135" y="39"/>
                  </a:lnTo>
                  <a:lnTo>
                    <a:pt x="116" y="77"/>
                  </a:lnTo>
                  <a:lnTo>
                    <a:pt x="0" y="386"/>
                  </a:lnTo>
                  <a:lnTo>
                    <a:pt x="0" y="424"/>
                  </a:lnTo>
                  <a:lnTo>
                    <a:pt x="0" y="463"/>
                  </a:lnTo>
                  <a:lnTo>
                    <a:pt x="20" y="501"/>
                  </a:lnTo>
                  <a:lnTo>
                    <a:pt x="58" y="520"/>
                  </a:lnTo>
                  <a:lnTo>
                    <a:pt x="97" y="520"/>
                  </a:lnTo>
                  <a:lnTo>
                    <a:pt x="174" y="501"/>
                  </a:lnTo>
                  <a:lnTo>
                    <a:pt x="212" y="443"/>
                  </a:lnTo>
                  <a:lnTo>
                    <a:pt x="309" y="154"/>
                  </a:lnTo>
                  <a:lnTo>
                    <a:pt x="328" y="116"/>
                  </a:lnTo>
                  <a:lnTo>
                    <a:pt x="309" y="77"/>
                  </a:lnTo>
                  <a:lnTo>
                    <a:pt x="290" y="39"/>
                  </a:lnTo>
                  <a:lnTo>
                    <a:pt x="251" y="1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6"/>
            <p:cNvSpPr/>
            <p:nvPr/>
          </p:nvSpPr>
          <p:spPr>
            <a:xfrm>
              <a:off x="1858198" y="2257696"/>
              <a:ext cx="11655" cy="18512"/>
            </a:xfrm>
            <a:custGeom>
              <a:avLst/>
              <a:gdLst/>
              <a:ahLst/>
              <a:cxnLst/>
              <a:rect l="l" t="t" r="r" b="b"/>
              <a:pathLst>
                <a:path w="328" h="521" extrusionOk="0">
                  <a:moveTo>
                    <a:pt x="174" y="0"/>
                  </a:moveTo>
                  <a:lnTo>
                    <a:pt x="135" y="39"/>
                  </a:lnTo>
                  <a:lnTo>
                    <a:pt x="116" y="77"/>
                  </a:lnTo>
                  <a:lnTo>
                    <a:pt x="0" y="366"/>
                  </a:lnTo>
                  <a:lnTo>
                    <a:pt x="0" y="405"/>
                  </a:lnTo>
                  <a:lnTo>
                    <a:pt x="0" y="463"/>
                  </a:lnTo>
                  <a:lnTo>
                    <a:pt x="19" y="482"/>
                  </a:lnTo>
                  <a:lnTo>
                    <a:pt x="58" y="520"/>
                  </a:lnTo>
                  <a:lnTo>
                    <a:pt x="97" y="520"/>
                  </a:lnTo>
                  <a:lnTo>
                    <a:pt x="174" y="501"/>
                  </a:lnTo>
                  <a:lnTo>
                    <a:pt x="212" y="443"/>
                  </a:lnTo>
                  <a:lnTo>
                    <a:pt x="308" y="154"/>
                  </a:lnTo>
                  <a:lnTo>
                    <a:pt x="328" y="96"/>
                  </a:lnTo>
                  <a:lnTo>
                    <a:pt x="308" y="58"/>
                  </a:lnTo>
                  <a:lnTo>
                    <a:pt x="289" y="1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6"/>
            <p:cNvSpPr/>
            <p:nvPr/>
          </p:nvSpPr>
          <p:spPr>
            <a:xfrm>
              <a:off x="1848605" y="2213173"/>
              <a:ext cx="15101" cy="17162"/>
            </a:xfrm>
            <a:custGeom>
              <a:avLst/>
              <a:gdLst/>
              <a:ahLst/>
              <a:cxnLst/>
              <a:rect l="l" t="t" r="r" b="b"/>
              <a:pathLst>
                <a:path w="425" h="483" extrusionOk="0">
                  <a:moveTo>
                    <a:pt x="77" y="1"/>
                  </a:moveTo>
                  <a:lnTo>
                    <a:pt x="39" y="20"/>
                  </a:lnTo>
                  <a:lnTo>
                    <a:pt x="0" y="58"/>
                  </a:lnTo>
                  <a:lnTo>
                    <a:pt x="0" y="97"/>
                  </a:lnTo>
                  <a:lnTo>
                    <a:pt x="0" y="135"/>
                  </a:lnTo>
                  <a:lnTo>
                    <a:pt x="20" y="174"/>
                  </a:lnTo>
                  <a:lnTo>
                    <a:pt x="232" y="444"/>
                  </a:lnTo>
                  <a:lnTo>
                    <a:pt x="270" y="463"/>
                  </a:lnTo>
                  <a:lnTo>
                    <a:pt x="328" y="482"/>
                  </a:lnTo>
                  <a:lnTo>
                    <a:pt x="367" y="463"/>
                  </a:lnTo>
                  <a:lnTo>
                    <a:pt x="386" y="444"/>
                  </a:lnTo>
                  <a:lnTo>
                    <a:pt x="424" y="424"/>
                  </a:lnTo>
                  <a:lnTo>
                    <a:pt x="424" y="367"/>
                  </a:lnTo>
                  <a:lnTo>
                    <a:pt x="424" y="328"/>
                  </a:lnTo>
                  <a:lnTo>
                    <a:pt x="405" y="290"/>
                  </a:lnTo>
                  <a:lnTo>
                    <a:pt x="193" y="3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6"/>
            <p:cNvSpPr/>
            <p:nvPr/>
          </p:nvSpPr>
          <p:spPr>
            <a:xfrm>
              <a:off x="1883533" y="2254960"/>
              <a:ext cx="14391" cy="15776"/>
            </a:xfrm>
            <a:custGeom>
              <a:avLst/>
              <a:gdLst/>
              <a:ahLst/>
              <a:cxnLst/>
              <a:rect l="l" t="t" r="r" b="b"/>
              <a:pathLst>
                <a:path w="405" h="444" extrusionOk="0">
                  <a:moveTo>
                    <a:pt x="77" y="0"/>
                  </a:moveTo>
                  <a:lnTo>
                    <a:pt x="39" y="19"/>
                  </a:lnTo>
                  <a:lnTo>
                    <a:pt x="0" y="58"/>
                  </a:lnTo>
                  <a:lnTo>
                    <a:pt x="0" y="96"/>
                  </a:lnTo>
                  <a:lnTo>
                    <a:pt x="0" y="135"/>
                  </a:lnTo>
                  <a:lnTo>
                    <a:pt x="19" y="173"/>
                  </a:lnTo>
                  <a:lnTo>
                    <a:pt x="212" y="405"/>
                  </a:lnTo>
                  <a:lnTo>
                    <a:pt x="251" y="424"/>
                  </a:lnTo>
                  <a:lnTo>
                    <a:pt x="289" y="443"/>
                  </a:lnTo>
                  <a:lnTo>
                    <a:pt x="328" y="424"/>
                  </a:lnTo>
                  <a:lnTo>
                    <a:pt x="366" y="405"/>
                  </a:lnTo>
                  <a:lnTo>
                    <a:pt x="386" y="385"/>
                  </a:lnTo>
                  <a:lnTo>
                    <a:pt x="405" y="347"/>
                  </a:lnTo>
                  <a:lnTo>
                    <a:pt x="405" y="289"/>
                  </a:lnTo>
                  <a:lnTo>
                    <a:pt x="366" y="251"/>
                  </a:lnTo>
                  <a:lnTo>
                    <a:pt x="193" y="39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6"/>
            <p:cNvSpPr/>
            <p:nvPr/>
          </p:nvSpPr>
          <p:spPr>
            <a:xfrm>
              <a:off x="1800671" y="2285766"/>
              <a:ext cx="34964" cy="20573"/>
            </a:xfrm>
            <a:custGeom>
              <a:avLst/>
              <a:gdLst/>
              <a:ahLst/>
              <a:cxnLst/>
              <a:rect l="l" t="t" r="r" b="b"/>
              <a:pathLst>
                <a:path w="984" h="579" extrusionOk="0">
                  <a:moveTo>
                    <a:pt x="405" y="0"/>
                  </a:moveTo>
                  <a:lnTo>
                    <a:pt x="135" y="193"/>
                  </a:lnTo>
                  <a:lnTo>
                    <a:pt x="0" y="482"/>
                  </a:lnTo>
                  <a:lnTo>
                    <a:pt x="20" y="578"/>
                  </a:lnTo>
                  <a:lnTo>
                    <a:pt x="983" y="578"/>
                  </a:lnTo>
                  <a:lnTo>
                    <a:pt x="964" y="482"/>
                  </a:lnTo>
                  <a:lnTo>
                    <a:pt x="925" y="386"/>
                  </a:lnTo>
                  <a:lnTo>
                    <a:pt x="868" y="309"/>
                  </a:lnTo>
                  <a:lnTo>
                    <a:pt x="810" y="212"/>
                  </a:lnTo>
                  <a:lnTo>
                    <a:pt x="752" y="154"/>
                  </a:lnTo>
                  <a:lnTo>
                    <a:pt x="675" y="97"/>
                  </a:lnTo>
                  <a:lnTo>
                    <a:pt x="598" y="3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6"/>
            <p:cNvSpPr/>
            <p:nvPr/>
          </p:nvSpPr>
          <p:spPr>
            <a:xfrm>
              <a:off x="1758209" y="2197432"/>
              <a:ext cx="40436" cy="46583"/>
            </a:xfrm>
            <a:custGeom>
              <a:avLst/>
              <a:gdLst/>
              <a:ahLst/>
              <a:cxnLst/>
              <a:rect l="l" t="t" r="r" b="b"/>
              <a:pathLst>
                <a:path w="1138" h="1311" extrusionOk="0">
                  <a:moveTo>
                    <a:pt x="1022" y="0"/>
                  </a:moveTo>
                  <a:lnTo>
                    <a:pt x="868" y="135"/>
                  </a:lnTo>
                  <a:lnTo>
                    <a:pt x="714" y="270"/>
                  </a:lnTo>
                  <a:lnTo>
                    <a:pt x="559" y="405"/>
                  </a:lnTo>
                  <a:lnTo>
                    <a:pt x="444" y="559"/>
                  </a:lnTo>
                  <a:lnTo>
                    <a:pt x="309" y="733"/>
                  </a:lnTo>
                  <a:lnTo>
                    <a:pt x="193" y="906"/>
                  </a:lnTo>
                  <a:lnTo>
                    <a:pt x="97" y="1079"/>
                  </a:lnTo>
                  <a:lnTo>
                    <a:pt x="1" y="1272"/>
                  </a:lnTo>
                  <a:lnTo>
                    <a:pt x="97" y="1291"/>
                  </a:lnTo>
                  <a:lnTo>
                    <a:pt x="193" y="1311"/>
                  </a:lnTo>
                  <a:lnTo>
                    <a:pt x="309" y="1311"/>
                  </a:lnTo>
                  <a:lnTo>
                    <a:pt x="405" y="1291"/>
                  </a:lnTo>
                  <a:lnTo>
                    <a:pt x="579" y="1253"/>
                  </a:lnTo>
                  <a:lnTo>
                    <a:pt x="733" y="1176"/>
                  </a:lnTo>
                  <a:lnTo>
                    <a:pt x="868" y="1060"/>
                  </a:lnTo>
                  <a:lnTo>
                    <a:pt x="964" y="945"/>
                  </a:lnTo>
                  <a:lnTo>
                    <a:pt x="1061" y="790"/>
                  </a:lnTo>
                  <a:lnTo>
                    <a:pt x="1118" y="636"/>
                  </a:lnTo>
                  <a:lnTo>
                    <a:pt x="1138" y="463"/>
                  </a:lnTo>
                  <a:lnTo>
                    <a:pt x="1118" y="289"/>
                  </a:lnTo>
                  <a:lnTo>
                    <a:pt x="1080" y="135"/>
                  </a:lnTo>
                  <a:lnTo>
                    <a:pt x="1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6"/>
            <p:cNvSpPr/>
            <p:nvPr/>
          </p:nvSpPr>
          <p:spPr>
            <a:xfrm>
              <a:off x="1737671" y="2185102"/>
              <a:ext cx="57563" cy="57563"/>
            </a:xfrm>
            <a:custGeom>
              <a:avLst/>
              <a:gdLst/>
              <a:ahLst/>
              <a:cxnLst/>
              <a:rect l="l" t="t" r="r" b="b"/>
              <a:pathLst>
                <a:path w="1620" h="1620" extrusionOk="0">
                  <a:moveTo>
                    <a:pt x="1253" y="0"/>
                  </a:moveTo>
                  <a:lnTo>
                    <a:pt x="1060" y="97"/>
                  </a:lnTo>
                  <a:lnTo>
                    <a:pt x="887" y="212"/>
                  </a:lnTo>
                  <a:lnTo>
                    <a:pt x="714" y="328"/>
                  </a:lnTo>
                  <a:lnTo>
                    <a:pt x="559" y="444"/>
                  </a:lnTo>
                  <a:lnTo>
                    <a:pt x="405" y="579"/>
                  </a:lnTo>
                  <a:lnTo>
                    <a:pt x="251" y="733"/>
                  </a:lnTo>
                  <a:lnTo>
                    <a:pt x="116" y="868"/>
                  </a:lnTo>
                  <a:lnTo>
                    <a:pt x="1" y="1041"/>
                  </a:lnTo>
                  <a:lnTo>
                    <a:pt x="39" y="1137"/>
                  </a:lnTo>
                  <a:lnTo>
                    <a:pt x="97" y="1234"/>
                  </a:lnTo>
                  <a:lnTo>
                    <a:pt x="155" y="1330"/>
                  </a:lnTo>
                  <a:lnTo>
                    <a:pt x="232" y="1407"/>
                  </a:lnTo>
                  <a:lnTo>
                    <a:pt x="328" y="1484"/>
                  </a:lnTo>
                  <a:lnTo>
                    <a:pt x="405" y="1542"/>
                  </a:lnTo>
                  <a:lnTo>
                    <a:pt x="521" y="1600"/>
                  </a:lnTo>
                  <a:lnTo>
                    <a:pt x="617" y="1619"/>
                  </a:lnTo>
                  <a:lnTo>
                    <a:pt x="714" y="1446"/>
                  </a:lnTo>
                  <a:lnTo>
                    <a:pt x="810" y="1272"/>
                  </a:lnTo>
                  <a:lnTo>
                    <a:pt x="925" y="1099"/>
                  </a:lnTo>
                  <a:lnTo>
                    <a:pt x="1041" y="945"/>
                  </a:lnTo>
                  <a:lnTo>
                    <a:pt x="1176" y="791"/>
                  </a:lnTo>
                  <a:lnTo>
                    <a:pt x="1311" y="636"/>
                  </a:lnTo>
                  <a:lnTo>
                    <a:pt x="1465" y="501"/>
                  </a:lnTo>
                  <a:lnTo>
                    <a:pt x="1619" y="367"/>
                  </a:lnTo>
                  <a:lnTo>
                    <a:pt x="1542" y="270"/>
                  </a:lnTo>
                  <a:lnTo>
                    <a:pt x="1446" y="155"/>
                  </a:lnTo>
                  <a:lnTo>
                    <a:pt x="1349" y="78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6"/>
            <p:cNvSpPr/>
            <p:nvPr/>
          </p:nvSpPr>
          <p:spPr>
            <a:xfrm>
              <a:off x="1867082" y="2220031"/>
              <a:ext cx="30167" cy="43172"/>
            </a:xfrm>
            <a:custGeom>
              <a:avLst/>
              <a:gdLst/>
              <a:ahLst/>
              <a:cxnLst/>
              <a:rect l="l" t="t" r="r" b="b"/>
              <a:pathLst>
                <a:path w="849" h="1215" extrusionOk="0">
                  <a:moveTo>
                    <a:pt x="270" y="0"/>
                  </a:moveTo>
                  <a:lnTo>
                    <a:pt x="39" y="347"/>
                  </a:lnTo>
                  <a:lnTo>
                    <a:pt x="1" y="636"/>
                  </a:lnTo>
                  <a:lnTo>
                    <a:pt x="97" y="1002"/>
                  </a:lnTo>
                  <a:lnTo>
                    <a:pt x="290" y="1195"/>
                  </a:lnTo>
                  <a:lnTo>
                    <a:pt x="463" y="1214"/>
                  </a:lnTo>
                  <a:lnTo>
                    <a:pt x="560" y="1156"/>
                  </a:lnTo>
                  <a:lnTo>
                    <a:pt x="637" y="1099"/>
                  </a:lnTo>
                  <a:lnTo>
                    <a:pt x="714" y="1002"/>
                  </a:lnTo>
                  <a:lnTo>
                    <a:pt x="771" y="925"/>
                  </a:lnTo>
                  <a:lnTo>
                    <a:pt x="810" y="829"/>
                  </a:lnTo>
                  <a:lnTo>
                    <a:pt x="829" y="713"/>
                  </a:lnTo>
                  <a:lnTo>
                    <a:pt x="849" y="617"/>
                  </a:lnTo>
                  <a:lnTo>
                    <a:pt x="829" y="501"/>
                  </a:lnTo>
                  <a:lnTo>
                    <a:pt x="791" y="347"/>
                  </a:lnTo>
                  <a:lnTo>
                    <a:pt x="694" y="193"/>
                  </a:lnTo>
                  <a:lnTo>
                    <a:pt x="598" y="97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6"/>
            <p:cNvSpPr/>
            <p:nvPr/>
          </p:nvSpPr>
          <p:spPr>
            <a:xfrm>
              <a:off x="1780808" y="2283706"/>
              <a:ext cx="37700" cy="22634"/>
            </a:xfrm>
            <a:custGeom>
              <a:avLst/>
              <a:gdLst/>
              <a:ahLst/>
              <a:cxnLst/>
              <a:rect l="l" t="t" r="r" b="b"/>
              <a:pathLst>
                <a:path w="1061" h="637" extrusionOk="0">
                  <a:moveTo>
                    <a:pt x="636" y="0"/>
                  </a:moveTo>
                  <a:lnTo>
                    <a:pt x="521" y="39"/>
                  </a:lnTo>
                  <a:lnTo>
                    <a:pt x="405" y="77"/>
                  </a:lnTo>
                  <a:lnTo>
                    <a:pt x="309" y="155"/>
                  </a:lnTo>
                  <a:lnTo>
                    <a:pt x="213" y="232"/>
                  </a:lnTo>
                  <a:lnTo>
                    <a:pt x="135" y="309"/>
                  </a:lnTo>
                  <a:lnTo>
                    <a:pt x="78" y="424"/>
                  </a:lnTo>
                  <a:lnTo>
                    <a:pt x="20" y="521"/>
                  </a:lnTo>
                  <a:lnTo>
                    <a:pt x="1" y="636"/>
                  </a:lnTo>
                  <a:lnTo>
                    <a:pt x="579" y="636"/>
                  </a:lnTo>
                  <a:lnTo>
                    <a:pt x="617" y="540"/>
                  </a:lnTo>
                  <a:lnTo>
                    <a:pt x="636" y="444"/>
                  </a:lnTo>
                  <a:lnTo>
                    <a:pt x="694" y="367"/>
                  </a:lnTo>
                  <a:lnTo>
                    <a:pt x="752" y="289"/>
                  </a:lnTo>
                  <a:lnTo>
                    <a:pt x="810" y="212"/>
                  </a:lnTo>
                  <a:lnTo>
                    <a:pt x="887" y="155"/>
                  </a:lnTo>
                  <a:lnTo>
                    <a:pt x="964" y="97"/>
                  </a:lnTo>
                  <a:lnTo>
                    <a:pt x="1060" y="58"/>
                  </a:lnTo>
                  <a:lnTo>
                    <a:pt x="964" y="20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6"/>
            <p:cNvSpPr/>
            <p:nvPr/>
          </p:nvSpPr>
          <p:spPr>
            <a:xfrm>
              <a:off x="1849280" y="2217970"/>
              <a:ext cx="34289" cy="47294"/>
            </a:xfrm>
            <a:custGeom>
              <a:avLst/>
              <a:gdLst/>
              <a:ahLst/>
              <a:cxnLst/>
              <a:rect l="l" t="t" r="r" b="b"/>
              <a:pathLst>
                <a:path w="965" h="1331" extrusionOk="0">
                  <a:moveTo>
                    <a:pt x="559" y="0"/>
                  </a:moveTo>
                  <a:lnTo>
                    <a:pt x="425" y="39"/>
                  </a:lnTo>
                  <a:lnTo>
                    <a:pt x="309" y="97"/>
                  </a:lnTo>
                  <a:lnTo>
                    <a:pt x="213" y="193"/>
                  </a:lnTo>
                  <a:lnTo>
                    <a:pt x="116" y="289"/>
                  </a:lnTo>
                  <a:lnTo>
                    <a:pt x="58" y="386"/>
                  </a:lnTo>
                  <a:lnTo>
                    <a:pt x="20" y="521"/>
                  </a:lnTo>
                  <a:lnTo>
                    <a:pt x="1" y="656"/>
                  </a:lnTo>
                  <a:lnTo>
                    <a:pt x="1" y="791"/>
                  </a:lnTo>
                  <a:lnTo>
                    <a:pt x="39" y="906"/>
                  </a:lnTo>
                  <a:lnTo>
                    <a:pt x="97" y="1041"/>
                  </a:lnTo>
                  <a:lnTo>
                    <a:pt x="193" y="1137"/>
                  </a:lnTo>
                  <a:lnTo>
                    <a:pt x="290" y="1214"/>
                  </a:lnTo>
                  <a:lnTo>
                    <a:pt x="386" y="1272"/>
                  </a:lnTo>
                  <a:lnTo>
                    <a:pt x="521" y="1330"/>
                  </a:lnTo>
                  <a:lnTo>
                    <a:pt x="791" y="1330"/>
                  </a:lnTo>
                  <a:lnTo>
                    <a:pt x="868" y="1311"/>
                  </a:lnTo>
                  <a:lnTo>
                    <a:pt x="964" y="1272"/>
                  </a:lnTo>
                  <a:lnTo>
                    <a:pt x="829" y="1195"/>
                  </a:lnTo>
                  <a:lnTo>
                    <a:pt x="733" y="1080"/>
                  </a:lnTo>
                  <a:lnTo>
                    <a:pt x="637" y="945"/>
                  </a:lnTo>
                  <a:lnTo>
                    <a:pt x="598" y="791"/>
                  </a:lnTo>
                  <a:lnTo>
                    <a:pt x="579" y="675"/>
                  </a:lnTo>
                  <a:lnTo>
                    <a:pt x="598" y="559"/>
                  </a:lnTo>
                  <a:lnTo>
                    <a:pt x="617" y="463"/>
                  </a:lnTo>
                  <a:lnTo>
                    <a:pt x="656" y="367"/>
                  </a:lnTo>
                  <a:lnTo>
                    <a:pt x="714" y="270"/>
                  </a:lnTo>
                  <a:lnTo>
                    <a:pt x="791" y="193"/>
                  </a:lnTo>
                  <a:lnTo>
                    <a:pt x="868" y="116"/>
                  </a:lnTo>
                  <a:lnTo>
                    <a:pt x="964" y="58"/>
                  </a:lnTo>
                  <a:lnTo>
                    <a:pt x="868" y="20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6"/>
            <p:cNvSpPr/>
            <p:nvPr/>
          </p:nvSpPr>
          <p:spPr>
            <a:xfrm>
              <a:off x="1822595" y="2005698"/>
              <a:ext cx="31517" cy="26045"/>
            </a:xfrm>
            <a:custGeom>
              <a:avLst/>
              <a:gdLst/>
              <a:ahLst/>
              <a:cxnLst/>
              <a:rect l="l" t="t" r="r" b="b"/>
              <a:pathLst>
                <a:path w="887" h="733" extrusionOk="0">
                  <a:moveTo>
                    <a:pt x="347" y="0"/>
                  </a:moveTo>
                  <a:lnTo>
                    <a:pt x="96" y="251"/>
                  </a:lnTo>
                  <a:lnTo>
                    <a:pt x="0" y="656"/>
                  </a:lnTo>
                  <a:lnTo>
                    <a:pt x="0" y="733"/>
                  </a:lnTo>
                  <a:lnTo>
                    <a:pt x="887" y="733"/>
                  </a:lnTo>
                  <a:lnTo>
                    <a:pt x="887" y="617"/>
                  </a:lnTo>
                  <a:lnTo>
                    <a:pt x="867" y="482"/>
                  </a:lnTo>
                  <a:lnTo>
                    <a:pt x="829" y="386"/>
                  </a:lnTo>
                  <a:lnTo>
                    <a:pt x="771" y="270"/>
                  </a:lnTo>
                  <a:lnTo>
                    <a:pt x="713" y="193"/>
                  </a:lnTo>
                  <a:lnTo>
                    <a:pt x="636" y="116"/>
                  </a:lnTo>
                  <a:lnTo>
                    <a:pt x="559" y="39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6"/>
            <p:cNvSpPr/>
            <p:nvPr/>
          </p:nvSpPr>
          <p:spPr>
            <a:xfrm>
              <a:off x="1812326" y="2004312"/>
              <a:ext cx="27396" cy="27431"/>
            </a:xfrm>
            <a:custGeom>
              <a:avLst/>
              <a:gdLst/>
              <a:ahLst/>
              <a:cxnLst/>
              <a:rect l="l" t="t" r="r" b="b"/>
              <a:pathLst>
                <a:path w="771" h="772" extrusionOk="0">
                  <a:moveTo>
                    <a:pt x="597" y="1"/>
                  </a:moveTo>
                  <a:lnTo>
                    <a:pt x="463" y="20"/>
                  </a:lnTo>
                  <a:lnTo>
                    <a:pt x="366" y="59"/>
                  </a:lnTo>
                  <a:lnTo>
                    <a:pt x="251" y="136"/>
                  </a:lnTo>
                  <a:lnTo>
                    <a:pt x="173" y="232"/>
                  </a:lnTo>
                  <a:lnTo>
                    <a:pt x="96" y="348"/>
                  </a:lnTo>
                  <a:lnTo>
                    <a:pt x="39" y="483"/>
                  </a:lnTo>
                  <a:lnTo>
                    <a:pt x="0" y="618"/>
                  </a:lnTo>
                  <a:lnTo>
                    <a:pt x="0" y="772"/>
                  </a:lnTo>
                  <a:lnTo>
                    <a:pt x="347" y="772"/>
                  </a:lnTo>
                  <a:lnTo>
                    <a:pt x="347" y="656"/>
                  </a:lnTo>
                  <a:lnTo>
                    <a:pt x="366" y="521"/>
                  </a:lnTo>
                  <a:lnTo>
                    <a:pt x="405" y="425"/>
                  </a:lnTo>
                  <a:lnTo>
                    <a:pt x="463" y="309"/>
                  </a:lnTo>
                  <a:lnTo>
                    <a:pt x="520" y="232"/>
                  </a:lnTo>
                  <a:lnTo>
                    <a:pt x="597" y="155"/>
                  </a:lnTo>
                  <a:lnTo>
                    <a:pt x="674" y="78"/>
                  </a:lnTo>
                  <a:lnTo>
                    <a:pt x="771" y="39"/>
                  </a:lnTo>
                  <a:lnTo>
                    <a:pt x="674" y="20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7" name="Google Shape;3227;p46"/>
          <p:cNvSpPr/>
          <p:nvPr/>
        </p:nvSpPr>
        <p:spPr>
          <a:xfrm>
            <a:off x="955850" y="2731229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4" name="Google Shape;6704;p71"/>
          <p:cNvSpPr txBox="1">
            <a:spLocks noGrp="1"/>
          </p:cNvSpPr>
          <p:nvPr>
            <p:ph type="title"/>
          </p:nvPr>
        </p:nvSpPr>
        <p:spPr>
          <a:xfrm>
            <a:off x="735472" y="1285899"/>
            <a:ext cx="4229608" cy="1276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6705" name="Google Shape;6705;p71"/>
          <p:cNvSpPr txBox="1"/>
          <p:nvPr/>
        </p:nvSpPr>
        <p:spPr>
          <a:xfrm>
            <a:off x="723150" y="4318250"/>
            <a:ext cx="39831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Please keep this slide for attribution</a:t>
            </a:r>
            <a:endParaRPr sz="12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6721" name="Google Shape;6721;p71"/>
          <p:cNvGrpSpPr/>
          <p:nvPr/>
        </p:nvGrpSpPr>
        <p:grpSpPr>
          <a:xfrm>
            <a:off x="7632847" y="5713"/>
            <a:ext cx="1511157" cy="2183882"/>
            <a:chOff x="7670163" y="9532"/>
            <a:chExt cx="1483126" cy="2143162"/>
          </a:xfrm>
        </p:grpSpPr>
        <p:sp>
          <p:nvSpPr>
            <p:cNvPr id="6722" name="Google Shape;6722;p71"/>
            <p:cNvSpPr/>
            <p:nvPr/>
          </p:nvSpPr>
          <p:spPr>
            <a:xfrm>
              <a:off x="8641596" y="737082"/>
              <a:ext cx="32269" cy="108500"/>
            </a:xfrm>
            <a:custGeom>
              <a:avLst/>
              <a:gdLst/>
              <a:ahLst/>
              <a:cxnLst/>
              <a:rect l="l" t="t" r="r" b="b"/>
              <a:pathLst>
                <a:path w="1675" h="5632" extrusionOk="0">
                  <a:moveTo>
                    <a:pt x="0" y="0"/>
                  </a:moveTo>
                  <a:lnTo>
                    <a:pt x="0" y="5631"/>
                  </a:lnTo>
                  <a:lnTo>
                    <a:pt x="1674" y="4883"/>
                  </a:lnTo>
                  <a:lnTo>
                    <a:pt x="1674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71"/>
            <p:cNvSpPr/>
            <p:nvPr/>
          </p:nvSpPr>
          <p:spPr>
            <a:xfrm>
              <a:off x="8641596" y="721515"/>
              <a:ext cx="32269" cy="67928"/>
            </a:xfrm>
            <a:custGeom>
              <a:avLst/>
              <a:gdLst/>
              <a:ahLst/>
              <a:cxnLst/>
              <a:rect l="l" t="t" r="r" b="b"/>
              <a:pathLst>
                <a:path w="1675" h="3526" extrusionOk="0">
                  <a:moveTo>
                    <a:pt x="0" y="1"/>
                  </a:moveTo>
                  <a:lnTo>
                    <a:pt x="0" y="3525"/>
                  </a:lnTo>
                  <a:lnTo>
                    <a:pt x="1674" y="3053"/>
                  </a:lnTo>
                  <a:lnTo>
                    <a:pt x="1674" y="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71"/>
            <p:cNvSpPr/>
            <p:nvPr/>
          </p:nvSpPr>
          <p:spPr>
            <a:xfrm>
              <a:off x="8662076" y="866798"/>
              <a:ext cx="91066" cy="145297"/>
            </a:xfrm>
            <a:custGeom>
              <a:avLst/>
              <a:gdLst/>
              <a:ahLst/>
              <a:cxnLst/>
              <a:rect l="l" t="t" r="r" b="b"/>
              <a:pathLst>
                <a:path w="4727" h="7542" extrusionOk="0">
                  <a:moveTo>
                    <a:pt x="3584" y="1"/>
                  </a:moveTo>
                  <a:lnTo>
                    <a:pt x="3328" y="20"/>
                  </a:lnTo>
                  <a:lnTo>
                    <a:pt x="3072" y="80"/>
                  </a:lnTo>
                  <a:lnTo>
                    <a:pt x="2777" y="178"/>
                  </a:lnTo>
                  <a:lnTo>
                    <a:pt x="2481" y="316"/>
                  </a:lnTo>
                  <a:lnTo>
                    <a:pt x="2186" y="473"/>
                  </a:lnTo>
                  <a:lnTo>
                    <a:pt x="1891" y="670"/>
                  </a:lnTo>
                  <a:lnTo>
                    <a:pt x="1595" y="906"/>
                  </a:lnTo>
                  <a:lnTo>
                    <a:pt x="1320" y="1143"/>
                  </a:lnTo>
                  <a:lnTo>
                    <a:pt x="1044" y="1418"/>
                  </a:lnTo>
                  <a:lnTo>
                    <a:pt x="808" y="1714"/>
                  </a:lnTo>
                  <a:lnTo>
                    <a:pt x="572" y="2048"/>
                  </a:lnTo>
                  <a:lnTo>
                    <a:pt x="375" y="2383"/>
                  </a:lnTo>
                  <a:lnTo>
                    <a:pt x="217" y="2718"/>
                  </a:lnTo>
                  <a:lnTo>
                    <a:pt x="99" y="3092"/>
                  </a:lnTo>
                  <a:lnTo>
                    <a:pt x="60" y="3289"/>
                  </a:lnTo>
                  <a:lnTo>
                    <a:pt x="40" y="3466"/>
                  </a:lnTo>
                  <a:lnTo>
                    <a:pt x="20" y="3663"/>
                  </a:lnTo>
                  <a:lnTo>
                    <a:pt x="1" y="3860"/>
                  </a:lnTo>
                  <a:lnTo>
                    <a:pt x="40" y="4254"/>
                  </a:lnTo>
                  <a:lnTo>
                    <a:pt x="99" y="4628"/>
                  </a:lnTo>
                  <a:lnTo>
                    <a:pt x="198" y="4982"/>
                  </a:lnTo>
                  <a:lnTo>
                    <a:pt x="355" y="5317"/>
                  </a:lnTo>
                  <a:lnTo>
                    <a:pt x="513" y="5632"/>
                  </a:lnTo>
                  <a:lnTo>
                    <a:pt x="729" y="5947"/>
                  </a:lnTo>
                  <a:lnTo>
                    <a:pt x="946" y="6222"/>
                  </a:lnTo>
                  <a:lnTo>
                    <a:pt x="1182" y="6478"/>
                  </a:lnTo>
                  <a:lnTo>
                    <a:pt x="1458" y="6715"/>
                  </a:lnTo>
                  <a:lnTo>
                    <a:pt x="1714" y="6931"/>
                  </a:lnTo>
                  <a:lnTo>
                    <a:pt x="2009" y="7109"/>
                  </a:lnTo>
                  <a:lnTo>
                    <a:pt x="2285" y="7246"/>
                  </a:lnTo>
                  <a:lnTo>
                    <a:pt x="2560" y="7384"/>
                  </a:lnTo>
                  <a:lnTo>
                    <a:pt x="2836" y="7463"/>
                  </a:lnTo>
                  <a:lnTo>
                    <a:pt x="3092" y="7522"/>
                  </a:lnTo>
                  <a:lnTo>
                    <a:pt x="3348" y="7542"/>
                  </a:lnTo>
                  <a:lnTo>
                    <a:pt x="3584" y="7522"/>
                  </a:lnTo>
                  <a:lnTo>
                    <a:pt x="3781" y="7463"/>
                  </a:lnTo>
                  <a:lnTo>
                    <a:pt x="3958" y="7384"/>
                  </a:lnTo>
                  <a:lnTo>
                    <a:pt x="4116" y="7246"/>
                  </a:lnTo>
                  <a:lnTo>
                    <a:pt x="4253" y="7109"/>
                  </a:lnTo>
                  <a:lnTo>
                    <a:pt x="4352" y="6931"/>
                  </a:lnTo>
                  <a:lnTo>
                    <a:pt x="4450" y="6715"/>
                  </a:lnTo>
                  <a:lnTo>
                    <a:pt x="4529" y="6478"/>
                  </a:lnTo>
                  <a:lnTo>
                    <a:pt x="4588" y="6222"/>
                  </a:lnTo>
                  <a:lnTo>
                    <a:pt x="4628" y="5947"/>
                  </a:lnTo>
                  <a:lnTo>
                    <a:pt x="4667" y="5632"/>
                  </a:lnTo>
                  <a:lnTo>
                    <a:pt x="4687" y="5317"/>
                  </a:lnTo>
                  <a:lnTo>
                    <a:pt x="4726" y="4628"/>
                  </a:lnTo>
                  <a:lnTo>
                    <a:pt x="4726" y="3860"/>
                  </a:lnTo>
                  <a:lnTo>
                    <a:pt x="4726" y="2383"/>
                  </a:lnTo>
                  <a:lnTo>
                    <a:pt x="4706" y="1714"/>
                  </a:lnTo>
                  <a:lnTo>
                    <a:pt x="4687" y="1418"/>
                  </a:lnTo>
                  <a:lnTo>
                    <a:pt x="4647" y="1143"/>
                  </a:lnTo>
                  <a:lnTo>
                    <a:pt x="4588" y="906"/>
                  </a:lnTo>
                  <a:lnTo>
                    <a:pt x="4529" y="670"/>
                  </a:lnTo>
                  <a:lnTo>
                    <a:pt x="4431" y="473"/>
                  </a:lnTo>
                  <a:lnTo>
                    <a:pt x="4313" y="316"/>
                  </a:lnTo>
                  <a:lnTo>
                    <a:pt x="4175" y="178"/>
                  </a:lnTo>
                  <a:lnTo>
                    <a:pt x="4017" y="80"/>
                  </a:lnTo>
                  <a:lnTo>
                    <a:pt x="3820" y="2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71"/>
            <p:cNvSpPr/>
            <p:nvPr/>
          </p:nvSpPr>
          <p:spPr>
            <a:xfrm>
              <a:off x="7755510" y="1228299"/>
              <a:ext cx="75866" cy="117228"/>
            </a:xfrm>
            <a:custGeom>
              <a:avLst/>
              <a:gdLst/>
              <a:ahLst/>
              <a:cxnLst/>
              <a:rect l="l" t="t" r="r" b="b"/>
              <a:pathLst>
                <a:path w="3938" h="6085" extrusionOk="0">
                  <a:moveTo>
                    <a:pt x="1969" y="0"/>
                  </a:moveTo>
                  <a:lnTo>
                    <a:pt x="1772" y="20"/>
                  </a:lnTo>
                  <a:lnTo>
                    <a:pt x="1575" y="59"/>
                  </a:lnTo>
                  <a:lnTo>
                    <a:pt x="1378" y="138"/>
                  </a:lnTo>
                  <a:lnTo>
                    <a:pt x="1201" y="237"/>
                  </a:lnTo>
                  <a:lnTo>
                    <a:pt x="1024" y="374"/>
                  </a:lnTo>
                  <a:lnTo>
                    <a:pt x="866" y="512"/>
                  </a:lnTo>
                  <a:lnTo>
                    <a:pt x="709" y="690"/>
                  </a:lnTo>
                  <a:lnTo>
                    <a:pt x="571" y="886"/>
                  </a:lnTo>
                  <a:lnTo>
                    <a:pt x="453" y="1103"/>
                  </a:lnTo>
                  <a:lnTo>
                    <a:pt x="335" y="1339"/>
                  </a:lnTo>
                  <a:lnTo>
                    <a:pt x="236" y="1595"/>
                  </a:lnTo>
                  <a:lnTo>
                    <a:pt x="158" y="1851"/>
                  </a:lnTo>
                  <a:lnTo>
                    <a:pt x="79" y="2146"/>
                  </a:lnTo>
                  <a:lnTo>
                    <a:pt x="39" y="2442"/>
                  </a:lnTo>
                  <a:lnTo>
                    <a:pt x="0" y="2737"/>
                  </a:lnTo>
                  <a:lnTo>
                    <a:pt x="0" y="3052"/>
                  </a:lnTo>
                  <a:lnTo>
                    <a:pt x="0" y="3367"/>
                  </a:lnTo>
                  <a:lnTo>
                    <a:pt x="39" y="3663"/>
                  </a:lnTo>
                  <a:lnTo>
                    <a:pt x="79" y="3958"/>
                  </a:lnTo>
                  <a:lnTo>
                    <a:pt x="158" y="4234"/>
                  </a:lnTo>
                  <a:lnTo>
                    <a:pt x="236" y="4489"/>
                  </a:lnTo>
                  <a:lnTo>
                    <a:pt x="335" y="4745"/>
                  </a:lnTo>
                  <a:lnTo>
                    <a:pt x="453" y="4982"/>
                  </a:lnTo>
                  <a:lnTo>
                    <a:pt x="571" y="5198"/>
                  </a:lnTo>
                  <a:lnTo>
                    <a:pt x="709" y="5395"/>
                  </a:lnTo>
                  <a:lnTo>
                    <a:pt x="866" y="5572"/>
                  </a:lnTo>
                  <a:lnTo>
                    <a:pt x="1024" y="5730"/>
                  </a:lnTo>
                  <a:lnTo>
                    <a:pt x="1201" y="5848"/>
                  </a:lnTo>
                  <a:lnTo>
                    <a:pt x="1378" y="5946"/>
                  </a:lnTo>
                  <a:lnTo>
                    <a:pt x="1575" y="6025"/>
                  </a:lnTo>
                  <a:lnTo>
                    <a:pt x="1772" y="6084"/>
                  </a:lnTo>
                  <a:lnTo>
                    <a:pt x="2166" y="6084"/>
                  </a:lnTo>
                  <a:lnTo>
                    <a:pt x="2363" y="6025"/>
                  </a:lnTo>
                  <a:lnTo>
                    <a:pt x="2560" y="5946"/>
                  </a:lnTo>
                  <a:lnTo>
                    <a:pt x="2737" y="5848"/>
                  </a:lnTo>
                  <a:lnTo>
                    <a:pt x="2914" y="5730"/>
                  </a:lnTo>
                  <a:lnTo>
                    <a:pt x="3072" y="5572"/>
                  </a:lnTo>
                  <a:lnTo>
                    <a:pt x="3229" y="5395"/>
                  </a:lnTo>
                  <a:lnTo>
                    <a:pt x="3367" y="5198"/>
                  </a:lnTo>
                  <a:lnTo>
                    <a:pt x="3485" y="4982"/>
                  </a:lnTo>
                  <a:lnTo>
                    <a:pt x="3603" y="4745"/>
                  </a:lnTo>
                  <a:lnTo>
                    <a:pt x="3702" y="4489"/>
                  </a:lnTo>
                  <a:lnTo>
                    <a:pt x="3780" y="4234"/>
                  </a:lnTo>
                  <a:lnTo>
                    <a:pt x="3859" y="3958"/>
                  </a:lnTo>
                  <a:lnTo>
                    <a:pt x="3898" y="3663"/>
                  </a:lnTo>
                  <a:lnTo>
                    <a:pt x="3918" y="3367"/>
                  </a:lnTo>
                  <a:lnTo>
                    <a:pt x="3938" y="3052"/>
                  </a:lnTo>
                  <a:lnTo>
                    <a:pt x="3918" y="2737"/>
                  </a:lnTo>
                  <a:lnTo>
                    <a:pt x="3898" y="2442"/>
                  </a:lnTo>
                  <a:lnTo>
                    <a:pt x="3859" y="2146"/>
                  </a:lnTo>
                  <a:lnTo>
                    <a:pt x="3780" y="1851"/>
                  </a:lnTo>
                  <a:lnTo>
                    <a:pt x="3702" y="1595"/>
                  </a:lnTo>
                  <a:lnTo>
                    <a:pt x="3603" y="1339"/>
                  </a:lnTo>
                  <a:lnTo>
                    <a:pt x="3485" y="1103"/>
                  </a:lnTo>
                  <a:lnTo>
                    <a:pt x="3367" y="886"/>
                  </a:lnTo>
                  <a:lnTo>
                    <a:pt x="3229" y="690"/>
                  </a:lnTo>
                  <a:lnTo>
                    <a:pt x="3072" y="512"/>
                  </a:lnTo>
                  <a:lnTo>
                    <a:pt x="2914" y="374"/>
                  </a:lnTo>
                  <a:lnTo>
                    <a:pt x="2737" y="237"/>
                  </a:lnTo>
                  <a:lnTo>
                    <a:pt x="2560" y="138"/>
                  </a:lnTo>
                  <a:lnTo>
                    <a:pt x="2363" y="59"/>
                  </a:lnTo>
                  <a:lnTo>
                    <a:pt x="2166" y="20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413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71"/>
            <p:cNvSpPr/>
            <p:nvPr/>
          </p:nvSpPr>
          <p:spPr>
            <a:xfrm>
              <a:off x="8475449" y="9532"/>
              <a:ext cx="677839" cy="1294974"/>
            </a:xfrm>
            <a:custGeom>
              <a:avLst/>
              <a:gdLst/>
              <a:ahLst/>
              <a:cxnLst/>
              <a:rect l="l" t="t" r="r" b="b"/>
              <a:pathLst>
                <a:path w="35185" h="67219" extrusionOk="0">
                  <a:moveTo>
                    <a:pt x="34575" y="1"/>
                  </a:moveTo>
                  <a:lnTo>
                    <a:pt x="33826" y="552"/>
                  </a:lnTo>
                  <a:lnTo>
                    <a:pt x="33098" y="1084"/>
                  </a:lnTo>
                  <a:lnTo>
                    <a:pt x="32389" y="1635"/>
                  </a:lnTo>
                  <a:lnTo>
                    <a:pt x="31720" y="2166"/>
                  </a:lnTo>
                  <a:lnTo>
                    <a:pt x="31090" y="2718"/>
                  </a:lnTo>
                  <a:lnTo>
                    <a:pt x="30479" y="3269"/>
                  </a:lnTo>
                  <a:lnTo>
                    <a:pt x="29889" y="3801"/>
                  </a:lnTo>
                  <a:lnTo>
                    <a:pt x="29318" y="4352"/>
                  </a:lnTo>
                  <a:lnTo>
                    <a:pt x="28786" y="4903"/>
                  </a:lnTo>
                  <a:lnTo>
                    <a:pt x="28294" y="5435"/>
                  </a:lnTo>
                  <a:lnTo>
                    <a:pt x="27802" y="5986"/>
                  </a:lnTo>
                  <a:lnTo>
                    <a:pt x="27349" y="6518"/>
                  </a:lnTo>
                  <a:lnTo>
                    <a:pt x="26916" y="7069"/>
                  </a:lnTo>
                  <a:lnTo>
                    <a:pt x="26502" y="7601"/>
                  </a:lnTo>
                  <a:lnTo>
                    <a:pt x="26128" y="8152"/>
                  </a:lnTo>
                  <a:lnTo>
                    <a:pt x="25754" y="8683"/>
                  </a:lnTo>
                  <a:lnTo>
                    <a:pt x="25419" y="9215"/>
                  </a:lnTo>
                  <a:lnTo>
                    <a:pt x="25084" y="9747"/>
                  </a:lnTo>
                  <a:lnTo>
                    <a:pt x="24789" y="10278"/>
                  </a:lnTo>
                  <a:lnTo>
                    <a:pt x="24513" y="10810"/>
                  </a:lnTo>
                  <a:lnTo>
                    <a:pt x="24257" y="11342"/>
                  </a:lnTo>
                  <a:lnTo>
                    <a:pt x="24021" y="11873"/>
                  </a:lnTo>
                  <a:lnTo>
                    <a:pt x="23805" y="12385"/>
                  </a:lnTo>
                  <a:lnTo>
                    <a:pt x="23588" y="12917"/>
                  </a:lnTo>
                  <a:lnTo>
                    <a:pt x="23411" y="13429"/>
                  </a:lnTo>
                  <a:lnTo>
                    <a:pt x="23234" y="13940"/>
                  </a:lnTo>
                  <a:lnTo>
                    <a:pt x="23096" y="14452"/>
                  </a:lnTo>
                  <a:lnTo>
                    <a:pt x="22958" y="14964"/>
                  </a:lnTo>
                  <a:lnTo>
                    <a:pt x="22840" y="15457"/>
                  </a:lnTo>
                  <a:lnTo>
                    <a:pt x="22722" y="15968"/>
                  </a:lnTo>
                  <a:lnTo>
                    <a:pt x="22643" y="16461"/>
                  </a:lnTo>
                  <a:lnTo>
                    <a:pt x="22564" y="16953"/>
                  </a:lnTo>
                  <a:lnTo>
                    <a:pt x="22505" y="17425"/>
                  </a:lnTo>
                  <a:lnTo>
                    <a:pt x="22446" y="17918"/>
                  </a:lnTo>
                  <a:lnTo>
                    <a:pt x="22387" y="18863"/>
                  </a:lnTo>
                  <a:lnTo>
                    <a:pt x="22367" y="19788"/>
                  </a:lnTo>
                  <a:lnTo>
                    <a:pt x="22407" y="20694"/>
                  </a:lnTo>
                  <a:lnTo>
                    <a:pt x="22466" y="21560"/>
                  </a:lnTo>
                  <a:lnTo>
                    <a:pt x="22545" y="22426"/>
                  </a:lnTo>
                  <a:lnTo>
                    <a:pt x="22682" y="23253"/>
                  </a:lnTo>
                  <a:lnTo>
                    <a:pt x="22820" y="24041"/>
                  </a:lnTo>
                  <a:lnTo>
                    <a:pt x="22978" y="24809"/>
                  </a:lnTo>
                  <a:lnTo>
                    <a:pt x="23155" y="25557"/>
                  </a:lnTo>
                  <a:lnTo>
                    <a:pt x="23352" y="26266"/>
                  </a:lnTo>
                  <a:lnTo>
                    <a:pt x="23549" y="26935"/>
                  </a:lnTo>
                  <a:lnTo>
                    <a:pt x="23942" y="28156"/>
                  </a:lnTo>
                  <a:lnTo>
                    <a:pt x="24317" y="29239"/>
                  </a:lnTo>
                  <a:lnTo>
                    <a:pt x="24651" y="30164"/>
                  </a:lnTo>
                  <a:lnTo>
                    <a:pt x="24868" y="30873"/>
                  </a:lnTo>
                  <a:lnTo>
                    <a:pt x="25163" y="31838"/>
                  </a:lnTo>
                  <a:lnTo>
                    <a:pt x="25518" y="33039"/>
                  </a:lnTo>
                  <a:lnTo>
                    <a:pt x="25892" y="34456"/>
                  </a:lnTo>
                  <a:lnTo>
                    <a:pt x="26285" y="36051"/>
                  </a:lnTo>
                  <a:lnTo>
                    <a:pt x="26463" y="36918"/>
                  </a:lnTo>
                  <a:lnTo>
                    <a:pt x="26660" y="37823"/>
                  </a:lnTo>
                  <a:lnTo>
                    <a:pt x="26837" y="38749"/>
                  </a:lnTo>
                  <a:lnTo>
                    <a:pt x="27014" y="39713"/>
                  </a:lnTo>
                  <a:lnTo>
                    <a:pt x="27171" y="40698"/>
                  </a:lnTo>
                  <a:lnTo>
                    <a:pt x="27309" y="41702"/>
                  </a:lnTo>
                  <a:lnTo>
                    <a:pt x="27427" y="42745"/>
                  </a:lnTo>
                  <a:lnTo>
                    <a:pt x="27546" y="43789"/>
                  </a:lnTo>
                  <a:lnTo>
                    <a:pt x="27624" y="44852"/>
                  </a:lnTo>
                  <a:lnTo>
                    <a:pt x="27703" y="45915"/>
                  </a:lnTo>
                  <a:lnTo>
                    <a:pt x="27723" y="46998"/>
                  </a:lnTo>
                  <a:lnTo>
                    <a:pt x="27742" y="48061"/>
                  </a:lnTo>
                  <a:lnTo>
                    <a:pt x="27723" y="49144"/>
                  </a:lnTo>
                  <a:lnTo>
                    <a:pt x="27664" y="50227"/>
                  </a:lnTo>
                  <a:lnTo>
                    <a:pt x="27565" y="51290"/>
                  </a:lnTo>
                  <a:lnTo>
                    <a:pt x="27427" y="52354"/>
                  </a:lnTo>
                  <a:lnTo>
                    <a:pt x="27270" y="53397"/>
                  </a:lnTo>
                  <a:lnTo>
                    <a:pt x="27171" y="53909"/>
                  </a:lnTo>
                  <a:lnTo>
                    <a:pt x="27053" y="54421"/>
                  </a:lnTo>
                  <a:lnTo>
                    <a:pt x="26935" y="54933"/>
                  </a:lnTo>
                  <a:lnTo>
                    <a:pt x="26797" y="55425"/>
                  </a:lnTo>
                  <a:lnTo>
                    <a:pt x="26640" y="55917"/>
                  </a:lnTo>
                  <a:lnTo>
                    <a:pt x="26482" y="56410"/>
                  </a:lnTo>
                  <a:lnTo>
                    <a:pt x="26305" y="56882"/>
                  </a:lnTo>
                  <a:lnTo>
                    <a:pt x="26128" y="57355"/>
                  </a:lnTo>
                  <a:lnTo>
                    <a:pt x="25931" y="57827"/>
                  </a:lnTo>
                  <a:lnTo>
                    <a:pt x="25714" y="58280"/>
                  </a:lnTo>
                  <a:lnTo>
                    <a:pt x="25360" y="58969"/>
                  </a:lnTo>
                  <a:lnTo>
                    <a:pt x="24986" y="59619"/>
                  </a:lnTo>
                  <a:lnTo>
                    <a:pt x="24592" y="60249"/>
                  </a:lnTo>
                  <a:lnTo>
                    <a:pt x="24179" y="60840"/>
                  </a:lnTo>
                  <a:lnTo>
                    <a:pt x="23726" y="61411"/>
                  </a:lnTo>
                  <a:lnTo>
                    <a:pt x="23253" y="61942"/>
                  </a:lnTo>
                  <a:lnTo>
                    <a:pt x="22741" y="62454"/>
                  </a:lnTo>
                  <a:lnTo>
                    <a:pt x="22230" y="62927"/>
                  </a:lnTo>
                  <a:lnTo>
                    <a:pt x="21678" y="63380"/>
                  </a:lnTo>
                  <a:lnTo>
                    <a:pt x="21107" y="63793"/>
                  </a:lnTo>
                  <a:lnTo>
                    <a:pt x="20536" y="64167"/>
                  </a:lnTo>
                  <a:lnTo>
                    <a:pt x="19926" y="64521"/>
                  </a:lnTo>
                  <a:lnTo>
                    <a:pt x="19276" y="64837"/>
                  </a:lnTo>
                  <a:lnTo>
                    <a:pt x="18626" y="65132"/>
                  </a:lnTo>
                  <a:lnTo>
                    <a:pt x="17957" y="65388"/>
                  </a:lnTo>
                  <a:lnTo>
                    <a:pt x="17268" y="65604"/>
                  </a:lnTo>
                  <a:lnTo>
                    <a:pt x="16795" y="65723"/>
                  </a:lnTo>
                  <a:lnTo>
                    <a:pt x="16323" y="65841"/>
                  </a:lnTo>
                  <a:lnTo>
                    <a:pt x="15850" y="65939"/>
                  </a:lnTo>
                  <a:lnTo>
                    <a:pt x="15358" y="66018"/>
                  </a:lnTo>
                  <a:lnTo>
                    <a:pt x="14866" y="66077"/>
                  </a:lnTo>
                  <a:lnTo>
                    <a:pt x="14374" y="66116"/>
                  </a:lnTo>
                  <a:lnTo>
                    <a:pt x="13881" y="66156"/>
                  </a:lnTo>
                  <a:lnTo>
                    <a:pt x="13369" y="66175"/>
                  </a:lnTo>
                  <a:lnTo>
                    <a:pt x="12346" y="66175"/>
                  </a:lnTo>
                  <a:lnTo>
                    <a:pt x="11814" y="66136"/>
                  </a:lnTo>
                  <a:lnTo>
                    <a:pt x="11302" y="66097"/>
                  </a:lnTo>
                  <a:lnTo>
                    <a:pt x="10771" y="66057"/>
                  </a:lnTo>
                  <a:lnTo>
                    <a:pt x="10239" y="65978"/>
                  </a:lnTo>
                  <a:lnTo>
                    <a:pt x="9707" y="65900"/>
                  </a:lnTo>
                  <a:lnTo>
                    <a:pt x="9176" y="65801"/>
                  </a:lnTo>
                  <a:lnTo>
                    <a:pt x="8644" y="65683"/>
                  </a:lnTo>
                  <a:lnTo>
                    <a:pt x="8113" y="65545"/>
                  </a:lnTo>
                  <a:lnTo>
                    <a:pt x="7561" y="65407"/>
                  </a:lnTo>
                  <a:lnTo>
                    <a:pt x="7030" y="65250"/>
                  </a:lnTo>
                  <a:lnTo>
                    <a:pt x="6498" y="65073"/>
                  </a:lnTo>
                  <a:lnTo>
                    <a:pt x="5947" y="64896"/>
                  </a:lnTo>
                  <a:lnTo>
                    <a:pt x="5395" y="64679"/>
                  </a:lnTo>
                  <a:lnTo>
                    <a:pt x="4864" y="64482"/>
                  </a:lnTo>
                  <a:lnTo>
                    <a:pt x="4313" y="64246"/>
                  </a:lnTo>
                  <a:lnTo>
                    <a:pt x="3781" y="64010"/>
                  </a:lnTo>
                  <a:lnTo>
                    <a:pt x="3230" y="63734"/>
                  </a:lnTo>
                  <a:lnTo>
                    <a:pt x="2698" y="63478"/>
                  </a:lnTo>
                  <a:lnTo>
                    <a:pt x="2166" y="63183"/>
                  </a:lnTo>
                  <a:lnTo>
                    <a:pt x="1615" y="62887"/>
                  </a:lnTo>
                  <a:lnTo>
                    <a:pt x="1084" y="62572"/>
                  </a:lnTo>
                  <a:lnTo>
                    <a:pt x="552" y="62257"/>
                  </a:lnTo>
                  <a:lnTo>
                    <a:pt x="1" y="63124"/>
                  </a:lnTo>
                  <a:lnTo>
                    <a:pt x="808" y="63616"/>
                  </a:lnTo>
                  <a:lnTo>
                    <a:pt x="1615" y="64088"/>
                  </a:lnTo>
                  <a:lnTo>
                    <a:pt x="2422" y="64502"/>
                  </a:lnTo>
                  <a:lnTo>
                    <a:pt x="3249" y="64896"/>
                  </a:lnTo>
                  <a:lnTo>
                    <a:pt x="4076" y="65270"/>
                  </a:lnTo>
                  <a:lnTo>
                    <a:pt x="4884" y="65604"/>
                  </a:lnTo>
                  <a:lnTo>
                    <a:pt x="5710" y="65919"/>
                  </a:lnTo>
                  <a:lnTo>
                    <a:pt x="6537" y="66195"/>
                  </a:lnTo>
                  <a:lnTo>
                    <a:pt x="7364" y="66431"/>
                  </a:lnTo>
                  <a:lnTo>
                    <a:pt x="8172" y="66648"/>
                  </a:lnTo>
                  <a:lnTo>
                    <a:pt x="8999" y="66825"/>
                  </a:lnTo>
                  <a:lnTo>
                    <a:pt x="9806" y="66963"/>
                  </a:lnTo>
                  <a:lnTo>
                    <a:pt x="10613" y="67081"/>
                  </a:lnTo>
                  <a:lnTo>
                    <a:pt x="11401" y="67160"/>
                  </a:lnTo>
                  <a:lnTo>
                    <a:pt x="12188" y="67199"/>
                  </a:lnTo>
                  <a:lnTo>
                    <a:pt x="12976" y="67219"/>
                  </a:lnTo>
                  <a:lnTo>
                    <a:pt x="13566" y="67219"/>
                  </a:lnTo>
                  <a:lnTo>
                    <a:pt x="14157" y="67180"/>
                  </a:lnTo>
                  <a:lnTo>
                    <a:pt x="14748" y="67140"/>
                  </a:lnTo>
                  <a:lnTo>
                    <a:pt x="15319" y="67061"/>
                  </a:lnTo>
                  <a:lnTo>
                    <a:pt x="15890" y="66983"/>
                  </a:lnTo>
                  <a:lnTo>
                    <a:pt x="16461" y="66884"/>
                  </a:lnTo>
                  <a:lnTo>
                    <a:pt x="17012" y="66746"/>
                  </a:lnTo>
                  <a:lnTo>
                    <a:pt x="17563" y="66609"/>
                  </a:lnTo>
                  <a:lnTo>
                    <a:pt x="18311" y="66372"/>
                  </a:lnTo>
                  <a:lnTo>
                    <a:pt x="19020" y="66097"/>
                  </a:lnTo>
                  <a:lnTo>
                    <a:pt x="19729" y="65782"/>
                  </a:lnTo>
                  <a:lnTo>
                    <a:pt x="20418" y="65447"/>
                  </a:lnTo>
                  <a:lnTo>
                    <a:pt x="21068" y="65073"/>
                  </a:lnTo>
                  <a:lnTo>
                    <a:pt x="21698" y="64659"/>
                  </a:lnTo>
                  <a:lnTo>
                    <a:pt x="22308" y="64206"/>
                  </a:lnTo>
                  <a:lnTo>
                    <a:pt x="22899" y="63734"/>
                  </a:lnTo>
                  <a:lnTo>
                    <a:pt x="23470" y="63222"/>
                  </a:lnTo>
                  <a:lnTo>
                    <a:pt x="24002" y="62671"/>
                  </a:lnTo>
                  <a:lnTo>
                    <a:pt x="24513" y="62100"/>
                  </a:lnTo>
                  <a:lnTo>
                    <a:pt x="24986" y="61489"/>
                  </a:lnTo>
                  <a:lnTo>
                    <a:pt x="25459" y="60840"/>
                  </a:lnTo>
                  <a:lnTo>
                    <a:pt x="25872" y="60170"/>
                  </a:lnTo>
                  <a:lnTo>
                    <a:pt x="26285" y="59481"/>
                  </a:lnTo>
                  <a:lnTo>
                    <a:pt x="26660" y="58733"/>
                  </a:lnTo>
                  <a:lnTo>
                    <a:pt x="26876" y="58280"/>
                  </a:lnTo>
                  <a:lnTo>
                    <a:pt x="27073" y="57808"/>
                  </a:lnTo>
                  <a:lnTo>
                    <a:pt x="27270" y="57335"/>
                  </a:lnTo>
                  <a:lnTo>
                    <a:pt x="27447" y="56843"/>
                  </a:lnTo>
                  <a:lnTo>
                    <a:pt x="27605" y="56351"/>
                  </a:lnTo>
                  <a:lnTo>
                    <a:pt x="27762" y="55858"/>
                  </a:lnTo>
                  <a:lnTo>
                    <a:pt x="27900" y="55366"/>
                  </a:lnTo>
                  <a:lnTo>
                    <a:pt x="28018" y="54854"/>
                  </a:lnTo>
                  <a:lnTo>
                    <a:pt x="28254" y="53830"/>
                  </a:lnTo>
                  <a:lnTo>
                    <a:pt x="28432" y="52807"/>
                  </a:lnTo>
                  <a:lnTo>
                    <a:pt x="28589" y="51743"/>
                  </a:lnTo>
                  <a:lnTo>
                    <a:pt x="28688" y="50700"/>
                  </a:lnTo>
                  <a:lnTo>
                    <a:pt x="28766" y="49617"/>
                  </a:lnTo>
                  <a:lnTo>
                    <a:pt x="28806" y="48554"/>
                  </a:lnTo>
                  <a:lnTo>
                    <a:pt x="28806" y="47491"/>
                  </a:lnTo>
                  <a:lnTo>
                    <a:pt x="28786" y="46408"/>
                  </a:lnTo>
                  <a:lnTo>
                    <a:pt x="28747" y="45344"/>
                  </a:lnTo>
                  <a:lnTo>
                    <a:pt x="28668" y="44301"/>
                  </a:lnTo>
                  <a:lnTo>
                    <a:pt x="28569" y="43257"/>
                  </a:lnTo>
                  <a:lnTo>
                    <a:pt x="28451" y="42214"/>
                  </a:lnTo>
                  <a:lnTo>
                    <a:pt x="28313" y="41210"/>
                  </a:lnTo>
                  <a:lnTo>
                    <a:pt x="28176" y="40206"/>
                  </a:lnTo>
                  <a:lnTo>
                    <a:pt x="28018" y="39241"/>
                  </a:lnTo>
                  <a:lnTo>
                    <a:pt x="27841" y="38276"/>
                  </a:lnTo>
                  <a:lnTo>
                    <a:pt x="27644" y="37351"/>
                  </a:lnTo>
                  <a:lnTo>
                    <a:pt x="27467" y="36465"/>
                  </a:lnTo>
                  <a:lnTo>
                    <a:pt x="27073" y="34791"/>
                  </a:lnTo>
                  <a:lnTo>
                    <a:pt x="26660" y="33255"/>
                  </a:lnTo>
                  <a:lnTo>
                    <a:pt x="26285" y="31917"/>
                  </a:lnTo>
                  <a:lnTo>
                    <a:pt x="25931" y="30755"/>
                  </a:lnTo>
                  <a:lnTo>
                    <a:pt x="25636" y="29829"/>
                  </a:lnTo>
                  <a:lnTo>
                    <a:pt x="25301" y="28884"/>
                  </a:lnTo>
                  <a:lnTo>
                    <a:pt x="24947" y="27861"/>
                  </a:lnTo>
                  <a:lnTo>
                    <a:pt x="24573" y="26679"/>
                  </a:lnTo>
                  <a:lnTo>
                    <a:pt x="24376" y="26029"/>
                  </a:lnTo>
                  <a:lnTo>
                    <a:pt x="24198" y="25360"/>
                  </a:lnTo>
                  <a:lnTo>
                    <a:pt x="24021" y="24651"/>
                  </a:lnTo>
                  <a:lnTo>
                    <a:pt x="23864" y="23923"/>
                  </a:lnTo>
                  <a:lnTo>
                    <a:pt x="23726" y="23155"/>
                  </a:lnTo>
                  <a:lnTo>
                    <a:pt x="23608" y="22367"/>
                  </a:lnTo>
                  <a:lnTo>
                    <a:pt x="23529" y="21540"/>
                  </a:lnTo>
                  <a:lnTo>
                    <a:pt x="23470" y="20694"/>
                  </a:lnTo>
                  <a:lnTo>
                    <a:pt x="23450" y="19827"/>
                  </a:lnTo>
                  <a:lnTo>
                    <a:pt x="23470" y="18941"/>
                  </a:lnTo>
                  <a:lnTo>
                    <a:pt x="23529" y="18036"/>
                  </a:lnTo>
                  <a:lnTo>
                    <a:pt x="23568" y="17583"/>
                  </a:lnTo>
                  <a:lnTo>
                    <a:pt x="23627" y="17110"/>
                  </a:lnTo>
                  <a:lnTo>
                    <a:pt x="23706" y="16638"/>
                  </a:lnTo>
                  <a:lnTo>
                    <a:pt x="23785" y="16165"/>
                  </a:lnTo>
                  <a:lnTo>
                    <a:pt x="23883" y="15693"/>
                  </a:lnTo>
                  <a:lnTo>
                    <a:pt x="24002" y="15201"/>
                  </a:lnTo>
                  <a:lnTo>
                    <a:pt x="24139" y="14728"/>
                  </a:lnTo>
                  <a:lnTo>
                    <a:pt x="24277" y="14236"/>
                  </a:lnTo>
                  <a:lnTo>
                    <a:pt x="24435" y="13744"/>
                  </a:lnTo>
                  <a:lnTo>
                    <a:pt x="24612" y="13251"/>
                  </a:lnTo>
                  <a:lnTo>
                    <a:pt x="24809" y="12739"/>
                  </a:lnTo>
                  <a:lnTo>
                    <a:pt x="25025" y="12247"/>
                  </a:lnTo>
                  <a:lnTo>
                    <a:pt x="25262" y="11735"/>
                  </a:lnTo>
                  <a:lnTo>
                    <a:pt x="25498" y="11243"/>
                  </a:lnTo>
                  <a:lnTo>
                    <a:pt x="25774" y="10731"/>
                  </a:lnTo>
                  <a:lnTo>
                    <a:pt x="26069" y="10219"/>
                  </a:lnTo>
                  <a:lnTo>
                    <a:pt x="26364" y="9707"/>
                  </a:lnTo>
                  <a:lnTo>
                    <a:pt x="26699" y="9195"/>
                  </a:lnTo>
                  <a:lnTo>
                    <a:pt x="27053" y="8683"/>
                  </a:lnTo>
                  <a:lnTo>
                    <a:pt x="27427" y="8152"/>
                  </a:lnTo>
                  <a:lnTo>
                    <a:pt x="27821" y="7640"/>
                  </a:lnTo>
                  <a:lnTo>
                    <a:pt x="28235" y="7128"/>
                  </a:lnTo>
                  <a:lnTo>
                    <a:pt x="28668" y="6596"/>
                  </a:lnTo>
                  <a:lnTo>
                    <a:pt x="29140" y="6085"/>
                  </a:lnTo>
                  <a:lnTo>
                    <a:pt x="29613" y="5553"/>
                  </a:lnTo>
                  <a:lnTo>
                    <a:pt x="30125" y="5041"/>
                  </a:lnTo>
                  <a:lnTo>
                    <a:pt x="30676" y="4509"/>
                  </a:lnTo>
                  <a:lnTo>
                    <a:pt x="31227" y="3998"/>
                  </a:lnTo>
                  <a:lnTo>
                    <a:pt x="31818" y="3466"/>
                  </a:lnTo>
                  <a:lnTo>
                    <a:pt x="32428" y="2954"/>
                  </a:lnTo>
                  <a:lnTo>
                    <a:pt x="33078" y="2422"/>
                  </a:lnTo>
                  <a:lnTo>
                    <a:pt x="33748" y="1910"/>
                  </a:lnTo>
                  <a:lnTo>
                    <a:pt x="34456" y="1379"/>
                  </a:lnTo>
                  <a:lnTo>
                    <a:pt x="35185" y="867"/>
                  </a:lnTo>
                  <a:lnTo>
                    <a:pt x="34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71"/>
            <p:cNvSpPr/>
            <p:nvPr/>
          </p:nvSpPr>
          <p:spPr>
            <a:xfrm>
              <a:off x="7670163" y="393401"/>
              <a:ext cx="693386" cy="1131877"/>
            </a:xfrm>
            <a:custGeom>
              <a:avLst/>
              <a:gdLst/>
              <a:ahLst/>
              <a:cxnLst/>
              <a:rect l="l" t="t" r="r" b="b"/>
              <a:pathLst>
                <a:path w="35992" h="58753" extrusionOk="0">
                  <a:moveTo>
                    <a:pt x="22682" y="1"/>
                  </a:moveTo>
                  <a:lnTo>
                    <a:pt x="21461" y="21"/>
                  </a:lnTo>
                  <a:lnTo>
                    <a:pt x="20260" y="80"/>
                  </a:lnTo>
                  <a:lnTo>
                    <a:pt x="19059" y="178"/>
                  </a:lnTo>
                  <a:lnTo>
                    <a:pt x="17858" y="316"/>
                  </a:lnTo>
                  <a:lnTo>
                    <a:pt x="16677" y="493"/>
                  </a:lnTo>
                  <a:lnTo>
                    <a:pt x="15515" y="710"/>
                  </a:lnTo>
                  <a:lnTo>
                    <a:pt x="14373" y="946"/>
                  </a:lnTo>
                  <a:lnTo>
                    <a:pt x="13251" y="1202"/>
                  </a:lnTo>
                  <a:lnTo>
                    <a:pt x="12168" y="1478"/>
                  </a:lnTo>
                  <a:lnTo>
                    <a:pt x="11105" y="1773"/>
                  </a:lnTo>
                  <a:lnTo>
                    <a:pt x="10081" y="2068"/>
                  </a:lnTo>
                  <a:lnTo>
                    <a:pt x="9077" y="2383"/>
                  </a:lnTo>
                  <a:lnTo>
                    <a:pt x="8112" y="2718"/>
                  </a:lnTo>
                  <a:lnTo>
                    <a:pt x="7206" y="3053"/>
                  </a:lnTo>
                  <a:lnTo>
                    <a:pt x="6320" y="3368"/>
                  </a:lnTo>
                  <a:lnTo>
                    <a:pt x="5493" y="3702"/>
                  </a:lnTo>
                  <a:lnTo>
                    <a:pt x="3997" y="4332"/>
                  </a:lnTo>
                  <a:lnTo>
                    <a:pt x="2697" y="4903"/>
                  </a:lnTo>
                  <a:lnTo>
                    <a:pt x="1654" y="5396"/>
                  </a:lnTo>
                  <a:lnTo>
                    <a:pt x="886" y="5789"/>
                  </a:lnTo>
                  <a:lnTo>
                    <a:pt x="236" y="6124"/>
                  </a:lnTo>
                  <a:lnTo>
                    <a:pt x="158" y="6479"/>
                  </a:lnTo>
                  <a:lnTo>
                    <a:pt x="98" y="6892"/>
                  </a:lnTo>
                  <a:lnTo>
                    <a:pt x="39" y="7365"/>
                  </a:lnTo>
                  <a:lnTo>
                    <a:pt x="20" y="7877"/>
                  </a:lnTo>
                  <a:lnTo>
                    <a:pt x="0" y="8428"/>
                  </a:lnTo>
                  <a:lnTo>
                    <a:pt x="0" y="9018"/>
                  </a:lnTo>
                  <a:lnTo>
                    <a:pt x="20" y="9649"/>
                  </a:lnTo>
                  <a:lnTo>
                    <a:pt x="59" y="10338"/>
                  </a:lnTo>
                  <a:lnTo>
                    <a:pt x="158" y="11795"/>
                  </a:lnTo>
                  <a:lnTo>
                    <a:pt x="315" y="13389"/>
                  </a:lnTo>
                  <a:lnTo>
                    <a:pt x="532" y="15102"/>
                  </a:lnTo>
                  <a:lnTo>
                    <a:pt x="788" y="16933"/>
                  </a:lnTo>
                  <a:lnTo>
                    <a:pt x="1103" y="18863"/>
                  </a:lnTo>
                  <a:lnTo>
                    <a:pt x="1437" y="20852"/>
                  </a:lnTo>
                  <a:lnTo>
                    <a:pt x="1811" y="22939"/>
                  </a:lnTo>
                  <a:lnTo>
                    <a:pt x="2205" y="25045"/>
                  </a:lnTo>
                  <a:lnTo>
                    <a:pt x="2638" y="27211"/>
                  </a:lnTo>
                  <a:lnTo>
                    <a:pt x="3091" y="29397"/>
                  </a:lnTo>
                  <a:lnTo>
                    <a:pt x="3544" y="31582"/>
                  </a:lnTo>
                  <a:lnTo>
                    <a:pt x="4036" y="33787"/>
                  </a:lnTo>
                  <a:lnTo>
                    <a:pt x="4528" y="35953"/>
                  </a:lnTo>
                  <a:lnTo>
                    <a:pt x="5021" y="38099"/>
                  </a:lnTo>
                  <a:lnTo>
                    <a:pt x="6005" y="42234"/>
                  </a:lnTo>
                  <a:lnTo>
                    <a:pt x="6970" y="46073"/>
                  </a:lnTo>
                  <a:lnTo>
                    <a:pt x="7856" y="49499"/>
                  </a:lnTo>
                  <a:lnTo>
                    <a:pt x="8663" y="52413"/>
                  </a:lnTo>
                  <a:lnTo>
                    <a:pt x="9018" y="53634"/>
                  </a:lnTo>
                  <a:lnTo>
                    <a:pt x="9333" y="54697"/>
                  </a:lnTo>
                  <a:lnTo>
                    <a:pt x="9608" y="55563"/>
                  </a:lnTo>
                  <a:lnTo>
                    <a:pt x="9844" y="56252"/>
                  </a:lnTo>
                  <a:lnTo>
                    <a:pt x="10041" y="56705"/>
                  </a:lnTo>
                  <a:lnTo>
                    <a:pt x="10100" y="56843"/>
                  </a:lnTo>
                  <a:lnTo>
                    <a:pt x="10160" y="56941"/>
                  </a:lnTo>
                  <a:lnTo>
                    <a:pt x="10297" y="57040"/>
                  </a:lnTo>
                  <a:lnTo>
                    <a:pt x="10455" y="57158"/>
                  </a:lnTo>
                  <a:lnTo>
                    <a:pt x="10652" y="57257"/>
                  </a:lnTo>
                  <a:lnTo>
                    <a:pt x="10888" y="57355"/>
                  </a:lnTo>
                  <a:lnTo>
                    <a:pt x="11144" y="57453"/>
                  </a:lnTo>
                  <a:lnTo>
                    <a:pt x="11420" y="57552"/>
                  </a:lnTo>
                  <a:lnTo>
                    <a:pt x="12069" y="57729"/>
                  </a:lnTo>
                  <a:lnTo>
                    <a:pt x="12778" y="57906"/>
                  </a:lnTo>
                  <a:lnTo>
                    <a:pt x="13546" y="58044"/>
                  </a:lnTo>
                  <a:lnTo>
                    <a:pt x="14353" y="58182"/>
                  </a:lnTo>
                  <a:lnTo>
                    <a:pt x="15161" y="58300"/>
                  </a:lnTo>
                  <a:lnTo>
                    <a:pt x="16696" y="58497"/>
                  </a:lnTo>
                  <a:lnTo>
                    <a:pt x="18035" y="58654"/>
                  </a:lnTo>
                  <a:lnTo>
                    <a:pt x="19295" y="58753"/>
                  </a:lnTo>
                  <a:lnTo>
                    <a:pt x="20851" y="57965"/>
                  </a:lnTo>
                  <a:lnTo>
                    <a:pt x="22544" y="57099"/>
                  </a:lnTo>
                  <a:lnTo>
                    <a:pt x="24592" y="55996"/>
                  </a:lnTo>
                  <a:lnTo>
                    <a:pt x="26856" y="54776"/>
                  </a:lnTo>
                  <a:lnTo>
                    <a:pt x="27998" y="54126"/>
                  </a:lnTo>
                  <a:lnTo>
                    <a:pt x="29120" y="53476"/>
                  </a:lnTo>
                  <a:lnTo>
                    <a:pt x="30223" y="52826"/>
                  </a:lnTo>
                  <a:lnTo>
                    <a:pt x="31246" y="52196"/>
                  </a:lnTo>
                  <a:lnTo>
                    <a:pt x="32191" y="51606"/>
                  </a:lnTo>
                  <a:lnTo>
                    <a:pt x="33038" y="51015"/>
                  </a:lnTo>
                  <a:lnTo>
                    <a:pt x="35991" y="38513"/>
                  </a:lnTo>
                  <a:lnTo>
                    <a:pt x="35873" y="37056"/>
                  </a:lnTo>
                  <a:lnTo>
                    <a:pt x="35716" y="35579"/>
                  </a:lnTo>
                  <a:lnTo>
                    <a:pt x="35519" y="34043"/>
                  </a:lnTo>
                  <a:lnTo>
                    <a:pt x="35302" y="32507"/>
                  </a:lnTo>
                  <a:lnTo>
                    <a:pt x="35066" y="30932"/>
                  </a:lnTo>
                  <a:lnTo>
                    <a:pt x="34790" y="29338"/>
                  </a:lnTo>
                  <a:lnTo>
                    <a:pt x="34495" y="27743"/>
                  </a:lnTo>
                  <a:lnTo>
                    <a:pt x="34200" y="26128"/>
                  </a:lnTo>
                  <a:lnTo>
                    <a:pt x="33865" y="24533"/>
                  </a:lnTo>
                  <a:lnTo>
                    <a:pt x="33530" y="22939"/>
                  </a:lnTo>
                  <a:lnTo>
                    <a:pt x="33176" y="21344"/>
                  </a:lnTo>
                  <a:lnTo>
                    <a:pt x="32822" y="19769"/>
                  </a:lnTo>
                  <a:lnTo>
                    <a:pt x="32093" y="16697"/>
                  </a:lnTo>
                  <a:lnTo>
                    <a:pt x="31345" y="13764"/>
                  </a:lnTo>
                  <a:lnTo>
                    <a:pt x="30616" y="11007"/>
                  </a:lnTo>
                  <a:lnTo>
                    <a:pt x="29927" y="8467"/>
                  </a:lnTo>
                  <a:lnTo>
                    <a:pt x="29278" y="6183"/>
                  </a:lnTo>
                  <a:lnTo>
                    <a:pt x="28707" y="4234"/>
                  </a:lnTo>
                  <a:lnTo>
                    <a:pt x="27880" y="1438"/>
                  </a:lnTo>
                  <a:lnTo>
                    <a:pt x="27565" y="414"/>
                  </a:lnTo>
                  <a:lnTo>
                    <a:pt x="26954" y="316"/>
                  </a:lnTo>
                  <a:lnTo>
                    <a:pt x="26344" y="237"/>
                  </a:lnTo>
                  <a:lnTo>
                    <a:pt x="25733" y="158"/>
                  </a:lnTo>
                  <a:lnTo>
                    <a:pt x="25123" y="99"/>
                  </a:lnTo>
                  <a:lnTo>
                    <a:pt x="24513" y="60"/>
                  </a:lnTo>
                  <a:lnTo>
                    <a:pt x="23902" y="21"/>
                  </a:lnTo>
                  <a:lnTo>
                    <a:pt x="23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71"/>
            <p:cNvSpPr/>
            <p:nvPr/>
          </p:nvSpPr>
          <p:spPr>
            <a:xfrm>
              <a:off x="7684573" y="713944"/>
              <a:ext cx="564426" cy="601222"/>
            </a:xfrm>
            <a:custGeom>
              <a:avLst/>
              <a:gdLst/>
              <a:ahLst/>
              <a:cxnLst/>
              <a:rect l="l" t="t" r="r" b="b"/>
              <a:pathLst>
                <a:path w="29298" h="31208" extrusionOk="0">
                  <a:moveTo>
                    <a:pt x="0" y="0"/>
                  </a:moveTo>
                  <a:lnTo>
                    <a:pt x="236" y="1516"/>
                  </a:lnTo>
                  <a:lnTo>
                    <a:pt x="492" y="3072"/>
                  </a:lnTo>
                  <a:lnTo>
                    <a:pt x="768" y="4666"/>
                  </a:lnTo>
                  <a:lnTo>
                    <a:pt x="1063" y="6320"/>
                  </a:lnTo>
                  <a:lnTo>
                    <a:pt x="1713" y="9687"/>
                  </a:lnTo>
                  <a:lnTo>
                    <a:pt x="2422" y="13152"/>
                  </a:lnTo>
                  <a:lnTo>
                    <a:pt x="3170" y="16618"/>
                  </a:lnTo>
                  <a:lnTo>
                    <a:pt x="3938" y="20063"/>
                  </a:lnTo>
                  <a:lnTo>
                    <a:pt x="4726" y="23410"/>
                  </a:lnTo>
                  <a:lnTo>
                    <a:pt x="5513" y="26620"/>
                  </a:lnTo>
                  <a:lnTo>
                    <a:pt x="6498" y="27092"/>
                  </a:lnTo>
                  <a:lnTo>
                    <a:pt x="7462" y="27545"/>
                  </a:lnTo>
                  <a:lnTo>
                    <a:pt x="8447" y="27978"/>
                  </a:lnTo>
                  <a:lnTo>
                    <a:pt x="9412" y="28392"/>
                  </a:lnTo>
                  <a:lnTo>
                    <a:pt x="10357" y="28766"/>
                  </a:lnTo>
                  <a:lnTo>
                    <a:pt x="11302" y="29120"/>
                  </a:lnTo>
                  <a:lnTo>
                    <a:pt x="12247" y="29435"/>
                  </a:lnTo>
                  <a:lnTo>
                    <a:pt x="13172" y="29750"/>
                  </a:lnTo>
                  <a:lnTo>
                    <a:pt x="14078" y="30006"/>
                  </a:lnTo>
                  <a:lnTo>
                    <a:pt x="14964" y="30262"/>
                  </a:lnTo>
                  <a:lnTo>
                    <a:pt x="15850" y="30479"/>
                  </a:lnTo>
                  <a:lnTo>
                    <a:pt x="16716" y="30656"/>
                  </a:lnTo>
                  <a:lnTo>
                    <a:pt x="17543" y="30813"/>
                  </a:lnTo>
                  <a:lnTo>
                    <a:pt x="18370" y="30951"/>
                  </a:lnTo>
                  <a:lnTo>
                    <a:pt x="19177" y="31069"/>
                  </a:lnTo>
                  <a:lnTo>
                    <a:pt x="19965" y="31128"/>
                  </a:lnTo>
                  <a:lnTo>
                    <a:pt x="20713" y="31187"/>
                  </a:lnTo>
                  <a:lnTo>
                    <a:pt x="21461" y="31207"/>
                  </a:lnTo>
                  <a:lnTo>
                    <a:pt x="22170" y="31187"/>
                  </a:lnTo>
                  <a:lnTo>
                    <a:pt x="22839" y="31148"/>
                  </a:lnTo>
                  <a:lnTo>
                    <a:pt x="23509" y="31089"/>
                  </a:lnTo>
                  <a:lnTo>
                    <a:pt x="24139" y="30991"/>
                  </a:lnTo>
                  <a:lnTo>
                    <a:pt x="24730" y="30853"/>
                  </a:lnTo>
                  <a:lnTo>
                    <a:pt x="25301" y="30715"/>
                  </a:lnTo>
                  <a:lnTo>
                    <a:pt x="25832" y="30518"/>
                  </a:lnTo>
                  <a:lnTo>
                    <a:pt x="26324" y="30301"/>
                  </a:lnTo>
                  <a:lnTo>
                    <a:pt x="26797" y="30046"/>
                  </a:lnTo>
                  <a:lnTo>
                    <a:pt x="27230" y="29770"/>
                  </a:lnTo>
                  <a:lnTo>
                    <a:pt x="27427" y="29632"/>
                  </a:lnTo>
                  <a:lnTo>
                    <a:pt x="27624" y="29475"/>
                  </a:lnTo>
                  <a:lnTo>
                    <a:pt x="27801" y="29297"/>
                  </a:lnTo>
                  <a:lnTo>
                    <a:pt x="27978" y="29120"/>
                  </a:lnTo>
                  <a:lnTo>
                    <a:pt x="28136" y="28943"/>
                  </a:lnTo>
                  <a:lnTo>
                    <a:pt x="28293" y="28766"/>
                  </a:lnTo>
                  <a:lnTo>
                    <a:pt x="28431" y="28569"/>
                  </a:lnTo>
                  <a:lnTo>
                    <a:pt x="28569" y="28352"/>
                  </a:lnTo>
                  <a:lnTo>
                    <a:pt x="28707" y="28116"/>
                  </a:lnTo>
                  <a:lnTo>
                    <a:pt x="28845" y="27860"/>
                  </a:lnTo>
                  <a:lnTo>
                    <a:pt x="28943" y="27604"/>
                  </a:lnTo>
                  <a:lnTo>
                    <a:pt x="29041" y="27348"/>
                  </a:lnTo>
                  <a:lnTo>
                    <a:pt x="29120" y="27072"/>
                  </a:lnTo>
                  <a:lnTo>
                    <a:pt x="29179" y="26797"/>
                  </a:lnTo>
                  <a:lnTo>
                    <a:pt x="29238" y="26521"/>
                  </a:lnTo>
                  <a:lnTo>
                    <a:pt x="29278" y="26226"/>
                  </a:lnTo>
                  <a:lnTo>
                    <a:pt x="29297" y="25931"/>
                  </a:lnTo>
                  <a:lnTo>
                    <a:pt x="29297" y="25635"/>
                  </a:lnTo>
                  <a:lnTo>
                    <a:pt x="29297" y="25320"/>
                  </a:lnTo>
                  <a:lnTo>
                    <a:pt x="29278" y="25005"/>
                  </a:lnTo>
                  <a:lnTo>
                    <a:pt x="29238" y="24690"/>
                  </a:lnTo>
                  <a:lnTo>
                    <a:pt x="29199" y="24375"/>
                  </a:lnTo>
                  <a:lnTo>
                    <a:pt x="29120" y="24040"/>
                  </a:lnTo>
                  <a:lnTo>
                    <a:pt x="29061" y="23706"/>
                  </a:lnTo>
                  <a:lnTo>
                    <a:pt x="28864" y="23036"/>
                  </a:lnTo>
                  <a:lnTo>
                    <a:pt x="28628" y="22347"/>
                  </a:lnTo>
                  <a:lnTo>
                    <a:pt x="28333" y="21638"/>
                  </a:lnTo>
                  <a:lnTo>
                    <a:pt x="27998" y="20910"/>
                  </a:lnTo>
                  <a:lnTo>
                    <a:pt x="27604" y="20181"/>
                  </a:lnTo>
                  <a:lnTo>
                    <a:pt x="27171" y="19433"/>
                  </a:lnTo>
                  <a:lnTo>
                    <a:pt x="26679" y="18665"/>
                  </a:lnTo>
                  <a:lnTo>
                    <a:pt x="26167" y="17897"/>
                  </a:lnTo>
                  <a:lnTo>
                    <a:pt x="25576" y="17130"/>
                  </a:lnTo>
                  <a:lnTo>
                    <a:pt x="24966" y="16362"/>
                  </a:lnTo>
                  <a:lnTo>
                    <a:pt x="24316" y="15574"/>
                  </a:lnTo>
                  <a:lnTo>
                    <a:pt x="23607" y="14787"/>
                  </a:lnTo>
                  <a:lnTo>
                    <a:pt x="22859" y="13999"/>
                  </a:lnTo>
                  <a:lnTo>
                    <a:pt x="22091" y="13211"/>
                  </a:lnTo>
                  <a:lnTo>
                    <a:pt x="21264" y="12424"/>
                  </a:lnTo>
                  <a:lnTo>
                    <a:pt x="20398" y="11656"/>
                  </a:lnTo>
                  <a:lnTo>
                    <a:pt x="19512" y="10868"/>
                  </a:lnTo>
                  <a:lnTo>
                    <a:pt x="18587" y="10101"/>
                  </a:lnTo>
                  <a:lnTo>
                    <a:pt x="17622" y="9352"/>
                  </a:lnTo>
                  <a:lnTo>
                    <a:pt x="16618" y="8585"/>
                  </a:lnTo>
                  <a:lnTo>
                    <a:pt x="15594" y="7856"/>
                  </a:lnTo>
                  <a:lnTo>
                    <a:pt x="14531" y="7108"/>
                  </a:lnTo>
                  <a:lnTo>
                    <a:pt x="13448" y="6399"/>
                  </a:lnTo>
                  <a:lnTo>
                    <a:pt x="12325" y="5690"/>
                  </a:lnTo>
                  <a:lnTo>
                    <a:pt x="11538" y="5218"/>
                  </a:lnTo>
                  <a:lnTo>
                    <a:pt x="10750" y="4745"/>
                  </a:lnTo>
                  <a:lnTo>
                    <a:pt x="9963" y="4312"/>
                  </a:lnTo>
                  <a:lnTo>
                    <a:pt x="9175" y="3879"/>
                  </a:lnTo>
                  <a:lnTo>
                    <a:pt x="8388" y="3465"/>
                  </a:lnTo>
                  <a:lnTo>
                    <a:pt x="7600" y="3072"/>
                  </a:lnTo>
                  <a:lnTo>
                    <a:pt x="6813" y="2678"/>
                  </a:lnTo>
                  <a:lnTo>
                    <a:pt x="6025" y="2323"/>
                  </a:lnTo>
                  <a:lnTo>
                    <a:pt x="5257" y="1969"/>
                  </a:lnTo>
                  <a:lnTo>
                    <a:pt x="4489" y="1634"/>
                  </a:lnTo>
                  <a:lnTo>
                    <a:pt x="3721" y="1319"/>
                  </a:lnTo>
                  <a:lnTo>
                    <a:pt x="2973" y="1024"/>
                  </a:lnTo>
                  <a:lnTo>
                    <a:pt x="2205" y="748"/>
                  </a:lnTo>
                  <a:lnTo>
                    <a:pt x="1477" y="473"/>
                  </a:lnTo>
                  <a:lnTo>
                    <a:pt x="729" y="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71"/>
            <p:cNvSpPr/>
            <p:nvPr/>
          </p:nvSpPr>
          <p:spPr>
            <a:xfrm>
              <a:off x="7674709" y="393401"/>
              <a:ext cx="558743" cy="138092"/>
            </a:xfrm>
            <a:custGeom>
              <a:avLst/>
              <a:gdLst/>
              <a:ahLst/>
              <a:cxnLst/>
              <a:rect l="l" t="t" r="r" b="b"/>
              <a:pathLst>
                <a:path w="29003" h="7168" extrusionOk="0">
                  <a:moveTo>
                    <a:pt x="22446" y="1"/>
                  </a:moveTo>
                  <a:lnTo>
                    <a:pt x="21225" y="21"/>
                  </a:lnTo>
                  <a:lnTo>
                    <a:pt x="20024" y="80"/>
                  </a:lnTo>
                  <a:lnTo>
                    <a:pt x="18823" y="178"/>
                  </a:lnTo>
                  <a:lnTo>
                    <a:pt x="17622" y="316"/>
                  </a:lnTo>
                  <a:lnTo>
                    <a:pt x="16441" y="493"/>
                  </a:lnTo>
                  <a:lnTo>
                    <a:pt x="15279" y="710"/>
                  </a:lnTo>
                  <a:lnTo>
                    <a:pt x="14137" y="946"/>
                  </a:lnTo>
                  <a:lnTo>
                    <a:pt x="13015" y="1202"/>
                  </a:lnTo>
                  <a:lnTo>
                    <a:pt x="11932" y="1478"/>
                  </a:lnTo>
                  <a:lnTo>
                    <a:pt x="10869" y="1773"/>
                  </a:lnTo>
                  <a:lnTo>
                    <a:pt x="9845" y="2068"/>
                  </a:lnTo>
                  <a:lnTo>
                    <a:pt x="8841" y="2383"/>
                  </a:lnTo>
                  <a:lnTo>
                    <a:pt x="7876" y="2718"/>
                  </a:lnTo>
                  <a:lnTo>
                    <a:pt x="6970" y="3053"/>
                  </a:lnTo>
                  <a:lnTo>
                    <a:pt x="6084" y="3368"/>
                  </a:lnTo>
                  <a:lnTo>
                    <a:pt x="5257" y="3702"/>
                  </a:lnTo>
                  <a:lnTo>
                    <a:pt x="3761" y="4332"/>
                  </a:lnTo>
                  <a:lnTo>
                    <a:pt x="2461" y="4903"/>
                  </a:lnTo>
                  <a:lnTo>
                    <a:pt x="1418" y="5396"/>
                  </a:lnTo>
                  <a:lnTo>
                    <a:pt x="650" y="5789"/>
                  </a:lnTo>
                  <a:lnTo>
                    <a:pt x="0" y="6124"/>
                  </a:lnTo>
                  <a:lnTo>
                    <a:pt x="0" y="6203"/>
                  </a:lnTo>
                  <a:lnTo>
                    <a:pt x="335" y="6380"/>
                  </a:lnTo>
                  <a:lnTo>
                    <a:pt x="689" y="6538"/>
                  </a:lnTo>
                  <a:lnTo>
                    <a:pt x="1024" y="6675"/>
                  </a:lnTo>
                  <a:lnTo>
                    <a:pt x="1359" y="6794"/>
                  </a:lnTo>
                  <a:lnTo>
                    <a:pt x="1713" y="6892"/>
                  </a:lnTo>
                  <a:lnTo>
                    <a:pt x="2048" y="6971"/>
                  </a:lnTo>
                  <a:lnTo>
                    <a:pt x="2402" y="7030"/>
                  </a:lnTo>
                  <a:lnTo>
                    <a:pt x="2737" y="7089"/>
                  </a:lnTo>
                  <a:lnTo>
                    <a:pt x="3091" y="7128"/>
                  </a:lnTo>
                  <a:lnTo>
                    <a:pt x="3446" y="7148"/>
                  </a:lnTo>
                  <a:lnTo>
                    <a:pt x="4155" y="7168"/>
                  </a:lnTo>
                  <a:lnTo>
                    <a:pt x="4883" y="7148"/>
                  </a:lnTo>
                  <a:lnTo>
                    <a:pt x="5612" y="7089"/>
                  </a:lnTo>
                  <a:lnTo>
                    <a:pt x="6379" y="7010"/>
                  </a:lnTo>
                  <a:lnTo>
                    <a:pt x="7167" y="6931"/>
                  </a:lnTo>
                  <a:lnTo>
                    <a:pt x="8841" y="6715"/>
                  </a:lnTo>
                  <a:lnTo>
                    <a:pt x="9746" y="6636"/>
                  </a:lnTo>
                  <a:lnTo>
                    <a:pt x="10672" y="6557"/>
                  </a:lnTo>
                  <a:lnTo>
                    <a:pt x="11656" y="6498"/>
                  </a:lnTo>
                  <a:lnTo>
                    <a:pt x="12680" y="6479"/>
                  </a:lnTo>
                  <a:lnTo>
                    <a:pt x="13763" y="6498"/>
                  </a:lnTo>
                  <a:lnTo>
                    <a:pt x="14865" y="6557"/>
                  </a:lnTo>
                  <a:lnTo>
                    <a:pt x="15988" y="6616"/>
                  </a:lnTo>
                  <a:lnTo>
                    <a:pt x="17130" y="6715"/>
                  </a:lnTo>
                  <a:lnTo>
                    <a:pt x="19394" y="6892"/>
                  </a:lnTo>
                  <a:lnTo>
                    <a:pt x="20496" y="6971"/>
                  </a:lnTo>
                  <a:lnTo>
                    <a:pt x="21599" y="7050"/>
                  </a:lnTo>
                  <a:lnTo>
                    <a:pt x="22682" y="7089"/>
                  </a:lnTo>
                  <a:lnTo>
                    <a:pt x="23725" y="7109"/>
                  </a:lnTo>
                  <a:lnTo>
                    <a:pt x="24218" y="7089"/>
                  </a:lnTo>
                  <a:lnTo>
                    <a:pt x="24730" y="7069"/>
                  </a:lnTo>
                  <a:lnTo>
                    <a:pt x="25222" y="7030"/>
                  </a:lnTo>
                  <a:lnTo>
                    <a:pt x="25694" y="6990"/>
                  </a:lnTo>
                  <a:lnTo>
                    <a:pt x="26147" y="6931"/>
                  </a:lnTo>
                  <a:lnTo>
                    <a:pt x="26600" y="6853"/>
                  </a:lnTo>
                  <a:lnTo>
                    <a:pt x="27053" y="6754"/>
                  </a:lnTo>
                  <a:lnTo>
                    <a:pt x="27466" y="6656"/>
                  </a:lnTo>
                  <a:lnTo>
                    <a:pt x="27880" y="6518"/>
                  </a:lnTo>
                  <a:lnTo>
                    <a:pt x="28274" y="6380"/>
                  </a:lnTo>
                  <a:lnTo>
                    <a:pt x="28648" y="6203"/>
                  </a:lnTo>
                  <a:lnTo>
                    <a:pt x="29002" y="6026"/>
                  </a:lnTo>
                  <a:lnTo>
                    <a:pt x="28313" y="3702"/>
                  </a:lnTo>
                  <a:lnTo>
                    <a:pt x="27781" y="1930"/>
                  </a:lnTo>
                  <a:lnTo>
                    <a:pt x="27329" y="414"/>
                  </a:lnTo>
                  <a:lnTo>
                    <a:pt x="26718" y="316"/>
                  </a:lnTo>
                  <a:lnTo>
                    <a:pt x="26108" y="237"/>
                  </a:lnTo>
                  <a:lnTo>
                    <a:pt x="25497" y="158"/>
                  </a:lnTo>
                  <a:lnTo>
                    <a:pt x="24887" y="99"/>
                  </a:lnTo>
                  <a:lnTo>
                    <a:pt x="24277" y="60"/>
                  </a:lnTo>
                  <a:lnTo>
                    <a:pt x="23666" y="21"/>
                  </a:lnTo>
                  <a:lnTo>
                    <a:pt x="23056" y="1"/>
                  </a:lnTo>
                  <a:close/>
                </a:path>
              </a:pathLst>
            </a:custGeom>
            <a:solidFill>
              <a:srgbClr val="B5A5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71"/>
            <p:cNvSpPr/>
            <p:nvPr/>
          </p:nvSpPr>
          <p:spPr>
            <a:xfrm>
              <a:off x="7773716" y="401377"/>
              <a:ext cx="589837" cy="1123901"/>
            </a:xfrm>
            <a:custGeom>
              <a:avLst/>
              <a:gdLst/>
              <a:ahLst/>
              <a:cxnLst/>
              <a:rect l="l" t="t" r="r" b="b"/>
              <a:pathLst>
                <a:path w="30617" h="58339" extrusionOk="0">
                  <a:moveTo>
                    <a:pt x="22190" y="0"/>
                  </a:moveTo>
                  <a:lnTo>
                    <a:pt x="22071" y="20"/>
                  </a:lnTo>
                  <a:lnTo>
                    <a:pt x="21855" y="59"/>
                  </a:lnTo>
                  <a:lnTo>
                    <a:pt x="21107" y="256"/>
                  </a:lnTo>
                  <a:lnTo>
                    <a:pt x="18547" y="965"/>
                  </a:lnTo>
                  <a:lnTo>
                    <a:pt x="15003" y="1969"/>
                  </a:lnTo>
                  <a:lnTo>
                    <a:pt x="10967" y="3151"/>
                  </a:lnTo>
                  <a:lnTo>
                    <a:pt x="6970" y="4352"/>
                  </a:lnTo>
                  <a:lnTo>
                    <a:pt x="3465" y="5435"/>
                  </a:lnTo>
                  <a:lnTo>
                    <a:pt x="2067" y="5887"/>
                  </a:lnTo>
                  <a:lnTo>
                    <a:pt x="985" y="6261"/>
                  </a:lnTo>
                  <a:lnTo>
                    <a:pt x="276" y="6517"/>
                  </a:lnTo>
                  <a:lnTo>
                    <a:pt x="79" y="6616"/>
                  </a:lnTo>
                  <a:lnTo>
                    <a:pt x="0" y="6655"/>
                  </a:lnTo>
                  <a:lnTo>
                    <a:pt x="20" y="6813"/>
                  </a:lnTo>
                  <a:lnTo>
                    <a:pt x="59" y="7147"/>
                  </a:lnTo>
                  <a:lnTo>
                    <a:pt x="256" y="8329"/>
                  </a:lnTo>
                  <a:lnTo>
                    <a:pt x="591" y="10180"/>
                  </a:lnTo>
                  <a:lnTo>
                    <a:pt x="1063" y="12582"/>
                  </a:lnTo>
                  <a:lnTo>
                    <a:pt x="1654" y="15476"/>
                  </a:lnTo>
                  <a:lnTo>
                    <a:pt x="2363" y="18803"/>
                  </a:lnTo>
                  <a:lnTo>
                    <a:pt x="3170" y="22466"/>
                  </a:lnTo>
                  <a:lnTo>
                    <a:pt x="4076" y="26384"/>
                  </a:lnTo>
                  <a:lnTo>
                    <a:pt x="5060" y="30499"/>
                  </a:lnTo>
                  <a:lnTo>
                    <a:pt x="5592" y="32605"/>
                  </a:lnTo>
                  <a:lnTo>
                    <a:pt x="6143" y="34732"/>
                  </a:lnTo>
                  <a:lnTo>
                    <a:pt x="6694" y="36878"/>
                  </a:lnTo>
                  <a:lnTo>
                    <a:pt x="7265" y="39004"/>
                  </a:lnTo>
                  <a:lnTo>
                    <a:pt x="7876" y="41131"/>
                  </a:lnTo>
                  <a:lnTo>
                    <a:pt x="8466" y="43237"/>
                  </a:lnTo>
                  <a:lnTo>
                    <a:pt x="9096" y="45324"/>
                  </a:lnTo>
                  <a:lnTo>
                    <a:pt x="9726" y="47372"/>
                  </a:lnTo>
                  <a:lnTo>
                    <a:pt x="10356" y="49361"/>
                  </a:lnTo>
                  <a:lnTo>
                    <a:pt x="11006" y="51310"/>
                  </a:lnTo>
                  <a:lnTo>
                    <a:pt x="11676" y="53180"/>
                  </a:lnTo>
                  <a:lnTo>
                    <a:pt x="12325" y="54992"/>
                  </a:lnTo>
                  <a:lnTo>
                    <a:pt x="12995" y="56705"/>
                  </a:lnTo>
                  <a:lnTo>
                    <a:pt x="13684" y="58319"/>
                  </a:lnTo>
                  <a:lnTo>
                    <a:pt x="13920" y="58339"/>
                  </a:lnTo>
                  <a:lnTo>
                    <a:pt x="15476" y="57551"/>
                  </a:lnTo>
                  <a:lnTo>
                    <a:pt x="17169" y="56685"/>
                  </a:lnTo>
                  <a:lnTo>
                    <a:pt x="19217" y="55582"/>
                  </a:lnTo>
                  <a:lnTo>
                    <a:pt x="21481" y="54362"/>
                  </a:lnTo>
                  <a:lnTo>
                    <a:pt x="22623" y="53712"/>
                  </a:lnTo>
                  <a:lnTo>
                    <a:pt x="23745" y="53062"/>
                  </a:lnTo>
                  <a:lnTo>
                    <a:pt x="24848" y="52412"/>
                  </a:lnTo>
                  <a:lnTo>
                    <a:pt x="25871" y="51782"/>
                  </a:lnTo>
                  <a:lnTo>
                    <a:pt x="26816" y="51192"/>
                  </a:lnTo>
                  <a:lnTo>
                    <a:pt x="27663" y="50601"/>
                  </a:lnTo>
                  <a:lnTo>
                    <a:pt x="30616" y="38099"/>
                  </a:lnTo>
                  <a:lnTo>
                    <a:pt x="30498" y="36642"/>
                  </a:lnTo>
                  <a:lnTo>
                    <a:pt x="30341" y="35165"/>
                  </a:lnTo>
                  <a:lnTo>
                    <a:pt x="30144" y="33629"/>
                  </a:lnTo>
                  <a:lnTo>
                    <a:pt x="29927" y="32093"/>
                  </a:lnTo>
                  <a:lnTo>
                    <a:pt x="29691" y="30518"/>
                  </a:lnTo>
                  <a:lnTo>
                    <a:pt x="29415" y="28924"/>
                  </a:lnTo>
                  <a:lnTo>
                    <a:pt x="29120" y="27329"/>
                  </a:lnTo>
                  <a:lnTo>
                    <a:pt x="28825" y="25714"/>
                  </a:lnTo>
                  <a:lnTo>
                    <a:pt x="28490" y="24119"/>
                  </a:lnTo>
                  <a:lnTo>
                    <a:pt x="28155" y="22525"/>
                  </a:lnTo>
                  <a:lnTo>
                    <a:pt x="27801" y="20930"/>
                  </a:lnTo>
                  <a:lnTo>
                    <a:pt x="27447" y="19355"/>
                  </a:lnTo>
                  <a:lnTo>
                    <a:pt x="26718" y="16283"/>
                  </a:lnTo>
                  <a:lnTo>
                    <a:pt x="25970" y="13350"/>
                  </a:lnTo>
                  <a:lnTo>
                    <a:pt x="25241" y="10593"/>
                  </a:lnTo>
                  <a:lnTo>
                    <a:pt x="24552" y="8053"/>
                  </a:lnTo>
                  <a:lnTo>
                    <a:pt x="23903" y="5769"/>
                  </a:lnTo>
                  <a:lnTo>
                    <a:pt x="23332" y="3820"/>
                  </a:lnTo>
                  <a:lnTo>
                    <a:pt x="22505" y="1024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71"/>
            <p:cNvSpPr/>
            <p:nvPr/>
          </p:nvSpPr>
          <p:spPr>
            <a:xfrm>
              <a:off x="7855633" y="676010"/>
              <a:ext cx="33020" cy="43250"/>
            </a:xfrm>
            <a:custGeom>
              <a:avLst/>
              <a:gdLst/>
              <a:ahLst/>
              <a:cxnLst/>
              <a:rect l="l" t="t" r="r" b="b"/>
              <a:pathLst>
                <a:path w="1714" h="2245" extrusionOk="0">
                  <a:moveTo>
                    <a:pt x="1222" y="0"/>
                  </a:moveTo>
                  <a:lnTo>
                    <a:pt x="1143" y="20"/>
                  </a:lnTo>
                  <a:lnTo>
                    <a:pt x="1005" y="59"/>
                  </a:lnTo>
                  <a:lnTo>
                    <a:pt x="611" y="177"/>
                  </a:lnTo>
                  <a:lnTo>
                    <a:pt x="198" y="355"/>
                  </a:lnTo>
                  <a:lnTo>
                    <a:pt x="60" y="414"/>
                  </a:lnTo>
                  <a:lnTo>
                    <a:pt x="21" y="453"/>
                  </a:lnTo>
                  <a:lnTo>
                    <a:pt x="1" y="473"/>
                  </a:lnTo>
                  <a:lnTo>
                    <a:pt x="21" y="571"/>
                  </a:lnTo>
                  <a:lnTo>
                    <a:pt x="60" y="788"/>
                  </a:lnTo>
                  <a:lnTo>
                    <a:pt x="198" y="1378"/>
                  </a:lnTo>
                  <a:lnTo>
                    <a:pt x="375" y="1969"/>
                  </a:lnTo>
                  <a:lnTo>
                    <a:pt x="454" y="2146"/>
                  </a:lnTo>
                  <a:lnTo>
                    <a:pt x="493" y="2205"/>
                  </a:lnTo>
                  <a:lnTo>
                    <a:pt x="513" y="2245"/>
                  </a:lnTo>
                  <a:lnTo>
                    <a:pt x="592" y="2245"/>
                  </a:lnTo>
                  <a:lnTo>
                    <a:pt x="749" y="2205"/>
                  </a:lnTo>
                  <a:lnTo>
                    <a:pt x="1143" y="2048"/>
                  </a:lnTo>
                  <a:lnTo>
                    <a:pt x="1517" y="1871"/>
                  </a:lnTo>
                  <a:lnTo>
                    <a:pt x="1635" y="1792"/>
                  </a:lnTo>
                  <a:lnTo>
                    <a:pt x="1714" y="1733"/>
                  </a:lnTo>
                  <a:lnTo>
                    <a:pt x="1694" y="1634"/>
                  </a:lnTo>
                  <a:lnTo>
                    <a:pt x="1655" y="1418"/>
                  </a:lnTo>
                  <a:lnTo>
                    <a:pt x="1497" y="827"/>
                  </a:lnTo>
                  <a:lnTo>
                    <a:pt x="1340" y="276"/>
                  </a:lnTo>
                  <a:lnTo>
                    <a:pt x="1261" y="79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71"/>
            <p:cNvSpPr/>
            <p:nvPr/>
          </p:nvSpPr>
          <p:spPr>
            <a:xfrm>
              <a:off x="7894338" y="512136"/>
              <a:ext cx="41362" cy="47816"/>
            </a:xfrm>
            <a:custGeom>
              <a:avLst/>
              <a:gdLst/>
              <a:ahLst/>
              <a:cxnLst/>
              <a:rect l="l" t="t" r="r" b="b"/>
              <a:pathLst>
                <a:path w="2147" h="2482" extrusionOk="0">
                  <a:moveTo>
                    <a:pt x="1556" y="1"/>
                  </a:moveTo>
                  <a:lnTo>
                    <a:pt x="1457" y="20"/>
                  </a:lnTo>
                  <a:lnTo>
                    <a:pt x="1280" y="60"/>
                  </a:lnTo>
                  <a:lnTo>
                    <a:pt x="748" y="178"/>
                  </a:lnTo>
                  <a:lnTo>
                    <a:pt x="492" y="257"/>
                  </a:lnTo>
                  <a:lnTo>
                    <a:pt x="256" y="335"/>
                  </a:lnTo>
                  <a:lnTo>
                    <a:pt x="79" y="414"/>
                  </a:lnTo>
                  <a:lnTo>
                    <a:pt x="20" y="453"/>
                  </a:lnTo>
                  <a:lnTo>
                    <a:pt x="0" y="473"/>
                  </a:lnTo>
                  <a:lnTo>
                    <a:pt x="0" y="591"/>
                  </a:lnTo>
                  <a:lnTo>
                    <a:pt x="59" y="827"/>
                  </a:lnTo>
                  <a:lnTo>
                    <a:pt x="236" y="1497"/>
                  </a:lnTo>
                  <a:lnTo>
                    <a:pt x="335" y="1851"/>
                  </a:lnTo>
                  <a:lnTo>
                    <a:pt x="433" y="2166"/>
                  </a:lnTo>
                  <a:lnTo>
                    <a:pt x="532" y="2383"/>
                  </a:lnTo>
                  <a:lnTo>
                    <a:pt x="571" y="2442"/>
                  </a:lnTo>
                  <a:lnTo>
                    <a:pt x="611" y="2481"/>
                  </a:lnTo>
                  <a:lnTo>
                    <a:pt x="729" y="2481"/>
                  </a:lnTo>
                  <a:lnTo>
                    <a:pt x="906" y="2442"/>
                  </a:lnTo>
                  <a:lnTo>
                    <a:pt x="1418" y="2304"/>
                  </a:lnTo>
                  <a:lnTo>
                    <a:pt x="1910" y="2127"/>
                  </a:lnTo>
                  <a:lnTo>
                    <a:pt x="2068" y="2048"/>
                  </a:lnTo>
                  <a:lnTo>
                    <a:pt x="2146" y="1989"/>
                  </a:lnTo>
                  <a:lnTo>
                    <a:pt x="2146" y="1930"/>
                  </a:lnTo>
                  <a:lnTo>
                    <a:pt x="2146" y="1871"/>
                  </a:lnTo>
                  <a:lnTo>
                    <a:pt x="2087" y="1615"/>
                  </a:lnTo>
                  <a:lnTo>
                    <a:pt x="1910" y="965"/>
                  </a:lnTo>
                  <a:lnTo>
                    <a:pt x="1693" y="316"/>
                  </a:lnTo>
                  <a:lnTo>
                    <a:pt x="1595" y="99"/>
                  </a:lnTo>
                  <a:lnTo>
                    <a:pt x="1575" y="40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71"/>
            <p:cNvSpPr/>
            <p:nvPr/>
          </p:nvSpPr>
          <p:spPr>
            <a:xfrm>
              <a:off x="7797605" y="529205"/>
              <a:ext cx="88407" cy="100544"/>
            </a:xfrm>
            <a:custGeom>
              <a:avLst/>
              <a:gdLst/>
              <a:ahLst/>
              <a:cxnLst/>
              <a:rect l="l" t="t" r="r" b="b"/>
              <a:pathLst>
                <a:path w="4589" h="5219" extrusionOk="0">
                  <a:moveTo>
                    <a:pt x="3328" y="1"/>
                  </a:moveTo>
                  <a:lnTo>
                    <a:pt x="3131" y="20"/>
                  </a:lnTo>
                  <a:lnTo>
                    <a:pt x="2737" y="99"/>
                  </a:lnTo>
                  <a:lnTo>
                    <a:pt x="2225" y="217"/>
                  </a:lnTo>
                  <a:lnTo>
                    <a:pt x="1635" y="375"/>
                  </a:lnTo>
                  <a:lnTo>
                    <a:pt x="1044" y="552"/>
                  </a:lnTo>
                  <a:lnTo>
                    <a:pt x="532" y="709"/>
                  </a:lnTo>
                  <a:lnTo>
                    <a:pt x="335" y="788"/>
                  </a:lnTo>
                  <a:lnTo>
                    <a:pt x="158" y="867"/>
                  </a:lnTo>
                  <a:lnTo>
                    <a:pt x="60" y="946"/>
                  </a:lnTo>
                  <a:lnTo>
                    <a:pt x="0" y="1005"/>
                  </a:lnTo>
                  <a:lnTo>
                    <a:pt x="0" y="1083"/>
                  </a:lnTo>
                  <a:lnTo>
                    <a:pt x="20" y="1261"/>
                  </a:lnTo>
                  <a:lnTo>
                    <a:pt x="119" y="1753"/>
                  </a:lnTo>
                  <a:lnTo>
                    <a:pt x="276" y="2422"/>
                  </a:lnTo>
                  <a:lnTo>
                    <a:pt x="493" y="3151"/>
                  </a:lnTo>
                  <a:lnTo>
                    <a:pt x="729" y="3899"/>
                  </a:lnTo>
                  <a:lnTo>
                    <a:pt x="946" y="4549"/>
                  </a:lnTo>
                  <a:lnTo>
                    <a:pt x="1064" y="4805"/>
                  </a:lnTo>
                  <a:lnTo>
                    <a:pt x="1162" y="5021"/>
                  </a:lnTo>
                  <a:lnTo>
                    <a:pt x="1241" y="5159"/>
                  </a:lnTo>
                  <a:lnTo>
                    <a:pt x="1280" y="5198"/>
                  </a:lnTo>
                  <a:lnTo>
                    <a:pt x="1320" y="5218"/>
                  </a:lnTo>
                  <a:lnTo>
                    <a:pt x="1556" y="5218"/>
                  </a:lnTo>
                  <a:lnTo>
                    <a:pt x="1969" y="5139"/>
                  </a:lnTo>
                  <a:lnTo>
                    <a:pt x="2481" y="4982"/>
                  </a:lnTo>
                  <a:lnTo>
                    <a:pt x="3033" y="4805"/>
                  </a:lnTo>
                  <a:lnTo>
                    <a:pt x="3584" y="4608"/>
                  </a:lnTo>
                  <a:lnTo>
                    <a:pt x="4076" y="4411"/>
                  </a:lnTo>
                  <a:lnTo>
                    <a:pt x="4411" y="4234"/>
                  </a:lnTo>
                  <a:lnTo>
                    <a:pt x="4529" y="4175"/>
                  </a:lnTo>
                  <a:lnTo>
                    <a:pt x="4588" y="4116"/>
                  </a:lnTo>
                  <a:lnTo>
                    <a:pt x="4588" y="4017"/>
                  </a:lnTo>
                  <a:lnTo>
                    <a:pt x="4568" y="3860"/>
                  </a:lnTo>
                  <a:lnTo>
                    <a:pt x="4470" y="3367"/>
                  </a:lnTo>
                  <a:lnTo>
                    <a:pt x="4293" y="2698"/>
                  </a:lnTo>
                  <a:lnTo>
                    <a:pt x="4076" y="1969"/>
                  </a:lnTo>
                  <a:lnTo>
                    <a:pt x="3840" y="1261"/>
                  </a:lnTo>
                  <a:lnTo>
                    <a:pt x="3623" y="631"/>
                  </a:lnTo>
                  <a:lnTo>
                    <a:pt x="3446" y="178"/>
                  </a:lnTo>
                  <a:lnTo>
                    <a:pt x="3387" y="60"/>
                  </a:lnTo>
                  <a:lnTo>
                    <a:pt x="3328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71"/>
            <p:cNvSpPr/>
            <p:nvPr/>
          </p:nvSpPr>
          <p:spPr>
            <a:xfrm>
              <a:off x="8122309" y="425267"/>
              <a:ext cx="86885" cy="127091"/>
            </a:xfrm>
            <a:custGeom>
              <a:avLst/>
              <a:gdLst/>
              <a:ahLst/>
              <a:cxnLst/>
              <a:rect l="l" t="t" r="r" b="b"/>
              <a:pathLst>
                <a:path w="4510" h="6597" extrusionOk="0">
                  <a:moveTo>
                    <a:pt x="3210" y="1"/>
                  </a:moveTo>
                  <a:lnTo>
                    <a:pt x="3091" y="20"/>
                  </a:lnTo>
                  <a:lnTo>
                    <a:pt x="2698" y="80"/>
                  </a:lnTo>
                  <a:lnTo>
                    <a:pt x="2186" y="178"/>
                  </a:lnTo>
                  <a:lnTo>
                    <a:pt x="1615" y="316"/>
                  </a:lnTo>
                  <a:lnTo>
                    <a:pt x="1024" y="473"/>
                  </a:lnTo>
                  <a:lnTo>
                    <a:pt x="532" y="651"/>
                  </a:lnTo>
                  <a:lnTo>
                    <a:pt x="315" y="729"/>
                  </a:lnTo>
                  <a:lnTo>
                    <a:pt x="158" y="808"/>
                  </a:lnTo>
                  <a:lnTo>
                    <a:pt x="59" y="887"/>
                  </a:lnTo>
                  <a:lnTo>
                    <a:pt x="20" y="926"/>
                  </a:lnTo>
                  <a:lnTo>
                    <a:pt x="0" y="966"/>
                  </a:lnTo>
                  <a:lnTo>
                    <a:pt x="0" y="1084"/>
                  </a:lnTo>
                  <a:lnTo>
                    <a:pt x="20" y="1281"/>
                  </a:lnTo>
                  <a:lnTo>
                    <a:pt x="118" y="1950"/>
                  </a:lnTo>
                  <a:lnTo>
                    <a:pt x="276" y="2836"/>
                  </a:lnTo>
                  <a:lnTo>
                    <a:pt x="492" y="3820"/>
                  </a:lnTo>
                  <a:lnTo>
                    <a:pt x="729" y="4805"/>
                  </a:lnTo>
                  <a:lnTo>
                    <a:pt x="945" y="5671"/>
                  </a:lnTo>
                  <a:lnTo>
                    <a:pt x="1063" y="6026"/>
                  </a:lnTo>
                  <a:lnTo>
                    <a:pt x="1162" y="6301"/>
                  </a:lnTo>
                  <a:lnTo>
                    <a:pt x="1241" y="6498"/>
                  </a:lnTo>
                  <a:lnTo>
                    <a:pt x="1280" y="6557"/>
                  </a:lnTo>
                  <a:lnTo>
                    <a:pt x="1319" y="6577"/>
                  </a:lnTo>
                  <a:lnTo>
                    <a:pt x="1398" y="6597"/>
                  </a:lnTo>
                  <a:lnTo>
                    <a:pt x="1536" y="6597"/>
                  </a:lnTo>
                  <a:lnTo>
                    <a:pt x="1733" y="6577"/>
                  </a:lnTo>
                  <a:lnTo>
                    <a:pt x="1930" y="6518"/>
                  </a:lnTo>
                  <a:lnTo>
                    <a:pt x="2442" y="6380"/>
                  </a:lnTo>
                  <a:lnTo>
                    <a:pt x="2993" y="6203"/>
                  </a:lnTo>
                  <a:lnTo>
                    <a:pt x="3525" y="6006"/>
                  </a:lnTo>
                  <a:lnTo>
                    <a:pt x="3997" y="5789"/>
                  </a:lnTo>
                  <a:lnTo>
                    <a:pt x="4194" y="5691"/>
                  </a:lnTo>
                  <a:lnTo>
                    <a:pt x="4332" y="5592"/>
                  </a:lnTo>
                  <a:lnTo>
                    <a:pt x="4450" y="5514"/>
                  </a:lnTo>
                  <a:lnTo>
                    <a:pt x="4489" y="5455"/>
                  </a:lnTo>
                  <a:lnTo>
                    <a:pt x="4509" y="5336"/>
                  </a:lnTo>
                  <a:lnTo>
                    <a:pt x="4489" y="5120"/>
                  </a:lnTo>
                  <a:lnTo>
                    <a:pt x="4391" y="4470"/>
                  </a:lnTo>
                  <a:lnTo>
                    <a:pt x="4214" y="3604"/>
                  </a:lnTo>
                  <a:lnTo>
                    <a:pt x="3997" y="2639"/>
                  </a:lnTo>
                  <a:lnTo>
                    <a:pt x="3781" y="1674"/>
                  </a:lnTo>
                  <a:lnTo>
                    <a:pt x="3564" y="847"/>
                  </a:lnTo>
                  <a:lnTo>
                    <a:pt x="3387" y="257"/>
                  </a:lnTo>
                  <a:lnTo>
                    <a:pt x="3328" y="80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B5A5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71"/>
            <p:cNvSpPr/>
            <p:nvPr/>
          </p:nvSpPr>
          <p:spPr>
            <a:xfrm>
              <a:off x="7904953" y="985532"/>
              <a:ext cx="458603" cy="539767"/>
            </a:xfrm>
            <a:custGeom>
              <a:avLst/>
              <a:gdLst/>
              <a:ahLst/>
              <a:cxnLst/>
              <a:rect l="l" t="t" r="r" b="b"/>
              <a:pathLst>
                <a:path w="23805" h="28018" extrusionOk="0">
                  <a:moveTo>
                    <a:pt x="12129" y="0"/>
                  </a:moveTo>
                  <a:lnTo>
                    <a:pt x="11637" y="20"/>
                  </a:lnTo>
                  <a:lnTo>
                    <a:pt x="11164" y="79"/>
                  </a:lnTo>
                  <a:lnTo>
                    <a:pt x="10672" y="119"/>
                  </a:lnTo>
                  <a:lnTo>
                    <a:pt x="10219" y="197"/>
                  </a:lnTo>
                  <a:lnTo>
                    <a:pt x="9747" y="276"/>
                  </a:lnTo>
                  <a:lnTo>
                    <a:pt x="9274" y="375"/>
                  </a:lnTo>
                  <a:lnTo>
                    <a:pt x="8821" y="493"/>
                  </a:lnTo>
                  <a:lnTo>
                    <a:pt x="8368" y="630"/>
                  </a:lnTo>
                  <a:lnTo>
                    <a:pt x="7935" y="768"/>
                  </a:lnTo>
                  <a:lnTo>
                    <a:pt x="7482" y="926"/>
                  </a:lnTo>
                  <a:lnTo>
                    <a:pt x="7049" y="1103"/>
                  </a:lnTo>
                  <a:lnTo>
                    <a:pt x="6636" y="1280"/>
                  </a:lnTo>
                  <a:lnTo>
                    <a:pt x="6203" y="1477"/>
                  </a:lnTo>
                  <a:lnTo>
                    <a:pt x="5789" y="1694"/>
                  </a:lnTo>
                  <a:lnTo>
                    <a:pt x="5395" y="1910"/>
                  </a:lnTo>
                  <a:lnTo>
                    <a:pt x="4982" y="2147"/>
                  </a:lnTo>
                  <a:lnTo>
                    <a:pt x="4588" y="2402"/>
                  </a:lnTo>
                  <a:lnTo>
                    <a:pt x="4214" y="2658"/>
                  </a:lnTo>
                  <a:lnTo>
                    <a:pt x="3840" y="2914"/>
                  </a:lnTo>
                  <a:lnTo>
                    <a:pt x="3466" y="3210"/>
                  </a:lnTo>
                  <a:lnTo>
                    <a:pt x="3111" y="3505"/>
                  </a:lnTo>
                  <a:lnTo>
                    <a:pt x="2757" y="3800"/>
                  </a:lnTo>
                  <a:lnTo>
                    <a:pt x="2403" y="4115"/>
                  </a:lnTo>
                  <a:lnTo>
                    <a:pt x="2068" y="4450"/>
                  </a:lnTo>
                  <a:lnTo>
                    <a:pt x="1753" y="4785"/>
                  </a:lnTo>
                  <a:lnTo>
                    <a:pt x="1438" y="5120"/>
                  </a:lnTo>
                  <a:lnTo>
                    <a:pt x="1123" y="5474"/>
                  </a:lnTo>
                  <a:lnTo>
                    <a:pt x="827" y="5848"/>
                  </a:lnTo>
                  <a:lnTo>
                    <a:pt x="552" y="6222"/>
                  </a:lnTo>
                  <a:lnTo>
                    <a:pt x="276" y="6596"/>
                  </a:lnTo>
                  <a:lnTo>
                    <a:pt x="0" y="6990"/>
                  </a:lnTo>
                  <a:lnTo>
                    <a:pt x="788" y="9884"/>
                  </a:lnTo>
                  <a:lnTo>
                    <a:pt x="1595" y="12720"/>
                  </a:lnTo>
                  <a:lnTo>
                    <a:pt x="2442" y="15535"/>
                  </a:lnTo>
                  <a:lnTo>
                    <a:pt x="3289" y="18272"/>
                  </a:lnTo>
                  <a:lnTo>
                    <a:pt x="3722" y="19591"/>
                  </a:lnTo>
                  <a:lnTo>
                    <a:pt x="4175" y="20890"/>
                  </a:lnTo>
                  <a:lnTo>
                    <a:pt x="4608" y="22170"/>
                  </a:lnTo>
                  <a:lnTo>
                    <a:pt x="5061" y="23411"/>
                  </a:lnTo>
                  <a:lnTo>
                    <a:pt x="5494" y="24631"/>
                  </a:lnTo>
                  <a:lnTo>
                    <a:pt x="5947" y="25793"/>
                  </a:lnTo>
                  <a:lnTo>
                    <a:pt x="6399" y="26915"/>
                  </a:lnTo>
                  <a:lnTo>
                    <a:pt x="6872" y="27998"/>
                  </a:lnTo>
                  <a:lnTo>
                    <a:pt x="7108" y="28018"/>
                  </a:lnTo>
                  <a:lnTo>
                    <a:pt x="8664" y="27230"/>
                  </a:lnTo>
                  <a:lnTo>
                    <a:pt x="10357" y="26364"/>
                  </a:lnTo>
                  <a:lnTo>
                    <a:pt x="12405" y="25261"/>
                  </a:lnTo>
                  <a:lnTo>
                    <a:pt x="14669" y="24041"/>
                  </a:lnTo>
                  <a:lnTo>
                    <a:pt x="15811" y="23391"/>
                  </a:lnTo>
                  <a:lnTo>
                    <a:pt x="16933" y="22741"/>
                  </a:lnTo>
                  <a:lnTo>
                    <a:pt x="18036" y="22091"/>
                  </a:lnTo>
                  <a:lnTo>
                    <a:pt x="19059" y="21461"/>
                  </a:lnTo>
                  <a:lnTo>
                    <a:pt x="20004" y="20871"/>
                  </a:lnTo>
                  <a:lnTo>
                    <a:pt x="20851" y="20280"/>
                  </a:lnTo>
                  <a:lnTo>
                    <a:pt x="23804" y="7778"/>
                  </a:lnTo>
                  <a:lnTo>
                    <a:pt x="23686" y="6321"/>
                  </a:lnTo>
                  <a:lnTo>
                    <a:pt x="23529" y="4844"/>
                  </a:lnTo>
                  <a:lnTo>
                    <a:pt x="22997" y="4293"/>
                  </a:lnTo>
                  <a:lnTo>
                    <a:pt x="22426" y="3781"/>
                  </a:lnTo>
                  <a:lnTo>
                    <a:pt x="21855" y="3288"/>
                  </a:lnTo>
                  <a:lnTo>
                    <a:pt x="21245" y="2816"/>
                  </a:lnTo>
                  <a:lnTo>
                    <a:pt x="20615" y="2402"/>
                  </a:lnTo>
                  <a:lnTo>
                    <a:pt x="19965" y="1989"/>
                  </a:lnTo>
                  <a:lnTo>
                    <a:pt x="19315" y="1635"/>
                  </a:lnTo>
                  <a:lnTo>
                    <a:pt x="18626" y="1300"/>
                  </a:lnTo>
                  <a:lnTo>
                    <a:pt x="17917" y="1005"/>
                  </a:lnTo>
                  <a:lnTo>
                    <a:pt x="17209" y="749"/>
                  </a:lnTo>
                  <a:lnTo>
                    <a:pt x="16480" y="512"/>
                  </a:lnTo>
                  <a:lnTo>
                    <a:pt x="15732" y="335"/>
                  </a:lnTo>
                  <a:lnTo>
                    <a:pt x="14964" y="197"/>
                  </a:lnTo>
                  <a:lnTo>
                    <a:pt x="14196" y="79"/>
                  </a:lnTo>
                  <a:lnTo>
                    <a:pt x="13409" y="20"/>
                  </a:lnTo>
                  <a:lnTo>
                    <a:pt x="12601" y="0"/>
                  </a:lnTo>
                  <a:close/>
                </a:path>
              </a:pathLst>
            </a:custGeom>
            <a:solidFill>
              <a:srgbClr val="605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71"/>
            <p:cNvSpPr/>
            <p:nvPr/>
          </p:nvSpPr>
          <p:spPr>
            <a:xfrm>
              <a:off x="7860565" y="530342"/>
              <a:ext cx="323960" cy="566333"/>
            </a:xfrm>
            <a:custGeom>
              <a:avLst/>
              <a:gdLst/>
              <a:ahLst/>
              <a:cxnLst/>
              <a:rect l="l" t="t" r="r" b="b"/>
              <a:pathLst>
                <a:path w="16816" h="29397" extrusionOk="0">
                  <a:moveTo>
                    <a:pt x="10613" y="1"/>
                  </a:moveTo>
                  <a:lnTo>
                    <a:pt x="10318" y="20"/>
                  </a:lnTo>
                  <a:lnTo>
                    <a:pt x="10023" y="60"/>
                  </a:lnTo>
                  <a:lnTo>
                    <a:pt x="9727" y="99"/>
                  </a:lnTo>
                  <a:lnTo>
                    <a:pt x="9452" y="158"/>
                  </a:lnTo>
                  <a:lnTo>
                    <a:pt x="9196" y="217"/>
                  </a:lnTo>
                  <a:lnTo>
                    <a:pt x="8940" y="296"/>
                  </a:lnTo>
                  <a:lnTo>
                    <a:pt x="8684" y="375"/>
                  </a:lnTo>
                  <a:lnTo>
                    <a:pt x="8447" y="453"/>
                  </a:lnTo>
                  <a:lnTo>
                    <a:pt x="8231" y="572"/>
                  </a:lnTo>
                  <a:lnTo>
                    <a:pt x="7798" y="788"/>
                  </a:lnTo>
                  <a:lnTo>
                    <a:pt x="7424" y="1064"/>
                  </a:lnTo>
                  <a:lnTo>
                    <a:pt x="7069" y="1339"/>
                  </a:lnTo>
                  <a:lnTo>
                    <a:pt x="6734" y="1655"/>
                  </a:lnTo>
                  <a:lnTo>
                    <a:pt x="6439" y="1989"/>
                  </a:lnTo>
                  <a:lnTo>
                    <a:pt x="6183" y="2344"/>
                  </a:lnTo>
                  <a:lnTo>
                    <a:pt x="5947" y="2718"/>
                  </a:lnTo>
                  <a:lnTo>
                    <a:pt x="5750" y="3111"/>
                  </a:lnTo>
                  <a:lnTo>
                    <a:pt x="5553" y="3505"/>
                  </a:lnTo>
                  <a:lnTo>
                    <a:pt x="5396" y="3899"/>
                  </a:lnTo>
                  <a:lnTo>
                    <a:pt x="5258" y="4293"/>
                  </a:lnTo>
                  <a:lnTo>
                    <a:pt x="5140" y="4706"/>
                  </a:lnTo>
                  <a:lnTo>
                    <a:pt x="5041" y="5100"/>
                  </a:lnTo>
                  <a:lnTo>
                    <a:pt x="4962" y="5494"/>
                  </a:lnTo>
                  <a:lnTo>
                    <a:pt x="4903" y="5888"/>
                  </a:lnTo>
                  <a:lnTo>
                    <a:pt x="4805" y="6616"/>
                  </a:lnTo>
                  <a:lnTo>
                    <a:pt x="4746" y="7266"/>
                  </a:lnTo>
                  <a:lnTo>
                    <a:pt x="4726" y="7817"/>
                  </a:lnTo>
                  <a:lnTo>
                    <a:pt x="4746" y="8231"/>
                  </a:lnTo>
                  <a:lnTo>
                    <a:pt x="4766" y="8605"/>
                  </a:lnTo>
                  <a:lnTo>
                    <a:pt x="4667" y="8644"/>
                  </a:lnTo>
                  <a:lnTo>
                    <a:pt x="4411" y="8802"/>
                  </a:lnTo>
                  <a:lnTo>
                    <a:pt x="4037" y="9077"/>
                  </a:lnTo>
                  <a:lnTo>
                    <a:pt x="3801" y="9254"/>
                  </a:lnTo>
                  <a:lnTo>
                    <a:pt x="3545" y="9491"/>
                  </a:lnTo>
                  <a:lnTo>
                    <a:pt x="3289" y="9747"/>
                  </a:lnTo>
                  <a:lnTo>
                    <a:pt x="2994" y="10022"/>
                  </a:lnTo>
                  <a:lnTo>
                    <a:pt x="2718" y="10357"/>
                  </a:lnTo>
                  <a:lnTo>
                    <a:pt x="2423" y="10731"/>
                  </a:lnTo>
                  <a:lnTo>
                    <a:pt x="2127" y="11164"/>
                  </a:lnTo>
                  <a:lnTo>
                    <a:pt x="1832" y="11617"/>
                  </a:lnTo>
                  <a:lnTo>
                    <a:pt x="1556" y="12129"/>
                  </a:lnTo>
                  <a:lnTo>
                    <a:pt x="1281" y="12680"/>
                  </a:lnTo>
                  <a:lnTo>
                    <a:pt x="1025" y="13291"/>
                  </a:lnTo>
                  <a:lnTo>
                    <a:pt x="788" y="13940"/>
                  </a:lnTo>
                  <a:lnTo>
                    <a:pt x="572" y="14649"/>
                  </a:lnTo>
                  <a:lnTo>
                    <a:pt x="395" y="15417"/>
                  </a:lnTo>
                  <a:lnTo>
                    <a:pt x="237" y="16224"/>
                  </a:lnTo>
                  <a:lnTo>
                    <a:pt x="119" y="17110"/>
                  </a:lnTo>
                  <a:lnTo>
                    <a:pt x="40" y="18036"/>
                  </a:lnTo>
                  <a:lnTo>
                    <a:pt x="1" y="18528"/>
                  </a:lnTo>
                  <a:lnTo>
                    <a:pt x="1" y="19040"/>
                  </a:lnTo>
                  <a:lnTo>
                    <a:pt x="1" y="19552"/>
                  </a:lnTo>
                  <a:lnTo>
                    <a:pt x="1" y="20083"/>
                  </a:lnTo>
                  <a:lnTo>
                    <a:pt x="21" y="20654"/>
                  </a:lnTo>
                  <a:lnTo>
                    <a:pt x="60" y="21206"/>
                  </a:lnTo>
                  <a:lnTo>
                    <a:pt x="119" y="21796"/>
                  </a:lnTo>
                  <a:lnTo>
                    <a:pt x="178" y="22407"/>
                  </a:lnTo>
                  <a:lnTo>
                    <a:pt x="257" y="23017"/>
                  </a:lnTo>
                  <a:lnTo>
                    <a:pt x="355" y="23667"/>
                  </a:lnTo>
                  <a:lnTo>
                    <a:pt x="454" y="24317"/>
                  </a:lnTo>
                  <a:lnTo>
                    <a:pt x="592" y="24986"/>
                  </a:lnTo>
                  <a:lnTo>
                    <a:pt x="729" y="25675"/>
                  </a:lnTo>
                  <a:lnTo>
                    <a:pt x="887" y="26384"/>
                  </a:lnTo>
                  <a:lnTo>
                    <a:pt x="1064" y="27112"/>
                  </a:lnTo>
                  <a:lnTo>
                    <a:pt x="1261" y="27841"/>
                  </a:lnTo>
                  <a:lnTo>
                    <a:pt x="1478" y="28609"/>
                  </a:lnTo>
                  <a:lnTo>
                    <a:pt x="1714" y="29396"/>
                  </a:lnTo>
                  <a:lnTo>
                    <a:pt x="16756" y="16047"/>
                  </a:lnTo>
                  <a:lnTo>
                    <a:pt x="16796" y="15358"/>
                  </a:lnTo>
                  <a:lnTo>
                    <a:pt x="16815" y="14551"/>
                  </a:lnTo>
                  <a:lnTo>
                    <a:pt x="16815" y="13527"/>
                  </a:lnTo>
                  <a:lnTo>
                    <a:pt x="16796" y="12326"/>
                  </a:lnTo>
                  <a:lnTo>
                    <a:pt x="16736" y="10967"/>
                  </a:lnTo>
                  <a:lnTo>
                    <a:pt x="16697" y="10239"/>
                  </a:lnTo>
                  <a:lnTo>
                    <a:pt x="16618" y="9510"/>
                  </a:lnTo>
                  <a:lnTo>
                    <a:pt x="16540" y="8762"/>
                  </a:lnTo>
                  <a:lnTo>
                    <a:pt x="16441" y="8014"/>
                  </a:lnTo>
                  <a:lnTo>
                    <a:pt x="16323" y="7266"/>
                  </a:lnTo>
                  <a:lnTo>
                    <a:pt x="16166" y="6518"/>
                  </a:lnTo>
                  <a:lnTo>
                    <a:pt x="16008" y="5789"/>
                  </a:lnTo>
                  <a:lnTo>
                    <a:pt x="15811" y="5080"/>
                  </a:lnTo>
                  <a:lnTo>
                    <a:pt x="15595" y="4391"/>
                  </a:lnTo>
                  <a:lnTo>
                    <a:pt x="15339" y="3722"/>
                  </a:lnTo>
                  <a:lnTo>
                    <a:pt x="15063" y="3092"/>
                  </a:lnTo>
                  <a:lnTo>
                    <a:pt x="14925" y="2796"/>
                  </a:lnTo>
                  <a:lnTo>
                    <a:pt x="14768" y="2501"/>
                  </a:lnTo>
                  <a:lnTo>
                    <a:pt x="14590" y="2225"/>
                  </a:lnTo>
                  <a:lnTo>
                    <a:pt x="14413" y="1970"/>
                  </a:lnTo>
                  <a:lnTo>
                    <a:pt x="14236" y="1714"/>
                  </a:lnTo>
                  <a:lnTo>
                    <a:pt x="14039" y="1477"/>
                  </a:lnTo>
                  <a:lnTo>
                    <a:pt x="13842" y="1261"/>
                  </a:lnTo>
                  <a:lnTo>
                    <a:pt x="13626" y="1044"/>
                  </a:lnTo>
                  <a:lnTo>
                    <a:pt x="13409" y="867"/>
                  </a:lnTo>
                  <a:lnTo>
                    <a:pt x="13173" y="690"/>
                  </a:lnTo>
                  <a:lnTo>
                    <a:pt x="12937" y="532"/>
                  </a:lnTo>
                  <a:lnTo>
                    <a:pt x="12681" y="394"/>
                  </a:lnTo>
                  <a:lnTo>
                    <a:pt x="12405" y="276"/>
                  </a:lnTo>
                  <a:lnTo>
                    <a:pt x="12149" y="178"/>
                  </a:lnTo>
                  <a:lnTo>
                    <a:pt x="11854" y="99"/>
                  </a:lnTo>
                  <a:lnTo>
                    <a:pt x="11558" y="40"/>
                  </a:lnTo>
                  <a:lnTo>
                    <a:pt x="11263" y="20"/>
                  </a:lnTo>
                  <a:lnTo>
                    <a:pt x="10948" y="1"/>
                  </a:lnTo>
                  <a:close/>
                </a:path>
              </a:pathLst>
            </a:custGeom>
            <a:solidFill>
              <a:srgbClr val="605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71"/>
            <p:cNvSpPr/>
            <p:nvPr/>
          </p:nvSpPr>
          <p:spPr>
            <a:xfrm>
              <a:off x="7909500" y="1350444"/>
              <a:ext cx="58816" cy="64114"/>
            </a:xfrm>
            <a:custGeom>
              <a:avLst/>
              <a:gdLst/>
              <a:ahLst/>
              <a:cxnLst/>
              <a:rect l="l" t="t" r="r" b="b"/>
              <a:pathLst>
                <a:path w="3053" h="3328" extrusionOk="0">
                  <a:moveTo>
                    <a:pt x="906" y="0"/>
                  </a:moveTo>
                  <a:lnTo>
                    <a:pt x="769" y="20"/>
                  </a:lnTo>
                  <a:lnTo>
                    <a:pt x="650" y="40"/>
                  </a:lnTo>
                  <a:lnTo>
                    <a:pt x="532" y="59"/>
                  </a:lnTo>
                  <a:lnTo>
                    <a:pt x="414" y="118"/>
                  </a:lnTo>
                  <a:lnTo>
                    <a:pt x="335" y="177"/>
                  </a:lnTo>
                  <a:lnTo>
                    <a:pt x="237" y="256"/>
                  </a:lnTo>
                  <a:lnTo>
                    <a:pt x="158" y="335"/>
                  </a:lnTo>
                  <a:lnTo>
                    <a:pt x="99" y="453"/>
                  </a:lnTo>
                  <a:lnTo>
                    <a:pt x="60" y="571"/>
                  </a:lnTo>
                  <a:lnTo>
                    <a:pt x="20" y="709"/>
                  </a:lnTo>
                  <a:lnTo>
                    <a:pt x="1" y="847"/>
                  </a:lnTo>
                  <a:lnTo>
                    <a:pt x="1" y="985"/>
                  </a:lnTo>
                  <a:lnTo>
                    <a:pt x="20" y="1142"/>
                  </a:lnTo>
                  <a:lnTo>
                    <a:pt x="40" y="1300"/>
                  </a:lnTo>
                  <a:lnTo>
                    <a:pt x="79" y="1457"/>
                  </a:lnTo>
                  <a:lnTo>
                    <a:pt x="198" y="1772"/>
                  </a:lnTo>
                  <a:lnTo>
                    <a:pt x="375" y="2087"/>
                  </a:lnTo>
                  <a:lnTo>
                    <a:pt x="591" y="2383"/>
                  </a:lnTo>
                  <a:lnTo>
                    <a:pt x="828" y="2658"/>
                  </a:lnTo>
                  <a:lnTo>
                    <a:pt x="985" y="2796"/>
                  </a:lnTo>
                  <a:lnTo>
                    <a:pt x="1123" y="2914"/>
                  </a:lnTo>
                  <a:lnTo>
                    <a:pt x="1281" y="3013"/>
                  </a:lnTo>
                  <a:lnTo>
                    <a:pt x="1438" y="3111"/>
                  </a:lnTo>
                  <a:lnTo>
                    <a:pt x="1576" y="3170"/>
                  </a:lnTo>
                  <a:lnTo>
                    <a:pt x="1733" y="3229"/>
                  </a:lnTo>
                  <a:lnTo>
                    <a:pt x="1871" y="3288"/>
                  </a:lnTo>
                  <a:lnTo>
                    <a:pt x="2009" y="3308"/>
                  </a:lnTo>
                  <a:lnTo>
                    <a:pt x="2147" y="3328"/>
                  </a:lnTo>
                  <a:lnTo>
                    <a:pt x="2285" y="3328"/>
                  </a:lnTo>
                  <a:lnTo>
                    <a:pt x="2403" y="3308"/>
                  </a:lnTo>
                  <a:lnTo>
                    <a:pt x="2521" y="3269"/>
                  </a:lnTo>
                  <a:lnTo>
                    <a:pt x="2619" y="3229"/>
                  </a:lnTo>
                  <a:lnTo>
                    <a:pt x="2718" y="3150"/>
                  </a:lnTo>
                  <a:lnTo>
                    <a:pt x="2816" y="3072"/>
                  </a:lnTo>
                  <a:lnTo>
                    <a:pt x="2895" y="2993"/>
                  </a:lnTo>
                  <a:lnTo>
                    <a:pt x="2954" y="2875"/>
                  </a:lnTo>
                  <a:lnTo>
                    <a:pt x="2993" y="2757"/>
                  </a:lnTo>
                  <a:lnTo>
                    <a:pt x="3033" y="2619"/>
                  </a:lnTo>
                  <a:lnTo>
                    <a:pt x="3053" y="2481"/>
                  </a:lnTo>
                  <a:lnTo>
                    <a:pt x="3053" y="2343"/>
                  </a:lnTo>
                  <a:lnTo>
                    <a:pt x="3033" y="2186"/>
                  </a:lnTo>
                  <a:lnTo>
                    <a:pt x="3013" y="2028"/>
                  </a:lnTo>
                  <a:lnTo>
                    <a:pt x="2974" y="1871"/>
                  </a:lnTo>
                  <a:lnTo>
                    <a:pt x="2856" y="1556"/>
                  </a:lnTo>
                  <a:lnTo>
                    <a:pt x="2678" y="1241"/>
                  </a:lnTo>
                  <a:lnTo>
                    <a:pt x="2462" y="945"/>
                  </a:lnTo>
                  <a:lnTo>
                    <a:pt x="2226" y="670"/>
                  </a:lnTo>
                  <a:lnTo>
                    <a:pt x="2068" y="532"/>
                  </a:lnTo>
                  <a:lnTo>
                    <a:pt x="1930" y="414"/>
                  </a:lnTo>
                  <a:lnTo>
                    <a:pt x="1773" y="315"/>
                  </a:lnTo>
                  <a:lnTo>
                    <a:pt x="1615" y="217"/>
                  </a:lnTo>
                  <a:lnTo>
                    <a:pt x="1477" y="158"/>
                  </a:lnTo>
                  <a:lnTo>
                    <a:pt x="1320" y="99"/>
                  </a:lnTo>
                  <a:lnTo>
                    <a:pt x="1182" y="59"/>
                  </a:lnTo>
                  <a:lnTo>
                    <a:pt x="1044" y="20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71"/>
            <p:cNvSpPr/>
            <p:nvPr/>
          </p:nvSpPr>
          <p:spPr>
            <a:xfrm>
              <a:off x="8323347" y="768562"/>
              <a:ext cx="224572" cy="404738"/>
            </a:xfrm>
            <a:custGeom>
              <a:avLst/>
              <a:gdLst/>
              <a:ahLst/>
              <a:cxnLst/>
              <a:rect l="l" t="t" r="r" b="b"/>
              <a:pathLst>
                <a:path w="11657" h="21009" extrusionOk="0">
                  <a:moveTo>
                    <a:pt x="0" y="0"/>
                  </a:moveTo>
                  <a:lnTo>
                    <a:pt x="158" y="867"/>
                  </a:lnTo>
                  <a:lnTo>
                    <a:pt x="355" y="1851"/>
                  </a:lnTo>
                  <a:lnTo>
                    <a:pt x="630" y="3151"/>
                  </a:lnTo>
                  <a:lnTo>
                    <a:pt x="965" y="4686"/>
                  </a:lnTo>
                  <a:lnTo>
                    <a:pt x="1379" y="6419"/>
                  </a:lnTo>
                  <a:lnTo>
                    <a:pt x="1851" y="8270"/>
                  </a:lnTo>
                  <a:lnTo>
                    <a:pt x="2127" y="9215"/>
                  </a:lnTo>
                  <a:lnTo>
                    <a:pt x="2402" y="10180"/>
                  </a:lnTo>
                  <a:lnTo>
                    <a:pt x="2698" y="11144"/>
                  </a:lnTo>
                  <a:lnTo>
                    <a:pt x="2993" y="12109"/>
                  </a:lnTo>
                  <a:lnTo>
                    <a:pt x="3308" y="13054"/>
                  </a:lnTo>
                  <a:lnTo>
                    <a:pt x="3643" y="13980"/>
                  </a:lnTo>
                  <a:lnTo>
                    <a:pt x="3997" y="14885"/>
                  </a:lnTo>
                  <a:lnTo>
                    <a:pt x="4352" y="15752"/>
                  </a:lnTo>
                  <a:lnTo>
                    <a:pt x="4726" y="16578"/>
                  </a:lnTo>
                  <a:lnTo>
                    <a:pt x="5100" y="17346"/>
                  </a:lnTo>
                  <a:lnTo>
                    <a:pt x="5513" y="18075"/>
                  </a:lnTo>
                  <a:lnTo>
                    <a:pt x="5907" y="18744"/>
                  </a:lnTo>
                  <a:lnTo>
                    <a:pt x="6124" y="19040"/>
                  </a:lnTo>
                  <a:lnTo>
                    <a:pt x="6340" y="19335"/>
                  </a:lnTo>
                  <a:lnTo>
                    <a:pt x="6537" y="19591"/>
                  </a:lnTo>
                  <a:lnTo>
                    <a:pt x="6754" y="19847"/>
                  </a:lnTo>
                  <a:lnTo>
                    <a:pt x="6970" y="20063"/>
                  </a:lnTo>
                  <a:lnTo>
                    <a:pt x="7207" y="20260"/>
                  </a:lnTo>
                  <a:lnTo>
                    <a:pt x="7423" y="20438"/>
                  </a:lnTo>
                  <a:lnTo>
                    <a:pt x="7659" y="20595"/>
                  </a:lnTo>
                  <a:lnTo>
                    <a:pt x="7876" y="20733"/>
                  </a:lnTo>
                  <a:lnTo>
                    <a:pt x="8112" y="20851"/>
                  </a:lnTo>
                  <a:lnTo>
                    <a:pt x="8349" y="20930"/>
                  </a:lnTo>
                  <a:lnTo>
                    <a:pt x="8585" y="20969"/>
                  </a:lnTo>
                  <a:lnTo>
                    <a:pt x="8801" y="21008"/>
                  </a:lnTo>
                  <a:lnTo>
                    <a:pt x="9431" y="21008"/>
                  </a:lnTo>
                  <a:lnTo>
                    <a:pt x="9628" y="20969"/>
                  </a:lnTo>
                  <a:lnTo>
                    <a:pt x="9806" y="20930"/>
                  </a:lnTo>
                  <a:lnTo>
                    <a:pt x="9963" y="20871"/>
                  </a:lnTo>
                  <a:lnTo>
                    <a:pt x="10121" y="20812"/>
                  </a:lnTo>
                  <a:lnTo>
                    <a:pt x="10278" y="20733"/>
                  </a:lnTo>
                  <a:lnTo>
                    <a:pt x="10416" y="20634"/>
                  </a:lnTo>
                  <a:lnTo>
                    <a:pt x="10554" y="20536"/>
                  </a:lnTo>
                  <a:lnTo>
                    <a:pt x="10672" y="20418"/>
                  </a:lnTo>
                  <a:lnTo>
                    <a:pt x="10790" y="20300"/>
                  </a:lnTo>
                  <a:lnTo>
                    <a:pt x="10888" y="20162"/>
                  </a:lnTo>
                  <a:lnTo>
                    <a:pt x="11085" y="19867"/>
                  </a:lnTo>
                  <a:lnTo>
                    <a:pt x="11243" y="19532"/>
                  </a:lnTo>
                  <a:lnTo>
                    <a:pt x="11361" y="19177"/>
                  </a:lnTo>
                  <a:lnTo>
                    <a:pt x="11459" y="18803"/>
                  </a:lnTo>
                  <a:lnTo>
                    <a:pt x="11538" y="18390"/>
                  </a:lnTo>
                  <a:lnTo>
                    <a:pt x="11597" y="17976"/>
                  </a:lnTo>
                  <a:lnTo>
                    <a:pt x="11637" y="17543"/>
                  </a:lnTo>
                  <a:lnTo>
                    <a:pt x="11656" y="17090"/>
                  </a:lnTo>
                  <a:lnTo>
                    <a:pt x="11656" y="16638"/>
                  </a:lnTo>
                  <a:lnTo>
                    <a:pt x="11637" y="16185"/>
                  </a:lnTo>
                  <a:lnTo>
                    <a:pt x="11617" y="15732"/>
                  </a:lnTo>
                  <a:lnTo>
                    <a:pt x="11538" y="14846"/>
                  </a:lnTo>
                  <a:lnTo>
                    <a:pt x="11420" y="14019"/>
                  </a:lnTo>
                  <a:lnTo>
                    <a:pt x="11282" y="13271"/>
                  </a:lnTo>
                  <a:lnTo>
                    <a:pt x="11164" y="12621"/>
                  </a:lnTo>
                  <a:lnTo>
                    <a:pt x="11066" y="12129"/>
                  </a:lnTo>
                  <a:lnTo>
                    <a:pt x="10947" y="11696"/>
                  </a:lnTo>
                  <a:lnTo>
                    <a:pt x="10376" y="10396"/>
                  </a:lnTo>
                  <a:lnTo>
                    <a:pt x="9825" y="9136"/>
                  </a:lnTo>
                  <a:lnTo>
                    <a:pt x="9274" y="7817"/>
                  </a:lnTo>
                  <a:lnTo>
                    <a:pt x="9057" y="7344"/>
                  </a:lnTo>
                  <a:lnTo>
                    <a:pt x="8821" y="6872"/>
                  </a:lnTo>
                  <a:lnTo>
                    <a:pt x="8585" y="6419"/>
                  </a:lnTo>
                  <a:lnTo>
                    <a:pt x="8309" y="5986"/>
                  </a:lnTo>
                  <a:lnTo>
                    <a:pt x="8034" y="5572"/>
                  </a:lnTo>
                  <a:lnTo>
                    <a:pt x="7758" y="5179"/>
                  </a:lnTo>
                  <a:lnTo>
                    <a:pt x="7443" y="4785"/>
                  </a:lnTo>
                  <a:lnTo>
                    <a:pt x="7128" y="4411"/>
                  </a:lnTo>
                  <a:lnTo>
                    <a:pt x="6813" y="4056"/>
                  </a:lnTo>
                  <a:lnTo>
                    <a:pt x="6478" y="3722"/>
                  </a:lnTo>
                  <a:lnTo>
                    <a:pt x="6143" y="3407"/>
                  </a:lnTo>
                  <a:lnTo>
                    <a:pt x="5809" y="3091"/>
                  </a:lnTo>
                  <a:lnTo>
                    <a:pt x="5454" y="2796"/>
                  </a:lnTo>
                  <a:lnTo>
                    <a:pt x="5100" y="2521"/>
                  </a:lnTo>
                  <a:lnTo>
                    <a:pt x="4765" y="2265"/>
                  </a:lnTo>
                  <a:lnTo>
                    <a:pt x="4411" y="2009"/>
                  </a:lnTo>
                  <a:lnTo>
                    <a:pt x="3722" y="1556"/>
                  </a:lnTo>
                  <a:lnTo>
                    <a:pt x="3052" y="1162"/>
                  </a:lnTo>
                  <a:lnTo>
                    <a:pt x="2402" y="827"/>
                  </a:lnTo>
                  <a:lnTo>
                    <a:pt x="1812" y="552"/>
                  </a:lnTo>
                  <a:lnTo>
                    <a:pt x="1241" y="335"/>
                  </a:lnTo>
                  <a:lnTo>
                    <a:pt x="749" y="158"/>
                  </a:lnTo>
                  <a:lnTo>
                    <a:pt x="335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71"/>
            <p:cNvSpPr/>
            <p:nvPr/>
          </p:nvSpPr>
          <p:spPr>
            <a:xfrm>
              <a:off x="8447764" y="839864"/>
              <a:ext cx="88022" cy="163887"/>
            </a:xfrm>
            <a:custGeom>
              <a:avLst/>
              <a:gdLst/>
              <a:ahLst/>
              <a:cxnLst/>
              <a:rect l="l" t="t" r="r" b="b"/>
              <a:pathLst>
                <a:path w="4569" h="8507" extrusionOk="0">
                  <a:moveTo>
                    <a:pt x="0" y="1"/>
                  </a:moveTo>
                  <a:lnTo>
                    <a:pt x="0" y="395"/>
                  </a:lnTo>
                  <a:lnTo>
                    <a:pt x="20" y="808"/>
                  </a:lnTo>
                  <a:lnTo>
                    <a:pt x="59" y="1241"/>
                  </a:lnTo>
                  <a:lnTo>
                    <a:pt x="99" y="1694"/>
                  </a:lnTo>
                  <a:lnTo>
                    <a:pt x="178" y="2167"/>
                  </a:lnTo>
                  <a:lnTo>
                    <a:pt x="276" y="2639"/>
                  </a:lnTo>
                  <a:lnTo>
                    <a:pt x="394" y="3131"/>
                  </a:lnTo>
                  <a:lnTo>
                    <a:pt x="532" y="3624"/>
                  </a:lnTo>
                  <a:lnTo>
                    <a:pt x="709" y="4175"/>
                  </a:lnTo>
                  <a:lnTo>
                    <a:pt x="886" y="4707"/>
                  </a:lnTo>
                  <a:lnTo>
                    <a:pt x="1083" y="5218"/>
                  </a:lnTo>
                  <a:lnTo>
                    <a:pt x="1300" y="5711"/>
                  </a:lnTo>
                  <a:lnTo>
                    <a:pt x="1536" y="6144"/>
                  </a:lnTo>
                  <a:lnTo>
                    <a:pt x="1772" y="6577"/>
                  </a:lnTo>
                  <a:lnTo>
                    <a:pt x="2009" y="6951"/>
                  </a:lnTo>
                  <a:lnTo>
                    <a:pt x="2265" y="7305"/>
                  </a:lnTo>
                  <a:lnTo>
                    <a:pt x="2521" y="7601"/>
                  </a:lnTo>
                  <a:lnTo>
                    <a:pt x="2757" y="7876"/>
                  </a:lnTo>
                  <a:lnTo>
                    <a:pt x="3013" y="8093"/>
                  </a:lnTo>
                  <a:lnTo>
                    <a:pt x="3269" y="8270"/>
                  </a:lnTo>
                  <a:lnTo>
                    <a:pt x="3505" y="8408"/>
                  </a:lnTo>
                  <a:lnTo>
                    <a:pt x="3643" y="8447"/>
                  </a:lnTo>
                  <a:lnTo>
                    <a:pt x="3761" y="8487"/>
                  </a:lnTo>
                  <a:lnTo>
                    <a:pt x="3879" y="8507"/>
                  </a:lnTo>
                  <a:lnTo>
                    <a:pt x="3978" y="8507"/>
                  </a:lnTo>
                  <a:lnTo>
                    <a:pt x="4096" y="8487"/>
                  </a:lnTo>
                  <a:lnTo>
                    <a:pt x="4214" y="8467"/>
                  </a:lnTo>
                  <a:lnTo>
                    <a:pt x="4312" y="8428"/>
                  </a:lnTo>
                  <a:lnTo>
                    <a:pt x="4391" y="8388"/>
                  </a:lnTo>
                  <a:lnTo>
                    <a:pt x="4568" y="8270"/>
                  </a:lnTo>
                  <a:lnTo>
                    <a:pt x="4489" y="7995"/>
                  </a:lnTo>
                  <a:lnTo>
                    <a:pt x="3918" y="6695"/>
                  </a:lnTo>
                  <a:lnTo>
                    <a:pt x="3367" y="5435"/>
                  </a:lnTo>
                  <a:lnTo>
                    <a:pt x="2816" y="4116"/>
                  </a:lnTo>
                  <a:lnTo>
                    <a:pt x="2540" y="3505"/>
                  </a:lnTo>
                  <a:lnTo>
                    <a:pt x="2245" y="2935"/>
                  </a:lnTo>
                  <a:lnTo>
                    <a:pt x="1910" y="2383"/>
                  </a:lnTo>
                  <a:lnTo>
                    <a:pt x="1576" y="1852"/>
                  </a:lnTo>
                  <a:lnTo>
                    <a:pt x="1201" y="1359"/>
                  </a:lnTo>
                  <a:lnTo>
                    <a:pt x="808" y="887"/>
                  </a:lnTo>
                  <a:lnTo>
                    <a:pt x="414" y="4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71"/>
            <p:cNvSpPr/>
            <p:nvPr/>
          </p:nvSpPr>
          <p:spPr>
            <a:xfrm>
              <a:off x="8470902" y="884253"/>
              <a:ext cx="183229" cy="289437"/>
            </a:xfrm>
            <a:custGeom>
              <a:avLst/>
              <a:gdLst/>
              <a:ahLst/>
              <a:cxnLst/>
              <a:rect l="l" t="t" r="r" b="b"/>
              <a:pathLst>
                <a:path w="9511" h="15024" extrusionOk="0">
                  <a:moveTo>
                    <a:pt x="6498" y="0"/>
                  </a:moveTo>
                  <a:lnTo>
                    <a:pt x="6399" y="20"/>
                  </a:lnTo>
                  <a:lnTo>
                    <a:pt x="6281" y="60"/>
                  </a:lnTo>
                  <a:lnTo>
                    <a:pt x="6183" y="99"/>
                  </a:lnTo>
                  <a:lnTo>
                    <a:pt x="6045" y="178"/>
                  </a:lnTo>
                  <a:lnTo>
                    <a:pt x="5927" y="276"/>
                  </a:lnTo>
                  <a:lnTo>
                    <a:pt x="5671" y="493"/>
                  </a:lnTo>
                  <a:lnTo>
                    <a:pt x="5395" y="768"/>
                  </a:lnTo>
                  <a:lnTo>
                    <a:pt x="5120" y="1083"/>
                  </a:lnTo>
                  <a:lnTo>
                    <a:pt x="4844" y="1418"/>
                  </a:lnTo>
                  <a:lnTo>
                    <a:pt x="4568" y="1772"/>
                  </a:lnTo>
                  <a:lnTo>
                    <a:pt x="4076" y="2481"/>
                  </a:lnTo>
                  <a:lnTo>
                    <a:pt x="3663" y="3111"/>
                  </a:lnTo>
                  <a:lnTo>
                    <a:pt x="3288" y="3722"/>
                  </a:lnTo>
                  <a:lnTo>
                    <a:pt x="2993" y="3997"/>
                  </a:lnTo>
                  <a:lnTo>
                    <a:pt x="2284" y="4706"/>
                  </a:lnTo>
                  <a:lnTo>
                    <a:pt x="1851" y="5179"/>
                  </a:lnTo>
                  <a:lnTo>
                    <a:pt x="1418" y="5651"/>
                  </a:lnTo>
                  <a:lnTo>
                    <a:pt x="985" y="6143"/>
                  </a:lnTo>
                  <a:lnTo>
                    <a:pt x="630" y="6616"/>
                  </a:lnTo>
                  <a:lnTo>
                    <a:pt x="552" y="6754"/>
                  </a:lnTo>
                  <a:lnTo>
                    <a:pt x="473" y="6911"/>
                  </a:lnTo>
                  <a:lnTo>
                    <a:pt x="414" y="7108"/>
                  </a:lnTo>
                  <a:lnTo>
                    <a:pt x="335" y="7305"/>
                  </a:lnTo>
                  <a:lnTo>
                    <a:pt x="217" y="7797"/>
                  </a:lnTo>
                  <a:lnTo>
                    <a:pt x="138" y="8368"/>
                  </a:lnTo>
                  <a:lnTo>
                    <a:pt x="59" y="8998"/>
                  </a:lnTo>
                  <a:lnTo>
                    <a:pt x="20" y="9687"/>
                  </a:lnTo>
                  <a:lnTo>
                    <a:pt x="0" y="10377"/>
                  </a:lnTo>
                  <a:lnTo>
                    <a:pt x="0" y="11085"/>
                  </a:lnTo>
                  <a:lnTo>
                    <a:pt x="40" y="11774"/>
                  </a:lnTo>
                  <a:lnTo>
                    <a:pt x="99" y="12444"/>
                  </a:lnTo>
                  <a:lnTo>
                    <a:pt x="197" y="13074"/>
                  </a:lnTo>
                  <a:lnTo>
                    <a:pt x="315" y="13645"/>
                  </a:lnTo>
                  <a:lnTo>
                    <a:pt x="394" y="13901"/>
                  </a:lnTo>
                  <a:lnTo>
                    <a:pt x="473" y="14137"/>
                  </a:lnTo>
                  <a:lnTo>
                    <a:pt x="571" y="14354"/>
                  </a:lnTo>
                  <a:lnTo>
                    <a:pt x="670" y="14531"/>
                  </a:lnTo>
                  <a:lnTo>
                    <a:pt x="768" y="14688"/>
                  </a:lnTo>
                  <a:lnTo>
                    <a:pt x="886" y="14807"/>
                  </a:lnTo>
                  <a:lnTo>
                    <a:pt x="1005" y="14905"/>
                  </a:lnTo>
                  <a:lnTo>
                    <a:pt x="1142" y="14964"/>
                  </a:lnTo>
                  <a:lnTo>
                    <a:pt x="1359" y="15003"/>
                  </a:lnTo>
                  <a:lnTo>
                    <a:pt x="1576" y="15023"/>
                  </a:lnTo>
                  <a:lnTo>
                    <a:pt x="1792" y="15003"/>
                  </a:lnTo>
                  <a:lnTo>
                    <a:pt x="2028" y="14964"/>
                  </a:lnTo>
                  <a:lnTo>
                    <a:pt x="2265" y="14905"/>
                  </a:lnTo>
                  <a:lnTo>
                    <a:pt x="2521" y="14807"/>
                  </a:lnTo>
                  <a:lnTo>
                    <a:pt x="2777" y="14688"/>
                  </a:lnTo>
                  <a:lnTo>
                    <a:pt x="3033" y="14551"/>
                  </a:lnTo>
                  <a:lnTo>
                    <a:pt x="3288" y="14373"/>
                  </a:lnTo>
                  <a:lnTo>
                    <a:pt x="3564" y="14196"/>
                  </a:lnTo>
                  <a:lnTo>
                    <a:pt x="4115" y="13802"/>
                  </a:lnTo>
                  <a:lnTo>
                    <a:pt x="4647" y="13330"/>
                  </a:lnTo>
                  <a:lnTo>
                    <a:pt x="5198" y="12818"/>
                  </a:lnTo>
                  <a:lnTo>
                    <a:pt x="5750" y="12267"/>
                  </a:lnTo>
                  <a:lnTo>
                    <a:pt x="6281" y="11696"/>
                  </a:lnTo>
                  <a:lnTo>
                    <a:pt x="6793" y="11105"/>
                  </a:lnTo>
                  <a:lnTo>
                    <a:pt x="7305" y="10514"/>
                  </a:lnTo>
                  <a:lnTo>
                    <a:pt x="7758" y="9943"/>
                  </a:lnTo>
                  <a:lnTo>
                    <a:pt x="8191" y="9392"/>
                  </a:lnTo>
                  <a:lnTo>
                    <a:pt x="8920" y="8427"/>
                  </a:lnTo>
                  <a:lnTo>
                    <a:pt x="9077" y="8152"/>
                  </a:lnTo>
                  <a:lnTo>
                    <a:pt x="9215" y="7896"/>
                  </a:lnTo>
                  <a:lnTo>
                    <a:pt x="9333" y="7600"/>
                  </a:lnTo>
                  <a:lnTo>
                    <a:pt x="9412" y="7305"/>
                  </a:lnTo>
                  <a:lnTo>
                    <a:pt x="9471" y="6990"/>
                  </a:lnTo>
                  <a:lnTo>
                    <a:pt x="9490" y="6675"/>
                  </a:lnTo>
                  <a:lnTo>
                    <a:pt x="9510" y="6340"/>
                  </a:lnTo>
                  <a:lnTo>
                    <a:pt x="9490" y="6006"/>
                  </a:lnTo>
                  <a:lnTo>
                    <a:pt x="9471" y="5671"/>
                  </a:lnTo>
                  <a:lnTo>
                    <a:pt x="9431" y="5336"/>
                  </a:lnTo>
                  <a:lnTo>
                    <a:pt x="9353" y="4982"/>
                  </a:lnTo>
                  <a:lnTo>
                    <a:pt x="9274" y="4647"/>
                  </a:lnTo>
                  <a:lnTo>
                    <a:pt x="9195" y="4312"/>
                  </a:lnTo>
                  <a:lnTo>
                    <a:pt x="9077" y="3958"/>
                  </a:lnTo>
                  <a:lnTo>
                    <a:pt x="8841" y="3308"/>
                  </a:lnTo>
                  <a:lnTo>
                    <a:pt x="8565" y="2658"/>
                  </a:lnTo>
                  <a:lnTo>
                    <a:pt x="8270" y="2068"/>
                  </a:lnTo>
                  <a:lnTo>
                    <a:pt x="7955" y="1536"/>
                  </a:lnTo>
                  <a:lnTo>
                    <a:pt x="7640" y="1044"/>
                  </a:lnTo>
                  <a:lnTo>
                    <a:pt x="7344" y="650"/>
                  </a:lnTo>
                  <a:lnTo>
                    <a:pt x="7069" y="335"/>
                  </a:lnTo>
                  <a:lnTo>
                    <a:pt x="6931" y="217"/>
                  </a:lnTo>
                  <a:lnTo>
                    <a:pt x="6813" y="119"/>
                  </a:lnTo>
                  <a:lnTo>
                    <a:pt x="6695" y="60"/>
                  </a:lnTo>
                  <a:lnTo>
                    <a:pt x="6596" y="20"/>
                  </a:lnTo>
                  <a:lnTo>
                    <a:pt x="64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71"/>
            <p:cNvSpPr/>
            <p:nvPr/>
          </p:nvSpPr>
          <p:spPr>
            <a:xfrm>
              <a:off x="8469766" y="884253"/>
              <a:ext cx="184366" cy="259461"/>
            </a:xfrm>
            <a:custGeom>
              <a:avLst/>
              <a:gdLst/>
              <a:ahLst/>
              <a:cxnLst/>
              <a:rect l="l" t="t" r="r" b="b"/>
              <a:pathLst>
                <a:path w="9570" h="13468" extrusionOk="0">
                  <a:moveTo>
                    <a:pt x="6557" y="0"/>
                  </a:moveTo>
                  <a:lnTo>
                    <a:pt x="6458" y="20"/>
                  </a:lnTo>
                  <a:lnTo>
                    <a:pt x="6340" y="60"/>
                  </a:lnTo>
                  <a:lnTo>
                    <a:pt x="6242" y="99"/>
                  </a:lnTo>
                  <a:lnTo>
                    <a:pt x="6104" y="178"/>
                  </a:lnTo>
                  <a:lnTo>
                    <a:pt x="5986" y="276"/>
                  </a:lnTo>
                  <a:lnTo>
                    <a:pt x="5730" y="493"/>
                  </a:lnTo>
                  <a:lnTo>
                    <a:pt x="5454" y="768"/>
                  </a:lnTo>
                  <a:lnTo>
                    <a:pt x="5179" y="1083"/>
                  </a:lnTo>
                  <a:lnTo>
                    <a:pt x="4903" y="1418"/>
                  </a:lnTo>
                  <a:lnTo>
                    <a:pt x="4627" y="1772"/>
                  </a:lnTo>
                  <a:lnTo>
                    <a:pt x="4135" y="2481"/>
                  </a:lnTo>
                  <a:lnTo>
                    <a:pt x="3722" y="3111"/>
                  </a:lnTo>
                  <a:lnTo>
                    <a:pt x="3347" y="3722"/>
                  </a:lnTo>
                  <a:lnTo>
                    <a:pt x="3052" y="3997"/>
                  </a:lnTo>
                  <a:lnTo>
                    <a:pt x="2343" y="4706"/>
                  </a:lnTo>
                  <a:lnTo>
                    <a:pt x="1910" y="5179"/>
                  </a:lnTo>
                  <a:lnTo>
                    <a:pt x="1477" y="5651"/>
                  </a:lnTo>
                  <a:lnTo>
                    <a:pt x="1044" y="6143"/>
                  </a:lnTo>
                  <a:lnTo>
                    <a:pt x="689" y="6616"/>
                  </a:lnTo>
                  <a:lnTo>
                    <a:pt x="611" y="6734"/>
                  </a:lnTo>
                  <a:lnTo>
                    <a:pt x="552" y="6872"/>
                  </a:lnTo>
                  <a:lnTo>
                    <a:pt x="434" y="7207"/>
                  </a:lnTo>
                  <a:lnTo>
                    <a:pt x="315" y="7620"/>
                  </a:lnTo>
                  <a:lnTo>
                    <a:pt x="237" y="8093"/>
                  </a:lnTo>
                  <a:lnTo>
                    <a:pt x="138" y="8467"/>
                  </a:lnTo>
                  <a:lnTo>
                    <a:pt x="79" y="8841"/>
                  </a:lnTo>
                  <a:lnTo>
                    <a:pt x="20" y="9195"/>
                  </a:lnTo>
                  <a:lnTo>
                    <a:pt x="0" y="9530"/>
                  </a:lnTo>
                  <a:lnTo>
                    <a:pt x="0" y="9845"/>
                  </a:lnTo>
                  <a:lnTo>
                    <a:pt x="20" y="10160"/>
                  </a:lnTo>
                  <a:lnTo>
                    <a:pt x="79" y="10455"/>
                  </a:lnTo>
                  <a:lnTo>
                    <a:pt x="138" y="10731"/>
                  </a:lnTo>
                  <a:lnTo>
                    <a:pt x="197" y="11007"/>
                  </a:lnTo>
                  <a:lnTo>
                    <a:pt x="296" y="11243"/>
                  </a:lnTo>
                  <a:lnTo>
                    <a:pt x="414" y="11499"/>
                  </a:lnTo>
                  <a:lnTo>
                    <a:pt x="532" y="11715"/>
                  </a:lnTo>
                  <a:lnTo>
                    <a:pt x="670" y="11932"/>
                  </a:lnTo>
                  <a:lnTo>
                    <a:pt x="827" y="12129"/>
                  </a:lnTo>
                  <a:lnTo>
                    <a:pt x="985" y="12326"/>
                  </a:lnTo>
                  <a:lnTo>
                    <a:pt x="1162" y="12483"/>
                  </a:lnTo>
                  <a:lnTo>
                    <a:pt x="1359" y="12641"/>
                  </a:lnTo>
                  <a:lnTo>
                    <a:pt x="1536" y="12798"/>
                  </a:lnTo>
                  <a:lnTo>
                    <a:pt x="1753" y="12916"/>
                  </a:lnTo>
                  <a:lnTo>
                    <a:pt x="1950" y="13035"/>
                  </a:lnTo>
                  <a:lnTo>
                    <a:pt x="2166" y="13133"/>
                  </a:lnTo>
                  <a:lnTo>
                    <a:pt x="2402" y="13231"/>
                  </a:lnTo>
                  <a:lnTo>
                    <a:pt x="2619" y="13310"/>
                  </a:lnTo>
                  <a:lnTo>
                    <a:pt x="2855" y="13369"/>
                  </a:lnTo>
                  <a:lnTo>
                    <a:pt x="3072" y="13409"/>
                  </a:lnTo>
                  <a:lnTo>
                    <a:pt x="3308" y="13448"/>
                  </a:lnTo>
                  <a:lnTo>
                    <a:pt x="3544" y="13468"/>
                  </a:lnTo>
                  <a:lnTo>
                    <a:pt x="3781" y="13468"/>
                  </a:lnTo>
                  <a:lnTo>
                    <a:pt x="4017" y="13448"/>
                  </a:lnTo>
                  <a:lnTo>
                    <a:pt x="4253" y="13428"/>
                  </a:lnTo>
                  <a:lnTo>
                    <a:pt x="4470" y="13389"/>
                  </a:lnTo>
                  <a:lnTo>
                    <a:pt x="4686" y="13350"/>
                  </a:lnTo>
                  <a:lnTo>
                    <a:pt x="5316" y="12759"/>
                  </a:lnTo>
                  <a:lnTo>
                    <a:pt x="5927" y="12129"/>
                  </a:lnTo>
                  <a:lnTo>
                    <a:pt x="6537" y="11479"/>
                  </a:lnTo>
                  <a:lnTo>
                    <a:pt x="7108" y="10829"/>
                  </a:lnTo>
                  <a:lnTo>
                    <a:pt x="7640" y="10160"/>
                  </a:lnTo>
                  <a:lnTo>
                    <a:pt x="8132" y="9530"/>
                  </a:lnTo>
                  <a:lnTo>
                    <a:pt x="8585" y="8939"/>
                  </a:lnTo>
                  <a:lnTo>
                    <a:pt x="8979" y="8427"/>
                  </a:lnTo>
                  <a:lnTo>
                    <a:pt x="9136" y="8152"/>
                  </a:lnTo>
                  <a:lnTo>
                    <a:pt x="9274" y="7896"/>
                  </a:lnTo>
                  <a:lnTo>
                    <a:pt x="9392" y="7600"/>
                  </a:lnTo>
                  <a:lnTo>
                    <a:pt x="9471" y="7305"/>
                  </a:lnTo>
                  <a:lnTo>
                    <a:pt x="9530" y="6990"/>
                  </a:lnTo>
                  <a:lnTo>
                    <a:pt x="9549" y="6675"/>
                  </a:lnTo>
                  <a:lnTo>
                    <a:pt x="9569" y="6340"/>
                  </a:lnTo>
                  <a:lnTo>
                    <a:pt x="9549" y="6006"/>
                  </a:lnTo>
                  <a:lnTo>
                    <a:pt x="9530" y="5671"/>
                  </a:lnTo>
                  <a:lnTo>
                    <a:pt x="9490" y="5336"/>
                  </a:lnTo>
                  <a:lnTo>
                    <a:pt x="9412" y="4982"/>
                  </a:lnTo>
                  <a:lnTo>
                    <a:pt x="9333" y="4647"/>
                  </a:lnTo>
                  <a:lnTo>
                    <a:pt x="9254" y="4312"/>
                  </a:lnTo>
                  <a:lnTo>
                    <a:pt x="9136" y="3958"/>
                  </a:lnTo>
                  <a:lnTo>
                    <a:pt x="8900" y="3308"/>
                  </a:lnTo>
                  <a:lnTo>
                    <a:pt x="8624" y="2658"/>
                  </a:lnTo>
                  <a:lnTo>
                    <a:pt x="8329" y="2068"/>
                  </a:lnTo>
                  <a:lnTo>
                    <a:pt x="8014" y="1536"/>
                  </a:lnTo>
                  <a:lnTo>
                    <a:pt x="7699" y="1044"/>
                  </a:lnTo>
                  <a:lnTo>
                    <a:pt x="7403" y="650"/>
                  </a:lnTo>
                  <a:lnTo>
                    <a:pt x="7128" y="335"/>
                  </a:lnTo>
                  <a:lnTo>
                    <a:pt x="6990" y="217"/>
                  </a:lnTo>
                  <a:lnTo>
                    <a:pt x="6872" y="119"/>
                  </a:lnTo>
                  <a:lnTo>
                    <a:pt x="6754" y="60"/>
                  </a:lnTo>
                  <a:lnTo>
                    <a:pt x="6655" y="20"/>
                  </a:lnTo>
                  <a:lnTo>
                    <a:pt x="6557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71"/>
            <p:cNvSpPr/>
            <p:nvPr/>
          </p:nvSpPr>
          <p:spPr>
            <a:xfrm>
              <a:off x="8581661" y="966941"/>
              <a:ext cx="73612" cy="89910"/>
            </a:xfrm>
            <a:custGeom>
              <a:avLst/>
              <a:gdLst/>
              <a:ahLst/>
              <a:cxnLst/>
              <a:rect l="l" t="t" r="r" b="b"/>
              <a:pathLst>
                <a:path w="3821" h="4667" extrusionOk="0">
                  <a:moveTo>
                    <a:pt x="1" y="1"/>
                  </a:moveTo>
                  <a:lnTo>
                    <a:pt x="473" y="513"/>
                  </a:lnTo>
                  <a:lnTo>
                    <a:pt x="690" y="769"/>
                  </a:lnTo>
                  <a:lnTo>
                    <a:pt x="906" y="1024"/>
                  </a:lnTo>
                  <a:lnTo>
                    <a:pt x="1083" y="1280"/>
                  </a:lnTo>
                  <a:lnTo>
                    <a:pt x="1261" y="1556"/>
                  </a:lnTo>
                  <a:lnTo>
                    <a:pt x="1418" y="1812"/>
                  </a:lnTo>
                  <a:lnTo>
                    <a:pt x="1556" y="2088"/>
                  </a:lnTo>
                  <a:lnTo>
                    <a:pt x="1694" y="2383"/>
                  </a:lnTo>
                  <a:lnTo>
                    <a:pt x="1792" y="2659"/>
                  </a:lnTo>
                  <a:lnTo>
                    <a:pt x="1891" y="2974"/>
                  </a:lnTo>
                  <a:lnTo>
                    <a:pt x="1969" y="3269"/>
                  </a:lnTo>
                  <a:lnTo>
                    <a:pt x="2029" y="3604"/>
                  </a:lnTo>
                  <a:lnTo>
                    <a:pt x="2068" y="3938"/>
                  </a:lnTo>
                  <a:lnTo>
                    <a:pt x="2088" y="4293"/>
                  </a:lnTo>
                  <a:lnTo>
                    <a:pt x="2088" y="4667"/>
                  </a:lnTo>
                  <a:lnTo>
                    <a:pt x="3230" y="3407"/>
                  </a:lnTo>
                  <a:lnTo>
                    <a:pt x="3820" y="375"/>
                  </a:lnTo>
                  <a:lnTo>
                    <a:pt x="3466" y="434"/>
                  </a:lnTo>
                  <a:lnTo>
                    <a:pt x="3072" y="493"/>
                  </a:lnTo>
                  <a:lnTo>
                    <a:pt x="2560" y="513"/>
                  </a:lnTo>
                  <a:lnTo>
                    <a:pt x="2285" y="532"/>
                  </a:lnTo>
                  <a:lnTo>
                    <a:pt x="1969" y="513"/>
                  </a:lnTo>
                  <a:lnTo>
                    <a:pt x="1654" y="493"/>
                  </a:lnTo>
                  <a:lnTo>
                    <a:pt x="1320" y="434"/>
                  </a:lnTo>
                  <a:lnTo>
                    <a:pt x="1005" y="375"/>
                  </a:lnTo>
                  <a:lnTo>
                    <a:pt x="670" y="276"/>
                  </a:lnTo>
                  <a:lnTo>
                    <a:pt x="335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71"/>
            <p:cNvSpPr/>
            <p:nvPr/>
          </p:nvSpPr>
          <p:spPr>
            <a:xfrm>
              <a:off x="8493289" y="884253"/>
              <a:ext cx="102798" cy="193093"/>
            </a:xfrm>
            <a:custGeom>
              <a:avLst/>
              <a:gdLst/>
              <a:ahLst/>
              <a:cxnLst/>
              <a:rect l="l" t="t" r="r" b="b"/>
              <a:pathLst>
                <a:path w="5336" h="10023" extrusionOk="0">
                  <a:moveTo>
                    <a:pt x="5336" y="0"/>
                  </a:moveTo>
                  <a:lnTo>
                    <a:pt x="5237" y="20"/>
                  </a:lnTo>
                  <a:lnTo>
                    <a:pt x="5139" y="40"/>
                  </a:lnTo>
                  <a:lnTo>
                    <a:pt x="5021" y="99"/>
                  </a:lnTo>
                  <a:lnTo>
                    <a:pt x="4903" y="178"/>
                  </a:lnTo>
                  <a:lnTo>
                    <a:pt x="4666" y="355"/>
                  </a:lnTo>
                  <a:lnTo>
                    <a:pt x="4410" y="591"/>
                  </a:lnTo>
                  <a:lnTo>
                    <a:pt x="4135" y="867"/>
                  </a:lnTo>
                  <a:lnTo>
                    <a:pt x="3879" y="1182"/>
                  </a:lnTo>
                  <a:lnTo>
                    <a:pt x="3603" y="1517"/>
                  </a:lnTo>
                  <a:lnTo>
                    <a:pt x="3347" y="1871"/>
                  </a:lnTo>
                  <a:lnTo>
                    <a:pt x="2875" y="2560"/>
                  </a:lnTo>
                  <a:lnTo>
                    <a:pt x="2481" y="3151"/>
                  </a:lnTo>
                  <a:lnTo>
                    <a:pt x="2126" y="3722"/>
                  </a:lnTo>
                  <a:lnTo>
                    <a:pt x="1930" y="3919"/>
                  </a:lnTo>
                  <a:lnTo>
                    <a:pt x="1418" y="4430"/>
                  </a:lnTo>
                  <a:lnTo>
                    <a:pt x="729" y="5139"/>
                  </a:lnTo>
                  <a:lnTo>
                    <a:pt x="354" y="5533"/>
                  </a:lnTo>
                  <a:lnTo>
                    <a:pt x="0" y="5947"/>
                  </a:lnTo>
                  <a:lnTo>
                    <a:pt x="39" y="6360"/>
                  </a:lnTo>
                  <a:lnTo>
                    <a:pt x="99" y="6773"/>
                  </a:lnTo>
                  <a:lnTo>
                    <a:pt x="158" y="7167"/>
                  </a:lnTo>
                  <a:lnTo>
                    <a:pt x="236" y="7522"/>
                  </a:lnTo>
                  <a:lnTo>
                    <a:pt x="335" y="7876"/>
                  </a:lnTo>
                  <a:lnTo>
                    <a:pt x="433" y="8211"/>
                  </a:lnTo>
                  <a:lnTo>
                    <a:pt x="551" y="8506"/>
                  </a:lnTo>
                  <a:lnTo>
                    <a:pt x="669" y="8801"/>
                  </a:lnTo>
                  <a:lnTo>
                    <a:pt x="807" y="9057"/>
                  </a:lnTo>
                  <a:lnTo>
                    <a:pt x="965" y="9274"/>
                  </a:lnTo>
                  <a:lnTo>
                    <a:pt x="1122" y="9491"/>
                  </a:lnTo>
                  <a:lnTo>
                    <a:pt x="1280" y="9648"/>
                  </a:lnTo>
                  <a:lnTo>
                    <a:pt x="1457" y="9806"/>
                  </a:lnTo>
                  <a:lnTo>
                    <a:pt x="1654" y="9904"/>
                  </a:lnTo>
                  <a:lnTo>
                    <a:pt x="1831" y="9983"/>
                  </a:lnTo>
                  <a:lnTo>
                    <a:pt x="2048" y="10022"/>
                  </a:lnTo>
                  <a:lnTo>
                    <a:pt x="2304" y="10022"/>
                  </a:lnTo>
                  <a:lnTo>
                    <a:pt x="2402" y="10002"/>
                  </a:lnTo>
                  <a:lnTo>
                    <a:pt x="2501" y="9983"/>
                  </a:lnTo>
                  <a:lnTo>
                    <a:pt x="2599" y="9924"/>
                  </a:lnTo>
                  <a:lnTo>
                    <a:pt x="2678" y="9884"/>
                  </a:lnTo>
                  <a:lnTo>
                    <a:pt x="2737" y="9806"/>
                  </a:lnTo>
                  <a:lnTo>
                    <a:pt x="2816" y="9727"/>
                  </a:lnTo>
                  <a:lnTo>
                    <a:pt x="2855" y="9628"/>
                  </a:lnTo>
                  <a:lnTo>
                    <a:pt x="2914" y="9530"/>
                  </a:lnTo>
                  <a:lnTo>
                    <a:pt x="2973" y="9274"/>
                  </a:lnTo>
                  <a:lnTo>
                    <a:pt x="3032" y="8979"/>
                  </a:lnTo>
                  <a:lnTo>
                    <a:pt x="3072" y="8644"/>
                  </a:lnTo>
                  <a:lnTo>
                    <a:pt x="3111" y="7837"/>
                  </a:lnTo>
                  <a:lnTo>
                    <a:pt x="3131" y="6872"/>
                  </a:lnTo>
                  <a:lnTo>
                    <a:pt x="3170" y="5750"/>
                  </a:lnTo>
                  <a:lnTo>
                    <a:pt x="3209" y="5120"/>
                  </a:lnTo>
                  <a:lnTo>
                    <a:pt x="3268" y="4470"/>
                  </a:lnTo>
                  <a:lnTo>
                    <a:pt x="3347" y="3919"/>
                  </a:lnTo>
                  <a:lnTo>
                    <a:pt x="3465" y="3348"/>
                  </a:lnTo>
                  <a:lnTo>
                    <a:pt x="3623" y="2757"/>
                  </a:lnTo>
                  <a:lnTo>
                    <a:pt x="3721" y="2442"/>
                  </a:lnTo>
                  <a:lnTo>
                    <a:pt x="3839" y="2147"/>
                  </a:lnTo>
                  <a:lnTo>
                    <a:pt x="3958" y="1851"/>
                  </a:lnTo>
                  <a:lnTo>
                    <a:pt x="4115" y="1556"/>
                  </a:lnTo>
                  <a:lnTo>
                    <a:pt x="4273" y="1280"/>
                  </a:lnTo>
                  <a:lnTo>
                    <a:pt x="4450" y="1005"/>
                  </a:lnTo>
                  <a:lnTo>
                    <a:pt x="4647" y="729"/>
                  </a:lnTo>
                  <a:lnTo>
                    <a:pt x="4844" y="473"/>
                  </a:lnTo>
                  <a:lnTo>
                    <a:pt x="5080" y="237"/>
                  </a:lnTo>
                  <a:lnTo>
                    <a:pt x="5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71"/>
            <p:cNvSpPr/>
            <p:nvPr/>
          </p:nvSpPr>
          <p:spPr>
            <a:xfrm>
              <a:off x="8359007" y="1224119"/>
              <a:ext cx="235938" cy="845502"/>
            </a:xfrm>
            <a:custGeom>
              <a:avLst/>
              <a:gdLst/>
              <a:ahLst/>
              <a:cxnLst/>
              <a:rect l="l" t="t" r="r" b="b"/>
              <a:pathLst>
                <a:path w="12247" h="43888" extrusionOk="0">
                  <a:moveTo>
                    <a:pt x="7935" y="1"/>
                  </a:moveTo>
                  <a:lnTo>
                    <a:pt x="807" y="10318"/>
                  </a:lnTo>
                  <a:lnTo>
                    <a:pt x="1674" y="23057"/>
                  </a:lnTo>
                  <a:lnTo>
                    <a:pt x="1792" y="25419"/>
                  </a:lnTo>
                  <a:lnTo>
                    <a:pt x="1851" y="27191"/>
                  </a:lnTo>
                  <a:lnTo>
                    <a:pt x="1871" y="27900"/>
                  </a:lnTo>
                  <a:lnTo>
                    <a:pt x="1851" y="28333"/>
                  </a:lnTo>
                  <a:lnTo>
                    <a:pt x="1812" y="28688"/>
                  </a:lnTo>
                  <a:lnTo>
                    <a:pt x="1733" y="29160"/>
                  </a:lnTo>
                  <a:lnTo>
                    <a:pt x="1595" y="29712"/>
                  </a:lnTo>
                  <a:lnTo>
                    <a:pt x="1418" y="30361"/>
                  </a:lnTo>
                  <a:lnTo>
                    <a:pt x="1182" y="31050"/>
                  </a:lnTo>
                  <a:lnTo>
                    <a:pt x="926" y="31759"/>
                  </a:lnTo>
                  <a:lnTo>
                    <a:pt x="768" y="32133"/>
                  </a:lnTo>
                  <a:lnTo>
                    <a:pt x="611" y="32488"/>
                  </a:lnTo>
                  <a:lnTo>
                    <a:pt x="433" y="32862"/>
                  </a:lnTo>
                  <a:lnTo>
                    <a:pt x="236" y="33196"/>
                  </a:lnTo>
                  <a:lnTo>
                    <a:pt x="138" y="33393"/>
                  </a:lnTo>
                  <a:lnTo>
                    <a:pt x="79" y="33590"/>
                  </a:lnTo>
                  <a:lnTo>
                    <a:pt x="40" y="33807"/>
                  </a:lnTo>
                  <a:lnTo>
                    <a:pt x="20" y="34023"/>
                  </a:lnTo>
                  <a:lnTo>
                    <a:pt x="0" y="34260"/>
                  </a:lnTo>
                  <a:lnTo>
                    <a:pt x="20" y="34516"/>
                  </a:lnTo>
                  <a:lnTo>
                    <a:pt x="40" y="34772"/>
                  </a:lnTo>
                  <a:lnTo>
                    <a:pt x="79" y="35047"/>
                  </a:lnTo>
                  <a:lnTo>
                    <a:pt x="138" y="35323"/>
                  </a:lnTo>
                  <a:lnTo>
                    <a:pt x="217" y="35599"/>
                  </a:lnTo>
                  <a:lnTo>
                    <a:pt x="394" y="36189"/>
                  </a:lnTo>
                  <a:lnTo>
                    <a:pt x="630" y="36800"/>
                  </a:lnTo>
                  <a:lnTo>
                    <a:pt x="886" y="37430"/>
                  </a:lnTo>
                  <a:lnTo>
                    <a:pt x="1182" y="38040"/>
                  </a:lnTo>
                  <a:lnTo>
                    <a:pt x="1497" y="38650"/>
                  </a:lnTo>
                  <a:lnTo>
                    <a:pt x="1812" y="39241"/>
                  </a:lnTo>
                  <a:lnTo>
                    <a:pt x="2146" y="39832"/>
                  </a:lnTo>
                  <a:lnTo>
                    <a:pt x="2461" y="40363"/>
                  </a:lnTo>
                  <a:lnTo>
                    <a:pt x="2796" y="40875"/>
                  </a:lnTo>
                  <a:lnTo>
                    <a:pt x="3367" y="41722"/>
                  </a:lnTo>
                  <a:lnTo>
                    <a:pt x="3643" y="42096"/>
                  </a:lnTo>
                  <a:lnTo>
                    <a:pt x="3958" y="42431"/>
                  </a:lnTo>
                  <a:lnTo>
                    <a:pt x="4312" y="42746"/>
                  </a:lnTo>
                  <a:lnTo>
                    <a:pt x="4686" y="43021"/>
                  </a:lnTo>
                  <a:lnTo>
                    <a:pt x="5080" y="43277"/>
                  </a:lnTo>
                  <a:lnTo>
                    <a:pt x="5474" y="43494"/>
                  </a:lnTo>
                  <a:lnTo>
                    <a:pt x="5887" y="43671"/>
                  </a:lnTo>
                  <a:lnTo>
                    <a:pt x="6301" y="43789"/>
                  </a:lnTo>
                  <a:lnTo>
                    <a:pt x="6498" y="43829"/>
                  </a:lnTo>
                  <a:lnTo>
                    <a:pt x="6694" y="43868"/>
                  </a:lnTo>
                  <a:lnTo>
                    <a:pt x="6891" y="43888"/>
                  </a:lnTo>
                  <a:lnTo>
                    <a:pt x="7088" y="43888"/>
                  </a:lnTo>
                  <a:lnTo>
                    <a:pt x="7285" y="43868"/>
                  </a:lnTo>
                  <a:lnTo>
                    <a:pt x="7462" y="43848"/>
                  </a:lnTo>
                  <a:lnTo>
                    <a:pt x="7639" y="43809"/>
                  </a:lnTo>
                  <a:lnTo>
                    <a:pt x="7817" y="43730"/>
                  </a:lnTo>
                  <a:lnTo>
                    <a:pt x="7974" y="43671"/>
                  </a:lnTo>
                  <a:lnTo>
                    <a:pt x="8132" y="43573"/>
                  </a:lnTo>
                  <a:lnTo>
                    <a:pt x="8289" y="43454"/>
                  </a:lnTo>
                  <a:lnTo>
                    <a:pt x="8427" y="43317"/>
                  </a:lnTo>
                  <a:lnTo>
                    <a:pt x="8545" y="43179"/>
                  </a:lnTo>
                  <a:lnTo>
                    <a:pt x="8663" y="43002"/>
                  </a:lnTo>
                  <a:lnTo>
                    <a:pt x="8781" y="42805"/>
                  </a:lnTo>
                  <a:lnTo>
                    <a:pt x="8880" y="42588"/>
                  </a:lnTo>
                  <a:lnTo>
                    <a:pt x="8959" y="42372"/>
                  </a:lnTo>
                  <a:lnTo>
                    <a:pt x="9018" y="42135"/>
                  </a:lnTo>
                  <a:lnTo>
                    <a:pt x="9057" y="41899"/>
                  </a:lnTo>
                  <a:lnTo>
                    <a:pt x="9096" y="41643"/>
                  </a:lnTo>
                  <a:lnTo>
                    <a:pt x="9116" y="41387"/>
                  </a:lnTo>
                  <a:lnTo>
                    <a:pt x="9136" y="41131"/>
                  </a:lnTo>
                  <a:lnTo>
                    <a:pt x="9116" y="40600"/>
                  </a:lnTo>
                  <a:lnTo>
                    <a:pt x="9077" y="40048"/>
                  </a:lnTo>
                  <a:lnTo>
                    <a:pt x="8978" y="39497"/>
                  </a:lnTo>
                  <a:lnTo>
                    <a:pt x="8860" y="38965"/>
                  </a:lnTo>
                  <a:lnTo>
                    <a:pt x="8742" y="38414"/>
                  </a:lnTo>
                  <a:lnTo>
                    <a:pt x="8585" y="37902"/>
                  </a:lnTo>
                  <a:lnTo>
                    <a:pt x="8427" y="37410"/>
                  </a:lnTo>
                  <a:lnTo>
                    <a:pt x="8092" y="36524"/>
                  </a:lnTo>
                  <a:lnTo>
                    <a:pt x="7797" y="35795"/>
                  </a:lnTo>
                  <a:lnTo>
                    <a:pt x="7600" y="35283"/>
                  </a:lnTo>
                  <a:lnTo>
                    <a:pt x="7521" y="35106"/>
                  </a:lnTo>
                  <a:lnTo>
                    <a:pt x="7482" y="34909"/>
                  </a:lnTo>
                  <a:lnTo>
                    <a:pt x="7462" y="34693"/>
                  </a:lnTo>
                  <a:lnTo>
                    <a:pt x="7443" y="34496"/>
                  </a:lnTo>
                  <a:lnTo>
                    <a:pt x="7443" y="34279"/>
                  </a:lnTo>
                  <a:lnTo>
                    <a:pt x="7462" y="34063"/>
                  </a:lnTo>
                  <a:lnTo>
                    <a:pt x="7502" y="33669"/>
                  </a:lnTo>
                  <a:lnTo>
                    <a:pt x="7561" y="33334"/>
                  </a:lnTo>
                  <a:lnTo>
                    <a:pt x="7639" y="33059"/>
                  </a:lnTo>
                  <a:lnTo>
                    <a:pt x="7718" y="32803"/>
                  </a:lnTo>
                  <a:lnTo>
                    <a:pt x="7876" y="32685"/>
                  </a:lnTo>
                  <a:lnTo>
                    <a:pt x="8053" y="32527"/>
                  </a:lnTo>
                  <a:lnTo>
                    <a:pt x="8210" y="32330"/>
                  </a:lnTo>
                  <a:lnTo>
                    <a:pt x="8368" y="32074"/>
                  </a:lnTo>
                  <a:lnTo>
                    <a:pt x="8525" y="31799"/>
                  </a:lnTo>
                  <a:lnTo>
                    <a:pt x="8683" y="31484"/>
                  </a:lnTo>
                  <a:lnTo>
                    <a:pt x="8821" y="31149"/>
                  </a:lnTo>
                  <a:lnTo>
                    <a:pt x="8959" y="30775"/>
                  </a:lnTo>
                  <a:lnTo>
                    <a:pt x="9234" y="29948"/>
                  </a:lnTo>
                  <a:lnTo>
                    <a:pt x="9510" y="29042"/>
                  </a:lnTo>
                  <a:lnTo>
                    <a:pt x="9766" y="28077"/>
                  </a:lnTo>
                  <a:lnTo>
                    <a:pt x="10002" y="27073"/>
                  </a:lnTo>
                  <a:lnTo>
                    <a:pt x="10455" y="25026"/>
                  </a:lnTo>
                  <a:lnTo>
                    <a:pt x="10908" y="23076"/>
                  </a:lnTo>
                  <a:lnTo>
                    <a:pt x="11124" y="22190"/>
                  </a:lnTo>
                  <a:lnTo>
                    <a:pt x="11341" y="21403"/>
                  </a:lnTo>
                  <a:lnTo>
                    <a:pt x="11558" y="20714"/>
                  </a:lnTo>
                  <a:lnTo>
                    <a:pt x="11656" y="20418"/>
                  </a:lnTo>
                  <a:lnTo>
                    <a:pt x="11774" y="20162"/>
                  </a:lnTo>
                  <a:lnTo>
                    <a:pt x="11873" y="19926"/>
                  </a:lnTo>
                  <a:lnTo>
                    <a:pt x="11951" y="19690"/>
                  </a:lnTo>
                  <a:lnTo>
                    <a:pt x="12089" y="19217"/>
                  </a:lnTo>
                  <a:lnTo>
                    <a:pt x="12188" y="18764"/>
                  </a:lnTo>
                  <a:lnTo>
                    <a:pt x="12247" y="18331"/>
                  </a:lnTo>
                  <a:lnTo>
                    <a:pt x="12247" y="17898"/>
                  </a:lnTo>
                  <a:lnTo>
                    <a:pt x="12247" y="17504"/>
                  </a:lnTo>
                  <a:lnTo>
                    <a:pt x="12207" y="17130"/>
                  </a:lnTo>
                  <a:lnTo>
                    <a:pt x="12148" y="16776"/>
                  </a:lnTo>
                  <a:lnTo>
                    <a:pt x="12070" y="16461"/>
                  </a:lnTo>
                  <a:lnTo>
                    <a:pt x="11991" y="16165"/>
                  </a:lnTo>
                  <a:lnTo>
                    <a:pt x="11833" y="15693"/>
                  </a:lnTo>
                  <a:lnTo>
                    <a:pt x="11715" y="15398"/>
                  </a:lnTo>
                  <a:lnTo>
                    <a:pt x="11656" y="15299"/>
                  </a:lnTo>
                  <a:lnTo>
                    <a:pt x="11617" y="14708"/>
                  </a:lnTo>
                  <a:lnTo>
                    <a:pt x="11558" y="14118"/>
                  </a:lnTo>
                  <a:lnTo>
                    <a:pt x="11479" y="13527"/>
                  </a:lnTo>
                  <a:lnTo>
                    <a:pt x="11400" y="12956"/>
                  </a:lnTo>
                  <a:lnTo>
                    <a:pt x="11223" y="11834"/>
                  </a:lnTo>
                  <a:lnTo>
                    <a:pt x="10987" y="10771"/>
                  </a:lnTo>
                  <a:lnTo>
                    <a:pt x="10750" y="9747"/>
                  </a:lnTo>
                  <a:lnTo>
                    <a:pt x="10475" y="8762"/>
                  </a:lnTo>
                  <a:lnTo>
                    <a:pt x="10219" y="7857"/>
                  </a:lnTo>
                  <a:lnTo>
                    <a:pt x="9943" y="7030"/>
                  </a:lnTo>
                  <a:lnTo>
                    <a:pt x="9667" y="6262"/>
                  </a:lnTo>
                  <a:lnTo>
                    <a:pt x="9411" y="5573"/>
                  </a:lnTo>
                  <a:lnTo>
                    <a:pt x="9175" y="4982"/>
                  </a:lnTo>
                  <a:lnTo>
                    <a:pt x="8959" y="4470"/>
                  </a:lnTo>
                  <a:lnTo>
                    <a:pt x="8644" y="3781"/>
                  </a:lnTo>
                  <a:lnTo>
                    <a:pt x="8525" y="3525"/>
                  </a:lnTo>
                  <a:lnTo>
                    <a:pt x="8545" y="3190"/>
                  </a:lnTo>
                  <a:lnTo>
                    <a:pt x="8545" y="2816"/>
                  </a:lnTo>
                  <a:lnTo>
                    <a:pt x="8545" y="2324"/>
                  </a:lnTo>
                  <a:lnTo>
                    <a:pt x="8486" y="1773"/>
                  </a:lnTo>
                  <a:lnTo>
                    <a:pt x="8447" y="1477"/>
                  </a:lnTo>
                  <a:lnTo>
                    <a:pt x="8368" y="1182"/>
                  </a:lnTo>
                  <a:lnTo>
                    <a:pt x="8289" y="887"/>
                  </a:lnTo>
                  <a:lnTo>
                    <a:pt x="8210" y="572"/>
                  </a:lnTo>
                  <a:lnTo>
                    <a:pt x="8092" y="276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71"/>
            <p:cNvSpPr/>
            <p:nvPr/>
          </p:nvSpPr>
          <p:spPr>
            <a:xfrm>
              <a:off x="8441696" y="1299602"/>
              <a:ext cx="153253" cy="443056"/>
            </a:xfrm>
            <a:custGeom>
              <a:avLst/>
              <a:gdLst/>
              <a:ahLst/>
              <a:cxnLst/>
              <a:rect l="l" t="t" r="r" b="b"/>
              <a:pathLst>
                <a:path w="7955" h="22998" extrusionOk="0">
                  <a:moveTo>
                    <a:pt x="4411" y="1"/>
                  </a:moveTo>
                  <a:lnTo>
                    <a:pt x="3800" y="1202"/>
                  </a:lnTo>
                  <a:lnTo>
                    <a:pt x="3131" y="2541"/>
                  </a:lnTo>
                  <a:lnTo>
                    <a:pt x="2796" y="3250"/>
                  </a:lnTo>
                  <a:lnTo>
                    <a:pt x="2442" y="3978"/>
                  </a:lnTo>
                  <a:lnTo>
                    <a:pt x="2107" y="4746"/>
                  </a:lnTo>
                  <a:lnTo>
                    <a:pt x="1772" y="5534"/>
                  </a:lnTo>
                  <a:lnTo>
                    <a:pt x="1457" y="6360"/>
                  </a:lnTo>
                  <a:lnTo>
                    <a:pt x="1162" y="7207"/>
                  </a:lnTo>
                  <a:lnTo>
                    <a:pt x="886" y="8093"/>
                  </a:lnTo>
                  <a:lnTo>
                    <a:pt x="650" y="8999"/>
                  </a:lnTo>
                  <a:lnTo>
                    <a:pt x="434" y="9944"/>
                  </a:lnTo>
                  <a:lnTo>
                    <a:pt x="256" y="10909"/>
                  </a:lnTo>
                  <a:lnTo>
                    <a:pt x="178" y="11401"/>
                  </a:lnTo>
                  <a:lnTo>
                    <a:pt x="118" y="11913"/>
                  </a:lnTo>
                  <a:lnTo>
                    <a:pt x="79" y="12425"/>
                  </a:lnTo>
                  <a:lnTo>
                    <a:pt x="40" y="12937"/>
                  </a:lnTo>
                  <a:lnTo>
                    <a:pt x="0" y="14098"/>
                  </a:lnTo>
                  <a:lnTo>
                    <a:pt x="0" y="15221"/>
                  </a:lnTo>
                  <a:lnTo>
                    <a:pt x="20" y="15732"/>
                  </a:lnTo>
                  <a:lnTo>
                    <a:pt x="40" y="16244"/>
                  </a:lnTo>
                  <a:lnTo>
                    <a:pt x="79" y="16737"/>
                  </a:lnTo>
                  <a:lnTo>
                    <a:pt x="138" y="17229"/>
                  </a:lnTo>
                  <a:lnTo>
                    <a:pt x="197" y="17682"/>
                  </a:lnTo>
                  <a:lnTo>
                    <a:pt x="276" y="18115"/>
                  </a:lnTo>
                  <a:lnTo>
                    <a:pt x="355" y="18548"/>
                  </a:lnTo>
                  <a:lnTo>
                    <a:pt x="453" y="18942"/>
                  </a:lnTo>
                  <a:lnTo>
                    <a:pt x="552" y="19336"/>
                  </a:lnTo>
                  <a:lnTo>
                    <a:pt x="670" y="19690"/>
                  </a:lnTo>
                  <a:lnTo>
                    <a:pt x="808" y="20044"/>
                  </a:lnTo>
                  <a:lnTo>
                    <a:pt x="926" y="20379"/>
                  </a:lnTo>
                  <a:lnTo>
                    <a:pt x="1083" y="20694"/>
                  </a:lnTo>
                  <a:lnTo>
                    <a:pt x="1241" y="20989"/>
                  </a:lnTo>
                  <a:lnTo>
                    <a:pt x="1398" y="21265"/>
                  </a:lnTo>
                  <a:lnTo>
                    <a:pt x="1575" y="21501"/>
                  </a:lnTo>
                  <a:lnTo>
                    <a:pt x="1753" y="21738"/>
                  </a:lnTo>
                  <a:lnTo>
                    <a:pt x="1930" y="21954"/>
                  </a:lnTo>
                  <a:lnTo>
                    <a:pt x="2127" y="22151"/>
                  </a:lnTo>
                  <a:lnTo>
                    <a:pt x="2343" y="22328"/>
                  </a:lnTo>
                  <a:lnTo>
                    <a:pt x="2560" y="22486"/>
                  </a:lnTo>
                  <a:lnTo>
                    <a:pt x="2777" y="22624"/>
                  </a:lnTo>
                  <a:lnTo>
                    <a:pt x="3013" y="22742"/>
                  </a:lnTo>
                  <a:lnTo>
                    <a:pt x="3249" y="22820"/>
                  </a:lnTo>
                  <a:lnTo>
                    <a:pt x="3485" y="22899"/>
                  </a:lnTo>
                  <a:lnTo>
                    <a:pt x="3741" y="22958"/>
                  </a:lnTo>
                  <a:lnTo>
                    <a:pt x="4017" y="22978"/>
                  </a:lnTo>
                  <a:lnTo>
                    <a:pt x="4273" y="22998"/>
                  </a:lnTo>
                  <a:lnTo>
                    <a:pt x="4489" y="22998"/>
                  </a:lnTo>
                  <a:lnTo>
                    <a:pt x="4686" y="22958"/>
                  </a:lnTo>
                  <a:lnTo>
                    <a:pt x="4883" y="22919"/>
                  </a:lnTo>
                  <a:lnTo>
                    <a:pt x="5080" y="22860"/>
                  </a:lnTo>
                  <a:lnTo>
                    <a:pt x="5277" y="22801"/>
                  </a:lnTo>
                  <a:lnTo>
                    <a:pt x="5474" y="22702"/>
                  </a:lnTo>
                  <a:lnTo>
                    <a:pt x="5671" y="22604"/>
                  </a:lnTo>
                  <a:lnTo>
                    <a:pt x="5868" y="22486"/>
                  </a:lnTo>
                  <a:lnTo>
                    <a:pt x="6281" y="20615"/>
                  </a:lnTo>
                  <a:lnTo>
                    <a:pt x="6695" y="18863"/>
                  </a:lnTo>
                  <a:lnTo>
                    <a:pt x="6892" y="18075"/>
                  </a:lnTo>
                  <a:lnTo>
                    <a:pt x="7088" y="17367"/>
                  </a:lnTo>
                  <a:lnTo>
                    <a:pt x="7285" y="16756"/>
                  </a:lnTo>
                  <a:lnTo>
                    <a:pt x="7384" y="16481"/>
                  </a:lnTo>
                  <a:lnTo>
                    <a:pt x="7482" y="16244"/>
                  </a:lnTo>
                  <a:lnTo>
                    <a:pt x="7581" y="16008"/>
                  </a:lnTo>
                  <a:lnTo>
                    <a:pt x="7659" y="15772"/>
                  </a:lnTo>
                  <a:lnTo>
                    <a:pt x="7797" y="15299"/>
                  </a:lnTo>
                  <a:lnTo>
                    <a:pt x="7896" y="14846"/>
                  </a:lnTo>
                  <a:lnTo>
                    <a:pt x="7955" y="14413"/>
                  </a:lnTo>
                  <a:lnTo>
                    <a:pt x="7955" y="13980"/>
                  </a:lnTo>
                  <a:lnTo>
                    <a:pt x="7955" y="13586"/>
                  </a:lnTo>
                  <a:lnTo>
                    <a:pt x="7915" y="13212"/>
                  </a:lnTo>
                  <a:lnTo>
                    <a:pt x="7856" y="12858"/>
                  </a:lnTo>
                  <a:lnTo>
                    <a:pt x="7778" y="12543"/>
                  </a:lnTo>
                  <a:lnTo>
                    <a:pt x="7699" y="12247"/>
                  </a:lnTo>
                  <a:lnTo>
                    <a:pt x="7541" y="11775"/>
                  </a:lnTo>
                  <a:lnTo>
                    <a:pt x="7423" y="11480"/>
                  </a:lnTo>
                  <a:lnTo>
                    <a:pt x="7364" y="11381"/>
                  </a:lnTo>
                  <a:lnTo>
                    <a:pt x="7285" y="10377"/>
                  </a:lnTo>
                  <a:lnTo>
                    <a:pt x="7167" y="9393"/>
                  </a:lnTo>
                  <a:lnTo>
                    <a:pt x="7010" y="8448"/>
                  </a:lnTo>
                  <a:lnTo>
                    <a:pt x="6852" y="7522"/>
                  </a:lnTo>
                  <a:lnTo>
                    <a:pt x="6655" y="6616"/>
                  </a:lnTo>
                  <a:lnTo>
                    <a:pt x="6439" y="5770"/>
                  </a:lnTo>
                  <a:lnTo>
                    <a:pt x="6222" y="4943"/>
                  </a:lnTo>
                  <a:lnTo>
                    <a:pt x="5986" y="4175"/>
                  </a:lnTo>
                  <a:lnTo>
                    <a:pt x="5750" y="3446"/>
                  </a:lnTo>
                  <a:lnTo>
                    <a:pt x="5533" y="2757"/>
                  </a:lnTo>
                  <a:lnTo>
                    <a:pt x="5297" y="2147"/>
                  </a:lnTo>
                  <a:lnTo>
                    <a:pt x="5080" y="1576"/>
                  </a:lnTo>
                  <a:lnTo>
                    <a:pt x="4706" y="651"/>
                  </a:lnTo>
                  <a:lnTo>
                    <a:pt x="4411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71"/>
            <p:cNvSpPr/>
            <p:nvPr/>
          </p:nvSpPr>
          <p:spPr>
            <a:xfrm>
              <a:off x="8390487" y="1182774"/>
              <a:ext cx="128228" cy="274642"/>
            </a:xfrm>
            <a:custGeom>
              <a:avLst/>
              <a:gdLst/>
              <a:ahLst/>
              <a:cxnLst/>
              <a:rect l="l" t="t" r="r" b="b"/>
              <a:pathLst>
                <a:path w="6656" h="14256" extrusionOk="0">
                  <a:moveTo>
                    <a:pt x="5336" y="1"/>
                  </a:moveTo>
                  <a:lnTo>
                    <a:pt x="5297" y="79"/>
                  </a:lnTo>
                  <a:lnTo>
                    <a:pt x="5159" y="375"/>
                  </a:lnTo>
                  <a:lnTo>
                    <a:pt x="4982" y="867"/>
                  </a:lnTo>
                  <a:lnTo>
                    <a:pt x="4765" y="1517"/>
                  </a:lnTo>
                  <a:lnTo>
                    <a:pt x="4233" y="3190"/>
                  </a:lnTo>
                  <a:lnTo>
                    <a:pt x="3938" y="4155"/>
                  </a:lnTo>
                  <a:lnTo>
                    <a:pt x="3584" y="5159"/>
                  </a:lnTo>
                  <a:lnTo>
                    <a:pt x="3229" y="6163"/>
                  </a:lnTo>
                  <a:lnTo>
                    <a:pt x="2855" y="7187"/>
                  </a:lnTo>
                  <a:lnTo>
                    <a:pt x="2442" y="8152"/>
                  </a:lnTo>
                  <a:lnTo>
                    <a:pt x="2245" y="8605"/>
                  </a:lnTo>
                  <a:lnTo>
                    <a:pt x="2028" y="9038"/>
                  </a:lnTo>
                  <a:lnTo>
                    <a:pt x="1812" y="9451"/>
                  </a:lnTo>
                  <a:lnTo>
                    <a:pt x="1595" y="9845"/>
                  </a:lnTo>
                  <a:lnTo>
                    <a:pt x="1379" y="10200"/>
                  </a:lnTo>
                  <a:lnTo>
                    <a:pt x="1162" y="10515"/>
                  </a:lnTo>
                  <a:lnTo>
                    <a:pt x="945" y="10790"/>
                  </a:lnTo>
                  <a:lnTo>
                    <a:pt x="729" y="11027"/>
                  </a:lnTo>
                  <a:lnTo>
                    <a:pt x="512" y="11223"/>
                  </a:lnTo>
                  <a:lnTo>
                    <a:pt x="276" y="11361"/>
                  </a:lnTo>
                  <a:lnTo>
                    <a:pt x="217" y="11440"/>
                  </a:lnTo>
                  <a:lnTo>
                    <a:pt x="158" y="11538"/>
                  </a:lnTo>
                  <a:lnTo>
                    <a:pt x="59" y="11735"/>
                  </a:lnTo>
                  <a:lnTo>
                    <a:pt x="20" y="11952"/>
                  </a:lnTo>
                  <a:lnTo>
                    <a:pt x="0" y="12169"/>
                  </a:lnTo>
                  <a:lnTo>
                    <a:pt x="0" y="12405"/>
                  </a:lnTo>
                  <a:lnTo>
                    <a:pt x="40" y="12661"/>
                  </a:lnTo>
                  <a:lnTo>
                    <a:pt x="79" y="12897"/>
                  </a:lnTo>
                  <a:lnTo>
                    <a:pt x="158" y="13133"/>
                  </a:lnTo>
                  <a:lnTo>
                    <a:pt x="296" y="13566"/>
                  </a:lnTo>
                  <a:lnTo>
                    <a:pt x="453" y="13921"/>
                  </a:lnTo>
                  <a:lnTo>
                    <a:pt x="630" y="14256"/>
                  </a:lnTo>
                  <a:lnTo>
                    <a:pt x="945" y="14000"/>
                  </a:lnTo>
                  <a:lnTo>
                    <a:pt x="1241" y="13744"/>
                  </a:lnTo>
                  <a:lnTo>
                    <a:pt x="1536" y="13448"/>
                  </a:lnTo>
                  <a:lnTo>
                    <a:pt x="1831" y="13133"/>
                  </a:lnTo>
                  <a:lnTo>
                    <a:pt x="2127" y="12799"/>
                  </a:lnTo>
                  <a:lnTo>
                    <a:pt x="2402" y="12444"/>
                  </a:lnTo>
                  <a:lnTo>
                    <a:pt x="2698" y="12070"/>
                  </a:lnTo>
                  <a:lnTo>
                    <a:pt x="2973" y="11696"/>
                  </a:lnTo>
                  <a:lnTo>
                    <a:pt x="3485" y="10908"/>
                  </a:lnTo>
                  <a:lnTo>
                    <a:pt x="3997" y="10062"/>
                  </a:lnTo>
                  <a:lnTo>
                    <a:pt x="4450" y="9215"/>
                  </a:lnTo>
                  <a:lnTo>
                    <a:pt x="4883" y="8369"/>
                  </a:lnTo>
                  <a:lnTo>
                    <a:pt x="5277" y="7522"/>
                  </a:lnTo>
                  <a:lnTo>
                    <a:pt x="5612" y="6675"/>
                  </a:lnTo>
                  <a:lnTo>
                    <a:pt x="5927" y="5888"/>
                  </a:lnTo>
                  <a:lnTo>
                    <a:pt x="6183" y="5140"/>
                  </a:lnTo>
                  <a:lnTo>
                    <a:pt x="6380" y="4470"/>
                  </a:lnTo>
                  <a:lnTo>
                    <a:pt x="6537" y="3860"/>
                  </a:lnTo>
                  <a:lnTo>
                    <a:pt x="6616" y="3348"/>
                  </a:lnTo>
                  <a:lnTo>
                    <a:pt x="6655" y="3131"/>
                  </a:lnTo>
                  <a:lnTo>
                    <a:pt x="6655" y="2954"/>
                  </a:lnTo>
                  <a:lnTo>
                    <a:pt x="6655" y="2856"/>
                  </a:lnTo>
                  <a:lnTo>
                    <a:pt x="6616" y="2737"/>
                  </a:lnTo>
                  <a:lnTo>
                    <a:pt x="6498" y="2363"/>
                  </a:lnTo>
                  <a:lnTo>
                    <a:pt x="6340" y="1911"/>
                  </a:lnTo>
                  <a:lnTo>
                    <a:pt x="6143" y="1399"/>
                  </a:lnTo>
                  <a:lnTo>
                    <a:pt x="5946" y="906"/>
                  </a:lnTo>
                  <a:lnTo>
                    <a:pt x="5730" y="473"/>
                  </a:lnTo>
                  <a:lnTo>
                    <a:pt x="5533" y="158"/>
                  </a:lnTo>
                  <a:lnTo>
                    <a:pt x="5454" y="60"/>
                  </a:lnTo>
                  <a:lnTo>
                    <a:pt x="537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71"/>
            <p:cNvSpPr/>
            <p:nvPr/>
          </p:nvSpPr>
          <p:spPr>
            <a:xfrm>
              <a:off x="8431080" y="1223753"/>
              <a:ext cx="79295" cy="188913"/>
            </a:xfrm>
            <a:custGeom>
              <a:avLst/>
              <a:gdLst/>
              <a:ahLst/>
              <a:cxnLst/>
              <a:rect l="l" t="t" r="r" b="b"/>
              <a:pathLst>
                <a:path w="4116" h="9806" extrusionOk="0">
                  <a:moveTo>
                    <a:pt x="2461" y="0"/>
                  </a:moveTo>
                  <a:lnTo>
                    <a:pt x="1969" y="1595"/>
                  </a:lnTo>
                  <a:lnTo>
                    <a:pt x="1674" y="2461"/>
                  </a:lnTo>
                  <a:lnTo>
                    <a:pt x="1378" y="3347"/>
                  </a:lnTo>
                  <a:lnTo>
                    <a:pt x="1044" y="4233"/>
                  </a:lnTo>
                  <a:lnTo>
                    <a:pt x="709" y="5119"/>
                  </a:lnTo>
                  <a:lnTo>
                    <a:pt x="354" y="5986"/>
                  </a:lnTo>
                  <a:lnTo>
                    <a:pt x="0" y="6773"/>
                  </a:lnTo>
                  <a:lnTo>
                    <a:pt x="118" y="7580"/>
                  </a:lnTo>
                  <a:lnTo>
                    <a:pt x="295" y="8368"/>
                  </a:lnTo>
                  <a:lnTo>
                    <a:pt x="473" y="9096"/>
                  </a:lnTo>
                  <a:lnTo>
                    <a:pt x="689" y="9805"/>
                  </a:lnTo>
                  <a:lnTo>
                    <a:pt x="985" y="9392"/>
                  </a:lnTo>
                  <a:lnTo>
                    <a:pt x="1260" y="8959"/>
                  </a:lnTo>
                  <a:lnTo>
                    <a:pt x="1536" y="8525"/>
                  </a:lnTo>
                  <a:lnTo>
                    <a:pt x="1792" y="8092"/>
                  </a:lnTo>
                  <a:lnTo>
                    <a:pt x="2304" y="7187"/>
                  </a:lnTo>
                  <a:lnTo>
                    <a:pt x="2757" y="6261"/>
                  </a:lnTo>
                  <a:lnTo>
                    <a:pt x="3170" y="5356"/>
                  </a:lnTo>
                  <a:lnTo>
                    <a:pt x="3544" y="4489"/>
                  </a:lnTo>
                  <a:lnTo>
                    <a:pt x="3859" y="3643"/>
                  </a:lnTo>
                  <a:lnTo>
                    <a:pt x="4115" y="2855"/>
                  </a:lnTo>
                  <a:lnTo>
                    <a:pt x="3938" y="2382"/>
                  </a:lnTo>
                  <a:lnTo>
                    <a:pt x="3761" y="1930"/>
                  </a:lnTo>
                  <a:lnTo>
                    <a:pt x="3564" y="1516"/>
                  </a:lnTo>
                  <a:lnTo>
                    <a:pt x="3347" y="1122"/>
                  </a:lnTo>
                  <a:lnTo>
                    <a:pt x="3131" y="788"/>
                  </a:lnTo>
                  <a:lnTo>
                    <a:pt x="2914" y="492"/>
                  </a:lnTo>
                  <a:lnTo>
                    <a:pt x="2697" y="217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71"/>
            <p:cNvSpPr/>
            <p:nvPr/>
          </p:nvSpPr>
          <p:spPr>
            <a:xfrm>
              <a:off x="8104103" y="1303782"/>
              <a:ext cx="307624" cy="848912"/>
            </a:xfrm>
            <a:custGeom>
              <a:avLst/>
              <a:gdLst/>
              <a:ahLst/>
              <a:cxnLst/>
              <a:rect l="l" t="t" r="r" b="b"/>
              <a:pathLst>
                <a:path w="15968" h="44065" extrusionOk="0">
                  <a:moveTo>
                    <a:pt x="6163" y="1"/>
                  </a:moveTo>
                  <a:lnTo>
                    <a:pt x="5907" y="40"/>
                  </a:lnTo>
                  <a:lnTo>
                    <a:pt x="5690" y="99"/>
                  </a:lnTo>
                  <a:lnTo>
                    <a:pt x="5493" y="178"/>
                  </a:lnTo>
                  <a:lnTo>
                    <a:pt x="5297" y="256"/>
                  </a:lnTo>
                  <a:lnTo>
                    <a:pt x="5119" y="375"/>
                  </a:lnTo>
                  <a:lnTo>
                    <a:pt x="4922" y="493"/>
                  </a:lnTo>
                  <a:lnTo>
                    <a:pt x="4745" y="631"/>
                  </a:lnTo>
                  <a:lnTo>
                    <a:pt x="4548" y="788"/>
                  </a:lnTo>
                  <a:lnTo>
                    <a:pt x="4214" y="1123"/>
                  </a:lnTo>
                  <a:lnTo>
                    <a:pt x="3879" y="1517"/>
                  </a:lnTo>
                  <a:lnTo>
                    <a:pt x="3584" y="1910"/>
                  </a:lnTo>
                  <a:lnTo>
                    <a:pt x="3308" y="2363"/>
                  </a:lnTo>
                  <a:lnTo>
                    <a:pt x="3072" y="2816"/>
                  </a:lnTo>
                  <a:lnTo>
                    <a:pt x="2855" y="3269"/>
                  </a:lnTo>
                  <a:lnTo>
                    <a:pt x="2678" y="3741"/>
                  </a:lnTo>
                  <a:lnTo>
                    <a:pt x="2520" y="4194"/>
                  </a:lnTo>
                  <a:lnTo>
                    <a:pt x="2422" y="4647"/>
                  </a:lnTo>
                  <a:lnTo>
                    <a:pt x="2343" y="5080"/>
                  </a:lnTo>
                  <a:lnTo>
                    <a:pt x="2323" y="5474"/>
                  </a:lnTo>
                  <a:lnTo>
                    <a:pt x="2323" y="5671"/>
                  </a:lnTo>
                  <a:lnTo>
                    <a:pt x="2323" y="5848"/>
                  </a:lnTo>
                  <a:lnTo>
                    <a:pt x="2363" y="6025"/>
                  </a:lnTo>
                  <a:lnTo>
                    <a:pt x="2402" y="6183"/>
                  </a:lnTo>
                  <a:lnTo>
                    <a:pt x="2481" y="6577"/>
                  </a:lnTo>
                  <a:lnTo>
                    <a:pt x="2599" y="7128"/>
                  </a:lnTo>
                  <a:lnTo>
                    <a:pt x="2698" y="7817"/>
                  </a:lnTo>
                  <a:lnTo>
                    <a:pt x="2816" y="8624"/>
                  </a:lnTo>
                  <a:lnTo>
                    <a:pt x="3052" y="10455"/>
                  </a:lnTo>
                  <a:lnTo>
                    <a:pt x="3269" y="12464"/>
                  </a:lnTo>
                  <a:lnTo>
                    <a:pt x="3446" y="14452"/>
                  </a:lnTo>
                  <a:lnTo>
                    <a:pt x="3505" y="15378"/>
                  </a:lnTo>
                  <a:lnTo>
                    <a:pt x="3564" y="16205"/>
                  </a:lnTo>
                  <a:lnTo>
                    <a:pt x="3584" y="16953"/>
                  </a:lnTo>
                  <a:lnTo>
                    <a:pt x="3584" y="17543"/>
                  </a:lnTo>
                  <a:lnTo>
                    <a:pt x="3564" y="18016"/>
                  </a:lnTo>
                  <a:lnTo>
                    <a:pt x="3525" y="18173"/>
                  </a:lnTo>
                  <a:lnTo>
                    <a:pt x="3505" y="18292"/>
                  </a:lnTo>
                  <a:lnTo>
                    <a:pt x="3446" y="18488"/>
                  </a:lnTo>
                  <a:lnTo>
                    <a:pt x="3406" y="18705"/>
                  </a:lnTo>
                  <a:lnTo>
                    <a:pt x="3406" y="18922"/>
                  </a:lnTo>
                  <a:lnTo>
                    <a:pt x="3446" y="19158"/>
                  </a:lnTo>
                  <a:lnTo>
                    <a:pt x="3485" y="19394"/>
                  </a:lnTo>
                  <a:lnTo>
                    <a:pt x="3564" y="19630"/>
                  </a:lnTo>
                  <a:lnTo>
                    <a:pt x="3721" y="20103"/>
                  </a:lnTo>
                  <a:lnTo>
                    <a:pt x="3899" y="20536"/>
                  </a:lnTo>
                  <a:lnTo>
                    <a:pt x="4076" y="20871"/>
                  </a:lnTo>
                  <a:lnTo>
                    <a:pt x="4253" y="21186"/>
                  </a:lnTo>
                  <a:lnTo>
                    <a:pt x="4036" y="21245"/>
                  </a:lnTo>
                  <a:lnTo>
                    <a:pt x="3859" y="21324"/>
                  </a:lnTo>
                  <a:lnTo>
                    <a:pt x="3741" y="21422"/>
                  </a:lnTo>
                  <a:lnTo>
                    <a:pt x="3643" y="21540"/>
                  </a:lnTo>
                  <a:lnTo>
                    <a:pt x="3603" y="21658"/>
                  </a:lnTo>
                  <a:lnTo>
                    <a:pt x="3584" y="21777"/>
                  </a:lnTo>
                  <a:lnTo>
                    <a:pt x="3603" y="21895"/>
                  </a:lnTo>
                  <a:lnTo>
                    <a:pt x="3643" y="22013"/>
                  </a:lnTo>
                  <a:lnTo>
                    <a:pt x="3682" y="22151"/>
                  </a:lnTo>
                  <a:lnTo>
                    <a:pt x="3741" y="22249"/>
                  </a:lnTo>
                  <a:lnTo>
                    <a:pt x="3859" y="22446"/>
                  </a:lnTo>
                  <a:lnTo>
                    <a:pt x="4017" y="22643"/>
                  </a:lnTo>
                  <a:lnTo>
                    <a:pt x="3958" y="22702"/>
                  </a:lnTo>
                  <a:lnTo>
                    <a:pt x="3899" y="22800"/>
                  </a:lnTo>
                  <a:lnTo>
                    <a:pt x="3741" y="23155"/>
                  </a:lnTo>
                  <a:lnTo>
                    <a:pt x="3525" y="23647"/>
                  </a:lnTo>
                  <a:lnTo>
                    <a:pt x="3288" y="24297"/>
                  </a:lnTo>
                  <a:lnTo>
                    <a:pt x="2757" y="25872"/>
                  </a:lnTo>
                  <a:lnTo>
                    <a:pt x="2166" y="27723"/>
                  </a:lnTo>
                  <a:lnTo>
                    <a:pt x="1004" y="31444"/>
                  </a:lnTo>
                  <a:lnTo>
                    <a:pt x="532" y="32940"/>
                  </a:lnTo>
                  <a:lnTo>
                    <a:pt x="197" y="33944"/>
                  </a:lnTo>
                  <a:lnTo>
                    <a:pt x="138" y="34122"/>
                  </a:lnTo>
                  <a:lnTo>
                    <a:pt x="79" y="34299"/>
                  </a:lnTo>
                  <a:lnTo>
                    <a:pt x="59" y="34515"/>
                  </a:lnTo>
                  <a:lnTo>
                    <a:pt x="20" y="34712"/>
                  </a:lnTo>
                  <a:lnTo>
                    <a:pt x="0" y="35145"/>
                  </a:lnTo>
                  <a:lnTo>
                    <a:pt x="20" y="35618"/>
                  </a:lnTo>
                  <a:lnTo>
                    <a:pt x="79" y="36110"/>
                  </a:lnTo>
                  <a:lnTo>
                    <a:pt x="158" y="36602"/>
                  </a:lnTo>
                  <a:lnTo>
                    <a:pt x="276" y="37114"/>
                  </a:lnTo>
                  <a:lnTo>
                    <a:pt x="394" y="37626"/>
                  </a:lnTo>
                  <a:lnTo>
                    <a:pt x="551" y="38158"/>
                  </a:lnTo>
                  <a:lnTo>
                    <a:pt x="709" y="38650"/>
                  </a:lnTo>
                  <a:lnTo>
                    <a:pt x="1044" y="39634"/>
                  </a:lnTo>
                  <a:lnTo>
                    <a:pt x="1398" y="40501"/>
                  </a:lnTo>
                  <a:lnTo>
                    <a:pt x="1693" y="41249"/>
                  </a:lnTo>
                  <a:lnTo>
                    <a:pt x="1871" y="41564"/>
                  </a:lnTo>
                  <a:lnTo>
                    <a:pt x="2068" y="41899"/>
                  </a:lnTo>
                  <a:lnTo>
                    <a:pt x="2323" y="42214"/>
                  </a:lnTo>
                  <a:lnTo>
                    <a:pt x="2599" y="42529"/>
                  </a:lnTo>
                  <a:lnTo>
                    <a:pt x="2914" y="42824"/>
                  </a:lnTo>
                  <a:lnTo>
                    <a:pt x="3269" y="43100"/>
                  </a:lnTo>
                  <a:lnTo>
                    <a:pt x="3662" y="43356"/>
                  </a:lnTo>
                  <a:lnTo>
                    <a:pt x="4056" y="43572"/>
                  </a:lnTo>
                  <a:lnTo>
                    <a:pt x="4489" y="43749"/>
                  </a:lnTo>
                  <a:lnTo>
                    <a:pt x="4942" y="43907"/>
                  </a:lnTo>
                  <a:lnTo>
                    <a:pt x="5178" y="43966"/>
                  </a:lnTo>
                  <a:lnTo>
                    <a:pt x="5415" y="44005"/>
                  </a:lnTo>
                  <a:lnTo>
                    <a:pt x="5651" y="44025"/>
                  </a:lnTo>
                  <a:lnTo>
                    <a:pt x="5887" y="44064"/>
                  </a:lnTo>
                  <a:lnTo>
                    <a:pt x="6143" y="44064"/>
                  </a:lnTo>
                  <a:lnTo>
                    <a:pt x="6379" y="44045"/>
                  </a:lnTo>
                  <a:lnTo>
                    <a:pt x="6635" y="44025"/>
                  </a:lnTo>
                  <a:lnTo>
                    <a:pt x="6891" y="43986"/>
                  </a:lnTo>
                  <a:lnTo>
                    <a:pt x="7128" y="43946"/>
                  </a:lnTo>
                  <a:lnTo>
                    <a:pt x="7384" y="43868"/>
                  </a:lnTo>
                  <a:lnTo>
                    <a:pt x="7640" y="43789"/>
                  </a:lnTo>
                  <a:lnTo>
                    <a:pt x="7895" y="43671"/>
                  </a:lnTo>
                  <a:lnTo>
                    <a:pt x="8132" y="43553"/>
                  </a:lnTo>
                  <a:lnTo>
                    <a:pt x="8348" y="43395"/>
                  </a:lnTo>
                  <a:lnTo>
                    <a:pt x="8526" y="43218"/>
                  </a:lnTo>
                  <a:lnTo>
                    <a:pt x="8683" y="43041"/>
                  </a:lnTo>
                  <a:lnTo>
                    <a:pt x="8801" y="42824"/>
                  </a:lnTo>
                  <a:lnTo>
                    <a:pt x="8900" y="42588"/>
                  </a:lnTo>
                  <a:lnTo>
                    <a:pt x="8978" y="42352"/>
                  </a:lnTo>
                  <a:lnTo>
                    <a:pt x="9037" y="42096"/>
                  </a:lnTo>
                  <a:lnTo>
                    <a:pt x="9057" y="41820"/>
                  </a:lnTo>
                  <a:lnTo>
                    <a:pt x="9077" y="41544"/>
                  </a:lnTo>
                  <a:lnTo>
                    <a:pt x="9077" y="41249"/>
                  </a:lnTo>
                  <a:lnTo>
                    <a:pt x="9057" y="40954"/>
                  </a:lnTo>
                  <a:lnTo>
                    <a:pt x="9037" y="40658"/>
                  </a:lnTo>
                  <a:lnTo>
                    <a:pt x="8978" y="40363"/>
                  </a:lnTo>
                  <a:lnTo>
                    <a:pt x="8860" y="39772"/>
                  </a:lnTo>
                  <a:lnTo>
                    <a:pt x="8703" y="39201"/>
                  </a:lnTo>
                  <a:lnTo>
                    <a:pt x="8545" y="38650"/>
                  </a:lnTo>
                  <a:lnTo>
                    <a:pt x="8368" y="38138"/>
                  </a:lnTo>
                  <a:lnTo>
                    <a:pt x="8191" y="37685"/>
                  </a:lnTo>
                  <a:lnTo>
                    <a:pt x="7895" y="37036"/>
                  </a:lnTo>
                  <a:lnTo>
                    <a:pt x="7777" y="36780"/>
                  </a:lnTo>
                  <a:lnTo>
                    <a:pt x="7797" y="36563"/>
                  </a:lnTo>
                  <a:lnTo>
                    <a:pt x="7797" y="36031"/>
                  </a:lnTo>
                  <a:lnTo>
                    <a:pt x="7856" y="35362"/>
                  </a:lnTo>
                  <a:lnTo>
                    <a:pt x="7895" y="35047"/>
                  </a:lnTo>
                  <a:lnTo>
                    <a:pt x="7955" y="34752"/>
                  </a:lnTo>
                  <a:lnTo>
                    <a:pt x="8073" y="34496"/>
                  </a:lnTo>
                  <a:lnTo>
                    <a:pt x="8329" y="34003"/>
                  </a:lnTo>
                  <a:lnTo>
                    <a:pt x="9215" y="32468"/>
                  </a:lnTo>
                  <a:lnTo>
                    <a:pt x="10435" y="30381"/>
                  </a:lnTo>
                  <a:lnTo>
                    <a:pt x="11833" y="27979"/>
                  </a:lnTo>
                  <a:lnTo>
                    <a:pt x="13231" y="25498"/>
                  </a:lnTo>
                  <a:lnTo>
                    <a:pt x="13901" y="24316"/>
                  </a:lnTo>
                  <a:lnTo>
                    <a:pt x="14491" y="23214"/>
                  </a:lnTo>
                  <a:lnTo>
                    <a:pt x="15003" y="22210"/>
                  </a:lnTo>
                  <a:lnTo>
                    <a:pt x="15417" y="21343"/>
                  </a:lnTo>
                  <a:lnTo>
                    <a:pt x="15574" y="20969"/>
                  </a:lnTo>
                  <a:lnTo>
                    <a:pt x="15692" y="20654"/>
                  </a:lnTo>
                  <a:lnTo>
                    <a:pt x="15791" y="20359"/>
                  </a:lnTo>
                  <a:lnTo>
                    <a:pt x="15850" y="20142"/>
                  </a:lnTo>
                  <a:lnTo>
                    <a:pt x="15889" y="19650"/>
                  </a:lnTo>
                  <a:lnTo>
                    <a:pt x="15929" y="18941"/>
                  </a:lnTo>
                  <a:lnTo>
                    <a:pt x="15948" y="18055"/>
                  </a:lnTo>
                  <a:lnTo>
                    <a:pt x="15968" y="17031"/>
                  </a:lnTo>
                  <a:lnTo>
                    <a:pt x="15948" y="14629"/>
                  </a:lnTo>
                  <a:lnTo>
                    <a:pt x="15869" y="11991"/>
                  </a:lnTo>
                  <a:lnTo>
                    <a:pt x="15771" y="9353"/>
                  </a:lnTo>
                  <a:lnTo>
                    <a:pt x="15653" y="6892"/>
                  </a:lnTo>
                  <a:lnTo>
                    <a:pt x="15515" y="4864"/>
                  </a:lnTo>
                  <a:lnTo>
                    <a:pt x="15436" y="4096"/>
                  </a:lnTo>
                  <a:lnTo>
                    <a:pt x="15377" y="3505"/>
                  </a:lnTo>
                  <a:lnTo>
                    <a:pt x="15043" y="3328"/>
                  </a:lnTo>
                  <a:lnTo>
                    <a:pt x="14176" y="2875"/>
                  </a:lnTo>
                  <a:lnTo>
                    <a:pt x="12877" y="2225"/>
                  </a:lnTo>
                  <a:lnTo>
                    <a:pt x="12129" y="1871"/>
                  </a:lnTo>
                  <a:lnTo>
                    <a:pt x="11341" y="1517"/>
                  </a:lnTo>
                  <a:lnTo>
                    <a:pt x="10534" y="1162"/>
                  </a:lnTo>
                  <a:lnTo>
                    <a:pt x="9707" y="847"/>
                  </a:lnTo>
                  <a:lnTo>
                    <a:pt x="8900" y="552"/>
                  </a:lnTo>
                  <a:lnTo>
                    <a:pt x="8112" y="316"/>
                  </a:lnTo>
                  <a:lnTo>
                    <a:pt x="7738" y="197"/>
                  </a:lnTo>
                  <a:lnTo>
                    <a:pt x="7384" y="119"/>
                  </a:lnTo>
                  <a:lnTo>
                    <a:pt x="7049" y="60"/>
                  </a:lnTo>
                  <a:lnTo>
                    <a:pt x="6734" y="20"/>
                  </a:lnTo>
                  <a:lnTo>
                    <a:pt x="64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71"/>
            <p:cNvSpPr/>
            <p:nvPr/>
          </p:nvSpPr>
          <p:spPr>
            <a:xfrm>
              <a:off x="8193245" y="1405447"/>
              <a:ext cx="218484" cy="397148"/>
            </a:xfrm>
            <a:custGeom>
              <a:avLst/>
              <a:gdLst/>
              <a:ahLst/>
              <a:cxnLst/>
              <a:rect l="l" t="t" r="r" b="b"/>
              <a:pathLst>
                <a:path w="11341" h="20615" extrusionOk="0">
                  <a:moveTo>
                    <a:pt x="4056" y="0"/>
                  </a:moveTo>
                  <a:lnTo>
                    <a:pt x="3780" y="20"/>
                  </a:lnTo>
                  <a:lnTo>
                    <a:pt x="3485" y="40"/>
                  </a:lnTo>
                  <a:lnTo>
                    <a:pt x="3229" y="99"/>
                  </a:lnTo>
                  <a:lnTo>
                    <a:pt x="2953" y="158"/>
                  </a:lnTo>
                  <a:lnTo>
                    <a:pt x="2717" y="256"/>
                  </a:lnTo>
                  <a:lnTo>
                    <a:pt x="2461" y="355"/>
                  </a:lnTo>
                  <a:lnTo>
                    <a:pt x="2245" y="473"/>
                  </a:lnTo>
                  <a:lnTo>
                    <a:pt x="2008" y="630"/>
                  </a:lnTo>
                  <a:lnTo>
                    <a:pt x="1811" y="788"/>
                  </a:lnTo>
                  <a:lnTo>
                    <a:pt x="1595" y="965"/>
                  </a:lnTo>
                  <a:lnTo>
                    <a:pt x="1418" y="1162"/>
                  </a:lnTo>
                  <a:lnTo>
                    <a:pt x="1240" y="1398"/>
                  </a:lnTo>
                  <a:lnTo>
                    <a:pt x="1063" y="1634"/>
                  </a:lnTo>
                  <a:lnTo>
                    <a:pt x="906" y="1890"/>
                  </a:lnTo>
                  <a:lnTo>
                    <a:pt x="768" y="2166"/>
                  </a:lnTo>
                  <a:lnTo>
                    <a:pt x="630" y="2442"/>
                  </a:lnTo>
                  <a:lnTo>
                    <a:pt x="512" y="2757"/>
                  </a:lnTo>
                  <a:lnTo>
                    <a:pt x="414" y="3091"/>
                  </a:lnTo>
                  <a:lnTo>
                    <a:pt x="315" y="3426"/>
                  </a:lnTo>
                  <a:lnTo>
                    <a:pt x="217" y="3800"/>
                  </a:lnTo>
                  <a:lnTo>
                    <a:pt x="158" y="4174"/>
                  </a:lnTo>
                  <a:lnTo>
                    <a:pt x="99" y="4588"/>
                  </a:lnTo>
                  <a:lnTo>
                    <a:pt x="59" y="5001"/>
                  </a:lnTo>
                  <a:lnTo>
                    <a:pt x="20" y="5434"/>
                  </a:lnTo>
                  <a:lnTo>
                    <a:pt x="0" y="5887"/>
                  </a:lnTo>
                  <a:lnTo>
                    <a:pt x="0" y="6340"/>
                  </a:lnTo>
                  <a:lnTo>
                    <a:pt x="0" y="6832"/>
                  </a:lnTo>
                  <a:lnTo>
                    <a:pt x="39" y="7324"/>
                  </a:lnTo>
                  <a:lnTo>
                    <a:pt x="59" y="7856"/>
                  </a:lnTo>
                  <a:lnTo>
                    <a:pt x="118" y="8388"/>
                  </a:lnTo>
                  <a:lnTo>
                    <a:pt x="197" y="8939"/>
                  </a:lnTo>
                  <a:lnTo>
                    <a:pt x="276" y="9510"/>
                  </a:lnTo>
                  <a:lnTo>
                    <a:pt x="374" y="10081"/>
                  </a:lnTo>
                  <a:lnTo>
                    <a:pt x="473" y="10632"/>
                  </a:lnTo>
                  <a:lnTo>
                    <a:pt x="591" y="11184"/>
                  </a:lnTo>
                  <a:lnTo>
                    <a:pt x="729" y="11735"/>
                  </a:lnTo>
                  <a:lnTo>
                    <a:pt x="886" y="12286"/>
                  </a:lnTo>
                  <a:lnTo>
                    <a:pt x="1044" y="12798"/>
                  </a:lnTo>
                  <a:lnTo>
                    <a:pt x="1221" y="13330"/>
                  </a:lnTo>
                  <a:lnTo>
                    <a:pt x="1398" y="13822"/>
                  </a:lnTo>
                  <a:lnTo>
                    <a:pt x="1575" y="14314"/>
                  </a:lnTo>
                  <a:lnTo>
                    <a:pt x="1772" y="14787"/>
                  </a:lnTo>
                  <a:lnTo>
                    <a:pt x="1989" y="15259"/>
                  </a:lnTo>
                  <a:lnTo>
                    <a:pt x="2205" y="15712"/>
                  </a:lnTo>
                  <a:lnTo>
                    <a:pt x="2442" y="16145"/>
                  </a:lnTo>
                  <a:lnTo>
                    <a:pt x="2678" y="16559"/>
                  </a:lnTo>
                  <a:lnTo>
                    <a:pt x="2914" y="16972"/>
                  </a:lnTo>
                  <a:lnTo>
                    <a:pt x="3150" y="17366"/>
                  </a:lnTo>
                  <a:lnTo>
                    <a:pt x="3406" y="17720"/>
                  </a:lnTo>
                  <a:lnTo>
                    <a:pt x="3682" y="18075"/>
                  </a:lnTo>
                  <a:lnTo>
                    <a:pt x="3938" y="18409"/>
                  </a:lnTo>
                  <a:lnTo>
                    <a:pt x="4214" y="18705"/>
                  </a:lnTo>
                  <a:lnTo>
                    <a:pt x="4489" y="19000"/>
                  </a:lnTo>
                  <a:lnTo>
                    <a:pt x="4765" y="19276"/>
                  </a:lnTo>
                  <a:lnTo>
                    <a:pt x="5040" y="19512"/>
                  </a:lnTo>
                  <a:lnTo>
                    <a:pt x="5336" y="19729"/>
                  </a:lnTo>
                  <a:lnTo>
                    <a:pt x="5631" y="19945"/>
                  </a:lnTo>
                  <a:lnTo>
                    <a:pt x="5907" y="20103"/>
                  </a:lnTo>
                  <a:lnTo>
                    <a:pt x="6202" y="20260"/>
                  </a:lnTo>
                  <a:lnTo>
                    <a:pt x="6497" y="20378"/>
                  </a:lnTo>
                  <a:lnTo>
                    <a:pt x="6793" y="20477"/>
                  </a:lnTo>
                  <a:lnTo>
                    <a:pt x="7088" y="20555"/>
                  </a:lnTo>
                  <a:lnTo>
                    <a:pt x="7383" y="20595"/>
                  </a:lnTo>
                  <a:lnTo>
                    <a:pt x="7679" y="20615"/>
                  </a:lnTo>
                  <a:lnTo>
                    <a:pt x="7876" y="20595"/>
                  </a:lnTo>
                  <a:lnTo>
                    <a:pt x="8073" y="20575"/>
                  </a:lnTo>
                  <a:lnTo>
                    <a:pt x="8269" y="20555"/>
                  </a:lnTo>
                  <a:lnTo>
                    <a:pt x="8466" y="20496"/>
                  </a:lnTo>
                  <a:lnTo>
                    <a:pt x="9470" y="18665"/>
                  </a:lnTo>
                  <a:lnTo>
                    <a:pt x="9923" y="17819"/>
                  </a:lnTo>
                  <a:lnTo>
                    <a:pt x="10317" y="17031"/>
                  </a:lnTo>
                  <a:lnTo>
                    <a:pt x="10652" y="16342"/>
                  </a:lnTo>
                  <a:lnTo>
                    <a:pt x="10927" y="15732"/>
                  </a:lnTo>
                  <a:lnTo>
                    <a:pt x="11124" y="15239"/>
                  </a:lnTo>
                  <a:lnTo>
                    <a:pt x="11183" y="15043"/>
                  </a:lnTo>
                  <a:lnTo>
                    <a:pt x="11223" y="14865"/>
                  </a:lnTo>
                  <a:lnTo>
                    <a:pt x="11262" y="14412"/>
                  </a:lnTo>
                  <a:lnTo>
                    <a:pt x="11302" y="13802"/>
                  </a:lnTo>
                  <a:lnTo>
                    <a:pt x="11321" y="13034"/>
                  </a:lnTo>
                  <a:lnTo>
                    <a:pt x="11341" y="12148"/>
                  </a:lnTo>
                  <a:lnTo>
                    <a:pt x="11321" y="10081"/>
                  </a:lnTo>
                  <a:lnTo>
                    <a:pt x="11282" y="7738"/>
                  </a:lnTo>
                  <a:lnTo>
                    <a:pt x="11144" y="7246"/>
                  </a:lnTo>
                  <a:lnTo>
                    <a:pt x="11026" y="6773"/>
                  </a:lnTo>
                  <a:lnTo>
                    <a:pt x="10868" y="6320"/>
                  </a:lnTo>
                  <a:lnTo>
                    <a:pt x="10711" y="5887"/>
                  </a:lnTo>
                  <a:lnTo>
                    <a:pt x="10553" y="5474"/>
                  </a:lnTo>
                  <a:lnTo>
                    <a:pt x="10376" y="5060"/>
                  </a:lnTo>
                  <a:lnTo>
                    <a:pt x="10199" y="4666"/>
                  </a:lnTo>
                  <a:lnTo>
                    <a:pt x="10022" y="4292"/>
                  </a:lnTo>
                  <a:lnTo>
                    <a:pt x="9825" y="3938"/>
                  </a:lnTo>
                  <a:lnTo>
                    <a:pt x="9608" y="3603"/>
                  </a:lnTo>
                  <a:lnTo>
                    <a:pt x="9411" y="3269"/>
                  </a:lnTo>
                  <a:lnTo>
                    <a:pt x="9195" y="2973"/>
                  </a:lnTo>
                  <a:lnTo>
                    <a:pt x="8959" y="2678"/>
                  </a:lnTo>
                  <a:lnTo>
                    <a:pt x="8742" y="2402"/>
                  </a:lnTo>
                  <a:lnTo>
                    <a:pt x="8506" y="2127"/>
                  </a:lnTo>
                  <a:lnTo>
                    <a:pt x="8250" y="1890"/>
                  </a:lnTo>
                  <a:lnTo>
                    <a:pt x="8014" y="1654"/>
                  </a:lnTo>
                  <a:lnTo>
                    <a:pt x="7758" y="1437"/>
                  </a:lnTo>
                  <a:lnTo>
                    <a:pt x="7521" y="1241"/>
                  </a:lnTo>
                  <a:lnTo>
                    <a:pt x="7265" y="1063"/>
                  </a:lnTo>
                  <a:lnTo>
                    <a:pt x="6990" y="886"/>
                  </a:lnTo>
                  <a:lnTo>
                    <a:pt x="6734" y="729"/>
                  </a:lnTo>
                  <a:lnTo>
                    <a:pt x="6478" y="591"/>
                  </a:lnTo>
                  <a:lnTo>
                    <a:pt x="6202" y="473"/>
                  </a:lnTo>
                  <a:lnTo>
                    <a:pt x="5946" y="355"/>
                  </a:lnTo>
                  <a:lnTo>
                    <a:pt x="5671" y="256"/>
                  </a:lnTo>
                  <a:lnTo>
                    <a:pt x="5395" y="177"/>
                  </a:lnTo>
                  <a:lnTo>
                    <a:pt x="5139" y="118"/>
                  </a:lnTo>
                  <a:lnTo>
                    <a:pt x="4863" y="59"/>
                  </a:lnTo>
                  <a:lnTo>
                    <a:pt x="4588" y="40"/>
                  </a:lnTo>
                  <a:lnTo>
                    <a:pt x="4332" y="20"/>
                  </a:lnTo>
                  <a:lnTo>
                    <a:pt x="4056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71"/>
            <p:cNvSpPr/>
            <p:nvPr/>
          </p:nvSpPr>
          <p:spPr>
            <a:xfrm>
              <a:off x="8302096" y="753766"/>
              <a:ext cx="175639" cy="388806"/>
            </a:xfrm>
            <a:custGeom>
              <a:avLst/>
              <a:gdLst/>
              <a:ahLst/>
              <a:cxnLst/>
              <a:rect l="l" t="t" r="r" b="b"/>
              <a:pathLst>
                <a:path w="9117" h="20182" extrusionOk="0">
                  <a:moveTo>
                    <a:pt x="1615" y="0"/>
                  </a:moveTo>
                  <a:lnTo>
                    <a:pt x="1202" y="40"/>
                  </a:lnTo>
                  <a:lnTo>
                    <a:pt x="788" y="99"/>
                  </a:lnTo>
                  <a:lnTo>
                    <a:pt x="395" y="197"/>
                  </a:lnTo>
                  <a:lnTo>
                    <a:pt x="198" y="276"/>
                  </a:lnTo>
                  <a:lnTo>
                    <a:pt x="1" y="355"/>
                  </a:lnTo>
                  <a:lnTo>
                    <a:pt x="8290" y="20182"/>
                  </a:lnTo>
                  <a:lnTo>
                    <a:pt x="8408" y="19945"/>
                  </a:lnTo>
                  <a:lnTo>
                    <a:pt x="8506" y="19689"/>
                  </a:lnTo>
                  <a:lnTo>
                    <a:pt x="8605" y="19433"/>
                  </a:lnTo>
                  <a:lnTo>
                    <a:pt x="8703" y="19178"/>
                  </a:lnTo>
                  <a:lnTo>
                    <a:pt x="8841" y="18607"/>
                  </a:lnTo>
                  <a:lnTo>
                    <a:pt x="8959" y="17996"/>
                  </a:lnTo>
                  <a:lnTo>
                    <a:pt x="9038" y="17366"/>
                  </a:lnTo>
                  <a:lnTo>
                    <a:pt x="9097" y="16697"/>
                  </a:lnTo>
                  <a:lnTo>
                    <a:pt x="9117" y="16008"/>
                  </a:lnTo>
                  <a:lnTo>
                    <a:pt x="9097" y="15279"/>
                  </a:lnTo>
                  <a:lnTo>
                    <a:pt x="9077" y="14551"/>
                  </a:lnTo>
                  <a:lnTo>
                    <a:pt x="9018" y="13802"/>
                  </a:lnTo>
                  <a:lnTo>
                    <a:pt x="8940" y="13035"/>
                  </a:lnTo>
                  <a:lnTo>
                    <a:pt x="8841" y="12267"/>
                  </a:lnTo>
                  <a:lnTo>
                    <a:pt x="8723" y="11499"/>
                  </a:lnTo>
                  <a:lnTo>
                    <a:pt x="8585" y="10731"/>
                  </a:lnTo>
                  <a:lnTo>
                    <a:pt x="8447" y="9963"/>
                  </a:lnTo>
                  <a:lnTo>
                    <a:pt x="8290" y="9215"/>
                  </a:lnTo>
                  <a:lnTo>
                    <a:pt x="8113" y="8467"/>
                  </a:lnTo>
                  <a:lnTo>
                    <a:pt x="7935" y="7738"/>
                  </a:lnTo>
                  <a:lnTo>
                    <a:pt x="7581" y="6340"/>
                  </a:lnTo>
                  <a:lnTo>
                    <a:pt x="7187" y="5061"/>
                  </a:lnTo>
                  <a:lnTo>
                    <a:pt x="6813" y="3919"/>
                  </a:lnTo>
                  <a:lnTo>
                    <a:pt x="6459" y="2934"/>
                  </a:lnTo>
                  <a:lnTo>
                    <a:pt x="6144" y="2166"/>
                  </a:lnTo>
                  <a:lnTo>
                    <a:pt x="6006" y="1871"/>
                  </a:lnTo>
                  <a:lnTo>
                    <a:pt x="5888" y="1615"/>
                  </a:lnTo>
                  <a:lnTo>
                    <a:pt x="5770" y="1438"/>
                  </a:lnTo>
                  <a:lnTo>
                    <a:pt x="5671" y="1339"/>
                  </a:lnTo>
                  <a:lnTo>
                    <a:pt x="5494" y="1201"/>
                  </a:lnTo>
                  <a:lnTo>
                    <a:pt x="5277" y="1044"/>
                  </a:lnTo>
                  <a:lnTo>
                    <a:pt x="5002" y="886"/>
                  </a:lnTo>
                  <a:lnTo>
                    <a:pt x="4706" y="729"/>
                  </a:lnTo>
                  <a:lnTo>
                    <a:pt x="4391" y="591"/>
                  </a:lnTo>
                  <a:lnTo>
                    <a:pt x="4037" y="453"/>
                  </a:lnTo>
                  <a:lnTo>
                    <a:pt x="3663" y="315"/>
                  </a:lnTo>
                  <a:lnTo>
                    <a:pt x="3269" y="217"/>
                  </a:lnTo>
                  <a:lnTo>
                    <a:pt x="2875" y="119"/>
                  </a:lnTo>
                  <a:lnTo>
                    <a:pt x="2462" y="60"/>
                  </a:lnTo>
                  <a:lnTo>
                    <a:pt x="2048" y="20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71"/>
            <p:cNvSpPr/>
            <p:nvPr/>
          </p:nvSpPr>
          <p:spPr>
            <a:xfrm>
              <a:off x="8370008" y="769313"/>
              <a:ext cx="107364" cy="289052"/>
            </a:xfrm>
            <a:custGeom>
              <a:avLst/>
              <a:gdLst/>
              <a:ahLst/>
              <a:cxnLst/>
              <a:rect l="l" t="t" r="r" b="b"/>
              <a:pathLst>
                <a:path w="5573" h="15004" extrusionOk="0">
                  <a:moveTo>
                    <a:pt x="1339" y="1"/>
                  </a:moveTo>
                  <a:lnTo>
                    <a:pt x="1201" y="316"/>
                  </a:lnTo>
                  <a:lnTo>
                    <a:pt x="1044" y="631"/>
                  </a:lnTo>
                  <a:lnTo>
                    <a:pt x="906" y="965"/>
                  </a:lnTo>
                  <a:lnTo>
                    <a:pt x="788" y="1320"/>
                  </a:lnTo>
                  <a:lnTo>
                    <a:pt x="670" y="1674"/>
                  </a:lnTo>
                  <a:lnTo>
                    <a:pt x="551" y="2048"/>
                  </a:lnTo>
                  <a:lnTo>
                    <a:pt x="453" y="2422"/>
                  </a:lnTo>
                  <a:lnTo>
                    <a:pt x="355" y="2816"/>
                  </a:lnTo>
                  <a:lnTo>
                    <a:pt x="197" y="3623"/>
                  </a:lnTo>
                  <a:lnTo>
                    <a:pt x="99" y="4490"/>
                  </a:lnTo>
                  <a:lnTo>
                    <a:pt x="40" y="4923"/>
                  </a:lnTo>
                  <a:lnTo>
                    <a:pt x="20" y="5376"/>
                  </a:lnTo>
                  <a:lnTo>
                    <a:pt x="0" y="5829"/>
                  </a:lnTo>
                  <a:lnTo>
                    <a:pt x="0" y="6281"/>
                  </a:lnTo>
                  <a:lnTo>
                    <a:pt x="0" y="6774"/>
                  </a:lnTo>
                  <a:lnTo>
                    <a:pt x="20" y="7266"/>
                  </a:lnTo>
                  <a:lnTo>
                    <a:pt x="59" y="7758"/>
                  </a:lnTo>
                  <a:lnTo>
                    <a:pt x="118" y="8231"/>
                  </a:lnTo>
                  <a:lnTo>
                    <a:pt x="2619" y="14256"/>
                  </a:lnTo>
                  <a:lnTo>
                    <a:pt x="2835" y="14433"/>
                  </a:lnTo>
                  <a:lnTo>
                    <a:pt x="3052" y="14571"/>
                  </a:lnTo>
                  <a:lnTo>
                    <a:pt x="3269" y="14708"/>
                  </a:lnTo>
                  <a:lnTo>
                    <a:pt x="3485" y="14827"/>
                  </a:lnTo>
                  <a:lnTo>
                    <a:pt x="3721" y="14905"/>
                  </a:lnTo>
                  <a:lnTo>
                    <a:pt x="3958" y="14964"/>
                  </a:lnTo>
                  <a:lnTo>
                    <a:pt x="4194" y="15004"/>
                  </a:lnTo>
                  <a:lnTo>
                    <a:pt x="4726" y="15004"/>
                  </a:lnTo>
                  <a:lnTo>
                    <a:pt x="5021" y="14945"/>
                  </a:lnTo>
                  <a:lnTo>
                    <a:pt x="5296" y="14846"/>
                  </a:lnTo>
                  <a:lnTo>
                    <a:pt x="5572" y="14708"/>
                  </a:lnTo>
                  <a:lnTo>
                    <a:pt x="5572" y="14157"/>
                  </a:lnTo>
                  <a:lnTo>
                    <a:pt x="5533" y="13606"/>
                  </a:lnTo>
                  <a:lnTo>
                    <a:pt x="5493" y="13035"/>
                  </a:lnTo>
                  <a:lnTo>
                    <a:pt x="5434" y="12444"/>
                  </a:lnTo>
                  <a:lnTo>
                    <a:pt x="5277" y="11282"/>
                  </a:lnTo>
                  <a:lnTo>
                    <a:pt x="5100" y="10121"/>
                  </a:lnTo>
                  <a:lnTo>
                    <a:pt x="4883" y="8959"/>
                  </a:lnTo>
                  <a:lnTo>
                    <a:pt x="4627" y="7817"/>
                  </a:lnTo>
                  <a:lnTo>
                    <a:pt x="4371" y="6715"/>
                  </a:lnTo>
                  <a:lnTo>
                    <a:pt x="4076" y="5651"/>
                  </a:lnTo>
                  <a:lnTo>
                    <a:pt x="3800" y="4647"/>
                  </a:lnTo>
                  <a:lnTo>
                    <a:pt x="3505" y="3742"/>
                  </a:lnTo>
                  <a:lnTo>
                    <a:pt x="3229" y="2895"/>
                  </a:lnTo>
                  <a:lnTo>
                    <a:pt x="2953" y="2166"/>
                  </a:lnTo>
                  <a:lnTo>
                    <a:pt x="2717" y="1556"/>
                  </a:lnTo>
                  <a:lnTo>
                    <a:pt x="2481" y="1064"/>
                  </a:lnTo>
                  <a:lnTo>
                    <a:pt x="2304" y="729"/>
                  </a:lnTo>
                  <a:lnTo>
                    <a:pt x="2225" y="611"/>
                  </a:lnTo>
                  <a:lnTo>
                    <a:pt x="2146" y="532"/>
                  </a:lnTo>
                  <a:lnTo>
                    <a:pt x="1989" y="414"/>
                  </a:lnTo>
                  <a:lnTo>
                    <a:pt x="1812" y="276"/>
                  </a:lnTo>
                  <a:lnTo>
                    <a:pt x="1595" y="139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71"/>
            <p:cNvSpPr/>
            <p:nvPr/>
          </p:nvSpPr>
          <p:spPr>
            <a:xfrm>
              <a:off x="8278958" y="766655"/>
              <a:ext cx="175639" cy="388440"/>
            </a:xfrm>
            <a:custGeom>
              <a:avLst/>
              <a:gdLst/>
              <a:ahLst/>
              <a:cxnLst/>
              <a:rect l="l" t="t" r="r" b="b"/>
              <a:pathLst>
                <a:path w="9117" h="20163" extrusionOk="0">
                  <a:moveTo>
                    <a:pt x="1635" y="1"/>
                  </a:moveTo>
                  <a:lnTo>
                    <a:pt x="1202" y="21"/>
                  </a:lnTo>
                  <a:lnTo>
                    <a:pt x="788" y="80"/>
                  </a:lnTo>
                  <a:lnTo>
                    <a:pt x="395" y="198"/>
                  </a:lnTo>
                  <a:lnTo>
                    <a:pt x="198" y="257"/>
                  </a:lnTo>
                  <a:lnTo>
                    <a:pt x="1" y="336"/>
                  </a:lnTo>
                  <a:lnTo>
                    <a:pt x="8290" y="20162"/>
                  </a:lnTo>
                  <a:lnTo>
                    <a:pt x="8408" y="19926"/>
                  </a:lnTo>
                  <a:lnTo>
                    <a:pt x="8526" y="19690"/>
                  </a:lnTo>
                  <a:lnTo>
                    <a:pt x="8625" y="19434"/>
                  </a:lnTo>
                  <a:lnTo>
                    <a:pt x="8703" y="19158"/>
                  </a:lnTo>
                  <a:lnTo>
                    <a:pt x="8861" y="18587"/>
                  </a:lnTo>
                  <a:lnTo>
                    <a:pt x="8959" y="17997"/>
                  </a:lnTo>
                  <a:lnTo>
                    <a:pt x="9058" y="17347"/>
                  </a:lnTo>
                  <a:lnTo>
                    <a:pt x="9097" y="16677"/>
                  </a:lnTo>
                  <a:lnTo>
                    <a:pt x="9117" y="15988"/>
                  </a:lnTo>
                  <a:lnTo>
                    <a:pt x="9117" y="15280"/>
                  </a:lnTo>
                  <a:lnTo>
                    <a:pt x="9077" y="14531"/>
                  </a:lnTo>
                  <a:lnTo>
                    <a:pt x="9018" y="13783"/>
                  </a:lnTo>
                  <a:lnTo>
                    <a:pt x="8940" y="13035"/>
                  </a:lnTo>
                  <a:lnTo>
                    <a:pt x="8841" y="12267"/>
                  </a:lnTo>
                  <a:lnTo>
                    <a:pt x="8723" y="11499"/>
                  </a:lnTo>
                  <a:lnTo>
                    <a:pt x="8605" y="10731"/>
                  </a:lnTo>
                  <a:lnTo>
                    <a:pt x="8447" y="9964"/>
                  </a:lnTo>
                  <a:lnTo>
                    <a:pt x="8290" y="9196"/>
                  </a:lnTo>
                  <a:lnTo>
                    <a:pt x="8132" y="8467"/>
                  </a:lnTo>
                  <a:lnTo>
                    <a:pt x="7955" y="7719"/>
                  </a:lnTo>
                  <a:lnTo>
                    <a:pt x="7581" y="6341"/>
                  </a:lnTo>
                  <a:lnTo>
                    <a:pt x="7207" y="5041"/>
                  </a:lnTo>
                  <a:lnTo>
                    <a:pt x="6833" y="3899"/>
                  </a:lnTo>
                  <a:lnTo>
                    <a:pt x="6478" y="2935"/>
                  </a:lnTo>
                  <a:lnTo>
                    <a:pt x="6163" y="2147"/>
                  </a:lnTo>
                  <a:lnTo>
                    <a:pt x="6006" y="1852"/>
                  </a:lnTo>
                  <a:lnTo>
                    <a:pt x="5888" y="1615"/>
                  </a:lnTo>
                  <a:lnTo>
                    <a:pt x="5770" y="1438"/>
                  </a:lnTo>
                  <a:lnTo>
                    <a:pt x="5691" y="1320"/>
                  </a:lnTo>
                  <a:lnTo>
                    <a:pt x="5494" y="1182"/>
                  </a:lnTo>
                  <a:lnTo>
                    <a:pt x="5277" y="1025"/>
                  </a:lnTo>
                  <a:lnTo>
                    <a:pt x="5021" y="867"/>
                  </a:lnTo>
                  <a:lnTo>
                    <a:pt x="4726" y="729"/>
                  </a:lnTo>
                  <a:lnTo>
                    <a:pt x="4391" y="572"/>
                  </a:lnTo>
                  <a:lnTo>
                    <a:pt x="4037" y="434"/>
                  </a:lnTo>
                  <a:lnTo>
                    <a:pt x="3663" y="316"/>
                  </a:lnTo>
                  <a:lnTo>
                    <a:pt x="3289" y="198"/>
                  </a:lnTo>
                  <a:lnTo>
                    <a:pt x="2875" y="119"/>
                  </a:lnTo>
                  <a:lnTo>
                    <a:pt x="2462" y="40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5E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71"/>
            <p:cNvSpPr/>
            <p:nvPr/>
          </p:nvSpPr>
          <p:spPr>
            <a:xfrm>
              <a:off x="7905705" y="758313"/>
              <a:ext cx="160477" cy="215094"/>
            </a:xfrm>
            <a:custGeom>
              <a:avLst/>
              <a:gdLst/>
              <a:ahLst/>
              <a:cxnLst/>
              <a:rect l="l" t="t" r="r" b="b"/>
              <a:pathLst>
                <a:path w="8330" h="11165" extrusionOk="0">
                  <a:moveTo>
                    <a:pt x="3880" y="1"/>
                  </a:moveTo>
                  <a:lnTo>
                    <a:pt x="3663" y="20"/>
                  </a:lnTo>
                  <a:lnTo>
                    <a:pt x="3446" y="60"/>
                  </a:lnTo>
                  <a:lnTo>
                    <a:pt x="3250" y="99"/>
                  </a:lnTo>
                  <a:lnTo>
                    <a:pt x="3053" y="158"/>
                  </a:lnTo>
                  <a:lnTo>
                    <a:pt x="2856" y="217"/>
                  </a:lnTo>
                  <a:lnTo>
                    <a:pt x="2659" y="316"/>
                  </a:lnTo>
                  <a:lnTo>
                    <a:pt x="2482" y="395"/>
                  </a:lnTo>
                  <a:lnTo>
                    <a:pt x="2285" y="513"/>
                  </a:lnTo>
                  <a:lnTo>
                    <a:pt x="2127" y="631"/>
                  </a:lnTo>
                  <a:lnTo>
                    <a:pt x="1773" y="887"/>
                  </a:lnTo>
                  <a:lnTo>
                    <a:pt x="1458" y="1182"/>
                  </a:lnTo>
                  <a:lnTo>
                    <a:pt x="1182" y="1536"/>
                  </a:lnTo>
                  <a:lnTo>
                    <a:pt x="907" y="1911"/>
                  </a:lnTo>
                  <a:lnTo>
                    <a:pt x="690" y="2324"/>
                  </a:lnTo>
                  <a:lnTo>
                    <a:pt x="473" y="2777"/>
                  </a:lnTo>
                  <a:lnTo>
                    <a:pt x="316" y="3269"/>
                  </a:lnTo>
                  <a:lnTo>
                    <a:pt x="178" y="3761"/>
                  </a:lnTo>
                  <a:lnTo>
                    <a:pt x="80" y="4313"/>
                  </a:lnTo>
                  <a:lnTo>
                    <a:pt x="21" y="4864"/>
                  </a:lnTo>
                  <a:lnTo>
                    <a:pt x="1" y="5455"/>
                  </a:lnTo>
                  <a:lnTo>
                    <a:pt x="21" y="6026"/>
                  </a:lnTo>
                  <a:lnTo>
                    <a:pt x="80" y="6597"/>
                  </a:lnTo>
                  <a:lnTo>
                    <a:pt x="178" y="7148"/>
                  </a:lnTo>
                  <a:lnTo>
                    <a:pt x="316" y="7679"/>
                  </a:lnTo>
                  <a:lnTo>
                    <a:pt x="493" y="8172"/>
                  </a:lnTo>
                  <a:lnTo>
                    <a:pt x="710" y="8644"/>
                  </a:lnTo>
                  <a:lnTo>
                    <a:pt x="946" y="9077"/>
                  </a:lnTo>
                  <a:lnTo>
                    <a:pt x="1222" y="9491"/>
                  </a:lnTo>
                  <a:lnTo>
                    <a:pt x="1517" y="9865"/>
                  </a:lnTo>
                  <a:lnTo>
                    <a:pt x="1832" y="10180"/>
                  </a:lnTo>
                  <a:lnTo>
                    <a:pt x="2009" y="10337"/>
                  </a:lnTo>
                  <a:lnTo>
                    <a:pt x="2167" y="10475"/>
                  </a:lnTo>
                  <a:lnTo>
                    <a:pt x="2364" y="10593"/>
                  </a:lnTo>
                  <a:lnTo>
                    <a:pt x="2541" y="10712"/>
                  </a:lnTo>
                  <a:lnTo>
                    <a:pt x="2738" y="10810"/>
                  </a:lnTo>
                  <a:lnTo>
                    <a:pt x="2915" y="10908"/>
                  </a:lnTo>
                  <a:lnTo>
                    <a:pt x="3112" y="10987"/>
                  </a:lnTo>
                  <a:lnTo>
                    <a:pt x="3328" y="11046"/>
                  </a:lnTo>
                  <a:lnTo>
                    <a:pt x="3525" y="11105"/>
                  </a:lnTo>
                  <a:lnTo>
                    <a:pt x="3742" y="11125"/>
                  </a:lnTo>
                  <a:lnTo>
                    <a:pt x="3939" y="11164"/>
                  </a:lnTo>
                  <a:lnTo>
                    <a:pt x="4372" y="11164"/>
                  </a:lnTo>
                  <a:lnTo>
                    <a:pt x="4588" y="11125"/>
                  </a:lnTo>
                  <a:lnTo>
                    <a:pt x="4805" y="11105"/>
                  </a:lnTo>
                  <a:lnTo>
                    <a:pt x="5002" y="11046"/>
                  </a:lnTo>
                  <a:lnTo>
                    <a:pt x="5199" y="10987"/>
                  </a:lnTo>
                  <a:lnTo>
                    <a:pt x="5396" y="10908"/>
                  </a:lnTo>
                  <a:lnTo>
                    <a:pt x="5593" y="10810"/>
                  </a:lnTo>
                  <a:lnTo>
                    <a:pt x="5789" y="10712"/>
                  </a:lnTo>
                  <a:lnTo>
                    <a:pt x="5967" y="10593"/>
                  </a:lnTo>
                  <a:lnTo>
                    <a:pt x="6144" y="10475"/>
                  </a:lnTo>
                  <a:lnTo>
                    <a:pt x="6321" y="10337"/>
                  </a:lnTo>
                  <a:lnTo>
                    <a:pt x="6498" y="10180"/>
                  </a:lnTo>
                  <a:lnTo>
                    <a:pt x="6813" y="9865"/>
                  </a:lnTo>
                  <a:lnTo>
                    <a:pt x="7109" y="9491"/>
                  </a:lnTo>
                  <a:lnTo>
                    <a:pt x="7384" y="9077"/>
                  </a:lnTo>
                  <a:lnTo>
                    <a:pt x="7620" y="8644"/>
                  </a:lnTo>
                  <a:lnTo>
                    <a:pt x="7817" y="8172"/>
                  </a:lnTo>
                  <a:lnTo>
                    <a:pt x="7995" y="7679"/>
                  </a:lnTo>
                  <a:lnTo>
                    <a:pt x="8132" y="7148"/>
                  </a:lnTo>
                  <a:lnTo>
                    <a:pt x="8251" y="6597"/>
                  </a:lnTo>
                  <a:lnTo>
                    <a:pt x="8310" y="6026"/>
                  </a:lnTo>
                  <a:lnTo>
                    <a:pt x="8329" y="5455"/>
                  </a:lnTo>
                  <a:lnTo>
                    <a:pt x="8310" y="4864"/>
                  </a:lnTo>
                  <a:lnTo>
                    <a:pt x="8231" y="4313"/>
                  </a:lnTo>
                  <a:lnTo>
                    <a:pt x="8132" y="3761"/>
                  </a:lnTo>
                  <a:lnTo>
                    <a:pt x="7995" y="3269"/>
                  </a:lnTo>
                  <a:lnTo>
                    <a:pt x="7798" y="2777"/>
                  </a:lnTo>
                  <a:lnTo>
                    <a:pt x="7601" y="2324"/>
                  </a:lnTo>
                  <a:lnTo>
                    <a:pt x="7345" y="1911"/>
                  </a:lnTo>
                  <a:lnTo>
                    <a:pt x="7069" y="1536"/>
                  </a:lnTo>
                  <a:lnTo>
                    <a:pt x="6774" y="1182"/>
                  </a:lnTo>
                  <a:lnTo>
                    <a:pt x="6439" y="887"/>
                  </a:lnTo>
                  <a:lnTo>
                    <a:pt x="6085" y="631"/>
                  </a:lnTo>
                  <a:lnTo>
                    <a:pt x="5908" y="513"/>
                  </a:lnTo>
                  <a:lnTo>
                    <a:pt x="5711" y="395"/>
                  </a:lnTo>
                  <a:lnTo>
                    <a:pt x="5533" y="316"/>
                  </a:lnTo>
                  <a:lnTo>
                    <a:pt x="5337" y="217"/>
                  </a:lnTo>
                  <a:lnTo>
                    <a:pt x="5140" y="158"/>
                  </a:lnTo>
                  <a:lnTo>
                    <a:pt x="4923" y="99"/>
                  </a:lnTo>
                  <a:lnTo>
                    <a:pt x="4726" y="60"/>
                  </a:lnTo>
                  <a:lnTo>
                    <a:pt x="4510" y="20"/>
                  </a:lnTo>
                  <a:lnTo>
                    <a:pt x="429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71"/>
            <p:cNvSpPr/>
            <p:nvPr/>
          </p:nvSpPr>
          <p:spPr>
            <a:xfrm>
              <a:off x="7918979" y="775382"/>
              <a:ext cx="160477" cy="198776"/>
            </a:xfrm>
            <a:custGeom>
              <a:avLst/>
              <a:gdLst/>
              <a:ahLst/>
              <a:cxnLst/>
              <a:rect l="l" t="t" r="r" b="b"/>
              <a:pathLst>
                <a:path w="8330" h="10318" extrusionOk="0">
                  <a:moveTo>
                    <a:pt x="3880" y="1"/>
                  </a:moveTo>
                  <a:lnTo>
                    <a:pt x="3663" y="20"/>
                  </a:lnTo>
                  <a:lnTo>
                    <a:pt x="3447" y="20"/>
                  </a:lnTo>
                  <a:lnTo>
                    <a:pt x="3250" y="60"/>
                  </a:lnTo>
                  <a:lnTo>
                    <a:pt x="3033" y="99"/>
                  </a:lnTo>
                  <a:lnTo>
                    <a:pt x="2836" y="158"/>
                  </a:lnTo>
                  <a:lnTo>
                    <a:pt x="2659" y="217"/>
                  </a:lnTo>
                  <a:lnTo>
                    <a:pt x="2462" y="296"/>
                  </a:lnTo>
                  <a:lnTo>
                    <a:pt x="2285" y="375"/>
                  </a:lnTo>
                  <a:lnTo>
                    <a:pt x="1930" y="591"/>
                  </a:lnTo>
                  <a:lnTo>
                    <a:pt x="1596" y="828"/>
                  </a:lnTo>
                  <a:lnTo>
                    <a:pt x="1300" y="1103"/>
                  </a:lnTo>
                  <a:lnTo>
                    <a:pt x="1025" y="1418"/>
                  </a:lnTo>
                  <a:lnTo>
                    <a:pt x="789" y="1773"/>
                  </a:lnTo>
                  <a:lnTo>
                    <a:pt x="572" y="2167"/>
                  </a:lnTo>
                  <a:lnTo>
                    <a:pt x="375" y="2580"/>
                  </a:lnTo>
                  <a:lnTo>
                    <a:pt x="237" y="3013"/>
                  </a:lnTo>
                  <a:lnTo>
                    <a:pt x="119" y="3486"/>
                  </a:lnTo>
                  <a:lnTo>
                    <a:pt x="40" y="3978"/>
                  </a:lnTo>
                  <a:lnTo>
                    <a:pt x="1" y="4490"/>
                  </a:lnTo>
                  <a:lnTo>
                    <a:pt x="1" y="5041"/>
                  </a:lnTo>
                  <a:lnTo>
                    <a:pt x="40" y="5573"/>
                  </a:lnTo>
                  <a:lnTo>
                    <a:pt x="139" y="6104"/>
                  </a:lnTo>
                  <a:lnTo>
                    <a:pt x="257" y="6597"/>
                  </a:lnTo>
                  <a:lnTo>
                    <a:pt x="414" y="7089"/>
                  </a:lnTo>
                  <a:lnTo>
                    <a:pt x="611" y="7542"/>
                  </a:lnTo>
                  <a:lnTo>
                    <a:pt x="848" y="7975"/>
                  </a:lnTo>
                  <a:lnTo>
                    <a:pt x="1104" y="8388"/>
                  </a:lnTo>
                  <a:lnTo>
                    <a:pt x="1379" y="8762"/>
                  </a:lnTo>
                  <a:lnTo>
                    <a:pt x="1694" y="9097"/>
                  </a:lnTo>
                  <a:lnTo>
                    <a:pt x="2029" y="9412"/>
                  </a:lnTo>
                  <a:lnTo>
                    <a:pt x="2383" y="9668"/>
                  </a:lnTo>
                  <a:lnTo>
                    <a:pt x="2757" y="9885"/>
                  </a:lnTo>
                  <a:lnTo>
                    <a:pt x="2954" y="9983"/>
                  </a:lnTo>
                  <a:lnTo>
                    <a:pt x="3151" y="10062"/>
                  </a:lnTo>
                  <a:lnTo>
                    <a:pt x="3348" y="10141"/>
                  </a:lnTo>
                  <a:lnTo>
                    <a:pt x="3545" y="10200"/>
                  </a:lnTo>
                  <a:lnTo>
                    <a:pt x="3762" y="10239"/>
                  </a:lnTo>
                  <a:lnTo>
                    <a:pt x="3978" y="10278"/>
                  </a:lnTo>
                  <a:lnTo>
                    <a:pt x="4175" y="10298"/>
                  </a:lnTo>
                  <a:lnTo>
                    <a:pt x="4392" y="10318"/>
                  </a:lnTo>
                  <a:lnTo>
                    <a:pt x="4608" y="10298"/>
                  </a:lnTo>
                  <a:lnTo>
                    <a:pt x="4825" y="10278"/>
                  </a:lnTo>
                  <a:lnTo>
                    <a:pt x="5022" y="10239"/>
                  </a:lnTo>
                  <a:lnTo>
                    <a:pt x="5238" y="10200"/>
                  </a:lnTo>
                  <a:lnTo>
                    <a:pt x="5435" y="10141"/>
                  </a:lnTo>
                  <a:lnTo>
                    <a:pt x="5632" y="10062"/>
                  </a:lnTo>
                  <a:lnTo>
                    <a:pt x="5809" y="9983"/>
                  </a:lnTo>
                  <a:lnTo>
                    <a:pt x="6006" y="9885"/>
                  </a:lnTo>
                  <a:lnTo>
                    <a:pt x="6183" y="9786"/>
                  </a:lnTo>
                  <a:lnTo>
                    <a:pt x="6361" y="9668"/>
                  </a:lnTo>
                  <a:lnTo>
                    <a:pt x="6695" y="9412"/>
                  </a:lnTo>
                  <a:lnTo>
                    <a:pt x="6991" y="9097"/>
                  </a:lnTo>
                  <a:lnTo>
                    <a:pt x="7286" y="8762"/>
                  </a:lnTo>
                  <a:lnTo>
                    <a:pt x="7522" y="8388"/>
                  </a:lnTo>
                  <a:lnTo>
                    <a:pt x="7758" y="7975"/>
                  </a:lnTo>
                  <a:lnTo>
                    <a:pt x="7936" y="7542"/>
                  </a:lnTo>
                  <a:lnTo>
                    <a:pt x="8093" y="7089"/>
                  </a:lnTo>
                  <a:lnTo>
                    <a:pt x="8211" y="6597"/>
                  </a:lnTo>
                  <a:lnTo>
                    <a:pt x="8290" y="6104"/>
                  </a:lnTo>
                  <a:lnTo>
                    <a:pt x="8329" y="5573"/>
                  </a:lnTo>
                  <a:lnTo>
                    <a:pt x="8329" y="5041"/>
                  </a:lnTo>
                  <a:lnTo>
                    <a:pt x="8290" y="4490"/>
                  </a:lnTo>
                  <a:lnTo>
                    <a:pt x="8192" y="3978"/>
                  </a:lnTo>
                  <a:lnTo>
                    <a:pt x="8073" y="3486"/>
                  </a:lnTo>
                  <a:lnTo>
                    <a:pt x="7916" y="3013"/>
                  </a:lnTo>
                  <a:lnTo>
                    <a:pt x="7699" y="2580"/>
                  </a:lnTo>
                  <a:lnTo>
                    <a:pt x="7483" y="2167"/>
                  </a:lnTo>
                  <a:lnTo>
                    <a:pt x="7207" y="1773"/>
                  </a:lnTo>
                  <a:lnTo>
                    <a:pt x="6912" y="1418"/>
                  </a:lnTo>
                  <a:lnTo>
                    <a:pt x="6597" y="1103"/>
                  </a:lnTo>
                  <a:lnTo>
                    <a:pt x="6262" y="828"/>
                  </a:lnTo>
                  <a:lnTo>
                    <a:pt x="5908" y="591"/>
                  </a:lnTo>
                  <a:lnTo>
                    <a:pt x="5534" y="375"/>
                  </a:lnTo>
                  <a:lnTo>
                    <a:pt x="5140" y="217"/>
                  </a:lnTo>
                  <a:lnTo>
                    <a:pt x="4726" y="99"/>
                  </a:lnTo>
                  <a:lnTo>
                    <a:pt x="4510" y="60"/>
                  </a:lnTo>
                  <a:lnTo>
                    <a:pt x="4293" y="20"/>
                  </a:lnTo>
                  <a:lnTo>
                    <a:pt x="4096" y="20"/>
                  </a:lnTo>
                  <a:lnTo>
                    <a:pt x="3880" y="1"/>
                  </a:lnTo>
                  <a:close/>
                </a:path>
              </a:pathLst>
            </a:custGeom>
            <a:solidFill>
              <a:srgbClr val="5E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71"/>
            <p:cNvSpPr/>
            <p:nvPr/>
          </p:nvSpPr>
          <p:spPr>
            <a:xfrm>
              <a:off x="7945912" y="756039"/>
              <a:ext cx="549264" cy="650907"/>
            </a:xfrm>
            <a:custGeom>
              <a:avLst/>
              <a:gdLst/>
              <a:ahLst/>
              <a:cxnLst/>
              <a:rect l="l" t="t" r="r" b="b"/>
              <a:pathLst>
                <a:path w="28511" h="33787" extrusionOk="0">
                  <a:moveTo>
                    <a:pt x="13389" y="1"/>
                  </a:moveTo>
                  <a:lnTo>
                    <a:pt x="12641" y="20"/>
                  </a:lnTo>
                  <a:lnTo>
                    <a:pt x="11145" y="79"/>
                  </a:lnTo>
                  <a:lnTo>
                    <a:pt x="9668" y="158"/>
                  </a:lnTo>
                  <a:lnTo>
                    <a:pt x="8231" y="276"/>
                  </a:lnTo>
                  <a:lnTo>
                    <a:pt x="6872" y="434"/>
                  </a:lnTo>
                  <a:lnTo>
                    <a:pt x="5632" y="591"/>
                  </a:lnTo>
                  <a:lnTo>
                    <a:pt x="4529" y="768"/>
                  </a:lnTo>
                  <a:lnTo>
                    <a:pt x="3604" y="926"/>
                  </a:lnTo>
                  <a:lnTo>
                    <a:pt x="2856" y="1083"/>
                  </a:lnTo>
                  <a:lnTo>
                    <a:pt x="2344" y="1221"/>
                  </a:lnTo>
                  <a:lnTo>
                    <a:pt x="2186" y="1280"/>
                  </a:lnTo>
                  <a:lnTo>
                    <a:pt x="2088" y="1339"/>
                  </a:lnTo>
                  <a:lnTo>
                    <a:pt x="1517" y="1773"/>
                  </a:lnTo>
                  <a:lnTo>
                    <a:pt x="867" y="2265"/>
                  </a:lnTo>
                  <a:lnTo>
                    <a:pt x="572" y="2521"/>
                  </a:lnTo>
                  <a:lnTo>
                    <a:pt x="316" y="2757"/>
                  </a:lnTo>
                  <a:lnTo>
                    <a:pt x="119" y="2974"/>
                  </a:lnTo>
                  <a:lnTo>
                    <a:pt x="40" y="3092"/>
                  </a:lnTo>
                  <a:lnTo>
                    <a:pt x="1" y="3190"/>
                  </a:lnTo>
                  <a:lnTo>
                    <a:pt x="1" y="3308"/>
                  </a:lnTo>
                  <a:lnTo>
                    <a:pt x="40" y="3525"/>
                  </a:lnTo>
                  <a:lnTo>
                    <a:pt x="217" y="4293"/>
                  </a:lnTo>
                  <a:lnTo>
                    <a:pt x="513" y="5415"/>
                  </a:lnTo>
                  <a:lnTo>
                    <a:pt x="887" y="6852"/>
                  </a:lnTo>
                  <a:lnTo>
                    <a:pt x="1891" y="10396"/>
                  </a:lnTo>
                  <a:lnTo>
                    <a:pt x="3033" y="14393"/>
                  </a:lnTo>
                  <a:lnTo>
                    <a:pt x="5199" y="21855"/>
                  </a:lnTo>
                  <a:lnTo>
                    <a:pt x="6203" y="25222"/>
                  </a:lnTo>
                  <a:lnTo>
                    <a:pt x="24750" y="33787"/>
                  </a:lnTo>
                  <a:lnTo>
                    <a:pt x="25144" y="33177"/>
                  </a:lnTo>
                  <a:lnTo>
                    <a:pt x="25518" y="32586"/>
                  </a:lnTo>
                  <a:lnTo>
                    <a:pt x="25872" y="31995"/>
                  </a:lnTo>
                  <a:lnTo>
                    <a:pt x="26187" y="31405"/>
                  </a:lnTo>
                  <a:lnTo>
                    <a:pt x="26483" y="30853"/>
                  </a:lnTo>
                  <a:lnTo>
                    <a:pt x="26739" y="30282"/>
                  </a:lnTo>
                  <a:lnTo>
                    <a:pt x="26994" y="29751"/>
                  </a:lnTo>
                  <a:lnTo>
                    <a:pt x="27211" y="29219"/>
                  </a:lnTo>
                  <a:lnTo>
                    <a:pt x="27408" y="28687"/>
                  </a:lnTo>
                  <a:lnTo>
                    <a:pt x="27585" y="28195"/>
                  </a:lnTo>
                  <a:lnTo>
                    <a:pt x="27743" y="27703"/>
                  </a:lnTo>
                  <a:lnTo>
                    <a:pt x="27880" y="27230"/>
                  </a:lnTo>
                  <a:lnTo>
                    <a:pt x="27999" y="26778"/>
                  </a:lnTo>
                  <a:lnTo>
                    <a:pt x="28117" y="26344"/>
                  </a:lnTo>
                  <a:lnTo>
                    <a:pt x="28274" y="25518"/>
                  </a:lnTo>
                  <a:lnTo>
                    <a:pt x="28392" y="24769"/>
                  </a:lnTo>
                  <a:lnTo>
                    <a:pt x="28451" y="24100"/>
                  </a:lnTo>
                  <a:lnTo>
                    <a:pt x="28491" y="23529"/>
                  </a:lnTo>
                  <a:lnTo>
                    <a:pt x="28511" y="23037"/>
                  </a:lnTo>
                  <a:lnTo>
                    <a:pt x="28491" y="22663"/>
                  </a:lnTo>
                  <a:lnTo>
                    <a:pt x="28491" y="22367"/>
                  </a:lnTo>
                  <a:lnTo>
                    <a:pt x="28451" y="22151"/>
                  </a:lnTo>
                  <a:lnTo>
                    <a:pt x="28353" y="21718"/>
                  </a:lnTo>
                  <a:lnTo>
                    <a:pt x="28255" y="21304"/>
                  </a:lnTo>
                  <a:lnTo>
                    <a:pt x="28117" y="20812"/>
                  </a:lnTo>
                  <a:lnTo>
                    <a:pt x="27940" y="20300"/>
                  </a:lnTo>
                  <a:lnTo>
                    <a:pt x="27782" y="19867"/>
                  </a:lnTo>
                  <a:lnTo>
                    <a:pt x="27684" y="19690"/>
                  </a:lnTo>
                  <a:lnTo>
                    <a:pt x="27585" y="19552"/>
                  </a:lnTo>
                  <a:lnTo>
                    <a:pt x="27506" y="19453"/>
                  </a:lnTo>
                  <a:lnTo>
                    <a:pt x="27467" y="19434"/>
                  </a:lnTo>
                  <a:lnTo>
                    <a:pt x="27408" y="19414"/>
                  </a:lnTo>
                  <a:lnTo>
                    <a:pt x="27093" y="19414"/>
                  </a:lnTo>
                  <a:lnTo>
                    <a:pt x="26975" y="19453"/>
                  </a:lnTo>
                  <a:lnTo>
                    <a:pt x="26857" y="19493"/>
                  </a:lnTo>
                  <a:lnTo>
                    <a:pt x="26719" y="19552"/>
                  </a:lnTo>
                  <a:lnTo>
                    <a:pt x="26660" y="19591"/>
                  </a:lnTo>
                  <a:lnTo>
                    <a:pt x="25912" y="16815"/>
                  </a:lnTo>
                  <a:lnTo>
                    <a:pt x="25872" y="16224"/>
                  </a:lnTo>
                  <a:lnTo>
                    <a:pt x="25833" y="15535"/>
                  </a:lnTo>
                  <a:lnTo>
                    <a:pt x="25754" y="14649"/>
                  </a:lnTo>
                  <a:lnTo>
                    <a:pt x="25636" y="13566"/>
                  </a:lnTo>
                  <a:lnTo>
                    <a:pt x="25478" y="12365"/>
                  </a:lnTo>
                  <a:lnTo>
                    <a:pt x="25282" y="11066"/>
                  </a:lnTo>
                  <a:lnTo>
                    <a:pt x="25163" y="10396"/>
                  </a:lnTo>
                  <a:lnTo>
                    <a:pt x="25026" y="9707"/>
                  </a:lnTo>
                  <a:lnTo>
                    <a:pt x="24888" y="9018"/>
                  </a:lnTo>
                  <a:lnTo>
                    <a:pt x="24730" y="8309"/>
                  </a:lnTo>
                  <a:lnTo>
                    <a:pt x="24533" y="7620"/>
                  </a:lnTo>
                  <a:lnTo>
                    <a:pt x="24356" y="6931"/>
                  </a:lnTo>
                  <a:lnTo>
                    <a:pt x="24140" y="6262"/>
                  </a:lnTo>
                  <a:lnTo>
                    <a:pt x="23903" y="5612"/>
                  </a:lnTo>
                  <a:lnTo>
                    <a:pt x="23647" y="4982"/>
                  </a:lnTo>
                  <a:lnTo>
                    <a:pt x="23391" y="4372"/>
                  </a:lnTo>
                  <a:lnTo>
                    <a:pt x="23096" y="3781"/>
                  </a:lnTo>
                  <a:lnTo>
                    <a:pt x="22801" y="3249"/>
                  </a:lnTo>
                  <a:lnTo>
                    <a:pt x="22466" y="2737"/>
                  </a:lnTo>
                  <a:lnTo>
                    <a:pt x="22112" y="2285"/>
                  </a:lnTo>
                  <a:lnTo>
                    <a:pt x="21915" y="2068"/>
                  </a:lnTo>
                  <a:lnTo>
                    <a:pt x="21738" y="1871"/>
                  </a:lnTo>
                  <a:lnTo>
                    <a:pt x="21541" y="1694"/>
                  </a:lnTo>
                  <a:lnTo>
                    <a:pt x="21324" y="1517"/>
                  </a:lnTo>
                  <a:lnTo>
                    <a:pt x="21127" y="1359"/>
                  </a:lnTo>
                  <a:lnTo>
                    <a:pt x="20911" y="1221"/>
                  </a:lnTo>
                  <a:lnTo>
                    <a:pt x="20694" y="1103"/>
                  </a:lnTo>
                  <a:lnTo>
                    <a:pt x="20458" y="985"/>
                  </a:lnTo>
                  <a:lnTo>
                    <a:pt x="19965" y="808"/>
                  </a:lnTo>
                  <a:lnTo>
                    <a:pt x="19454" y="631"/>
                  </a:lnTo>
                  <a:lnTo>
                    <a:pt x="18883" y="493"/>
                  </a:lnTo>
                  <a:lnTo>
                    <a:pt x="18272" y="375"/>
                  </a:lnTo>
                  <a:lnTo>
                    <a:pt x="17642" y="257"/>
                  </a:lnTo>
                  <a:lnTo>
                    <a:pt x="16992" y="178"/>
                  </a:lnTo>
                  <a:lnTo>
                    <a:pt x="16303" y="119"/>
                  </a:lnTo>
                  <a:lnTo>
                    <a:pt x="15595" y="60"/>
                  </a:lnTo>
                  <a:lnTo>
                    <a:pt x="14886" y="40"/>
                  </a:lnTo>
                  <a:lnTo>
                    <a:pt x="14138" y="20"/>
                  </a:lnTo>
                  <a:lnTo>
                    <a:pt x="13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71"/>
            <p:cNvSpPr/>
            <p:nvPr/>
          </p:nvSpPr>
          <p:spPr>
            <a:xfrm>
              <a:off x="7945912" y="769313"/>
              <a:ext cx="549264" cy="637633"/>
            </a:xfrm>
            <a:custGeom>
              <a:avLst/>
              <a:gdLst/>
              <a:ahLst/>
              <a:cxnLst/>
              <a:rect l="l" t="t" r="r" b="b"/>
              <a:pathLst>
                <a:path w="28511" h="33098" extrusionOk="0">
                  <a:moveTo>
                    <a:pt x="4982" y="1"/>
                  </a:moveTo>
                  <a:lnTo>
                    <a:pt x="3880" y="178"/>
                  </a:lnTo>
                  <a:lnTo>
                    <a:pt x="2994" y="355"/>
                  </a:lnTo>
                  <a:lnTo>
                    <a:pt x="2659" y="454"/>
                  </a:lnTo>
                  <a:lnTo>
                    <a:pt x="2383" y="513"/>
                  </a:lnTo>
                  <a:lnTo>
                    <a:pt x="2186" y="591"/>
                  </a:lnTo>
                  <a:lnTo>
                    <a:pt x="2088" y="650"/>
                  </a:lnTo>
                  <a:lnTo>
                    <a:pt x="1517" y="1084"/>
                  </a:lnTo>
                  <a:lnTo>
                    <a:pt x="867" y="1576"/>
                  </a:lnTo>
                  <a:lnTo>
                    <a:pt x="572" y="1832"/>
                  </a:lnTo>
                  <a:lnTo>
                    <a:pt x="316" y="2068"/>
                  </a:lnTo>
                  <a:lnTo>
                    <a:pt x="119" y="2285"/>
                  </a:lnTo>
                  <a:lnTo>
                    <a:pt x="40" y="2403"/>
                  </a:lnTo>
                  <a:lnTo>
                    <a:pt x="1" y="2501"/>
                  </a:lnTo>
                  <a:lnTo>
                    <a:pt x="1" y="2619"/>
                  </a:lnTo>
                  <a:lnTo>
                    <a:pt x="40" y="2836"/>
                  </a:lnTo>
                  <a:lnTo>
                    <a:pt x="217" y="3604"/>
                  </a:lnTo>
                  <a:lnTo>
                    <a:pt x="513" y="4726"/>
                  </a:lnTo>
                  <a:lnTo>
                    <a:pt x="887" y="6163"/>
                  </a:lnTo>
                  <a:lnTo>
                    <a:pt x="1891" y="9707"/>
                  </a:lnTo>
                  <a:lnTo>
                    <a:pt x="3033" y="13704"/>
                  </a:lnTo>
                  <a:lnTo>
                    <a:pt x="5199" y="21166"/>
                  </a:lnTo>
                  <a:lnTo>
                    <a:pt x="6203" y="24533"/>
                  </a:lnTo>
                  <a:lnTo>
                    <a:pt x="24750" y="33098"/>
                  </a:lnTo>
                  <a:lnTo>
                    <a:pt x="25144" y="32488"/>
                  </a:lnTo>
                  <a:lnTo>
                    <a:pt x="25518" y="31897"/>
                  </a:lnTo>
                  <a:lnTo>
                    <a:pt x="25872" y="31306"/>
                  </a:lnTo>
                  <a:lnTo>
                    <a:pt x="26187" y="30716"/>
                  </a:lnTo>
                  <a:lnTo>
                    <a:pt x="26483" y="30164"/>
                  </a:lnTo>
                  <a:lnTo>
                    <a:pt x="26739" y="29593"/>
                  </a:lnTo>
                  <a:lnTo>
                    <a:pt x="26994" y="29062"/>
                  </a:lnTo>
                  <a:lnTo>
                    <a:pt x="27211" y="28530"/>
                  </a:lnTo>
                  <a:lnTo>
                    <a:pt x="27408" y="27998"/>
                  </a:lnTo>
                  <a:lnTo>
                    <a:pt x="27585" y="27506"/>
                  </a:lnTo>
                  <a:lnTo>
                    <a:pt x="27743" y="27014"/>
                  </a:lnTo>
                  <a:lnTo>
                    <a:pt x="27880" y="26541"/>
                  </a:lnTo>
                  <a:lnTo>
                    <a:pt x="27999" y="26089"/>
                  </a:lnTo>
                  <a:lnTo>
                    <a:pt x="28117" y="25655"/>
                  </a:lnTo>
                  <a:lnTo>
                    <a:pt x="28274" y="24829"/>
                  </a:lnTo>
                  <a:lnTo>
                    <a:pt x="28392" y="24080"/>
                  </a:lnTo>
                  <a:lnTo>
                    <a:pt x="28451" y="23411"/>
                  </a:lnTo>
                  <a:lnTo>
                    <a:pt x="28491" y="22840"/>
                  </a:lnTo>
                  <a:lnTo>
                    <a:pt x="28511" y="22348"/>
                  </a:lnTo>
                  <a:lnTo>
                    <a:pt x="28491" y="21974"/>
                  </a:lnTo>
                  <a:lnTo>
                    <a:pt x="28491" y="21678"/>
                  </a:lnTo>
                  <a:lnTo>
                    <a:pt x="28451" y="21462"/>
                  </a:lnTo>
                  <a:lnTo>
                    <a:pt x="28353" y="21029"/>
                  </a:lnTo>
                  <a:lnTo>
                    <a:pt x="28235" y="20576"/>
                  </a:lnTo>
                  <a:lnTo>
                    <a:pt x="28097" y="20064"/>
                  </a:lnTo>
                  <a:lnTo>
                    <a:pt x="27940" y="21954"/>
                  </a:lnTo>
                  <a:lnTo>
                    <a:pt x="27841" y="22801"/>
                  </a:lnTo>
                  <a:lnTo>
                    <a:pt x="27762" y="23588"/>
                  </a:lnTo>
                  <a:lnTo>
                    <a:pt x="27644" y="24317"/>
                  </a:lnTo>
                  <a:lnTo>
                    <a:pt x="27526" y="24986"/>
                  </a:lnTo>
                  <a:lnTo>
                    <a:pt x="27388" y="25636"/>
                  </a:lnTo>
                  <a:lnTo>
                    <a:pt x="27250" y="26226"/>
                  </a:lnTo>
                  <a:lnTo>
                    <a:pt x="27073" y="26778"/>
                  </a:lnTo>
                  <a:lnTo>
                    <a:pt x="26857" y="27309"/>
                  </a:lnTo>
                  <a:lnTo>
                    <a:pt x="26640" y="27802"/>
                  </a:lnTo>
                  <a:lnTo>
                    <a:pt x="26384" y="28274"/>
                  </a:lnTo>
                  <a:lnTo>
                    <a:pt x="26089" y="28707"/>
                  </a:lnTo>
                  <a:lnTo>
                    <a:pt x="25754" y="29140"/>
                  </a:lnTo>
                  <a:lnTo>
                    <a:pt x="25380" y="29574"/>
                  </a:lnTo>
                  <a:lnTo>
                    <a:pt x="24966" y="29967"/>
                  </a:lnTo>
                  <a:lnTo>
                    <a:pt x="20399" y="26935"/>
                  </a:lnTo>
                  <a:lnTo>
                    <a:pt x="20615" y="26778"/>
                  </a:lnTo>
                  <a:lnTo>
                    <a:pt x="21186" y="26345"/>
                  </a:lnTo>
                  <a:lnTo>
                    <a:pt x="22072" y="25655"/>
                  </a:lnTo>
                  <a:lnTo>
                    <a:pt x="22584" y="25222"/>
                  </a:lnTo>
                  <a:lnTo>
                    <a:pt x="23135" y="24750"/>
                  </a:lnTo>
                  <a:lnTo>
                    <a:pt x="23746" y="24218"/>
                  </a:lnTo>
                  <a:lnTo>
                    <a:pt x="24356" y="23647"/>
                  </a:lnTo>
                  <a:lnTo>
                    <a:pt x="24986" y="23057"/>
                  </a:lnTo>
                  <a:lnTo>
                    <a:pt x="25616" y="22407"/>
                  </a:lnTo>
                  <a:lnTo>
                    <a:pt x="26227" y="21737"/>
                  </a:lnTo>
                  <a:lnTo>
                    <a:pt x="26837" y="21048"/>
                  </a:lnTo>
                  <a:lnTo>
                    <a:pt x="27408" y="20339"/>
                  </a:lnTo>
                  <a:lnTo>
                    <a:pt x="27940" y="19611"/>
                  </a:lnTo>
                  <a:lnTo>
                    <a:pt x="27821" y="19276"/>
                  </a:lnTo>
                  <a:lnTo>
                    <a:pt x="27684" y="19001"/>
                  </a:lnTo>
                  <a:lnTo>
                    <a:pt x="27605" y="18902"/>
                  </a:lnTo>
                  <a:lnTo>
                    <a:pt x="27546" y="18804"/>
                  </a:lnTo>
                  <a:lnTo>
                    <a:pt x="27487" y="18764"/>
                  </a:lnTo>
                  <a:lnTo>
                    <a:pt x="27408" y="18725"/>
                  </a:lnTo>
                  <a:lnTo>
                    <a:pt x="27093" y="18725"/>
                  </a:lnTo>
                  <a:lnTo>
                    <a:pt x="26975" y="18764"/>
                  </a:lnTo>
                  <a:lnTo>
                    <a:pt x="26857" y="18804"/>
                  </a:lnTo>
                  <a:lnTo>
                    <a:pt x="26719" y="18863"/>
                  </a:lnTo>
                  <a:lnTo>
                    <a:pt x="26660" y="18902"/>
                  </a:lnTo>
                  <a:lnTo>
                    <a:pt x="25912" y="16126"/>
                  </a:lnTo>
                  <a:lnTo>
                    <a:pt x="25872" y="15614"/>
                  </a:lnTo>
                  <a:lnTo>
                    <a:pt x="25833" y="15023"/>
                  </a:lnTo>
                  <a:lnTo>
                    <a:pt x="25774" y="14236"/>
                  </a:lnTo>
                  <a:lnTo>
                    <a:pt x="25675" y="13291"/>
                  </a:lnTo>
                  <a:lnTo>
                    <a:pt x="25557" y="12228"/>
                  </a:lnTo>
                  <a:lnTo>
                    <a:pt x="25380" y="11046"/>
                  </a:lnTo>
                  <a:lnTo>
                    <a:pt x="25183" y="9806"/>
                  </a:lnTo>
                  <a:lnTo>
                    <a:pt x="24927" y="8546"/>
                  </a:lnTo>
                  <a:lnTo>
                    <a:pt x="24789" y="7896"/>
                  </a:lnTo>
                  <a:lnTo>
                    <a:pt x="24632" y="7246"/>
                  </a:lnTo>
                  <a:lnTo>
                    <a:pt x="24455" y="6616"/>
                  </a:lnTo>
                  <a:lnTo>
                    <a:pt x="24258" y="5986"/>
                  </a:lnTo>
                  <a:lnTo>
                    <a:pt x="24061" y="5356"/>
                  </a:lnTo>
                  <a:lnTo>
                    <a:pt x="23844" y="4765"/>
                  </a:lnTo>
                  <a:lnTo>
                    <a:pt x="23608" y="4175"/>
                  </a:lnTo>
                  <a:lnTo>
                    <a:pt x="23352" y="3623"/>
                  </a:lnTo>
                  <a:lnTo>
                    <a:pt x="23076" y="3072"/>
                  </a:lnTo>
                  <a:lnTo>
                    <a:pt x="22801" y="2580"/>
                  </a:lnTo>
                  <a:lnTo>
                    <a:pt x="22486" y="2107"/>
                  </a:lnTo>
                  <a:lnTo>
                    <a:pt x="22171" y="1674"/>
                  </a:lnTo>
                  <a:lnTo>
                    <a:pt x="21816" y="1280"/>
                  </a:lnTo>
                  <a:lnTo>
                    <a:pt x="21639" y="1103"/>
                  </a:lnTo>
                  <a:lnTo>
                    <a:pt x="21462" y="946"/>
                  </a:lnTo>
                  <a:lnTo>
                    <a:pt x="21462" y="946"/>
                  </a:lnTo>
                  <a:lnTo>
                    <a:pt x="21993" y="2403"/>
                  </a:lnTo>
                  <a:lnTo>
                    <a:pt x="22466" y="3761"/>
                  </a:lnTo>
                  <a:lnTo>
                    <a:pt x="22879" y="5002"/>
                  </a:lnTo>
                  <a:lnTo>
                    <a:pt x="23254" y="6144"/>
                  </a:lnTo>
                  <a:lnTo>
                    <a:pt x="23588" y="7227"/>
                  </a:lnTo>
                  <a:lnTo>
                    <a:pt x="23864" y="8211"/>
                  </a:lnTo>
                  <a:lnTo>
                    <a:pt x="24120" y="9136"/>
                  </a:lnTo>
                  <a:lnTo>
                    <a:pt x="24317" y="10003"/>
                  </a:lnTo>
                  <a:lnTo>
                    <a:pt x="24494" y="10830"/>
                  </a:lnTo>
                  <a:lnTo>
                    <a:pt x="24651" y="11637"/>
                  </a:lnTo>
                  <a:lnTo>
                    <a:pt x="24750" y="12405"/>
                  </a:lnTo>
                  <a:lnTo>
                    <a:pt x="24848" y="13153"/>
                  </a:lnTo>
                  <a:lnTo>
                    <a:pt x="24907" y="13881"/>
                  </a:lnTo>
                  <a:lnTo>
                    <a:pt x="24947" y="14630"/>
                  </a:lnTo>
                  <a:lnTo>
                    <a:pt x="24966" y="15397"/>
                  </a:lnTo>
                  <a:lnTo>
                    <a:pt x="24966" y="16185"/>
                  </a:lnTo>
                  <a:lnTo>
                    <a:pt x="24612" y="16539"/>
                  </a:lnTo>
                  <a:lnTo>
                    <a:pt x="24238" y="16874"/>
                  </a:lnTo>
                  <a:lnTo>
                    <a:pt x="23864" y="17189"/>
                  </a:lnTo>
                  <a:lnTo>
                    <a:pt x="23510" y="17485"/>
                  </a:lnTo>
                  <a:lnTo>
                    <a:pt x="23135" y="17780"/>
                  </a:lnTo>
                  <a:lnTo>
                    <a:pt x="22761" y="18056"/>
                  </a:lnTo>
                  <a:lnTo>
                    <a:pt x="22387" y="18311"/>
                  </a:lnTo>
                  <a:lnTo>
                    <a:pt x="22013" y="18548"/>
                  </a:lnTo>
                  <a:lnTo>
                    <a:pt x="21639" y="18784"/>
                  </a:lnTo>
                  <a:lnTo>
                    <a:pt x="21265" y="19001"/>
                  </a:lnTo>
                  <a:lnTo>
                    <a:pt x="20891" y="19217"/>
                  </a:lnTo>
                  <a:lnTo>
                    <a:pt x="20517" y="19394"/>
                  </a:lnTo>
                  <a:lnTo>
                    <a:pt x="19749" y="19749"/>
                  </a:lnTo>
                  <a:lnTo>
                    <a:pt x="18981" y="20044"/>
                  </a:lnTo>
                  <a:lnTo>
                    <a:pt x="18213" y="20300"/>
                  </a:lnTo>
                  <a:lnTo>
                    <a:pt x="17426" y="20517"/>
                  </a:lnTo>
                  <a:lnTo>
                    <a:pt x="16638" y="20694"/>
                  </a:lnTo>
                  <a:lnTo>
                    <a:pt x="15870" y="20832"/>
                  </a:lnTo>
                  <a:lnTo>
                    <a:pt x="15063" y="20950"/>
                  </a:lnTo>
                  <a:lnTo>
                    <a:pt x="14275" y="21029"/>
                  </a:lnTo>
                  <a:lnTo>
                    <a:pt x="13488" y="21088"/>
                  </a:lnTo>
                  <a:lnTo>
                    <a:pt x="12700" y="21107"/>
                  </a:lnTo>
                  <a:lnTo>
                    <a:pt x="12661" y="20536"/>
                  </a:lnTo>
                  <a:lnTo>
                    <a:pt x="12602" y="19847"/>
                  </a:lnTo>
                  <a:lnTo>
                    <a:pt x="12503" y="18942"/>
                  </a:lnTo>
                  <a:lnTo>
                    <a:pt x="12366" y="17819"/>
                  </a:lnTo>
                  <a:lnTo>
                    <a:pt x="12169" y="16539"/>
                  </a:lnTo>
                  <a:lnTo>
                    <a:pt x="12051" y="15850"/>
                  </a:lnTo>
                  <a:lnTo>
                    <a:pt x="11893" y="15122"/>
                  </a:lnTo>
                  <a:lnTo>
                    <a:pt x="11736" y="14354"/>
                  </a:lnTo>
                  <a:lnTo>
                    <a:pt x="11558" y="13566"/>
                  </a:lnTo>
                  <a:lnTo>
                    <a:pt x="11361" y="12759"/>
                  </a:lnTo>
                  <a:lnTo>
                    <a:pt x="11125" y="11913"/>
                  </a:lnTo>
                  <a:lnTo>
                    <a:pt x="10889" y="11066"/>
                  </a:lnTo>
                  <a:lnTo>
                    <a:pt x="10613" y="10200"/>
                  </a:lnTo>
                  <a:lnTo>
                    <a:pt x="10318" y="9333"/>
                  </a:lnTo>
                  <a:lnTo>
                    <a:pt x="9983" y="8447"/>
                  </a:lnTo>
                  <a:lnTo>
                    <a:pt x="9629" y="7561"/>
                  </a:lnTo>
                  <a:lnTo>
                    <a:pt x="9255" y="6675"/>
                  </a:lnTo>
                  <a:lnTo>
                    <a:pt x="8841" y="5809"/>
                  </a:lnTo>
                  <a:lnTo>
                    <a:pt x="8388" y="4923"/>
                  </a:lnTo>
                  <a:lnTo>
                    <a:pt x="7916" y="4057"/>
                  </a:lnTo>
                  <a:lnTo>
                    <a:pt x="7404" y="3210"/>
                  </a:lnTo>
                  <a:lnTo>
                    <a:pt x="6853" y="2383"/>
                  </a:lnTo>
                  <a:lnTo>
                    <a:pt x="6282" y="1556"/>
                  </a:lnTo>
                  <a:lnTo>
                    <a:pt x="5652" y="769"/>
                  </a:lnTo>
                  <a:lnTo>
                    <a:pt x="5317" y="375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71"/>
            <p:cNvSpPr/>
            <p:nvPr/>
          </p:nvSpPr>
          <p:spPr>
            <a:xfrm>
              <a:off x="8209929" y="1004124"/>
              <a:ext cx="86115" cy="126706"/>
            </a:xfrm>
            <a:custGeom>
              <a:avLst/>
              <a:gdLst/>
              <a:ahLst/>
              <a:cxnLst/>
              <a:rect l="l" t="t" r="r" b="b"/>
              <a:pathLst>
                <a:path w="4470" h="6577" extrusionOk="0">
                  <a:moveTo>
                    <a:pt x="3151" y="0"/>
                  </a:moveTo>
                  <a:lnTo>
                    <a:pt x="2757" y="79"/>
                  </a:lnTo>
                  <a:lnTo>
                    <a:pt x="2225" y="197"/>
                  </a:lnTo>
                  <a:lnTo>
                    <a:pt x="1635" y="335"/>
                  </a:lnTo>
                  <a:lnTo>
                    <a:pt x="1064" y="492"/>
                  </a:lnTo>
                  <a:lnTo>
                    <a:pt x="552" y="670"/>
                  </a:lnTo>
                  <a:lnTo>
                    <a:pt x="335" y="748"/>
                  </a:lnTo>
                  <a:lnTo>
                    <a:pt x="178" y="827"/>
                  </a:lnTo>
                  <a:lnTo>
                    <a:pt x="59" y="906"/>
                  </a:lnTo>
                  <a:lnTo>
                    <a:pt x="20" y="945"/>
                  </a:lnTo>
                  <a:lnTo>
                    <a:pt x="0" y="985"/>
                  </a:lnTo>
                  <a:lnTo>
                    <a:pt x="0" y="1083"/>
                  </a:lnTo>
                  <a:lnTo>
                    <a:pt x="20" y="1300"/>
                  </a:lnTo>
                  <a:lnTo>
                    <a:pt x="99" y="1949"/>
                  </a:lnTo>
                  <a:lnTo>
                    <a:pt x="237" y="2835"/>
                  </a:lnTo>
                  <a:lnTo>
                    <a:pt x="394" y="3820"/>
                  </a:lnTo>
                  <a:lnTo>
                    <a:pt x="591" y="4804"/>
                  </a:lnTo>
                  <a:lnTo>
                    <a:pt x="788" y="5671"/>
                  </a:lnTo>
                  <a:lnTo>
                    <a:pt x="886" y="6025"/>
                  </a:lnTo>
                  <a:lnTo>
                    <a:pt x="965" y="6301"/>
                  </a:lnTo>
                  <a:lnTo>
                    <a:pt x="1044" y="6478"/>
                  </a:lnTo>
                  <a:lnTo>
                    <a:pt x="1083" y="6537"/>
                  </a:lnTo>
                  <a:lnTo>
                    <a:pt x="1123" y="6576"/>
                  </a:lnTo>
                  <a:lnTo>
                    <a:pt x="1221" y="6576"/>
                  </a:lnTo>
                  <a:lnTo>
                    <a:pt x="1359" y="6557"/>
                  </a:lnTo>
                  <a:lnTo>
                    <a:pt x="1556" y="6498"/>
                  </a:lnTo>
                  <a:lnTo>
                    <a:pt x="1772" y="6419"/>
                  </a:lnTo>
                  <a:lnTo>
                    <a:pt x="2304" y="6183"/>
                  </a:lnTo>
                  <a:lnTo>
                    <a:pt x="2875" y="5887"/>
                  </a:lnTo>
                  <a:lnTo>
                    <a:pt x="3446" y="5572"/>
                  </a:lnTo>
                  <a:lnTo>
                    <a:pt x="3938" y="5257"/>
                  </a:lnTo>
                  <a:lnTo>
                    <a:pt x="4293" y="5001"/>
                  </a:lnTo>
                  <a:lnTo>
                    <a:pt x="4391" y="4922"/>
                  </a:lnTo>
                  <a:lnTo>
                    <a:pt x="4450" y="4844"/>
                  </a:lnTo>
                  <a:lnTo>
                    <a:pt x="4470" y="4745"/>
                  </a:lnTo>
                  <a:lnTo>
                    <a:pt x="4450" y="4548"/>
                  </a:lnTo>
                  <a:lnTo>
                    <a:pt x="4371" y="3958"/>
                  </a:lnTo>
                  <a:lnTo>
                    <a:pt x="4214" y="3190"/>
                  </a:lnTo>
                  <a:lnTo>
                    <a:pt x="4017" y="2323"/>
                  </a:lnTo>
                  <a:lnTo>
                    <a:pt x="3820" y="1477"/>
                  </a:lnTo>
                  <a:lnTo>
                    <a:pt x="3623" y="748"/>
                  </a:lnTo>
                  <a:lnTo>
                    <a:pt x="3466" y="217"/>
                  </a:lnTo>
                  <a:lnTo>
                    <a:pt x="3407" y="59"/>
                  </a:lnTo>
                  <a:lnTo>
                    <a:pt x="3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71"/>
            <p:cNvSpPr/>
            <p:nvPr/>
          </p:nvSpPr>
          <p:spPr>
            <a:xfrm>
              <a:off x="8219793" y="1003353"/>
              <a:ext cx="79295" cy="101681"/>
            </a:xfrm>
            <a:custGeom>
              <a:avLst/>
              <a:gdLst/>
              <a:ahLst/>
              <a:cxnLst/>
              <a:rect l="l" t="t" r="r" b="b"/>
              <a:pathLst>
                <a:path w="4116" h="5278" extrusionOk="0">
                  <a:moveTo>
                    <a:pt x="2855" y="1"/>
                  </a:moveTo>
                  <a:lnTo>
                    <a:pt x="2757" y="21"/>
                  </a:lnTo>
                  <a:lnTo>
                    <a:pt x="2402" y="80"/>
                  </a:lnTo>
                  <a:lnTo>
                    <a:pt x="1950" y="178"/>
                  </a:lnTo>
                  <a:lnTo>
                    <a:pt x="1438" y="296"/>
                  </a:lnTo>
                  <a:lnTo>
                    <a:pt x="926" y="454"/>
                  </a:lnTo>
                  <a:lnTo>
                    <a:pt x="473" y="591"/>
                  </a:lnTo>
                  <a:lnTo>
                    <a:pt x="296" y="670"/>
                  </a:lnTo>
                  <a:lnTo>
                    <a:pt x="158" y="729"/>
                  </a:lnTo>
                  <a:lnTo>
                    <a:pt x="59" y="808"/>
                  </a:lnTo>
                  <a:lnTo>
                    <a:pt x="0" y="867"/>
                  </a:lnTo>
                  <a:lnTo>
                    <a:pt x="0" y="946"/>
                  </a:lnTo>
                  <a:lnTo>
                    <a:pt x="20" y="1123"/>
                  </a:lnTo>
                  <a:lnTo>
                    <a:pt x="118" y="1635"/>
                  </a:lnTo>
                  <a:lnTo>
                    <a:pt x="276" y="2324"/>
                  </a:lnTo>
                  <a:lnTo>
                    <a:pt x="473" y="3092"/>
                  </a:lnTo>
                  <a:lnTo>
                    <a:pt x="670" y="3860"/>
                  </a:lnTo>
                  <a:lnTo>
                    <a:pt x="886" y="4549"/>
                  </a:lnTo>
                  <a:lnTo>
                    <a:pt x="985" y="4825"/>
                  </a:lnTo>
                  <a:lnTo>
                    <a:pt x="1064" y="5041"/>
                  </a:lnTo>
                  <a:lnTo>
                    <a:pt x="1142" y="5179"/>
                  </a:lnTo>
                  <a:lnTo>
                    <a:pt x="1182" y="5238"/>
                  </a:lnTo>
                  <a:lnTo>
                    <a:pt x="1221" y="5258"/>
                  </a:lnTo>
                  <a:lnTo>
                    <a:pt x="1300" y="5277"/>
                  </a:lnTo>
                  <a:lnTo>
                    <a:pt x="1418" y="5277"/>
                  </a:lnTo>
                  <a:lnTo>
                    <a:pt x="1772" y="5218"/>
                  </a:lnTo>
                  <a:lnTo>
                    <a:pt x="2245" y="5100"/>
                  </a:lnTo>
                  <a:lnTo>
                    <a:pt x="2737" y="4962"/>
                  </a:lnTo>
                  <a:lnTo>
                    <a:pt x="3229" y="4805"/>
                  </a:lnTo>
                  <a:lnTo>
                    <a:pt x="3643" y="4628"/>
                  </a:lnTo>
                  <a:lnTo>
                    <a:pt x="3958" y="4490"/>
                  </a:lnTo>
                  <a:lnTo>
                    <a:pt x="4056" y="4411"/>
                  </a:lnTo>
                  <a:lnTo>
                    <a:pt x="4096" y="4372"/>
                  </a:lnTo>
                  <a:lnTo>
                    <a:pt x="4115" y="4273"/>
                  </a:lnTo>
                  <a:lnTo>
                    <a:pt x="4096" y="4096"/>
                  </a:lnTo>
                  <a:lnTo>
                    <a:pt x="3997" y="3584"/>
                  </a:lnTo>
                  <a:lnTo>
                    <a:pt x="3820" y="2875"/>
                  </a:lnTo>
                  <a:lnTo>
                    <a:pt x="3623" y="2108"/>
                  </a:lnTo>
                  <a:lnTo>
                    <a:pt x="3407" y="1340"/>
                  </a:lnTo>
                  <a:lnTo>
                    <a:pt x="3190" y="670"/>
                  </a:lnTo>
                  <a:lnTo>
                    <a:pt x="3032" y="198"/>
                  </a:lnTo>
                  <a:lnTo>
                    <a:pt x="2973" y="60"/>
                  </a:lnTo>
                  <a:lnTo>
                    <a:pt x="2914" y="21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71"/>
            <p:cNvSpPr/>
            <p:nvPr/>
          </p:nvSpPr>
          <p:spPr>
            <a:xfrm>
              <a:off x="8291481" y="842908"/>
              <a:ext cx="133160" cy="201801"/>
            </a:xfrm>
            <a:custGeom>
              <a:avLst/>
              <a:gdLst/>
              <a:ahLst/>
              <a:cxnLst/>
              <a:rect l="l" t="t" r="r" b="b"/>
              <a:pathLst>
                <a:path w="6912" h="10475" extrusionOk="0">
                  <a:moveTo>
                    <a:pt x="4647" y="0"/>
                  </a:moveTo>
                  <a:lnTo>
                    <a:pt x="4470" y="40"/>
                  </a:lnTo>
                  <a:lnTo>
                    <a:pt x="3919" y="197"/>
                  </a:lnTo>
                  <a:lnTo>
                    <a:pt x="3170" y="434"/>
                  </a:lnTo>
                  <a:lnTo>
                    <a:pt x="2324" y="749"/>
                  </a:lnTo>
                  <a:lnTo>
                    <a:pt x="1497" y="1083"/>
                  </a:lnTo>
                  <a:lnTo>
                    <a:pt x="1103" y="1260"/>
                  </a:lnTo>
                  <a:lnTo>
                    <a:pt x="768" y="1418"/>
                  </a:lnTo>
                  <a:lnTo>
                    <a:pt x="473" y="1595"/>
                  </a:lnTo>
                  <a:lnTo>
                    <a:pt x="237" y="1733"/>
                  </a:lnTo>
                  <a:lnTo>
                    <a:pt x="79" y="1891"/>
                  </a:lnTo>
                  <a:lnTo>
                    <a:pt x="20" y="1950"/>
                  </a:lnTo>
                  <a:lnTo>
                    <a:pt x="1" y="2009"/>
                  </a:lnTo>
                  <a:lnTo>
                    <a:pt x="1" y="2166"/>
                  </a:lnTo>
                  <a:lnTo>
                    <a:pt x="40" y="2501"/>
                  </a:lnTo>
                  <a:lnTo>
                    <a:pt x="217" y="3485"/>
                  </a:lnTo>
                  <a:lnTo>
                    <a:pt x="493" y="4824"/>
                  </a:lnTo>
                  <a:lnTo>
                    <a:pt x="847" y="6321"/>
                  </a:lnTo>
                  <a:lnTo>
                    <a:pt x="1221" y="7797"/>
                  </a:lnTo>
                  <a:lnTo>
                    <a:pt x="1418" y="8486"/>
                  </a:lnTo>
                  <a:lnTo>
                    <a:pt x="1595" y="9097"/>
                  </a:lnTo>
                  <a:lnTo>
                    <a:pt x="1773" y="9628"/>
                  </a:lnTo>
                  <a:lnTo>
                    <a:pt x="1930" y="10042"/>
                  </a:lnTo>
                  <a:lnTo>
                    <a:pt x="2068" y="10337"/>
                  </a:lnTo>
                  <a:lnTo>
                    <a:pt x="2127" y="10416"/>
                  </a:lnTo>
                  <a:lnTo>
                    <a:pt x="2166" y="10455"/>
                  </a:lnTo>
                  <a:lnTo>
                    <a:pt x="2225" y="10475"/>
                  </a:lnTo>
                  <a:lnTo>
                    <a:pt x="2304" y="10475"/>
                  </a:lnTo>
                  <a:lnTo>
                    <a:pt x="2521" y="10436"/>
                  </a:lnTo>
                  <a:lnTo>
                    <a:pt x="2796" y="10376"/>
                  </a:lnTo>
                  <a:lnTo>
                    <a:pt x="3111" y="10258"/>
                  </a:lnTo>
                  <a:lnTo>
                    <a:pt x="3466" y="10121"/>
                  </a:lnTo>
                  <a:lnTo>
                    <a:pt x="3860" y="9943"/>
                  </a:lnTo>
                  <a:lnTo>
                    <a:pt x="4687" y="9569"/>
                  </a:lnTo>
                  <a:lnTo>
                    <a:pt x="5474" y="9136"/>
                  </a:lnTo>
                  <a:lnTo>
                    <a:pt x="5848" y="8939"/>
                  </a:lnTo>
                  <a:lnTo>
                    <a:pt x="6163" y="8723"/>
                  </a:lnTo>
                  <a:lnTo>
                    <a:pt x="6459" y="8545"/>
                  </a:lnTo>
                  <a:lnTo>
                    <a:pt x="6675" y="8368"/>
                  </a:lnTo>
                  <a:lnTo>
                    <a:pt x="6833" y="8230"/>
                  </a:lnTo>
                  <a:lnTo>
                    <a:pt x="6872" y="8152"/>
                  </a:lnTo>
                  <a:lnTo>
                    <a:pt x="6911" y="8093"/>
                  </a:lnTo>
                  <a:lnTo>
                    <a:pt x="6911" y="8033"/>
                  </a:lnTo>
                  <a:lnTo>
                    <a:pt x="6911" y="7915"/>
                  </a:lnTo>
                  <a:lnTo>
                    <a:pt x="6872" y="7600"/>
                  </a:lnTo>
                  <a:lnTo>
                    <a:pt x="6793" y="7167"/>
                  </a:lnTo>
                  <a:lnTo>
                    <a:pt x="6675" y="6616"/>
                  </a:lnTo>
                  <a:lnTo>
                    <a:pt x="6380" y="5316"/>
                  </a:lnTo>
                  <a:lnTo>
                    <a:pt x="6006" y="3879"/>
                  </a:lnTo>
                  <a:lnTo>
                    <a:pt x="5612" y="2461"/>
                  </a:lnTo>
                  <a:lnTo>
                    <a:pt x="5238" y="1221"/>
                  </a:lnTo>
                  <a:lnTo>
                    <a:pt x="5080" y="729"/>
                  </a:lnTo>
                  <a:lnTo>
                    <a:pt x="4942" y="355"/>
                  </a:lnTo>
                  <a:lnTo>
                    <a:pt x="4824" y="99"/>
                  </a:lnTo>
                  <a:lnTo>
                    <a:pt x="4785" y="20"/>
                  </a:lnTo>
                  <a:lnTo>
                    <a:pt x="47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71"/>
            <p:cNvSpPr/>
            <p:nvPr/>
          </p:nvSpPr>
          <p:spPr>
            <a:xfrm>
              <a:off x="8300960" y="839498"/>
              <a:ext cx="123681" cy="185503"/>
            </a:xfrm>
            <a:custGeom>
              <a:avLst/>
              <a:gdLst/>
              <a:ahLst/>
              <a:cxnLst/>
              <a:rect l="l" t="t" r="r" b="b"/>
              <a:pathLst>
                <a:path w="6420" h="9629" extrusionOk="0">
                  <a:moveTo>
                    <a:pt x="4175" y="0"/>
                  </a:moveTo>
                  <a:lnTo>
                    <a:pt x="4017" y="40"/>
                  </a:lnTo>
                  <a:lnTo>
                    <a:pt x="3505" y="177"/>
                  </a:lnTo>
                  <a:lnTo>
                    <a:pt x="2836" y="374"/>
                  </a:lnTo>
                  <a:lnTo>
                    <a:pt x="2088" y="650"/>
                  </a:lnTo>
                  <a:lnTo>
                    <a:pt x="1340" y="945"/>
                  </a:lnTo>
                  <a:lnTo>
                    <a:pt x="985" y="1083"/>
                  </a:lnTo>
                  <a:lnTo>
                    <a:pt x="670" y="1241"/>
                  </a:lnTo>
                  <a:lnTo>
                    <a:pt x="414" y="1378"/>
                  </a:lnTo>
                  <a:lnTo>
                    <a:pt x="198" y="1516"/>
                  </a:lnTo>
                  <a:lnTo>
                    <a:pt x="60" y="1634"/>
                  </a:lnTo>
                  <a:lnTo>
                    <a:pt x="20" y="1693"/>
                  </a:lnTo>
                  <a:lnTo>
                    <a:pt x="1" y="1752"/>
                  </a:lnTo>
                  <a:lnTo>
                    <a:pt x="1" y="1910"/>
                  </a:lnTo>
                  <a:lnTo>
                    <a:pt x="40" y="2205"/>
                  </a:lnTo>
                  <a:lnTo>
                    <a:pt x="237" y="3131"/>
                  </a:lnTo>
                  <a:lnTo>
                    <a:pt x="513" y="4371"/>
                  </a:lnTo>
                  <a:lnTo>
                    <a:pt x="867" y="5769"/>
                  </a:lnTo>
                  <a:lnTo>
                    <a:pt x="1241" y="7147"/>
                  </a:lnTo>
                  <a:lnTo>
                    <a:pt x="1438" y="7777"/>
                  </a:lnTo>
                  <a:lnTo>
                    <a:pt x="1615" y="8348"/>
                  </a:lnTo>
                  <a:lnTo>
                    <a:pt x="1773" y="8841"/>
                  </a:lnTo>
                  <a:lnTo>
                    <a:pt x="1930" y="9234"/>
                  </a:lnTo>
                  <a:lnTo>
                    <a:pt x="2068" y="9490"/>
                  </a:lnTo>
                  <a:lnTo>
                    <a:pt x="2127" y="9569"/>
                  </a:lnTo>
                  <a:lnTo>
                    <a:pt x="2167" y="9608"/>
                  </a:lnTo>
                  <a:lnTo>
                    <a:pt x="2226" y="9628"/>
                  </a:lnTo>
                  <a:lnTo>
                    <a:pt x="2304" y="9628"/>
                  </a:lnTo>
                  <a:lnTo>
                    <a:pt x="2482" y="9608"/>
                  </a:lnTo>
                  <a:lnTo>
                    <a:pt x="2738" y="9549"/>
                  </a:lnTo>
                  <a:lnTo>
                    <a:pt x="3013" y="9471"/>
                  </a:lnTo>
                  <a:lnTo>
                    <a:pt x="3348" y="9333"/>
                  </a:lnTo>
                  <a:lnTo>
                    <a:pt x="3683" y="9195"/>
                  </a:lnTo>
                  <a:lnTo>
                    <a:pt x="4411" y="8860"/>
                  </a:lnTo>
                  <a:lnTo>
                    <a:pt x="5140" y="8486"/>
                  </a:lnTo>
                  <a:lnTo>
                    <a:pt x="5455" y="8309"/>
                  </a:lnTo>
                  <a:lnTo>
                    <a:pt x="5750" y="8132"/>
                  </a:lnTo>
                  <a:lnTo>
                    <a:pt x="6006" y="7955"/>
                  </a:lnTo>
                  <a:lnTo>
                    <a:pt x="6203" y="7797"/>
                  </a:lnTo>
                  <a:lnTo>
                    <a:pt x="6341" y="7679"/>
                  </a:lnTo>
                  <a:lnTo>
                    <a:pt x="6380" y="7620"/>
                  </a:lnTo>
                  <a:lnTo>
                    <a:pt x="6400" y="7561"/>
                  </a:lnTo>
                  <a:lnTo>
                    <a:pt x="6419" y="7502"/>
                  </a:lnTo>
                  <a:lnTo>
                    <a:pt x="6400" y="7403"/>
                  </a:lnTo>
                  <a:lnTo>
                    <a:pt x="6360" y="7108"/>
                  </a:lnTo>
                  <a:lnTo>
                    <a:pt x="6282" y="6694"/>
                  </a:lnTo>
                  <a:lnTo>
                    <a:pt x="6163" y="6183"/>
                  </a:lnTo>
                  <a:lnTo>
                    <a:pt x="5848" y="4981"/>
                  </a:lnTo>
                  <a:lnTo>
                    <a:pt x="5474" y="3623"/>
                  </a:lnTo>
                  <a:lnTo>
                    <a:pt x="5100" y="2304"/>
                  </a:lnTo>
                  <a:lnTo>
                    <a:pt x="4726" y="1162"/>
                  </a:lnTo>
                  <a:lnTo>
                    <a:pt x="4569" y="689"/>
                  </a:lnTo>
                  <a:lnTo>
                    <a:pt x="4431" y="335"/>
                  </a:lnTo>
                  <a:lnTo>
                    <a:pt x="4332" y="99"/>
                  </a:lnTo>
                  <a:lnTo>
                    <a:pt x="4293" y="40"/>
                  </a:lnTo>
                  <a:lnTo>
                    <a:pt x="4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71"/>
            <p:cNvSpPr/>
            <p:nvPr/>
          </p:nvSpPr>
          <p:spPr>
            <a:xfrm>
              <a:off x="8308550" y="863773"/>
              <a:ext cx="40977" cy="61455"/>
            </a:xfrm>
            <a:custGeom>
              <a:avLst/>
              <a:gdLst/>
              <a:ahLst/>
              <a:cxnLst/>
              <a:rect l="l" t="t" r="r" b="b"/>
              <a:pathLst>
                <a:path w="2127" h="3190" extrusionOk="0">
                  <a:moveTo>
                    <a:pt x="1438" y="0"/>
                  </a:moveTo>
                  <a:lnTo>
                    <a:pt x="1339" y="20"/>
                  </a:lnTo>
                  <a:lnTo>
                    <a:pt x="1182" y="59"/>
                  </a:lnTo>
                  <a:lnTo>
                    <a:pt x="690" y="217"/>
                  </a:lnTo>
                  <a:lnTo>
                    <a:pt x="434" y="335"/>
                  </a:lnTo>
                  <a:lnTo>
                    <a:pt x="217" y="433"/>
                  </a:lnTo>
                  <a:lnTo>
                    <a:pt x="60" y="512"/>
                  </a:lnTo>
                  <a:lnTo>
                    <a:pt x="20" y="571"/>
                  </a:lnTo>
                  <a:lnTo>
                    <a:pt x="1" y="611"/>
                  </a:lnTo>
                  <a:lnTo>
                    <a:pt x="1" y="748"/>
                  </a:lnTo>
                  <a:lnTo>
                    <a:pt x="79" y="1063"/>
                  </a:lnTo>
                  <a:lnTo>
                    <a:pt x="276" y="1910"/>
                  </a:lnTo>
                  <a:lnTo>
                    <a:pt x="394" y="2363"/>
                  </a:lnTo>
                  <a:lnTo>
                    <a:pt x="532" y="2757"/>
                  </a:lnTo>
                  <a:lnTo>
                    <a:pt x="631" y="3052"/>
                  </a:lnTo>
                  <a:lnTo>
                    <a:pt x="670" y="3151"/>
                  </a:lnTo>
                  <a:lnTo>
                    <a:pt x="709" y="3190"/>
                  </a:lnTo>
                  <a:lnTo>
                    <a:pt x="808" y="3190"/>
                  </a:lnTo>
                  <a:lnTo>
                    <a:pt x="985" y="3131"/>
                  </a:lnTo>
                  <a:lnTo>
                    <a:pt x="1221" y="3052"/>
                  </a:lnTo>
                  <a:lnTo>
                    <a:pt x="1458" y="2954"/>
                  </a:lnTo>
                  <a:lnTo>
                    <a:pt x="1694" y="2835"/>
                  </a:lnTo>
                  <a:lnTo>
                    <a:pt x="1910" y="2717"/>
                  </a:lnTo>
                  <a:lnTo>
                    <a:pt x="2068" y="2619"/>
                  </a:lnTo>
                  <a:lnTo>
                    <a:pt x="2107" y="2580"/>
                  </a:lnTo>
                  <a:lnTo>
                    <a:pt x="2127" y="2540"/>
                  </a:lnTo>
                  <a:lnTo>
                    <a:pt x="2127" y="2383"/>
                  </a:lnTo>
                  <a:lnTo>
                    <a:pt x="2048" y="2087"/>
                  </a:lnTo>
                  <a:lnTo>
                    <a:pt x="1832" y="1221"/>
                  </a:lnTo>
                  <a:lnTo>
                    <a:pt x="1576" y="394"/>
                  </a:lnTo>
                  <a:lnTo>
                    <a:pt x="1497" y="118"/>
                  </a:lnTo>
                  <a:lnTo>
                    <a:pt x="1458" y="40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71"/>
            <p:cNvSpPr/>
            <p:nvPr/>
          </p:nvSpPr>
          <p:spPr>
            <a:xfrm>
              <a:off x="8362803" y="849362"/>
              <a:ext cx="26181" cy="38703"/>
            </a:xfrm>
            <a:custGeom>
              <a:avLst/>
              <a:gdLst/>
              <a:ahLst/>
              <a:cxnLst/>
              <a:rect l="l" t="t" r="r" b="b"/>
              <a:pathLst>
                <a:path w="1359" h="2009" extrusionOk="0">
                  <a:moveTo>
                    <a:pt x="906" y="0"/>
                  </a:moveTo>
                  <a:lnTo>
                    <a:pt x="748" y="39"/>
                  </a:lnTo>
                  <a:lnTo>
                    <a:pt x="433" y="138"/>
                  </a:lnTo>
                  <a:lnTo>
                    <a:pt x="138" y="276"/>
                  </a:lnTo>
                  <a:lnTo>
                    <a:pt x="39" y="335"/>
                  </a:lnTo>
                  <a:lnTo>
                    <a:pt x="0" y="374"/>
                  </a:lnTo>
                  <a:lnTo>
                    <a:pt x="20" y="473"/>
                  </a:lnTo>
                  <a:lnTo>
                    <a:pt x="59" y="670"/>
                  </a:lnTo>
                  <a:lnTo>
                    <a:pt x="197" y="1221"/>
                  </a:lnTo>
                  <a:lnTo>
                    <a:pt x="354" y="1752"/>
                  </a:lnTo>
                  <a:lnTo>
                    <a:pt x="414" y="1930"/>
                  </a:lnTo>
                  <a:lnTo>
                    <a:pt x="473" y="2008"/>
                  </a:lnTo>
                  <a:lnTo>
                    <a:pt x="532" y="2008"/>
                  </a:lnTo>
                  <a:lnTo>
                    <a:pt x="650" y="1989"/>
                  </a:lnTo>
                  <a:lnTo>
                    <a:pt x="945" y="1871"/>
                  </a:lnTo>
                  <a:lnTo>
                    <a:pt x="1221" y="1733"/>
                  </a:lnTo>
                  <a:lnTo>
                    <a:pt x="1319" y="1674"/>
                  </a:lnTo>
                  <a:lnTo>
                    <a:pt x="1359" y="1615"/>
                  </a:lnTo>
                  <a:lnTo>
                    <a:pt x="1359" y="1516"/>
                  </a:lnTo>
                  <a:lnTo>
                    <a:pt x="1300" y="1319"/>
                  </a:lnTo>
                  <a:lnTo>
                    <a:pt x="1162" y="788"/>
                  </a:lnTo>
                  <a:lnTo>
                    <a:pt x="1004" y="256"/>
                  </a:lnTo>
                  <a:lnTo>
                    <a:pt x="945" y="79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71"/>
            <p:cNvSpPr/>
            <p:nvPr/>
          </p:nvSpPr>
          <p:spPr>
            <a:xfrm>
              <a:off x="8341938" y="956711"/>
              <a:ext cx="42113" cy="49704"/>
            </a:xfrm>
            <a:custGeom>
              <a:avLst/>
              <a:gdLst/>
              <a:ahLst/>
              <a:cxnLst/>
              <a:rect l="l" t="t" r="r" b="b"/>
              <a:pathLst>
                <a:path w="2186" h="2580" extrusionOk="0">
                  <a:moveTo>
                    <a:pt x="985" y="0"/>
                  </a:moveTo>
                  <a:lnTo>
                    <a:pt x="866" y="20"/>
                  </a:lnTo>
                  <a:lnTo>
                    <a:pt x="768" y="59"/>
                  </a:lnTo>
                  <a:lnTo>
                    <a:pt x="670" y="99"/>
                  </a:lnTo>
                  <a:lnTo>
                    <a:pt x="571" y="158"/>
                  </a:lnTo>
                  <a:lnTo>
                    <a:pt x="473" y="236"/>
                  </a:lnTo>
                  <a:lnTo>
                    <a:pt x="394" y="315"/>
                  </a:lnTo>
                  <a:lnTo>
                    <a:pt x="296" y="414"/>
                  </a:lnTo>
                  <a:lnTo>
                    <a:pt x="236" y="512"/>
                  </a:lnTo>
                  <a:lnTo>
                    <a:pt x="118" y="729"/>
                  </a:lnTo>
                  <a:lnTo>
                    <a:pt x="40" y="965"/>
                  </a:lnTo>
                  <a:lnTo>
                    <a:pt x="0" y="1221"/>
                  </a:lnTo>
                  <a:lnTo>
                    <a:pt x="0" y="1457"/>
                  </a:lnTo>
                  <a:lnTo>
                    <a:pt x="40" y="1713"/>
                  </a:lnTo>
                  <a:lnTo>
                    <a:pt x="118" y="1949"/>
                  </a:lnTo>
                  <a:lnTo>
                    <a:pt x="177" y="2048"/>
                  </a:lnTo>
                  <a:lnTo>
                    <a:pt x="256" y="2146"/>
                  </a:lnTo>
                  <a:lnTo>
                    <a:pt x="335" y="2245"/>
                  </a:lnTo>
                  <a:lnTo>
                    <a:pt x="414" y="2323"/>
                  </a:lnTo>
                  <a:lnTo>
                    <a:pt x="512" y="2402"/>
                  </a:lnTo>
                  <a:lnTo>
                    <a:pt x="591" y="2461"/>
                  </a:lnTo>
                  <a:lnTo>
                    <a:pt x="689" y="2501"/>
                  </a:lnTo>
                  <a:lnTo>
                    <a:pt x="807" y="2540"/>
                  </a:lnTo>
                  <a:lnTo>
                    <a:pt x="906" y="2560"/>
                  </a:lnTo>
                  <a:lnTo>
                    <a:pt x="1004" y="2579"/>
                  </a:lnTo>
                  <a:lnTo>
                    <a:pt x="1122" y="2579"/>
                  </a:lnTo>
                  <a:lnTo>
                    <a:pt x="1221" y="2560"/>
                  </a:lnTo>
                  <a:lnTo>
                    <a:pt x="1319" y="2540"/>
                  </a:lnTo>
                  <a:lnTo>
                    <a:pt x="1437" y="2501"/>
                  </a:lnTo>
                  <a:lnTo>
                    <a:pt x="1536" y="2442"/>
                  </a:lnTo>
                  <a:lnTo>
                    <a:pt x="1634" y="2382"/>
                  </a:lnTo>
                  <a:lnTo>
                    <a:pt x="1733" y="2323"/>
                  </a:lnTo>
                  <a:lnTo>
                    <a:pt x="1812" y="2225"/>
                  </a:lnTo>
                  <a:lnTo>
                    <a:pt x="1890" y="2146"/>
                  </a:lnTo>
                  <a:lnTo>
                    <a:pt x="1969" y="2028"/>
                  </a:lnTo>
                  <a:lnTo>
                    <a:pt x="2087" y="1811"/>
                  </a:lnTo>
                  <a:lnTo>
                    <a:pt x="2166" y="1575"/>
                  </a:lnTo>
                  <a:lnTo>
                    <a:pt x="2186" y="1339"/>
                  </a:lnTo>
                  <a:lnTo>
                    <a:pt x="2186" y="1083"/>
                  </a:lnTo>
                  <a:lnTo>
                    <a:pt x="2146" y="847"/>
                  </a:lnTo>
                  <a:lnTo>
                    <a:pt x="2068" y="630"/>
                  </a:lnTo>
                  <a:lnTo>
                    <a:pt x="2008" y="512"/>
                  </a:lnTo>
                  <a:lnTo>
                    <a:pt x="1930" y="414"/>
                  </a:lnTo>
                  <a:lnTo>
                    <a:pt x="1851" y="315"/>
                  </a:lnTo>
                  <a:lnTo>
                    <a:pt x="1772" y="236"/>
                  </a:lnTo>
                  <a:lnTo>
                    <a:pt x="1693" y="177"/>
                  </a:lnTo>
                  <a:lnTo>
                    <a:pt x="1595" y="118"/>
                  </a:lnTo>
                  <a:lnTo>
                    <a:pt x="1497" y="59"/>
                  </a:lnTo>
                  <a:lnTo>
                    <a:pt x="1398" y="20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71"/>
            <p:cNvSpPr/>
            <p:nvPr/>
          </p:nvSpPr>
          <p:spPr>
            <a:xfrm>
              <a:off x="8164790" y="1258643"/>
              <a:ext cx="266666" cy="177527"/>
            </a:xfrm>
            <a:custGeom>
              <a:avLst/>
              <a:gdLst/>
              <a:ahLst/>
              <a:cxnLst/>
              <a:rect l="l" t="t" r="r" b="b"/>
              <a:pathLst>
                <a:path w="13842" h="9215" extrusionOk="0">
                  <a:moveTo>
                    <a:pt x="3131" y="1"/>
                  </a:moveTo>
                  <a:lnTo>
                    <a:pt x="0" y="4982"/>
                  </a:lnTo>
                  <a:lnTo>
                    <a:pt x="985" y="5100"/>
                  </a:lnTo>
                  <a:lnTo>
                    <a:pt x="1930" y="5218"/>
                  </a:lnTo>
                  <a:lnTo>
                    <a:pt x="2836" y="5336"/>
                  </a:lnTo>
                  <a:lnTo>
                    <a:pt x="3682" y="5494"/>
                  </a:lnTo>
                  <a:lnTo>
                    <a:pt x="4470" y="5632"/>
                  </a:lnTo>
                  <a:lnTo>
                    <a:pt x="5218" y="5789"/>
                  </a:lnTo>
                  <a:lnTo>
                    <a:pt x="5927" y="5947"/>
                  </a:lnTo>
                  <a:lnTo>
                    <a:pt x="6577" y="6124"/>
                  </a:lnTo>
                  <a:lnTo>
                    <a:pt x="7207" y="6301"/>
                  </a:lnTo>
                  <a:lnTo>
                    <a:pt x="7778" y="6478"/>
                  </a:lnTo>
                  <a:lnTo>
                    <a:pt x="8329" y="6655"/>
                  </a:lnTo>
                  <a:lnTo>
                    <a:pt x="8821" y="6833"/>
                  </a:lnTo>
                  <a:lnTo>
                    <a:pt x="9294" y="7010"/>
                  </a:lnTo>
                  <a:lnTo>
                    <a:pt x="9727" y="7207"/>
                  </a:lnTo>
                  <a:lnTo>
                    <a:pt x="10475" y="7561"/>
                  </a:lnTo>
                  <a:lnTo>
                    <a:pt x="11125" y="7896"/>
                  </a:lnTo>
                  <a:lnTo>
                    <a:pt x="11656" y="8211"/>
                  </a:lnTo>
                  <a:lnTo>
                    <a:pt x="12070" y="8506"/>
                  </a:lnTo>
                  <a:lnTo>
                    <a:pt x="12404" y="8762"/>
                  </a:lnTo>
                  <a:lnTo>
                    <a:pt x="12857" y="9117"/>
                  </a:lnTo>
                  <a:lnTo>
                    <a:pt x="12995" y="9195"/>
                  </a:lnTo>
                  <a:lnTo>
                    <a:pt x="13054" y="9215"/>
                  </a:lnTo>
                  <a:lnTo>
                    <a:pt x="13094" y="9215"/>
                  </a:lnTo>
                  <a:lnTo>
                    <a:pt x="13172" y="9176"/>
                  </a:lnTo>
                  <a:lnTo>
                    <a:pt x="13251" y="9077"/>
                  </a:lnTo>
                  <a:lnTo>
                    <a:pt x="13330" y="8959"/>
                  </a:lnTo>
                  <a:lnTo>
                    <a:pt x="13409" y="8801"/>
                  </a:lnTo>
                  <a:lnTo>
                    <a:pt x="13566" y="8408"/>
                  </a:lnTo>
                  <a:lnTo>
                    <a:pt x="13684" y="7955"/>
                  </a:lnTo>
                  <a:lnTo>
                    <a:pt x="13783" y="7482"/>
                  </a:lnTo>
                  <a:lnTo>
                    <a:pt x="13842" y="7049"/>
                  </a:lnTo>
                  <a:lnTo>
                    <a:pt x="13842" y="6852"/>
                  </a:lnTo>
                  <a:lnTo>
                    <a:pt x="13842" y="6675"/>
                  </a:lnTo>
                  <a:lnTo>
                    <a:pt x="13822" y="6537"/>
                  </a:lnTo>
                  <a:lnTo>
                    <a:pt x="13802" y="6439"/>
                  </a:lnTo>
                  <a:lnTo>
                    <a:pt x="13704" y="6321"/>
                  </a:lnTo>
                  <a:lnTo>
                    <a:pt x="13527" y="6143"/>
                  </a:lnTo>
                  <a:lnTo>
                    <a:pt x="13271" y="5907"/>
                  </a:lnTo>
                  <a:lnTo>
                    <a:pt x="12936" y="5612"/>
                  </a:lnTo>
                  <a:lnTo>
                    <a:pt x="12503" y="5277"/>
                  </a:lnTo>
                  <a:lnTo>
                    <a:pt x="12011" y="4903"/>
                  </a:lnTo>
                  <a:lnTo>
                    <a:pt x="11440" y="4509"/>
                  </a:lnTo>
                  <a:lnTo>
                    <a:pt x="10790" y="4056"/>
                  </a:lnTo>
                  <a:lnTo>
                    <a:pt x="10061" y="3604"/>
                  </a:lnTo>
                  <a:lnTo>
                    <a:pt x="9274" y="3111"/>
                  </a:lnTo>
                  <a:lnTo>
                    <a:pt x="8408" y="2599"/>
                  </a:lnTo>
                  <a:lnTo>
                    <a:pt x="7482" y="2088"/>
                  </a:lnTo>
                  <a:lnTo>
                    <a:pt x="6478" y="1556"/>
                  </a:lnTo>
                  <a:lnTo>
                    <a:pt x="5415" y="1044"/>
                  </a:lnTo>
                  <a:lnTo>
                    <a:pt x="4312" y="512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71"/>
            <p:cNvSpPr/>
            <p:nvPr/>
          </p:nvSpPr>
          <p:spPr>
            <a:xfrm>
              <a:off x="8164790" y="1258643"/>
              <a:ext cx="139228" cy="113818"/>
            </a:xfrm>
            <a:custGeom>
              <a:avLst/>
              <a:gdLst/>
              <a:ahLst/>
              <a:cxnLst/>
              <a:rect l="l" t="t" r="r" b="b"/>
              <a:pathLst>
                <a:path w="7227" h="5908" extrusionOk="0">
                  <a:moveTo>
                    <a:pt x="3131" y="1"/>
                  </a:moveTo>
                  <a:lnTo>
                    <a:pt x="0" y="4982"/>
                  </a:lnTo>
                  <a:lnTo>
                    <a:pt x="827" y="5080"/>
                  </a:lnTo>
                  <a:lnTo>
                    <a:pt x="1635" y="5179"/>
                  </a:lnTo>
                  <a:lnTo>
                    <a:pt x="2402" y="5277"/>
                  </a:lnTo>
                  <a:lnTo>
                    <a:pt x="3131" y="5395"/>
                  </a:lnTo>
                  <a:lnTo>
                    <a:pt x="3840" y="5513"/>
                  </a:lnTo>
                  <a:lnTo>
                    <a:pt x="4490" y="5651"/>
                  </a:lnTo>
                  <a:lnTo>
                    <a:pt x="5730" y="5907"/>
                  </a:lnTo>
                  <a:lnTo>
                    <a:pt x="5730" y="5592"/>
                  </a:lnTo>
                  <a:lnTo>
                    <a:pt x="5769" y="5297"/>
                  </a:lnTo>
                  <a:lnTo>
                    <a:pt x="5809" y="5002"/>
                  </a:lnTo>
                  <a:lnTo>
                    <a:pt x="5848" y="4706"/>
                  </a:lnTo>
                  <a:lnTo>
                    <a:pt x="5907" y="4431"/>
                  </a:lnTo>
                  <a:lnTo>
                    <a:pt x="5986" y="4155"/>
                  </a:lnTo>
                  <a:lnTo>
                    <a:pt x="6065" y="3879"/>
                  </a:lnTo>
                  <a:lnTo>
                    <a:pt x="6163" y="3623"/>
                  </a:lnTo>
                  <a:lnTo>
                    <a:pt x="6262" y="3387"/>
                  </a:lnTo>
                  <a:lnTo>
                    <a:pt x="6380" y="3151"/>
                  </a:lnTo>
                  <a:lnTo>
                    <a:pt x="6498" y="2914"/>
                  </a:lnTo>
                  <a:lnTo>
                    <a:pt x="6636" y="2698"/>
                  </a:lnTo>
                  <a:lnTo>
                    <a:pt x="6773" y="2501"/>
                  </a:lnTo>
                  <a:lnTo>
                    <a:pt x="6911" y="2304"/>
                  </a:lnTo>
                  <a:lnTo>
                    <a:pt x="7069" y="2127"/>
                  </a:lnTo>
                  <a:lnTo>
                    <a:pt x="7226" y="1950"/>
                  </a:lnTo>
                  <a:lnTo>
                    <a:pt x="6281" y="1457"/>
                  </a:lnTo>
                  <a:lnTo>
                    <a:pt x="5297" y="965"/>
                  </a:lnTo>
                  <a:lnTo>
                    <a:pt x="4234" y="473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71"/>
            <p:cNvSpPr/>
            <p:nvPr/>
          </p:nvSpPr>
          <p:spPr>
            <a:xfrm>
              <a:off x="8394649" y="1357264"/>
              <a:ext cx="66406" cy="83475"/>
            </a:xfrm>
            <a:custGeom>
              <a:avLst/>
              <a:gdLst/>
              <a:ahLst/>
              <a:cxnLst/>
              <a:rect l="l" t="t" r="r" b="b"/>
              <a:pathLst>
                <a:path w="3447" h="4333" extrusionOk="0">
                  <a:moveTo>
                    <a:pt x="355" y="1"/>
                  </a:moveTo>
                  <a:lnTo>
                    <a:pt x="395" y="453"/>
                  </a:lnTo>
                  <a:lnTo>
                    <a:pt x="414" y="946"/>
                  </a:lnTo>
                  <a:lnTo>
                    <a:pt x="414" y="1261"/>
                  </a:lnTo>
                  <a:lnTo>
                    <a:pt x="395" y="1576"/>
                  </a:lnTo>
                  <a:lnTo>
                    <a:pt x="355" y="1871"/>
                  </a:lnTo>
                  <a:lnTo>
                    <a:pt x="316" y="2166"/>
                  </a:lnTo>
                  <a:lnTo>
                    <a:pt x="257" y="2462"/>
                  </a:lnTo>
                  <a:lnTo>
                    <a:pt x="178" y="2757"/>
                  </a:lnTo>
                  <a:lnTo>
                    <a:pt x="99" y="3033"/>
                  </a:lnTo>
                  <a:lnTo>
                    <a:pt x="1" y="3289"/>
                  </a:lnTo>
                  <a:lnTo>
                    <a:pt x="257" y="3486"/>
                  </a:lnTo>
                  <a:lnTo>
                    <a:pt x="493" y="3682"/>
                  </a:lnTo>
                  <a:lnTo>
                    <a:pt x="848" y="4017"/>
                  </a:lnTo>
                  <a:lnTo>
                    <a:pt x="1084" y="4273"/>
                  </a:lnTo>
                  <a:lnTo>
                    <a:pt x="1163" y="4332"/>
                  </a:lnTo>
                  <a:lnTo>
                    <a:pt x="1222" y="4332"/>
                  </a:lnTo>
                  <a:lnTo>
                    <a:pt x="1320" y="4293"/>
                  </a:lnTo>
                  <a:lnTo>
                    <a:pt x="1438" y="4214"/>
                  </a:lnTo>
                  <a:lnTo>
                    <a:pt x="1773" y="3978"/>
                  </a:lnTo>
                  <a:lnTo>
                    <a:pt x="2167" y="3643"/>
                  </a:lnTo>
                  <a:lnTo>
                    <a:pt x="2560" y="3249"/>
                  </a:lnTo>
                  <a:lnTo>
                    <a:pt x="2954" y="2856"/>
                  </a:lnTo>
                  <a:lnTo>
                    <a:pt x="3112" y="2659"/>
                  </a:lnTo>
                  <a:lnTo>
                    <a:pt x="3250" y="2462"/>
                  </a:lnTo>
                  <a:lnTo>
                    <a:pt x="3348" y="2285"/>
                  </a:lnTo>
                  <a:lnTo>
                    <a:pt x="3427" y="2147"/>
                  </a:lnTo>
                  <a:lnTo>
                    <a:pt x="3447" y="2009"/>
                  </a:lnTo>
                  <a:lnTo>
                    <a:pt x="3447" y="1950"/>
                  </a:lnTo>
                  <a:lnTo>
                    <a:pt x="3427" y="1910"/>
                  </a:lnTo>
                  <a:lnTo>
                    <a:pt x="3407" y="1871"/>
                  </a:lnTo>
                  <a:lnTo>
                    <a:pt x="3309" y="1812"/>
                  </a:lnTo>
                  <a:lnTo>
                    <a:pt x="3053" y="1635"/>
                  </a:lnTo>
                  <a:lnTo>
                    <a:pt x="2206" y="1143"/>
                  </a:lnTo>
                  <a:lnTo>
                    <a:pt x="1202" y="552"/>
                  </a:lnTo>
                  <a:lnTo>
                    <a:pt x="749" y="257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71"/>
            <p:cNvSpPr/>
            <p:nvPr/>
          </p:nvSpPr>
          <p:spPr>
            <a:xfrm>
              <a:off x="7769150" y="1265848"/>
              <a:ext cx="480604" cy="126340"/>
            </a:xfrm>
            <a:custGeom>
              <a:avLst/>
              <a:gdLst/>
              <a:ahLst/>
              <a:cxnLst/>
              <a:rect l="l" t="t" r="r" b="b"/>
              <a:pathLst>
                <a:path w="24947" h="6558" extrusionOk="0">
                  <a:moveTo>
                    <a:pt x="9983" y="1"/>
                  </a:moveTo>
                  <a:lnTo>
                    <a:pt x="1143" y="1477"/>
                  </a:lnTo>
                  <a:lnTo>
                    <a:pt x="966" y="1517"/>
                  </a:lnTo>
                  <a:lnTo>
                    <a:pt x="808" y="1576"/>
                  </a:lnTo>
                  <a:lnTo>
                    <a:pt x="651" y="1654"/>
                  </a:lnTo>
                  <a:lnTo>
                    <a:pt x="513" y="1753"/>
                  </a:lnTo>
                  <a:lnTo>
                    <a:pt x="395" y="1871"/>
                  </a:lnTo>
                  <a:lnTo>
                    <a:pt x="276" y="1989"/>
                  </a:lnTo>
                  <a:lnTo>
                    <a:pt x="178" y="2127"/>
                  </a:lnTo>
                  <a:lnTo>
                    <a:pt x="99" y="2285"/>
                  </a:lnTo>
                  <a:lnTo>
                    <a:pt x="40" y="2442"/>
                  </a:lnTo>
                  <a:lnTo>
                    <a:pt x="1" y="2619"/>
                  </a:lnTo>
                  <a:lnTo>
                    <a:pt x="1" y="2796"/>
                  </a:lnTo>
                  <a:lnTo>
                    <a:pt x="1" y="2954"/>
                  </a:lnTo>
                  <a:lnTo>
                    <a:pt x="21" y="3131"/>
                  </a:lnTo>
                  <a:lnTo>
                    <a:pt x="80" y="3289"/>
                  </a:lnTo>
                  <a:lnTo>
                    <a:pt x="139" y="3446"/>
                  </a:lnTo>
                  <a:lnTo>
                    <a:pt x="237" y="3604"/>
                  </a:lnTo>
                  <a:lnTo>
                    <a:pt x="355" y="3742"/>
                  </a:lnTo>
                  <a:lnTo>
                    <a:pt x="493" y="3879"/>
                  </a:lnTo>
                  <a:lnTo>
                    <a:pt x="651" y="3997"/>
                  </a:lnTo>
                  <a:lnTo>
                    <a:pt x="828" y="4096"/>
                  </a:lnTo>
                  <a:lnTo>
                    <a:pt x="1005" y="4155"/>
                  </a:lnTo>
                  <a:lnTo>
                    <a:pt x="1202" y="4194"/>
                  </a:lnTo>
                  <a:lnTo>
                    <a:pt x="1399" y="4194"/>
                  </a:lnTo>
                  <a:lnTo>
                    <a:pt x="1596" y="4175"/>
                  </a:lnTo>
                  <a:lnTo>
                    <a:pt x="7109" y="3308"/>
                  </a:lnTo>
                  <a:lnTo>
                    <a:pt x="7227" y="3308"/>
                  </a:lnTo>
                  <a:lnTo>
                    <a:pt x="7561" y="3348"/>
                  </a:lnTo>
                  <a:lnTo>
                    <a:pt x="7798" y="3407"/>
                  </a:lnTo>
                  <a:lnTo>
                    <a:pt x="8073" y="3466"/>
                  </a:lnTo>
                  <a:lnTo>
                    <a:pt x="8369" y="3564"/>
                  </a:lnTo>
                  <a:lnTo>
                    <a:pt x="8703" y="3682"/>
                  </a:lnTo>
                  <a:lnTo>
                    <a:pt x="9058" y="3840"/>
                  </a:lnTo>
                  <a:lnTo>
                    <a:pt x="9432" y="4057"/>
                  </a:lnTo>
                  <a:lnTo>
                    <a:pt x="9806" y="4293"/>
                  </a:lnTo>
                  <a:lnTo>
                    <a:pt x="10200" y="4588"/>
                  </a:lnTo>
                  <a:lnTo>
                    <a:pt x="10593" y="4943"/>
                  </a:lnTo>
                  <a:lnTo>
                    <a:pt x="10968" y="5336"/>
                  </a:lnTo>
                  <a:lnTo>
                    <a:pt x="11164" y="5573"/>
                  </a:lnTo>
                  <a:lnTo>
                    <a:pt x="11361" y="5809"/>
                  </a:lnTo>
                  <a:lnTo>
                    <a:pt x="11539" y="6065"/>
                  </a:lnTo>
                  <a:lnTo>
                    <a:pt x="11716" y="6340"/>
                  </a:lnTo>
                  <a:lnTo>
                    <a:pt x="12090" y="6380"/>
                  </a:lnTo>
                  <a:lnTo>
                    <a:pt x="13114" y="6478"/>
                  </a:lnTo>
                  <a:lnTo>
                    <a:pt x="13822" y="6518"/>
                  </a:lnTo>
                  <a:lnTo>
                    <a:pt x="14630" y="6537"/>
                  </a:lnTo>
                  <a:lnTo>
                    <a:pt x="15516" y="6557"/>
                  </a:lnTo>
                  <a:lnTo>
                    <a:pt x="16461" y="6557"/>
                  </a:lnTo>
                  <a:lnTo>
                    <a:pt x="17465" y="6518"/>
                  </a:lnTo>
                  <a:lnTo>
                    <a:pt x="18489" y="6439"/>
                  </a:lnTo>
                  <a:lnTo>
                    <a:pt x="19001" y="6380"/>
                  </a:lnTo>
                  <a:lnTo>
                    <a:pt x="19513" y="6321"/>
                  </a:lnTo>
                  <a:lnTo>
                    <a:pt x="20025" y="6242"/>
                  </a:lnTo>
                  <a:lnTo>
                    <a:pt x="20536" y="6144"/>
                  </a:lnTo>
                  <a:lnTo>
                    <a:pt x="21029" y="6025"/>
                  </a:lnTo>
                  <a:lnTo>
                    <a:pt x="21521" y="5907"/>
                  </a:lnTo>
                  <a:lnTo>
                    <a:pt x="21993" y="5769"/>
                  </a:lnTo>
                  <a:lnTo>
                    <a:pt x="22446" y="5612"/>
                  </a:lnTo>
                  <a:lnTo>
                    <a:pt x="22879" y="5435"/>
                  </a:lnTo>
                  <a:lnTo>
                    <a:pt x="23313" y="5238"/>
                  </a:lnTo>
                  <a:lnTo>
                    <a:pt x="23706" y="5041"/>
                  </a:lnTo>
                  <a:lnTo>
                    <a:pt x="24080" y="4805"/>
                  </a:lnTo>
                  <a:lnTo>
                    <a:pt x="24120" y="4746"/>
                  </a:lnTo>
                  <a:lnTo>
                    <a:pt x="24258" y="4628"/>
                  </a:lnTo>
                  <a:lnTo>
                    <a:pt x="24435" y="4391"/>
                  </a:lnTo>
                  <a:lnTo>
                    <a:pt x="24533" y="4234"/>
                  </a:lnTo>
                  <a:lnTo>
                    <a:pt x="24632" y="4057"/>
                  </a:lnTo>
                  <a:lnTo>
                    <a:pt x="24710" y="3860"/>
                  </a:lnTo>
                  <a:lnTo>
                    <a:pt x="24789" y="3643"/>
                  </a:lnTo>
                  <a:lnTo>
                    <a:pt x="24868" y="3387"/>
                  </a:lnTo>
                  <a:lnTo>
                    <a:pt x="24907" y="3111"/>
                  </a:lnTo>
                  <a:lnTo>
                    <a:pt x="24947" y="2816"/>
                  </a:lnTo>
                  <a:lnTo>
                    <a:pt x="24947" y="2481"/>
                  </a:lnTo>
                  <a:lnTo>
                    <a:pt x="24907" y="2127"/>
                  </a:lnTo>
                  <a:lnTo>
                    <a:pt x="24848" y="1753"/>
                  </a:lnTo>
                  <a:lnTo>
                    <a:pt x="24829" y="1654"/>
                  </a:lnTo>
                  <a:lnTo>
                    <a:pt x="24770" y="1576"/>
                  </a:lnTo>
                  <a:lnTo>
                    <a:pt x="24710" y="1497"/>
                  </a:lnTo>
                  <a:lnTo>
                    <a:pt x="24632" y="1418"/>
                  </a:lnTo>
                  <a:lnTo>
                    <a:pt x="24553" y="1339"/>
                  </a:lnTo>
                  <a:lnTo>
                    <a:pt x="24435" y="1280"/>
                  </a:lnTo>
                  <a:lnTo>
                    <a:pt x="24179" y="1162"/>
                  </a:lnTo>
                  <a:lnTo>
                    <a:pt x="23884" y="1064"/>
                  </a:lnTo>
                  <a:lnTo>
                    <a:pt x="23529" y="985"/>
                  </a:lnTo>
                  <a:lnTo>
                    <a:pt x="23116" y="946"/>
                  </a:lnTo>
                  <a:lnTo>
                    <a:pt x="22683" y="906"/>
                  </a:lnTo>
                  <a:lnTo>
                    <a:pt x="22210" y="867"/>
                  </a:lnTo>
                  <a:lnTo>
                    <a:pt x="21186" y="867"/>
                  </a:lnTo>
                  <a:lnTo>
                    <a:pt x="20655" y="887"/>
                  </a:lnTo>
                  <a:lnTo>
                    <a:pt x="19513" y="946"/>
                  </a:lnTo>
                  <a:lnTo>
                    <a:pt x="18351" y="1044"/>
                  </a:lnTo>
                  <a:lnTo>
                    <a:pt x="17189" y="1182"/>
                  </a:lnTo>
                  <a:lnTo>
                    <a:pt x="16067" y="1320"/>
                  </a:lnTo>
                  <a:lnTo>
                    <a:pt x="15024" y="1458"/>
                  </a:lnTo>
                  <a:lnTo>
                    <a:pt x="14078" y="1595"/>
                  </a:lnTo>
                  <a:lnTo>
                    <a:pt x="12681" y="1812"/>
                  </a:lnTo>
                  <a:lnTo>
                    <a:pt x="12149" y="1910"/>
                  </a:lnTo>
                  <a:lnTo>
                    <a:pt x="99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71"/>
            <p:cNvSpPr/>
            <p:nvPr/>
          </p:nvSpPr>
          <p:spPr>
            <a:xfrm>
              <a:off x="7865131" y="1267755"/>
              <a:ext cx="384626" cy="124433"/>
            </a:xfrm>
            <a:custGeom>
              <a:avLst/>
              <a:gdLst/>
              <a:ahLst/>
              <a:cxnLst/>
              <a:rect l="l" t="t" r="r" b="b"/>
              <a:pathLst>
                <a:path w="19965" h="6459" extrusionOk="0">
                  <a:moveTo>
                    <a:pt x="5119" y="0"/>
                  </a:moveTo>
                  <a:lnTo>
                    <a:pt x="4627" y="158"/>
                  </a:lnTo>
                  <a:lnTo>
                    <a:pt x="4174" y="315"/>
                  </a:lnTo>
                  <a:lnTo>
                    <a:pt x="3741" y="492"/>
                  </a:lnTo>
                  <a:lnTo>
                    <a:pt x="3308" y="689"/>
                  </a:lnTo>
                  <a:lnTo>
                    <a:pt x="2914" y="886"/>
                  </a:lnTo>
                  <a:lnTo>
                    <a:pt x="2520" y="1083"/>
                  </a:lnTo>
                  <a:lnTo>
                    <a:pt x="2166" y="1300"/>
                  </a:lnTo>
                  <a:lnTo>
                    <a:pt x="1831" y="1516"/>
                  </a:lnTo>
                  <a:lnTo>
                    <a:pt x="1516" y="1752"/>
                  </a:lnTo>
                  <a:lnTo>
                    <a:pt x="1221" y="1989"/>
                  </a:lnTo>
                  <a:lnTo>
                    <a:pt x="945" y="2225"/>
                  </a:lnTo>
                  <a:lnTo>
                    <a:pt x="709" y="2481"/>
                  </a:lnTo>
                  <a:lnTo>
                    <a:pt x="492" y="2737"/>
                  </a:lnTo>
                  <a:lnTo>
                    <a:pt x="295" y="2993"/>
                  </a:lnTo>
                  <a:lnTo>
                    <a:pt x="138" y="3268"/>
                  </a:lnTo>
                  <a:lnTo>
                    <a:pt x="0" y="3544"/>
                  </a:lnTo>
                  <a:lnTo>
                    <a:pt x="0" y="3544"/>
                  </a:lnTo>
                  <a:lnTo>
                    <a:pt x="2127" y="3209"/>
                  </a:lnTo>
                  <a:lnTo>
                    <a:pt x="2245" y="3209"/>
                  </a:lnTo>
                  <a:lnTo>
                    <a:pt x="2579" y="3249"/>
                  </a:lnTo>
                  <a:lnTo>
                    <a:pt x="2816" y="3308"/>
                  </a:lnTo>
                  <a:lnTo>
                    <a:pt x="3091" y="3367"/>
                  </a:lnTo>
                  <a:lnTo>
                    <a:pt x="3387" y="3465"/>
                  </a:lnTo>
                  <a:lnTo>
                    <a:pt x="3721" y="3583"/>
                  </a:lnTo>
                  <a:lnTo>
                    <a:pt x="4076" y="3741"/>
                  </a:lnTo>
                  <a:lnTo>
                    <a:pt x="4450" y="3958"/>
                  </a:lnTo>
                  <a:lnTo>
                    <a:pt x="4824" y="4194"/>
                  </a:lnTo>
                  <a:lnTo>
                    <a:pt x="5218" y="4489"/>
                  </a:lnTo>
                  <a:lnTo>
                    <a:pt x="5611" y="4844"/>
                  </a:lnTo>
                  <a:lnTo>
                    <a:pt x="5986" y="5237"/>
                  </a:lnTo>
                  <a:lnTo>
                    <a:pt x="6182" y="5474"/>
                  </a:lnTo>
                  <a:lnTo>
                    <a:pt x="6379" y="5710"/>
                  </a:lnTo>
                  <a:lnTo>
                    <a:pt x="6557" y="5966"/>
                  </a:lnTo>
                  <a:lnTo>
                    <a:pt x="6734" y="6241"/>
                  </a:lnTo>
                  <a:lnTo>
                    <a:pt x="7108" y="6281"/>
                  </a:lnTo>
                  <a:lnTo>
                    <a:pt x="8132" y="6379"/>
                  </a:lnTo>
                  <a:lnTo>
                    <a:pt x="8840" y="6419"/>
                  </a:lnTo>
                  <a:lnTo>
                    <a:pt x="9648" y="6438"/>
                  </a:lnTo>
                  <a:lnTo>
                    <a:pt x="10534" y="6458"/>
                  </a:lnTo>
                  <a:lnTo>
                    <a:pt x="11479" y="6458"/>
                  </a:lnTo>
                  <a:lnTo>
                    <a:pt x="12483" y="6419"/>
                  </a:lnTo>
                  <a:lnTo>
                    <a:pt x="13507" y="6340"/>
                  </a:lnTo>
                  <a:lnTo>
                    <a:pt x="14019" y="6281"/>
                  </a:lnTo>
                  <a:lnTo>
                    <a:pt x="14531" y="6222"/>
                  </a:lnTo>
                  <a:lnTo>
                    <a:pt x="15043" y="6143"/>
                  </a:lnTo>
                  <a:lnTo>
                    <a:pt x="15554" y="6045"/>
                  </a:lnTo>
                  <a:lnTo>
                    <a:pt x="16047" y="5926"/>
                  </a:lnTo>
                  <a:lnTo>
                    <a:pt x="16539" y="5808"/>
                  </a:lnTo>
                  <a:lnTo>
                    <a:pt x="17011" y="5670"/>
                  </a:lnTo>
                  <a:lnTo>
                    <a:pt x="17464" y="5513"/>
                  </a:lnTo>
                  <a:lnTo>
                    <a:pt x="17897" y="5336"/>
                  </a:lnTo>
                  <a:lnTo>
                    <a:pt x="18331" y="5139"/>
                  </a:lnTo>
                  <a:lnTo>
                    <a:pt x="18724" y="4942"/>
                  </a:lnTo>
                  <a:lnTo>
                    <a:pt x="19098" y="4706"/>
                  </a:lnTo>
                  <a:lnTo>
                    <a:pt x="19138" y="4647"/>
                  </a:lnTo>
                  <a:lnTo>
                    <a:pt x="19276" y="4529"/>
                  </a:lnTo>
                  <a:lnTo>
                    <a:pt x="19453" y="4292"/>
                  </a:lnTo>
                  <a:lnTo>
                    <a:pt x="19551" y="4135"/>
                  </a:lnTo>
                  <a:lnTo>
                    <a:pt x="19650" y="3958"/>
                  </a:lnTo>
                  <a:lnTo>
                    <a:pt x="19728" y="3761"/>
                  </a:lnTo>
                  <a:lnTo>
                    <a:pt x="19807" y="3544"/>
                  </a:lnTo>
                  <a:lnTo>
                    <a:pt x="19886" y="3288"/>
                  </a:lnTo>
                  <a:lnTo>
                    <a:pt x="19925" y="3012"/>
                  </a:lnTo>
                  <a:lnTo>
                    <a:pt x="19965" y="2717"/>
                  </a:lnTo>
                  <a:lnTo>
                    <a:pt x="19965" y="2382"/>
                  </a:lnTo>
                  <a:lnTo>
                    <a:pt x="19925" y="2028"/>
                  </a:lnTo>
                  <a:lnTo>
                    <a:pt x="19866" y="1654"/>
                  </a:lnTo>
                  <a:lnTo>
                    <a:pt x="19847" y="1555"/>
                  </a:lnTo>
                  <a:lnTo>
                    <a:pt x="19788" y="1477"/>
                  </a:lnTo>
                  <a:lnTo>
                    <a:pt x="19728" y="1398"/>
                  </a:lnTo>
                  <a:lnTo>
                    <a:pt x="19650" y="1319"/>
                  </a:lnTo>
                  <a:lnTo>
                    <a:pt x="19571" y="1240"/>
                  </a:lnTo>
                  <a:lnTo>
                    <a:pt x="19453" y="1181"/>
                  </a:lnTo>
                  <a:lnTo>
                    <a:pt x="19197" y="1063"/>
                  </a:lnTo>
                  <a:lnTo>
                    <a:pt x="18902" y="965"/>
                  </a:lnTo>
                  <a:lnTo>
                    <a:pt x="18547" y="886"/>
                  </a:lnTo>
                  <a:lnTo>
                    <a:pt x="18134" y="847"/>
                  </a:lnTo>
                  <a:lnTo>
                    <a:pt x="17701" y="807"/>
                  </a:lnTo>
                  <a:lnTo>
                    <a:pt x="17228" y="768"/>
                  </a:lnTo>
                  <a:lnTo>
                    <a:pt x="16204" y="768"/>
                  </a:lnTo>
                  <a:lnTo>
                    <a:pt x="15673" y="788"/>
                  </a:lnTo>
                  <a:lnTo>
                    <a:pt x="14531" y="847"/>
                  </a:lnTo>
                  <a:lnTo>
                    <a:pt x="13369" y="945"/>
                  </a:lnTo>
                  <a:lnTo>
                    <a:pt x="12207" y="1083"/>
                  </a:lnTo>
                  <a:lnTo>
                    <a:pt x="11085" y="1221"/>
                  </a:lnTo>
                  <a:lnTo>
                    <a:pt x="10042" y="1359"/>
                  </a:lnTo>
                  <a:lnTo>
                    <a:pt x="9096" y="1496"/>
                  </a:lnTo>
                  <a:lnTo>
                    <a:pt x="7699" y="1713"/>
                  </a:lnTo>
                  <a:lnTo>
                    <a:pt x="7167" y="1811"/>
                  </a:lnTo>
                  <a:lnTo>
                    <a:pt x="511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71"/>
            <p:cNvSpPr/>
            <p:nvPr/>
          </p:nvSpPr>
          <p:spPr>
            <a:xfrm>
              <a:off x="8081716" y="1343238"/>
              <a:ext cx="162751" cy="48952"/>
            </a:xfrm>
            <a:custGeom>
              <a:avLst/>
              <a:gdLst/>
              <a:ahLst/>
              <a:cxnLst/>
              <a:rect l="l" t="t" r="r" b="b"/>
              <a:pathLst>
                <a:path w="8448" h="2541" extrusionOk="0">
                  <a:moveTo>
                    <a:pt x="8447" y="0"/>
                  </a:moveTo>
                  <a:lnTo>
                    <a:pt x="7404" y="177"/>
                  </a:lnTo>
                  <a:lnTo>
                    <a:pt x="6321" y="414"/>
                  </a:lnTo>
                  <a:lnTo>
                    <a:pt x="5198" y="709"/>
                  </a:lnTo>
                  <a:lnTo>
                    <a:pt x="4056" y="1024"/>
                  </a:lnTo>
                  <a:lnTo>
                    <a:pt x="2974" y="1378"/>
                  </a:lnTo>
                  <a:lnTo>
                    <a:pt x="1930" y="1752"/>
                  </a:lnTo>
                  <a:lnTo>
                    <a:pt x="946" y="2127"/>
                  </a:lnTo>
                  <a:lnTo>
                    <a:pt x="1" y="2540"/>
                  </a:lnTo>
                  <a:lnTo>
                    <a:pt x="1044" y="2501"/>
                  </a:lnTo>
                  <a:lnTo>
                    <a:pt x="2127" y="2442"/>
                  </a:lnTo>
                  <a:lnTo>
                    <a:pt x="3249" y="2343"/>
                  </a:lnTo>
                  <a:lnTo>
                    <a:pt x="3801" y="2284"/>
                  </a:lnTo>
                  <a:lnTo>
                    <a:pt x="4352" y="2205"/>
                  </a:lnTo>
                  <a:lnTo>
                    <a:pt x="4883" y="2107"/>
                  </a:lnTo>
                  <a:lnTo>
                    <a:pt x="5415" y="1989"/>
                  </a:lnTo>
                  <a:lnTo>
                    <a:pt x="5947" y="1851"/>
                  </a:lnTo>
                  <a:lnTo>
                    <a:pt x="6439" y="1713"/>
                  </a:lnTo>
                  <a:lnTo>
                    <a:pt x="6911" y="1536"/>
                  </a:lnTo>
                  <a:lnTo>
                    <a:pt x="7345" y="1359"/>
                  </a:lnTo>
                  <a:lnTo>
                    <a:pt x="7778" y="1142"/>
                  </a:lnTo>
                  <a:lnTo>
                    <a:pt x="8152" y="906"/>
                  </a:lnTo>
                  <a:lnTo>
                    <a:pt x="8447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71"/>
            <p:cNvSpPr/>
            <p:nvPr/>
          </p:nvSpPr>
          <p:spPr>
            <a:xfrm>
              <a:off x="7889406" y="812931"/>
              <a:ext cx="208640" cy="511717"/>
            </a:xfrm>
            <a:custGeom>
              <a:avLst/>
              <a:gdLst/>
              <a:ahLst/>
              <a:cxnLst/>
              <a:rect l="l" t="t" r="r" b="b"/>
              <a:pathLst>
                <a:path w="10830" h="26562" extrusionOk="0">
                  <a:moveTo>
                    <a:pt x="2934" y="1"/>
                  </a:moveTo>
                  <a:lnTo>
                    <a:pt x="2678" y="395"/>
                  </a:lnTo>
                  <a:lnTo>
                    <a:pt x="2442" y="828"/>
                  </a:lnTo>
                  <a:lnTo>
                    <a:pt x="2205" y="1300"/>
                  </a:lnTo>
                  <a:lnTo>
                    <a:pt x="1989" y="1812"/>
                  </a:lnTo>
                  <a:lnTo>
                    <a:pt x="1772" y="2364"/>
                  </a:lnTo>
                  <a:lnTo>
                    <a:pt x="1575" y="2954"/>
                  </a:lnTo>
                  <a:lnTo>
                    <a:pt x="1378" y="3565"/>
                  </a:lnTo>
                  <a:lnTo>
                    <a:pt x="1201" y="4214"/>
                  </a:lnTo>
                  <a:lnTo>
                    <a:pt x="1044" y="4884"/>
                  </a:lnTo>
                  <a:lnTo>
                    <a:pt x="886" y="5573"/>
                  </a:lnTo>
                  <a:lnTo>
                    <a:pt x="729" y="6282"/>
                  </a:lnTo>
                  <a:lnTo>
                    <a:pt x="611" y="7010"/>
                  </a:lnTo>
                  <a:lnTo>
                    <a:pt x="492" y="7739"/>
                  </a:lnTo>
                  <a:lnTo>
                    <a:pt x="374" y="8487"/>
                  </a:lnTo>
                  <a:lnTo>
                    <a:pt x="276" y="9255"/>
                  </a:lnTo>
                  <a:lnTo>
                    <a:pt x="197" y="10023"/>
                  </a:lnTo>
                  <a:lnTo>
                    <a:pt x="138" y="10791"/>
                  </a:lnTo>
                  <a:lnTo>
                    <a:pt x="79" y="11558"/>
                  </a:lnTo>
                  <a:lnTo>
                    <a:pt x="40" y="12307"/>
                  </a:lnTo>
                  <a:lnTo>
                    <a:pt x="20" y="13074"/>
                  </a:lnTo>
                  <a:lnTo>
                    <a:pt x="0" y="13823"/>
                  </a:lnTo>
                  <a:lnTo>
                    <a:pt x="0" y="14551"/>
                  </a:lnTo>
                  <a:lnTo>
                    <a:pt x="20" y="15280"/>
                  </a:lnTo>
                  <a:lnTo>
                    <a:pt x="59" y="15988"/>
                  </a:lnTo>
                  <a:lnTo>
                    <a:pt x="99" y="16658"/>
                  </a:lnTo>
                  <a:lnTo>
                    <a:pt x="177" y="17327"/>
                  </a:lnTo>
                  <a:lnTo>
                    <a:pt x="256" y="17957"/>
                  </a:lnTo>
                  <a:lnTo>
                    <a:pt x="355" y="18568"/>
                  </a:lnTo>
                  <a:lnTo>
                    <a:pt x="453" y="19139"/>
                  </a:lnTo>
                  <a:lnTo>
                    <a:pt x="591" y="19670"/>
                  </a:lnTo>
                  <a:lnTo>
                    <a:pt x="729" y="20182"/>
                  </a:lnTo>
                  <a:lnTo>
                    <a:pt x="906" y="20635"/>
                  </a:lnTo>
                  <a:lnTo>
                    <a:pt x="1083" y="21068"/>
                  </a:lnTo>
                  <a:lnTo>
                    <a:pt x="1260" y="21482"/>
                  </a:lnTo>
                  <a:lnTo>
                    <a:pt x="1634" y="22250"/>
                  </a:lnTo>
                  <a:lnTo>
                    <a:pt x="2009" y="22939"/>
                  </a:lnTo>
                  <a:lnTo>
                    <a:pt x="2402" y="23549"/>
                  </a:lnTo>
                  <a:lnTo>
                    <a:pt x="2796" y="24100"/>
                  </a:lnTo>
                  <a:lnTo>
                    <a:pt x="3170" y="24573"/>
                  </a:lnTo>
                  <a:lnTo>
                    <a:pt x="3544" y="24986"/>
                  </a:lnTo>
                  <a:lnTo>
                    <a:pt x="3879" y="25360"/>
                  </a:lnTo>
                  <a:lnTo>
                    <a:pt x="4214" y="25656"/>
                  </a:lnTo>
                  <a:lnTo>
                    <a:pt x="4529" y="25912"/>
                  </a:lnTo>
                  <a:lnTo>
                    <a:pt x="4785" y="26128"/>
                  </a:lnTo>
                  <a:lnTo>
                    <a:pt x="5021" y="26286"/>
                  </a:lnTo>
                  <a:lnTo>
                    <a:pt x="5356" y="26483"/>
                  </a:lnTo>
                  <a:lnTo>
                    <a:pt x="5474" y="26561"/>
                  </a:lnTo>
                  <a:lnTo>
                    <a:pt x="6064" y="25774"/>
                  </a:lnTo>
                  <a:lnTo>
                    <a:pt x="7443" y="23982"/>
                  </a:lnTo>
                  <a:lnTo>
                    <a:pt x="8230" y="22978"/>
                  </a:lnTo>
                  <a:lnTo>
                    <a:pt x="8998" y="22013"/>
                  </a:lnTo>
                  <a:lnTo>
                    <a:pt x="9668" y="21186"/>
                  </a:lnTo>
                  <a:lnTo>
                    <a:pt x="9943" y="20871"/>
                  </a:lnTo>
                  <a:lnTo>
                    <a:pt x="10179" y="20635"/>
                  </a:lnTo>
                  <a:lnTo>
                    <a:pt x="10357" y="20438"/>
                  </a:lnTo>
                  <a:lnTo>
                    <a:pt x="10514" y="20241"/>
                  </a:lnTo>
                  <a:lnTo>
                    <a:pt x="10632" y="20025"/>
                  </a:lnTo>
                  <a:lnTo>
                    <a:pt x="10711" y="19788"/>
                  </a:lnTo>
                  <a:lnTo>
                    <a:pt x="10790" y="19572"/>
                  </a:lnTo>
                  <a:lnTo>
                    <a:pt x="10809" y="19336"/>
                  </a:lnTo>
                  <a:lnTo>
                    <a:pt x="10829" y="19099"/>
                  </a:lnTo>
                  <a:lnTo>
                    <a:pt x="10809" y="18843"/>
                  </a:lnTo>
                  <a:lnTo>
                    <a:pt x="10770" y="18587"/>
                  </a:lnTo>
                  <a:lnTo>
                    <a:pt x="10711" y="18331"/>
                  </a:lnTo>
                  <a:lnTo>
                    <a:pt x="10632" y="18075"/>
                  </a:lnTo>
                  <a:lnTo>
                    <a:pt x="10514" y="17800"/>
                  </a:lnTo>
                  <a:lnTo>
                    <a:pt x="10396" y="17524"/>
                  </a:lnTo>
                  <a:lnTo>
                    <a:pt x="10238" y="17268"/>
                  </a:lnTo>
                  <a:lnTo>
                    <a:pt x="10081" y="16973"/>
                  </a:lnTo>
                  <a:lnTo>
                    <a:pt x="9884" y="16697"/>
                  </a:lnTo>
                  <a:lnTo>
                    <a:pt x="9864" y="16303"/>
                  </a:lnTo>
                  <a:lnTo>
                    <a:pt x="9845" y="15870"/>
                  </a:lnTo>
                  <a:lnTo>
                    <a:pt x="9805" y="15378"/>
                  </a:lnTo>
                  <a:lnTo>
                    <a:pt x="9746" y="14846"/>
                  </a:lnTo>
                  <a:lnTo>
                    <a:pt x="9668" y="14335"/>
                  </a:lnTo>
                  <a:lnTo>
                    <a:pt x="9608" y="14098"/>
                  </a:lnTo>
                  <a:lnTo>
                    <a:pt x="9569" y="13882"/>
                  </a:lnTo>
                  <a:lnTo>
                    <a:pt x="9490" y="13704"/>
                  </a:lnTo>
                  <a:lnTo>
                    <a:pt x="9431" y="13567"/>
                  </a:lnTo>
                  <a:lnTo>
                    <a:pt x="9392" y="13488"/>
                  </a:lnTo>
                  <a:lnTo>
                    <a:pt x="9352" y="13389"/>
                  </a:lnTo>
                  <a:lnTo>
                    <a:pt x="9293" y="13094"/>
                  </a:lnTo>
                  <a:lnTo>
                    <a:pt x="9254" y="12720"/>
                  </a:lnTo>
                  <a:lnTo>
                    <a:pt x="9195" y="12228"/>
                  </a:lnTo>
                  <a:lnTo>
                    <a:pt x="9077" y="11066"/>
                  </a:lnTo>
                  <a:lnTo>
                    <a:pt x="9018" y="10397"/>
                  </a:lnTo>
                  <a:lnTo>
                    <a:pt x="8919" y="9688"/>
                  </a:lnTo>
                  <a:lnTo>
                    <a:pt x="8801" y="8940"/>
                  </a:lnTo>
                  <a:lnTo>
                    <a:pt x="8663" y="8172"/>
                  </a:lnTo>
                  <a:lnTo>
                    <a:pt x="8506" y="7404"/>
                  </a:lnTo>
                  <a:lnTo>
                    <a:pt x="8289" y="6636"/>
                  </a:lnTo>
                  <a:lnTo>
                    <a:pt x="8171" y="6262"/>
                  </a:lnTo>
                  <a:lnTo>
                    <a:pt x="8033" y="5888"/>
                  </a:lnTo>
                  <a:lnTo>
                    <a:pt x="7896" y="5514"/>
                  </a:lnTo>
                  <a:lnTo>
                    <a:pt x="7738" y="5159"/>
                  </a:lnTo>
                  <a:lnTo>
                    <a:pt x="7580" y="4805"/>
                  </a:lnTo>
                  <a:lnTo>
                    <a:pt x="7403" y="4470"/>
                  </a:lnTo>
                  <a:lnTo>
                    <a:pt x="7206" y="4136"/>
                  </a:lnTo>
                  <a:lnTo>
                    <a:pt x="6990" y="3840"/>
                  </a:lnTo>
                  <a:lnTo>
                    <a:pt x="6557" y="3250"/>
                  </a:lnTo>
                  <a:lnTo>
                    <a:pt x="6143" y="2738"/>
                  </a:lnTo>
                  <a:lnTo>
                    <a:pt x="5749" y="2265"/>
                  </a:lnTo>
                  <a:lnTo>
                    <a:pt x="5375" y="1871"/>
                  </a:lnTo>
                  <a:lnTo>
                    <a:pt x="5021" y="1497"/>
                  </a:lnTo>
                  <a:lnTo>
                    <a:pt x="4686" y="1202"/>
                  </a:lnTo>
                  <a:lnTo>
                    <a:pt x="4371" y="926"/>
                  </a:lnTo>
                  <a:lnTo>
                    <a:pt x="4096" y="710"/>
                  </a:lnTo>
                  <a:lnTo>
                    <a:pt x="3840" y="513"/>
                  </a:lnTo>
                  <a:lnTo>
                    <a:pt x="3603" y="355"/>
                  </a:lnTo>
                  <a:lnTo>
                    <a:pt x="3249" y="139"/>
                  </a:lnTo>
                  <a:lnTo>
                    <a:pt x="3013" y="40"/>
                  </a:lnTo>
                  <a:lnTo>
                    <a:pt x="2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71"/>
            <p:cNvSpPr/>
            <p:nvPr/>
          </p:nvSpPr>
          <p:spPr>
            <a:xfrm>
              <a:off x="7889406" y="812931"/>
              <a:ext cx="208640" cy="511717"/>
            </a:xfrm>
            <a:custGeom>
              <a:avLst/>
              <a:gdLst/>
              <a:ahLst/>
              <a:cxnLst/>
              <a:rect l="l" t="t" r="r" b="b"/>
              <a:pathLst>
                <a:path w="10830" h="26562" extrusionOk="0">
                  <a:moveTo>
                    <a:pt x="2934" y="1"/>
                  </a:moveTo>
                  <a:lnTo>
                    <a:pt x="2776" y="237"/>
                  </a:lnTo>
                  <a:lnTo>
                    <a:pt x="2619" y="493"/>
                  </a:lnTo>
                  <a:lnTo>
                    <a:pt x="2324" y="1044"/>
                  </a:lnTo>
                  <a:lnTo>
                    <a:pt x="2048" y="1675"/>
                  </a:lnTo>
                  <a:lnTo>
                    <a:pt x="1772" y="2344"/>
                  </a:lnTo>
                  <a:lnTo>
                    <a:pt x="1969" y="2344"/>
                  </a:lnTo>
                  <a:lnTo>
                    <a:pt x="2166" y="2364"/>
                  </a:lnTo>
                  <a:lnTo>
                    <a:pt x="2363" y="2423"/>
                  </a:lnTo>
                  <a:lnTo>
                    <a:pt x="2540" y="2482"/>
                  </a:lnTo>
                  <a:lnTo>
                    <a:pt x="2717" y="2561"/>
                  </a:lnTo>
                  <a:lnTo>
                    <a:pt x="2895" y="2679"/>
                  </a:lnTo>
                  <a:lnTo>
                    <a:pt x="3072" y="2797"/>
                  </a:lnTo>
                  <a:lnTo>
                    <a:pt x="3229" y="2954"/>
                  </a:lnTo>
                  <a:lnTo>
                    <a:pt x="3406" y="3112"/>
                  </a:lnTo>
                  <a:lnTo>
                    <a:pt x="3564" y="3289"/>
                  </a:lnTo>
                  <a:lnTo>
                    <a:pt x="3721" y="3486"/>
                  </a:lnTo>
                  <a:lnTo>
                    <a:pt x="3879" y="3722"/>
                  </a:lnTo>
                  <a:lnTo>
                    <a:pt x="4155" y="4195"/>
                  </a:lnTo>
                  <a:lnTo>
                    <a:pt x="4450" y="4766"/>
                  </a:lnTo>
                  <a:lnTo>
                    <a:pt x="4706" y="5376"/>
                  </a:lnTo>
                  <a:lnTo>
                    <a:pt x="4962" y="6045"/>
                  </a:lnTo>
                  <a:lnTo>
                    <a:pt x="5218" y="6774"/>
                  </a:lnTo>
                  <a:lnTo>
                    <a:pt x="5454" y="7562"/>
                  </a:lnTo>
                  <a:lnTo>
                    <a:pt x="5671" y="8388"/>
                  </a:lnTo>
                  <a:lnTo>
                    <a:pt x="5887" y="9274"/>
                  </a:lnTo>
                  <a:lnTo>
                    <a:pt x="6104" y="10180"/>
                  </a:lnTo>
                  <a:lnTo>
                    <a:pt x="6301" y="11145"/>
                  </a:lnTo>
                  <a:lnTo>
                    <a:pt x="6478" y="12110"/>
                  </a:lnTo>
                  <a:lnTo>
                    <a:pt x="6596" y="13015"/>
                  </a:lnTo>
                  <a:lnTo>
                    <a:pt x="6635" y="13449"/>
                  </a:lnTo>
                  <a:lnTo>
                    <a:pt x="6675" y="13882"/>
                  </a:lnTo>
                  <a:lnTo>
                    <a:pt x="6675" y="14275"/>
                  </a:lnTo>
                  <a:lnTo>
                    <a:pt x="6694" y="14669"/>
                  </a:lnTo>
                  <a:lnTo>
                    <a:pt x="6675" y="15024"/>
                  </a:lnTo>
                  <a:lnTo>
                    <a:pt x="6655" y="15378"/>
                  </a:lnTo>
                  <a:lnTo>
                    <a:pt x="6616" y="15732"/>
                  </a:lnTo>
                  <a:lnTo>
                    <a:pt x="6576" y="16047"/>
                  </a:lnTo>
                  <a:lnTo>
                    <a:pt x="6517" y="16362"/>
                  </a:lnTo>
                  <a:lnTo>
                    <a:pt x="6439" y="16658"/>
                  </a:lnTo>
                  <a:lnTo>
                    <a:pt x="6379" y="16933"/>
                  </a:lnTo>
                  <a:lnTo>
                    <a:pt x="6281" y="17189"/>
                  </a:lnTo>
                  <a:lnTo>
                    <a:pt x="6183" y="17445"/>
                  </a:lnTo>
                  <a:lnTo>
                    <a:pt x="6084" y="17682"/>
                  </a:lnTo>
                  <a:lnTo>
                    <a:pt x="5966" y="17918"/>
                  </a:lnTo>
                  <a:lnTo>
                    <a:pt x="5848" y="18115"/>
                  </a:lnTo>
                  <a:lnTo>
                    <a:pt x="5710" y="18312"/>
                  </a:lnTo>
                  <a:lnTo>
                    <a:pt x="5572" y="18489"/>
                  </a:lnTo>
                  <a:lnTo>
                    <a:pt x="5415" y="18666"/>
                  </a:lnTo>
                  <a:lnTo>
                    <a:pt x="5257" y="18804"/>
                  </a:lnTo>
                  <a:lnTo>
                    <a:pt x="5100" y="18942"/>
                  </a:lnTo>
                  <a:lnTo>
                    <a:pt x="4942" y="19080"/>
                  </a:lnTo>
                  <a:lnTo>
                    <a:pt x="4765" y="19198"/>
                  </a:lnTo>
                  <a:lnTo>
                    <a:pt x="4568" y="19296"/>
                  </a:lnTo>
                  <a:lnTo>
                    <a:pt x="4391" y="19375"/>
                  </a:lnTo>
                  <a:lnTo>
                    <a:pt x="4194" y="19454"/>
                  </a:lnTo>
                  <a:lnTo>
                    <a:pt x="3997" y="19513"/>
                  </a:lnTo>
                  <a:lnTo>
                    <a:pt x="3800" y="19552"/>
                  </a:lnTo>
                  <a:lnTo>
                    <a:pt x="3446" y="19611"/>
                  </a:lnTo>
                  <a:lnTo>
                    <a:pt x="3131" y="19651"/>
                  </a:lnTo>
                  <a:lnTo>
                    <a:pt x="2835" y="19631"/>
                  </a:lnTo>
                  <a:lnTo>
                    <a:pt x="2560" y="19591"/>
                  </a:lnTo>
                  <a:lnTo>
                    <a:pt x="2442" y="19552"/>
                  </a:lnTo>
                  <a:lnTo>
                    <a:pt x="2324" y="19513"/>
                  </a:lnTo>
                  <a:lnTo>
                    <a:pt x="2186" y="19434"/>
                  </a:lnTo>
                  <a:lnTo>
                    <a:pt x="2087" y="19375"/>
                  </a:lnTo>
                  <a:lnTo>
                    <a:pt x="1969" y="19276"/>
                  </a:lnTo>
                  <a:lnTo>
                    <a:pt x="1851" y="19178"/>
                  </a:lnTo>
                  <a:lnTo>
                    <a:pt x="1654" y="18942"/>
                  </a:lnTo>
                  <a:lnTo>
                    <a:pt x="1457" y="18646"/>
                  </a:lnTo>
                  <a:lnTo>
                    <a:pt x="1260" y="18292"/>
                  </a:lnTo>
                  <a:lnTo>
                    <a:pt x="1063" y="17879"/>
                  </a:lnTo>
                  <a:lnTo>
                    <a:pt x="867" y="17386"/>
                  </a:lnTo>
                  <a:lnTo>
                    <a:pt x="650" y="16835"/>
                  </a:lnTo>
                  <a:lnTo>
                    <a:pt x="453" y="16185"/>
                  </a:lnTo>
                  <a:lnTo>
                    <a:pt x="0" y="14689"/>
                  </a:lnTo>
                  <a:lnTo>
                    <a:pt x="40" y="15555"/>
                  </a:lnTo>
                  <a:lnTo>
                    <a:pt x="79" y="16422"/>
                  </a:lnTo>
                  <a:lnTo>
                    <a:pt x="158" y="17229"/>
                  </a:lnTo>
                  <a:lnTo>
                    <a:pt x="256" y="18016"/>
                  </a:lnTo>
                  <a:lnTo>
                    <a:pt x="374" y="18745"/>
                  </a:lnTo>
                  <a:lnTo>
                    <a:pt x="532" y="19434"/>
                  </a:lnTo>
                  <a:lnTo>
                    <a:pt x="709" y="20064"/>
                  </a:lnTo>
                  <a:lnTo>
                    <a:pt x="906" y="20635"/>
                  </a:lnTo>
                  <a:lnTo>
                    <a:pt x="1083" y="21068"/>
                  </a:lnTo>
                  <a:lnTo>
                    <a:pt x="1260" y="21482"/>
                  </a:lnTo>
                  <a:lnTo>
                    <a:pt x="1634" y="22250"/>
                  </a:lnTo>
                  <a:lnTo>
                    <a:pt x="2009" y="22939"/>
                  </a:lnTo>
                  <a:lnTo>
                    <a:pt x="2402" y="23549"/>
                  </a:lnTo>
                  <a:lnTo>
                    <a:pt x="2796" y="24100"/>
                  </a:lnTo>
                  <a:lnTo>
                    <a:pt x="3170" y="24573"/>
                  </a:lnTo>
                  <a:lnTo>
                    <a:pt x="3544" y="24986"/>
                  </a:lnTo>
                  <a:lnTo>
                    <a:pt x="3879" y="25360"/>
                  </a:lnTo>
                  <a:lnTo>
                    <a:pt x="4214" y="25656"/>
                  </a:lnTo>
                  <a:lnTo>
                    <a:pt x="4529" y="25912"/>
                  </a:lnTo>
                  <a:lnTo>
                    <a:pt x="4785" y="26128"/>
                  </a:lnTo>
                  <a:lnTo>
                    <a:pt x="5021" y="26286"/>
                  </a:lnTo>
                  <a:lnTo>
                    <a:pt x="5356" y="26483"/>
                  </a:lnTo>
                  <a:lnTo>
                    <a:pt x="5474" y="26561"/>
                  </a:lnTo>
                  <a:lnTo>
                    <a:pt x="6064" y="25774"/>
                  </a:lnTo>
                  <a:lnTo>
                    <a:pt x="7443" y="23982"/>
                  </a:lnTo>
                  <a:lnTo>
                    <a:pt x="8230" y="22978"/>
                  </a:lnTo>
                  <a:lnTo>
                    <a:pt x="8998" y="22013"/>
                  </a:lnTo>
                  <a:lnTo>
                    <a:pt x="9668" y="21186"/>
                  </a:lnTo>
                  <a:lnTo>
                    <a:pt x="9943" y="20871"/>
                  </a:lnTo>
                  <a:lnTo>
                    <a:pt x="10179" y="20635"/>
                  </a:lnTo>
                  <a:lnTo>
                    <a:pt x="10357" y="20438"/>
                  </a:lnTo>
                  <a:lnTo>
                    <a:pt x="10514" y="20241"/>
                  </a:lnTo>
                  <a:lnTo>
                    <a:pt x="10632" y="20025"/>
                  </a:lnTo>
                  <a:lnTo>
                    <a:pt x="10711" y="19788"/>
                  </a:lnTo>
                  <a:lnTo>
                    <a:pt x="10790" y="19572"/>
                  </a:lnTo>
                  <a:lnTo>
                    <a:pt x="10809" y="19336"/>
                  </a:lnTo>
                  <a:lnTo>
                    <a:pt x="10829" y="19099"/>
                  </a:lnTo>
                  <a:lnTo>
                    <a:pt x="10809" y="18843"/>
                  </a:lnTo>
                  <a:lnTo>
                    <a:pt x="10770" y="18587"/>
                  </a:lnTo>
                  <a:lnTo>
                    <a:pt x="10711" y="18331"/>
                  </a:lnTo>
                  <a:lnTo>
                    <a:pt x="10632" y="18075"/>
                  </a:lnTo>
                  <a:lnTo>
                    <a:pt x="10514" y="17800"/>
                  </a:lnTo>
                  <a:lnTo>
                    <a:pt x="10396" y="17524"/>
                  </a:lnTo>
                  <a:lnTo>
                    <a:pt x="10238" y="17268"/>
                  </a:lnTo>
                  <a:lnTo>
                    <a:pt x="10081" y="16973"/>
                  </a:lnTo>
                  <a:lnTo>
                    <a:pt x="9884" y="16697"/>
                  </a:lnTo>
                  <a:lnTo>
                    <a:pt x="9864" y="16303"/>
                  </a:lnTo>
                  <a:lnTo>
                    <a:pt x="9845" y="15870"/>
                  </a:lnTo>
                  <a:lnTo>
                    <a:pt x="9805" y="15378"/>
                  </a:lnTo>
                  <a:lnTo>
                    <a:pt x="9746" y="14846"/>
                  </a:lnTo>
                  <a:lnTo>
                    <a:pt x="9668" y="14335"/>
                  </a:lnTo>
                  <a:lnTo>
                    <a:pt x="9608" y="14098"/>
                  </a:lnTo>
                  <a:lnTo>
                    <a:pt x="9569" y="13882"/>
                  </a:lnTo>
                  <a:lnTo>
                    <a:pt x="9490" y="13704"/>
                  </a:lnTo>
                  <a:lnTo>
                    <a:pt x="9431" y="13567"/>
                  </a:lnTo>
                  <a:lnTo>
                    <a:pt x="9392" y="13488"/>
                  </a:lnTo>
                  <a:lnTo>
                    <a:pt x="9352" y="13389"/>
                  </a:lnTo>
                  <a:lnTo>
                    <a:pt x="9293" y="13094"/>
                  </a:lnTo>
                  <a:lnTo>
                    <a:pt x="9254" y="12720"/>
                  </a:lnTo>
                  <a:lnTo>
                    <a:pt x="9195" y="12228"/>
                  </a:lnTo>
                  <a:lnTo>
                    <a:pt x="9077" y="11066"/>
                  </a:lnTo>
                  <a:lnTo>
                    <a:pt x="9018" y="10397"/>
                  </a:lnTo>
                  <a:lnTo>
                    <a:pt x="8919" y="9688"/>
                  </a:lnTo>
                  <a:lnTo>
                    <a:pt x="8801" y="8940"/>
                  </a:lnTo>
                  <a:lnTo>
                    <a:pt x="8663" y="8172"/>
                  </a:lnTo>
                  <a:lnTo>
                    <a:pt x="8506" y="7404"/>
                  </a:lnTo>
                  <a:lnTo>
                    <a:pt x="8289" y="6636"/>
                  </a:lnTo>
                  <a:lnTo>
                    <a:pt x="8171" y="6262"/>
                  </a:lnTo>
                  <a:lnTo>
                    <a:pt x="8033" y="5888"/>
                  </a:lnTo>
                  <a:lnTo>
                    <a:pt x="7896" y="5514"/>
                  </a:lnTo>
                  <a:lnTo>
                    <a:pt x="7738" y="5159"/>
                  </a:lnTo>
                  <a:lnTo>
                    <a:pt x="7580" y="4805"/>
                  </a:lnTo>
                  <a:lnTo>
                    <a:pt x="7403" y="4470"/>
                  </a:lnTo>
                  <a:lnTo>
                    <a:pt x="7206" y="4136"/>
                  </a:lnTo>
                  <a:lnTo>
                    <a:pt x="6990" y="3840"/>
                  </a:lnTo>
                  <a:lnTo>
                    <a:pt x="6557" y="3250"/>
                  </a:lnTo>
                  <a:lnTo>
                    <a:pt x="6143" y="2738"/>
                  </a:lnTo>
                  <a:lnTo>
                    <a:pt x="5749" y="2265"/>
                  </a:lnTo>
                  <a:lnTo>
                    <a:pt x="5375" y="1871"/>
                  </a:lnTo>
                  <a:lnTo>
                    <a:pt x="5021" y="1497"/>
                  </a:lnTo>
                  <a:lnTo>
                    <a:pt x="4686" y="1202"/>
                  </a:lnTo>
                  <a:lnTo>
                    <a:pt x="4371" y="926"/>
                  </a:lnTo>
                  <a:lnTo>
                    <a:pt x="4096" y="710"/>
                  </a:lnTo>
                  <a:lnTo>
                    <a:pt x="3840" y="513"/>
                  </a:lnTo>
                  <a:lnTo>
                    <a:pt x="3603" y="355"/>
                  </a:lnTo>
                  <a:lnTo>
                    <a:pt x="3249" y="139"/>
                  </a:lnTo>
                  <a:lnTo>
                    <a:pt x="3013" y="40"/>
                  </a:lnTo>
                  <a:lnTo>
                    <a:pt x="2934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71"/>
            <p:cNvSpPr/>
            <p:nvPr/>
          </p:nvSpPr>
          <p:spPr>
            <a:xfrm>
              <a:off x="7997891" y="751107"/>
              <a:ext cx="378943" cy="133160"/>
            </a:xfrm>
            <a:custGeom>
              <a:avLst/>
              <a:gdLst/>
              <a:ahLst/>
              <a:cxnLst/>
              <a:rect l="l" t="t" r="r" b="b"/>
              <a:pathLst>
                <a:path w="19670" h="6912" extrusionOk="0">
                  <a:moveTo>
                    <a:pt x="11597" y="1"/>
                  </a:moveTo>
                  <a:lnTo>
                    <a:pt x="10928" y="20"/>
                  </a:lnTo>
                  <a:lnTo>
                    <a:pt x="9589" y="60"/>
                  </a:lnTo>
                  <a:lnTo>
                    <a:pt x="8250" y="158"/>
                  </a:lnTo>
                  <a:lnTo>
                    <a:pt x="6931" y="276"/>
                  </a:lnTo>
                  <a:lnTo>
                    <a:pt x="5651" y="414"/>
                  </a:lnTo>
                  <a:lnTo>
                    <a:pt x="4450" y="572"/>
                  </a:lnTo>
                  <a:lnTo>
                    <a:pt x="3308" y="749"/>
                  </a:lnTo>
                  <a:lnTo>
                    <a:pt x="2284" y="906"/>
                  </a:lnTo>
                  <a:lnTo>
                    <a:pt x="1359" y="1084"/>
                  </a:lnTo>
                  <a:lnTo>
                    <a:pt x="611" y="1241"/>
                  </a:lnTo>
                  <a:lnTo>
                    <a:pt x="0" y="1379"/>
                  </a:lnTo>
                  <a:lnTo>
                    <a:pt x="59" y="1674"/>
                  </a:lnTo>
                  <a:lnTo>
                    <a:pt x="138" y="1950"/>
                  </a:lnTo>
                  <a:lnTo>
                    <a:pt x="237" y="2225"/>
                  </a:lnTo>
                  <a:lnTo>
                    <a:pt x="355" y="2501"/>
                  </a:lnTo>
                  <a:lnTo>
                    <a:pt x="492" y="2777"/>
                  </a:lnTo>
                  <a:lnTo>
                    <a:pt x="670" y="3033"/>
                  </a:lnTo>
                  <a:lnTo>
                    <a:pt x="847" y="3308"/>
                  </a:lnTo>
                  <a:lnTo>
                    <a:pt x="1044" y="3545"/>
                  </a:lnTo>
                  <a:lnTo>
                    <a:pt x="1241" y="3801"/>
                  </a:lnTo>
                  <a:lnTo>
                    <a:pt x="1477" y="4037"/>
                  </a:lnTo>
                  <a:lnTo>
                    <a:pt x="1733" y="4273"/>
                  </a:lnTo>
                  <a:lnTo>
                    <a:pt x="1989" y="4490"/>
                  </a:lnTo>
                  <a:lnTo>
                    <a:pt x="2284" y="4706"/>
                  </a:lnTo>
                  <a:lnTo>
                    <a:pt x="2580" y="4923"/>
                  </a:lnTo>
                  <a:lnTo>
                    <a:pt x="2875" y="5120"/>
                  </a:lnTo>
                  <a:lnTo>
                    <a:pt x="3210" y="5317"/>
                  </a:lnTo>
                  <a:lnTo>
                    <a:pt x="3544" y="5494"/>
                  </a:lnTo>
                  <a:lnTo>
                    <a:pt x="3899" y="5671"/>
                  </a:lnTo>
                  <a:lnTo>
                    <a:pt x="4253" y="5829"/>
                  </a:lnTo>
                  <a:lnTo>
                    <a:pt x="4627" y="5986"/>
                  </a:lnTo>
                  <a:lnTo>
                    <a:pt x="5021" y="6124"/>
                  </a:lnTo>
                  <a:lnTo>
                    <a:pt x="5415" y="6242"/>
                  </a:lnTo>
                  <a:lnTo>
                    <a:pt x="5828" y="6380"/>
                  </a:lnTo>
                  <a:lnTo>
                    <a:pt x="6242" y="6478"/>
                  </a:lnTo>
                  <a:lnTo>
                    <a:pt x="6675" y="6577"/>
                  </a:lnTo>
                  <a:lnTo>
                    <a:pt x="7108" y="6656"/>
                  </a:lnTo>
                  <a:lnTo>
                    <a:pt x="7561" y="6734"/>
                  </a:lnTo>
                  <a:lnTo>
                    <a:pt x="8014" y="6793"/>
                  </a:lnTo>
                  <a:lnTo>
                    <a:pt x="8486" y="6852"/>
                  </a:lnTo>
                  <a:lnTo>
                    <a:pt x="8939" y="6872"/>
                  </a:lnTo>
                  <a:lnTo>
                    <a:pt x="9431" y="6911"/>
                  </a:lnTo>
                  <a:lnTo>
                    <a:pt x="10317" y="6911"/>
                  </a:lnTo>
                  <a:lnTo>
                    <a:pt x="10731" y="6892"/>
                  </a:lnTo>
                  <a:lnTo>
                    <a:pt x="11144" y="6852"/>
                  </a:lnTo>
                  <a:lnTo>
                    <a:pt x="11558" y="6813"/>
                  </a:lnTo>
                  <a:lnTo>
                    <a:pt x="12365" y="6695"/>
                  </a:lnTo>
                  <a:lnTo>
                    <a:pt x="13153" y="6537"/>
                  </a:lnTo>
                  <a:lnTo>
                    <a:pt x="13901" y="6340"/>
                  </a:lnTo>
                  <a:lnTo>
                    <a:pt x="14649" y="6104"/>
                  </a:lnTo>
                  <a:lnTo>
                    <a:pt x="15338" y="5829"/>
                  </a:lnTo>
                  <a:lnTo>
                    <a:pt x="16007" y="5533"/>
                  </a:lnTo>
                  <a:lnTo>
                    <a:pt x="16637" y="5199"/>
                  </a:lnTo>
                  <a:lnTo>
                    <a:pt x="17228" y="4824"/>
                  </a:lnTo>
                  <a:lnTo>
                    <a:pt x="17760" y="4450"/>
                  </a:lnTo>
                  <a:lnTo>
                    <a:pt x="18016" y="4253"/>
                  </a:lnTo>
                  <a:lnTo>
                    <a:pt x="18252" y="4037"/>
                  </a:lnTo>
                  <a:lnTo>
                    <a:pt x="18488" y="3840"/>
                  </a:lnTo>
                  <a:lnTo>
                    <a:pt x="18685" y="3623"/>
                  </a:lnTo>
                  <a:lnTo>
                    <a:pt x="18902" y="3387"/>
                  </a:lnTo>
                  <a:lnTo>
                    <a:pt x="19079" y="3171"/>
                  </a:lnTo>
                  <a:lnTo>
                    <a:pt x="19256" y="2954"/>
                  </a:lnTo>
                  <a:lnTo>
                    <a:pt x="19414" y="2718"/>
                  </a:lnTo>
                  <a:lnTo>
                    <a:pt x="19551" y="2481"/>
                  </a:lnTo>
                  <a:lnTo>
                    <a:pt x="19670" y="2245"/>
                  </a:lnTo>
                  <a:lnTo>
                    <a:pt x="19473" y="2029"/>
                  </a:lnTo>
                  <a:lnTo>
                    <a:pt x="19256" y="1832"/>
                  </a:lnTo>
                  <a:lnTo>
                    <a:pt x="19020" y="1635"/>
                  </a:lnTo>
                  <a:lnTo>
                    <a:pt x="18764" y="1438"/>
                  </a:lnTo>
                  <a:lnTo>
                    <a:pt x="18508" y="1280"/>
                  </a:lnTo>
                  <a:lnTo>
                    <a:pt x="18252" y="1123"/>
                  </a:lnTo>
                  <a:lnTo>
                    <a:pt x="17996" y="985"/>
                  </a:lnTo>
                  <a:lnTo>
                    <a:pt x="17760" y="867"/>
                  </a:lnTo>
                  <a:lnTo>
                    <a:pt x="17327" y="709"/>
                  </a:lnTo>
                  <a:lnTo>
                    <a:pt x="16874" y="552"/>
                  </a:lnTo>
                  <a:lnTo>
                    <a:pt x="16362" y="434"/>
                  </a:lnTo>
                  <a:lnTo>
                    <a:pt x="15850" y="316"/>
                  </a:lnTo>
                  <a:lnTo>
                    <a:pt x="15299" y="237"/>
                  </a:lnTo>
                  <a:lnTo>
                    <a:pt x="14728" y="158"/>
                  </a:lnTo>
                  <a:lnTo>
                    <a:pt x="14117" y="99"/>
                  </a:lnTo>
                  <a:lnTo>
                    <a:pt x="13507" y="60"/>
                  </a:lnTo>
                  <a:lnTo>
                    <a:pt x="12877" y="20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rgbClr val="5E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71"/>
            <p:cNvSpPr/>
            <p:nvPr/>
          </p:nvSpPr>
          <p:spPr>
            <a:xfrm>
              <a:off x="7981188" y="488612"/>
              <a:ext cx="379713" cy="375918"/>
            </a:xfrm>
            <a:custGeom>
              <a:avLst/>
              <a:gdLst/>
              <a:ahLst/>
              <a:cxnLst/>
              <a:rect l="l" t="t" r="r" b="b"/>
              <a:pathLst>
                <a:path w="19710" h="19513" extrusionOk="0">
                  <a:moveTo>
                    <a:pt x="10200" y="1"/>
                  </a:moveTo>
                  <a:lnTo>
                    <a:pt x="9688" y="21"/>
                  </a:lnTo>
                  <a:lnTo>
                    <a:pt x="9176" y="60"/>
                  </a:lnTo>
                  <a:lnTo>
                    <a:pt x="8703" y="119"/>
                  </a:lnTo>
                  <a:lnTo>
                    <a:pt x="8231" y="178"/>
                  </a:lnTo>
                  <a:lnTo>
                    <a:pt x="7798" y="257"/>
                  </a:lnTo>
                  <a:lnTo>
                    <a:pt x="7365" y="375"/>
                  </a:lnTo>
                  <a:lnTo>
                    <a:pt x="6951" y="473"/>
                  </a:lnTo>
                  <a:lnTo>
                    <a:pt x="6577" y="611"/>
                  </a:lnTo>
                  <a:lnTo>
                    <a:pt x="6203" y="749"/>
                  </a:lnTo>
                  <a:lnTo>
                    <a:pt x="5849" y="907"/>
                  </a:lnTo>
                  <a:lnTo>
                    <a:pt x="5494" y="1084"/>
                  </a:lnTo>
                  <a:lnTo>
                    <a:pt x="5179" y="1261"/>
                  </a:lnTo>
                  <a:lnTo>
                    <a:pt x="4864" y="1458"/>
                  </a:lnTo>
                  <a:lnTo>
                    <a:pt x="4588" y="1655"/>
                  </a:lnTo>
                  <a:lnTo>
                    <a:pt x="4313" y="1852"/>
                  </a:lnTo>
                  <a:lnTo>
                    <a:pt x="4037" y="2088"/>
                  </a:lnTo>
                  <a:lnTo>
                    <a:pt x="3801" y="2304"/>
                  </a:lnTo>
                  <a:lnTo>
                    <a:pt x="3565" y="2541"/>
                  </a:lnTo>
                  <a:lnTo>
                    <a:pt x="3328" y="2797"/>
                  </a:lnTo>
                  <a:lnTo>
                    <a:pt x="3132" y="3033"/>
                  </a:lnTo>
                  <a:lnTo>
                    <a:pt x="2935" y="3309"/>
                  </a:lnTo>
                  <a:lnTo>
                    <a:pt x="2757" y="3565"/>
                  </a:lnTo>
                  <a:lnTo>
                    <a:pt x="2580" y="3840"/>
                  </a:lnTo>
                  <a:lnTo>
                    <a:pt x="2423" y="4096"/>
                  </a:lnTo>
                  <a:lnTo>
                    <a:pt x="2147" y="4667"/>
                  </a:lnTo>
                  <a:lnTo>
                    <a:pt x="1891" y="5238"/>
                  </a:lnTo>
                  <a:lnTo>
                    <a:pt x="1694" y="5809"/>
                  </a:lnTo>
                  <a:lnTo>
                    <a:pt x="1517" y="6380"/>
                  </a:lnTo>
                  <a:lnTo>
                    <a:pt x="1379" y="6951"/>
                  </a:lnTo>
                  <a:lnTo>
                    <a:pt x="1281" y="7522"/>
                  </a:lnTo>
                  <a:lnTo>
                    <a:pt x="1202" y="8073"/>
                  </a:lnTo>
                  <a:lnTo>
                    <a:pt x="1143" y="8605"/>
                  </a:lnTo>
                  <a:lnTo>
                    <a:pt x="1123" y="9137"/>
                  </a:lnTo>
                  <a:lnTo>
                    <a:pt x="1104" y="9609"/>
                  </a:lnTo>
                  <a:lnTo>
                    <a:pt x="1104" y="10062"/>
                  </a:lnTo>
                  <a:lnTo>
                    <a:pt x="1123" y="10869"/>
                  </a:lnTo>
                  <a:lnTo>
                    <a:pt x="1163" y="11499"/>
                  </a:lnTo>
                  <a:lnTo>
                    <a:pt x="1222" y="11893"/>
                  </a:lnTo>
                  <a:lnTo>
                    <a:pt x="1241" y="12031"/>
                  </a:lnTo>
                  <a:lnTo>
                    <a:pt x="1025" y="12326"/>
                  </a:lnTo>
                  <a:lnTo>
                    <a:pt x="808" y="12681"/>
                  </a:lnTo>
                  <a:lnTo>
                    <a:pt x="572" y="13133"/>
                  </a:lnTo>
                  <a:lnTo>
                    <a:pt x="454" y="13389"/>
                  </a:lnTo>
                  <a:lnTo>
                    <a:pt x="336" y="13645"/>
                  </a:lnTo>
                  <a:lnTo>
                    <a:pt x="237" y="13941"/>
                  </a:lnTo>
                  <a:lnTo>
                    <a:pt x="139" y="14236"/>
                  </a:lnTo>
                  <a:lnTo>
                    <a:pt x="80" y="14531"/>
                  </a:lnTo>
                  <a:lnTo>
                    <a:pt x="21" y="14827"/>
                  </a:lnTo>
                  <a:lnTo>
                    <a:pt x="1" y="15142"/>
                  </a:lnTo>
                  <a:lnTo>
                    <a:pt x="21" y="15457"/>
                  </a:lnTo>
                  <a:lnTo>
                    <a:pt x="2915" y="15791"/>
                  </a:lnTo>
                  <a:lnTo>
                    <a:pt x="3348" y="16146"/>
                  </a:lnTo>
                  <a:lnTo>
                    <a:pt x="3781" y="16481"/>
                  </a:lnTo>
                  <a:lnTo>
                    <a:pt x="4214" y="16796"/>
                  </a:lnTo>
                  <a:lnTo>
                    <a:pt x="4628" y="17091"/>
                  </a:lnTo>
                  <a:lnTo>
                    <a:pt x="5041" y="17347"/>
                  </a:lnTo>
                  <a:lnTo>
                    <a:pt x="5474" y="17603"/>
                  </a:lnTo>
                  <a:lnTo>
                    <a:pt x="5868" y="17839"/>
                  </a:lnTo>
                  <a:lnTo>
                    <a:pt x="6282" y="18056"/>
                  </a:lnTo>
                  <a:lnTo>
                    <a:pt x="6695" y="18272"/>
                  </a:lnTo>
                  <a:lnTo>
                    <a:pt x="7089" y="18449"/>
                  </a:lnTo>
                  <a:lnTo>
                    <a:pt x="7483" y="18627"/>
                  </a:lnTo>
                  <a:lnTo>
                    <a:pt x="7877" y="18764"/>
                  </a:lnTo>
                  <a:lnTo>
                    <a:pt x="8251" y="18902"/>
                  </a:lnTo>
                  <a:lnTo>
                    <a:pt x="8644" y="19020"/>
                  </a:lnTo>
                  <a:lnTo>
                    <a:pt x="9019" y="19139"/>
                  </a:lnTo>
                  <a:lnTo>
                    <a:pt x="9393" y="19237"/>
                  </a:lnTo>
                  <a:lnTo>
                    <a:pt x="9747" y="19316"/>
                  </a:lnTo>
                  <a:lnTo>
                    <a:pt x="10121" y="19375"/>
                  </a:lnTo>
                  <a:lnTo>
                    <a:pt x="10475" y="19414"/>
                  </a:lnTo>
                  <a:lnTo>
                    <a:pt x="10830" y="19473"/>
                  </a:lnTo>
                  <a:lnTo>
                    <a:pt x="11499" y="19513"/>
                  </a:lnTo>
                  <a:lnTo>
                    <a:pt x="12169" y="19513"/>
                  </a:lnTo>
                  <a:lnTo>
                    <a:pt x="12818" y="19454"/>
                  </a:lnTo>
                  <a:lnTo>
                    <a:pt x="13429" y="19375"/>
                  </a:lnTo>
                  <a:lnTo>
                    <a:pt x="14039" y="19257"/>
                  </a:lnTo>
                  <a:lnTo>
                    <a:pt x="14590" y="19119"/>
                  </a:lnTo>
                  <a:lnTo>
                    <a:pt x="15142" y="18942"/>
                  </a:lnTo>
                  <a:lnTo>
                    <a:pt x="15654" y="18745"/>
                  </a:lnTo>
                  <a:lnTo>
                    <a:pt x="16146" y="18509"/>
                  </a:lnTo>
                  <a:lnTo>
                    <a:pt x="16618" y="18272"/>
                  </a:lnTo>
                  <a:lnTo>
                    <a:pt x="17052" y="18016"/>
                  </a:lnTo>
                  <a:lnTo>
                    <a:pt x="17445" y="17760"/>
                  </a:lnTo>
                  <a:lnTo>
                    <a:pt x="17819" y="17485"/>
                  </a:lnTo>
                  <a:lnTo>
                    <a:pt x="18154" y="17189"/>
                  </a:lnTo>
                  <a:lnTo>
                    <a:pt x="18469" y="16914"/>
                  </a:lnTo>
                  <a:lnTo>
                    <a:pt x="18745" y="16638"/>
                  </a:lnTo>
                  <a:lnTo>
                    <a:pt x="18981" y="16362"/>
                  </a:lnTo>
                  <a:lnTo>
                    <a:pt x="19198" y="16106"/>
                  </a:lnTo>
                  <a:lnTo>
                    <a:pt x="19375" y="15850"/>
                  </a:lnTo>
                  <a:lnTo>
                    <a:pt x="19513" y="15614"/>
                  </a:lnTo>
                  <a:lnTo>
                    <a:pt x="19611" y="15417"/>
                  </a:lnTo>
                  <a:lnTo>
                    <a:pt x="19670" y="15220"/>
                  </a:lnTo>
                  <a:lnTo>
                    <a:pt x="19710" y="14984"/>
                  </a:lnTo>
                  <a:lnTo>
                    <a:pt x="19690" y="14787"/>
                  </a:lnTo>
                  <a:lnTo>
                    <a:pt x="19651" y="14610"/>
                  </a:lnTo>
                  <a:lnTo>
                    <a:pt x="19572" y="14453"/>
                  </a:lnTo>
                  <a:lnTo>
                    <a:pt x="19493" y="14315"/>
                  </a:lnTo>
                  <a:lnTo>
                    <a:pt x="19375" y="14197"/>
                  </a:lnTo>
                  <a:lnTo>
                    <a:pt x="19276" y="14118"/>
                  </a:lnTo>
                  <a:lnTo>
                    <a:pt x="19158" y="14039"/>
                  </a:lnTo>
                  <a:lnTo>
                    <a:pt x="19257" y="13645"/>
                  </a:lnTo>
                  <a:lnTo>
                    <a:pt x="19336" y="13271"/>
                  </a:lnTo>
                  <a:lnTo>
                    <a:pt x="19414" y="12858"/>
                  </a:lnTo>
                  <a:lnTo>
                    <a:pt x="19454" y="12444"/>
                  </a:lnTo>
                  <a:lnTo>
                    <a:pt x="19493" y="12011"/>
                  </a:lnTo>
                  <a:lnTo>
                    <a:pt x="19513" y="11578"/>
                  </a:lnTo>
                  <a:lnTo>
                    <a:pt x="19513" y="11145"/>
                  </a:lnTo>
                  <a:lnTo>
                    <a:pt x="19493" y="10692"/>
                  </a:lnTo>
                  <a:lnTo>
                    <a:pt x="19454" y="10239"/>
                  </a:lnTo>
                  <a:lnTo>
                    <a:pt x="19395" y="9767"/>
                  </a:lnTo>
                  <a:lnTo>
                    <a:pt x="19316" y="9294"/>
                  </a:lnTo>
                  <a:lnTo>
                    <a:pt x="19217" y="8822"/>
                  </a:lnTo>
                  <a:lnTo>
                    <a:pt x="19099" y="8349"/>
                  </a:lnTo>
                  <a:lnTo>
                    <a:pt x="18961" y="7857"/>
                  </a:lnTo>
                  <a:lnTo>
                    <a:pt x="18804" y="7384"/>
                  </a:lnTo>
                  <a:lnTo>
                    <a:pt x="18646" y="6892"/>
                  </a:lnTo>
                  <a:lnTo>
                    <a:pt x="18469" y="6479"/>
                  </a:lnTo>
                  <a:lnTo>
                    <a:pt x="18292" y="6045"/>
                  </a:lnTo>
                  <a:lnTo>
                    <a:pt x="18095" y="5652"/>
                  </a:lnTo>
                  <a:lnTo>
                    <a:pt x="17898" y="5258"/>
                  </a:lnTo>
                  <a:lnTo>
                    <a:pt x="17682" y="4864"/>
                  </a:lnTo>
                  <a:lnTo>
                    <a:pt x="17445" y="4490"/>
                  </a:lnTo>
                  <a:lnTo>
                    <a:pt x="17229" y="4136"/>
                  </a:lnTo>
                  <a:lnTo>
                    <a:pt x="16973" y="3781"/>
                  </a:lnTo>
                  <a:lnTo>
                    <a:pt x="16737" y="3446"/>
                  </a:lnTo>
                  <a:lnTo>
                    <a:pt x="16481" y="3131"/>
                  </a:lnTo>
                  <a:lnTo>
                    <a:pt x="16205" y="2816"/>
                  </a:lnTo>
                  <a:lnTo>
                    <a:pt x="15949" y="2521"/>
                  </a:lnTo>
                  <a:lnTo>
                    <a:pt x="15673" y="2245"/>
                  </a:lnTo>
                  <a:lnTo>
                    <a:pt x="15378" y="1970"/>
                  </a:lnTo>
                  <a:lnTo>
                    <a:pt x="15102" y="1733"/>
                  </a:lnTo>
                  <a:lnTo>
                    <a:pt x="14807" y="1497"/>
                  </a:lnTo>
                  <a:lnTo>
                    <a:pt x="14453" y="1182"/>
                  </a:lnTo>
                  <a:lnTo>
                    <a:pt x="14059" y="907"/>
                  </a:lnTo>
                  <a:lnTo>
                    <a:pt x="13665" y="670"/>
                  </a:lnTo>
                  <a:lnTo>
                    <a:pt x="13232" y="454"/>
                  </a:lnTo>
                  <a:lnTo>
                    <a:pt x="12799" y="296"/>
                  </a:lnTo>
                  <a:lnTo>
                    <a:pt x="12326" y="158"/>
                  </a:lnTo>
                  <a:lnTo>
                    <a:pt x="11834" y="60"/>
                  </a:lnTo>
                  <a:lnTo>
                    <a:pt x="11578" y="40"/>
                  </a:lnTo>
                  <a:lnTo>
                    <a:pt x="11302" y="21"/>
                  </a:lnTo>
                  <a:lnTo>
                    <a:pt x="10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71"/>
            <p:cNvSpPr/>
            <p:nvPr/>
          </p:nvSpPr>
          <p:spPr>
            <a:xfrm>
              <a:off x="7981188" y="518956"/>
              <a:ext cx="379713" cy="345576"/>
            </a:xfrm>
            <a:custGeom>
              <a:avLst/>
              <a:gdLst/>
              <a:ahLst/>
              <a:cxnLst/>
              <a:rect l="l" t="t" r="r" b="b"/>
              <a:pathLst>
                <a:path w="19710" h="17938" extrusionOk="0">
                  <a:moveTo>
                    <a:pt x="4667" y="1"/>
                  </a:moveTo>
                  <a:lnTo>
                    <a:pt x="4254" y="336"/>
                  </a:lnTo>
                  <a:lnTo>
                    <a:pt x="3860" y="670"/>
                  </a:lnTo>
                  <a:lnTo>
                    <a:pt x="3506" y="1025"/>
                  </a:lnTo>
                  <a:lnTo>
                    <a:pt x="3191" y="1399"/>
                  </a:lnTo>
                  <a:lnTo>
                    <a:pt x="2895" y="1793"/>
                  </a:lnTo>
                  <a:lnTo>
                    <a:pt x="2620" y="2186"/>
                  </a:lnTo>
                  <a:lnTo>
                    <a:pt x="2383" y="2600"/>
                  </a:lnTo>
                  <a:lnTo>
                    <a:pt x="2167" y="3013"/>
                  </a:lnTo>
                  <a:lnTo>
                    <a:pt x="1990" y="3447"/>
                  </a:lnTo>
                  <a:lnTo>
                    <a:pt x="1812" y="3880"/>
                  </a:lnTo>
                  <a:lnTo>
                    <a:pt x="1675" y="4313"/>
                  </a:lnTo>
                  <a:lnTo>
                    <a:pt x="1537" y="4746"/>
                  </a:lnTo>
                  <a:lnTo>
                    <a:pt x="1438" y="5179"/>
                  </a:lnTo>
                  <a:lnTo>
                    <a:pt x="1340" y="5612"/>
                  </a:lnTo>
                  <a:lnTo>
                    <a:pt x="1261" y="6045"/>
                  </a:lnTo>
                  <a:lnTo>
                    <a:pt x="1202" y="6459"/>
                  </a:lnTo>
                  <a:lnTo>
                    <a:pt x="1123" y="7266"/>
                  </a:lnTo>
                  <a:lnTo>
                    <a:pt x="1104" y="8014"/>
                  </a:lnTo>
                  <a:lnTo>
                    <a:pt x="1104" y="8684"/>
                  </a:lnTo>
                  <a:lnTo>
                    <a:pt x="1123" y="9274"/>
                  </a:lnTo>
                  <a:lnTo>
                    <a:pt x="1163" y="9767"/>
                  </a:lnTo>
                  <a:lnTo>
                    <a:pt x="1202" y="10141"/>
                  </a:lnTo>
                  <a:lnTo>
                    <a:pt x="1241" y="10456"/>
                  </a:lnTo>
                  <a:lnTo>
                    <a:pt x="1025" y="10751"/>
                  </a:lnTo>
                  <a:lnTo>
                    <a:pt x="808" y="11106"/>
                  </a:lnTo>
                  <a:lnTo>
                    <a:pt x="572" y="11558"/>
                  </a:lnTo>
                  <a:lnTo>
                    <a:pt x="454" y="11814"/>
                  </a:lnTo>
                  <a:lnTo>
                    <a:pt x="336" y="12070"/>
                  </a:lnTo>
                  <a:lnTo>
                    <a:pt x="237" y="12366"/>
                  </a:lnTo>
                  <a:lnTo>
                    <a:pt x="139" y="12661"/>
                  </a:lnTo>
                  <a:lnTo>
                    <a:pt x="80" y="12956"/>
                  </a:lnTo>
                  <a:lnTo>
                    <a:pt x="21" y="13252"/>
                  </a:lnTo>
                  <a:lnTo>
                    <a:pt x="1" y="13567"/>
                  </a:lnTo>
                  <a:lnTo>
                    <a:pt x="21" y="13882"/>
                  </a:lnTo>
                  <a:lnTo>
                    <a:pt x="2915" y="14216"/>
                  </a:lnTo>
                  <a:lnTo>
                    <a:pt x="3348" y="14571"/>
                  </a:lnTo>
                  <a:lnTo>
                    <a:pt x="3781" y="14906"/>
                  </a:lnTo>
                  <a:lnTo>
                    <a:pt x="4214" y="15221"/>
                  </a:lnTo>
                  <a:lnTo>
                    <a:pt x="4628" y="15516"/>
                  </a:lnTo>
                  <a:lnTo>
                    <a:pt x="5041" y="15772"/>
                  </a:lnTo>
                  <a:lnTo>
                    <a:pt x="5474" y="16028"/>
                  </a:lnTo>
                  <a:lnTo>
                    <a:pt x="5868" y="16264"/>
                  </a:lnTo>
                  <a:lnTo>
                    <a:pt x="6282" y="16481"/>
                  </a:lnTo>
                  <a:lnTo>
                    <a:pt x="6695" y="16697"/>
                  </a:lnTo>
                  <a:lnTo>
                    <a:pt x="7089" y="16874"/>
                  </a:lnTo>
                  <a:lnTo>
                    <a:pt x="7483" y="17052"/>
                  </a:lnTo>
                  <a:lnTo>
                    <a:pt x="7877" y="17189"/>
                  </a:lnTo>
                  <a:lnTo>
                    <a:pt x="8251" y="17327"/>
                  </a:lnTo>
                  <a:lnTo>
                    <a:pt x="8644" y="17445"/>
                  </a:lnTo>
                  <a:lnTo>
                    <a:pt x="9019" y="17564"/>
                  </a:lnTo>
                  <a:lnTo>
                    <a:pt x="9393" y="17662"/>
                  </a:lnTo>
                  <a:lnTo>
                    <a:pt x="9747" y="17741"/>
                  </a:lnTo>
                  <a:lnTo>
                    <a:pt x="10121" y="17800"/>
                  </a:lnTo>
                  <a:lnTo>
                    <a:pt x="10475" y="17839"/>
                  </a:lnTo>
                  <a:lnTo>
                    <a:pt x="10830" y="17898"/>
                  </a:lnTo>
                  <a:lnTo>
                    <a:pt x="11499" y="17938"/>
                  </a:lnTo>
                  <a:lnTo>
                    <a:pt x="12169" y="17938"/>
                  </a:lnTo>
                  <a:lnTo>
                    <a:pt x="12818" y="17879"/>
                  </a:lnTo>
                  <a:lnTo>
                    <a:pt x="13429" y="17800"/>
                  </a:lnTo>
                  <a:lnTo>
                    <a:pt x="14039" y="17682"/>
                  </a:lnTo>
                  <a:lnTo>
                    <a:pt x="14590" y="17544"/>
                  </a:lnTo>
                  <a:lnTo>
                    <a:pt x="15142" y="17367"/>
                  </a:lnTo>
                  <a:lnTo>
                    <a:pt x="15654" y="17170"/>
                  </a:lnTo>
                  <a:lnTo>
                    <a:pt x="16146" y="16934"/>
                  </a:lnTo>
                  <a:lnTo>
                    <a:pt x="16618" y="16697"/>
                  </a:lnTo>
                  <a:lnTo>
                    <a:pt x="17052" y="16441"/>
                  </a:lnTo>
                  <a:lnTo>
                    <a:pt x="17445" y="16185"/>
                  </a:lnTo>
                  <a:lnTo>
                    <a:pt x="17819" y="15910"/>
                  </a:lnTo>
                  <a:lnTo>
                    <a:pt x="18154" y="15614"/>
                  </a:lnTo>
                  <a:lnTo>
                    <a:pt x="18469" y="15339"/>
                  </a:lnTo>
                  <a:lnTo>
                    <a:pt x="18745" y="15063"/>
                  </a:lnTo>
                  <a:lnTo>
                    <a:pt x="18981" y="14787"/>
                  </a:lnTo>
                  <a:lnTo>
                    <a:pt x="19198" y="14531"/>
                  </a:lnTo>
                  <a:lnTo>
                    <a:pt x="19375" y="14275"/>
                  </a:lnTo>
                  <a:lnTo>
                    <a:pt x="19513" y="14039"/>
                  </a:lnTo>
                  <a:lnTo>
                    <a:pt x="19611" y="13842"/>
                  </a:lnTo>
                  <a:lnTo>
                    <a:pt x="19670" y="13645"/>
                  </a:lnTo>
                  <a:lnTo>
                    <a:pt x="19690" y="13488"/>
                  </a:lnTo>
                  <a:lnTo>
                    <a:pt x="19710" y="13350"/>
                  </a:lnTo>
                  <a:lnTo>
                    <a:pt x="19690" y="13232"/>
                  </a:lnTo>
                  <a:lnTo>
                    <a:pt x="19670" y="13114"/>
                  </a:lnTo>
                  <a:lnTo>
                    <a:pt x="19631" y="13015"/>
                  </a:lnTo>
                  <a:lnTo>
                    <a:pt x="19591" y="12897"/>
                  </a:lnTo>
                  <a:lnTo>
                    <a:pt x="19473" y="12740"/>
                  </a:lnTo>
                  <a:lnTo>
                    <a:pt x="19139" y="13114"/>
                  </a:lnTo>
                  <a:lnTo>
                    <a:pt x="18765" y="13468"/>
                  </a:lnTo>
                  <a:lnTo>
                    <a:pt x="18371" y="13783"/>
                  </a:lnTo>
                  <a:lnTo>
                    <a:pt x="17938" y="14079"/>
                  </a:lnTo>
                  <a:lnTo>
                    <a:pt x="17583" y="14295"/>
                  </a:lnTo>
                  <a:lnTo>
                    <a:pt x="17209" y="14472"/>
                  </a:lnTo>
                  <a:lnTo>
                    <a:pt x="16855" y="14630"/>
                  </a:lnTo>
                  <a:lnTo>
                    <a:pt x="16461" y="14748"/>
                  </a:lnTo>
                  <a:lnTo>
                    <a:pt x="16087" y="14866"/>
                  </a:lnTo>
                  <a:lnTo>
                    <a:pt x="15693" y="14945"/>
                  </a:lnTo>
                  <a:lnTo>
                    <a:pt x="15299" y="15004"/>
                  </a:lnTo>
                  <a:lnTo>
                    <a:pt x="14886" y="15043"/>
                  </a:lnTo>
                  <a:lnTo>
                    <a:pt x="14492" y="15063"/>
                  </a:lnTo>
                  <a:lnTo>
                    <a:pt x="14079" y="15063"/>
                  </a:lnTo>
                  <a:lnTo>
                    <a:pt x="13665" y="15024"/>
                  </a:lnTo>
                  <a:lnTo>
                    <a:pt x="13252" y="14965"/>
                  </a:lnTo>
                  <a:lnTo>
                    <a:pt x="12838" y="14906"/>
                  </a:lnTo>
                  <a:lnTo>
                    <a:pt x="12425" y="14807"/>
                  </a:lnTo>
                  <a:lnTo>
                    <a:pt x="12011" y="14689"/>
                  </a:lnTo>
                  <a:lnTo>
                    <a:pt x="11598" y="14551"/>
                  </a:lnTo>
                  <a:lnTo>
                    <a:pt x="11204" y="14394"/>
                  </a:lnTo>
                  <a:lnTo>
                    <a:pt x="10791" y="14216"/>
                  </a:lnTo>
                  <a:lnTo>
                    <a:pt x="10397" y="14020"/>
                  </a:lnTo>
                  <a:lnTo>
                    <a:pt x="9983" y="13803"/>
                  </a:lnTo>
                  <a:lnTo>
                    <a:pt x="9589" y="13547"/>
                  </a:lnTo>
                  <a:lnTo>
                    <a:pt x="9215" y="13291"/>
                  </a:lnTo>
                  <a:lnTo>
                    <a:pt x="8841" y="13015"/>
                  </a:lnTo>
                  <a:lnTo>
                    <a:pt x="8467" y="12720"/>
                  </a:lnTo>
                  <a:lnTo>
                    <a:pt x="8093" y="12405"/>
                  </a:lnTo>
                  <a:lnTo>
                    <a:pt x="7739" y="12090"/>
                  </a:lnTo>
                  <a:lnTo>
                    <a:pt x="7404" y="11736"/>
                  </a:lnTo>
                  <a:lnTo>
                    <a:pt x="7069" y="11362"/>
                  </a:lnTo>
                  <a:lnTo>
                    <a:pt x="6735" y="10987"/>
                  </a:lnTo>
                  <a:lnTo>
                    <a:pt x="6439" y="10574"/>
                  </a:lnTo>
                  <a:lnTo>
                    <a:pt x="6144" y="10160"/>
                  </a:lnTo>
                  <a:lnTo>
                    <a:pt x="5849" y="9727"/>
                  </a:lnTo>
                  <a:lnTo>
                    <a:pt x="5494" y="9117"/>
                  </a:lnTo>
                  <a:lnTo>
                    <a:pt x="5179" y="8487"/>
                  </a:lnTo>
                  <a:lnTo>
                    <a:pt x="4884" y="7857"/>
                  </a:lnTo>
                  <a:lnTo>
                    <a:pt x="4648" y="7227"/>
                  </a:lnTo>
                  <a:lnTo>
                    <a:pt x="4451" y="6597"/>
                  </a:lnTo>
                  <a:lnTo>
                    <a:pt x="4273" y="5947"/>
                  </a:lnTo>
                  <a:lnTo>
                    <a:pt x="4155" y="5317"/>
                  </a:lnTo>
                  <a:lnTo>
                    <a:pt x="4057" y="4687"/>
                  </a:lnTo>
                  <a:lnTo>
                    <a:pt x="3998" y="4057"/>
                  </a:lnTo>
                  <a:lnTo>
                    <a:pt x="3998" y="3447"/>
                  </a:lnTo>
                  <a:lnTo>
                    <a:pt x="4018" y="2836"/>
                  </a:lnTo>
                  <a:lnTo>
                    <a:pt x="4077" y="2226"/>
                  </a:lnTo>
                  <a:lnTo>
                    <a:pt x="4175" y="1655"/>
                  </a:lnTo>
                  <a:lnTo>
                    <a:pt x="4293" y="1084"/>
                  </a:lnTo>
                  <a:lnTo>
                    <a:pt x="4470" y="533"/>
                  </a:lnTo>
                  <a:lnTo>
                    <a:pt x="466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71"/>
            <p:cNvSpPr/>
            <p:nvPr/>
          </p:nvSpPr>
          <p:spPr>
            <a:xfrm>
              <a:off x="7939478" y="764381"/>
              <a:ext cx="179049" cy="458603"/>
            </a:xfrm>
            <a:custGeom>
              <a:avLst/>
              <a:gdLst/>
              <a:ahLst/>
              <a:cxnLst/>
              <a:rect l="l" t="t" r="r" b="b"/>
              <a:pathLst>
                <a:path w="9294" h="23805" extrusionOk="0">
                  <a:moveTo>
                    <a:pt x="2934" y="1"/>
                  </a:moveTo>
                  <a:lnTo>
                    <a:pt x="2796" y="40"/>
                  </a:lnTo>
                  <a:lnTo>
                    <a:pt x="2638" y="80"/>
                  </a:lnTo>
                  <a:lnTo>
                    <a:pt x="2323" y="198"/>
                  </a:lnTo>
                  <a:lnTo>
                    <a:pt x="1989" y="355"/>
                  </a:lnTo>
                  <a:lnTo>
                    <a:pt x="1654" y="552"/>
                  </a:lnTo>
                  <a:lnTo>
                    <a:pt x="1339" y="769"/>
                  </a:lnTo>
                  <a:lnTo>
                    <a:pt x="1024" y="1025"/>
                  </a:lnTo>
                  <a:lnTo>
                    <a:pt x="748" y="1300"/>
                  </a:lnTo>
                  <a:lnTo>
                    <a:pt x="512" y="1576"/>
                  </a:lnTo>
                  <a:lnTo>
                    <a:pt x="296" y="1871"/>
                  </a:lnTo>
                  <a:lnTo>
                    <a:pt x="138" y="2147"/>
                  </a:lnTo>
                  <a:lnTo>
                    <a:pt x="79" y="2304"/>
                  </a:lnTo>
                  <a:lnTo>
                    <a:pt x="40" y="2442"/>
                  </a:lnTo>
                  <a:lnTo>
                    <a:pt x="20" y="2580"/>
                  </a:lnTo>
                  <a:lnTo>
                    <a:pt x="0" y="2698"/>
                  </a:lnTo>
                  <a:lnTo>
                    <a:pt x="20" y="2836"/>
                  </a:lnTo>
                  <a:lnTo>
                    <a:pt x="40" y="2954"/>
                  </a:lnTo>
                  <a:lnTo>
                    <a:pt x="99" y="3072"/>
                  </a:lnTo>
                  <a:lnTo>
                    <a:pt x="158" y="3171"/>
                  </a:lnTo>
                  <a:lnTo>
                    <a:pt x="256" y="3289"/>
                  </a:lnTo>
                  <a:lnTo>
                    <a:pt x="394" y="3407"/>
                  </a:lnTo>
                  <a:lnTo>
                    <a:pt x="729" y="3683"/>
                  </a:lnTo>
                  <a:lnTo>
                    <a:pt x="1162" y="4037"/>
                  </a:lnTo>
                  <a:lnTo>
                    <a:pt x="1634" y="4470"/>
                  </a:lnTo>
                  <a:lnTo>
                    <a:pt x="1910" y="4746"/>
                  </a:lnTo>
                  <a:lnTo>
                    <a:pt x="2186" y="5021"/>
                  </a:lnTo>
                  <a:lnTo>
                    <a:pt x="2461" y="5336"/>
                  </a:lnTo>
                  <a:lnTo>
                    <a:pt x="2757" y="5691"/>
                  </a:lnTo>
                  <a:lnTo>
                    <a:pt x="3052" y="6065"/>
                  </a:lnTo>
                  <a:lnTo>
                    <a:pt x="3328" y="6478"/>
                  </a:lnTo>
                  <a:lnTo>
                    <a:pt x="3623" y="6951"/>
                  </a:lnTo>
                  <a:lnTo>
                    <a:pt x="3899" y="7443"/>
                  </a:lnTo>
                  <a:lnTo>
                    <a:pt x="4174" y="7975"/>
                  </a:lnTo>
                  <a:lnTo>
                    <a:pt x="4430" y="8546"/>
                  </a:lnTo>
                  <a:lnTo>
                    <a:pt x="4686" y="9176"/>
                  </a:lnTo>
                  <a:lnTo>
                    <a:pt x="4922" y="9845"/>
                  </a:lnTo>
                  <a:lnTo>
                    <a:pt x="5139" y="10574"/>
                  </a:lnTo>
                  <a:lnTo>
                    <a:pt x="5336" y="11342"/>
                  </a:lnTo>
                  <a:lnTo>
                    <a:pt x="5513" y="12169"/>
                  </a:lnTo>
                  <a:lnTo>
                    <a:pt x="5671" y="13055"/>
                  </a:lnTo>
                  <a:lnTo>
                    <a:pt x="5789" y="14000"/>
                  </a:lnTo>
                  <a:lnTo>
                    <a:pt x="5887" y="15004"/>
                  </a:lnTo>
                  <a:lnTo>
                    <a:pt x="5946" y="16067"/>
                  </a:lnTo>
                  <a:lnTo>
                    <a:pt x="5986" y="17189"/>
                  </a:lnTo>
                  <a:lnTo>
                    <a:pt x="5966" y="18371"/>
                  </a:lnTo>
                  <a:lnTo>
                    <a:pt x="5927" y="19631"/>
                  </a:lnTo>
                  <a:lnTo>
                    <a:pt x="5828" y="20970"/>
                  </a:lnTo>
                  <a:lnTo>
                    <a:pt x="5690" y="22367"/>
                  </a:lnTo>
                  <a:lnTo>
                    <a:pt x="8191" y="23805"/>
                  </a:lnTo>
                  <a:lnTo>
                    <a:pt x="8447" y="22860"/>
                  </a:lnTo>
                  <a:lnTo>
                    <a:pt x="8683" y="21895"/>
                  </a:lnTo>
                  <a:lnTo>
                    <a:pt x="8860" y="20930"/>
                  </a:lnTo>
                  <a:lnTo>
                    <a:pt x="9018" y="19946"/>
                  </a:lnTo>
                  <a:lnTo>
                    <a:pt x="9136" y="18981"/>
                  </a:lnTo>
                  <a:lnTo>
                    <a:pt x="9215" y="17996"/>
                  </a:lnTo>
                  <a:lnTo>
                    <a:pt x="9274" y="17032"/>
                  </a:lnTo>
                  <a:lnTo>
                    <a:pt x="9293" y="16047"/>
                  </a:lnTo>
                  <a:lnTo>
                    <a:pt x="9274" y="15083"/>
                  </a:lnTo>
                  <a:lnTo>
                    <a:pt x="9234" y="14137"/>
                  </a:lnTo>
                  <a:lnTo>
                    <a:pt x="9175" y="13192"/>
                  </a:lnTo>
                  <a:lnTo>
                    <a:pt x="9096" y="12267"/>
                  </a:lnTo>
                  <a:lnTo>
                    <a:pt x="8978" y="11361"/>
                  </a:lnTo>
                  <a:lnTo>
                    <a:pt x="8841" y="10456"/>
                  </a:lnTo>
                  <a:lnTo>
                    <a:pt x="8683" y="9589"/>
                  </a:lnTo>
                  <a:lnTo>
                    <a:pt x="8486" y="8743"/>
                  </a:lnTo>
                  <a:lnTo>
                    <a:pt x="8289" y="7916"/>
                  </a:lnTo>
                  <a:lnTo>
                    <a:pt x="8053" y="7108"/>
                  </a:lnTo>
                  <a:lnTo>
                    <a:pt x="7817" y="6341"/>
                  </a:lnTo>
                  <a:lnTo>
                    <a:pt x="7561" y="5592"/>
                  </a:lnTo>
                  <a:lnTo>
                    <a:pt x="7285" y="4903"/>
                  </a:lnTo>
                  <a:lnTo>
                    <a:pt x="6990" y="4234"/>
                  </a:lnTo>
                  <a:lnTo>
                    <a:pt x="6675" y="3604"/>
                  </a:lnTo>
                  <a:lnTo>
                    <a:pt x="6360" y="3013"/>
                  </a:lnTo>
                  <a:lnTo>
                    <a:pt x="6025" y="2462"/>
                  </a:lnTo>
                  <a:lnTo>
                    <a:pt x="5690" y="1970"/>
                  </a:lnTo>
                  <a:lnTo>
                    <a:pt x="5336" y="1517"/>
                  </a:lnTo>
                  <a:lnTo>
                    <a:pt x="4981" y="1103"/>
                  </a:lnTo>
                  <a:lnTo>
                    <a:pt x="4607" y="769"/>
                  </a:lnTo>
                  <a:lnTo>
                    <a:pt x="4411" y="611"/>
                  </a:lnTo>
                  <a:lnTo>
                    <a:pt x="4233" y="473"/>
                  </a:lnTo>
                  <a:lnTo>
                    <a:pt x="4036" y="335"/>
                  </a:lnTo>
                  <a:lnTo>
                    <a:pt x="3859" y="237"/>
                  </a:lnTo>
                  <a:lnTo>
                    <a:pt x="3662" y="139"/>
                  </a:lnTo>
                  <a:lnTo>
                    <a:pt x="3465" y="40"/>
                  </a:lnTo>
                  <a:lnTo>
                    <a:pt x="3347" y="20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5E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71"/>
            <p:cNvSpPr/>
            <p:nvPr/>
          </p:nvSpPr>
          <p:spPr>
            <a:xfrm>
              <a:off x="7939092" y="753766"/>
              <a:ext cx="188161" cy="460125"/>
            </a:xfrm>
            <a:custGeom>
              <a:avLst/>
              <a:gdLst/>
              <a:ahLst/>
              <a:cxnLst/>
              <a:rect l="l" t="t" r="r" b="b"/>
              <a:pathLst>
                <a:path w="9767" h="23884" extrusionOk="0">
                  <a:moveTo>
                    <a:pt x="2993" y="0"/>
                  </a:moveTo>
                  <a:lnTo>
                    <a:pt x="2836" y="20"/>
                  </a:lnTo>
                  <a:lnTo>
                    <a:pt x="2698" y="40"/>
                  </a:lnTo>
                  <a:lnTo>
                    <a:pt x="2540" y="79"/>
                  </a:lnTo>
                  <a:lnTo>
                    <a:pt x="2225" y="197"/>
                  </a:lnTo>
                  <a:lnTo>
                    <a:pt x="1910" y="355"/>
                  </a:lnTo>
                  <a:lnTo>
                    <a:pt x="1576" y="552"/>
                  </a:lnTo>
                  <a:lnTo>
                    <a:pt x="1261" y="788"/>
                  </a:lnTo>
                  <a:lnTo>
                    <a:pt x="965" y="1044"/>
                  </a:lnTo>
                  <a:lnTo>
                    <a:pt x="690" y="1320"/>
                  </a:lnTo>
                  <a:lnTo>
                    <a:pt x="453" y="1595"/>
                  </a:lnTo>
                  <a:lnTo>
                    <a:pt x="256" y="1891"/>
                  </a:lnTo>
                  <a:lnTo>
                    <a:pt x="119" y="2166"/>
                  </a:lnTo>
                  <a:lnTo>
                    <a:pt x="60" y="2324"/>
                  </a:lnTo>
                  <a:lnTo>
                    <a:pt x="20" y="2462"/>
                  </a:lnTo>
                  <a:lnTo>
                    <a:pt x="0" y="2599"/>
                  </a:lnTo>
                  <a:lnTo>
                    <a:pt x="0" y="2718"/>
                  </a:lnTo>
                  <a:lnTo>
                    <a:pt x="20" y="2855"/>
                  </a:lnTo>
                  <a:lnTo>
                    <a:pt x="40" y="2973"/>
                  </a:lnTo>
                  <a:lnTo>
                    <a:pt x="99" y="3092"/>
                  </a:lnTo>
                  <a:lnTo>
                    <a:pt x="178" y="3190"/>
                  </a:lnTo>
                  <a:lnTo>
                    <a:pt x="276" y="3308"/>
                  </a:lnTo>
                  <a:lnTo>
                    <a:pt x="414" y="3426"/>
                  </a:lnTo>
                  <a:lnTo>
                    <a:pt x="768" y="3702"/>
                  </a:lnTo>
                  <a:lnTo>
                    <a:pt x="1202" y="4056"/>
                  </a:lnTo>
                  <a:lnTo>
                    <a:pt x="1694" y="4509"/>
                  </a:lnTo>
                  <a:lnTo>
                    <a:pt x="1969" y="4765"/>
                  </a:lnTo>
                  <a:lnTo>
                    <a:pt x="2265" y="5041"/>
                  </a:lnTo>
                  <a:lnTo>
                    <a:pt x="2560" y="5376"/>
                  </a:lnTo>
                  <a:lnTo>
                    <a:pt x="2855" y="5710"/>
                  </a:lnTo>
                  <a:lnTo>
                    <a:pt x="3151" y="6104"/>
                  </a:lnTo>
                  <a:lnTo>
                    <a:pt x="3466" y="6518"/>
                  </a:lnTo>
                  <a:lnTo>
                    <a:pt x="3761" y="6970"/>
                  </a:lnTo>
                  <a:lnTo>
                    <a:pt x="4056" y="7463"/>
                  </a:lnTo>
                  <a:lnTo>
                    <a:pt x="4352" y="8014"/>
                  </a:lnTo>
                  <a:lnTo>
                    <a:pt x="4647" y="8585"/>
                  </a:lnTo>
                  <a:lnTo>
                    <a:pt x="4903" y="9215"/>
                  </a:lnTo>
                  <a:lnTo>
                    <a:pt x="5179" y="9884"/>
                  </a:lnTo>
                  <a:lnTo>
                    <a:pt x="5415" y="10613"/>
                  </a:lnTo>
                  <a:lnTo>
                    <a:pt x="5651" y="11381"/>
                  </a:lnTo>
                  <a:lnTo>
                    <a:pt x="5848" y="12227"/>
                  </a:lnTo>
                  <a:lnTo>
                    <a:pt x="6025" y="13113"/>
                  </a:lnTo>
                  <a:lnTo>
                    <a:pt x="6183" y="14039"/>
                  </a:lnTo>
                  <a:lnTo>
                    <a:pt x="6321" y="15043"/>
                  </a:lnTo>
                  <a:lnTo>
                    <a:pt x="6419" y="16126"/>
                  </a:lnTo>
                  <a:lnTo>
                    <a:pt x="6478" y="17248"/>
                  </a:lnTo>
                  <a:lnTo>
                    <a:pt x="6518" y="18449"/>
                  </a:lnTo>
                  <a:lnTo>
                    <a:pt x="6518" y="19709"/>
                  </a:lnTo>
                  <a:lnTo>
                    <a:pt x="6458" y="21028"/>
                  </a:lnTo>
                  <a:lnTo>
                    <a:pt x="6380" y="22446"/>
                  </a:lnTo>
                  <a:lnTo>
                    <a:pt x="8939" y="23883"/>
                  </a:lnTo>
                  <a:lnTo>
                    <a:pt x="9156" y="22938"/>
                  </a:lnTo>
                  <a:lnTo>
                    <a:pt x="9353" y="21973"/>
                  </a:lnTo>
                  <a:lnTo>
                    <a:pt x="9491" y="20989"/>
                  </a:lnTo>
                  <a:lnTo>
                    <a:pt x="9609" y="20024"/>
                  </a:lnTo>
                  <a:lnTo>
                    <a:pt x="9687" y="19040"/>
                  </a:lnTo>
                  <a:lnTo>
                    <a:pt x="9747" y="18055"/>
                  </a:lnTo>
                  <a:lnTo>
                    <a:pt x="9766" y="17091"/>
                  </a:lnTo>
                  <a:lnTo>
                    <a:pt x="9747" y="16106"/>
                  </a:lnTo>
                  <a:lnTo>
                    <a:pt x="9707" y="15141"/>
                  </a:lnTo>
                  <a:lnTo>
                    <a:pt x="9648" y="14196"/>
                  </a:lnTo>
                  <a:lnTo>
                    <a:pt x="9550" y="13251"/>
                  </a:lnTo>
                  <a:lnTo>
                    <a:pt x="9431" y="12306"/>
                  </a:lnTo>
                  <a:lnTo>
                    <a:pt x="9274" y="11400"/>
                  </a:lnTo>
                  <a:lnTo>
                    <a:pt x="9097" y="10495"/>
                  </a:lnTo>
                  <a:lnTo>
                    <a:pt x="8920" y="9628"/>
                  </a:lnTo>
                  <a:lnTo>
                    <a:pt x="8703" y="8762"/>
                  </a:lnTo>
                  <a:lnTo>
                    <a:pt x="8467" y="7935"/>
                  </a:lnTo>
                  <a:lnTo>
                    <a:pt x="8211" y="7148"/>
                  </a:lnTo>
                  <a:lnTo>
                    <a:pt x="7935" y="6360"/>
                  </a:lnTo>
                  <a:lnTo>
                    <a:pt x="7659" y="5632"/>
                  </a:lnTo>
                  <a:lnTo>
                    <a:pt x="7364" y="4923"/>
                  </a:lnTo>
                  <a:lnTo>
                    <a:pt x="7049" y="4253"/>
                  </a:lnTo>
                  <a:lnTo>
                    <a:pt x="6714" y="3623"/>
                  </a:lnTo>
                  <a:lnTo>
                    <a:pt x="6380" y="3033"/>
                  </a:lnTo>
                  <a:lnTo>
                    <a:pt x="6025" y="2481"/>
                  </a:lnTo>
                  <a:lnTo>
                    <a:pt x="5651" y="1989"/>
                  </a:lnTo>
                  <a:lnTo>
                    <a:pt x="5297" y="1536"/>
                  </a:lnTo>
                  <a:lnTo>
                    <a:pt x="4923" y="1123"/>
                  </a:lnTo>
                  <a:lnTo>
                    <a:pt x="4529" y="788"/>
                  </a:lnTo>
                  <a:lnTo>
                    <a:pt x="4155" y="473"/>
                  </a:lnTo>
                  <a:lnTo>
                    <a:pt x="3958" y="355"/>
                  </a:lnTo>
                  <a:lnTo>
                    <a:pt x="3761" y="237"/>
                  </a:lnTo>
                  <a:lnTo>
                    <a:pt x="3564" y="138"/>
                  </a:lnTo>
                  <a:lnTo>
                    <a:pt x="3367" y="60"/>
                  </a:lnTo>
                  <a:lnTo>
                    <a:pt x="3249" y="20"/>
                  </a:lnTo>
                  <a:lnTo>
                    <a:pt x="3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71"/>
            <p:cNvSpPr/>
            <p:nvPr/>
          </p:nvSpPr>
          <p:spPr>
            <a:xfrm>
              <a:off x="7976641" y="825068"/>
              <a:ext cx="150614" cy="303482"/>
            </a:xfrm>
            <a:custGeom>
              <a:avLst/>
              <a:gdLst/>
              <a:ahLst/>
              <a:cxnLst/>
              <a:rect l="l" t="t" r="r" b="b"/>
              <a:pathLst>
                <a:path w="7818" h="15753" extrusionOk="0">
                  <a:moveTo>
                    <a:pt x="1635" y="1"/>
                  </a:moveTo>
                  <a:lnTo>
                    <a:pt x="1340" y="40"/>
                  </a:lnTo>
                  <a:lnTo>
                    <a:pt x="1064" y="99"/>
                  </a:lnTo>
                  <a:lnTo>
                    <a:pt x="808" y="218"/>
                  </a:lnTo>
                  <a:lnTo>
                    <a:pt x="572" y="355"/>
                  </a:lnTo>
                  <a:lnTo>
                    <a:pt x="355" y="552"/>
                  </a:lnTo>
                  <a:lnTo>
                    <a:pt x="158" y="769"/>
                  </a:lnTo>
                  <a:lnTo>
                    <a:pt x="1" y="1025"/>
                  </a:lnTo>
                  <a:lnTo>
                    <a:pt x="335" y="1379"/>
                  </a:lnTo>
                  <a:lnTo>
                    <a:pt x="709" y="1773"/>
                  </a:lnTo>
                  <a:lnTo>
                    <a:pt x="1064" y="2226"/>
                  </a:lnTo>
                  <a:lnTo>
                    <a:pt x="1438" y="2718"/>
                  </a:lnTo>
                  <a:lnTo>
                    <a:pt x="1812" y="3269"/>
                  </a:lnTo>
                  <a:lnTo>
                    <a:pt x="2186" y="3899"/>
                  </a:lnTo>
                  <a:lnTo>
                    <a:pt x="2541" y="4569"/>
                  </a:lnTo>
                  <a:lnTo>
                    <a:pt x="2875" y="5317"/>
                  </a:lnTo>
                  <a:lnTo>
                    <a:pt x="3190" y="6124"/>
                  </a:lnTo>
                  <a:lnTo>
                    <a:pt x="3348" y="6577"/>
                  </a:lnTo>
                  <a:lnTo>
                    <a:pt x="3505" y="7030"/>
                  </a:lnTo>
                  <a:lnTo>
                    <a:pt x="3643" y="7502"/>
                  </a:lnTo>
                  <a:lnTo>
                    <a:pt x="3761" y="7995"/>
                  </a:lnTo>
                  <a:lnTo>
                    <a:pt x="3899" y="8507"/>
                  </a:lnTo>
                  <a:lnTo>
                    <a:pt x="3998" y="9038"/>
                  </a:lnTo>
                  <a:lnTo>
                    <a:pt x="4116" y="9609"/>
                  </a:lnTo>
                  <a:lnTo>
                    <a:pt x="4214" y="10180"/>
                  </a:lnTo>
                  <a:lnTo>
                    <a:pt x="4293" y="10791"/>
                  </a:lnTo>
                  <a:lnTo>
                    <a:pt x="4372" y="11401"/>
                  </a:lnTo>
                  <a:lnTo>
                    <a:pt x="4431" y="12051"/>
                  </a:lnTo>
                  <a:lnTo>
                    <a:pt x="4490" y="12720"/>
                  </a:lnTo>
                  <a:lnTo>
                    <a:pt x="4529" y="13429"/>
                  </a:lnTo>
                  <a:lnTo>
                    <a:pt x="4549" y="14138"/>
                  </a:lnTo>
                  <a:lnTo>
                    <a:pt x="4962" y="14492"/>
                  </a:lnTo>
                  <a:lnTo>
                    <a:pt x="5376" y="14807"/>
                  </a:lnTo>
                  <a:lnTo>
                    <a:pt x="5789" y="15083"/>
                  </a:lnTo>
                  <a:lnTo>
                    <a:pt x="6183" y="15319"/>
                  </a:lnTo>
                  <a:lnTo>
                    <a:pt x="6596" y="15496"/>
                  </a:lnTo>
                  <a:lnTo>
                    <a:pt x="6971" y="15634"/>
                  </a:lnTo>
                  <a:lnTo>
                    <a:pt x="7345" y="15713"/>
                  </a:lnTo>
                  <a:lnTo>
                    <a:pt x="7542" y="15732"/>
                  </a:lnTo>
                  <a:lnTo>
                    <a:pt x="7719" y="15752"/>
                  </a:lnTo>
                  <a:lnTo>
                    <a:pt x="7778" y="14866"/>
                  </a:lnTo>
                  <a:lnTo>
                    <a:pt x="7798" y="13980"/>
                  </a:lnTo>
                  <a:lnTo>
                    <a:pt x="7817" y="13114"/>
                  </a:lnTo>
                  <a:lnTo>
                    <a:pt x="7798" y="12248"/>
                  </a:lnTo>
                  <a:lnTo>
                    <a:pt x="7758" y="11381"/>
                  </a:lnTo>
                  <a:lnTo>
                    <a:pt x="7699" y="10515"/>
                  </a:lnTo>
                  <a:lnTo>
                    <a:pt x="7601" y="9668"/>
                  </a:lnTo>
                  <a:lnTo>
                    <a:pt x="7502" y="8822"/>
                  </a:lnTo>
                  <a:lnTo>
                    <a:pt x="7384" y="7995"/>
                  </a:lnTo>
                  <a:lnTo>
                    <a:pt x="7227" y="7187"/>
                  </a:lnTo>
                  <a:lnTo>
                    <a:pt x="7069" y="6380"/>
                  </a:lnTo>
                  <a:lnTo>
                    <a:pt x="6892" y="5612"/>
                  </a:lnTo>
                  <a:lnTo>
                    <a:pt x="6695" y="4844"/>
                  </a:lnTo>
                  <a:lnTo>
                    <a:pt x="6478" y="4096"/>
                  </a:lnTo>
                  <a:lnTo>
                    <a:pt x="6242" y="3387"/>
                  </a:lnTo>
                  <a:lnTo>
                    <a:pt x="6006" y="2698"/>
                  </a:lnTo>
                  <a:lnTo>
                    <a:pt x="5651" y="2305"/>
                  </a:lnTo>
                  <a:lnTo>
                    <a:pt x="5317" y="1950"/>
                  </a:lnTo>
                  <a:lnTo>
                    <a:pt x="4962" y="1615"/>
                  </a:lnTo>
                  <a:lnTo>
                    <a:pt x="4608" y="1320"/>
                  </a:lnTo>
                  <a:lnTo>
                    <a:pt x="4254" y="1045"/>
                  </a:lnTo>
                  <a:lnTo>
                    <a:pt x="3919" y="789"/>
                  </a:lnTo>
                  <a:lnTo>
                    <a:pt x="3564" y="592"/>
                  </a:lnTo>
                  <a:lnTo>
                    <a:pt x="3230" y="395"/>
                  </a:lnTo>
                  <a:lnTo>
                    <a:pt x="2895" y="257"/>
                  </a:lnTo>
                  <a:lnTo>
                    <a:pt x="2560" y="139"/>
                  </a:lnTo>
                  <a:lnTo>
                    <a:pt x="2245" y="60"/>
                  </a:lnTo>
                  <a:lnTo>
                    <a:pt x="1930" y="21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71"/>
            <p:cNvSpPr/>
            <p:nvPr/>
          </p:nvSpPr>
          <p:spPr>
            <a:xfrm>
              <a:off x="7953888" y="1155475"/>
              <a:ext cx="253778" cy="181322"/>
            </a:xfrm>
            <a:custGeom>
              <a:avLst/>
              <a:gdLst/>
              <a:ahLst/>
              <a:cxnLst/>
              <a:rect l="l" t="t" r="r" b="b"/>
              <a:pathLst>
                <a:path w="13173" h="9412" extrusionOk="0">
                  <a:moveTo>
                    <a:pt x="5316" y="0"/>
                  </a:moveTo>
                  <a:lnTo>
                    <a:pt x="4942" y="20"/>
                  </a:lnTo>
                  <a:lnTo>
                    <a:pt x="4588" y="79"/>
                  </a:lnTo>
                  <a:lnTo>
                    <a:pt x="4233" y="177"/>
                  </a:lnTo>
                  <a:lnTo>
                    <a:pt x="3879" y="295"/>
                  </a:lnTo>
                  <a:lnTo>
                    <a:pt x="3525" y="473"/>
                  </a:lnTo>
                  <a:lnTo>
                    <a:pt x="3170" y="689"/>
                  </a:lnTo>
                  <a:lnTo>
                    <a:pt x="2816" y="925"/>
                  </a:lnTo>
                  <a:lnTo>
                    <a:pt x="2481" y="1181"/>
                  </a:lnTo>
                  <a:lnTo>
                    <a:pt x="2166" y="1496"/>
                  </a:lnTo>
                  <a:lnTo>
                    <a:pt x="1851" y="1831"/>
                  </a:lnTo>
                  <a:lnTo>
                    <a:pt x="1536" y="2186"/>
                  </a:lnTo>
                  <a:lnTo>
                    <a:pt x="1241" y="2579"/>
                  </a:lnTo>
                  <a:lnTo>
                    <a:pt x="965" y="2993"/>
                  </a:lnTo>
                  <a:lnTo>
                    <a:pt x="709" y="3446"/>
                  </a:lnTo>
                  <a:lnTo>
                    <a:pt x="453" y="3899"/>
                  </a:lnTo>
                  <a:lnTo>
                    <a:pt x="335" y="4135"/>
                  </a:lnTo>
                  <a:lnTo>
                    <a:pt x="256" y="4371"/>
                  </a:lnTo>
                  <a:lnTo>
                    <a:pt x="178" y="4588"/>
                  </a:lnTo>
                  <a:lnTo>
                    <a:pt x="118" y="4824"/>
                  </a:lnTo>
                  <a:lnTo>
                    <a:pt x="59" y="5021"/>
                  </a:lnTo>
                  <a:lnTo>
                    <a:pt x="40" y="5237"/>
                  </a:lnTo>
                  <a:lnTo>
                    <a:pt x="20" y="5434"/>
                  </a:lnTo>
                  <a:lnTo>
                    <a:pt x="0" y="5631"/>
                  </a:lnTo>
                  <a:lnTo>
                    <a:pt x="20" y="5828"/>
                  </a:lnTo>
                  <a:lnTo>
                    <a:pt x="40" y="6005"/>
                  </a:lnTo>
                  <a:lnTo>
                    <a:pt x="99" y="6379"/>
                  </a:lnTo>
                  <a:lnTo>
                    <a:pt x="217" y="6714"/>
                  </a:lnTo>
                  <a:lnTo>
                    <a:pt x="374" y="7029"/>
                  </a:lnTo>
                  <a:lnTo>
                    <a:pt x="552" y="7305"/>
                  </a:lnTo>
                  <a:lnTo>
                    <a:pt x="749" y="7580"/>
                  </a:lnTo>
                  <a:lnTo>
                    <a:pt x="965" y="7836"/>
                  </a:lnTo>
                  <a:lnTo>
                    <a:pt x="1201" y="8073"/>
                  </a:lnTo>
                  <a:lnTo>
                    <a:pt x="1457" y="8289"/>
                  </a:lnTo>
                  <a:lnTo>
                    <a:pt x="1694" y="8486"/>
                  </a:lnTo>
                  <a:lnTo>
                    <a:pt x="1950" y="8663"/>
                  </a:lnTo>
                  <a:lnTo>
                    <a:pt x="2186" y="8840"/>
                  </a:lnTo>
                  <a:lnTo>
                    <a:pt x="2324" y="8900"/>
                  </a:lnTo>
                  <a:lnTo>
                    <a:pt x="2501" y="8978"/>
                  </a:lnTo>
                  <a:lnTo>
                    <a:pt x="2678" y="9037"/>
                  </a:lnTo>
                  <a:lnTo>
                    <a:pt x="2914" y="9096"/>
                  </a:lnTo>
                  <a:lnTo>
                    <a:pt x="3426" y="9195"/>
                  </a:lnTo>
                  <a:lnTo>
                    <a:pt x="4017" y="9274"/>
                  </a:lnTo>
                  <a:lnTo>
                    <a:pt x="4667" y="9333"/>
                  </a:lnTo>
                  <a:lnTo>
                    <a:pt x="5375" y="9372"/>
                  </a:lnTo>
                  <a:lnTo>
                    <a:pt x="6124" y="9411"/>
                  </a:lnTo>
                  <a:lnTo>
                    <a:pt x="7640" y="9411"/>
                  </a:lnTo>
                  <a:lnTo>
                    <a:pt x="8388" y="9392"/>
                  </a:lnTo>
                  <a:lnTo>
                    <a:pt x="9097" y="9352"/>
                  </a:lnTo>
                  <a:lnTo>
                    <a:pt x="9766" y="9313"/>
                  </a:lnTo>
                  <a:lnTo>
                    <a:pt x="10357" y="9254"/>
                  </a:lnTo>
                  <a:lnTo>
                    <a:pt x="10888" y="9175"/>
                  </a:lnTo>
                  <a:lnTo>
                    <a:pt x="11322" y="9096"/>
                  </a:lnTo>
                  <a:lnTo>
                    <a:pt x="11637" y="8998"/>
                  </a:lnTo>
                  <a:lnTo>
                    <a:pt x="11932" y="8880"/>
                  </a:lnTo>
                  <a:lnTo>
                    <a:pt x="12168" y="8722"/>
                  </a:lnTo>
                  <a:lnTo>
                    <a:pt x="12385" y="8545"/>
                  </a:lnTo>
                  <a:lnTo>
                    <a:pt x="12582" y="8348"/>
                  </a:lnTo>
                  <a:lnTo>
                    <a:pt x="12739" y="8132"/>
                  </a:lnTo>
                  <a:lnTo>
                    <a:pt x="12877" y="7895"/>
                  </a:lnTo>
                  <a:lnTo>
                    <a:pt x="12975" y="7639"/>
                  </a:lnTo>
                  <a:lnTo>
                    <a:pt x="13054" y="7364"/>
                  </a:lnTo>
                  <a:lnTo>
                    <a:pt x="13113" y="7088"/>
                  </a:lnTo>
                  <a:lnTo>
                    <a:pt x="13153" y="6793"/>
                  </a:lnTo>
                  <a:lnTo>
                    <a:pt x="13172" y="6497"/>
                  </a:lnTo>
                  <a:lnTo>
                    <a:pt x="13153" y="6182"/>
                  </a:lnTo>
                  <a:lnTo>
                    <a:pt x="13133" y="5867"/>
                  </a:lnTo>
                  <a:lnTo>
                    <a:pt x="13094" y="5552"/>
                  </a:lnTo>
                  <a:lnTo>
                    <a:pt x="13034" y="5218"/>
                  </a:lnTo>
                  <a:lnTo>
                    <a:pt x="12975" y="4903"/>
                  </a:lnTo>
                  <a:lnTo>
                    <a:pt x="12897" y="4588"/>
                  </a:lnTo>
                  <a:lnTo>
                    <a:pt x="12798" y="4253"/>
                  </a:lnTo>
                  <a:lnTo>
                    <a:pt x="12582" y="3643"/>
                  </a:lnTo>
                  <a:lnTo>
                    <a:pt x="12326" y="3052"/>
                  </a:lnTo>
                  <a:lnTo>
                    <a:pt x="12070" y="2501"/>
                  </a:lnTo>
                  <a:lnTo>
                    <a:pt x="11794" y="2008"/>
                  </a:lnTo>
                  <a:lnTo>
                    <a:pt x="11518" y="1615"/>
                  </a:lnTo>
                  <a:lnTo>
                    <a:pt x="11381" y="1437"/>
                  </a:lnTo>
                  <a:lnTo>
                    <a:pt x="11243" y="1280"/>
                  </a:lnTo>
                  <a:lnTo>
                    <a:pt x="11125" y="1162"/>
                  </a:lnTo>
                  <a:lnTo>
                    <a:pt x="11006" y="1063"/>
                  </a:lnTo>
                  <a:lnTo>
                    <a:pt x="10770" y="925"/>
                  </a:lnTo>
                  <a:lnTo>
                    <a:pt x="10514" y="807"/>
                  </a:lnTo>
                  <a:lnTo>
                    <a:pt x="10258" y="709"/>
                  </a:lnTo>
                  <a:lnTo>
                    <a:pt x="9983" y="650"/>
                  </a:lnTo>
                  <a:lnTo>
                    <a:pt x="9727" y="610"/>
                  </a:lnTo>
                  <a:lnTo>
                    <a:pt x="9451" y="591"/>
                  </a:lnTo>
                  <a:lnTo>
                    <a:pt x="8959" y="591"/>
                  </a:lnTo>
                  <a:lnTo>
                    <a:pt x="8506" y="630"/>
                  </a:lnTo>
                  <a:lnTo>
                    <a:pt x="8152" y="689"/>
                  </a:lnTo>
                  <a:lnTo>
                    <a:pt x="7817" y="768"/>
                  </a:lnTo>
                  <a:lnTo>
                    <a:pt x="7797" y="748"/>
                  </a:lnTo>
                  <a:lnTo>
                    <a:pt x="7758" y="689"/>
                  </a:lnTo>
                  <a:lnTo>
                    <a:pt x="7640" y="591"/>
                  </a:lnTo>
                  <a:lnTo>
                    <a:pt x="7462" y="492"/>
                  </a:lnTo>
                  <a:lnTo>
                    <a:pt x="7187" y="355"/>
                  </a:lnTo>
                  <a:lnTo>
                    <a:pt x="6813" y="236"/>
                  </a:lnTo>
                  <a:lnTo>
                    <a:pt x="6321" y="118"/>
                  </a:lnTo>
                  <a:lnTo>
                    <a:pt x="5671" y="20"/>
                  </a:lnTo>
                  <a:lnTo>
                    <a:pt x="53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71"/>
            <p:cNvSpPr/>
            <p:nvPr/>
          </p:nvSpPr>
          <p:spPr>
            <a:xfrm>
              <a:off x="7953888" y="1195297"/>
              <a:ext cx="253778" cy="141501"/>
            </a:xfrm>
            <a:custGeom>
              <a:avLst/>
              <a:gdLst/>
              <a:ahLst/>
              <a:cxnLst/>
              <a:rect l="l" t="t" r="r" b="b"/>
              <a:pathLst>
                <a:path w="13173" h="7345" extrusionOk="0">
                  <a:moveTo>
                    <a:pt x="11814" y="0"/>
                  </a:moveTo>
                  <a:lnTo>
                    <a:pt x="11892" y="256"/>
                  </a:lnTo>
                  <a:lnTo>
                    <a:pt x="11912" y="394"/>
                  </a:lnTo>
                  <a:lnTo>
                    <a:pt x="11912" y="512"/>
                  </a:lnTo>
                  <a:lnTo>
                    <a:pt x="11912" y="670"/>
                  </a:lnTo>
                  <a:lnTo>
                    <a:pt x="11892" y="808"/>
                  </a:lnTo>
                  <a:lnTo>
                    <a:pt x="11853" y="946"/>
                  </a:lnTo>
                  <a:lnTo>
                    <a:pt x="11794" y="1103"/>
                  </a:lnTo>
                  <a:lnTo>
                    <a:pt x="11735" y="1241"/>
                  </a:lnTo>
                  <a:lnTo>
                    <a:pt x="11656" y="1379"/>
                  </a:lnTo>
                  <a:lnTo>
                    <a:pt x="11577" y="1497"/>
                  </a:lnTo>
                  <a:lnTo>
                    <a:pt x="11459" y="1635"/>
                  </a:lnTo>
                  <a:lnTo>
                    <a:pt x="11223" y="1891"/>
                  </a:lnTo>
                  <a:lnTo>
                    <a:pt x="10928" y="2127"/>
                  </a:lnTo>
                  <a:lnTo>
                    <a:pt x="10593" y="2343"/>
                  </a:lnTo>
                  <a:lnTo>
                    <a:pt x="10219" y="2540"/>
                  </a:lnTo>
                  <a:lnTo>
                    <a:pt x="9825" y="2737"/>
                  </a:lnTo>
                  <a:lnTo>
                    <a:pt x="9372" y="2895"/>
                  </a:lnTo>
                  <a:lnTo>
                    <a:pt x="8900" y="3033"/>
                  </a:lnTo>
                  <a:lnTo>
                    <a:pt x="8388" y="3151"/>
                  </a:lnTo>
                  <a:lnTo>
                    <a:pt x="7856" y="3249"/>
                  </a:lnTo>
                  <a:lnTo>
                    <a:pt x="7305" y="3328"/>
                  </a:lnTo>
                  <a:lnTo>
                    <a:pt x="6734" y="3367"/>
                  </a:lnTo>
                  <a:lnTo>
                    <a:pt x="6143" y="3387"/>
                  </a:lnTo>
                  <a:lnTo>
                    <a:pt x="5671" y="3367"/>
                  </a:lnTo>
                  <a:lnTo>
                    <a:pt x="5198" y="3348"/>
                  </a:lnTo>
                  <a:lnTo>
                    <a:pt x="4765" y="3308"/>
                  </a:lnTo>
                  <a:lnTo>
                    <a:pt x="4312" y="3249"/>
                  </a:lnTo>
                  <a:lnTo>
                    <a:pt x="3899" y="3170"/>
                  </a:lnTo>
                  <a:lnTo>
                    <a:pt x="3485" y="3072"/>
                  </a:lnTo>
                  <a:lnTo>
                    <a:pt x="3111" y="2954"/>
                  </a:lnTo>
                  <a:lnTo>
                    <a:pt x="2737" y="2836"/>
                  </a:lnTo>
                  <a:lnTo>
                    <a:pt x="2383" y="2698"/>
                  </a:lnTo>
                  <a:lnTo>
                    <a:pt x="2068" y="2540"/>
                  </a:lnTo>
                  <a:lnTo>
                    <a:pt x="1772" y="2383"/>
                  </a:lnTo>
                  <a:lnTo>
                    <a:pt x="1497" y="2225"/>
                  </a:lnTo>
                  <a:lnTo>
                    <a:pt x="1241" y="2028"/>
                  </a:lnTo>
                  <a:lnTo>
                    <a:pt x="1024" y="1851"/>
                  </a:lnTo>
                  <a:lnTo>
                    <a:pt x="827" y="1635"/>
                  </a:lnTo>
                  <a:lnTo>
                    <a:pt x="670" y="1438"/>
                  </a:lnTo>
                  <a:lnTo>
                    <a:pt x="453" y="1832"/>
                  </a:lnTo>
                  <a:lnTo>
                    <a:pt x="335" y="2068"/>
                  </a:lnTo>
                  <a:lnTo>
                    <a:pt x="256" y="2304"/>
                  </a:lnTo>
                  <a:lnTo>
                    <a:pt x="178" y="2521"/>
                  </a:lnTo>
                  <a:lnTo>
                    <a:pt x="118" y="2757"/>
                  </a:lnTo>
                  <a:lnTo>
                    <a:pt x="59" y="2954"/>
                  </a:lnTo>
                  <a:lnTo>
                    <a:pt x="40" y="3170"/>
                  </a:lnTo>
                  <a:lnTo>
                    <a:pt x="20" y="3367"/>
                  </a:lnTo>
                  <a:lnTo>
                    <a:pt x="0" y="3564"/>
                  </a:lnTo>
                  <a:lnTo>
                    <a:pt x="20" y="3761"/>
                  </a:lnTo>
                  <a:lnTo>
                    <a:pt x="40" y="3938"/>
                  </a:lnTo>
                  <a:lnTo>
                    <a:pt x="99" y="4312"/>
                  </a:lnTo>
                  <a:lnTo>
                    <a:pt x="217" y="4647"/>
                  </a:lnTo>
                  <a:lnTo>
                    <a:pt x="374" y="4962"/>
                  </a:lnTo>
                  <a:lnTo>
                    <a:pt x="552" y="5238"/>
                  </a:lnTo>
                  <a:lnTo>
                    <a:pt x="749" y="5513"/>
                  </a:lnTo>
                  <a:lnTo>
                    <a:pt x="965" y="5769"/>
                  </a:lnTo>
                  <a:lnTo>
                    <a:pt x="1201" y="6006"/>
                  </a:lnTo>
                  <a:lnTo>
                    <a:pt x="1457" y="6222"/>
                  </a:lnTo>
                  <a:lnTo>
                    <a:pt x="1694" y="6419"/>
                  </a:lnTo>
                  <a:lnTo>
                    <a:pt x="1950" y="6596"/>
                  </a:lnTo>
                  <a:lnTo>
                    <a:pt x="2186" y="6773"/>
                  </a:lnTo>
                  <a:lnTo>
                    <a:pt x="2324" y="6833"/>
                  </a:lnTo>
                  <a:lnTo>
                    <a:pt x="2501" y="6911"/>
                  </a:lnTo>
                  <a:lnTo>
                    <a:pt x="2678" y="6970"/>
                  </a:lnTo>
                  <a:lnTo>
                    <a:pt x="2914" y="7029"/>
                  </a:lnTo>
                  <a:lnTo>
                    <a:pt x="3426" y="7128"/>
                  </a:lnTo>
                  <a:lnTo>
                    <a:pt x="4017" y="7207"/>
                  </a:lnTo>
                  <a:lnTo>
                    <a:pt x="4667" y="7266"/>
                  </a:lnTo>
                  <a:lnTo>
                    <a:pt x="5375" y="7305"/>
                  </a:lnTo>
                  <a:lnTo>
                    <a:pt x="6124" y="7344"/>
                  </a:lnTo>
                  <a:lnTo>
                    <a:pt x="7640" y="7344"/>
                  </a:lnTo>
                  <a:lnTo>
                    <a:pt x="8388" y="7325"/>
                  </a:lnTo>
                  <a:lnTo>
                    <a:pt x="9097" y="7285"/>
                  </a:lnTo>
                  <a:lnTo>
                    <a:pt x="9766" y="7246"/>
                  </a:lnTo>
                  <a:lnTo>
                    <a:pt x="10357" y="7187"/>
                  </a:lnTo>
                  <a:lnTo>
                    <a:pt x="10888" y="7108"/>
                  </a:lnTo>
                  <a:lnTo>
                    <a:pt x="11322" y="7029"/>
                  </a:lnTo>
                  <a:lnTo>
                    <a:pt x="11637" y="6931"/>
                  </a:lnTo>
                  <a:lnTo>
                    <a:pt x="11873" y="6833"/>
                  </a:lnTo>
                  <a:lnTo>
                    <a:pt x="12070" y="6714"/>
                  </a:lnTo>
                  <a:lnTo>
                    <a:pt x="12267" y="6596"/>
                  </a:lnTo>
                  <a:lnTo>
                    <a:pt x="12444" y="6439"/>
                  </a:lnTo>
                  <a:lnTo>
                    <a:pt x="12582" y="6281"/>
                  </a:lnTo>
                  <a:lnTo>
                    <a:pt x="12719" y="6104"/>
                  </a:lnTo>
                  <a:lnTo>
                    <a:pt x="12818" y="5907"/>
                  </a:lnTo>
                  <a:lnTo>
                    <a:pt x="12916" y="5710"/>
                  </a:lnTo>
                  <a:lnTo>
                    <a:pt x="12995" y="5513"/>
                  </a:lnTo>
                  <a:lnTo>
                    <a:pt x="13054" y="5297"/>
                  </a:lnTo>
                  <a:lnTo>
                    <a:pt x="13113" y="5061"/>
                  </a:lnTo>
                  <a:lnTo>
                    <a:pt x="13133" y="4824"/>
                  </a:lnTo>
                  <a:lnTo>
                    <a:pt x="13153" y="4588"/>
                  </a:lnTo>
                  <a:lnTo>
                    <a:pt x="13172" y="4352"/>
                  </a:lnTo>
                  <a:lnTo>
                    <a:pt x="13133" y="3840"/>
                  </a:lnTo>
                  <a:lnTo>
                    <a:pt x="13074" y="3328"/>
                  </a:lnTo>
                  <a:lnTo>
                    <a:pt x="12975" y="2816"/>
                  </a:lnTo>
                  <a:lnTo>
                    <a:pt x="12818" y="2284"/>
                  </a:lnTo>
                  <a:lnTo>
                    <a:pt x="12660" y="1792"/>
                  </a:lnTo>
                  <a:lnTo>
                    <a:pt x="12463" y="1300"/>
                  </a:lnTo>
                  <a:lnTo>
                    <a:pt x="12267" y="827"/>
                  </a:lnTo>
                  <a:lnTo>
                    <a:pt x="12050" y="394"/>
                  </a:lnTo>
                  <a:lnTo>
                    <a:pt x="11814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71"/>
            <p:cNvSpPr/>
            <p:nvPr/>
          </p:nvSpPr>
          <p:spPr>
            <a:xfrm>
              <a:off x="8239136" y="871730"/>
              <a:ext cx="102432" cy="300823"/>
            </a:xfrm>
            <a:custGeom>
              <a:avLst/>
              <a:gdLst/>
              <a:ahLst/>
              <a:cxnLst/>
              <a:rect l="l" t="t" r="r" b="b"/>
              <a:pathLst>
                <a:path w="5317" h="15615" extrusionOk="0">
                  <a:moveTo>
                    <a:pt x="256" y="1"/>
                  </a:moveTo>
                  <a:lnTo>
                    <a:pt x="0" y="237"/>
                  </a:lnTo>
                  <a:lnTo>
                    <a:pt x="375" y="690"/>
                  </a:lnTo>
                  <a:lnTo>
                    <a:pt x="749" y="1202"/>
                  </a:lnTo>
                  <a:lnTo>
                    <a:pt x="1083" y="1714"/>
                  </a:lnTo>
                  <a:lnTo>
                    <a:pt x="1418" y="2265"/>
                  </a:lnTo>
                  <a:lnTo>
                    <a:pt x="1733" y="2836"/>
                  </a:lnTo>
                  <a:lnTo>
                    <a:pt x="2009" y="3427"/>
                  </a:lnTo>
                  <a:lnTo>
                    <a:pt x="2284" y="4037"/>
                  </a:lnTo>
                  <a:lnTo>
                    <a:pt x="2540" y="4647"/>
                  </a:lnTo>
                  <a:lnTo>
                    <a:pt x="2796" y="5277"/>
                  </a:lnTo>
                  <a:lnTo>
                    <a:pt x="3013" y="5907"/>
                  </a:lnTo>
                  <a:lnTo>
                    <a:pt x="3229" y="6557"/>
                  </a:lnTo>
                  <a:lnTo>
                    <a:pt x="3407" y="7187"/>
                  </a:lnTo>
                  <a:lnTo>
                    <a:pt x="3604" y="7837"/>
                  </a:lnTo>
                  <a:lnTo>
                    <a:pt x="3761" y="8467"/>
                  </a:lnTo>
                  <a:lnTo>
                    <a:pt x="4056" y="9688"/>
                  </a:lnTo>
                  <a:lnTo>
                    <a:pt x="4293" y="10869"/>
                  </a:lnTo>
                  <a:lnTo>
                    <a:pt x="4509" y="11972"/>
                  </a:lnTo>
                  <a:lnTo>
                    <a:pt x="4667" y="12976"/>
                  </a:lnTo>
                  <a:lnTo>
                    <a:pt x="4785" y="13842"/>
                  </a:lnTo>
                  <a:lnTo>
                    <a:pt x="4864" y="14571"/>
                  </a:lnTo>
                  <a:lnTo>
                    <a:pt x="4923" y="15122"/>
                  </a:lnTo>
                  <a:lnTo>
                    <a:pt x="4962" y="15614"/>
                  </a:lnTo>
                  <a:lnTo>
                    <a:pt x="5316" y="15594"/>
                  </a:lnTo>
                  <a:lnTo>
                    <a:pt x="5277" y="15102"/>
                  </a:lnTo>
                  <a:lnTo>
                    <a:pt x="5218" y="14531"/>
                  </a:lnTo>
                  <a:lnTo>
                    <a:pt x="5139" y="13803"/>
                  </a:lnTo>
                  <a:lnTo>
                    <a:pt x="5021" y="12917"/>
                  </a:lnTo>
                  <a:lnTo>
                    <a:pt x="4844" y="11913"/>
                  </a:lnTo>
                  <a:lnTo>
                    <a:pt x="4647" y="10790"/>
                  </a:lnTo>
                  <a:lnTo>
                    <a:pt x="4391" y="9609"/>
                  </a:lnTo>
                  <a:lnTo>
                    <a:pt x="4096" y="8349"/>
                  </a:lnTo>
                  <a:lnTo>
                    <a:pt x="3938" y="7699"/>
                  </a:lnTo>
                  <a:lnTo>
                    <a:pt x="3741" y="7069"/>
                  </a:lnTo>
                  <a:lnTo>
                    <a:pt x="3544" y="6419"/>
                  </a:lnTo>
                  <a:lnTo>
                    <a:pt x="3328" y="5770"/>
                  </a:lnTo>
                  <a:lnTo>
                    <a:pt x="3111" y="5120"/>
                  </a:lnTo>
                  <a:lnTo>
                    <a:pt x="2855" y="4490"/>
                  </a:lnTo>
                  <a:lnTo>
                    <a:pt x="2599" y="3860"/>
                  </a:lnTo>
                  <a:lnTo>
                    <a:pt x="2324" y="3249"/>
                  </a:lnTo>
                  <a:lnTo>
                    <a:pt x="2028" y="2659"/>
                  </a:lnTo>
                  <a:lnTo>
                    <a:pt x="1713" y="2068"/>
                  </a:lnTo>
                  <a:lnTo>
                    <a:pt x="1379" y="1517"/>
                  </a:lnTo>
                  <a:lnTo>
                    <a:pt x="1024" y="985"/>
                  </a:lnTo>
                  <a:lnTo>
                    <a:pt x="650" y="47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5E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71"/>
            <p:cNvSpPr/>
            <p:nvPr/>
          </p:nvSpPr>
          <p:spPr>
            <a:xfrm>
              <a:off x="8247478" y="1134610"/>
              <a:ext cx="222684" cy="167297"/>
            </a:xfrm>
            <a:custGeom>
              <a:avLst/>
              <a:gdLst/>
              <a:ahLst/>
              <a:cxnLst/>
              <a:rect l="l" t="t" r="r" b="b"/>
              <a:pathLst>
                <a:path w="11559" h="8684" extrusionOk="0">
                  <a:moveTo>
                    <a:pt x="11558" y="0"/>
                  </a:moveTo>
                  <a:lnTo>
                    <a:pt x="434" y="5100"/>
                  </a:lnTo>
                  <a:lnTo>
                    <a:pt x="1" y="8683"/>
                  </a:lnTo>
                  <a:lnTo>
                    <a:pt x="946" y="8270"/>
                  </a:lnTo>
                  <a:lnTo>
                    <a:pt x="1851" y="7856"/>
                  </a:lnTo>
                  <a:lnTo>
                    <a:pt x="2698" y="7443"/>
                  </a:lnTo>
                  <a:lnTo>
                    <a:pt x="3505" y="7029"/>
                  </a:lnTo>
                  <a:lnTo>
                    <a:pt x="4253" y="6616"/>
                  </a:lnTo>
                  <a:lnTo>
                    <a:pt x="4962" y="6222"/>
                  </a:lnTo>
                  <a:lnTo>
                    <a:pt x="5612" y="5828"/>
                  </a:lnTo>
                  <a:lnTo>
                    <a:pt x="6222" y="5434"/>
                  </a:lnTo>
                  <a:lnTo>
                    <a:pt x="6793" y="5060"/>
                  </a:lnTo>
                  <a:lnTo>
                    <a:pt x="7325" y="4686"/>
                  </a:lnTo>
                  <a:lnTo>
                    <a:pt x="7817" y="4312"/>
                  </a:lnTo>
                  <a:lnTo>
                    <a:pt x="8250" y="3958"/>
                  </a:lnTo>
                  <a:lnTo>
                    <a:pt x="8664" y="3623"/>
                  </a:lnTo>
                  <a:lnTo>
                    <a:pt x="9058" y="3288"/>
                  </a:lnTo>
                  <a:lnTo>
                    <a:pt x="9392" y="2973"/>
                  </a:lnTo>
                  <a:lnTo>
                    <a:pt x="9707" y="2658"/>
                  </a:lnTo>
                  <a:lnTo>
                    <a:pt x="9983" y="2363"/>
                  </a:lnTo>
                  <a:lnTo>
                    <a:pt x="10239" y="2087"/>
                  </a:lnTo>
                  <a:lnTo>
                    <a:pt x="10652" y="1556"/>
                  </a:lnTo>
                  <a:lnTo>
                    <a:pt x="10987" y="1103"/>
                  </a:lnTo>
                  <a:lnTo>
                    <a:pt x="11223" y="729"/>
                  </a:lnTo>
                  <a:lnTo>
                    <a:pt x="11381" y="414"/>
                  </a:lnTo>
                  <a:lnTo>
                    <a:pt x="11479" y="177"/>
                  </a:lnTo>
                  <a:lnTo>
                    <a:pt x="11558" y="0"/>
                  </a:lnTo>
                  <a:close/>
                </a:path>
              </a:pathLst>
            </a:custGeom>
            <a:solidFill>
              <a:srgbClr val="5E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71"/>
            <p:cNvSpPr/>
            <p:nvPr/>
          </p:nvSpPr>
          <p:spPr>
            <a:xfrm>
              <a:off x="8145813" y="1081880"/>
              <a:ext cx="325097" cy="184732"/>
            </a:xfrm>
            <a:custGeom>
              <a:avLst/>
              <a:gdLst/>
              <a:ahLst/>
              <a:cxnLst/>
              <a:rect l="l" t="t" r="r" b="b"/>
              <a:pathLst>
                <a:path w="16875" h="9589" extrusionOk="0">
                  <a:moveTo>
                    <a:pt x="15949" y="0"/>
                  </a:moveTo>
                  <a:lnTo>
                    <a:pt x="15851" y="20"/>
                  </a:lnTo>
                  <a:lnTo>
                    <a:pt x="15752" y="79"/>
                  </a:lnTo>
                  <a:lnTo>
                    <a:pt x="15654" y="197"/>
                  </a:lnTo>
                  <a:lnTo>
                    <a:pt x="15319" y="493"/>
                  </a:lnTo>
                  <a:lnTo>
                    <a:pt x="14906" y="847"/>
                  </a:lnTo>
                  <a:lnTo>
                    <a:pt x="14374" y="1300"/>
                  </a:lnTo>
                  <a:lnTo>
                    <a:pt x="13685" y="1832"/>
                  </a:lnTo>
                  <a:lnTo>
                    <a:pt x="12878" y="2442"/>
                  </a:lnTo>
                  <a:lnTo>
                    <a:pt x="11952" y="3092"/>
                  </a:lnTo>
                  <a:lnTo>
                    <a:pt x="11460" y="3407"/>
                  </a:lnTo>
                  <a:lnTo>
                    <a:pt x="10928" y="3741"/>
                  </a:lnTo>
                  <a:lnTo>
                    <a:pt x="10377" y="4076"/>
                  </a:lnTo>
                  <a:lnTo>
                    <a:pt x="9806" y="4411"/>
                  </a:lnTo>
                  <a:lnTo>
                    <a:pt x="9215" y="4726"/>
                  </a:lnTo>
                  <a:lnTo>
                    <a:pt x="8585" y="5041"/>
                  </a:lnTo>
                  <a:lnTo>
                    <a:pt x="7955" y="5356"/>
                  </a:lnTo>
                  <a:lnTo>
                    <a:pt x="7306" y="5651"/>
                  </a:lnTo>
                  <a:lnTo>
                    <a:pt x="6636" y="5927"/>
                  </a:lnTo>
                  <a:lnTo>
                    <a:pt x="5947" y="6183"/>
                  </a:lnTo>
                  <a:lnTo>
                    <a:pt x="5238" y="6419"/>
                  </a:lnTo>
                  <a:lnTo>
                    <a:pt x="4529" y="6636"/>
                  </a:lnTo>
                  <a:lnTo>
                    <a:pt x="3781" y="6813"/>
                  </a:lnTo>
                  <a:lnTo>
                    <a:pt x="3053" y="6970"/>
                  </a:lnTo>
                  <a:lnTo>
                    <a:pt x="2305" y="7108"/>
                  </a:lnTo>
                  <a:lnTo>
                    <a:pt x="1537" y="7187"/>
                  </a:lnTo>
                  <a:lnTo>
                    <a:pt x="769" y="7246"/>
                  </a:lnTo>
                  <a:lnTo>
                    <a:pt x="1" y="7266"/>
                  </a:lnTo>
                  <a:lnTo>
                    <a:pt x="1556" y="9530"/>
                  </a:lnTo>
                  <a:lnTo>
                    <a:pt x="2305" y="9569"/>
                  </a:lnTo>
                  <a:lnTo>
                    <a:pt x="3053" y="9589"/>
                  </a:lnTo>
                  <a:lnTo>
                    <a:pt x="3781" y="9550"/>
                  </a:lnTo>
                  <a:lnTo>
                    <a:pt x="4510" y="9491"/>
                  </a:lnTo>
                  <a:lnTo>
                    <a:pt x="5219" y="9412"/>
                  </a:lnTo>
                  <a:lnTo>
                    <a:pt x="5927" y="9294"/>
                  </a:lnTo>
                  <a:lnTo>
                    <a:pt x="6616" y="9136"/>
                  </a:lnTo>
                  <a:lnTo>
                    <a:pt x="7306" y="8959"/>
                  </a:lnTo>
                  <a:lnTo>
                    <a:pt x="7975" y="8762"/>
                  </a:lnTo>
                  <a:lnTo>
                    <a:pt x="8625" y="8545"/>
                  </a:lnTo>
                  <a:lnTo>
                    <a:pt x="9274" y="8309"/>
                  </a:lnTo>
                  <a:lnTo>
                    <a:pt x="9885" y="8053"/>
                  </a:lnTo>
                  <a:lnTo>
                    <a:pt x="10495" y="7778"/>
                  </a:lnTo>
                  <a:lnTo>
                    <a:pt x="11086" y="7482"/>
                  </a:lnTo>
                  <a:lnTo>
                    <a:pt x="11657" y="7187"/>
                  </a:lnTo>
                  <a:lnTo>
                    <a:pt x="12188" y="6892"/>
                  </a:lnTo>
                  <a:lnTo>
                    <a:pt x="12720" y="6577"/>
                  </a:lnTo>
                  <a:lnTo>
                    <a:pt x="13212" y="6262"/>
                  </a:lnTo>
                  <a:lnTo>
                    <a:pt x="13665" y="5927"/>
                  </a:lnTo>
                  <a:lnTo>
                    <a:pt x="14118" y="5612"/>
                  </a:lnTo>
                  <a:lnTo>
                    <a:pt x="14531" y="5297"/>
                  </a:lnTo>
                  <a:lnTo>
                    <a:pt x="14906" y="4982"/>
                  </a:lnTo>
                  <a:lnTo>
                    <a:pt x="15260" y="4667"/>
                  </a:lnTo>
                  <a:lnTo>
                    <a:pt x="15595" y="4371"/>
                  </a:lnTo>
                  <a:lnTo>
                    <a:pt x="15870" y="4076"/>
                  </a:lnTo>
                  <a:lnTo>
                    <a:pt x="16126" y="3800"/>
                  </a:lnTo>
                  <a:lnTo>
                    <a:pt x="16343" y="3544"/>
                  </a:lnTo>
                  <a:lnTo>
                    <a:pt x="16540" y="3288"/>
                  </a:lnTo>
                  <a:lnTo>
                    <a:pt x="16678" y="3052"/>
                  </a:lnTo>
                  <a:lnTo>
                    <a:pt x="16776" y="2855"/>
                  </a:lnTo>
                  <a:lnTo>
                    <a:pt x="16835" y="2658"/>
                  </a:lnTo>
                  <a:lnTo>
                    <a:pt x="16874" y="2501"/>
                  </a:lnTo>
                  <a:lnTo>
                    <a:pt x="16855" y="2383"/>
                  </a:lnTo>
                  <a:lnTo>
                    <a:pt x="16855" y="2107"/>
                  </a:lnTo>
                  <a:lnTo>
                    <a:pt x="16815" y="1832"/>
                  </a:lnTo>
                  <a:lnTo>
                    <a:pt x="16776" y="1576"/>
                  </a:lnTo>
                  <a:lnTo>
                    <a:pt x="16737" y="1320"/>
                  </a:lnTo>
                  <a:lnTo>
                    <a:pt x="16678" y="1064"/>
                  </a:lnTo>
                  <a:lnTo>
                    <a:pt x="16599" y="847"/>
                  </a:lnTo>
                  <a:lnTo>
                    <a:pt x="16520" y="650"/>
                  </a:lnTo>
                  <a:lnTo>
                    <a:pt x="16441" y="473"/>
                  </a:lnTo>
                  <a:lnTo>
                    <a:pt x="16343" y="315"/>
                  </a:lnTo>
                  <a:lnTo>
                    <a:pt x="16244" y="178"/>
                  </a:lnTo>
                  <a:lnTo>
                    <a:pt x="16146" y="99"/>
                  </a:lnTo>
                  <a:lnTo>
                    <a:pt x="16047" y="40"/>
                  </a:lnTo>
                  <a:lnTo>
                    <a:pt x="159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71"/>
            <p:cNvSpPr/>
            <p:nvPr/>
          </p:nvSpPr>
          <p:spPr>
            <a:xfrm>
              <a:off x="8430310" y="1081880"/>
              <a:ext cx="40611" cy="83475"/>
            </a:xfrm>
            <a:custGeom>
              <a:avLst/>
              <a:gdLst/>
              <a:ahLst/>
              <a:cxnLst/>
              <a:rect l="l" t="t" r="r" b="b"/>
              <a:pathLst>
                <a:path w="2108" h="4333" extrusionOk="0">
                  <a:moveTo>
                    <a:pt x="1182" y="0"/>
                  </a:moveTo>
                  <a:lnTo>
                    <a:pt x="1084" y="20"/>
                  </a:lnTo>
                  <a:lnTo>
                    <a:pt x="985" y="79"/>
                  </a:lnTo>
                  <a:lnTo>
                    <a:pt x="887" y="197"/>
                  </a:lnTo>
                  <a:lnTo>
                    <a:pt x="650" y="394"/>
                  </a:lnTo>
                  <a:lnTo>
                    <a:pt x="1" y="985"/>
                  </a:lnTo>
                  <a:lnTo>
                    <a:pt x="158" y="1339"/>
                  </a:lnTo>
                  <a:lnTo>
                    <a:pt x="316" y="1713"/>
                  </a:lnTo>
                  <a:lnTo>
                    <a:pt x="454" y="2107"/>
                  </a:lnTo>
                  <a:lnTo>
                    <a:pt x="572" y="2521"/>
                  </a:lnTo>
                  <a:lnTo>
                    <a:pt x="670" y="2954"/>
                  </a:lnTo>
                  <a:lnTo>
                    <a:pt x="749" y="3407"/>
                  </a:lnTo>
                  <a:lnTo>
                    <a:pt x="808" y="3859"/>
                  </a:lnTo>
                  <a:lnTo>
                    <a:pt x="867" y="4332"/>
                  </a:lnTo>
                  <a:lnTo>
                    <a:pt x="1143" y="4037"/>
                  </a:lnTo>
                  <a:lnTo>
                    <a:pt x="1399" y="3781"/>
                  </a:lnTo>
                  <a:lnTo>
                    <a:pt x="1596" y="3505"/>
                  </a:lnTo>
                  <a:lnTo>
                    <a:pt x="1773" y="3269"/>
                  </a:lnTo>
                  <a:lnTo>
                    <a:pt x="1911" y="3052"/>
                  </a:lnTo>
                  <a:lnTo>
                    <a:pt x="2009" y="2855"/>
                  </a:lnTo>
                  <a:lnTo>
                    <a:pt x="2068" y="2658"/>
                  </a:lnTo>
                  <a:lnTo>
                    <a:pt x="2107" y="2501"/>
                  </a:lnTo>
                  <a:lnTo>
                    <a:pt x="2088" y="2383"/>
                  </a:lnTo>
                  <a:lnTo>
                    <a:pt x="2088" y="2107"/>
                  </a:lnTo>
                  <a:lnTo>
                    <a:pt x="2048" y="1832"/>
                  </a:lnTo>
                  <a:lnTo>
                    <a:pt x="2009" y="1576"/>
                  </a:lnTo>
                  <a:lnTo>
                    <a:pt x="1970" y="1320"/>
                  </a:lnTo>
                  <a:lnTo>
                    <a:pt x="1911" y="1064"/>
                  </a:lnTo>
                  <a:lnTo>
                    <a:pt x="1832" y="847"/>
                  </a:lnTo>
                  <a:lnTo>
                    <a:pt x="1753" y="650"/>
                  </a:lnTo>
                  <a:lnTo>
                    <a:pt x="1674" y="473"/>
                  </a:lnTo>
                  <a:lnTo>
                    <a:pt x="1576" y="315"/>
                  </a:lnTo>
                  <a:lnTo>
                    <a:pt x="1477" y="178"/>
                  </a:lnTo>
                  <a:lnTo>
                    <a:pt x="1379" y="99"/>
                  </a:lnTo>
                  <a:lnTo>
                    <a:pt x="1280" y="40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71"/>
            <p:cNvSpPr/>
            <p:nvPr/>
          </p:nvSpPr>
          <p:spPr>
            <a:xfrm>
              <a:off x="8145813" y="1183911"/>
              <a:ext cx="166161" cy="82705"/>
            </a:xfrm>
            <a:custGeom>
              <a:avLst/>
              <a:gdLst/>
              <a:ahLst/>
              <a:cxnLst/>
              <a:rect l="l" t="t" r="r" b="b"/>
              <a:pathLst>
                <a:path w="8625" h="4293" extrusionOk="0">
                  <a:moveTo>
                    <a:pt x="8054" y="1"/>
                  </a:moveTo>
                  <a:lnTo>
                    <a:pt x="7148" y="414"/>
                  </a:lnTo>
                  <a:lnTo>
                    <a:pt x="6183" y="788"/>
                  </a:lnTo>
                  <a:lnTo>
                    <a:pt x="5711" y="966"/>
                  </a:lnTo>
                  <a:lnTo>
                    <a:pt x="5219" y="1123"/>
                  </a:lnTo>
                  <a:lnTo>
                    <a:pt x="4726" y="1281"/>
                  </a:lnTo>
                  <a:lnTo>
                    <a:pt x="4214" y="1418"/>
                  </a:lnTo>
                  <a:lnTo>
                    <a:pt x="3702" y="1537"/>
                  </a:lnTo>
                  <a:lnTo>
                    <a:pt x="3191" y="1655"/>
                  </a:lnTo>
                  <a:lnTo>
                    <a:pt x="2659" y="1753"/>
                  </a:lnTo>
                  <a:lnTo>
                    <a:pt x="2147" y="1832"/>
                  </a:lnTo>
                  <a:lnTo>
                    <a:pt x="1615" y="1891"/>
                  </a:lnTo>
                  <a:lnTo>
                    <a:pt x="1084" y="1930"/>
                  </a:lnTo>
                  <a:lnTo>
                    <a:pt x="533" y="1950"/>
                  </a:lnTo>
                  <a:lnTo>
                    <a:pt x="1" y="1970"/>
                  </a:lnTo>
                  <a:lnTo>
                    <a:pt x="1556" y="4234"/>
                  </a:lnTo>
                  <a:lnTo>
                    <a:pt x="2029" y="4254"/>
                  </a:lnTo>
                  <a:lnTo>
                    <a:pt x="2482" y="4273"/>
                  </a:lnTo>
                  <a:lnTo>
                    <a:pt x="2954" y="4293"/>
                  </a:lnTo>
                  <a:lnTo>
                    <a:pt x="3407" y="4273"/>
                  </a:lnTo>
                  <a:lnTo>
                    <a:pt x="3860" y="4254"/>
                  </a:lnTo>
                  <a:lnTo>
                    <a:pt x="4313" y="4214"/>
                  </a:lnTo>
                  <a:lnTo>
                    <a:pt x="4766" y="4175"/>
                  </a:lnTo>
                  <a:lnTo>
                    <a:pt x="5219" y="4116"/>
                  </a:lnTo>
                  <a:lnTo>
                    <a:pt x="5652" y="4037"/>
                  </a:lnTo>
                  <a:lnTo>
                    <a:pt x="6085" y="3958"/>
                  </a:lnTo>
                  <a:lnTo>
                    <a:pt x="6951" y="3761"/>
                  </a:lnTo>
                  <a:lnTo>
                    <a:pt x="7798" y="3525"/>
                  </a:lnTo>
                  <a:lnTo>
                    <a:pt x="8625" y="3249"/>
                  </a:lnTo>
                  <a:lnTo>
                    <a:pt x="8507" y="2895"/>
                  </a:lnTo>
                  <a:lnTo>
                    <a:pt x="8388" y="2521"/>
                  </a:lnTo>
                  <a:lnTo>
                    <a:pt x="8290" y="2127"/>
                  </a:lnTo>
                  <a:lnTo>
                    <a:pt x="8211" y="1714"/>
                  </a:lnTo>
                  <a:lnTo>
                    <a:pt x="8152" y="1300"/>
                  </a:lnTo>
                  <a:lnTo>
                    <a:pt x="8093" y="887"/>
                  </a:lnTo>
                  <a:lnTo>
                    <a:pt x="8073" y="454"/>
                  </a:lnTo>
                  <a:lnTo>
                    <a:pt x="8054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71"/>
            <p:cNvSpPr/>
            <p:nvPr/>
          </p:nvSpPr>
          <p:spPr>
            <a:xfrm>
              <a:off x="8631347" y="811794"/>
              <a:ext cx="95227" cy="252641"/>
            </a:xfrm>
            <a:custGeom>
              <a:avLst/>
              <a:gdLst/>
              <a:ahLst/>
              <a:cxnLst/>
              <a:rect l="l" t="t" r="r" b="b"/>
              <a:pathLst>
                <a:path w="4943" h="13114" extrusionOk="0">
                  <a:moveTo>
                    <a:pt x="1871" y="1"/>
                  </a:moveTo>
                  <a:lnTo>
                    <a:pt x="1" y="651"/>
                  </a:lnTo>
                  <a:lnTo>
                    <a:pt x="1" y="11873"/>
                  </a:lnTo>
                  <a:lnTo>
                    <a:pt x="2501" y="13114"/>
                  </a:lnTo>
                  <a:lnTo>
                    <a:pt x="4943" y="12188"/>
                  </a:lnTo>
                  <a:lnTo>
                    <a:pt x="4943" y="985"/>
                  </a:lnTo>
                  <a:lnTo>
                    <a:pt x="4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71"/>
            <p:cNvSpPr/>
            <p:nvPr/>
          </p:nvSpPr>
          <p:spPr>
            <a:xfrm>
              <a:off x="8631347" y="820907"/>
              <a:ext cx="95227" cy="243163"/>
            </a:xfrm>
            <a:custGeom>
              <a:avLst/>
              <a:gdLst/>
              <a:ahLst/>
              <a:cxnLst/>
              <a:rect l="l" t="t" r="r" b="b"/>
              <a:pathLst>
                <a:path w="4943" h="12622" extrusionOk="0">
                  <a:moveTo>
                    <a:pt x="532" y="0"/>
                  </a:moveTo>
                  <a:lnTo>
                    <a:pt x="1" y="178"/>
                  </a:lnTo>
                  <a:lnTo>
                    <a:pt x="1" y="11400"/>
                  </a:lnTo>
                  <a:lnTo>
                    <a:pt x="2462" y="12621"/>
                  </a:lnTo>
                  <a:lnTo>
                    <a:pt x="2698" y="12326"/>
                  </a:lnTo>
                  <a:lnTo>
                    <a:pt x="2954" y="12030"/>
                  </a:lnTo>
                  <a:lnTo>
                    <a:pt x="3230" y="11755"/>
                  </a:lnTo>
                  <a:lnTo>
                    <a:pt x="3525" y="11459"/>
                  </a:lnTo>
                  <a:lnTo>
                    <a:pt x="3860" y="11164"/>
                  </a:lnTo>
                  <a:lnTo>
                    <a:pt x="4195" y="10869"/>
                  </a:lnTo>
                  <a:lnTo>
                    <a:pt x="4549" y="10573"/>
                  </a:lnTo>
                  <a:lnTo>
                    <a:pt x="4943" y="10298"/>
                  </a:lnTo>
                  <a:lnTo>
                    <a:pt x="4943" y="1024"/>
                  </a:lnTo>
                  <a:lnTo>
                    <a:pt x="4588" y="1103"/>
                  </a:lnTo>
                  <a:lnTo>
                    <a:pt x="4234" y="1142"/>
                  </a:lnTo>
                  <a:lnTo>
                    <a:pt x="3860" y="1182"/>
                  </a:lnTo>
                  <a:lnTo>
                    <a:pt x="3446" y="1201"/>
                  </a:lnTo>
                  <a:lnTo>
                    <a:pt x="3171" y="1182"/>
                  </a:lnTo>
                  <a:lnTo>
                    <a:pt x="2875" y="1162"/>
                  </a:lnTo>
                  <a:lnTo>
                    <a:pt x="2600" y="1142"/>
                  </a:lnTo>
                  <a:lnTo>
                    <a:pt x="2344" y="1103"/>
                  </a:lnTo>
                  <a:lnTo>
                    <a:pt x="2088" y="1044"/>
                  </a:lnTo>
                  <a:lnTo>
                    <a:pt x="1852" y="985"/>
                  </a:lnTo>
                  <a:lnTo>
                    <a:pt x="1635" y="926"/>
                  </a:lnTo>
                  <a:lnTo>
                    <a:pt x="1418" y="847"/>
                  </a:lnTo>
                  <a:lnTo>
                    <a:pt x="1241" y="768"/>
                  </a:lnTo>
                  <a:lnTo>
                    <a:pt x="1064" y="670"/>
                  </a:lnTo>
                  <a:lnTo>
                    <a:pt x="926" y="571"/>
                  </a:lnTo>
                  <a:lnTo>
                    <a:pt x="788" y="453"/>
                  </a:lnTo>
                  <a:lnTo>
                    <a:pt x="690" y="355"/>
                  </a:lnTo>
                  <a:lnTo>
                    <a:pt x="611" y="237"/>
                  </a:lnTo>
                  <a:lnTo>
                    <a:pt x="552" y="119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71"/>
            <p:cNvSpPr/>
            <p:nvPr/>
          </p:nvSpPr>
          <p:spPr>
            <a:xfrm>
              <a:off x="8577114" y="849728"/>
              <a:ext cx="114954" cy="123296"/>
            </a:xfrm>
            <a:custGeom>
              <a:avLst/>
              <a:gdLst/>
              <a:ahLst/>
              <a:cxnLst/>
              <a:rect l="l" t="t" r="r" b="b"/>
              <a:pathLst>
                <a:path w="5967" h="6400" extrusionOk="0">
                  <a:moveTo>
                    <a:pt x="3131" y="1"/>
                  </a:moveTo>
                  <a:lnTo>
                    <a:pt x="2934" y="20"/>
                  </a:lnTo>
                  <a:lnTo>
                    <a:pt x="2737" y="40"/>
                  </a:lnTo>
                  <a:lnTo>
                    <a:pt x="2501" y="99"/>
                  </a:lnTo>
                  <a:lnTo>
                    <a:pt x="2284" y="178"/>
                  </a:lnTo>
                  <a:lnTo>
                    <a:pt x="2048" y="276"/>
                  </a:lnTo>
                  <a:lnTo>
                    <a:pt x="1792" y="395"/>
                  </a:lnTo>
                  <a:lnTo>
                    <a:pt x="1556" y="552"/>
                  </a:lnTo>
                  <a:lnTo>
                    <a:pt x="1319" y="729"/>
                  </a:lnTo>
                  <a:lnTo>
                    <a:pt x="1083" y="926"/>
                  </a:lnTo>
                  <a:lnTo>
                    <a:pt x="867" y="1162"/>
                  </a:lnTo>
                  <a:lnTo>
                    <a:pt x="650" y="1438"/>
                  </a:lnTo>
                  <a:lnTo>
                    <a:pt x="453" y="1733"/>
                  </a:lnTo>
                  <a:lnTo>
                    <a:pt x="256" y="2068"/>
                  </a:lnTo>
                  <a:lnTo>
                    <a:pt x="99" y="2442"/>
                  </a:lnTo>
                  <a:lnTo>
                    <a:pt x="40" y="2639"/>
                  </a:lnTo>
                  <a:lnTo>
                    <a:pt x="0" y="2856"/>
                  </a:lnTo>
                  <a:lnTo>
                    <a:pt x="0" y="3053"/>
                  </a:lnTo>
                  <a:lnTo>
                    <a:pt x="20" y="3249"/>
                  </a:lnTo>
                  <a:lnTo>
                    <a:pt x="79" y="3486"/>
                  </a:lnTo>
                  <a:lnTo>
                    <a:pt x="178" y="3702"/>
                  </a:lnTo>
                  <a:lnTo>
                    <a:pt x="296" y="3899"/>
                  </a:lnTo>
                  <a:lnTo>
                    <a:pt x="433" y="4096"/>
                  </a:lnTo>
                  <a:lnTo>
                    <a:pt x="611" y="4254"/>
                  </a:lnTo>
                  <a:lnTo>
                    <a:pt x="808" y="4391"/>
                  </a:lnTo>
                  <a:lnTo>
                    <a:pt x="1024" y="4490"/>
                  </a:lnTo>
                  <a:lnTo>
                    <a:pt x="1241" y="4569"/>
                  </a:lnTo>
                  <a:lnTo>
                    <a:pt x="1497" y="4608"/>
                  </a:lnTo>
                  <a:lnTo>
                    <a:pt x="1733" y="4608"/>
                  </a:lnTo>
                  <a:lnTo>
                    <a:pt x="1969" y="4588"/>
                  </a:lnTo>
                  <a:lnTo>
                    <a:pt x="2186" y="4510"/>
                  </a:lnTo>
                  <a:lnTo>
                    <a:pt x="2402" y="4431"/>
                  </a:lnTo>
                  <a:lnTo>
                    <a:pt x="2599" y="4293"/>
                  </a:lnTo>
                  <a:lnTo>
                    <a:pt x="2776" y="4155"/>
                  </a:lnTo>
                  <a:lnTo>
                    <a:pt x="2934" y="3958"/>
                  </a:lnTo>
                  <a:lnTo>
                    <a:pt x="3170" y="3663"/>
                  </a:lnTo>
                  <a:lnTo>
                    <a:pt x="3170" y="3978"/>
                  </a:lnTo>
                  <a:lnTo>
                    <a:pt x="3190" y="4313"/>
                  </a:lnTo>
                  <a:lnTo>
                    <a:pt x="3229" y="4706"/>
                  </a:lnTo>
                  <a:lnTo>
                    <a:pt x="3308" y="5140"/>
                  </a:lnTo>
                  <a:lnTo>
                    <a:pt x="3387" y="5553"/>
                  </a:lnTo>
                  <a:lnTo>
                    <a:pt x="3446" y="5730"/>
                  </a:lnTo>
                  <a:lnTo>
                    <a:pt x="3525" y="5888"/>
                  </a:lnTo>
                  <a:lnTo>
                    <a:pt x="3603" y="6045"/>
                  </a:lnTo>
                  <a:lnTo>
                    <a:pt x="3702" y="6144"/>
                  </a:lnTo>
                  <a:lnTo>
                    <a:pt x="3800" y="6242"/>
                  </a:lnTo>
                  <a:lnTo>
                    <a:pt x="3918" y="6301"/>
                  </a:lnTo>
                  <a:lnTo>
                    <a:pt x="4056" y="6360"/>
                  </a:lnTo>
                  <a:lnTo>
                    <a:pt x="4214" y="6380"/>
                  </a:lnTo>
                  <a:lnTo>
                    <a:pt x="4371" y="6400"/>
                  </a:lnTo>
                  <a:lnTo>
                    <a:pt x="4548" y="6400"/>
                  </a:lnTo>
                  <a:lnTo>
                    <a:pt x="4706" y="6380"/>
                  </a:lnTo>
                  <a:lnTo>
                    <a:pt x="4883" y="6341"/>
                  </a:lnTo>
                  <a:lnTo>
                    <a:pt x="5041" y="6282"/>
                  </a:lnTo>
                  <a:lnTo>
                    <a:pt x="5218" y="6222"/>
                  </a:lnTo>
                  <a:lnTo>
                    <a:pt x="5356" y="6144"/>
                  </a:lnTo>
                  <a:lnTo>
                    <a:pt x="5494" y="6065"/>
                  </a:lnTo>
                  <a:lnTo>
                    <a:pt x="5631" y="5947"/>
                  </a:lnTo>
                  <a:lnTo>
                    <a:pt x="5750" y="5829"/>
                  </a:lnTo>
                  <a:lnTo>
                    <a:pt x="5828" y="5711"/>
                  </a:lnTo>
                  <a:lnTo>
                    <a:pt x="5887" y="5573"/>
                  </a:lnTo>
                  <a:lnTo>
                    <a:pt x="5946" y="5396"/>
                  </a:lnTo>
                  <a:lnTo>
                    <a:pt x="5966" y="5159"/>
                  </a:lnTo>
                  <a:lnTo>
                    <a:pt x="5966" y="4884"/>
                  </a:lnTo>
                  <a:lnTo>
                    <a:pt x="5966" y="4549"/>
                  </a:lnTo>
                  <a:lnTo>
                    <a:pt x="5907" y="3801"/>
                  </a:lnTo>
                  <a:lnTo>
                    <a:pt x="5789" y="2993"/>
                  </a:lnTo>
                  <a:lnTo>
                    <a:pt x="5671" y="2206"/>
                  </a:lnTo>
                  <a:lnTo>
                    <a:pt x="5513" y="1537"/>
                  </a:lnTo>
                  <a:lnTo>
                    <a:pt x="5454" y="1241"/>
                  </a:lnTo>
                  <a:lnTo>
                    <a:pt x="5375" y="1025"/>
                  </a:lnTo>
                  <a:lnTo>
                    <a:pt x="5316" y="847"/>
                  </a:lnTo>
                  <a:lnTo>
                    <a:pt x="5257" y="769"/>
                  </a:lnTo>
                  <a:lnTo>
                    <a:pt x="5119" y="651"/>
                  </a:lnTo>
                  <a:lnTo>
                    <a:pt x="4962" y="532"/>
                  </a:lnTo>
                  <a:lnTo>
                    <a:pt x="4765" y="434"/>
                  </a:lnTo>
                  <a:lnTo>
                    <a:pt x="4529" y="316"/>
                  </a:lnTo>
                  <a:lnTo>
                    <a:pt x="4293" y="217"/>
                  </a:lnTo>
                  <a:lnTo>
                    <a:pt x="4017" y="139"/>
                  </a:lnTo>
                  <a:lnTo>
                    <a:pt x="3741" y="60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71"/>
            <p:cNvSpPr/>
            <p:nvPr/>
          </p:nvSpPr>
          <p:spPr>
            <a:xfrm>
              <a:off x="8124582" y="1160022"/>
              <a:ext cx="169185" cy="176024"/>
            </a:xfrm>
            <a:custGeom>
              <a:avLst/>
              <a:gdLst/>
              <a:ahLst/>
              <a:cxnLst/>
              <a:rect l="l" t="t" r="r" b="b"/>
              <a:pathLst>
                <a:path w="8782" h="9137" extrusionOk="0">
                  <a:moveTo>
                    <a:pt x="6045" y="0"/>
                  </a:moveTo>
                  <a:lnTo>
                    <a:pt x="5809" y="20"/>
                  </a:lnTo>
                  <a:lnTo>
                    <a:pt x="5572" y="59"/>
                  </a:lnTo>
                  <a:lnTo>
                    <a:pt x="5316" y="119"/>
                  </a:lnTo>
                  <a:lnTo>
                    <a:pt x="5041" y="197"/>
                  </a:lnTo>
                  <a:lnTo>
                    <a:pt x="4509" y="355"/>
                  </a:lnTo>
                  <a:lnTo>
                    <a:pt x="4017" y="473"/>
                  </a:lnTo>
                  <a:lnTo>
                    <a:pt x="3603" y="571"/>
                  </a:lnTo>
                  <a:lnTo>
                    <a:pt x="3210" y="630"/>
                  </a:lnTo>
                  <a:lnTo>
                    <a:pt x="2580" y="709"/>
                  </a:lnTo>
                  <a:lnTo>
                    <a:pt x="2068" y="788"/>
                  </a:lnTo>
                  <a:lnTo>
                    <a:pt x="1851" y="827"/>
                  </a:lnTo>
                  <a:lnTo>
                    <a:pt x="1654" y="906"/>
                  </a:lnTo>
                  <a:lnTo>
                    <a:pt x="1457" y="985"/>
                  </a:lnTo>
                  <a:lnTo>
                    <a:pt x="1280" y="1103"/>
                  </a:lnTo>
                  <a:lnTo>
                    <a:pt x="1103" y="1260"/>
                  </a:lnTo>
                  <a:lnTo>
                    <a:pt x="945" y="1477"/>
                  </a:lnTo>
                  <a:lnTo>
                    <a:pt x="768" y="1733"/>
                  </a:lnTo>
                  <a:lnTo>
                    <a:pt x="571" y="2048"/>
                  </a:lnTo>
                  <a:lnTo>
                    <a:pt x="453" y="2304"/>
                  </a:lnTo>
                  <a:lnTo>
                    <a:pt x="355" y="2619"/>
                  </a:lnTo>
                  <a:lnTo>
                    <a:pt x="237" y="2993"/>
                  </a:lnTo>
                  <a:lnTo>
                    <a:pt x="158" y="3426"/>
                  </a:lnTo>
                  <a:lnTo>
                    <a:pt x="79" y="3899"/>
                  </a:lnTo>
                  <a:lnTo>
                    <a:pt x="20" y="4391"/>
                  </a:lnTo>
                  <a:lnTo>
                    <a:pt x="0" y="4903"/>
                  </a:lnTo>
                  <a:lnTo>
                    <a:pt x="0" y="5415"/>
                  </a:lnTo>
                  <a:lnTo>
                    <a:pt x="40" y="5927"/>
                  </a:lnTo>
                  <a:lnTo>
                    <a:pt x="119" y="6439"/>
                  </a:lnTo>
                  <a:lnTo>
                    <a:pt x="158" y="6675"/>
                  </a:lnTo>
                  <a:lnTo>
                    <a:pt x="237" y="6911"/>
                  </a:lnTo>
                  <a:lnTo>
                    <a:pt x="296" y="7147"/>
                  </a:lnTo>
                  <a:lnTo>
                    <a:pt x="394" y="7364"/>
                  </a:lnTo>
                  <a:lnTo>
                    <a:pt x="493" y="7581"/>
                  </a:lnTo>
                  <a:lnTo>
                    <a:pt x="591" y="7778"/>
                  </a:lnTo>
                  <a:lnTo>
                    <a:pt x="729" y="7955"/>
                  </a:lnTo>
                  <a:lnTo>
                    <a:pt x="867" y="8132"/>
                  </a:lnTo>
                  <a:lnTo>
                    <a:pt x="1024" y="8289"/>
                  </a:lnTo>
                  <a:lnTo>
                    <a:pt x="1182" y="8427"/>
                  </a:lnTo>
                  <a:lnTo>
                    <a:pt x="1359" y="8545"/>
                  </a:lnTo>
                  <a:lnTo>
                    <a:pt x="1556" y="8644"/>
                  </a:lnTo>
                  <a:lnTo>
                    <a:pt x="1812" y="8762"/>
                  </a:lnTo>
                  <a:lnTo>
                    <a:pt x="2048" y="8841"/>
                  </a:lnTo>
                  <a:lnTo>
                    <a:pt x="2304" y="8919"/>
                  </a:lnTo>
                  <a:lnTo>
                    <a:pt x="2560" y="8979"/>
                  </a:lnTo>
                  <a:lnTo>
                    <a:pt x="3052" y="9077"/>
                  </a:lnTo>
                  <a:lnTo>
                    <a:pt x="3564" y="9116"/>
                  </a:lnTo>
                  <a:lnTo>
                    <a:pt x="4056" y="9136"/>
                  </a:lnTo>
                  <a:lnTo>
                    <a:pt x="4549" y="9097"/>
                  </a:lnTo>
                  <a:lnTo>
                    <a:pt x="5021" y="9038"/>
                  </a:lnTo>
                  <a:lnTo>
                    <a:pt x="5494" y="8939"/>
                  </a:lnTo>
                  <a:lnTo>
                    <a:pt x="5927" y="8801"/>
                  </a:lnTo>
                  <a:lnTo>
                    <a:pt x="6340" y="8664"/>
                  </a:lnTo>
                  <a:lnTo>
                    <a:pt x="6714" y="8486"/>
                  </a:lnTo>
                  <a:lnTo>
                    <a:pt x="7069" y="8309"/>
                  </a:lnTo>
                  <a:lnTo>
                    <a:pt x="7364" y="8093"/>
                  </a:lnTo>
                  <a:lnTo>
                    <a:pt x="7620" y="7876"/>
                  </a:lnTo>
                  <a:lnTo>
                    <a:pt x="7837" y="7659"/>
                  </a:lnTo>
                  <a:lnTo>
                    <a:pt x="7915" y="7541"/>
                  </a:lnTo>
                  <a:lnTo>
                    <a:pt x="7994" y="7443"/>
                  </a:lnTo>
                  <a:lnTo>
                    <a:pt x="8112" y="7207"/>
                  </a:lnTo>
                  <a:lnTo>
                    <a:pt x="8211" y="6990"/>
                  </a:lnTo>
                  <a:lnTo>
                    <a:pt x="8270" y="6773"/>
                  </a:lnTo>
                  <a:lnTo>
                    <a:pt x="8309" y="6576"/>
                  </a:lnTo>
                  <a:lnTo>
                    <a:pt x="8349" y="6380"/>
                  </a:lnTo>
                  <a:lnTo>
                    <a:pt x="8349" y="6202"/>
                  </a:lnTo>
                  <a:lnTo>
                    <a:pt x="8349" y="6025"/>
                  </a:lnTo>
                  <a:lnTo>
                    <a:pt x="8349" y="5887"/>
                  </a:lnTo>
                  <a:lnTo>
                    <a:pt x="8309" y="5612"/>
                  </a:lnTo>
                  <a:lnTo>
                    <a:pt x="8250" y="5415"/>
                  </a:lnTo>
                  <a:lnTo>
                    <a:pt x="8171" y="5238"/>
                  </a:lnTo>
                  <a:lnTo>
                    <a:pt x="8230" y="5139"/>
                  </a:lnTo>
                  <a:lnTo>
                    <a:pt x="8368" y="4923"/>
                  </a:lnTo>
                  <a:lnTo>
                    <a:pt x="8545" y="4588"/>
                  </a:lnTo>
                  <a:lnTo>
                    <a:pt x="8624" y="4371"/>
                  </a:lnTo>
                  <a:lnTo>
                    <a:pt x="8683" y="4155"/>
                  </a:lnTo>
                  <a:lnTo>
                    <a:pt x="8742" y="3938"/>
                  </a:lnTo>
                  <a:lnTo>
                    <a:pt x="8782" y="3702"/>
                  </a:lnTo>
                  <a:lnTo>
                    <a:pt x="8782" y="3466"/>
                  </a:lnTo>
                  <a:lnTo>
                    <a:pt x="8762" y="3229"/>
                  </a:lnTo>
                  <a:lnTo>
                    <a:pt x="8683" y="2993"/>
                  </a:lnTo>
                  <a:lnTo>
                    <a:pt x="8644" y="2895"/>
                  </a:lnTo>
                  <a:lnTo>
                    <a:pt x="8565" y="2777"/>
                  </a:lnTo>
                  <a:lnTo>
                    <a:pt x="8486" y="2678"/>
                  </a:lnTo>
                  <a:lnTo>
                    <a:pt x="8408" y="2580"/>
                  </a:lnTo>
                  <a:lnTo>
                    <a:pt x="8289" y="2481"/>
                  </a:lnTo>
                  <a:lnTo>
                    <a:pt x="8171" y="2402"/>
                  </a:lnTo>
                  <a:lnTo>
                    <a:pt x="8152" y="2265"/>
                  </a:lnTo>
                  <a:lnTo>
                    <a:pt x="8112" y="1910"/>
                  </a:lnTo>
                  <a:lnTo>
                    <a:pt x="8053" y="1674"/>
                  </a:lnTo>
                  <a:lnTo>
                    <a:pt x="7974" y="1438"/>
                  </a:lnTo>
                  <a:lnTo>
                    <a:pt x="7876" y="1182"/>
                  </a:lnTo>
                  <a:lnTo>
                    <a:pt x="7738" y="926"/>
                  </a:lnTo>
                  <a:lnTo>
                    <a:pt x="7561" y="670"/>
                  </a:lnTo>
                  <a:lnTo>
                    <a:pt x="7463" y="571"/>
                  </a:lnTo>
                  <a:lnTo>
                    <a:pt x="7364" y="453"/>
                  </a:lnTo>
                  <a:lnTo>
                    <a:pt x="7226" y="355"/>
                  </a:lnTo>
                  <a:lnTo>
                    <a:pt x="7108" y="256"/>
                  </a:lnTo>
                  <a:lnTo>
                    <a:pt x="6951" y="178"/>
                  </a:lnTo>
                  <a:lnTo>
                    <a:pt x="6793" y="119"/>
                  </a:lnTo>
                  <a:lnTo>
                    <a:pt x="6636" y="59"/>
                  </a:lnTo>
                  <a:lnTo>
                    <a:pt x="6458" y="20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71"/>
            <p:cNvSpPr/>
            <p:nvPr/>
          </p:nvSpPr>
          <p:spPr>
            <a:xfrm>
              <a:off x="8124582" y="1209323"/>
              <a:ext cx="169185" cy="126725"/>
            </a:xfrm>
            <a:custGeom>
              <a:avLst/>
              <a:gdLst/>
              <a:ahLst/>
              <a:cxnLst/>
              <a:rect l="l" t="t" r="r" b="b"/>
              <a:pathLst>
                <a:path w="8782" h="6578" extrusionOk="0">
                  <a:moveTo>
                    <a:pt x="355" y="1"/>
                  </a:moveTo>
                  <a:lnTo>
                    <a:pt x="276" y="336"/>
                  </a:lnTo>
                  <a:lnTo>
                    <a:pt x="178" y="690"/>
                  </a:lnTo>
                  <a:lnTo>
                    <a:pt x="119" y="1104"/>
                  </a:lnTo>
                  <a:lnTo>
                    <a:pt x="59" y="1517"/>
                  </a:lnTo>
                  <a:lnTo>
                    <a:pt x="20" y="1970"/>
                  </a:lnTo>
                  <a:lnTo>
                    <a:pt x="0" y="2423"/>
                  </a:lnTo>
                  <a:lnTo>
                    <a:pt x="0" y="2876"/>
                  </a:lnTo>
                  <a:lnTo>
                    <a:pt x="40" y="3328"/>
                  </a:lnTo>
                  <a:lnTo>
                    <a:pt x="99" y="3781"/>
                  </a:lnTo>
                  <a:lnTo>
                    <a:pt x="197" y="4214"/>
                  </a:lnTo>
                  <a:lnTo>
                    <a:pt x="315" y="4628"/>
                  </a:lnTo>
                  <a:lnTo>
                    <a:pt x="394" y="4825"/>
                  </a:lnTo>
                  <a:lnTo>
                    <a:pt x="473" y="5002"/>
                  </a:lnTo>
                  <a:lnTo>
                    <a:pt x="571" y="5179"/>
                  </a:lnTo>
                  <a:lnTo>
                    <a:pt x="690" y="5356"/>
                  </a:lnTo>
                  <a:lnTo>
                    <a:pt x="808" y="5494"/>
                  </a:lnTo>
                  <a:lnTo>
                    <a:pt x="926" y="5652"/>
                  </a:lnTo>
                  <a:lnTo>
                    <a:pt x="1064" y="5790"/>
                  </a:lnTo>
                  <a:lnTo>
                    <a:pt x="1221" y="5908"/>
                  </a:lnTo>
                  <a:lnTo>
                    <a:pt x="1379" y="6006"/>
                  </a:lnTo>
                  <a:lnTo>
                    <a:pt x="1556" y="6085"/>
                  </a:lnTo>
                  <a:lnTo>
                    <a:pt x="1812" y="6203"/>
                  </a:lnTo>
                  <a:lnTo>
                    <a:pt x="2048" y="6282"/>
                  </a:lnTo>
                  <a:lnTo>
                    <a:pt x="2304" y="6360"/>
                  </a:lnTo>
                  <a:lnTo>
                    <a:pt x="2560" y="6420"/>
                  </a:lnTo>
                  <a:lnTo>
                    <a:pt x="3052" y="6518"/>
                  </a:lnTo>
                  <a:lnTo>
                    <a:pt x="3564" y="6557"/>
                  </a:lnTo>
                  <a:lnTo>
                    <a:pt x="4056" y="6577"/>
                  </a:lnTo>
                  <a:lnTo>
                    <a:pt x="4549" y="6538"/>
                  </a:lnTo>
                  <a:lnTo>
                    <a:pt x="5021" y="6479"/>
                  </a:lnTo>
                  <a:lnTo>
                    <a:pt x="5494" y="6380"/>
                  </a:lnTo>
                  <a:lnTo>
                    <a:pt x="5927" y="6242"/>
                  </a:lnTo>
                  <a:lnTo>
                    <a:pt x="6340" y="6105"/>
                  </a:lnTo>
                  <a:lnTo>
                    <a:pt x="6714" y="5927"/>
                  </a:lnTo>
                  <a:lnTo>
                    <a:pt x="7069" y="5750"/>
                  </a:lnTo>
                  <a:lnTo>
                    <a:pt x="7364" y="5534"/>
                  </a:lnTo>
                  <a:lnTo>
                    <a:pt x="7620" y="5317"/>
                  </a:lnTo>
                  <a:lnTo>
                    <a:pt x="7837" y="5100"/>
                  </a:lnTo>
                  <a:lnTo>
                    <a:pt x="7915" y="4982"/>
                  </a:lnTo>
                  <a:lnTo>
                    <a:pt x="7994" y="4884"/>
                  </a:lnTo>
                  <a:lnTo>
                    <a:pt x="8112" y="4648"/>
                  </a:lnTo>
                  <a:lnTo>
                    <a:pt x="8211" y="4431"/>
                  </a:lnTo>
                  <a:lnTo>
                    <a:pt x="8270" y="4214"/>
                  </a:lnTo>
                  <a:lnTo>
                    <a:pt x="8309" y="4017"/>
                  </a:lnTo>
                  <a:lnTo>
                    <a:pt x="8349" y="3821"/>
                  </a:lnTo>
                  <a:lnTo>
                    <a:pt x="8349" y="3643"/>
                  </a:lnTo>
                  <a:lnTo>
                    <a:pt x="8349" y="3466"/>
                  </a:lnTo>
                  <a:lnTo>
                    <a:pt x="8349" y="3328"/>
                  </a:lnTo>
                  <a:lnTo>
                    <a:pt x="8309" y="3053"/>
                  </a:lnTo>
                  <a:lnTo>
                    <a:pt x="8250" y="2856"/>
                  </a:lnTo>
                  <a:lnTo>
                    <a:pt x="8171" y="2679"/>
                  </a:lnTo>
                  <a:lnTo>
                    <a:pt x="8329" y="2423"/>
                  </a:lnTo>
                  <a:lnTo>
                    <a:pt x="8467" y="2147"/>
                  </a:lnTo>
                  <a:lnTo>
                    <a:pt x="8624" y="1812"/>
                  </a:lnTo>
                  <a:lnTo>
                    <a:pt x="8683" y="1615"/>
                  </a:lnTo>
                  <a:lnTo>
                    <a:pt x="8742" y="1419"/>
                  </a:lnTo>
                  <a:lnTo>
                    <a:pt x="8782" y="1222"/>
                  </a:lnTo>
                  <a:lnTo>
                    <a:pt x="8782" y="1005"/>
                  </a:lnTo>
                  <a:lnTo>
                    <a:pt x="8782" y="808"/>
                  </a:lnTo>
                  <a:lnTo>
                    <a:pt x="8742" y="611"/>
                  </a:lnTo>
                  <a:lnTo>
                    <a:pt x="8664" y="395"/>
                  </a:lnTo>
                  <a:lnTo>
                    <a:pt x="8565" y="218"/>
                  </a:lnTo>
                  <a:lnTo>
                    <a:pt x="8408" y="533"/>
                  </a:lnTo>
                  <a:lnTo>
                    <a:pt x="8250" y="828"/>
                  </a:lnTo>
                  <a:lnTo>
                    <a:pt x="8073" y="1143"/>
                  </a:lnTo>
                  <a:lnTo>
                    <a:pt x="7876" y="1438"/>
                  </a:lnTo>
                  <a:lnTo>
                    <a:pt x="7679" y="1714"/>
                  </a:lnTo>
                  <a:lnTo>
                    <a:pt x="7463" y="1990"/>
                  </a:lnTo>
                  <a:lnTo>
                    <a:pt x="7226" y="2245"/>
                  </a:lnTo>
                  <a:lnTo>
                    <a:pt x="6970" y="2501"/>
                  </a:lnTo>
                  <a:lnTo>
                    <a:pt x="6714" y="2738"/>
                  </a:lnTo>
                  <a:lnTo>
                    <a:pt x="6458" y="2974"/>
                  </a:lnTo>
                  <a:lnTo>
                    <a:pt x="6183" y="3171"/>
                  </a:lnTo>
                  <a:lnTo>
                    <a:pt x="5887" y="3368"/>
                  </a:lnTo>
                  <a:lnTo>
                    <a:pt x="5592" y="3545"/>
                  </a:lnTo>
                  <a:lnTo>
                    <a:pt x="5297" y="3702"/>
                  </a:lnTo>
                  <a:lnTo>
                    <a:pt x="4982" y="3840"/>
                  </a:lnTo>
                  <a:lnTo>
                    <a:pt x="4667" y="3958"/>
                  </a:lnTo>
                  <a:lnTo>
                    <a:pt x="4214" y="4077"/>
                  </a:lnTo>
                  <a:lnTo>
                    <a:pt x="3781" y="4155"/>
                  </a:lnTo>
                  <a:lnTo>
                    <a:pt x="3367" y="4195"/>
                  </a:lnTo>
                  <a:lnTo>
                    <a:pt x="2954" y="4175"/>
                  </a:lnTo>
                  <a:lnTo>
                    <a:pt x="2580" y="4116"/>
                  </a:lnTo>
                  <a:lnTo>
                    <a:pt x="2402" y="4077"/>
                  </a:lnTo>
                  <a:lnTo>
                    <a:pt x="2225" y="4017"/>
                  </a:lnTo>
                  <a:lnTo>
                    <a:pt x="2048" y="3939"/>
                  </a:lnTo>
                  <a:lnTo>
                    <a:pt x="1871" y="3860"/>
                  </a:lnTo>
                  <a:lnTo>
                    <a:pt x="1713" y="3781"/>
                  </a:lnTo>
                  <a:lnTo>
                    <a:pt x="1576" y="3683"/>
                  </a:lnTo>
                  <a:lnTo>
                    <a:pt x="1418" y="3565"/>
                  </a:lnTo>
                  <a:lnTo>
                    <a:pt x="1280" y="3447"/>
                  </a:lnTo>
                  <a:lnTo>
                    <a:pt x="1162" y="3328"/>
                  </a:lnTo>
                  <a:lnTo>
                    <a:pt x="1024" y="3191"/>
                  </a:lnTo>
                  <a:lnTo>
                    <a:pt x="926" y="3033"/>
                  </a:lnTo>
                  <a:lnTo>
                    <a:pt x="808" y="2895"/>
                  </a:lnTo>
                  <a:lnTo>
                    <a:pt x="709" y="2718"/>
                  </a:lnTo>
                  <a:lnTo>
                    <a:pt x="630" y="2561"/>
                  </a:lnTo>
                  <a:lnTo>
                    <a:pt x="552" y="2383"/>
                  </a:lnTo>
                  <a:lnTo>
                    <a:pt x="473" y="2186"/>
                  </a:lnTo>
                  <a:lnTo>
                    <a:pt x="414" y="1990"/>
                  </a:lnTo>
                  <a:lnTo>
                    <a:pt x="374" y="1793"/>
                  </a:lnTo>
                  <a:lnTo>
                    <a:pt x="296" y="1359"/>
                  </a:lnTo>
                  <a:lnTo>
                    <a:pt x="276" y="907"/>
                  </a:lnTo>
                  <a:lnTo>
                    <a:pt x="296" y="454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71"/>
            <p:cNvSpPr/>
            <p:nvPr/>
          </p:nvSpPr>
          <p:spPr>
            <a:xfrm>
              <a:off x="8093854" y="494315"/>
              <a:ext cx="253027" cy="336463"/>
            </a:xfrm>
            <a:custGeom>
              <a:avLst/>
              <a:gdLst/>
              <a:ahLst/>
              <a:cxnLst/>
              <a:rect l="l" t="t" r="r" b="b"/>
              <a:pathLst>
                <a:path w="13134" h="17465" extrusionOk="0">
                  <a:moveTo>
                    <a:pt x="5159" y="0"/>
                  </a:moveTo>
                  <a:lnTo>
                    <a:pt x="4844" y="20"/>
                  </a:lnTo>
                  <a:lnTo>
                    <a:pt x="4529" y="40"/>
                  </a:lnTo>
                  <a:lnTo>
                    <a:pt x="4214" y="79"/>
                  </a:lnTo>
                  <a:lnTo>
                    <a:pt x="3919" y="158"/>
                  </a:lnTo>
                  <a:lnTo>
                    <a:pt x="3604" y="256"/>
                  </a:lnTo>
                  <a:lnTo>
                    <a:pt x="3308" y="374"/>
                  </a:lnTo>
                  <a:lnTo>
                    <a:pt x="3033" y="512"/>
                  </a:lnTo>
                  <a:lnTo>
                    <a:pt x="2757" y="670"/>
                  </a:lnTo>
                  <a:lnTo>
                    <a:pt x="2481" y="827"/>
                  </a:lnTo>
                  <a:lnTo>
                    <a:pt x="2225" y="1024"/>
                  </a:lnTo>
                  <a:lnTo>
                    <a:pt x="1989" y="1241"/>
                  </a:lnTo>
                  <a:lnTo>
                    <a:pt x="1773" y="1477"/>
                  </a:lnTo>
                  <a:lnTo>
                    <a:pt x="1556" y="1713"/>
                  </a:lnTo>
                  <a:lnTo>
                    <a:pt x="1359" y="1969"/>
                  </a:lnTo>
                  <a:lnTo>
                    <a:pt x="1162" y="2245"/>
                  </a:lnTo>
                  <a:lnTo>
                    <a:pt x="985" y="2540"/>
                  </a:lnTo>
                  <a:lnTo>
                    <a:pt x="828" y="2835"/>
                  </a:lnTo>
                  <a:lnTo>
                    <a:pt x="690" y="3170"/>
                  </a:lnTo>
                  <a:lnTo>
                    <a:pt x="552" y="3485"/>
                  </a:lnTo>
                  <a:lnTo>
                    <a:pt x="434" y="3840"/>
                  </a:lnTo>
                  <a:lnTo>
                    <a:pt x="316" y="4174"/>
                  </a:lnTo>
                  <a:lnTo>
                    <a:pt x="237" y="4548"/>
                  </a:lnTo>
                  <a:lnTo>
                    <a:pt x="158" y="4922"/>
                  </a:lnTo>
                  <a:lnTo>
                    <a:pt x="99" y="5297"/>
                  </a:lnTo>
                  <a:lnTo>
                    <a:pt x="40" y="5690"/>
                  </a:lnTo>
                  <a:lnTo>
                    <a:pt x="20" y="6084"/>
                  </a:lnTo>
                  <a:lnTo>
                    <a:pt x="1" y="6498"/>
                  </a:lnTo>
                  <a:lnTo>
                    <a:pt x="1" y="6911"/>
                  </a:lnTo>
                  <a:lnTo>
                    <a:pt x="1" y="7324"/>
                  </a:lnTo>
                  <a:lnTo>
                    <a:pt x="40" y="7738"/>
                  </a:lnTo>
                  <a:lnTo>
                    <a:pt x="79" y="8171"/>
                  </a:lnTo>
                  <a:lnTo>
                    <a:pt x="138" y="8604"/>
                  </a:lnTo>
                  <a:lnTo>
                    <a:pt x="217" y="9037"/>
                  </a:lnTo>
                  <a:lnTo>
                    <a:pt x="316" y="9471"/>
                  </a:lnTo>
                  <a:lnTo>
                    <a:pt x="414" y="9904"/>
                  </a:lnTo>
                  <a:lnTo>
                    <a:pt x="552" y="10337"/>
                  </a:lnTo>
                  <a:lnTo>
                    <a:pt x="690" y="10790"/>
                  </a:lnTo>
                  <a:lnTo>
                    <a:pt x="847" y="11223"/>
                  </a:lnTo>
                  <a:lnTo>
                    <a:pt x="1024" y="11636"/>
                  </a:lnTo>
                  <a:lnTo>
                    <a:pt x="1202" y="12050"/>
                  </a:lnTo>
                  <a:lnTo>
                    <a:pt x="1418" y="12444"/>
                  </a:lnTo>
                  <a:lnTo>
                    <a:pt x="1615" y="12837"/>
                  </a:lnTo>
                  <a:lnTo>
                    <a:pt x="1832" y="13211"/>
                  </a:lnTo>
                  <a:lnTo>
                    <a:pt x="2068" y="13586"/>
                  </a:lnTo>
                  <a:lnTo>
                    <a:pt x="2304" y="13920"/>
                  </a:lnTo>
                  <a:lnTo>
                    <a:pt x="2560" y="14255"/>
                  </a:lnTo>
                  <a:lnTo>
                    <a:pt x="2816" y="14590"/>
                  </a:lnTo>
                  <a:lnTo>
                    <a:pt x="3072" y="14885"/>
                  </a:lnTo>
                  <a:lnTo>
                    <a:pt x="3348" y="15180"/>
                  </a:lnTo>
                  <a:lnTo>
                    <a:pt x="3623" y="15456"/>
                  </a:lnTo>
                  <a:lnTo>
                    <a:pt x="3919" y="15712"/>
                  </a:lnTo>
                  <a:lnTo>
                    <a:pt x="4214" y="15968"/>
                  </a:lnTo>
                  <a:lnTo>
                    <a:pt x="4509" y="16185"/>
                  </a:lnTo>
                  <a:lnTo>
                    <a:pt x="4805" y="16401"/>
                  </a:lnTo>
                  <a:lnTo>
                    <a:pt x="5120" y="16598"/>
                  </a:lnTo>
                  <a:lnTo>
                    <a:pt x="5415" y="16756"/>
                  </a:lnTo>
                  <a:lnTo>
                    <a:pt x="5730" y="16913"/>
                  </a:lnTo>
                  <a:lnTo>
                    <a:pt x="6045" y="17051"/>
                  </a:lnTo>
                  <a:lnTo>
                    <a:pt x="6360" y="17169"/>
                  </a:lnTo>
                  <a:lnTo>
                    <a:pt x="6675" y="17267"/>
                  </a:lnTo>
                  <a:lnTo>
                    <a:pt x="7010" y="17346"/>
                  </a:lnTo>
                  <a:lnTo>
                    <a:pt x="7325" y="17405"/>
                  </a:lnTo>
                  <a:lnTo>
                    <a:pt x="7640" y="17445"/>
                  </a:lnTo>
                  <a:lnTo>
                    <a:pt x="7955" y="17464"/>
                  </a:lnTo>
                  <a:lnTo>
                    <a:pt x="8270" y="17464"/>
                  </a:lnTo>
                  <a:lnTo>
                    <a:pt x="8585" y="17445"/>
                  </a:lnTo>
                  <a:lnTo>
                    <a:pt x="8900" y="17386"/>
                  </a:lnTo>
                  <a:lnTo>
                    <a:pt x="9215" y="17326"/>
                  </a:lnTo>
                  <a:lnTo>
                    <a:pt x="9510" y="17228"/>
                  </a:lnTo>
                  <a:lnTo>
                    <a:pt x="9825" y="17110"/>
                  </a:lnTo>
                  <a:lnTo>
                    <a:pt x="10101" y="16972"/>
                  </a:lnTo>
                  <a:lnTo>
                    <a:pt x="10377" y="16815"/>
                  </a:lnTo>
                  <a:lnTo>
                    <a:pt x="10652" y="16637"/>
                  </a:lnTo>
                  <a:lnTo>
                    <a:pt x="10889" y="16440"/>
                  </a:lnTo>
                  <a:lnTo>
                    <a:pt x="11125" y="16244"/>
                  </a:lnTo>
                  <a:lnTo>
                    <a:pt x="11361" y="16007"/>
                  </a:lnTo>
                  <a:lnTo>
                    <a:pt x="11578" y="15771"/>
                  </a:lnTo>
                  <a:lnTo>
                    <a:pt x="11775" y="15495"/>
                  </a:lnTo>
                  <a:lnTo>
                    <a:pt x="11952" y="15220"/>
                  </a:lnTo>
                  <a:lnTo>
                    <a:pt x="12129" y="14944"/>
                  </a:lnTo>
                  <a:lnTo>
                    <a:pt x="12306" y="14629"/>
                  </a:lnTo>
                  <a:lnTo>
                    <a:pt x="12444" y="14314"/>
                  </a:lnTo>
                  <a:lnTo>
                    <a:pt x="12582" y="13979"/>
                  </a:lnTo>
                  <a:lnTo>
                    <a:pt x="12700" y="13645"/>
                  </a:lnTo>
                  <a:lnTo>
                    <a:pt x="12798" y="13290"/>
                  </a:lnTo>
                  <a:lnTo>
                    <a:pt x="12897" y="12936"/>
                  </a:lnTo>
                  <a:lnTo>
                    <a:pt x="12976" y="12562"/>
                  </a:lnTo>
                  <a:lnTo>
                    <a:pt x="13035" y="12188"/>
                  </a:lnTo>
                  <a:lnTo>
                    <a:pt x="13074" y="11794"/>
                  </a:lnTo>
                  <a:lnTo>
                    <a:pt x="13113" y="11400"/>
                  </a:lnTo>
                  <a:lnTo>
                    <a:pt x="13133" y="10987"/>
                  </a:lnTo>
                  <a:lnTo>
                    <a:pt x="13133" y="10573"/>
                  </a:lnTo>
                  <a:lnTo>
                    <a:pt x="13113" y="10160"/>
                  </a:lnTo>
                  <a:lnTo>
                    <a:pt x="13094" y="9746"/>
                  </a:lnTo>
                  <a:lnTo>
                    <a:pt x="13054" y="9313"/>
                  </a:lnTo>
                  <a:lnTo>
                    <a:pt x="12995" y="8880"/>
                  </a:lnTo>
                  <a:lnTo>
                    <a:pt x="12917" y="8447"/>
                  </a:lnTo>
                  <a:lnTo>
                    <a:pt x="12818" y="8014"/>
                  </a:lnTo>
                  <a:lnTo>
                    <a:pt x="12700" y="7580"/>
                  </a:lnTo>
                  <a:lnTo>
                    <a:pt x="12582" y="7128"/>
                  </a:lnTo>
                  <a:lnTo>
                    <a:pt x="12424" y="6694"/>
                  </a:lnTo>
                  <a:lnTo>
                    <a:pt x="12267" y="6261"/>
                  </a:lnTo>
                  <a:lnTo>
                    <a:pt x="12109" y="5828"/>
                  </a:lnTo>
                  <a:lnTo>
                    <a:pt x="11912" y="5434"/>
                  </a:lnTo>
                  <a:lnTo>
                    <a:pt x="11716" y="5021"/>
                  </a:lnTo>
                  <a:lnTo>
                    <a:pt x="11519" y="4647"/>
                  </a:lnTo>
                  <a:lnTo>
                    <a:pt x="11282" y="4253"/>
                  </a:lnTo>
                  <a:lnTo>
                    <a:pt x="11066" y="3899"/>
                  </a:lnTo>
                  <a:lnTo>
                    <a:pt x="10830" y="3544"/>
                  </a:lnTo>
                  <a:lnTo>
                    <a:pt x="10574" y="3209"/>
                  </a:lnTo>
                  <a:lnTo>
                    <a:pt x="10318" y="2894"/>
                  </a:lnTo>
                  <a:lnTo>
                    <a:pt x="10042" y="2599"/>
                  </a:lnTo>
                  <a:lnTo>
                    <a:pt x="9786" y="2304"/>
                  </a:lnTo>
                  <a:lnTo>
                    <a:pt x="9491" y="2028"/>
                  </a:lnTo>
                  <a:lnTo>
                    <a:pt x="9215" y="1772"/>
                  </a:lnTo>
                  <a:lnTo>
                    <a:pt x="8920" y="1516"/>
                  </a:lnTo>
                  <a:lnTo>
                    <a:pt x="8624" y="1300"/>
                  </a:lnTo>
                  <a:lnTo>
                    <a:pt x="8329" y="1083"/>
                  </a:lnTo>
                  <a:lnTo>
                    <a:pt x="8014" y="886"/>
                  </a:lnTo>
                  <a:lnTo>
                    <a:pt x="7699" y="709"/>
                  </a:lnTo>
                  <a:lnTo>
                    <a:pt x="7404" y="551"/>
                  </a:lnTo>
                  <a:lnTo>
                    <a:pt x="7089" y="414"/>
                  </a:lnTo>
                  <a:lnTo>
                    <a:pt x="6754" y="296"/>
                  </a:lnTo>
                  <a:lnTo>
                    <a:pt x="6439" y="197"/>
                  </a:lnTo>
                  <a:lnTo>
                    <a:pt x="6124" y="118"/>
                  </a:lnTo>
                  <a:lnTo>
                    <a:pt x="5809" y="59"/>
                  </a:lnTo>
                  <a:lnTo>
                    <a:pt x="5494" y="20"/>
                  </a:lnTo>
                  <a:lnTo>
                    <a:pt x="51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71"/>
            <p:cNvSpPr/>
            <p:nvPr/>
          </p:nvSpPr>
          <p:spPr>
            <a:xfrm>
              <a:off x="8049099" y="664624"/>
              <a:ext cx="48182" cy="79295"/>
            </a:xfrm>
            <a:custGeom>
              <a:avLst/>
              <a:gdLst/>
              <a:ahLst/>
              <a:cxnLst/>
              <a:rect l="l" t="t" r="r" b="b"/>
              <a:pathLst>
                <a:path w="2501" h="4116" extrusionOk="0">
                  <a:moveTo>
                    <a:pt x="670" y="1"/>
                  </a:moveTo>
                  <a:lnTo>
                    <a:pt x="571" y="40"/>
                  </a:lnTo>
                  <a:lnTo>
                    <a:pt x="453" y="79"/>
                  </a:lnTo>
                  <a:lnTo>
                    <a:pt x="374" y="158"/>
                  </a:lnTo>
                  <a:lnTo>
                    <a:pt x="296" y="237"/>
                  </a:lnTo>
                  <a:lnTo>
                    <a:pt x="217" y="355"/>
                  </a:lnTo>
                  <a:lnTo>
                    <a:pt x="158" y="473"/>
                  </a:lnTo>
                  <a:lnTo>
                    <a:pt x="99" y="591"/>
                  </a:lnTo>
                  <a:lnTo>
                    <a:pt x="59" y="749"/>
                  </a:lnTo>
                  <a:lnTo>
                    <a:pt x="20" y="906"/>
                  </a:lnTo>
                  <a:lnTo>
                    <a:pt x="0" y="1064"/>
                  </a:lnTo>
                  <a:lnTo>
                    <a:pt x="0" y="1261"/>
                  </a:lnTo>
                  <a:lnTo>
                    <a:pt x="0" y="1438"/>
                  </a:lnTo>
                  <a:lnTo>
                    <a:pt x="20" y="1635"/>
                  </a:lnTo>
                  <a:lnTo>
                    <a:pt x="40" y="1851"/>
                  </a:lnTo>
                  <a:lnTo>
                    <a:pt x="99" y="2048"/>
                  </a:lnTo>
                  <a:lnTo>
                    <a:pt x="217" y="2462"/>
                  </a:lnTo>
                  <a:lnTo>
                    <a:pt x="355" y="2855"/>
                  </a:lnTo>
                  <a:lnTo>
                    <a:pt x="552" y="3210"/>
                  </a:lnTo>
                  <a:lnTo>
                    <a:pt x="748" y="3505"/>
                  </a:lnTo>
                  <a:lnTo>
                    <a:pt x="867" y="3643"/>
                  </a:lnTo>
                  <a:lnTo>
                    <a:pt x="985" y="3761"/>
                  </a:lnTo>
                  <a:lnTo>
                    <a:pt x="1103" y="3860"/>
                  </a:lnTo>
                  <a:lnTo>
                    <a:pt x="1221" y="3958"/>
                  </a:lnTo>
                  <a:lnTo>
                    <a:pt x="1339" y="4017"/>
                  </a:lnTo>
                  <a:lnTo>
                    <a:pt x="1477" y="4076"/>
                  </a:lnTo>
                  <a:lnTo>
                    <a:pt x="1595" y="4096"/>
                  </a:lnTo>
                  <a:lnTo>
                    <a:pt x="1713" y="4116"/>
                  </a:lnTo>
                  <a:lnTo>
                    <a:pt x="1831" y="4096"/>
                  </a:lnTo>
                  <a:lnTo>
                    <a:pt x="1930" y="4076"/>
                  </a:lnTo>
                  <a:lnTo>
                    <a:pt x="2028" y="4017"/>
                  </a:lnTo>
                  <a:lnTo>
                    <a:pt x="2127" y="3958"/>
                  </a:lnTo>
                  <a:lnTo>
                    <a:pt x="2205" y="3860"/>
                  </a:lnTo>
                  <a:lnTo>
                    <a:pt x="2284" y="3761"/>
                  </a:lnTo>
                  <a:lnTo>
                    <a:pt x="2343" y="3643"/>
                  </a:lnTo>
                  <a:lnTo>
                    <a:pt x="2402" y="3505"/>
                  </a:lnTo>
                  <a:lnTo>
                    <a:pt x="2442" y="3367"/>
                  </a:lnTo>
                  <a:lnTo>
                    <a:pt x="2461" y="3210"/>
                  </a:lnTo>
                  <a:lnTo>
                    <a:pt x="2481" y="3033"/>
                  </a:lnTo>
                  <a:lnTo>
                    <a:pt x="2501" y="2855"/>
                  </a:lnTo>
                  <a:lnTo>
                    <a:pt x="2501" y="2659"/>
                  </a:lnTo>
                  <a:lnTo>
                    <a:pt x="2481" y="2462"/>
                  </a:lnTo>
                  <a:lnTo>
                    <a:pt x="2442" y="2265"/>
                  </a:lnTo>
                  <a:lnTo>
                    <a:pt x="2402" y="2048"/>
                  </a:lnTo>
                  <a:lnTo>
                    <a:pt x="2284" y="1635"/>
                  </a:lnTo>
                  <a:lnTo>
                    <a:pt x="2146" y="1261"/>
                  </a:lnTo>
                  <a:lnTo>
                    <a:pt x="1949" y="906"/>
                  </a:lnTo>
                  <a:lnTo>
                    <a:pt x="1733" y="591"/>
                  </a:lnTo>
                  <a:lnTo>
                    <a:pt x="1634" y="473"/>
                  </a:lnTo>
                  <a:lnTo>
                    <a:pt x="1516" y="355"/>
                  </a:lnTo>
                  <a:lnTo>
                    <a:pt x="1398" y="237"/>
                  </a:lnTo>
                  <a:lnTo>
                    <a:pt x="1280" y="158"/>
                  </a:lnTo>
                  <a:lnTo>
                    <a:pt x="1142" y="79"/>
                  </a:lnTo>
                  <a:lnTo>
                    <a:pt x="1024" y="40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71"/>
            <p:cNvSpPr/>
            <p:nvPr/>
          </p:nvSpPr>
          <p:spPr>
            <a:xfrm>
              <a:off x="8301345" y="1610280"/>
              <a:ext cx="103569" cy="144911"/>
            </a:xfrm>
            <a:custGeom>
              <a:avLst/>
              <a:gdLst/>
              <a:ahLst/>
              <a:cxnLst/>
              <a:rect l="l" t="t" r="r" b="b"/>
              <a:pathLst>
                <a:path w="5376" h="7522" extrusionOk="0">
                  <a:moveTo>
                    <a:pt x="3111" y="0"/>
                  </a:moveTo>
                  <a:lnTo>
                    <a:pt x="2836" y="20"/>
                  </a:lnTo>
                  <a:lnTo>
                    <a:pt x="2560" y="79"/>
                  </a:lnTo>
                  <a:lnTo>
                    <a:pt x="2304" y="177"/>
                  </a:lnTo>
                  <a:lnTo>
                    <a:pt x="2048" y="296"/>
                  </a:lnTo>
                  <a:lnTo>
                    <a:pt x="1792" y="453"/>
                  </a:lnTo>
                  <a:lnTo>
                    <a:pt x="1556" y="650"/>
                  </a:lnTo>
                  <a:lnTo>
                    <a:pt x="1320" y="867"/>
                  </a:lnTo>
                  <a:lnTo>
                    <a:pt x="1103" y="1103"/>
                  </a:lnTo>
                  <a:lnTo>
                    <a:pt x="906" y="1378"/>
                  </a:lnTo>
                  <a:lnTo>
                    <a:pt x="729" y="1654"/>
                  </a:lnTo>
                  <a:lnTo>
                    <a:pt x="552" y="1969"/>
                  </a:lnTo>
                  <a:lnTo>
                    <a:pt x="414" y="2304"/>
                  </a:lnTo>
                  <a:lnTo>
                    <a:pt x="276" y="2639"/>
                  </a:lnTo>
                  <a:lnTo>
                    <a:pt x="178" y="3013"/>
                  </a:lnTo>
                  <a:lnTo>
                    <a:pt x="99" y="3387"/>
                  </a:lnTo>
                  <a:lnTo>
                    <a:pt x="40" y="3761"/>
                  </a:lnTo>
                  <a:lnTo>
                    <a:pt x="0" y="4155"/>
                  </a:lnTo>
                  <a:lnTo>
                    <a:pt x="0" y="4529"/>
                  </a:lnTo>
                  <a:lnTo>
                    <a:pt x="40" y="4883"/>
                  </a:lnTo>
                  <a:lnTo>
                    <a:pt x="79" y="5237"/>
                  </a:lnTo>
                  <a:lnTo>
                    <a:pt x="158" y="5553"/>
                  </a:lnTo>
                  <a:lnTo>
                    <a:pt x="256" y="5868"/>
                  </a:lnTo>
                  <a:lnTo>
                    <a:pt x="375" y="6163"/>
                  </a:lnTo>
                  <a:lnTo>
                    <a:pt x="512" y="6419"/>
                  </a:lnTo>
                  <a:lnTo>
                    <a:pt x="690" y="6675"/>
                  </a:lnTo>
                  <a:lnTo>
                    <a:pt x="867" y="6891"/>
                  </a:lnTo>
                  <a:lnTo>
                    <a:pt x="1064" y="7069"/>
                  </a:lnTo>
                  <a:lnTo>
                    <a:pt x="1280" y="7226"/>
                  </a:lnTo>
                  <a:lnTo>
                    <a:pt x="1497" y="7364"/>
                  </a:lnTo>
                  <a:lnTo>
                    <a:pt x="1753" y="7462"/>
                  </a:lnTo>
                  <a:lnTo>
                    <a:pt x="2009" y="7502"/>
                  </a:lnTo>
                  <a:lnTo>
                    <a:pt x="2284" y="7521"/>
                  </a:lnTo>
                  <a:lnTo>
                    <a:pt x="2540" y="7502"/>
                  </a:lnTo>
                  <a:lnTo>
                    <a:pt x="2816" y="7462"/>
                  </a:lnTo>
                  <a:lnTo>
                    <a:pt x="3092" y="7364"/>
                  </a:lnTo>
                  <a:lnTo>
                    <a:pt x="3348" y="7226"/>
                  </a:lnTo>
                  <a:lnTo>
                    <a:pt x="3584" y="7069"/>
                  </a:lnTo>
                  <a:lnTo>
                    <a:pt x="3840" y="6891"/>
                  </a:lnTo>
                  <a:lnTo>
                    <a:pt x="4056" y="6675"/>
                  </a:lnTo>
                  <a:lnTo>
                    <a:pt x="4273" y="6419"/>
                  </a:lnTo>
                  <a:lnTo>
                    <a:pt x="4470" y="6163"/>
                  </a:lnTo>
                  <a:lnTo>
                    <a:pt x="4667" y="5868"/>
                  </a:lnTo>
                  <a:lnTo>
                    <a:pt x="4824" y="5553"/>
                  </a:lnTo>
                  <a:lnTo>
                    <a:pt x="4982" y="5237"/>
                  </a:lnTo>
                  <a:lnTo>
                    <a:pt x="5100" y="4883"/>
                  </a:lnTo>
                  <a:lnTo>
                    <a:pt x="5218" y="4529"/>
                  </a:lnTo>
                  <a:lnTo>
                    <a:pt x="5297" y="4155"/>
                  </a:lnTo>
                  <a:lnTo>
                    <a:pt x="5356" y="3761"/>
                  </a:lnTo>
                  <a:lnTo>
                    <a:pt x="5376" y="3387"/>
                  </a:lnTo>
                  <a:lnTo>
                    <a:pt x="5376" y="3013"/>
                  </a:lnTo>
                  <a:lnTo>
                    <a:pt x="5356" y="2639"/>
                  </a:lnTo>
                  <a:lnTo>
                    <a:pt x="5297" y="2304"/>
                  </a:lnTo>
                  <a:lnTo>
                    <a:pt x="5238" y="1969"/>
                  </a:lnTo>
                  <a:lnTo>
                    <a:pt x="5139" y="1654"/>
                  </a:lnTo>
                  <a:lnTo>
                    <a:pt x="5001" y="1378"/>
                  </a:lnTo>
                  <a:lnTo>
                    <a:pt x="4864" y="1103"/>
                  </a:lnTo>
                  <a:lnTo>
                    <a:pt x="4706" y="867"/>
                  </a:lnTo>
                  <a:lnTo>
                    <a:pt x="4529" y="650"/>
                  </a:lnTo>
                  <a:lnTo>
                    <a:pt x="4332" y="453"/>
                  </a:lnTo>
                  <a:lnTo>
                    <a:pt x="4115" y="296"/>
                  </a:lnTo>
                  <a:lnTo>
                    <a:pt x="3879" y="177"/>
                  </a:lnTo>
                  <a:lnTo>
                    <a:pt x="3643" y="79"/>
                  </a:lnTo>
                  <a:lnTo>
                    <a:pt x="3387" y="20"/>
                  </a:lnTo>
                  <a:lnTo>
                    <a:pt x="311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71"/>
            <p:cNvSpPr/>
            <p:nvPr/>
          </p:nvSpPr>
          <p:spPr>
            <a:xfrm>
              <a:off x="8314619" y="1614827"/>
              <a:ext cx="88773" cy="124433"/>
            </a:xfrm>
            <a:custGeom>
              <a:avLst/>
              <a:gdLst/>
              <a:ahLst/>
              <a:cxnLst/>
              <a:rect l="l" t="t" r="r" b="b"/>
              <a:pathLst>
                <a:path w="4608" h="6459" extrusionOk="0">
                  <a:moveTo>
                    <a:pt x="2659" y="0"/>
                  </a:moveTo>
                  <a:lnTo>
                    <a:pt x="2422" y="20"/>
                  </a:lnTo>
                  <a:lnTo>
                    <a:pt x="2186" y="79"/>
                  </a:lnTo>
                  <a:lnTo>
                    <a:pt x="1969" y="158"/>
                  </a:lnTo>
                  <a:lnTo>
                    <a:pt x="1753" y="256"/>
                  </a:lnTo>
                  <a:lnTo>
                    <a:pt x="1536" y="394"/>
                  </a:lnTo>
                  <a:lnTo>
                    <a:pt x="1320" y="552"/>
                  </a:lnTo>
                  <a:lnTo>
                    <a:pt x="1123" y="749"/>
                  </a:lnTo>
                  <a:lnTo>
                    <a:pt x="946" y="946"/>
                  </a:lnTo>
                  <a:lnTo>
                    <a:pt x="768" y="1182"/>
                  </a:lnTo>
                  <a:lnTo>
                    <a:pt x="611" y="1438"/>
                  </a:lnTo>
                  <a:lnTo>
                    <a:pt x="473" y="1694"/>
                  </a:lnTo>
                  <a:lnTo>
                    <a:pt x="355" y="1969"/>
                  </a:lnTo>
                  <a:lnTo>
                    <a:pt x="237" y="2265"/>
                  </a:lnTo>
                  <a:lnTo>
                    <a:pt x="138" y="2580"/>
                  </a:lnTo>
                  <a:lnTo>
                    <a:pt x="79" y="2895"/>
                  </a:lnTo>
                  <a:lnTo>
                    <a:pt x="20" y="3229"/>
                  </a:lnTo>
                  <a:lnTo>
                    <a:pt x="1" y="3564"/>
                  </a:lnTo>
                  <a:lnTo>
                    <a:pt x="1" y="3879"/>
                  </a:lnTo>
                  <a:lnTo>
                    <a:pt x="20" y="4194"/>
                  </a:lnTo>
                  <a:lnTo>
                    <a:pt x="60" y="4490"/>
                  </a:lnTo>
                  <a:lnTo>
                    <a:pt x="138" y="4765"/>
                  </a:lnTo>
                  <a:lnTo>
                    <a:pt x="217" y="5041"/>
                  </a:lnTo>
                  <a:lnTo>
                    <a:pt x="316" y="5277"/>
                  </a:lnTo>
                  <a:lnTo>
                    <a:pt x="434" y="5513"/>
                  </a:lnTo>
                  <a:lnTo>
                    <a:pt x="572" y="5710"/>
                  </a:lnTo>
                  <a:lnTo>
                    <a:pt x="729" y="5907"/>
                  </a:lnTo>
                  <a:lnTo>
                    <a:pt x="906" y="6065"/>
                  </a:lnTo>
                  <a:lnTo>
                    <a:pt x="1083" y="6203"/>
                  </a:lnTo>
                  <a:lnTo>
                    <a:pt x="1280" y="6301"/>
                  </a:lnTo>
                  <a:lnTo>
                    <a:pt x="1497" y="6380"/>
                  </a:lnTo>
                  <a:lnTo>
                    <a:pt x="1714" y="6439"/>
                  </a:lnTo>
                  <a:lnTo>
                    <a:pt x="1950" y="6458"/>
                  </a:lnTo>
                  <a:lnTo>
                    <a:pt x="2186" y="6439"/>
                  </a:lnTo>
                  <a:lnTo>
                    <a:pt x="2403" y="6380"/>
                  </a:lnTo>
                  <a:lnTo>
                    <a:pt x="2639" y="6301"/>
                  </a:lnTo>
                  <a:lnTo>
                    <a:pt x="2855" y="6203"/>
                  </a:lnTo>
                  <a:lnTo>
                    <a:pt x="3072" y="6065"/>
                  </a:lnTo>
                  <a:lnTo>
                    <a:pt x="3289" y="5907"/>
                  </a:lnTo>
                  <a:lnTo>
                    <a:pt x="3466" y="5710"/>
                  </a:lnTo>
                  <a:lnTo>
                    <a:pt x="3663" y="5513"/>
                  </a:lnTo>
                  <a:lnTo>
                    <a:pt x="3840" y="5277"/>
                  </a:lnTo>
                  <a:lnTo>
                    <a:pt x="3997" y="5041"/>
                  </a:lnTo>
                  <a:lnTo>
                    <a:pt x="4135" y="4765"/>
                  </a:lnTo>
                  <a:lnTo>
                    <a:pt x="4253" y="4490"/>
                  </a:lnTo>
                  <a:lnTo>
                    <a:pt x="4372" y="4194"/>
                  </a:lnTo>
                  <a:lnTo>
                    <a:pt x="4470" y="3879"/>
                  </a:lnTo>
                  <a:lnTo>
                    <a:pt x="4529" y="3564"/>
                  </a:lnTo>
                  <a:lnTo>
                    <a:pt x="4588" y="3229"/>
                  </a:lnTo>
                  <a:lnTo>
                    <a:pt x="4608" y="2895"/>
                  </a:lnTo>
                  <a:lnTo>
                    <a:pt x="4608" y="2580"/>
                  </a:lnTo>
                  <a:lnTo>
                    <a:pt x="4588" y="2265"/>
                  </a:lnTo>
                  <a:lnTo>
                    <a:pt x="4549" y="1969"/>
                  </a:lnTo>
                  <a:lnTo>
                    <a:pt x="4470" y="1694"/>
                  </a:lnTo>
                  <a:lnTo>
                    <a:pt x="4391" y="1438"/>
                  </a:lnTo>
                  <a:lnTo>
                    <a:pt x="4293" y="1182"/>
                  </a:lnTo>
                  <a:lnTo>
                    <a:pt x="4175" y="946"/>
                  </a:lnTo>
                  <a:lnTo>
                    <a:pt x="4037" y="749"/>
                  </a:lnTo>
                  <a:lnTo>
                    <a:pt x="3879" y="552"/>
                  </a:lnTo>
                  <a:lnTo>
                    <a:pt x="3702" y="394"/>
                  </a:lnTo>
                  <a:lnTo>
                    <a:pt x="3525" y="256"/>
                  </a:lnTo>
                  <a:lnTo>
                    <a:pt x="3328" y="158"/>
                  </a:lnTo>
                  <a:lnTo>
                    <a:pt x="3111" y="79"/>
                  </a:lnTo>
                  <a:lnTo>
                    <a:pt x="2895" y="20"/>
                  </a:lnTo>
                  <a:lnTo>
                    <a:pt x="26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71"/>
            <p:cNvSpPr/>
            <p:nvPr/>
          </p:nvSpPr>
          <p:spPr>
            <a:xfrm>
              <a:off x="8324483" y="1616715"/>
              <a:ext cx="78158" cy="109271"/>
            </a:xfrm>
            <a:custGeom>
              <a:avLst/>
              <a:gdLst/>
              <a:ahLst/>
              <a:cxnLst/>
              <a:rect l="l" t="t" r="r" b="b"/>
              <a:pathLst>
                <a:path w="4057" h="5672" extrusionOk="0">
                  <a:moveTo>
                    <a:pt x="2147" y="1"/>
                  </a:moveTo>
                  <a:lnTo>
                    <a:pt x="1930" y="40"/>
                  </a:lnTo>
                  <a:lnTo>
                    <a:pt x="1733" y="119"/>
                  </a:lnTo>
                  <a:lnTo>
                    <a:pt x="1536" y="218"/>
                  </a:lnTo>
                  <a:lnTo>
                    <a:pt x="1359" y="336"/>
                  </a:lnTo>
                  <a:lnTo>
                    <a:pt x="1162" y="473"/>
                  </a:lnTo>
                  <a:lnTo>
                    <a:pt x="1005" y="631"/>
                  </a:lnTo>
                  <a:lnTo>
                    <a:pt x="827" y="828"/>
                  </a:lnTo>
                  <a:lnTo>
                    <a:pt x="690" y="1025"/>
                  </a:lnTo>
                  <a:lnTo>
                    <a:pt x="532" y="1241"/>
                  </a:lnTo>
                  <a:lnTo>
                    <a:pt x="414" y="1478"/>
                  </a:lnTo>
                  <a:lnTo>
                    <a:pt x="296" y="1734"/>
                  </a:lnTo>
                  <a:lnTo>
                    <a:pt x="197" y="1990"/>
                  </a:lnTo>
                  <a:lnTo>
                    <a:pt x="119" y="2265"/>
                  </a:lnTo>
                  <a:lnTo>
                    <a:pt x="60" y="2541"/>
                  </a:lnTo>
                  <a:lnTo>
                    <a:pt x="20" y="2836"/>
                  </a:lnTo>
                  <a:lnTo>
                    <a:pt x="0" y="3131"/>
                  </a:lnTo>
                  <a:lnTo>
                    <a:pt x="0" y="3407"/>
                  </a:lnTo>
                  <a:lnTo>
                    <a:pt x="20" y="3683"/>
                  </a:lnTo>
                  <a:lnTo>
                    <a:pt x="60" y="3939"/>
                  </a:lnTo>
                  <a:lnTo>
                    <a:pt x="119" y="4195"/>
                  </a:lnTo>
                  <a:lnTo>
                    <a:pt x="197" y="4431"/>
                  </a:lnTo>
                  <a:lnTo>
                    <a:pt x="276" y="4648"/>
                  </a:lnTo>
                  <a:lnTo>
                    <a:pt x="394" y="4844"/>
                  </a:lnTo>
                  <a:lnTo>
                    <a:pt x="512" y="5022"/>
                  </a:lnTo>
                  <a:lnTo>
                    <a:pt x="650" y="5199"/>
                  </a:lnTo>
                  <a:lnTo>
                    <a:pt x="788" y="5337"/>
                  </a:lnTo>
                  <a:lnTo>
                    <a:pt x="965" y="5455"/>
                  </a:lnTo>
                  <a:lnTo>
                    <a:pt x="1123" y="5553"/>
                  </a:lnTo>
                  <a:lnTo>
                    <a:pt x="1320" y="5612"/>
                  </a:lnTo>
                  <a:lnTo>
                    <a:pt x="1517" y="5671"/>
                  </a:lnTo>
                  <a:lnTo>
                    <a:pt x="1930" y="5671"/>
                  </a:lnTo>
                  <a:lnTo>
                    <a:pt x="2127" y="5612"/>
                  </a:lnTo>
                  <a:lnTo>
                    <a:pt x="2324" y="5553"/>
                  </a:lnTo>
                  <a:lnTo>
                    <a:pt x="2521" y="5455"/>
                  </a:lnTo>
                  <a:lnTo>
                    <a:pt x="2718" y="5337"/>
                  </a:lnTo>
                  <a:lnTo>
                    <a:pt x="2895" y="5199"/>
                  </a:lnTo>
                  <a:lnTo>
                    <a:pt x="3072" y="5022"/>
                  </a:lnTo>
                  <a:lnTo>
                    <a:pt x="3229" y="4844"/>
                  </a:lnTo>
                  <a:lnTo>
                    <a:pt x="3387" y="4648"/>
                  </a:lnTo>
                  <a:lnTo>
                    <a:pt x="3525" y="4431"/>
                  </a:lnTo>
                  <a:lnTo>
                    <a:pt x="3643" y="4195"/>
                  </a:lnTo>
                  <a:lnTo>
                    <a:pt x="3761" y="3939"/>
                  </a:lnTo>
                  <a:lnTo>
                    <a:pt x="3860" y="3683"/>
                  </a:lnTo>
                  <a:lnTo>
                    <a:pt x="3938" y="3407"/>
                  </a:lnTo>
                  <a:lnTo>
                    <a:pt x="3997" y="3131"/>
                  </a:lnTo>
                  <a:lnTo>
                    <a:pt x="4037" y="2836"/>
                  </a:lnTo>
                  <a:lnTo>
                    <a:pt x="4056" y="2541"/>
                  </a:lnTo>
                  <a:lnTo>
                    <a:pt x="4056" y="2265"/>
                  </a:lnTo>
                  <a:lnTo>
                    <a:pt x="4037" y="1990"/>
                  </a:lnTo>
                  <a:lnTo>
                    <a:pt x="3997" y="1734"/>
                  </a:lnTo>
                  <a:lnTo>
                    <a:pt x="3938" y="1478"/>
                  </a:lnTo>
                  <a:lnTo>
                    <a:pt x="3879" y="1241"/>
                  </a:lnTo>
                  <a:lnTo>
                    <a:pt x="3781" y="1025"/>
                  </a:lnTo>
                  <a:lnTo>
                    <a:pt x="3682" y="828"/>
                  </a:lnTo>
                  <a:lnTo>
                    <a:pt x="3544" y="631"/>
                  </a:lnTo>
                  <a:lnTo>
                    <a:pt x="3407" y="473"/>
                  </a:lnTo>
                  <a:lnTo>
                    <a:pt x="3269" y="336"/>
                  </a:lnTo>
                  <a:lnTo>
                    <a:pt x="3111" y="218"/>
                  </a:lnTo>
                  <a:lnTo>
                    <a:pt x="2934" y="119"/>
                  </a:lnTo>
                  <a:lnTo>
                    <a:pt x="2737" y="40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71"/>
            <p:cNvSpPr/>
            <p:nvPr/>
          </p:nvSpPr>
          <p:spPr>
            <a:xfrm>
              <a:off x="8455355" y="1464227"/>
              <a:ext cx="37181" cy="238231"/>
            </a:xfrm>
            <a:custGeom>
              <a:avLst/>
              <a:gdLst/>
              <a:ahLst/>
              <a:cxnLst/>
              <a:rect l="l" t="t" r="r" b="b"/>
              <a:pathLst>
                <a:path w="1930" h="12366" extrusionOk="0">
                  <a:moveTo>
                    <a:pt x="1831" y="1"/>
                  </a:moveTo>
                  <a:lnTo>
                    <a:pt x="1674" y="296"/>
                  </a:lnTo>
                  <a:lnTo>
                    <a:pt x="1477" y="631"/>
                  </a:lnTo>
                  <a:lnTo>
                    <a:pt x="1241" y="1104"/>
                  </a:lnTo>
                  <a:lnTo>
                    <a:pt x="985" y="1694"/>
                  </a:lnTo>
                  <a:lnTo>
                    <a:pt x="729" y="2383"/>
                  </a:lnTo>
                  <a:lnTo>
                    <a:pt x="611" y="2757"/>
                  </a:lnTo>
                  <a:lnTo>
                    <a:pt x="492" y="3151"/>
                  </a:lnTo>
                  <a:lnTo>
                    <a:pt x="374" y="3565"/>
                  </a:lnTo>
                  <a:lnTo>
                    <a:pt x="276" y="3998"/>
                  </a:lnTo>
                  <a:lnTo>
                    <a:pt x="177" y="4451"/>
                  </a:lnTo>
                  <a:lnTo>
                    <a:pt x="99" y="4923"/>
                  </a:lnTo>
                  <a:lnTo>
                    <a:pt x="40" y="5396"/>
                  </a:lnTo>
                  <a:lnTo>
                    <a:pt x="0" y="5888"/>
                  </a:lnTo>
                  <a:lnTo>
                    <a:pt x="0" y="6400"/>
                  </a:lnTo>
                  <a:lnTo>
                    <a:pt x="0" y="6912"/>
                  </a:lnTo>
                  <a:lnTo>
                    <a:pt x="40" y="7443"/>
                  </a:lnTo>
                  <a:lnTo>
                    <a:pt x="99" y="7975"/>
                  </a:lnTo>
                  <a:lnTo>
                    <a:pt x="197" y="8507"/>
                  </a:lnTo>
                  <a:lnTo>
                    <a:pt x="315" y="9058"/>
                  </a:lnTo>
                  <a:lnTo>
                    <a:pt x="492" y="9609"/>
                  </a:lnTo>
                  <a:lnTo>
                    <a:pt x="689" y="10160"/>
                  </a:lnTo>
                  <a:lnTo>
                    <a:pt x="926" y="10712"/>
                  </a:lnTo>
                  <a:lnTo>
                    <a:pt x="1221" y="11263"/>
                  </a:lnTo>
                  <a:lnTo>
                    <a:pt x="1556" y="11814"/>
                  </a:lnTo>
                  <a:lnTo>
                    <a:pt x="1930" y="12366"/>
                  </a:lnTo>
                  <a:lnTo>
                    <a:pt x="1693" y="11578"/>
                  </a:lnTo>
                  <a:lnTo>
                    <a:pt x="1477" y="10810"/>
                  </a:lnTo>
                  <a:lnTo>
                    <a:pt x="1319" y="10062"/>
                  </a:lnTo>
                  <a:lnTo>
                    <a:pt x="1182" y="9334"/>
                  </a:lnTo>
                  <a:lnTo>
                    <a:pt x="1063" y="8605"/>
                  </a:lnTo>
                  <a:lnTo>
                    <a:pt x="985" y="7877"/>
                  </a:lnTo>
                  <a:lnTo>
                    <a:pt x="945" y="7168"/>
                  </a:lnTo>
                  <a:lnTo>
                    <a:pt x="945" y="6439"/>
                  </a:lnTo>
                  <a:lnTo>
                    <a:pt x="965" y="5711"/>
                  </a:lnTo>
                  <a:lnTo>
                    <a:pt x="1004" y="4963"/>
                  </a:lnTo>
                  <a:lnTo>
                    <a:pt x="1083" y="4195"/>
                  </a:lnTo>
                  <a:lnTo>
                    <a:pt x="1182" y="3427"/>
                  </a:lnTo>
                  <a:lnTo>
                    <a:pt x="1300" y="2620"/>
                  </a:lnTo>
                  <a:lnTo>
                    <a:pt x="1457" y="1773"/>
                  </a:lnTo>
                  <a:lnTo>
                    <a:pt x="1634" y="907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71"/>
            <p:cNvSpPr/>
            <p:nvPr/>
          </p:nvSpPr>
          <p:spPr>
            <a:xfrm>
              <a:off x="8511495" y="1510888"/>
              <a:ext cx="85363" cy="135818"/>
            </a:xfrm>
            <a:custGeom>
              <a:avLst/>
              <a:gdLst/>
              <a:ahLst/>
              <a:cxnLst/>
              <a:rect l="l" t="t" r="r" b="b"/>
              <a:pathLst>
                <a:path w="4431" h="7050" extrusionOk="0">
                  <a:moveTo>
                    <a:pt x="2599" y="1"/>
                  </a:moveTo>
                  <a:lnTo>
                    <a:pt x="2383" y="20"/>
                  </a:lnTo>
                  <a:lnTo>
                    <a:pt x="2146" y="79"/>
                  </a:lnTo>
                  <a:lnTo>
                    <a:pt x="1930" y="158"/>
                  </a:lnTo>
                  <a:lnTo>
                    <a:pt x="1713" y="296"/>
                  </a:lnTo>
                  <a:lnTo>
                    <a:pt x="1496" y="434"/>
                  </a:lnTo>
                  <a:lnTo>
                    <a:pt x="1300" y="631"/>
                  </a:lnTo>
                  <a:lnTo>
                    <a:pt x="1103" y="828"/>
                  </a:lnTo>
                  <a:lnTo>
                    <a:pt x="926" y="1064"/>
                  </a:lnTo>
                  <a:lnTo>
                    <a:pt x="768" y="1320"/>
                  </a:lnTo>
                  <a:lnTo>
                    <a:pt x="610" y="1576"/>
                  </a:lnTo>
                  <a:lnTo>
                    <a:pt x="473" y="1871"/>
                  </a:lnTo>
                  <a:lnTo>
                    <a:pt x="355" y="2186"/>
                  </a:lnTo>
                  <a:lnTo>
                    <a:pt x="236" y="2501"/>
                  </a:lnTo>
                  <a:lnTo>
                    <a:pt x="158" y="2836"/>
                  </a:lnTo>
                  <a:lnTo>
                    <a:pt x="79" y="3190"/>
                  </a:lnTo>
                  <a:lnTo>
                    <a:pt x="40" y="3545"/>
                  </a:lnTo>
                  <a:lnTo>
                    <a:pt x="0" y="3899"/>
                  </a:lnTo>
                  <a:lnTo>
                    <a:pt x="0" y="4254"/>
                  </a:lnTo>
                  <a:lnTo>
                    <a:pt x="20" y="4588"/>
                  </a:lnTo>
                  <a:lnTo>
                    <a:pt x="59" y="4923"/>
                  </a:lnTo>
                  <a:lnTo>
                    <a:pt x="118" y="5238"/>
                  </a:lnTo>
                  <a:lnTo>
                    <a:pt x="197" y="5514"/>
                  </a:lnTo>
                  <a:lnTo>
                    <a:pt x="295" y="5789"/>
                  </a:lnTo>
                  <a:lnTo>
                    <a:pt x="414" y="6045"/>
                  </a:lnTo>
                  <a:lnTo>
                    <a:pt x="532" y="6262"/>
                  </a:lnTo>
                  <a:lnTo>
                    <a:pt x="689" y="6459"/>
                  </a:lnTo>
                  <a:lnTo>
                    <a:pt x="847" y="6636"/>
                  </a:lnTo>
                  <a:lnTo>
                    <a:pt x="1024" y="6774"/>
                  </a:lnTo>
                  <a:lnTo>
                    <a:pt x="1221" y="6892"/>
                  </a:lnTo>
                  <a:lnTo>
                    <a:pt x="1418" y="6971"/>
                  </a:lnTo>
                  <a:lnTo>
                    <a:pt x="1615" y="7030"/>
                  </a:lnTo>
                  <a:lnTo>
                    <a:pt x="1831" y="7049"/>
                  </a:lnTo>
                  <a:lnTo>
                    <a:pt x="2067" y="7030"/>
                  </a:lnTo>
                  <a:lnTo>
                    <a:pt x="2284" y="6971"/>
                  </a:lnTo>
                  <a:lnTo>
                    <a:pt x="2501" y="6872"/>
                  </a:lnTo>
                  <a:lnTo>
                    <a:pt x="2717" y="6754"/>
                  </a:lnTo>
                  <a:lnTo>
                    <a:pt x="2934" y="6597"/>
                  </a:lnTo>
                  <a:lnTo>
                    <a:pt x="3131" y="6419"/>
                  </a:lnTo>
                  <a:lnTo>
                    <a:pt x="3328" y="6203"/>
                  </a:lnTo>
                  <a:lnTo>
                    <a:pt x="3505" y="5986"/>
                  </a:lnTo>
                  <a:lnTo>
                    <a:pt x="3662" y="5730"/>
                  </a:lnTo>
                  <a:lnTo>
                    <a:pt x="3820" y="5455"/>
                  </a:lnTo>
                  <a:lnTo>
                    <a:pt x="3958" y="5159"/>
                  </a:lnTo>
                  <a:lnTo>
                    <a:pt x="4095" y="4864"/>
                  </a:lnTo>
                  <a:lnTo>
                    <a:pt x="4194" y="4529"/>
                  </a:lnTo>
                  <a:lnTo>
                    <a:pt x="4292" y="4194"/>
                  </a:lnTo>
                  <a:lnTo>
                    <a:pt x="4351" y="3860"/>
                  </a:lnTo>
                  <a:lnTo>
                    <a:pt x="4410" y="3505"/>
                  </a:lnTo>
                  <a:lnTo>
                    <a:pt x="4430" y="3151"/>
                  </a:lnTo>
                  <a:lnTo>
                    <a:pt x="4430" y="2777"/>
                  </a:lnTo>
                  <a:lnTo>
                    <a:pt x="4410" y="2442"/>
                  </a:lnTo>
                  <a:lnTo>
                    <a:pt x="4371" y="2127"/>
                  </a:lnTo>
                  <a:lnTo>
                    <a:pt x="4312" y="1812"/>
                  </a:lnTo>
                  <a:lnTo>
                    <a:pt x="4233" y="1517"/>
                  </a:lnTo>
                  <a:lnTo>
                    <a:pt x="4135" y="1241"/>
                  </a:lnTo>
                  <a:lnTo>
                    <a:pt x="4017" y="1005"/>
                  </a:lnTo>
                  <a:lnTo>
                    <a:pt x="3899" y="769"/>
                  </a:lnTo>
                  <a:lnTo>
                    <a:pt x="3741" y="572"/>
                  </a:lnTo>
                  <a:lnTo>
                    <a:pt x="3584" y="414"/>
                  </a:lnTo>
                  <a:lnTo>
                    <a:pt x="3406" y="257"/>
                  </a:lnTo>
                  <a:lnTo>
                    <a:pt x="3229" y="139"/>
                  </a:lnTo>
                  <a:lnTo>
                    <a:pt x="3032" y="60"/>
                  </a:lnTo>
                  <a:lnTo>
                    <a:pt x="2816" y="20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71"/>
            <p:cNvSpPr/>
            <p:nvPr/>
          </p:nvSpPr>
          <p:spPr>
            <a:xfrm>
              <a:off x="8525135" y="1511274"/>
              <a:ext cx="71724" cy="131638"/>
            </a:xfrm>
            <a:custGeom>
              <a:avLst/>
              <a:gdLst/>
              <a:ahLst/>
              <a:cxnLst/>
              <a:rect l="l" t="t" r="r" b="b"/>
              <a:pathLst>
                <a:path w="3723" h="6833" extrusionOk="0">
                  <a:moveTo>
                    <a:pt x="2009" y="0"/>
                  </a:moveTo>
                  <a:lnTo>
                    <a:pt x="1812" y="99"/>
                  </a:lnTo>
                  <a:lnTo>
                    <a:pt x="1615" y="237"/>
                  </a:lnTo>
                  <a:lnTo>
                    <a:pt x="1419" y="394"/>
                  </a:lnTo>
                  <a:lnTo>
                    <a:pt x="1241" y="552"/>
                  </a:lnTo>
                  <a:lnTo>
                    <a:pt x="1084" y="749"/>
                  </a:lnTo>
                  <a:lnTo>
                    <a:pt x="926" y="965"/>
                  </a:lnTo>
                  <a:lnTo>
                    <a:pt x="769" y="1182"/>
                  </a:lnTo>
                  <a:lnTo>
                    <a:pt x="631" y="1418"/>
                  </a:lnTo>
                  <a:lnTo>
                    <a:pt x="493" y="1674"/>
                  </a:lnTo>
                  <a:lnTo>
                    <a:pt x="375" y="1930"/>
                  </a:lnTo>
                  <a:lnTo>
                    <a:pt x="277" y="2206"/>
                  </a:lnTo>
                  <a:lnTo>
                    <a:pt x="198" y="2501"/>
                  </a:lnTo>
                  <a:lnTo>
                    <a:pt x="119" y="2777"/>
                  </a:lnTo>
                  <a:lnTo>
                    <a:pt x="60" y="3092"/>
                  </a:lnTo>
                  <a:lnTo>
                    <a:pt x="21" y="3387"/>
                  </a:lnTo>
                  <a:lnTo>
                    <a:pt x="1" y="3702"/>
                  </a:lnTo>
                  <a:lnTo>
                    <a:pt x="1" y="4017"/>
                  </a:lnTo>
                  <a:lnTo>
                    <a:pt x="1" y="4312"/>
                  </a:lnTo>
                  <a:lnTo>
                    <a:pt x="40" y="4608"/>
                  </a:lnTo>
                  <a:lnTo>
                    <a:pt x="80" y="4883"/>
                  </a:lnTo>
                  <a:lnTo>
                    <a:pt x="139" y="5139"/>
                  </a:lnTo>
                  <a:lnTo>
                    <a:pt x="218" y="5395"/>
                  </a:lnTo>
                  <a:lnTo>
                    <a:pt x="316" y="5612"/>
                  </a:lnTo>
                  <a:lnTo>
                    <a:pt x="434" y="5828"/>
                  </a:lnTo>
                  <a:lnTo>
                    <a:pt x="552" y="6025"/>
                  </a:lnTo>
                  <a:lnTo>
                    <a:pt x="690" y="6202"/>
                  </a:lnTo>
                  <a:lnTo>
                    <a:pt x="828" y="6380"/>
                  </a:lnTo>
                  <a:lnTo>
                    <a:pt x="985" y="6498"/>
                  </a:lnTo>
                  <a:lnTo>
                    <a:pt x="1163" y="6616"/>
                  </a:lnTo>
                  <a:lnTo>
                    <a:pt x="1340" y="6714"/>
                  </a:lnTo>
                  <a:lnTo>
                    <a:pt x="1517" y="6773"/>
                  </a:lnTo>
                  <a:lnTo>
                    <a:pt x="1714" y="6832"/>
                  </a:lnTo>
                  <a:lnTo>
                    <a:pt x="1911" y="6714"/>
                  </a:lnTo>
                  <a:lnTo>
                    <a:pt x="2108" y="6577"/>
                  </a:lnTo>
                  <a:lnTo>
                    <a:pt x="2285" y="6439"/>
                  </a:lnTo>
                  <a:lnTo>
                    <a:pt x="2462" y="6261"/>
                  </a:lnTo>
                  <a:lnTo>
                    <a:pt x="2639" y="6065"/>
                  </a:lnTo>
                  <a:lnTo>
                    <a:pt x="2797" y="5868"/>
                  </a:lnTo>
                  <a:lnTo>
                    <a:pt x="2954" y="5631"/>
                  </a:lnTo>
                  <a:lnTo>
                    <a:pt x="3092" y="5395"/>
                  </a:lnTo>
                  <a:lnTo>
                    <a:pt x="3210" y="5159"/>
                  </a:lnTo>
                  <a:lnTo>
                    <a:pt x="3328" y="4883"/>
                  </a:lnTo>
                  <a:lnTo>
                    <a:pt x="3447" y="4608"/>
                  </a:lnTo>
                  <a:lnTo>
                    <a:pt x="3525" y="4332"/>
                  </a:lnTo>
                  <a:lnTo>
                    <a:pt x="3604" y="4037"/>
                  </a:lnTo>
                  <a:lnTo>
                    <a:pt x="3663" y="3741"/>
                  </a:lnTo>
                  <a:lnTo>
                    <a:pt x="3702" y="3426"/>
                  </a:lnTo>
                  <a:lnTo>
                    <a:pt x="3722" y="3131"/>
                  </a:lnTo>
                  <a:lnTo>
                    <a:pt x="3722" y="2816"/>
                  </a:lnTo>
                  <a:lnTo>
                    <a:pt x="3722" y="2501"/>
                  </a:lnTo>
                  <a:lnTo>
                    <a:pt x="3683" y="2225"/>
                  </a:lnTo>
                  <a:lnTo>
                    <a:pt x="3643" y="1950"/>
                  </a:lnTo>
                  <a:lnTo>
                    <a:pt x="3565" y="1674"/>
                  </a:lnTo>
                  <a:lnTo>
                    <a:pt x="3486" y="1438"/>
                  </a:lnTo>
                  <a:lnTo>
                    <a:pt x="3407" y="1201"/>
                  </a:lnTo>
                  <a:lnTo>
                    <a:pt x="3289" y="985"/>
                  </a:lnTo>
                  <a:lnTo>
                    <a:pt x="3171" y="788"/>
                  </a:lnTo>
                  <a:lnTo>
                    <a:pt x="3033" y="611"/>
                  </a:lnTo>
                  <a:lnTo>
                    <a:pt x="2895" y="453"/>
                  </a:lnTo>
                  <a:lnTo>
                    <a:pt x="2738" y="315"/>
                  </a:lnTo>
                  <a:lnTo>
                    <a:pt x="2561" y="197"/>
                  </a:lnTo>
                  <a:lnTo>
                    <a:pt x="2383" y="99"/>
                  </a:lnTo>
                  <a:lnTo>
                    <a:pt x="2186" y="40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71"/>
            <p:cNvSpPr/>
            <p:nvPr/>
          </p:nvSpPr>
          <p:spPr>
            <a:xfrm>
              <a:off x="8541068" y="1520753"/>
              <a:ext cx="60338" cy="110022"/>
            </a:xfrm>
            <a:custGeom>
              <a:avLst/>
              <a:gdLst/>
              <a:ahLst/>
              <a:cxnLst/>
              <a:rect l="l" t="t" r="r" b="b"/>
              <a:pathLst>
                <a:path w="3132" h="5711" extrusionOk="0">
                  <a:moveTo>
                    <a:pt x="1694" y="1"/>
                  </a:moveTo>
                  <a:lnTo>
                    <a:pt x="1517" y="99"/>
                  </a:lnTo>
                  <a:lnTo>
                    <a:pt x="1359" y="217"/>
                  </a:lnTo>
                  <a:lnTo>
                    <a:pt x="1202" y="335"/>
                  </a:lnTo>
                  <a:lnTo>
                    <a:pt x="1064" y="473"/>
                  </a:lnTo>
                  <a:lnTo>
                    <a:pt x="926" y="631"/>
                  </a:lnTo>
                  <a:lnTo>
                    <a:pt x="788" y="808"/>
                  </a:lnTo>
                  <a:lnTo>
                    <a:pt x="651" y="1005"/>
                  </a:lnTo>
                  <a:lnTo>
                    <a:pt x="532" y="1202"/>
                  </a:lnTo>
                  <a:lnTo>
                    <a:pt x="434" y="1399"/>
                  </a:lnTo>
                  <a:lnTo>
                    <a:pt x="336" y="1635"/>
                  </a:lnTo>
                  <a:lnTo>
                    <a:pt x="257" y="1851"/>
                  </a:lnTo>
                  <a:lnTo>
                    <a:pt x="178" y="2088"/>
                  </a:lnTo>
                  <a:lnTo>
                    <a:pt x="119" y="2344"/>
                  </a:lnTo>
                  <a:lnTo>
                    <a:pt x="60" y="2580"/>
                  </a:lnTo>
                  <a:lnTo>
                    <a:pt x="40" y="2836"/>
                  </a:lnTo>
                  <a:lnTo>
                    <a:pt x="21" y="3092"/>
                  </a:lnTo>
                  <a:lnTo>
                    <a:pt x="1" y="3367"/>
                  </a:lnTo>
                  <a:lnTo>
                    <a:pt x="21" y="3604"/>
                  </a:lnTo>
                  <a:lnTo>
                    <a:pt x="40" y="3860"/>
                  </a:lnTo>
                  <a:lnTo>
                    <a:pt x="80" y="4076"/>
                  </a:lnTo>
                  <a:lnTo>
                    <a:pt x="139" y="4312"/>
                  </a:lnTo>
                  <a:lnTo>
                    <a:pt x="198" y="4509"/>
                  </a:lnTo>
                  <a:lnTo>
                    <a:pt x="277" y="4706"/>
                  </a:lnTo>
                  <a:lnTo>
                    <a:pt x="375" y="4883"/>
                  </a:lnTo>
                  <a:lnTo>
                    <a:pt x="473" y="5041"/>
                  </a:lnTo>
                  <a:lnTo>
                    <a:pt x="592" y="5199"/>
                  </a:lnTo>
                  <a:lnTo>
                    <a:pt x="710" y="5336"/>
                  </a:lnTo>
                  <a:lnTo>
                    <a:pt x="848" y="5454"/>
                  </a:lnTo>
                  <a:lnTo>
                    <a:pt x="985" y="5533"/>
                  </a:lnTo>
                  <a:lnTo>
                    <a:pt x="1123" y="5612"/>
                  </a:lnTo>
                  <a:lnTo>
                    <a:pt x="1281" y="5671"/>
                  </a:lnTo>
                  <a:lnTo>
                    <a:pt x="1458" y="5710"/>
                  </a:lnTo>
                  <a:lnTo>
                    <a:pt x="1615" y="5612"/>
                  </a:lnTo>
                  <a:lnTo>
                    <a:pt x="1773" y="5514"/>
                  </a:lnTo>
                  <a:lnTo>
                    <a:pt x="1930" y="5376"/>
                  </a:lnTo>
                  <a:lnTo>
                    <a:pt x="2088" y="5238"/>
                  </a:lnTo>
                  <a:lnTo>
                    <a:pt x="2226" y="5080"/>
                  </a:lnTo>
                  <a:lnTo>
                    <a:pt x="2364" y="4903"/>
                  </a:lnTo>
                  <a:lnTo>
                    <a:pt x="2482" y="4726"/>
                  </a:lnTo>
                  <a:lnTo>
                    <a:pt x="2600" y="4529"/>
                  </a:lnTo>
                  <a:lnTo>
                    <a:pt x="2698" y="4312"/>
                  </a:lnTo>
                  <a:lnTo>
                    <a:pt x="2797" y="4096"/>
                  </a:lnTo>
                  <a:lnTo>
                    <a:pt x="2895" y="3860"/>
                  </a:lnTo>
                  <a:lnTo>
                    <a:pt x="2954" y="3623"/>
                  </a:lnTo>
                  <a:lnTo>
                    <a:pt x="3013" y="3387"/>
                  </a:lnTo>
                  <a:lnTo>
                    <a:pt x="3072" y="3131"/>
                  </a:lnTo>
                  <a:lnTo>
                    <a:pt x="3112" y="2875"/>
                  </a:lnTo>
                  <a:lnTo>
                    <a:pt x="3131" y="2619"/>
                  </a:lnTo>
                  <a:lnTo>
                    <a:pt x="3131" y="2363"/>
                  </a:lnTo>
                  <a:lnTo>
                    <a:pt x="3112" y="2107"/>
                  </a:lnTo>
                  <a:lnTo>
                    <a:pt x="3092" y="1871"/>
                  </a:lnTo>
                  <a:lnTo>
                    <a:pt x="3053" y="1635"/>
                  </a:lnTo>
                  <a:lnTo>
                    <a:pt x="2994" y="1418"/>
                  </a:lnTo>
                  <a:lnTo>
                    <a:pt x="2935" y="1202"/>
                  </a:lnTo>
                  <a:lnTo>
                    <a:pt x="2856" y="1005"/>
                  </a:lnTo>
                  <a:lnTo>
                    <a:pt x="2757" y="828"/>
                  </a:lnTo>
                  <a:lnTo>
                    <a:pt x="2659" y="670"/>
                  </a:lnTo>
                  <a:lnTo>
                    <a:pt x="2541" y="513"/>
                  </a:lnTo>
                  <a:lnTo>
                    <a:pt x="2423" y="394"/>
                  </a:lnTo>
                  <a:lnTo>
                    <a:pt x="2304" y="276"/>
                  </a:lnTo>
                  <a:lnTo>
                    <a:pt x="2147" y="178"/>
                  </a:lnTo>
                  <a:lnTo>
                    <a:pt x="2009" y="99"/>
                  </a:lnTo>
                  <a:lnTo>
                    <a:pt x="1852" y="40"/>
                  </a:lnTo>
                  <a:lnTo>
                    <a:pt x="1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71"/>
            <p:cNvSpPr/>
            <p:nvPr/>
          </p:nvSpPr>
          <p:spPr>
            <a:xfrm>
              <a:off x="8394649" y="1886049"/>
              <a:ext cx="140365" cy="160458"/>
            </a:xfrm>
            <a:custGeom>
              <a:avLst/>
              <a:gdLst/>
              <a:ahLst/>
              <a:cxnLst/>
              <a:rect l="l" t="t" r="r" b="b"/>
              <a:pathLst>
                <a:path w="7286" h="8329" extrusionOk="0">
                  <a:moveTo>
                    <a:pt x="1852" y="0"/>
                  </a:moveTo>
                  <a:lnTo>
                    <a:pt x="1517" y="20"/>
                  </a:lnTo>
                  <a:lnTo>
                    <a:pt x="1222" y="79"/>
                  </a:lnTo>
                  <a:lnTo>
                    <a:pt x="926" y="138"/>
                  </a:lnTo>
                  <a:lnTo>
                    <a:pt x="631" y="236"/>
                  </a:lnTo>
                  <a:lnTo>
                    <a:pt x="375" y="355"/>
                  </a:lnTo>
                  <a:lnTo>
                    <a:pt x="257" y="591"/>
                  </a:lnTo>
                  <a:lnTo>
                    <a:pt x="158" y="827"/>
                  </a:lnTo>
                  <a:lnTo>
                    <a:pt x="80" y="1083"/>
                  </a:lnTo>
                  <a:lnTo>
                    <a:pt x="1" y="1339"/>
                  </a:lnTo>
                  <a:lnTo>
                    <a:pt x="296" y="2028"/>
                  </a:lnTo>
                  <a:lnTo>
                    <a:pt x="631" y="2698"/>
                  </a:lnTo>
                  <a:lnTo>
                    <a:pt x="985" y="3387"/>
                  </a:lnTo>
                  <a:lnTo>
                    <a:pt x="1340" y="4017"/>
                  </a:lnTo>
                  <a:lnTo>
                    <a:pt x="1714" y="4647"/>
                  </a:lnTo>
                  <a:lnTo>
                    <a:pt x="2068" y="5218"/>
                  </a:lnTo>
                  <a:lnTo>
                    <a:pt x="2403" y="5730"/>
                  </a:lnTo>
                  <a:lnTo>
                    <a:pt x="2718" y="6182"/>
                  </a:lnTo>
                  <a:lnTo>
                    <a:pt x="2915" y="6438"/>
                  </a:lnTo>
                  <a:lnTo>
                    <a:pt x="3131" y="6694"/>
                  </a:lnTo>
                  <a:lnTo>
                    <a:pt x="3368" y="6931"/>
                  </a:lnTo>
                  <a:lnTo>
                    <a:pt x="3624" y="7167"/>
                  </a:lnTo>
                  <a:lnTo>
                    <a:pt x="3880" y="7364"/>
                  </a:lnTo>
                  <a:lnTo>
                    <a:pt x="4155" y="7561"/>
                  </a:lnTo>
                  <a:lnTo>
                    <a:pt x="4451" y="7738"/>
                  </a:lnTo>
                  <a:lnTo>
                    <a:pt x="4746" y="7895"/>
                  </a:lnTo>
                  <a:lnTo>
                    <a:pt x="5041" y="8033"/>
                  </a:lnTo>
                  <a:lnTo>
                    <a:pt x="5337" y="8151"/>
                  </a:lnTo>
                  <a:lnTo>
                    <a:pt x="5632" y="8230"/>
                  </a:lnTo>
                  <a:lnTo>
                    <a:pt x="5927" y="8289"/>
                  </a:lnTo>
                  <a:lnTo>
                    <a:pt x="6203" y="8329"/>
                  </a:lnTo>
                  <a:lnTo>
                    <a:pt x="6498" y="8329"/>
                  </a:lnTo>
                  <a:lnTo>
                    <a:pt x="6754" y="8289"/>
                  </a:lnTo>
                  <a:lnTo>
                    <a:pt x="7030" y="8230"/>
                  </a:lnTo>
                  <a:lnTo>
                    <a:pt x="7089" y="8033"/>
                  </a:lnTo>
                  <a:lnTo>
                    <a:pt x="7148" y="7817"/>
                  </a:lnTo>
                  <a:lnTo>
                    <a:pt x="7207" y="7600"/>
                  </a:lnTo>
                  <a:lnTo>
                    <a:pt x="7246" y="7364"/>
                  </a:lnTo>
                  <a:lnTo>
                    <a:pt x="7286" y="6911"/>
                  </a:lnTo>
                  <a:lnTo>
                    <a:pt x="7286" y="6438"/>
                  </a:lnTo>
                  <a:lnTo>
                    <a:pt x="7246" y="5946"/>
                  </a:lnTo>
                  <a:lnTo>
                    <a:pt x="7187" y="5454"/>
                  </a:lnTo>
                  <a:lnTo>
                    <a:pt x="7089" y="4942"/>
                  </a:lnTo>
                  <a:lnTo>
                    <a:pt x="6991" y="4450"/>
                  </a:lnTo>
                  <a:lnTo>
                    <a:pt x="6853" y="3977"/>
                  </a:lnTo>
                  <a:lnTo>
                    <a:pt x="6715" y="3505"/>
                  </a:lnTo>
                  <a:lnTo>
                    <a:pt x="6420" y="2638"/>
                  </a:lnTo>
                  <a:lnTo>
                    <a:pt x="6144" y="1890"/>
                  </a:lnTo>
                  <a:lnTo>
                    <a:pt x="5888" y="1280"/>
                  </a:lnTo>
                  <a:lnTo>
                    <a:pt x="5494" y="1063"/>
                  </a:lnTo>
                  <a:lnTo>
                    <a:pt x="5100" y="847"/>
                  </a:lnTo>
                  <a:lnTo>
                    <a:pt x="4726" y="670"/>
                  </a:lnTo>
                  <a:lnTo>
                    <a:pt x="4333" y="512"/>
                  </a:lnTo>
                  <a:lnTo>
                    <a:pt x="3958" y="374"/>
                  </a:lnTo>
                  <a:lnTo>
                    <a:pt x="3584" y="256"/>
                  </a:lnTo>
                  <a:lnTo>
                    <a:pt x="3230" y="158"/>
                  </a:lnTo>
                  <a:lnTo>
                    <a:pt x="2856" y="79"/>
                  </a:lnTo>
                  <a:lnTo>
                    <a:pt x="2521" y="39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71"/>
            <p:cNvSpPr/>
            <p:nvPr/>
          </p:nvSpPr>
          <p:spPr>
            <a:xfrm>
              <a:off x="8136720" y="2016151"/>
              <a:ext cx="142253" cy="113432"/>
            </a:xfrm>
            <a:custGeom>
              <a:avLst/>
              <a:gdLst/>
              <a:ahLst/>
              <a:cxnLst/>
              <a:rect l="l" t="t" r="r" b="b"/>
              <a:pathLst>
                <a:path w="7384" h="5888" extrusionOk="0">
                  <a:moveTo>
                    <a:pt x="1398" y="0"/>
                  </a:moveTo>
                  <a:lnTo>
                    <a:pt x="926" y="20"/>
                  </a:lnTo>
                  <a:lnTo>
                    <a:pt x="453" y="79"/>
                  </a:lnTo>
                  <a:lnTo>
                    <a:pt x="217" y="138"/>
                  </a:lnTo>
                  <a:lnTo>
                    <a:pt x="0" y="197"/>
                  </a:lnTo>
                  <a:lnTo>
                    <a:pt x="276" y="1005"/>
                  </a:lnTo>
                  <a:lnTo>
                    <a:pt x="552" y="1772"/>
                  </a:lnTo>
                  <a:lnTo>
                    <a:pt x="827" y="2481"/>
                  </a:lnTo>
                  <a:lnTo>
                    <a:pt x="1083" y="3072"/>
                  </a:lnTo>
                  <a:lnTo>
                    <a:pt x="1241" y="3407"/>
                  </a:lnTo>
                  <a:lnTo>
                    <a:pt x="1457" y="3722"/>
                  </a:lnTo>
                  <a:lnTo>
                    <a:pt x="1694" y="4037"/>
                  </a:lnTo>
                  <a:lnTo>
                    <a:pt x="1969" y="4352"/>
                  </a:lnTo>
                  <a:lnTo>
                    <a:pt x="2304" y="4647"/>
                  </a:lnTo>
                  <a:lnTo>
                    <a:pt x="2639" y="4923"/>
                  </a:lnTo>
                  <a:lnTo>
                    <a:pt x="3013" y="5159"/>
                  </a:lnTo>
                  <a:lnTo>
                    <a:pt x="3426" y="5395"/>
                  </a:lnTo>
                  <a:lnTo>
                    <a:pt x="3859" y="5572"/>
                  </a:lnTo>
                  <a:lnTo>
                    <a:pt x="4293" y="5730"/>
                  </a:lnTo>
                  <a:lnTo>
                    <a:pt x="4529" y="5769"/>
                  </a:lnTo>
                  <a:lnTo>
                    <a:pt x="4765" y="5828"/>
                  </a:lnTo>
                  <a:lnTo>
                    <a:pt x="5001" y="5868"/>
                  </a:lnTo>
                  <a:lnTo>
                    <a:pt x="5238" y="5887"/>
                  </a:lnTo>
                  <a:lnTo>
                    <a:pt x="5730" y="5887"/>
                  </a:lnTo>
                  <a:lnTo>
                    <a:pt x="5966" y="5868"/>
                  </a:lnTo>
                  <a:lnTo>
                    <a:pt x="6222" y="5828"/>
                  </a:lnTo>
                  <a:lnTo>
                    <a:pt x="6478" y="5769"/>
                  </a:lnTo>
                  <a:lnTo>
                    <a:pt x="6734" y="5710"/>
                  </a:lnTo>
                  <a:lnTo>
                    <a:pt x="6990" y="5631"/>
                  </a:lnTo>
                  <a:lnTo>
                    <a:pt x="7246" y="5533"/>
                  </a:lnTo>
                  <a:lnTo>
                    <a:pt x="7305" y="5297"/>
                  </a:lnTo>
                  <a:lnTo>
                    <a:pt x="7344" y="5041"/>
                  </a:lnTo>
                  <a:lnTo>
                    <a:pt x="7384" y="4805"/>
                  </a:lnTo>
                  <a:lnTo>
                    <a:pt x="7384" y="4529"/>
                  </a:lnTo>
                  <a:lnTo>
                    <a:pt x="7384" y="4273"/>
                  </a:lnTo>
                  <a:lnTo>
                    <a:pt x="7364" y="3997"/>
                  </a:lnTo>
                  <a:lnTo>
                    <a:pt x="7305" y="3446"/>
                  </a:lnTo>
                  <a:lnTo>
                    <a:pt x="6911" y="2973"/>
                  </a:lnTo>
                  <a:lnTo>
                    <a:pt x="6498" y="2521"/>
                  </a:lnTo>
                  <a:lnTo>
                    <a:pt x="6065" y="2107"/>
                  </a:lnTo>
                  <a:lnTo>
                    <a:pt x="5631" y="1733"/>
                  </a:lnTo>
                  <a:lnTo>
                    <a:pt x="5179" y="1398"/>
                  </a:lnTo>
                  <a:lnTo>
                    <a:pt x="4726" y="1083"/>
                  </a:lnTo>
                  <a:lnTo>
                    <a:pt x="4253" y="808"/>
                  </a:lnTo>
                  <a:lnTo>
                    <a:pt x="3781" y="571"/>
                  </a:lnTo>
                  <a:lnTo>
                    <a:pt x="3308" y="375"/>
                  </a:lnTo>
                  <a:lnTo>
                    <a:pt x="2836" y="217"/>
                  </a:lnTo>
                  <a:lnTo>
                    <a:pt x="2343" y="99"/>
                  </a:lnTo>
                  <a:lnTo>
                    <a:pt x="1871" y="40"/>
                  </a:lnTo>
                  <a:lnTo>
                    <a:pt x="139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71"/>
            <p:cNvSpPr/>
            <p:nvPr/>
          </p:nvSpPr>
          <p:spPr>
            <a:xfrm>
              <a:off x="8102581" y="507955"/>
              <a:ext cx="226845" cy="311438"/>
            </a:xfrm>
            <a:custGeom>
              <a:avLst/>
              <a:gdLst/>
              <a:ahLst/>
              <a:cxnLst/>
              <a:rect l="l" t="t" r="r" b="b"/>
              <a:pathLst>
                <a:path w="11775" h="16166" extrusionOk="0">
                  <a:moveTo>
                    <a:pt x="4253" y="1"/>
                  </a:moveTo>
                  <a:lnTo>
                    <a:pt x="3978" y="21"/>
                  </a:lnTo>
                  <a:lnTo>
                    <a:pt x="3702" y="60"/>
                  </a:lnTo>
                  <a:lnTo>
                    <a:pt x="3426" y="119"/>
                  </a:lnTo>
                  <a:lnTo>
                    <a:pt x="3151" y="218"/>
                  </a:lnTo>
                  <a:lnTo>
                    <a:pt x="2895" y="316"/>
                  </a:lnTo>
                  <a:lnTo>
                    <a:pt x="2639" y="434"/>
                  </a:lnTo>
                  <a:lnTo>
                    <a:pt x="2383" y="572"/>
                  </a:lnTo>
                  <a:lnTo>
                    <a:pt x="2147" y="729"/>
                  </a:lnTo>
                  <a:lnTo>
                    <a:pt x="1930" y="907"/>
                  </a:lnTo>
                  <a:lnTo>
                    <a:pt x="1733" y="1104"/>
                  </a:lnTo>
                  <a:lnTo>
                    <a:pt x="1516" y="1320"/>
                  </a:lnTo>
                  <a:lnTo>
                    <a:pt x="1339" y="1537"/>
                  </a:lnTo>
                  <a:lnTo>
                    <a:pt x="1162" y="1773"/>
                  </a:lnTo>
                  <a:lnTo>
                    <a:pt x="1005" y="2029"/>
                  </a:lnTo>
                  <a:lnTo>
                    <a:pt x="847" y="2285"/>
                  </a:lnTo>
                  <a:lnTo>
                    <a:pt x="709" y="2561"/>
                  </a:lnTo>
                  <a:lnTo>
                    <a:pt x="571" y="2856"/>
                  </a:lnTo>
                  <a:lnTo>
                    <a:pt x="453" y="3171"/>
                  </a:lnTo>
                  <a:lnTo>
                    <a:pt x="355" y="3486"/>
                  </a:lnTo>
                  <a:lnTo>
                    <a:pt x="276" y="3801"/>
                  </a:lnTo>
                  <a:lnTo>
                    <a:pt x="197" y="4136"/>
                  </a:lnTo>
                  <a:lnTo>
                    <a:pt x="119" y="4470"/>
                  </a:lnTo>
                  <a:lnTo>
                    <a:pt x="79" y="4825"/>
                  </a:lnTo>
                  <a:lnTo>
                    <a:pt x="40" y="5179"/>
                  </a:lnTo>
                  <a:lnTo>
                    <a:pt x="20" y="5553"/>
                  </a:lnTo>
                  <a:lnTo>
                    <a:pt x="0" y="5927"/>
                  </a:lnTo>
                  <a:lnTo>
                    <a:pt x="0" y="6301"/>
                  </a:lnTo>
                  <a:lnTo>
                    <a:pt x="20" y="6695"/>
                  </a:lnTo>
                  <a:lnTo>
                    <a:pt x="59" y="7089"/>
                  </a:lnTo>
                  <a:lnTo>
                    <a:pt x="99" y="7483"/>
                  </a:lnTo>
                  <a:lnTo>
                    <a:pt x="158" y="7877"/>
                  </a:lnTo>
                  <a:lnTo>
                    <a:pt x="237" y="8270"/>
                  </a:lnTo>
                  <a:lnTo>
                    <a:pt x="335" y="8684"/>
                  </a:lnTo>
                  <a:lnTo>
                    <a:pt x="434" y="9078"/>
                  </a:lnTo>
                  <a:lnTo>
                    <a:pt x="552" y="9491"/>
                  </a:lnTo>
                  <a:lnTo>
                    <a:pt x="690" y="9905"/>
                  </a:lnTo>
                  <a:lnTo>
                    <a:pt x="827" y="10298"/>
                  </a:lnTo>
                  <a:lnTo>
                    <a:pt x="985" y="10692"/>
                  </a:lnTo>
                  <a:lnTo>
                    <a:pt x="1162" y="11086"/>
                  </a:lnTo>
                  <a:lnTo>
                    <a:pt x="1339" y="11440"/>
                  </a:lnTo>
                  <a:lnTo>
                    <a:pt x="1536" y="11814"/>
                  </a:lnTo>
                  <a:lnTo>
                    <a:pt x="1733" y="12149"/>
                  </a:lnTo>
                  <a:lnTo>
                    <a:pt x="1950" y="12503"/>
                  </a:lnTo>
                  <a:lnTo>
                    <a:pt x="2166" y="12819"/>
                  </a:lnTo>
                  <a:lnTo>
                    <a:pt x="2383" y="13134"/>
                  </a:lnTo>
                  <a:lnTo>
                    <a:pt x="2619" y="13429"/>
                  </a:lnTo>
                  <a:lnTo>
                    <a:pt x="2855" y="13724"/>
                  </a:lnTo>
                  <a:lnTo>
                    <a:pt x="3111" y="14000"/>
                  </a:lnTo>
                  <a:lnTo>
                    <a:pt x="3367" y="14256"/>
                  </a:lnTo>
                  <a:lnTo>
                    <a:pt x="3623" y="14492"/>
                  </a:lnTo>
                  <a:lnTo>
                    <a:pt x="3879" y="14728"/>
                  </a:lnTo>
                  <a:lnTo>
                    <a:pt x="4155" y="14945"/>
                  </a:lnTo>
                  <a:lnTo>
                    <a:pt x="4411" y="15142"/>
                  </a:lnTo>
                  <a:lnTo>
                    <a:pt x="4686" y="15319"/>
                  </a:lnTo>
                  <a:lnTo>
                    <a:pt x="4982" y="15477"/>
                  </a:lnTo>
                  <a:lnTo>
                    <a:pt x="5257" y="15634"/>
                  </a:lnTo>
                  <a:lnTo>
                    <a:pt x="5533" y="15752"/>
                  </a:lnTo>
                  <a:lnTo>
                    <a:pt x="5828" y="15870"/>
                  </a:lnTo>
                  <a:lnTo>
                    <a:pt x="6104" y="15969"/>
                  </a:lnTo>
                  <a:lnTo>
                    <a:pt x="6399" y="16048"/>
                  </a:lnTo>
                  <a:lnTo>
                    <a:pt x="6675" y="16107"/>
                  </a:lnTo>
                  <a:lnTo>
                    <a:pt x="6970" y="16146"/>
                  </a:lnTo>
                  <a:lnTo>
                    <a:pt x="7246" y="16166"/>
                  </a:lnTo>
                  <a:lnTo>
                    <a:pt x="7522" y="16166"/>
                  </a:lnTo>
                  <a:lnTo>
                    <a:pt x="7817" y="16146"/>
                  </a:lnTo>
                  <a:lnTo>
                    <a:pt x="8093" y="16107"/>
                  </a:lnTo>
                  <a:lnTo>
                    <a:pt x="8368" y="16048"/>
                  </a:lnTo>
                  <a:lnTo>
                    <a:pt x="8624" y="15969"/>
                  </a:lnTo>
                  <a:lnTo>
                    <a:pt x="8900" y="15851"/>
                  </a:lnTo>
                  <a:lnTo>
                    <a:pt x="9156" y="15732"/>
                  </a:lnTo>
                  <a:lnTo>
                    <a:pt x="9392" y="15595"/>
                  </a:lnTo>
                  <a:lnTo>
                    <a:pt x="9628" y="15437"/>
                  </a:lnTo>
                  <a:lnTo>
                    <a:pt x="9845" y="15260"/>
                  </a:lnTo>
                  <a:lnTo>
                    <a:pt x="10061" y="15063"/>
                  </a:lnTo>
                  <a:lnTo>
                    <a:pt x="10258" y="14866"/>
                  </a:lnTo>
                  <a:lnTo>
                    <a:pt x="10436" y="14630"/>
                  </a:lnTo>
                  <a:lnTo>
                    <a:pt x="10613" y="14394"/>
                  </a:lnTo>
                  <a:lnTo>
                    <a:pt x="10790" y="14138"/>
                  </a:lnTo>
                  <a:lnTo>
                    <a:pt x="10928" y="13882"/>
                  </a:lnTo>
                  <a:lnTo>
                    <a:pt x="11085" y="13606"/>
                  </a:lnTo>
                  <a:lnTo>
                    <a:pt x="11203" y="13311"/>
                  </a:lnTo>
                  <a:lnTo>
                    <a:pt x="11322" y="13015"/>
                  </a:lnTo>
                  <a:lnTo>
                    <a:pt x="11420" y="12700"/>
                  </a:lnTo>
                  <a:lnTo>
                    <a:pt x="11518" y="12366"/>
                  </a:lnTo>
                  <a:lnTo>
                    <a:pt x="11597" y="12031"/>
                  </a:lnTo>
                  <a:lnTo>
                    <a:pt x="11656" y="11696"/>
                  </a:lnTo>
                  <a:lnTo>
                    <a:pt x="11715" y="11342"/>
                  </a:lnTo>
                  <a:lnTo>
                    <a:pt x="11735" y="10987"/>
                  </a:lnTo>
                  <a:lnTo>
                    <a:pt x="11774" y="10613"/>
                  </a:lnTo>
                  <a:lnTo>
                    <a:pt x="11774" y="10239"/>
                  </a:lnTo>
                  <a:lnTo>
                    <a:pt x="11774" y="9865"/>
                  </a:lnTo>
                  <a:lnTo>
                    <a:pt x="11755" y="9471"/>
                  </a:lnTo>
                  <a:lnTo>
                    <a:pt x="11735" y="9097"/>
                  </a:lnTo>
                  <a:lnTo>
                    <a:pt x="11676" y="8704"/>
                  </a:lnTo>
                  <a:lnTo>
                    <a:pt x="11617" y="8290"/>
                  </a:lnTo>
                  <a:lnTo>
                    <a:pt x="11538" y="7896"/>
                  </a:lnTo>
                  <a:lnTo>
                    <a:pt x="11459" y="7483"/>
                  </a:lnTo>
                  <a:lnTo>
                    <a:pt x="11361" y="7089"/>
                  </a:lnTo>
                  <a:lnTo>
                    <a:pt x="11243" y="6676"/>
                  </a:lnTo>
                  <a:lnTo>
                    <a:pt x="11105" y="6262"/>
                  </a:lnTo>
                  <a:lnTo>
                    <a:pt x="10947" y="5868"/>
                  </a:lnTo>
                  <a:lnTo>
                    <a:pt x="10790" y="5475"/>
                  </a:lnTo>
                  <a:lnTo>
                    <a:pt x="10613" y="5100"/>
                  </a:lnTo>
                  <a:lnTo>
                    <a:pt x="10436" y="4726"/>
                  </a:lnTo>
                  <a:lnTo>
                    <a:pt x="10258" y="4352"/>
                  </a:lnTo>
                  <a:lnTo>
                    <a:pt x="10042" y="4018"/>
                  </a:lnTo>
                  <a:lnTo>
                    <a:pt x="9845" y="3683"/>
                  </a:lnTo>
                  <a:lnTo>
                    <a:pt x="9628" y="3348"/>
                  </a:lnTo>
                  <a:lnTo>
                    <a:pt x="9392" y="3033"/>
                  </a:lnTo>
                  <a:lnTo>
                    <a:pt x="9156" y="2738"/>
                  </a:lnTo>
                  <a:lnTo>
                    <a:pt x="8920" y="2442"/>
                  </a:lnTo>
                  <a:lnTo>
                    <a:pt x="8683" y="2186"/>
                  </a:lnTo>
                  <a:lnTo>
                    <a:pt x="8427" y="1911"/>
                  </a:lnTo>
                  <a:lnTo>
                    <a:pt x="8171" y="1675"/>
                  </a:lnTo>
                  <a:lnTo>
                    <a:pt x="7896" y="1458"/>
                  </a:lnTo>
                  <a:lnTo>
                    <a:pt x="7640" y="1241"/>
                  </a:lnTo>
                  <a:lnTo>
                    <a:pt x="7364" y="1044"/>
                  </a:lnTo>
                  <a:lnTo>
                    <a:pt x="7088" y="848"/>
                  </a:lnTo>
                  <a:lnTo>
                    <a:pt x="6813" y="690"/>
                  </a:lnTo>
                  <a:lnTo>
                    <a:pt x="6537" y="533"/>
                  </a:lnTo>
                  <a:lnTo>
                    <a:pt x="6242" y="414"/>
                  </a:lnTo>
                  <a:lnTo>
                    <a:pt x="5966" y="296"/>
                  </a:lnTo>
                  <a:lnTo>
                    <a:pt x="5671" y="198"/>
                  </a:lnTo>
                  <a:lnTo>
                    <a:pt x="5395" y="119"/>
                  </a:lnTo>
                  <a:lnTo>
                    <a:pt x="5100" y="60"/>
                  </a:lnTo>
                  <a:lnTo>
                    <a:pt x="4824" y="21"/>
                  </a:lnTo>
                  <a:lnTo>
                    <a:pt x="4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71"/>
            <p:cNvSpPr/>
            <p:nvPr/>
          </p:nvSpPr>
          <p:spPr>
            <a:xfrm>
              <a:off x="8145062" y="507955"/>
              <a:ext cx="184366" cy="311438"/>
            </a:xfrm>
            <a:custGeom>
              <a:avLst/>
              <a:gdLst/>
              <a:ahLst/>
              <a:cxnLst/>
              <a:rect l="l" t="t" r="r" b="b"/>
              <a:pathLst>
                <a:path w="9570" h="16166" extrusionOk="0">
                  <a:moveTo>
                    <a:pt x="2048" y="1"/>
                  </a:moveTo>
                  <a:lnTo>
                    <a:pt x="1773" y="21"/>
                  </a:lnTo>
                  <a:lnTo>
                    <a:pt x="1497" y="60"/>
                  </a:lnTo>
                  <a:lnTo>
                    <a:pt x="1221" y="119"/>
                  </a:lnTo>
                  <a:lnTo>
                    <a:pt x="946" y="218"/>
                  </a:lnTo>
                  <a:lnTo>
                    <a:pt x="690" y="316"/>
                  </a:lnTo>
                  <a:lnTo>
                    <a:pt x="453" y="414"/>
                  </a:lnTo>
                  <a:lnTo>
                    <a:pt x="237" y="552"/>
                  </a:lnTo>
                  <a:lnTo>
                    <a:pt x="1" y="690"/>
                  </a:lnTo>
                  <a:lnTo>
                    <a:pt x="375" y="926"/>
                  </a:lnTo>
                  <a:lnTo>
                    <a:pt x="709" y="1202"/>
                  </a:lnTo>
                  <a:lnTo>
                    <a:pt x="1044" y="1497"/>
                  </a:lnTo>
                  <a:lnTo>
                    <a:pt x="1359" y="1832"/>
                  </a:lnTo>
                  <a:lnTo>
                    <a:pt x="1674" y="2186"/>
                  </a:lnTo>
                  <a:lnTo>
                    <a:pt x="1969" y="2580"/>
                  </a:lnTo>
                  <a:lnTo>
                    <a:pt x="2245" y="2994"/>
                  </a:lnTo>
                  <a:lnTo>
                    <a:pt x="2521" y="3427"/>
                  </a:lnTo>
                  <a:lnTo>
                    <a:pt x="2757" y="3880"/>
                  </a:lnTo>
                  <a:lnTo>
                    <a:pt x="2974" y="4372"/>
                  </a:lnTo>
                  <a:lnTo>
                    <a:pt x="3190" y="4864"/>
                  </a:lnTo>
                  <a:lnTo>
                    <a:pt x="3367" y="5396"/>
                  </a:lnTo>
                  <a:lnTo>
                    <a:pt x="3525" y="5947"/>
                  </a:lnTo>
                  <a:lnTo>
                    <a:pt x="3663" y="6498"/>
                  </a:lnTo>
                  <a:lnTo>
                    <a:pt x="3781" y="7069"/>
                  </a:lnTo>
                  <a:lnTo>
                    <a:pt x="3879" y="7680"/>
                  </a:lnTo>
                  <a:lnTo>
                    <a:pt x="3938" y="8231"/>
                  </a:lnTo>
                  <a:lnTo>
                    <a:pt x="3958" y="8782"/>
                  </a:lnTo>
                  <a:lnTo>
                    <a:pt x="3978" y="9334"/>
                  </a:lnTo>
                  <a:lnTo>
                    <a:pt x="3958" y="9865"/>
                  </a:lnTo>
                  <a:lnTo>
                    <a:pt x="3919" y="10377"/>
                  </a:lnTo>
                  <a:lnTo>
                    <a:pt x="3860" y="10889"/>
                  </a:lnTo>
                  <a:lnTo>
                    <a:pt x="3761" y="11381"/>
                  </a:lnTo>
                  <a:lnTo>
                    <a:pt x="3663" y="11873"/>
                  </a:lnTo>
                  <a:lnTo>
                    <a:pt x="3545" y="12346"/>
                  </a:lnTo>
                  <a:lnTo>
                    <a:pt x="3387" y="12799"/>
                  </a:lnTo>
                  <a:lnTo>
                    <a:pt x="3230" y="13232"/>
                  </a:lnTo>
                  <a:lnTo>
                    <a:pt x="3033" y="13645"/>
                  </a:lnTo>
                  <a:lnTo>
                    <a:pt x="2836" y="14039"/>
                  </a:lnTo>
                  <a:lnTo>
                    <a:pt x="2619" y="14394"/>
                  </a:lnTo>
                  <a:lnTo>
                    <a:pt x="2383" y="14748"/>
                  </a:lnTo>
                  <a:lnTo>
                    <a:pt x="2127" y="15063"/>
                  </a:lnTo>
                  <a:lnTo>
                    <a:pt x="2383" y="15240"/>
                  </a:lnTo>
                  <a:lnTo>
                    <a:pt x="2659" y="15417"/>
                  </a:lnTo>
                  <a:lnTo>
                    <a:pt x="2915" y="15555"/>
                  </a:lnTo>
                  <a:lnTo>
                    <a:pt x="3190" y="15693"/>
                  </a:lnTo>
                  <a:lnTo>
                    <a:pt x="3466" y="15811"/>
                  </a:lnTo>
                  <a:lnTo>
                    <a:pt x="3741" y="15910"/>
                  </a:lnTo>
                  <a:lnTo>
                    <a:pt x="4017" y="16008"/>
                  </a:lnTo>
                  <a:lnTo>
                    <a:pt x="4273" y="16067"/>
                  </a:lnTo>
                  <a:lnTo>
                    <a:pt x="4549" y="16126"/>
                  </a:lnTo>
                  <a:lnTo>
                    <a:pt x="4824" y="16146"/>
                  </a:lnTo>
                  <a:lnTo>
                    <a:pt x="5100" y="16166"/>
                  </a:lnTo>
                  <a:lnTo>
                    <a:pt x="5376" y="16166"/>
                  </a:lnTo>
                  <a:lnTo>
                    <a:pt x="5632" y="16146"/>
                  </a:lnTo>
                  <a:lnTo>
                    <a:pt x="5907" y="16107"/>
                  </a:lnTo>
                  <a:lnTo>
                    <a:pt x="6163" y="16048"/>
                  </a:lnTo>
                  <a:lnTo>
                    <a:pt x="6419" y="15969"/>
                  </a:lnTo>
                  <a:lnTo>
                    <a:pt x="6695" y="15851"/>
                  </a:lnTo>
                  <a:lnTo>
                    <a:pt x="6951" y="15732"/>
                  </a:lnTo>
                  <a:lnTo>
                    <a:pt x="7187" y="15595"/>
                  </a:lnTo>
                  <a:lnTo>
                    <a:pt x="7423" y="15437"/>
                  </a:lnTo>
                  <a:lnTo>
                    <a:pt x="7640" y="15260"/>
                  </a:lnTo>
                  <a:lnTo>
                    <a:pt x="7856" y="15063"/>
                  </a:lnTo>
                  <a:lnTo>
                    <a:pt x="8053" y="14866"/>
                  </a:lnTo>
                  <a:lnTo>
                    <a:pt x="8231" y="14630"/>
                  </a:lnTo>
                  <a:lnTo>
                    <a:pt x="8408" y="14394"/>
                  </a:lnTo>
                  <a:lnTo>
                    <a:pt x="8585" y="14138"/>
                  </a:lnTo>
                  <a:lnTo>
                    <a:pt x="8723" y="13882"/>
                  </a:lnTo>
                  <a:lnTo>
                    <a:pt x="8880" y="13606"/>
                  </a:lnTo>
                  <a:lnTo>
                    <a:pt x="8998" y="13311"/>
                  </a:lnTo>
                  <a:lnTo>
                    <a:pt x="9117" y="13015"/>
                  </a:lnTo>
                  <a:lnTo>
                    <a:pt x="9215" y="12700"/>
                  </a:lnTo>
                  <a:lnTo>
                    <a:pt x="9313" y="12366"/>
                  </a:lnTo>
                  <a:lnTo>
                    <a:pt x="9392" y="12031"/>
                  </a:lnTo>
                  <a:lnTo>
                    <a:pt x="9451" y="11696"/>
                  </a:lnTo>
                  <a:lnTo>
                    <a:pt x="9510" y="11342"/>
                  </a:lnTo>
                  <a:lnTo>
                    <a:pt x="9530" y="10987"/>
                  </a:lnTo>
                  <a:lnTo>
                    <a:pt x="9569" y="10613"/>
                  </a:lnTo>
                  <a:lnTo>
                    <a:pt x="9569" y="10239"/>
                  </a:lnTo>
                  <a:lnTo>
                    <a:pt x="9569" y="9865"/>
                  </a:lnTo>
                  <a:lnTo>
                    <a:pt x="9550" y="9471"/>
                  </a:lnTo>
                  <a:lnTo>
                    <a:pt x="9530" y="9097"/>
                  </a:lnTo>
                  <a:lnTo>
                    <a:pt x="9471" y="8704"/>
                  </a:lnTo>
                  <a:lnTo>
                    <a:pt x="9412" y="8290"/>
                  </a:lnTo>
                  <a:lnTo>
                    <a:pt x="9333" y="7896"/>
                  </a:lnTo>
                  <a:lnTo>
                    <a:pt x="9254" y="7483"/>
                  </a:lnTo>
                  <a:lnTo>
                    <a:pt x="9156" y="7089"/>
                  </a:lnTo>
                  <a:lnTo>
                    <a:pt x="9038" y="6676"/>
                  </a:lnTo>
                  <a:lnTo>
                    <a:pt x="8900" y="6262"/>
                  </a:lnTo>
                  <a:lnTo>
                    <a:pt x="8742" y="5868"/>
                  </a:lnTo>
                  <a:lnTo>
                    <a:pt x="8585" y="5475"/>
                  </a:lnTo>
                  <a:lnTo>
                    <a:pt x="8408" y="5100"/>
                  </a:lnTo>
                  <a:lnTo>
                    <a:pt x="8231" y="4726"/>
                  </a:lnTo>
                  <a:lnTo>
                    <a:pt x="8053" y="4352"/>
                  </a:lnTo>
                  <a:lnTo>
                    <a:pt x="7837" y="4018"/>
                  </a:lnTo>
                  <a:lnTo>
                    <a:pt x="7640" y="3683"/>
                  </a:lnTo>
                  <a:lnTo>
                    <a:pt x="7423" y="3348"/>
                  </a:lnTo>
                  <a:lnTo>
                    <a:pt x="7187" y="3033"/>
                  </a:lnTo>
                  <a:lnTo>
                    <a:pt x="6951" y="2738"/>
                  </a:lnTo>
                  <a:lnTo>
                    <a:pt x="6715" y="2442"/>
                  </a:lnTo>
                  <a:lnTo>
                    <a:pt x="6478" y="2186"/>
                  </a:lnTo>
                  <a:lnTo>
                    <a:pt x="6222" y="1911"/>
                  </a:lnTo>
                  <a:lnTo>
                    <a:pt x="5966" y="1675"/>
                  </a:lnTo>
                  <a:lnTo>
                    <a:pt x="5691" y="1458"/>
                  </a:lnTo>
                  <a:lnTo>
                    <a:pt x="5435" y="1241"/>
                  </a:lnTo>
                  <a:lnTo>
                    <a:pt x="5159" y="1044"/>
                  </a:lnTo>
                  <a:lnTo>
                    <a:pt x="4883" y="848"/>
                  </a:lnTo>
                  <a:lnTo>
                    <a:pt x="4608" y="690"/>
                  </a:lnTo>
                  <a:lnTo>
                    <a:pt x="4332" y="533"/>
                  </a:lnTo>
                  <a:lnTo>
                    <a:pt x="4037" y="414"/>
                  </a:lnTo>
                  <a:lnTo>
                    <a:pt x="3761" y="296"/>
                  </a:lnTo>
                  <a:lnTo>
                    <a:pt x="3466" y="198"/>
                  </a:lnTo>
                  <a:lnTo>
                    <a:pt x="3190" y="119"/>
                  </a:lnTo>
                  <a:lnTo>
                    <a:pt x="2895" y="60"/>
                  </a:lnTo>
                  <a:lnTo>
                    <a:pt x="2619" y="21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71"/>
            <p:cNvSpPr/>
            <p:nvPr/>
          </p:nvSpPr>
          <p:spPr>
            <a:xfrm>
              <a:off x="8160243" y="507955"/>
              <a:ext cx="169185" cy="306891"/>
            </a:xfrm>
            <a:custGeom>
              <a:avLst/>
              <a:gdLst/>
              <a:ahLst/>
              <a:cxnLst/>
              <a:rect l="l" t="t" r="r" b="b"/>
              <a:pathLst>
                <a:path w="8782" h="15930" extrusionOk="0">
                  <a:moveTo>
                    <a:pt x="1260" y="1"/>
                  </a:moveTo>
                  <a:lnTo>
                    <a:pt x="985" y="21"/>
                  </a:lnTo>
                  <a:lnTo>
                    <a:pt x="709" y="60"/>
                  </a:lnTo>
                  <a:lnTo>
                    <a:pt x="433" y="119"/>
                  </a:lnTo>
                  <a:lnTo>
                    <a:pt x="158" y="218"/>
                  </a:lnTo>
                  <a:lnTo>
                    <a:pt x="0" y="277"/>
                  </a:lnTo>
                  <a:lnTo>
                    <a:pt x="335" y="592"/>
                  </a:lnTo>
                  <a:lnTo>
                    <a:pt x="670" y="926"/>
                  </a:lnTo>
                  <a:lnTo>
                    <a:pt x="1004" y="1281"/>
                  </a:lnTo>
                  <a:lnTo>
                    <a:pt x="1319" y="1655"/>
                  </a:lnTo>
                  <a:lnTo>
                    <a:pt x="1634" y="2049"/>
                  </a:lnTo>
                  <a:lnTo>
                    <a:pt x="1949" y="2482"/>
                  </a:lnTo>
                  <a:lnTo>
                    <a:pt x="2264" y="2915"/>
                  </a:lnTo>
                  <a:lnTo>
                    <a:pt x="2560" y="3387"/>
                  </a:lnTo>
                  <a:lnTo>
                    <a:pt x="2855" y="3880"/>
                  </a:lnTo>
                  <a:lnTo>
                    <a:pt x="3131" y="4372"/>
                  </a:lnTo>
                  <a:lnTo>
                    <a:pt x="3406" y="4884"/>
                  </a:lnTo>
                  <a:lnTo>
                    <a:pt x="3662" y="5435"/>
                  </a:lnTo>
                  <a:lnTo>
                    <a:pt x="3918" y="5986"/>
                  </a:lnTo>
                  <a:lnTo>
                    <a:pt x="4155" y="6557"/>
                  </a:lnTo>
                  <a:lnTo>
                    <a:pt x="4391" y="7128"/>
                  </a:lnTo>
                  <a:lnTo>
                    <a:pt x="4607" y="7739"/>
                  </a:lnTo>
                  <a:lnTo>
                    <a:pt x="4804" y="8290"/>
                  </a:lnTo>
                  <a:lnTo>
                    <a:pt x="4962" y="8841"/>
                  </a:lnTo>
                  <a:lnTo>
                    <a:pt x="5119" y="9412"/>
                  </a:lnTo>
                  <a:lnTo>
                    <a:pt x="5257" y="9964"/>
                  </a:lnTo>
                  <a:lnTo>
                    <a:pt x="5375" y="10495"/>
                  </a:lnTo>
                  <a:lnTo>
                    <a:pt x="5493" y="11047"/>
                  </a:lnTo>
                  <a:lnTo>
                    <a:pt x="5592" y="11578"/>
                  </a:lnTo>
                  <a:lnTo>
                    <a:pt x="5651" y="12090"/>
                  </a:lnTo>
                  <a:lnTo>
                    <a:pt x="5710" y="12622"/>
                  </a:lnTo>
                  <a:lnTo>
                    <a:pt x="5769" y="13114"/>
                  </a:lnTo>
                  <a:lnTo>
                    <a:pt x="5789" y="13626"/>
                  </a:lnTo>
                  <a:lnTo>
                    <a:pt x="5808" y="14098"/>
                  </a:lnTo>
                  <a:lnTo>
                    <a:pt x="5808" y="14591"/>
                  </a:lnTo>
                  <a:lnTo>
                    <a:pt x="5789" y="15043"/>
                  </a:lnTo>
                  <a:lnTo>
                    <a:pt x="5749" y="15496"/>
                  </a:lnTo>
                  <a:lnTo>
                    <a:pt x="5710" y="15929"/>
                  </a:lnTo>
                  <a:lnTo>
                    <a:pt x="5966" y="15831"/>
                  </a:lnTo>
                  <a:lnTo>
                    <a:pt x="6222" y="15693"/>
                  </a:lnTo>
                  <a:lnTo>
                    <a:pt x="6458" y="15555"/>
                  </a:lnTo>
                  <a:lnTo>
                    <a:pt x="6694" y="15398"/>
                  </a:lnTo>
                  <a:lnTo>
                    <a:pt x="6911" y="15221"/>
                  </a:lnTo>
                  <a:lnTo>
                    <a:pt x="7108" y="15024"/>
                  </a:lnTo>
                  <a:lnTo>
                    <a:pt x="7305" y="14807"/>
                  </a:lnTo>
                  <a:lnTo>
                    <a:pt x="7482" y="14591"/>
                  </a:lnTo>
                  <a:lnTo>
                    <a:pt x="7659" y="14354"/>
                  </a:lnTo>
                  <a:lnTo>
                    <a:pt x="7817" y="14098"/>
                  </a:lnTo>
                  <a:lnTo>
                    <a:pt x="7974" y="13823"/>
                  </a:lnTo>
                  <a:lnTo>
                    <a:pt x="8112" y="13547"/>
                  </a:lnTo>
                  <a:lnTo>
                    <a:pt x="8230" y="13252"/>
                  </a:lnTo>
                  <a:lnTo>
                    <a:pt x="8348" y="12956"/>
                  </a:lnTo>
                  <a:lnTo>
                    <a:pt x="8447" y="12641"/>
                  </a:lnTo>
                  <a:lnTo>
                    <a:pt x="8525" y="12326"/>
                  </a:lnTo>
                  <a:lnTo>
                    <a:pt x="8604" y="11992"/>
                  </a:lnTo>
                  <a:lnTo>
                    <a:pt x="8663" y="11657"/>
                  </a:lnTo>
                  <a:lnTo>
                    <a:pt x="8722" y="11302"/>
                  </a:lnTo>
                  <a:lnTo>
                    <a:pt x="8762" y="10948"/>
                  </a:lnTo>
                  <a:lnTo>
                    <a:pt x="8781" y="10574"/>
                  </a:lnTo>
                  <a:lnTo>
                    <a:pt x="8781" y="10220"/>
                  </a:lnTo>
                  <a:lnTo>
                    <a:pt x="8781" y="9826"/>
                  </a:lnTo>
                  <a:lnTo>
                    <a:pt x="8762" y="9452"/>
                  </a:lnTo>
                  <a:lnTo>
                    <a:pt x="8722" y="9058"/>
                  </a:lnTo>
                  <a:lnTo>
                    <a:pt x="8683" y="8684"/>
                  </a:lnTo>
                  <a:lnTo>
                    <a:pt x="8624" y="8270"/>
                  </a:lnTo>
                  <a:lnTo>
                    <a:pt x="8545" y="7877"/>
                  </a:lnTo>
                  <a:lnTo>
                    <a:pt x="8466" y="7483"/>
                  </a:lnTo>
                  <a:lnTo>
                    <a:pt x="8368" y="7069"/>
                  </a:lnTo>
                  <a:lnTo>
                    <a:pt x="8250" y="6676"/>
                  </a:lnTo>
                  <a:lnTo>
                    <a:pt x="8112" y="6262"/>
                  </a:lnTo>
                  <a:lnTo>
                    <a:pt x="7954" y="5868"/>
                  </a:lnTo>
                  <a:lnTo>
                    <a:pt x="7797" y="5475"/>
                  </a:lnTo>
                  <a:lnTo>
                    <a:pt x="7620" y="5100"/>
                  </a:lnTo>
                  <a:lnTo>
                    <a:pt x="7443" y="4726"/>
                  </a:lnTo>
                  <a:lnTo>
                    <a:pt x="7265" y="4352"/>
                  </a:lnTo>
                  <a:lnTo>
                    <a:pt x="7049" y="4018"/>
                  </a:lnTo>
                  <a:lnTo>
                    <a:pt x="6852" y="3683"/>
                  </a:lnTo>
                  <a:lnTo>
                    <a:pt x="6635" y="3348"/>
                  </a:lnTo>
                  <a:lnTo>
                    <a:pt x="6399" y="3033"/>
                  </a:lnTo>
                  <a:lnTo>
                    <a:pt x="6163" y="2738"/>
                  </a:lnTo>
                  <a:lnTo>
                    <a:pt x="5927" y="2442"/>
                  </a:lnTo>
                  <a:lnTo>
                    <a:pt x="5690" y="2186"/>
                  </a:lnTo>
                  <a:lnTo>
                    <a:pt x="5434" y="1911"/>
                  </a:lnTo>
                  <a:lnTo>
                    <a:pt x="5178" y="1675"/>
                  </a:lnTo>
                  <a:lnTo>
                    <a:pt x="4903" y="1458"/>
                  </a:lnTo>
                  <a:lnTo>
                    <a:pt x="4647" y="1241"/>
                  </a:lnTo>
                  <a:lnTo>
                    <a:pt x="4371" y="1044"/>
                  </a:lnTo>
                  <a:lnTo>
                    <a:pt x="4095" y="848"/>
                  </a:lnTo>
                  <a:lnTo>
                    <a:pt x="3820" y="690"/>
                  </a:lnTo>
                  <a:lnTo>
                    <a:pt x="3544" y="533"/>
                  </a:lnTo>
                  <a:lnTo>
                    <a:pt x="3249" y="414"/>
                  </a:lnTo>
                  <a:lnTo>
                    <a:pt x="2973" y="296"/>
                  </a:lnTo>
                  <a:lnTo>
                    <a:pt x="2678" y="198"/>
                  </a:lnTo>
                  <a:lnTo>
                    <a:pt x="2402" y="119"/>
                  </a:lnTo>
                  <a:lnTo>
                    <a:pt x="2107" y="60"/>
                  </a:lnTo>
                  <a:lnTo>
                    <a:pt x="1831" y="21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71"/>
            <p:cNvSpPr/>
            <p:nvPr/>
          </p:nvSpPr>
          <p:spPr>
            <a:xfrm>
              <a:off x="8170473" y="521614"/>
              <a:ext cx="132023" cy="114569"/>
            </a:xfrm>
            <a:custGeom>
              <a:avLst/>
              <a:gdLst/>
              <a:ahLst/>
              <a:cxnLst/>
              <a:rect l="l" t="t" r="r" b="b"/>
              <a:pathLst>
                <a:path w="6853" h="5947" extrusionOk="0">
                  <a:moveTo>
                    <a:pt x="1241" y="1"/>
                  </a:moveTo>
                  <a:lnTo>
                    <a:pt x="926" y="40"/>
                  </a:lnTo>
                  <a:lnTo>
                    <a:pt x="611" y="99"/>
                  </a:lnTo>
                  <a:lnTo>
                    <a:pt x="296" y="178"/>
                  </a:lnTo>
                  <a:lnTo>
                    <a:pt x="1" y="296"/>
                  </a:lnTo>
                  <a:lnTo>
                    <a:pt x="20" y="355"/>
                  </a:lnTo>
                  <a:lnTo>
                    <a:pt x="60" y="710"/>
                  </a:lnTo>
                  <a:lnTo>
                    <a:pt x="119" y="1064"/>
                  </a:lnTo>
                  <a:lnTo>
                    <a:pt x="395" y="1064"/>
                  </a:lnTo>
                  <a:lnTo>
                    <a:pt x="650" y="1084"/>
                  </a:lnTo>
                  <a:lnTo>
                    <a:pt x="1143" y="1143"/>
                  </a:lnTo>
                  <a:lnTo>
                    <a:pt x="1655" y="1241"/>
                  </a:lnTo>
                  <a:lnTo>
                    <a:pt x="2147" y="1399"/>
                  </a:lnTo>
                  <a:lnTo>
                    <a:pt x="2619" y="1576"/>
                  </a:lnTo>
                  <a:lnTo>
                    <a:pt x="3092" y="1812"/>
                  </a:lnTo>
                  <a:lnTo>
                    <a:pt x="3564" y="2068"/>
                  </a:lnTo>
                  <a:lnTo>
                    <a:pt x="3998" y="2383"/>
                  </a:lnTo>
                  <a:lnTo>
                    <a:pt x="4431" y="2718"/>
                  </a:lnTo>
                  <a:lnTo>
                    <a:pt x="4844" y="3092"/>
                  </a:lnTo>
                  <a:lnTo>
                    <a:pt x="5238" y="3505"/>
                  </a:lnTo>
                  <a:lnTo>
                    <a:pt x="5612" y="3939"/>
                  </a:lnTo>
                  <a:lnTo>
                    <a:pt x="5947" y="4391"/>
                  </a:lnTo>
                  <a:lnTo>
                    <a:pt x="6282" y="4884"/>
                  </a:lnTo>
                  <a:lnTo>
                    <a:pt x="6577" y="5396"/>
                  </a:lnTo>
                  <a:lnTo>
                    <a:pt x="6853" y="5947"/>
                  </a:lnTo>
                  <a:lnTo>
                    <a:pt x="6853" y="5907"/>
                  </a:lnTo>
                  <a:lnTo>
                    <a:pt x="6813" y="5592"/>
                  </a:lnTo>
                  <a:lnTo>
                    <a:pt x="6754" y="5277"/>
                  </a:lnTo>
                  <a:lnTo>
                    <a:pt x="6695" y="4962"/>
                  </a:lnTo>
                  <a:lnTo>
                    <a:pt x="6616" y="4667"/>
                  </a:lnTo>
                  <a:lnTo>
                    <a:pt x="6518" y="4372"/>
                  </a:lnTo>
                  <a:lnTo>
                    <a:pt x="6419" y="4076"/>
                  </a:lnTo>
                  <a:lnTo>
                    <a:pt x="6321" y="3801"/>
                  </a:lnTo>
                  <a:lnTo>
                    <a:pt x="6183" y="3525"/>
                  </a:lnTo>
                  <a:lnTo>
                    <a:pt x="6065" y="3249"/>
                  </a:lnTo>
                  <a:lnTo>
                    <a:pt x="5927" y="2994"/>
                  </a:lnTo>
                  <a:lnTo>
                    <a:pt x="5770" y="2738"/>
                  </a:lnTo>
                  <a:lnTo>
                    <a:pt x="5612" y="2501"/>
                  </a:lnTo>
                  <a:lnTo>
                    <a:pt x="5455" y="2265"/>
                  </a:lnTo>
                  <a:lnTo>
                    <a:pt x="5277" y="2029"/>
                  </a:lnTo>
                  <a:lnTo>
                    <a:pt x="5100" y="1812"/>
                  </a:lnTo>
                  <a:lnTo>
                    <a:pt x="4903" y="1615"/>
                  </a:lnTo>
                  <a:lnTo>
                    <a:pt x="4726" y="1418"/>
                  </a:lnTo>
                  <a:lnTo>
                    <a:pt x="4510" y="1241"/>
                  </a:lnTo>
                  <a:lnTo>
                    <a:pt x="4313" y="1064"/>
                  </a:lnTo>
                  <a:lnTo>
                    <a:pt x="4096" y="906"/>
                  </a:lnTo>
                  <a:lnTo>
                    <a:pt x="3879" y="749"/>
                  </a:lnTo>
                  <a:lnTo>
                    <a:pt x="3663" y="611"/>
                  </a:lnTo>
                  <a:lnTo>
                    <a:pt x="3427" y="493"/>
                  </a:lnTo>
                  <a:lnTo>
                    <a:pt x="3210" y="375"/>
                  </a:lnTo>
                  <a:lnTo>
                    <a:pt x="2974" y="276"/>
                  </a:lnTo>
                  <a:lnTo>
                    <a:pt x="2718" y="198"/>
                  </a:lnTo>
                  <a:lnTo>
                    <a:pt x="2482" y="119"/>
                  </a:lnTo>
                  <a:lnTo>
                    <a:pt x="2245" y="80"/>
                  </a:lnTo>
                  <a:lnTo>
                    <a:pt x="1989" y="40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71"/>
            <p:cNvSpPr/>
            <p:nvPr/>
          </p:nvSpPr>
          <p:spPr>
            <a:xfrm>
              <a:off x="8141652" y="707490"/>
              <a:ext cx="141116" cy="98252"/>
            </a:xfrm>
            <a:custGeom>
              <a:avLst/>
              <a:gdLst/>
              <a:ahLst/>
              <a:cxnLst/>
              <a:rect l="l" t="t" r="r" b="b"/>
              <a:pathLst>
                <a:path w="7325" h="5100" extrusionOk="0">
                  <a:moveTo>
                    <a:pt x="0" y="0"/>
                  </a:moveTo>
                  <a:lnTo>
                    <a:pt x="40" y="178"/>
                  </a:lnTo>
                  <a:lnTo>
                    <a:pt x="158" y="630"/>
                  </a:lnTo>
                  <a:lnTo>
                    <a:pt x="256" y="945"/>
                  </a:lnTo>
                  <a:lnTo>
                    <a:pt x="394" y="1280"/>
                  </a:lnTo>
                  <a:lnTo>
                    <a:pt x="552" y="1674"/>
                  </a:lnTo>
                  <a:lnTo>
                    <a:pt x="768" y="2068"/>
                  </a:lnTo>
                  <a:lnTo>
                    <a:pt x="1005" y="2481"/>
                  </a:lnTo>
                  <a:lnTo>
                    <a:pt x="1300" y="2914"/>
                  </a:lnTo>
                  <a:lnTo>
                    <a:pt x="1477" y="3111"/>
                  </a:lnTo>
                  <a:lnTo>
                    <a:pt x="1654" y="3308"/>
                  </a:lnTo>
                  <a:lnTo>
                    <a:pt x="1851" y="3525"/>
                  </a:lnTo>
                  <a:lnTo>
                    <a:pt x="2048" y="3702"/>
                  </a:lnTo>
                  <a:lnTo>
                    <a:pt x="2284" y="3899"/>
                  </a:lnTo>
                  <a:lnTo>
                    <a:pt x="2521" y="4076"/>
                  </a:lnTo>
                  <a:lnTo>
                    <a:pt x="2757" y="4234"/>
                  </a:lnTo>
                  <a:lnTo>
                    <a:pt x="3032" y="4391"/>
                  </a:lnTo>
                  <a:lnTo>
                    <a:pt x="3308" y="4549"/>
                  </a:lnTo>
                  <a:lnTo>
                    <a:pt x="3623" y="4686"/>
                  </a:lnTo>
                  <a:lnTo>
                    <a:pt x="3938" y="4805"/>
                  </a:lnTo>
                  <a:lnTo>
                    <a:pt x="4273" y="4903"/>
                  </a:lnTo>
                  <a:lnTo>
                    <a:pt x="4706" y="5001"/>
                  </a:lnTo>
                  <a:lnTo>
                    <a:pt x="5100" y="5060"/>
                  </a:lnTo>
                  <a:lnTo>
                    <a:pt x="5454" y="5100"/>
                  </a:lnTo>
                  <a:lnTo>
                    <a:pt x="5769" y="5100"/>
                  </a:lnTo>
                  <a:lnTo>
                    <a:pt x="6045" y="5060"/>
                  </a:lnTo>
                  <a:lnTo>
                    <a:pt x="6301" y="5001"/>
                  </a:lnTo>
                  <a:lnTo>
                    <a:pt x="6517" y="4942"/>
                  </a:lnTo>
                  <a:lnTo>
                    <a:pt x="6695" y="4864"/>
                  </a:lnTo>
                  <a:lnTo>
                    <a:pt x="6872" y="4765"/>
                  </a:lnTo>
                  <a:lnTo>
                    <a:pt x="6990" y="4667"/>
                  </a:lnTo>
                  <a:lnTo>
                    <a:pt x="7108" y="4568"/>
                  </a:lnTo>
                  <a:lnTo>
                    <a:pt x="7187" y="4489"/>
                  </a:lnTo>
                  <a:lnTo>
                    <a:pt x="7305" y="4352"/>
                  </a:lnTo>
                  <a:lnTo>
                    <a:pt x="7325" y="4312"/>
                  </a:lnTo>
                  <a:lnTo>
                    <a:pt x="7325" y="4312"/>
                  </a:lnTo>
                  <a:lnTo>
                    <a:pt x="6872" y="4371"/>
                  </a:lnTo>
                  <a:lnTo>
                    <a:pt x="6439" y="4391"/>
                  </a:lnTo>
                  <a:lnTo>
                    <a:pt x="6006" y="4391"/>
                  </a:lnTo>
                  <a:lnTo>
                    <a:pt x="5612" y="4352"/>
                  </a:lnTo>
                  <a:lnTo>
                    <a:pt x="5198" y="4293"/>
                  </a:lnTo>
                  <a:lnTo>
                    <a:pt x="4824" y="4214"/>
                  </a:lnTo>
                  <a:lnTo>
                    <a:pt x="4470" y="4115"/>
                  </a:lnTo>
                  <a:lnTo>
                    <a:pt x="4115" y="3978"/>
                  </a:lnTo>
                  <a:lnTo>
                    <a:pt x="3781" y="3840"/>
                  </a:lnTo>
                  <a:lnTo>
                    <a:pt x="3446" y="3682"/>
                  </a:lnTo>
                  <a:lnTo>
                    <a:pt x="3151" y="3505"/>
                  </a:lnTo>
                  <a:lnTo>
                    <a:pt x="2855" y="3308"/>
                  </a:lnTo>
                  <a:lnTo>
                    <a:pt x="2560" y="3111"/>
                  </a:lnTo>
                  <a:lnTo>
                    <a:pt x="2304" y="2895"/>
                  </a:lnTo>
                  <a:lnTo>
                    <a:pt x="2048" y="2678"/>
                  </a:lnTo>
                  <a:lnTo>
                    <a:pt x="1812" y="2462"/>
                  </a:lnTo>
                  <a:lnTo>
                    <a:pt x="1398" y="2028"/>
                  </a:lnTo>
                  <a:lnTo>
                    <a:pt x="1024" y="1595"/>
                  </a:lnTo>
                  <a:lnTo>
                    <a:pt x="709" y="1162"/>
                  </a:lnTo>
                  <a:lnTo>
                    <a:pt x="453" y="788"/>
                  </a:lnTo>
                  <a:lnTo>
                    <a:pt x="256" y="473"/>
                  </a:lnTo>
                  <a:lnTo>
                    <a:pt x="119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71"/>
            <p:cNvSpPr/>
            <p:nvPr/>
          </p:nvSpPr>
          <p:spPr>
            <a:xfrm>
              <a:off x="8706079" y="859978"/>
              <a:ext cx="48201" cy="47045"/>
            </a:xfrm>
            <a:custGeom>
              <a:avLst/>
              <a:gdLst/>
              <a:ahLst/>
              <a:cxnLst/>
              <a:rect l="l" t="t" r="r" b="b"/>
              <a:pathLst>
                <a:path w="2502" h="2442" extrusionOk="0">
                  <a:moveTo>
                    <a:pt x="1103" y="0"/>
                  </a:moveTo>
                  <a:lnTo>
                    <a:pt x="946" y="20"/>
                  </a:lnTo>
                  <a:lnTo>
                    <a:pt x="788" y="59"/>
                  </a:lnTo>
                  <a:lnTo>
                    <a:pt x="670" y="99"/>
                  </a:lnTo>
                  <a:lnTo>
                    <a:pt x="552" y="158"/>
                  </a:lnTo>
                  <a:lnTo>
                    <a:pt x="453" y="217"/>
                  </a:lnTo>
                  <a:lnTo>
                    <a:pt x="355" y="276"/>
                  </a:lnTo>
                  <a:lnTo>
                    <a:pt x="276" y="355"/>
                  </a:lnTo>
                  <a:lnTo>
                    <a:pt x="197" y="453"/>
                  </a:lnTo>
                  <a:lnTo>
                    <a:pt x="138" y="532"/>
                  </a:lnTo>
                  <a:lnTo>
                    <a:pt x="60" y="749"/>
                  </a:lnTo>
                  <a:lnTo>
                    <a:pt x="1" y="965"/>
                  </a:lnTo>
                  <a:lnTo>
                    <a:pt x="1" y="1221"/>
                  </a:lnTo>
                  <a:lnTo>
                    <a:pt x="1" y="1457"/>
                  </a:lnTo>
                  <a:lnTo>
                    <a:pt x="60" y="1694"/>
                  </a:lnTo>
                  <a:lnTo>
                    <a:pt x="138" y="1891"/>
                  </a:lnTo>
                  <a:lnTo>
                    <a:pt x="197" y="1989"/>
                  </a:lnTo>
                  <a:lnTo>
                    <a:pt x="276" y="2068"/>
                  </a:lnTo>
                  <a:lnTo>
                    <a:pt x="355" y="2146"/>
                  </a:lnTo>
                  <a:lnTo>
                    <a:pt x="453" y="2225"/>
                  </a:lnTo>
                  <a:lnTo>
                    <a:pt x="552" y="2284"/>
                  </a:lnTo>
                  <a:lnTo>
                    <a:pt x="670" y="2343"/>
                  </a:lnTo>
                  <a:lnTo>
                    <a:pt x="788" y="2383"/>
                  </a:lnTo>
                  <a:lnTo>
                    <a:pt x="946" y="2402"/>
                  </a:lnTo>
                  <a:lnTo>
                    <a:pt x="1103" y="2422"/>
                  </a:lnTo>
                  <a:lnTo>
                    <a:pt x="1280" y="2442"/>
                  </a:lnTo>
                  <a:lnTo>
                    <a:pt x="1458" y="2422"/>
                  </a:lnTo>
                  <a:lnTo>
                    <a:pt x="1615" y="2402"/>
                  </a:lnTo>
                  <a:lnTo>
                    <a:pt x="1753" y="2383"/>
                  </a:lnTo>
                  <a:lnTo>
                    <a:pt x="1871" y="2343"/>
                  </a:lnTo>
                  <a:lnTo>
                    <a:pt x="1989" y="2284"/>
                  </a:lnTo>
                  <a:lnTo>
                    <a:pt x="2088" y="2225"/>
                  </a:lnTo>
                  <a:lnTo>
                    <a:pt x="2186" y="2146"/>
                  </a:lnTo>
                  <a:lnTo>
                    <a:pt x="2245" y="2068"/>
                  </a:lnTo>
                  <a:lnTo>
                    <a:pt x="2324" y="1989"/>
                  </a:lnTo>
                  <a:lnTo>
                    <a:pt x="2363" y="1891"/>
                  </a:lnTo>
                  <a:lnTo>
                    <a:pt x="2442" y="1694"/>
                  </a:lnTo>
                  <a:lnTo>
                    <a:pt x="2481" y="1457"/>
                  </a:lnTo>
                  <a:lnTo>
                    <a:pt x="2501" y="1221"/>
                  </a:lnTo>
                  <a:lnTo>
                    <a:pt x="2481" y="965"/>
                  </a:lnTo>
                  <a:lnTo>
                    <a:pt x="2442" y="749"/>
                  </a:lnTo>
                  <a:lnTo>
                    <a:pt x="2363" y="532"/>
                  </a:lnTo>
                  <a:lnTo>
                    <a:pt x="2324" y="453"/>
                  </a:lnTo>
                  <a:lnTo>
                    <a:pt x="2245" y="355"/>
                  </a:lnTo>
                  <a:lnTo>
                    <a:pt x="2186" y="276"/>
                  </a:lnTo>
                  <a:lnTo>
                    <a:pt x="2088" y="217"/>
                  </a:lnTo>
                  <a:lnTo>
                    <a:pt x="1989" y="158"/>
                  </a:lnTo>
                  <a:lnTo>
                    <a:pt x="1871" y="99"/>
                  </a:lnTo>
                  <a:lnTo>
                    <a:pt x="1753" y="59"/>
                  </a:lnTo>
                  <a:lnTo>
                    <a:pt x="1615" y="20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71"/>
            <p:cNvSpPr/>
            <p:nvPr/>
          </p:nvSpPr>
          <p:spPr>
            <a:xfrm>
              <a:off x="8698873" y="907776"/>
              <a:ext cx="48567" cy="46660"/>
            </a:xfrm>
            <a:custGeom>
              <a:avLst/>
              <a:gdLst/>
              <a:ahLst/>
              <a:cxnLst/>
              <a:rect l="l" t="t" r="r" b="b"/>
              <a:pathLst>
                <a:path w="2521" h="2422" extrusionOk="0">
                  <a:moveTo>
                    <a:pt x="1123" y="0"/>
                  </a:moveTo>
                  <a:lnTo>
                    <a:pt x="965" y="20"/>
                  </a:lnTo>
                  <a:lnTo>
                    <a:pt x="808" y="59"/>
                  </a:lnTo>
                  <a:lnTo>
                    <a:pt x="690" y="99"/>
                  </a:lnTo>
                  <a:lnTo>
                    <a:pt x="571" y="158"/>
                  </a:lnTo>
                  <a:lnTo>
                    <a:pt x="453" y="217"/>
                  </a:lnTo>
                  <a:lnTo>
                    <a:pt x="375" y="276"/>
                  </a:lnTo>
                  <a:lnTo>
                    <a:pt x="296" y="355"/>
                  </a:lnTo>
                  <a:lnTo>
                    <a:pt x="217" y="453"/>
                  </a:lnTo>
                  <a:lnTo>
                    <a:pt x="158" y="532"/>
                  </a:lnTo>
                  <a:lnTo>
                    <a:pt x="79" y="748"/>
                  </a:lnTo>
                  <a:lnTo>
                    <a:pt x="20" y="965"/>
                  </a:lnTo>
                  <a:lnTo>
                    <a:pt x="0" y="1221"/>
                  </a:lnTo>
                  <a:lnTo>
                    <a:pt x="20" y="1457"/>
                  </a:lnTo>
                  <a:lnTo>
                    <a:pt x="79" y="1693"/>
                  </a:lnTo>
                  <a:lnTo>
                    <a:pt x="158" y="1890"/>
                  </a:lnTo>
                  <a:lnTo>
                    <a:pt x="217" y="1989"/>
                  </a:lnTo>
                  <a:lnTo>
                    <a:pt x="296" y="2068"/>
                  </a:lnTo>
                  <a:lnTo>
                    <a:pt x="375" y="2146"/>
                  </a:lnTo>
                  <a:lnTo>
                    <a:pt x="453" y="2225"/>
                  </a:lnTo>
                  <a:lnTo>
                    <a:pt x="571" y="2284"/>
                  </a:lnTo>
                  <a:lnTo>
                    <a:pt x="690" y="2343"/>
                  </a:lnTo>
                  <a:lnTo>
                    <a:pt x="808" y="2383"/>
                  </a:lnTo>
                  <a:lnTo>
                    <a:pt x="965" y="2402"/>
                  </a:lnTo>
                  <a:lnTo>
                    <a:pt x="1123" y="2422"/>
                  </a:lnTo>
                  <a:lnTo>
                    <a:pt x="1477" y="2422"/>
                  </a:lnTo>
                  <a:lnTo>
                    <a:pt x="1635" y="2402"/>
                  </a:lnTo>
                  <a:lnTo>
                    <a:pt x="1772" y="2383"/>
                  </a:lnTo>
                  <a:lnTo>
                    <a:pt x="1891" y="2343"/>
                  </a:lnTo>
                  <a:lnTo>
                    <a:pt x="2009" y="2284"/>
                  </a:lnTo>
                  <a:lnTo>
                    <a:pt x="2107" y="2225"/>
                  </a:lnTo>
                  <a:lnTo>
                    <a:pt x="2186" y="2146"/>
                  </a:lnTo>
                  <a:lnTo>
                    <a:pt x="2265" y="2068"/>
                  </a:lnTo>
                  <a:lnTo>
                    <a:pt x="2343" y="1989"/>
                  </a:lnTo>
                  <a:lnTo>
                    <a:pt x="2383" y="1890"/>
                  </a:lnTo>
                  <a:lnTo>
                    <a:pt x="2462" y="1693"/>
                  </a:lnTo>
                  <a:lnTo>
                    <a:pt x="2501" y="1457"/>
                  </a:lnTo>
                  <a:lnTo>
                    <a:pt x="2521" y="1221"/>
                  </a:lnTo>
                  <a:lnTo>
                    <a:pt x="2501" y="965"/>
                  </a:lnTo>
                  <a:lnTo>
                    <a:pt x="2462" y="748"/>
                  </a:lnTo>
                  <a:lnTo>
                    <a:pt x="2383" y="532"/>
                  </a:lnTo>
                  <a:lnTo>
                    <a:pt x="2343" y="453"/>
                  </a:lnTo>
                  <a:lnTo>
                    <a:pt x="2265" y="355"/>
                  </a:lnTo>
                  <a:lnTo>
                    <a:pt x="2186" y="276"/>
                  </a:lnTo>
                  <a:lnTo>
                    <a:pt x="2107" y="217"/>
                  </a:lnTo>
                  <a:lnTo>
                    <a:pt x="2009" y="158"/>
                  </a:lnTo>
                  <a:lnTo>
                    <a:pt x="1891" y="99"/>
                  </a:lnTo>
                  <a:lnTo>
                    <a:pt x="1772" y="59"/>
                  </a:lnTo>
                  <a:lnTo>
                    <a:pt x="1635" y="20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71"/>
            <p:cNvSpPr/>
            <p:nvPr/>
          </p:nvSpPr>
          <p:spPr>
            <a:xfrm>
              <a:off x="8700010" y="953667"/>
              <a:ext cx="48567" cy="46679"/>
            </a:xfrm>
            <a:custGeom>
              <a:avLst/>
              <a:gdLst/>
              <a:ahLst/>
              <a:cxnLst/>
              <a:rect l="l" t="t" r="r" b="b"/>
              <a:pathLst>
                <a:path w="2521" h="2423" extrusionOk="0">
                  <a:moveTo>
                    <a:pt x="1123" y="1"/>
                  </a:moveTo>
                  <a:lnTo>
                    <a:pt x="965" y="20"/>
                  </a:lnTo>
                  <a:lnTo>
                    <a:pt x="808" y="60"/>
                  </a:lnTo>
                  <a:lnTo>
                    <a:pt x="690" y="99"/>
                  </a:lnTo>
                  <a:lnTo>
                    <a:pt x="572" y="138"/>
                  </a:lnTo>
                  <a:lnTo>
                    <a:pt x="453" y="197"/>
                  </a:lnTo>
                  <a:lnTo>
                    <a:pt x="375" y="276"/>
                  </a:lnTo>
                  <a:lnTo>
                    <a:pt x="296" y="355"/>
                  </a:lnTo>
                  <a:lnTo>
                    <a:pt x="217" y="434"/>
                  </a:lnTo>
                  <a:lnTo>
                    <a:pt x="158" y="532"/>
                  </a:lnTo>
                  <a:lnTo>
                    <a:pt x="79" y="749"/>
                  </a:lnTo>
                  <a:lnTo>
                    <a:pt x="20" y="965"/>
                  </a:lnTo>
                  <a:lnTo>
                    <a:pt x="1" y="1221"/>
                  </a:lnTo>
                  <a:lnTo>
                    <a:pt x="20" y="1458"/>
                  </a:lnTo>
                  <a:lnTo>
                    <a:pt x="79" y="1694"/>
                  </a:lnTo>
                  <a:lnTo>
                    <a:pt x="158" y="1891"/>
                  </a:lnTo>
                  <a:lnTo>
                    <a:pt x="217" y="1989"/>
                  </a:lnTo>
                  <a:lnTo>
                    <a:pt x="296" y="2068"/>
                  </a:lnTo>
                  <a:lnTo>
                    <a:pt x="375" y="2147"/>
                  </a:lnTo>
                  <a:lnTo>
                    <a:pt x="453" y="2225"/>
                  </a:lnTo>
                  <a:lnTo>
                    <a:pt x="572" y="2284"/>
                  </a:lnTo>
                  <a:lnTo>
                    <a:pt x="690" y="2324"/>
                  </a:lnTo>
                  <a:lnTo>
                    <a:pt x="808" y="2383"/>
                  </a:lnTo>
                  <a:lnTo>
                    <a:pt x="965" y="2403"/>
                  </a:lnTo>
                  <a:lnTo>
                    <a:pt x="1123" y="2422"/>
                  </a:lnTo>
                  <a:lnTo>
                    <a:pt x="1477" y="2422"/>
                  </a:lnTo>
                  <a:lnTo>
                    <a:pt x="1635" y="2403"/>
                  </a:lnTo>
                  <a:lnTo>
                    <a:pt x="1773" y="2383"/>
                  </a:lnTo>
                  <a:lnTo>
                    <a:pt x="1891" y="2324"/>
                  </a:lnTo>
                  <a:lnTo>
                    <a:pt x="2009" y="2284"/>
                  </a:lnTo>
                  <a:lnTo>
                    <a:pt x="2107" y="2225"/>
                  </a:lnTo>
                  <a:lnTo>
                    <a:pt x="2206" y="2147"/>
                  </a:lnTo>
                  <a:lnTo>
                    <a:pt x="2265" y="2068"/>
                  </a:lnTo>
                  <a:lnTo>
                    <a:pt x="2344" y="1989"/>
                  </a:lnTo>
                  <a:lnTo>
                    <a:pt x="2383" y="1891"/>
                  </a:lnTo>
                  <a:lnTo>
                    <a:pt x="2462" y="1694"/>
                  </a:lnTo>
                  <a:lnTo>
                    <a:pt x="2501" y="1458"/>
                  </a:lnTo>
                  <a:lnTo>
                    <a:pt x="2521" y="1221"/>
                  </a:lnTo>
                  <a:lnTo>
                    <a:pt x="2501" y="965"/>
                  </a:lnTo>
                  <a:lnTo>
                    <a:pt x="2462" y="749"/>
                  </a:lnTo>
                  <a:lnTo>
                    <a:pt x="2383" y="532"/>
                  </a:lnTo>
                  <a:lnTo>
                    <a:pt x="2344" y="434"/>
                  </a:lnTo>
                  <a:lnTo>
                    <a:pt x="2265" y="355"/>
                  </a:lnTo>
                  <a:lnTo>
                    <a:pt x="2206" y="276"/>
                  </a:lnTo>
                  <a:lnTo>
                    <a:pt x="2107" y="197"/>
                  </a:lnTo>
                  <a:lnTo>
                    <a:pt x="2009" y="138"/>
                  </a:lnTo>
                  <a:lnTo>
                    <a:pt x="1891" y="99"/>
                  </a:lnTo>
                  <a:lnTo>
                    <a:pt x="1773" y="60"/>
                  </a:lnTo>
                  <a:lnTo>
                    <a:pt x="1635" y="20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71"/>
            <p:cNvSpPr/>
            <p:nvPr/>
          </p:nvSpPr>
          <p:spPr>
            <a:xfrm>
              <a:off x="8204246" y="1477886"/>
              <a:ext cx="82705" cy="315985"/>
            </a:xfrm>
            <a:custGeom>
              <a:avLst/>
              <a:gdLst/>
              <a:ahLst/>
              <a:cxnLst/>
              <a:rect l="l" t="t" r="r" b="b"/>
              <a:pathLst>
                <a:path w="4293" h="16402" extrusionOk="0">
                  <a:moveTo>
                    <a:pt x="2501" y="1"/>
                  </a:moveTo>
                  <a:lnTo>
                    <a:pt x="2343" y="296"/>
                  </a:lnTo>
                  <a:lnTo>
                    <a:pt x="2146" y="631"/>
                  </a:lnTo>
                  <a:lnTo>
                    <a:pt x="1890" y="1084"/>
                  </a:lnTo>
                  <a:lnTo>
                    <a:pt x="1615" y="1674"/>
                  </a:lnTo>
                  <a:lnTo>
                    <a:pt x="1319" y="2344"/>
                  </a:lnTo>
                  <a:lnTo>
                    <a:pt x="1024" y="3131"/>
                  </a:lnTo>
                  <a:lnTo>
                    <a:pt x="729" y="3998"/>
                  </a:lnTo>
                  <a:lnTo>
                    <a:pt x="610" y="4450"/>
                  </a:lnTo>
                  <a:lnTo>
                    <a:pt x="473" y="4943"/>
                  </a:lnTo>
                  <a:lnTo>
                    <a:pt x="354" y="5435"/>
                  </a:lnTo>
                  <a:lnTo>
                    <a:pt x="256" y="5947"/>
                  </a:lnTo>
                  <a:lnTo>
                    <a:pt x="177" y="6498"/>
                  </a:lnTo>
                  <a:lnTo>
                    <a:pt x="99" y="7030"/>
                  </a:lnTo>
                  <a:lnTo>
                    <a:pt x="39" y="7601"/>
                  </a:lnTo>
                  <a:lnTo>
                    <a:pt x="20" y="8172"/>
                  </a:lnTo>
                  <a:lnTo>
                    <a:pt x="0" y="8762"/>
                  </a:lnTo>
                  <a:lnTo>
                    <a:pt x="20" y="9353"/>
                  </a:lnTo>
                  <a:lnTo>
                    <a:pt x="59" y="9963"/>
                  </a:lnTo>
                  <a:lnTo>
                    <a:pt x="118" y="10574"/>
                  </a:lnTo>
                  <a:lnTo>
                    <a:pt x="217" y="11184"/>
                  </a:lnTo>
                  <a:lnTo>
                    <a:pt x="354" y="11814"/>
                  </a:lnTo>
                  <a:lnTo>
                    <a:pt x="512" y="12444"/>
                  </a:lnTo>
                  <a:lnTo>
                    <a:pt x="709" y="13094"/>
                  </a:lnTo>
                  <a:lnTo>
                    <a:pt x="4292" y="16402"/>
                  </a:lnTo>
                  <a:lnTo>
                    <a:pt x="3879" y="15476"/>
                  </a:lnTo>
                  <a:lnTo>
                    <a:pt x="3505" y="14571"/>
                  </a:lnTo>
                  <a:lnTo>
                    <a:pt x="3150" y="13685"/>
                  </a:lnTo>
                  <a:lnTo>
                    <a:pt x="2855" y="12818"/>
                  </a:lnTo>
                  <a:lnTo>
                    <a:pt x="2599" y="11972"/>
                  </a:lnTo>
                  <a:lnTo>
                    <a:pt x="2363" y="11164"/>
                  </a:lnTo>
                  <a:lnTo>
                    <a:pt x="2186" y="10377"/>
                  </a:lnTo>
                  <a:lnTo>
                    <a:pt x="2008" y="9609"/>
                  </a:lnTo>
                  <a:lnTo>
                    <a:pt x="1890" y="8861"/>
                  </a:lnTo>
                  <a:lnTo>
                    <a:pt x="1772" y="8152"/>
                  </a:lnTo>
                  <a:lnTo>
                    <a:pt x="1693" y="7463"/>
                  </a:lnTo>
                  <a:lnTo>
                    <a:pt x="1654" y="6813"/>
                  </a:lnTo>
                  <a:lnTo>
                    <a:pt x="1615" y="6163"/>
                  </a:lnTo>
                  <a:lnTo>
                    <a:pt x="1595" y="5573"/>
                  </a:lnTo>
                  <a:lnTo>
                    <a:pt x="1595" y="4982"/>
                  </a:lnTo>
                  <a:lnTo>
                    <a:pt x="1615" y="4450"/>
                  </a:lnTo>
                  <a:lnTo>
                    <a:pt x="1654" y="3919"/>
                  </a:lnTo>
                  <a:lnTo>
                    <a:pt x="1693" y="3427"/>
                  </a:lnTo>
                  <a:lnTo>
                    <a:pt x="1752" y="2974"/>
                  </a:lnTo>
                  <a:lnTo>
                    <a:pt x="1831" y="2541"/>
                  </a:lnTo>
                  <a:lnTo>
                    <a:pt x="1969" y="1792"/>
                  </a:lnTo>
                  <a:lnTo>
                    <a:pt x="2126" y="1162"/>
                  </a:lnTo>
                  <a:lnTo>
                    <a:pt x="2264" y="650"/>
                  </a:lnTo>
                  <a:lnTo>
                    <a:pt x="2382" y="29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71"/>
            <p:cNvSpPr/>
            <p:nvPr/>
          </p:nvSpPr>
          <p:spPr>
            <a:xfrm>
              <a:off x="8169722" y="1959625"/>
              <a:ext cx="91046" cy="53499"/>
            </a:xfrm>
            <a:custGeom>
              <a:avLst/>
              <a:gdLst/>
              <a:ahLst/>
              <a:cxnLst/>
              <a:rect l="l" t="t" r="r" b="b"/>
              <a:pathLst>
                <a:path w="4726" h="2777" extrusionOk="0">
                  <a:moveTo>
                    <a:pt x="0" y="1"/>
                  </a:moveTo>
                  <a:lnTo>
                    <a:pt x="79" y="99"/>
                  </a:lnTo>
                  <a:lnTo>
                    <a:pt x="335" y="335"/>
                  </a:lnTo>
                  <a:lnTo>
                    <a:pt x="749" y="710"/>
                  </a:lnTo>
                  <a:lnTo>
                    <a:pt x="1280" y="1143"/>
                  </a:lnTo>
                  <a:lnTo>
                    <a:pt x="1595" y="1379"/>
                  </a:lnTo>
                  <a:lnTo>
                    <a:pt x="1930" y="1615"/>
                  </a:lnTo>
                  <a:lnTo>
                    <a:pt x="2304" y="1852"/>
                  </a:lnTo>
                  <a:lnTo>
                    <a:pt x="2678" y="2068"/>
                  </a:lnTo>
                  <a:lnTo>
                    <a:pt x="3092" y="2285"/>
                  </a:lnTo>
                  <a:lnTo>
                    <a:pt x="3505" y="2482"/>
                  </a:lnTo>
                  <a:lnTo>
                    <a:pt x="3958" y="2639"/>
                  </a:lnTo>
                  <a:lnTo>
                    <a:pt x="4391" y="2777"/>
                  </a:lnTo>
                  <a:lnTo>
                    <a:pt x="4371" y="2738"/>
                  </a:lnTo>
                  <a:lnTo>
                    <a:pt x="4391" y="2521"/>
                  </a:lnTo>
                  <a:lnTo>
                    <a:pt x="4391" y="1989"/>
                  </a:lnTo>
                  <a:lnTo>
                    <a:pt x="4450" y="1320"/>
                  </a:lnTo>
                  <a:lnTo>
                    <a:pt x="4489" y="1005"/>
                  </a:lnTo>
                  <a:lnTo>
                    <a:pt x="4549" y="710"/>
                  </a:lnTo>
                  <a:lnTo>
                    <a:pt x="4608" y="572"/>
                  </a:lnTo>
                  <a:lnTo>
                    <a:pt x="4726" y="335"/>
                  </a:lnTo>
                  <a:lnTo>
                    <a:pt x="4726" y="335"/>
                  </a:lnTo>
                  <a:lnTo>
                    <a:pt x="4135" y="414"/>
                  </a:lnTo>
                  <a:lnTo>
                    <a:pt x="3584" y="473"/>
                  </a:lnTo>
                  <a:lnTo>
                    <a:pt x="3072" y="513"/>
                  </a:lnTo>
                  <a:lnTo>
                    <a:pt x="2599" y="513"/>
                  </a:lnTo>
                  <a:lnTo>
                    <a:pt x="2166" y="493"/>
                  </a:lnTo>
                  <a:lnTo>
                    <a:pt x="1792" y="473"/>
                  </a:lnTo>
                  <a:lnTo>
                    <a:pt x="1438" y="434"/>
                  </a:lnTo>
                  <a:lnTo>
                    <a:pt x="1123" y="375"/>
                  </a:lnTo>
                  <a:lnTo>
                    <a:pt x="867" y="316"/>
                  </a:lnTo>
                  <a:lnTo>
                    <a:pt x="630" y="257"/>
                  </a:lnTo>
                  <a:lnTo>
                    <a:pt x="276" y="139"/>
                  </a:lnTo>
                  <a:lnTo>
                    <a:pt x="59" y="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71"/>
            <p:cNvSpPr/>
            <p:nvPr/>
          </p:nvSpPr>
          <p:spPr>
            <a:xfrm>
              <a:off x="8426900" y="1824977"/>
              <a:ext cx="85749" cy="63363"/>
            </a:xfrm>
            <a:custGeom>
              <a:avLst/>
              <a:gdLst/>
              <a:ahLst/>
              <a:cxnLst/>
              <a:rect l="l" t="t" r="r" b="b"/>
              <a:pathLst>
                <a:path w="4451" h="3289" extrusionOk="0">
                  <a:moveTo>
                    <a:pt x="0" y="0"/>
                  </a:moveTo>
                  <a:lnTo>
                    <a:pt x="1457" y="1241"/>
                  </a:lnTo>
                  <a:lnTo>
                    <a:pt x="2757" y="2323"/>
                  </a:lnTo>
                  <a:lnTo>
                    <a:pt x="3919" y="3288"/>
                  </a:lnTo>
                  <a:lnTo>
                    <a:pt x="3919" y="2973"/>
                  </a:lnTo>
                  <a:lnTo>
                    <a:pt x="3958" y="2678"/>
                  </a:lnTo>
                  <a:lnTo>
                    <a:pt x="3997" y="2402"/>
                  </a:lnTo>
                  <a:lnTo>
                    <a:pt x="4037" y="2146"/>
                  </a:lnTo>
                  <a:lnTo>
                    <a:pt x="4135" y="1753"/>
                  </a:lnTo>
                  <a:lnTo>
                    <a:pt x="4194" y="1615"/>
                  </a:lnTo>
                  <a:lnTo>
                    <a:pt x="4312" y="1516"/>
                  </a:lnTo>
                  <a:lnTo>
                    <a:pt x="4450" y="1418"/>
                  </a:lnTo>
                  <a:lnTo>
                    <a:pt x="3840" y="1300"/>
                  </a:lnTo>
                  <a:lnTo>
                    <a:pt x="3269" y="1201"/>
                  </a:lnTo>
                  <a:lnTo>
                    <a:pt x="2757" y="1083"/>
                  </a:lnTo>
                  <a:lnTo>
                    <a:pt x="2304" y="965"/>
                  </a:lnTo>
                  <a:lnTo>
                    <a:pt x="1891" y="847"/>
                  </a:lnTo>
                  <a:lnTo>
                    <a:pt x="1536" y="729"/>
                  </a:lnTo>
                  <a:lnTo>
                    <a:pt x="946" y="512"/>
                  </a:lnTo>
                  <a:lnTo>
                    <a:pt x="512" y="315"/>
                  </a:lnTo>
                  <a:lnTo>
                    <a:pt x="217" y="138"/>
                  </a:lnTo>
                  <a:lnTo>
                    <a:pt x="6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71"/>
            <p:cNvSpPr/>
            <p:nvPr/>
          </p:nvSpPr>
          <p:spPr>
            <a:xfrm>
              <a:off x="8171244" y="1677787"/>
              <a:ext cx="72841" cy="83475"/>
            </a:xfrm>
            <a:custGeom>
              <a:avLst/>
              <a:gdLst/>
              <a:ahLst/>
              <a:cxnLst/>
              <a:rect l="l" t="t" r="r" b="b"/>
              <a:pathLst>
                <a:path w="3781" h="4333" extrusionOk="0">
                  <a:moveTo>
                    <a:pt x="0" y="1"/>
                  </a:moveTo>
                  <a:lnTo>
                    <a:pt x="99" y="316"/>
                  </a:lnTo>
                  <a:lnTo>
                    <a:pt x="217" y="651"/>
                  </a:lnTo>
                  <a:lnTo>
                    <a:pt x="335" y="946"/>
                  </a:lnTo>
                  <a:lnTo>
                    <a:pt x="473" y="1222"/>
                  </a:lnTo>
                  <a:lnTo>
                    <a:pt x="670" y="1615"/>
                  </a:lnTo>
                  <a:lnTo>
                    <a:pt x="768" y="1773"/>
                  </a:lnTo>
                  <a:lnTo>
                    <a:pt x="610" y="1812"/>
                  </a:lnTo>
                  <a:lnTo>
                    <a:pt x="473" y="1871"/>
                  </a:lnTo>
                  <a:lnTo>
                    <a:pt x="374" y="1930"/>
                  </a:lnTo>
                  <a:lnTo>
                    <a:pt x="295" y="1989"/>
                  </a:lnTo>
                  <a:lnTo>
                    <a:pt x="670" y="2127"/>
                  </a:lnTo>
                  <a:lnTo>
                    <a:pt x="1024" y="2285"/>
                  </a:lnTo>
                  <a:lnTo>
                    <a:pt x="1359" y="2442"/>
                  </a:lnTo>
                  <a:lnTo>
                    <a:pt x="1693" y="2639"/>
                  </a:lnTo>
                  <a:lnTo>
                    <a:pt x="2008" y="2816"/>
                  </a:lnTo>
                  <a:lnTo>
                    <a:pt x="2284" y="3013"/>
                  </a:lnTo>
                  <a:lnTo>
                    <a:pt x="2796" y="3407"/>
                  </a:lnTo>
                  <a:lnTo>
                    <a:pt x="3209" y="3761"/>
                  </a:lnTo>
                  <a:lnTo>
                    <a:pt x="3524" y="4057"/>
                  </a:lnTo>
                  <a:lnTo>
                    <a:pt x="3780" y="4332"/>
                  </a:lnTo>
                  <a:lnTo>
                    <a:pt x="3721" y="4234"/>
                  </a:lnTo>
                  <a:lnTo>
                    <a:pt x="3564" y="3939"/>
                  </a:lnTo>
                  <a:lnTo>
                    <a:pt x="3308" y="3505"/>
                  </a:lnTo>
                  <a:lnTo>
                    <a:pt x="2914" y="2954"/>
                  </a:lnTo>
                  <a:lnTo>
                    <a:pt x="2678" y="2619"/>
                  </a:lnTo>
                  <a:lnTo>
                    <a:pt x="2402" y="2285"/>
                  </a:lnTo>
                  <a:lnTo>
                    <a:pt x="2107" y="1930"/>
                  </a:lnTo>
                  <a:lnTo>
                    <a:pt x="1752" y="1556"/>
                  </a:lnTo>
                  <a:lnTo>
                    <a:pt x="1378" y="1182"/>
                  </a:lnTo>
                  <a:lnTo>
                    <a:pt x="965" y="788"/>
                  </a:lnTo>
                  <a:lnTo>
                    <a:pt x="492" y="3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71"/>
            <p:cNvSpPr/>
            <p:nvPr/>
          </p:nvSpPr>
          <p:spPr>
            <a:xfrm>
              <a:off x="8172747" y="1730903"/>
              <a:ext cx="50474" cy="31884"/>
            </a:xfrm>
            <a:custGeom>
              <a:avLst/>
              <a:gdLst/>
              <a:ahLst/>
              <a:cxnLst/>
              <a:rect l="l" t="t" r="r" b="b"/>
              <a:pathLst>
                <a:path w="2620" h="1655" extrusionOk="0">
                  <a:moveTo>
                    <a:pt x="139" y="0"/>
                  </a:moveTo>
                  <a:lnTo>
                    <a:pt x="237" y="178"/>
                  </a:lnTo>
                  <a:lnTo>
                    <a:pt x="336" y="335"/>
                  </a:lnTo>
                  <a:lnTo>
                    <a:pt x="454" y="473"/>
                  </a:lnTo>
                  <a:lnTo>
                    <a:pt x="375" y="571"/>
                  </a:lnTo>
                  <a:lnTo>
                    <a:pt x="277" y="748"/>
                  </a:lnTo>
                  <a:lnTo>
                    <a:pt x="158" y="1024"/>
                  </a:lnTo>
                  <a:lnTo>
                    <a:pt x="1" y="1379"/>
                  </a:lnTo>
                  <a:lnTo>
                    <a:pt x="690" y="1339"/>
                  </a:lnTo>
                  <a:lnTo>
                    <a:pt x="1241" y="1359"/>
                  </a:lnTo>
                  <a:lnTo>
                    <a:pt x="1694" y="1398"/>
                  </a:lnTo>
                  <a:lnTo>
                    <a:pt x="2049" y="1457"/>
                  </a:lnTo>
                  <a:lnTo>
                    <a:pt x="2304" y="1536"/>
                  </a:lnTo>
                  <a:lnTo>
                    <a:pt x="2482" y="1595"/>
                  </a:lnTo>
                  <a:lnTo>
                    <a:pt x="2620" y="1654"/>
                  </a:lnTo>
                  <a:lnTo>
                    <a:pt x="2442" y="1438"/>
                  </a:lnTo>
                  <a:lnTo>
                    <a:pt x="2226" y="1201"/>
                  </a:lnTo>
                  <a:lnTo>
                    <a:pt x="1930" y="945"/>
                  </a:lnTo>
                  <a:lnTo>
                    <a:pt x="1556" y="650"/>
                  </a:lnTo>
                  <a:lnTo>
                    <a:pt x="1359" y="512"/>
                  </a:lnTo>
                  <a:lnTo>
                    <a:pt x="1143" y="374"/>
                  </a:lnTo>
                  <a:lnTo>
                    <a:pt x="907" y="256"/>
                  </a:lnTo>
                  <a:lnTo>
                    <a:pt x="651" y="158"/>
                  </a:lnTo>
                  <a:lnTo>
                    <a:pt x="395" y="59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71"/>
            <p:cNvSpPr/>
            <p:nvPr/>
          </p:nvSpPr>
          <p:spPr>
            <a:xfrm>
              <a:off x="8114333" y="1273054"/>
              <a:ext cx="80431" cy="62611"/>
            </a:xfrm>
            <a:custGeom>
              <a:avLst/>
              <a:gdLst/>
              <a:ahLst/>
              <a:cxnLst/>
              <a:rect l="l" t="t" r="r" b="b"/>
              <a:pathLst>
                <a:path w="4175" h="3250" extrusionOk="0">
                  <a:moveTo>
                    <a:pt x="1" y="1"/>
                  </a:moveTo>
                  <a:lnTo>
                    <a:pt x="99" y="316"/>
                  </a:lnTo>
                  <a:lnTo>
                    <a:pt x="217" y="670"/>
                  </a:lnTo>
                  <a:lnTo>
                    <a:pt x="375" y="1123"/>
                  </a:lnTo>
                  <a:lnTo>
                    <a:pt x="591" y="1615"/>
                  </a:lnTo>
                  <a:lnTo>
                    <a:pt x="847" y="2147"/>
                  </a:lnTo>
                  <a:lnTo>
                    <a:pt x="1143" y="2698"/>
                  </a:lnTo>
                  <a:lnTo>
                    <a:pt x="1300" y="2954"/>
                  </a:lnTo>
                  <a:lnTo>
                    <a:pt x="1477" y="3210"/>
                  </a:lnTo>
                  <a:lnTo>
                    <a:pt x="2206" y="3131"/>
                  </a:lnTo>
                  <a:lnTo>
                    <a:pt x="2797" y="3033"/>
                  </a:lnTo>
                  <a:lnTo>
                    <a:pt x="3151" y="3131"/>
                  </a:lnTo>
                  <a:lnTo>
                    <a:pt x="3486" y="3190"/>
                  </a:lnTo>
                  <a:lnTo>
                    <a:pt x="3840" y="3230"/>
                  </a:lnTo>
                  <a:lnTo>
                    <a:pt x="4175" y="3249"/>
                  </a:lnTo>
                  <a:lnTo>
                    <a:pt x="3702" y="3052"/>
                  </a:lnTo>
                  <a:lnTo>
                    <a:pt x="3269" y="2836"/>
                  </a:lnTo>
                  <a:lnTo>
                    <a:pt x="2875" y="2639"/>
                  </a:lnTo>
                  <a:lnTo>
                    <a:pt x="2501" y="2422"/>
                  </a:lnTo>
                  <a:lnTo>
                    <a:pt x="2167" y="2226"/>
                  </a:lnTo>
                  <a:lnTo>
                    <a:pt x="1871" y="2029"/>
                  </a:lnTo>
                  <a:lnTo>
                    <a:pt x="1596" y="1832"/>
                  </a:lnTo>
                  <a:lnTo>
                    <a:pt x="1340" y="1615"/>
                  </a:lnTo>
                  <a:lnTo>
                    <a:pt x="1123" y="1418"/>
                  </a:lnTo>
                  <a:lnTo>
                    <a:pt x="926" y="1221"/>
                  </a:lnTo>
                  <a:lnTo>
                    <a:pt x="729" y="1025"/>
                  </a:lnTo>
                  <a:lnTo>
                    <a:pt x="572" y="828"/>
                  </a:lnTo>
                  <a:lnTo>
                    <a:pt x="257" y="4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71"/>
            <p:cNvSpPr/>
            <p:nvPr/>
          </p:nvSpPr>
          <p:spPr>
            <a:xfrm>
              <a:off x="8131402" y="1172159"/>
              <a:ext cx="56157" cy="41362"/>
            </a:xfrm>
            <a:custGeom>
              <a:avLst/>
              <a:gdLst/>
              <a:ahLst/>
              <a:cxnLst/>
              <a:rect l="l" t="t" r="r" b="b"/>
              <a:pathLst>
                <a:path w="2915" h="2147" extrusionOk="0">
                  <a:moveTo>
                    <a:pt x="2915" y="0"/>
                  </a:moveTo>
                  <a:lnTo>
                    <a:pt x="2403" y="59"/>
                  </a:lnTo>
                  <a:lnTo>
                    <a:pt x="1970" y="119"/>
                  </a:lnTo>
                  <a:lnTo>
                    <a:pt x="1615" y="178"/>
                  </a:lnTo>
                  <a:lnTo>
                    <a:pt x="1458" y="217"/>
                  </a:lnTo>
                  <a:lnTo>
                    <a:pt x="1300" y="256"/>
                  </a:lnTo>
                  <a:lnTo>
                    <a:pt x="1162" y="335"/>
                  </a:lnTo>
                  <a:lnTo>
                    <a:pt x="1025" y="414"/>
                  </a:lnTo>
                  <a:lnTo>
                    <a:pt x="887" y="512"/>
                  </a:lnTo>
                  <a:lnTo>
                    <a:pt x="769" y="630"/>
                  </a:lnTo>
                  <a:lnTo>
                    <a:pt x="631" y="788"/>
                  </a:lnTo>
                  <a:lnTo>
                    <a:pt x="493" y="965"/>
                  </a:lnTo>
                  <a:lnTo>
                    <a:pt x="375" y="1162"/>
                  </a:lnTo>
                  <a:lnTo>
                    <a:pt x="217" y="1418"/>
                  </a:lnTo>
                  <a:lnTo>
                    <a:pt x="119" y="1654"/>
                  </a:lnTo>
                  <a:lnTo>
                    <a:pt x="1" y="1930"/>
                  </a:lnTo>
                  <a:lnTo>
                    <a:pt x="198" y="2028"/>
                  </a:lnTo>
                  <a:lnTo>
                    <a:pt x="395" y="2087"/>
                  </a:lnTo>
                  <a:lnTo>
                    <a:pt x="591" y="2127"/>
                  </a:lnTo>
                  <a:lnTo>
                    <a:pt x="788" y="2147"/>
                  </a:lnTo>
                  <a:lnTo>
                    <a:pt x="985" y="2127"/>
                  </a:lnTo>
                  <a:lnTo>
                    <a:pt x="1162" y="2087"/>
                  </a:lnTo>
                  <a:lnTo>
                    <a:pt x="1340" y="2048"/>
                  </a:lnTo>
                  <a:lnTo>
                    <a:pt x="1497" y="1969"/>
                  </a:lnTo>
                  <a:lnTo>
                    <a:pt x="1674" y="1891"/>
                  </a:lnTo>
                  <a:lnTo>
                    <a:pt x="1832" y="1792"/>
                  </a:lnTo>
                  <a:lnTo>
                    <a:pt x="1970" y="1674"/>
                  </a:lnTo>
                  <a:lnTo>
                    <a:pt x="2127" y="1536"/>
                  </a:lnTo>
                  <a:lnTo>
                    <a:pt x="2265" y="1379"/>
                  </a:lnTo>
                  <a:lnTo>
                    <a:pt x="2383" y="1221"/>
                  </a:lnTo>
                  <a:lnTo>
                    <a:pt x="2501" y="1044"/>
                  </a:lnTo>
                  <a:lnTo>
                    <a:pt x="2600" y="847"/>
                  </a:lnTo>
                  <a:lnTo>
                    <a:pt x="2698" y="650"/>
                  </a:lnTo>
                  <a:lnTo>
                    <a:pt x="2777" y="453"/>
                  </a:lnTo>
                  <a:lnTo>
                    <a:pt x="2856" y="217"/>
                  </a:lnTo>
                  <a:lnTo>
                    <a:pt x="2915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71"/>
            <p:cNvSpPr/>
            <p:nvPr/>
          </p:nvSpPr>
          <p:spPr>
            <a:xfrm>
              <a:off x="8161746" y="1188092"/>
              <a:ext cx="49338" cy="23157"/>
            </a:xfrm>
            <a:custGeom>
              <a:avLst/>
              <a:gdLst/>
              <a:ahLst/>
              <a:cxnLst/>
              <a:rect l="l" t="t" r="r" b="b"/>
              <a:pathLst>
                <a:path w="2561" h="1202" extrusionOk="0">
                  <a:moveTo>
                    <a:pt x="1300" y="0"/>
                  </a:moveTo>
                  <a:lnTo>
                    <a:pt x="1" y="985"/>
                  </a:lnTo>
                  <a:lnTo>
                    <a:pt x="217" y="1064"/>
                  </a:lnTo>
                  <a:lnTo>
                    <a:pt x="473" y="1123"/>
                  </a:lnTo>
                  <a:lnTo>
                    <a:pt x="808" y="1182"/>
                  </a:lnTo>
                  <a:lnTo>
                    <a:pt x="1182" y="1201"/>
                  </a:lnTo>
                  <a:lnTo>
                    <a:pt x="1399" y="1201"/>
                  </a:lnTo>
                  <a:lnTo>
                    <a:pt x="1615" y="1182"/>
                  </a:lnTo>
                  <a:lnTo>
                    <a:pt x="1852" y="1162"/>
                  </a:lnTo>
                  <a:lnTo>
                    <a:pt x="2088" y="1103"/>
                  </a:lnTo>
                  <a:lnTo>
                    <a:pt x="2324" y="1024"/>
                  </a:lnTo>
                  <a:lnTo>
                    <a:pt x="2560" y="945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71"/>
            <p:cNvSpPr/>
            <p:nvPr/>
          </p:nvSpPr>
          <p:spPr>
            <a:xfrm>
              <a:off x="8162517" y="1127405"/>
              <a:ext cx="65251" cy="79661"/>
            </a:xfrm>
            <a:custGeom>
              <a:avLst/>
              <a:gdLst/>
              <a:ahLst/>
              <a:cxnLst/>
              <a:rect l="l" t="t" r="r" b="b"/>
              <a:pathLst>
                <a:path w="3387" h="4135" extrusionOk="0">
                  <a:moveTo>
                    <a:pt x="1457" y="0"/>
                  </a:moveTo>
                  <a:lnTo>
                    <a:pt x="1044" y="20"/>
                  </a:lnTo>
                  <a:lnTo>
                    <a:pt x="670" y="79"/>
                  </a:lnTo>
                  <a:lnTo>
                    <a:pt x="493" y="138"/>
                  </a:lnTo>
                  <a:lnTo>
                    <a:pt x="355" y="177"/>
                  </a:lnTo>
                  <a:lnTo>
                    <a:pt x="217" y="256"/>
                  </a:lnTo>
                  <a:lnTo>
                    <a:pt x="118" y="315"/>
                  </a:lnTo>
                  <a:lnTo>
                    <a:pt x="59" y="394"/>
                  </a:lnTo>
                  <a:lnTo>
                    <a:pt x="20" y="473"/>
                  </a:lnTo>
                  <a:lnTo>
                    <a:pt x="0" y="591"/>
                  </a:lnTo>
                  <a:lnTo>
                    <a:pt x="0" y="748"/>
                  </a:lnTo>
                  <a:lnTo>
                    <a:pt x="20" y="1063"/>
                  </a:lnTo>
                  <a:lnTo>
                    <a:pt x="99" y="1457"/>
                  </a:lnTo>
                  <a:lnTo>
                    <a:pt x="177" y="1871"/>
                  </a:lnTo>
                  <a:lnTo>
                    <a:pt x="296" y="2284"/>
                  </a:lnTo>
                  <a:lnTo>
                    <a:pt x="532" y="3072"/>
                  </a:lnTo>
                  <a:lnTo>
                    <a:pt x="591" y="3229"/>
                  </a:lnTo>
                  <a:lnTo>
                    <a:pt x="670" y="3367"/>
                  </a:lnTo>
                  <a:lnTo>
                    <a:pt x="748" y="3524"/>
                  </a:lnTo>
                  <a:lnTo>
                    <a:pt x="867" y="3643"/>
                  </a:lnTo>
                  <a:lnTo>
                    <a:pt x="985" y="3761"/>
                  </a:lnTo>
                  <a:lnTo>
                    <a:pt x="1103" y="3859"/>
                  </a:lnTo>
                  <a:lnTo>
                    <a:pt x="1260" y="3958"/>
                  </a:lnTo>
                  <a:lnTo>
                    <a:pt x="1398" y="4017"/>
                  </a:lnTo>
                  <a:lnTo>
                    <a:pt x="1575" y="4076"/>
                  </a:lnTo>
                  <a:lnTo>
                    <a:pt x="1733" y="4115"/>
                  </a:lnTo>
                  <a:lnTo>
                    <a:pt x="1890" y="4135"/>
                  </a:lnTo>
                  <a:lnTo>
                    <a:pt x="2225" y="4135"/>
                  </a:lnTo>
                  <a:lnTo>
                    <a:pt x="2402" y="4095"/>
                  </a:lnTo>
                  <a:lnTo>
                    <a:pt x="2560" y="4036"/>
                  </a:lnTo>
                  <a:lnTo>
                    <a:pt x="2717" y="3977"/>
                  </a:lnTo>
                  <a:lnTo>
                    <a:pt x="2717" y="3958"/>
                  </a:lnTo>
                  <a:lnTo>
                    <a:pt x="2895" y="3859"/>
                  </a:lnTo>
                  <a:lnTo>
                    <a:pt x="3052" y="3721"/>
                  </a:lnTo>
                  <a:lnTo>
                    <a:pt x="3170" y="3564"/>
                  </a:lnTo>
                  <a:lnTo>
                    <a:pt x="3269" y="3406"/>
                  </a:lnTo>
                  <a:lnTo>
                    <a:pt x="3347" y="3209"/>
                  </a:lnTo>
                  <a:lnTo>
                    <a:pt x="3387" y="3013"/>
                  </a:lnTo>
                  <a:lnTo>
                    <a:pt x="3387" y="2816"/>
                  </a:lnTo>
                  <a:lnTo>
                    <a:pt x="3367" y="2619"/>
                  </a:lnTo>
                  <a:lnTo>
                    <a:pt x="3210" y="1851"/>
                  </a:lnTo>
                  <a:lnTo>
                    <a:pt x="3013" y="1083"/>
                  </a:lnTo>
                  <a:lnTo>
                    <a:pt x="2914" y="748"/>
                  </a:lnTo>
                  <a:lnTo>
                    <a:pt x="2835" y="473"/>
                  </a:lnTo>
                  <a:lnTo>
                    <a:pt x="2737" y="256"/>
                  </a:lnTo>
                  <a:lnTo>
                    <a:pt x="2698" y="197"/>
                  </a:lnTo>
                  <a:lnTo>
                    <a:pt x="2658" y="138"/>
                  </a:lnTo>
                  <a:lnTo>
                    <a:pt x="2599" y="99"/>
                  </a:lnTo>
                  <a:lnTo>
                    <a:pt x="2501" y="59"/>
                  </a:lnTo>
                  <a:lnTo>
                    <a:pt x="2205" y="20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71"/>
            <p:cNvSpPr/>
            <p:nvPr/>
          </p:nvSpPr>
          <p:spPr>
            <a:xfrm>
              <a:off x="8170859" y="1127020"/>
              <a:ext cx="56909" cy="55772"/>
            </a:xfrm>
            <a:custGeom>
              <a:avLst/>
              <a:gdLst/>
              <a:ahLst/>
              <a:cxnLst/>
              <a:rect l="l" t="t" r="r" b="b"/>
              <a:pathLst>
                <a:path w="2954" h="2895" extrusionOk="0">
                  <a:moveTo>
                    <a:pt x="1280" y="0"/>
                  </a:moveTo>
                  <a:lnTo>
                    <a:pt x="946" y="20"/>
                  </a:lnTo>
                  <a:lnTo>
                    <a:pt x="591" y="40"/>
                  </a:lnTo>
                  <a:lnTo>
                    <a:pt x="276" y="99"/>
                  </a:lnTo>
                  <a:lnTo>
                    <a:pt x="0" y="178"/>
                  </a:lnTo>
                  <a:lnTo>
                    <a:pt x="60" y="493"/>
                  </a:lnTo>
                  <a:lnTo>
                    <a:pt x="158" y="808"/>
                  </a:lnTo>
                  <a:lnTo>
                    <a:pt x="256" y="1083"/>
                  </a:lnTo>
                  <a:lnTo>
                    <a:pt x="375" y="1339"/>
                  </a:lnTo>
                  <a:lnTo>
                    <a:pt x="512" y="1576"/>
                  </a:lnTo>
                  <a:lnTo>
                    <a:pt x="650" y="1792"/>
                  </a:lnTo>
                  <a:lnTo>
                    <a:pt x="808" y="1989"/>
                  </a:lnTo>
                  <a:lnTo>
                    <a:pt x="965" y="2166"/>
                  </a:lnTo>
                  <a:lnTo>
                    <a:pt x="1142" y="2343"/>
                  </a:lnTo>
                  <a:lnTo>
                    <a:pt x="1320" y="2481"/>
                  </a:lnTo>
                  <a:lnTo>
                    <a:pt x="1497" y="2619"/>
                  </a:lnTo>
                  <a:lnTo>
                    <a:pt x="1694" y="2718"/>
                  </a:lnTo>
                  <a:lnTo>
                    <a:pt x="1871" y="2796"/>
                  </a:lnTo>
                  <a:lnTo>
                    <a:pt x="2068" y="2855"/>
                  </a:lnTo>
                  <a:lnTo>
                    <a:pt x="2245" y="2895"/>
                  </a:lnTo>
                  <a:lnTo>
                    <a:pt x="2442" y="2895"/>
                  </a:lnTo>
                  <a:lnTo>
                    <a:pt x="2619" y="2875"/>
                  </a:lnTo>
                  <a:lnTo>
                    <a:pt x="2796" y="2836"/>
                  </a:lnTo>
                  <a:lnTo>
                    <a:pt x="2954" y="2757"/>
                  </a:lnTo>
                  <a:lnTo>
                    <a:pt x="2934" y="2639"/>
                  </a:lnTo>
                  <a:lnTo>
                    <a:pt x="2777" y="1871"/>
                  </a:lnTo>
                  <a:lnTo>
                    <a:pt x="2580" y="1103"/>
                  </a:lnTo>
                  <a:lnTo>
                    <a:pt x="2481" y="768"/>
                  </a:lnTo>
                  <a:lnTo>
                    <a:pt x="2402" y="493"/>
                  </a:lnTo>
                  <a:lnTo>
                    <a:pt x="2304" y="276"/>
                  </a:lnTo>
                  <a:lnTo>
                    <a:pt x="2265" y="217"/>
                  </a:lnTo>
                  <a:lnTo>
                    <a:pt x="2225" y="158"/>
                  </a:lnTo>
                  <a:lnTo>
                    <a:pt x="2166" y="138"/>
                  </a:lnTo>
                  <a:lnTo>
                    <a:pt x="2087" y="99"/>
                  </a:lnTo>
                  <a:lnTo>
                    <a:pt x="1871" y="59"/>
                  </a:lnTo>
                  <a:lnTo>
                    <a:pt x="1595" y="20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71"/>
            <p:cNvSpPr/>
            <p:nvPr/>
          </p:nvSpPr>
          <p:spPr>
            <a:xfrm>
              <a:off x="8611638" y="708241"/>
              <a:ext cx="98251" cy="48201"/>
            </a:xfrm>
            <a:custGeom>
              <a:avLst/>
              <a:gdLst/>
              <a:ahLst/>
              <a:cxnLst/>
              <a:rect l="l" t="t" r="r" b="b"/>
              <a:pathLst>
                <a:path w="5100" h="2502" extrusionOk="0">
                  <a:moveTo>
                    <a:pt x="1299" y="1"/>
                  </a:moveTo>
                  <a:lnTo>
                    <a:pt x="0" y="1300"/>
                  </a:lnTo>
                  <a:lnTo>
                    <a:pt x="1299" y="2501"/>
                  </a:lnTo>
                  <a:lnTo>
                    <a:pt x="4706" y="2501"/>
                  </a:lnTo>
                  <a:lnTo>
                    <a:pt x="5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71"/>
            <p:cNvSpPr/>
            <p:nvPr/>
          </p:nvSpPr>
          <p:spPr>
            <a:xfrm>
              <a:off x="8684077" y="694967"/>
              <a:ext cx="136955" cy="74363"/>
            </a:xfrm>
            <a:custGeom>
              <a:avLst/>
              <a:gdLst/>
              <a:ahLst/>
              <a:cxnLst/>
              <a:rect l="l" t="t" r="r" b="b"/>
              <a:pathLst>
                <a:path w="7109" h="3860" extrusionOk="0">
                  <a:moveTo>
                    <a:pt x="1103" y="1"/>
                  </a:moveTo>
                  <a:lnTo>
                    <a:pt x="985" y="20"/>
                  </a:lnTo>
                  <a:lnTo>
                    <a:pt x="887" y="40"/>
                  </a:lnTo>
                  <a:lnTo>
                    <a:pt x="768" y="99"/>
                  </a:lnTo>
                  <a:lnTo>
                    <a:pt x="670" y="158"/>
                  </a:lnTo>
                  <a:lnTo>
                    <a:pt x="572" y="237"/>
                  </a:lnTo>
                  <a:lnTo>
                    <a:pt x="493" y="335"/>
                  </a:lnTo>
                  <a:lnTo>
                    <a:pt x="394" y="454"/>
                  </a:lnTo>
                  <a:lnTo>
                    <a:pt x="316" y="572"/>
                  </a:lnTo>
                  <a:lnTo>
                    <a:pt x="257" y="709"/>
                  </a:lnTo>
                  <a:lnTo>
                    <a:pt x="198" y="867"/>
                  </a:lnTo>
                  <a:lnTo>
                    <a:pt x="79" y="1182"/>
                  </a:lnTo>
                  <a:lnTo>
                    <a:pt x="20" y="1556"/>
                  </a:lnTo>
                  <a:lnTo>
                    <a:pt x="1" y="1930"/>
                  </a:lnTo>
                  <a:lnTo>
                    <a:pt x="20" y="2324"/>
                  </a:lnTo>
                  <a:lnTo>
                    <a:pt x="79" y="2698"/>
                  </a:lnTo>
                  <a:lnTo>
                    <a:pt x="198" y="3013"/>
                  </a:lnTo>
                  <a:lnTo>
                    <a:pt x="257" y="3171"/>
                  </a:lnTo>
                  <a:lnTo>
                    <a:pt x="316" y="3308"/>
                  </a:lnTo>
                  <a:lnTo>
                    <a:pt x="394" y="3427"/>
                  </a:lnTo>
                  <a:lnTo>
                    <a:pt x="493" y="3545"/>
                  </a:lnTo>
                  <a:lnTo>
                    <a:pt x="572" y="3643"/>
                  </a:lnTo>
                  <a:lnTo>
                    <a:pt x="670" y="3722"/>
                  </a:lnTo>
                  <a:lnTo>
                    <a:pt x="768" y="3781"/>
                  </a:lnTo>
                  <a:lnTo>
                    <a:pt x="887" y="3820"/>
                  </a:lnTo>
                  <a:lnTo>
                    <a:pt x="985" y="3860"/>
                  </a:lnTo>
                  <a:lnTo>
                    <a:pt x="1103" y="3860"/>
                  </a:lnTo>
                  <a:lnTo>
                    <a:pt x="1536" y="3820"/>
                  </a:lnTo>
                  <a:lnTo>
                    <a:pt x="2285" y="3722"/>
                  </a:lnTo>
                  <a:lnTo>
                    <a:pt x="3269" y="3545"/>
                  </a:lnTo>
                  <a:lnTo>
                    <a:pt x="3801" y="3427"/>
                  </a:lnTo>
                  <a:lnTo>
                    <a:pt x="4332" y="3308"/>
                  </a:lnTo>
                  <a:lnTo>
                    <a:pt x="4864" y="3171"/>
                  </a:lnTo>
                  <a:lnTo>
                    <a:pt x="5376" y="3013"/>
                  </a:lnTo>
                  <a:lnTo>
                    <a:pt x="5829" y="2856"/>
                  </a:lnTo>
                  <a:lnTo>
                    <a:pt x="6262" y="2698"/>
                  </a:lnTo>
                  <a:lnTo>
                    <a:pt x="6596" y="2521"/>
                  </a:lnTo>
                  <a:lnTo>
                    <a:pt x="6754" y="2422"/>
                  </a:lnTo>
                  <a:lnTo>
                    <a:pt x="6872" y="2324"/>
                  </a:lnTo>
                  <a:lnTo>
                    <a:pt x="6971" y="2226"/>
                  </a:lnTo>
                  <a:lnTo>
                    <a:pt x="7049" y="2127"/>
                  </a:lnTo>
                  <a:lnTo>
                    <a:pt x="7089" y="2029"/>
                  </a:lnTo>
                  <a:lnTo>
                    <a:pt x="7108" y="1930"/>
                  </a:lnTo>
                  <a:lnTo>
                    <a:pt x="7089" y="1832"/>
                  </a:lnTo>
                  <a:lnTo>
                    <a:pt x="7049" y="1733"/>
                  </a:lnTo>
                  <a:lnTo>
                    <a:pt x="6971" y="1655"/>
                  </a:lnTo>
                  <a:lnTo>
                    <a:pt x="6872" y="1556"/>
                  </a:lnTo>
                  <a:lnTo>
                    <a:pt x="6754" y="1458"/>
                  </a:lnTo>
                  <a:lnTo>
                    <a:pt x="6596" y="1359"/>
                  </a:lnTo>
                  <a:lnTo>
                    <a:pt x="6262" y="1182"/>
                  </a:lnTo>
                  <a:lnTo>
                    <a:pt x="5829" y="1024"/>
                  </a:lnTo>
                  <a:lnTo>
                    <a:pt x="5376" y="867"/>
                  </a:lnTo>
                  <a:lnTo>
                    <a:pt x="4864" y="709"/>
                  </a:lnTo>
                  <a:lnTo>
                    <a:pt x="4332" y="572"/>
                  </a:lnTo>
                  <a:lnTo>
                    <a:pt x="3801" y="454"/>
                  </a:lnTo>
                  <a:lnTo>
                    <a:pt x="3269" y="335"/>
                  </a:lnTo>
                  <a:lnTo>
                    <a:pt x="2285" y="158"/>
                  </a:lnTo>
                  <a:lnTo>
                    <a:pt x="1536" y="40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71"/>
            <p:cNvSpPr/>
            <p:nvPr/>
          </p:nvSpPr>
          <p:spPr>
            <a:xfrm>
              <a:off x="8690917" y="707105"/>
              <a:ext cx="50455" cy="50089"/>
            </a:xfrm>
            <a:custGeom>
              <a:avLst/>
              <a:gdLst/>
              <a:ahLst/>
              <a:cxnLst/>
              <a:rect l="l" t="t" r="r" b="b"/>
              <a:pathLst>
                <a:path w="2619" h="2600" extrusionOk="0">
                  <a:moveTo>
                    <a:pt x="748" y="1"/>
                  </a:moveTo>
                  <a:lnTo>
                    <a:pt x="669" y="20"/>
                  </a:lnTo>
                  <a:lnTo>
                    <a:pt x="591" y="40"/>
                  </a:lnTo>
                  <a:lnTo>
                    <a:pt x="453" y="119"/>
                  </a:lnTo>
                  <a:lnTo>
                    <a:pt x="335" y="237"/>
                  </a:lnTo>
                  <a:lnTo>
                    <a:pt x="217" y="394"/>
                  </a:lnTo>
                  <a:lnTo>
                    <a:pt x="138" y="591"/>
                  </a:lnTo>
                  <a:lnTo>
                    <a:pt x="59" y="808"/>
                  </a:lnTo>
                  <a:lnTo>
                    <a:pt x="20" y="1044"/>
                  </a:lnTo>
                  <a:lnTo>
                    <a:pt x="0" y="1300"/>
                  </a:lnTo>
                  <a:lnTo>
                    <a:pt x="20" y="1576"/>
                  </a:lnTo>
                  <a:lnTo>
                    <a:pt x="59" y="1812"/>
                  </a:lnTo>
                  <a:lnTo>
                    <a:pt x="138" y="2029"/>
                  </a:lnTo>
                  <a:lnTo>
                    <a:pt x="217" y="2226"/>
                  </a:lnTo>
                  <a:lnTo>
                    <a:pt x="335" y="2383"/>
                  </a:lnTo>
                  <a:lnTo>
                    <a:pt x="453" y="2501"/>
                  </a:lnTo>
                  <a:lnTo>
                    <a:pt x="591" y="2580"/>
                  </a:lnTo>
                  <a:lnTo>
                    <a:pt x="669" y="2600"/>
                  </a:lnTo>
                  <a:lnTo>
                    <a:pt x="748" y="2600"/>
                  </a:lnTo>
                  <a:lnTo>
                    <a:pt x="945" y="2580"/>
                  </a:lnTo>
                  <a:lnTo>
                    <a:pt x="1201" y="2501"/>
                  </a:lnTo>
                  <a:lnTo>
                    <a:pt x="1516" y="2383"/>
                  </a:lnTo>
                  <a:lnTo>
                    <a:pt x="1831" y="2226"/>
                  </a:lnTo>
                  <a:lnTo>
                    <a:pt x="2146" y="2029"/>
                  </a:lnTo>
                  <a:lnTo>
                    <a:pt x="2264" y="1930"/>
                  </a:lnTo>
                  <a:lnTo>
                    <a:pt x="2382" y="1812"/>
                  </a:lnTo>
                  <a:lnTo>
                    <a:pt x="2481" y="1694"/>
                  </a:lnTo>
                  <a:lnTo>
                    <a:pt x="2560" y="1576"/>
                  </a:lnTo>
                  <a:lnTo>
                    <a:pt x="2599" y="1438"/>
                  </a:lnTo>
                  <a:lnTo>
                    <a:pt x="2619" y="1300"/>
                  </a:lnTo>
                  <a:lnTo>
                    <a:pt x="2599" y="1182"/>
                  </a:lnTo>
                  <a:lnTo>
                    <a:pt x="2560" y="1044"/>
                  </a:lnTo>
                  <a:lnTo>
                    <a:pt x="2481" y="926"/>
                  </a:lnTo>
                  <a:lnTo>
                    <a:pt x="2382" y="808"/>
                  </a:lnTo>
                  <a:lnTo>
                    <a:pt x="2264" y="690"/>
                  </a:lnTo>
                  <a:lnTo>
                    <a:pt x="2146" y="591"/>
                  </a:lnTo>
                  <a:lnTo>
                    <a:pt x="1831" y="394"/>
                  </a:lnTo>
                  <a:lnTo>
                    <a:pt x="1516" y="237"/>
                  </a:lnTo>
                  <a:lnTo>
                    <a:pt x="1201" y="119"/>
                  </a:lnTo>
                  <a:lnTo>
                    <a:pt x="945" y="40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71"/>
            <p:cNvSpPr/>
            <p:nvPr/>
          </p:nvSpPr>
          <p:spPr>
            <a:xfrm>
              <a:off x="8667759" y="683215"/>
              <a:ext cx="20517" cy="27703"/>
            </a:xfrm>
            <a:custGeom>
              <a:avLst/>
              <a:gdLst/>
              <a:ahLst/>
              <a:cxnLst/>
              <a:rect l="l" t="t" r="r" b="b"/>
              <a:pathLst>
                <a:path w="1065" h="1438" extrusionOk="0">
                  <a:moveTo>
                    <a:pt x="159" y="0"/>
                  </a:moveTo>
                  <a:lnTo>
                    <a:pt x="119" y="20"/>
                  </a:lnTo>
                  <a:lnTo>
                    <a:pt x="60" y="59"/>
                  </a:lnTo>
                  <a:lnTo>
                    <a:pt x="21" y="118"/>
                  </a:lnTo>
                  <a:lnTo>
                    <a:pt x="1" y="177"/>
                  </a:lnTo>
                  <a:lnTo>
                    <a:pt x="1" y="276"/>
                  </a:lnTo>
                  <a:lnTo>
                    <a:pt x="21" y="374"/>
                  </a:lnTo>
                  <a:lnTo>
                    <a:pt x="60" y="591"/>
                  </a:lnTo>
                  <a:lnTo>
                    <a:pt x="139" y="827"/>
                  </a:lnTo>
                  <a:lnTo>
                    <a:pt x="257" y="1064"/>
                  </a:lnTo>
                  <a:lnTo>
                    <a:pt x="395" y="1241"/>
                  </a:lnTo>
                  <a:lnTo>
                    <a:pt x="474" y="1319"/>
                  </a:lnTo>
                  <a:lnTo>
                    <a:pt x="552" y="1379"/>
                  </a:lnTo>
                  <a:lnTo>
                    <a:pt x="631" y="1418"/>
                  </a:lnTo>
                  <a:lnTo>
                    <a:pt x="710" y="1438"/>
                  </a:lnTo>
                  <a:lnTo>
                    <a:pt x="789" y="1398"/>
                  </a:lnTo>
                  <a:lnTo>
                    <a:pt x="867" y="1339"/>
                  </a:lnTo>
                  <a:lnTo>
                    <a:pt x="926" y="1241"/>
                  </a:lnTo>
                  <a:lnTo>
                    <a:pt x="985" y="1103"/>
                  </a:lnTo>
                  <a:lnTo>
                    <a:pt x="1025" y="965"/>
                  </a:lnTo>
                  <a:lnTo>
                    <a:pt x="1045" y="827"/>
                  </a:lnTo>
                  <a:lnTo>
                    <a:pt x="1064" y="689"/>
                  </a:lnTo>
                  <a:lnTo>
                    <a:pt x="1045" y="571"/>
                  </a:lnTo>
                  <a:lnTo>
                    <a:pt x="1005" y="453"/>
                  </a:lnTo>
                  <a:lnTo>
                    <a:pt x="907" y="335"/>
                  </a:lnTo>
                  <a:lnTo>
                    <a:pt x="769" y="237"/>
                  </a:lnTo>
                  <a:lnTo>
                    <a:pt x="611" y="118"/>
                  </a:lnTo>
                  <a:lnTo>
                    <a:pt x="454" y="5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71"/>
            <p:cNvSpPr/>
            <p:nvPr/>
          </p:nvSpPr>
          <p:spPr>
            <a:xfrm>
              <a:off x="8698488" y="664238"/>
              <a:ext cx="13678" cy="22405"/>
            </a:xfrm>
            <a:custGeom>
              <a:avLst/>
              <a:gdLst/>
              <a:ahLst/>
              <a:cxnLst/>
              <a:rect l="l" t="t" r="r" b="b"/>
              <a:pathLst>
                <a:path w="710" h="1163" extrusionOk="0">
                  <a:moveTo>
                    <a:pt x="198" y="1"/>
                  </a:moveTo>
                  <a:lnTo>
                    <a:pt x="158" y="21"/>
                  </a:lnTo>
                  <a:lnTo>
                    <a:pt x="119" y="60"/>
                  </a:lnTo>
                  <a:lnTo>
                    <a:pt x="60" y="198"/>
                  </a:lnTo>
                  <a:lnTo>
                    <a:pt x="20" y="355"/>
                  </a:lnTo>
                  <a:lnTo>
                    <a:pt x="1" y="552"/>
                  </a:lnTo>
                  <a:lnTo>
                    <a:pt x="1" y="749"/>
                  </a:lnTo>
                  <a:lnTo>
                    <a:pt x="40" y="926"/>
                  </a:lnTo>
                  <a:lnTo>
                    <a:pt x="99" y="1064"/>
                  </a:lnTo>
                  <a:lnTo>
                    <a:pt x="139" y="1123"/>
                  </a:lnTo>
                  <a:lnTo>
                    <a:pt x="198" y="1143"/>
                  </a:lnTo>
                  <a:lnTo>
                    <a:pt x="257" y="1162"/>
                  </a:lnTo>
                  <a:lnTo>
                    <a:pt x="316" y="1143"/>
                  </a:lnTo>
                  <a:lnTo>
                    <a:pt x="395" y="1084"/>
                  </a:lnTo>
                  <a:lnTo>
                    <a:pt x="473" y="1025"/>
                  </a:lnTo>
                  <a:lnTo>
                    <a:pt x="552" y="946"/>
                  </a:lnTo>
                  <a:lnTo>
                    <a:pt x="631" y="847"/>
                  </a:lnTo>
                  <a:lnTo>
                    <a:pt x="670" y="769"/>
                  </a:lnTo>
                  <a:lnTo>
                    <a:pt x="710" y="670"/>
                  </a:lnTo>
                  <a:lnTo>
                    <a:pt x="710" y="592"/>
                  </a:lnTo>
                  <a:lnTo>
                    <a:pt x="670" y="473"/>
                  </a:lnTo>
                  <a:lnTo>
                    <a:pt x="631" y="355"/>
                  </a:lnTo>
                  <a:lnTo>
                    <a:pt x="552" y="217"/>
                  </a:lnTo>
                  <a:lnTo>
                    <a:pt x="473" y="119"/>
                  </a:lnTo>
                  <a:lnTo>
                    <a:pt x="375" y="40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71"/>
            <p:cNvSpPr/>
            <p:nvPr/>
          </p:nvSpPr>
          <p:spPr>
            <a:xfrm>
              <a:off x="8682555" y="778041"/>
              <a:ext cx="14815" cy="21269"/>
            </a:xfrm>
            <a:custGeom>
              <a:avLst/>
              <a:gdLst/>
              <a:ahLst/>
              <a:cxnLst/>
              <a:rect l="l" t="t" r="r" b="b"/>
              <a:pathLst>
                <a:path w="769" h="1104" extrusionOk="0">
                  <a:moveTo>
                    <a:pt x="493" y="1"/>
                  </a:moveTo>
                  <a:lnTo>
                    <a:pt x="454" y="20"/>
                  </a:lnTo>
                  <a:lnTo>
                    <a:pt x="395" y="40"/>
                  </a:lnTo>
                  <a:lnTo>
                    <a:pt x="296" y="138"/>
                  </a:lnTo>
                  <a:lnTo>
                    <a:pt x="198" y="276"/>
                  </a:lnTo>
                  <a:lnTo>
                    <a:pt x="99" y="453"/>
                  </a:lnTo>
                  <a:lnTo>
                    <a:pt x="40" y="631"/>
                  </a:lnTo>
                  <a:lnTo>
                    <a:pt x="1" y="808"/>
                  </a:lnTo>
                  <a:lnTo>
                    <a:pt x="21" y="965"/>
                  </a:lnTo>
                  <a:lnTo>
                    <a:pt x="40" y="1024"/>
                  </a:lnTo>
                  <a:lnTo>
                    <a:pt x="60" y="1083"/>
                  </a:lnTo>
                  <a:lnTo>
                    <a:pt x="119" y="1103"/>
                  </a:lnTo>
                  <a:lnTo>
                    <a:pt x="277" y="1103"/>
                  </a:lnTo>
                  <a:lnTo>
                    <a:pt x="375" y="1064"/>
                  </a:lnTo>
                  <a:lnTo>
                    <a:pt x="473" y="1024"/>
                  </a:lnTo>
                  <a:lnTo>
                    <a:pt x="572" y="965"/>
                  </a:lnTo>
                  <a:lnTo>
                    <a:pt x="651" y="887"/>
                  </a:lnTo>
                  <a:lnTo>
                    <a:pt x="710" y="827"/>
                  </a:lnTo>
                  <a:lnTo>
                    <a:pt x="749" y="729"/>
                  </a:lnTo>
                  <a:lnTo>
                    <a:pt x="769" y="611"/>
                  </a:lnTo>
                  <a:lnTo>
                    <a:pt x="769" y="493"/>
                  </a:lnTo>
                  <a:lnTo>
                    <a:pt x="749" y="355"/>
                  </a:lnTo>
                  <a:lnTo>
                    <a:pt x="710" y="217"/>
                  </a:lnTo>
                  <a:lnTo>
                    <a:pt x="651" y="119"/>
                  </a:lnTo>
                  <a:lnTo>
                    <a:pt x="572" y="40"/>
                  </a:lnTo>
                  <a:lnTo>
                    <a:pt x="532" y="20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FF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71"/>
            <p:cNvSpPr/>
            <p:nvPr/>
          </p:nvSpPr>
          <p:spPr>
            <a:xfrm>
              <a:off x="8740218" y="700285"/>
              <a:ext cx="80817" cy="59567"/>
            </a:xfrm>
            <a:custGeom>
              <a:avLst/>
              <a:gdLst/>
              <a:ahLst/>
              <a:cxnLst/>
              <a:rect l="l" t="t" r="r" b="b"/>
              <a:pathLst>
                <a:path w="4195" h="3092" extrusionOk="0">
                  <a:moveTo>
                    <a:pt x="1" y="0"/>
                  </a:moveTo>
                  <a:lnTo>
                    <a:pt x="434" y="256"/>
                  </a:lnTo>
                  <a:lnTo>
                    <a:pt x="867" y="493"/>
                  </a:lnTo>
                  <a:lnTo>
                    <a:pt x="1280" y="709"/>
                  </a:lnTo>
                  <a:lnTo>
                    <a:pt x="1674" y="926"/>
                  </a:lnTo>
                  <a:lnTo>
                    <a:pt x="1989" y="1142"/>
                  </a:lnTo>
                  <a:lnTo>
                    <a:pt x="2127" y="1241"/>
                  </a:lnTo>
                  <a:lnTo>
                    <a:pt x="2245" y="1359"/>
                  </a:lnTo>
                  <a:lnTo>
                    <a:pt x="2344" y="1457"/>
                  </a:lnTo>
                  <a:lnTo>
                    <a:pt x="2422" y="1575"/>
                  </a:lnTo>
                  <a:lnTo>
                    <a:pt x="2462" y="1674"/>
                  </a:lnTo>
                  <a:lnTo>
                    <a:pt x="2481" y="1792"/>
                  </a:lnTo>
                  <a:lnTo>
                    <a:pt x="2481" y="1871"/>
                  </a:lnTo>
                  <a:lnTo>
                    <a:pt x="2462" y="1969"/>
                  </a:lnTo>
                  <a:lnTo>
                    <a:pt x="2363" y="2146"/>
                  </a:lnTo>
                  <a:lnTo>
                    <a:pt x="2206" y="2324"/>
                  </a:lnTo>
                  <a:lnTo>
                    <a:pt x="2029" y="2501"/>
                  </a:lnTo>
                  <a:lnTo>
                    <a:pt x="1812" y="2678"/>
                  </a:lnTo>
                  <a:lnTo>
                    <a:pt x="1576" y="2836"/>
                  </a:lnTo>
                  <a:lnTo>
                    <a:pt x="1339" y="2993"/>
                  </a:lnTo>
                  <a:lnTo>
                    <a:pt x="1103" y="3091"/>
                  </a:lnTo>
                  <a:lnTo>
                    <a:pt x="1674" y="2954"/>
                  </a:lnTo>
                  <a:lnTo>
                    <a:pt x="2225" y="2816"/>
                  </a:lnTo>
                  <a:lnTo>
                    <a:pt x="2757" y="2639"/>
                  </a:lnTo>
                  <a:lnTo>
                    <a:pt x="3230" y="2461"/>
                  </a:lnTo>
                  <a:lnTo>
                    <a:pt x="3623" y="2284"/>
                  </a:lnTo>
                  <a:lnTo>
                    <a:pt x="3781" y="2186"/>
                  </a:lnTo>
                  <a:lnTo>
                    <a:pt x="3919" y="2087"/>
                  </a:lnTo>
                  <a:lnTo>
                    <a:pt x="4037" y="1969"/>
                  </a:lnTo>
                  <a:lnTo>
                    <a:pt x="4116" y="1871"/>
                  </a:lnTo>
                  <a:lnTo>
                    <a:pt x="4175" y="1772"/>
                  </a:lnTo>
                  <a:lnTo>
                    <a:pt x="4194" y="1654"/>
                  </a:lnTo>
                  <a:lnTo>
                    <a:pt x="4194" y="1595"/>
                  </a:lnTo>
                  <a:lnTo>
                    <a:pt x="4175" y="1536"/>
                  </a:lnTo>
                  <a:lnTo>
                    <a:pt x="4096" y="1398"/>
                  </a:lnTo>
                  <a:lnTo>
                    <a:pt x="3958" y="1280"/>
                  </a:lnTo>
                  <a:lnTo>
                    <a:pt x="3781" y="1142"/>
                  </a:lnTo>
                  <a:lnTo>
                    <a:pt x="3584" y="1024"/>
                  </a:lnTo>
                  <a:lnTo>
                    <a:pt x="3328" y="906"/>
                  </a:lnTo>
                  <a:lnTo>
                    <a:pt x="3052" y="788"/>
                  </a:lnTo>
                  <a:lnTo>
                    <a:pt x="2757" y="689"/>
                  </a:lnTo>
                  <a:lnTo>
                    <a:pt x="2107" y="473"/>
                  </a:lnTo>
                  <a:lnTo>
                    <a:pt x="1399" y="296"/>
                  </a:lnTo>
                  <a:lnTo>
                    <a:pt x="690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71"/>
            <p:cNvSpPr/>
            <p:nvPr/>
          </p:nvSpPr>
          <p:spPr>
            <a:xfrm>
              <a:off x="7906475" y="1043561"/>
              <a:ext cx="65636" cy="52362"/>
            </a:xfrm>
            <a:custGeom>
              <a:avLst/>
              <a:gdLst/>
              <a:ahLst/>
              <a:cxnLst/>
              <a:rect l="l" t="t" r="r" b="b"/>
              <a:pathLst>
                <a:path w="3407" h="2718" extrusionOk="0">
                  <a:moveTo>
                    <a:pt x="2914" y="1"/>
                  </a:moveTo>
                  <a:lnTo>
                    <a:pt x="0" y="710"/>
                  </a:lnTo>
                  <a:lnTo>
                    <a:pt x="473" y="2718"/>
                  </a:lnTo>
                  <a:lnTo>
                    <a:pt x="3406" y="2029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71"/>
            <p:cNvSpPr/>
            <p:nvPr/>
          </p:nvSpPr>
          <p:spPr>
            <a:xfrm>
              <a:off x="7906475" y="1050015"/>
              <a:ext cx="34908" cy="27703"/>
            </a:xfrm>
            <a:custGeom>
              <a:avLst/>
              <a:gdLst/>
              <a:ahLst/>
              <a:cxnLst/>
              <a:rect l="l" t="t" r="r" b="b"/>
              <a:pathLst>
                <a:path w="1812" h="1438" extrusionOk="0">
                  <a:moveTo>
                    <a:pt x="1556" y="1"/>
                  </a:moveTo>
                  <a:lnTo>
                    <a:pt x="0" y="375"/>
                  </a:lnTo>
                  <a:lnTo>
                    <a:pt x="236" y="1438"/>
                  </a:lnTo>
                  <a:lnTo>
                    <a:pt x="1812" y="1083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8" name="Google Shape;6828;p71"/>
          <p:cNvGrpSpPr/>
          <p:nvPr/>
        </p:nvGrpSpPr>
        <p:grpSpPr>
          <a:xfrm>
            <a:off x="4828085" y="2543413"/>
            <a:ext cx="3267882" cy="2307065"/>
            <a:chOff x="5224125" y="1558225"/>
            <a:chExt cx="3098400" cy="2187414"/>
          </a:xfrm>
        </p:grpSpPr>
        <p:sp>
          <p:nvSpPr>
            <p:cNvPr id="6829" name="Google Shape;6829;p71"/>
            <p:cNvSpPr/>
            <p:nvPr/>
          </p:nvSpPr>
          <p:spPr>
            <a:xfrm>
              <a:off x="5224125" y="3595639"/>
              <a:ext cx="3098400" cy="150000"/>
            </a:xfrm>
            <a:prstGeom prst="ellipse">
              <a:avLst/>
            </a:pr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71"/>
            <p:cNvSpPr/>
            <p:nvPr/>
          </p:nvSpPr>
          <p:spPr>
            <a:xfrm>
              <a:off x="6296252" y="1558225"/>
              <a:ext cx="934839" cy="102901"/>
            </a:xfrm>
            <a:custGeom>
              <a:avLst/>
              <a:gdLst/>
              <a:ahLst/>
              <a:cxnLst/>
              <a:rect l="l" t="t" r="r" b="b"/>
              <a:pathLst>
                <a:path w="33405" h="3677" extrusionOk="0">
                  <a:moveTo>
                    <a:pt x="547" y="1"/>
                  </a:moveTo>
                  <a:lnTo>
                    <a:pt x="434" y="19"/>
                  </a:lnTo>
                  <a:lnTo>
                    <a:pt x="339" y="38"/>
                  </a:lnTo>
                  <a:lnTo>
                    <a:pt x="245" y="95"/>
                  </a:lnTo>
                  <a:lnTo>
                    <a:pt x="151" y="170"/>
                  </a:lnTo>
                  <a:lnTo>
                    <a:pt x="94" y="246"/>
                  </a:lnTo>
                  <a:lnTo>
                    <a:pt x="38" y="340"/>
                  </a:lnTo>
                  <a:lnTo>
                    <a:pt x="19" y="434"/>
                  </a:lnTo>
                  <a:lnTo>
                    <a:pt x="0" y="547"/>
                  </a:lnTo>
                  <a:lnTo>
                    <a:pt x="0" y="3677"/>
                  </a:lnTo>
                  <a:lnTo>
                    <a:pt x="33404" y="3677"/>
                  </a:lnTo>
                  <a:lnTo>
                    <a:pt x="33404" y="547"/>
                  </a:lnTo>
                  <a:lnTo>
                    <a:pt x="33386" y="434"/>
                  </a:lnTo>
                  <a:lnTo>
                    <a:pt x="33348" y="340"/>
                  </a:lnTo>
                  <a:lnTo>
                    <a:pt x="33310" y="246"/>
                  </a:lnTo>
                  <a:lnTo>
                    <a:pt x="33235" y="170"/>
                  </a:lnTo>
                  <a:lnTo>
                    <a:pt x="33159" y="95"/>
                  </a:lnTo>
                  <a:lnTo>
                    <a:pt x="33065" y="38"/>
                  </a:lnTo>
                  <a:lnTo>
                    <a:pt x="32952" y="19"/>
                  </a:lnTo>
                  <a:lnTo>
                    <a:pt x="328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71"/>
            <p:cNvSpPr/>
            <p:nvPr/>
          </p:nvSpPr>
          <p:spPr>
            <a:xfrm>
              <a:off x="6827483" y="1558225"/>
              <a:ext cx="466902" cy="102901"/>
            </a:xfrm>
            <a:custGeom>
              <a:avLst/>
              <a:gdLst/>
              <a:ahLst/>
              <a:cxnLst/>
              <a:rect l="l" t="t" r="r" b="b"/>
              <a:pathLst>
                <a:path w="16684" h="3677" extrusionOk="0">
                  <a:moveTo>
                    <a:pt x="547" y="1"/>
                  </a:moveTo>
                  <a:lnTo>
                    <a:pt x="434" y="19"/>
                  </a:lnTo>
                  <a:lnTo>
                    <a:pt x="321" y="38"/>
                  </a:lnTo>
                  <a:lnTo>
                    <a:pt x="226" y="95"/>
                  </a:lnTo>
                  <a:lnTo>
                    <a:pt x="151" y="170"/>
                  </a:lnTo>
                  <a:lnTo>
                    <a:pt x="95" y="246"/>
                  </a:lnTo>
                  <a:lnTo>
                    <a:pt x="38" y="340"/>
                  </a:lnTo>
                  <a:lnTo>
                    <a:pt x="0" y="434"/>
                  </a:lnTo>
                  <a:lnTo>
                    <a:pt x="0" y="547"/>
                  </a:lnTo>
                  <a:lnTo>
                    <a:pt x="0" y="3677"/>
                  </a:lnTo>
                  <a:lnTo>
                    <a:pt x="16684" y="3677"/>
                  </a:lnTo>
                  <a:lnTo>
                    <a:pt x="16684" y="547"/>
                  </a:lnTo>
                  <a:lnTo>
                    <a:pt x="16684" y="434"/>
                  </a:lnTo>
                  <a:lnTo>
                    <a:pt x="16646" y="340"/>
                  </a:lnTo>
                  <a:lnTo>
                    <a:pt x="16608" y="246"/>
                  </a:lnTo>
                  <a:lnTo>
                    <a:pt x="16533" y="170"/>
                  </a:lnTo>
                  <a:lnTo>
                    <a:pt x="16457" y="95"/>
                  </a:lnTo>
                  <a:lnTo>
                    <a:pt x="16363" y="38"/>
                  </a:lnTo>
                  <a:lnTo>
                    <a:pt x="16250" y="19"/>
                  </a:lnTo>
                  <a:lnTo>
                    <a:pt x="16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71"/>
            <p:cNvSpPr/>
            <p:nvPr/>
          </p:nvSpPr>
          <p:spPr>
            <a:xfrm>
              <a:off x="6155378" y="1614138"/>
              <a:ext cx="1216564" cy="78106"/>
            </a:xfrm>
            <a:custGeom>
              <a:avLst/>
              <a:gdLst/>
              <a:ahLst/>
              <a:cxnLst/>
              <a:rect l="l" t="t" r="r" b="b"/>
              <a:pathLst>
                <a:path w="43472" h="2791" extrusionOk="0">
                  <a:moveTo>
                    <a:pt x="453" y="1"/>
                  </a:moveTo>
                  <a:lnTo>
                    <a:pt x="359" y="20"/>
                  </a:lnTo>
                  <a:lnTo>
                    <a:pt x="284" y="39"/>
                  </a:lnTo>
                  <a:lnTo>
                    <a:pt x="189" y="76"/>
                  </a:lnTo>
                  <a:lnTo>
                    <a:pt x="133" y="133"/>
                  </a:lnTo>
                  <a:lnTo>
                    <a:pt x="76" y="208"/>
                  </a:lnTo>
                  <a:lnTo>
                    <a:pt x="39" y="284"/>
                  </a:lnTo>
                  <a:lnTo>
                    <a:pt x="1" y="378"/>
                  </a:lnTo>
                  <a:lnTo>
                    <a:pt x="1" y="472"/>
                  </a:lnTo>
                  <a:lnTo>
                    <a:pt x="1" y="2791"/>
                  </a:lnTo>
                  <a:lnTo>
                    <a:pt x="43472" y="2791"/>
                  </a:lnTo>
                  <a:lnTo>
                    <a:pt x="43472" y="472"/>
                  </a:lnTo>
                  <a:lnTo>
                    <a:pt x="43453" y="378"/>
                  </a:lnTo>
                  <a:lnTo>
                    <a:pt x="43434" y="284"/>
                  </a:lnTo>
                  <a:lnTo>
                    <a:pt x="43396" y="208"/>
                  </a:lnTo>
                  <a:lnTo>
                    <a:pt x="43340" y="133"/>
                  </a:lnTo>
                  <a:lnTo>
                    <a:pt x="43264" y="76"/>
                  </a:lnTo>
                  <a:lnTo>
                    <a:pt x="43189" y="39"/>
                  </a:lnTo>
                  <a:lnTo>
                    <a:pt x="43095" y="20"/>
                  </a:lnTo>
                  <a:lnTo>
                    <a:pt x="430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71"/>
            <p:cNvSpPr/>
            <p:nvPr/>
          </p:nvSpPr>
          <p:spPr>
            <a:xfrm>
              <a:off x="6708241" y="1614138"/>
              <a:ext cx="699037" cy="78106"/>
            </a:xfrm>
            <a:custGeom>
              <a:avLst/>
              <a:gdLst/>
              <a:ahLst/>
              <a:cxnLst/>
              <a:rect l="l" t="t" r="r" b="b"/>
              <a:pathLst>
                <a:path w="24979" h="2791" extrusionOk="0">
                  <a:moveTo>
                    <a:pt x="453" y="1"/>
                  </a:moveTo>
                  <a:lnTo>
                    <a:pt x="359" y="20"/>
                  </a:lnTo>
                  <a:lnTo>
                    <a:pt x="284" y="39"/>
                  </a:lnTo>
                  <a:lnTo>
                    <a:pt x="189" y="76"/>
                  </a:lnTo>
                  <a:lnTo>
                    <a:pt x="133" y="133"/>
                  </a:lnTo>
                  <a:lnTo>
                    <a:pt x="76" y="208"/>
                  </a:lnTo>
                  <a:lnTo>
                    <a:pt x="39" y="284"/>
                  </a:lnTo>
                  <a:lnTo>
                    <a:pt x="1" y="378"/>
                  </a:lnTo>
                  <a:lnTo>
                    <a:pt x="1" y="472"/>
                  </a:lnTo>
                  <a:lnTo>
                    <a:pt x="1" y="2791"/>
                  </a:lnTo>
                  <a:lnTo>
                    <a:pt x="24979" y="2791"/>
                  </a:lnTo>
                  <a:lnTo>
                    <a:pt x="24979" y="472"/>
                  </a:lnTo>
                  <a:lnTo>
                    <a:pt x="24960" y="378"/>
                  </a:lnTo>
                  <a:lnTo>
                    <a:pt x="24941" y="284"/>
                  </a:lnTo>
                  <a:lnTo>
                    <a:pt x="24903" y="208"/>
                  </a:lnTo>
                  <a:lnTo>
                    <a:pt x="24847" y="133"/>
                  </a:lnTo>
                  <a:lnTo>
                    <a:pt x="24771" y="76"/>
                  </a:lnTo>
                  <a:lnTo>
                    <a:pt x="24696" y="39"/>
                  </a:lnTo>
                  <a:lnTo>
                    <a:pt x="24602" y="20"/>
                  </a:lnTo>
                  <a:lnTo>
                    <a:pt x="2450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71"/>
            <p:cNvSpPr/>
            <p:nvPr/>
          </p:nvSpPr>
          <p:spPr>
            <a:xfrm>
              <a:off x="5585109" y="2936692"/>
              <a:ext cx="333441" cy="693776"/>
            </a:xfrm>
            <a:custGeom>
              <a:avLst/>
              <a:gdLst/>
              <a:ahLst/>
              <a:cxnLst/>
              <a:rect l="l" t="t" r="r" b="b"/>
              <a:pathLst>
                <a:path w="11915" h="24791" extrusionOk="0">
                  <a:moveTo>
                    <a:pt x="6919" y="1"/>
                  </a:moveTo>
                  <a:lnTo>
                    <a:pt x="1" y="24790"/>
                  </a:lnTo>
                  <a:lnTo>
                    <a:pt x="736" y="24790"/>
                  </a:lnTo>
                  <a:lnTo>
                    <a:pt x="11915" y="5656"/>
                  </a:lnTo>
                  <a:lnTo>
                    <a:pt x="69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71"/>
            <p:cNvSpPr/>
            <p:nvPr/>
          </p:nvSpPr>
          <p:spPr>
            <a:xfrm>
              <a:off x="5552395" y="2936692"/>
              <a:ext cx="333441" cy="693776"/>
            </a:xfrm>
            <a:custGeom>
              <a:avLst/>
              <a:gdLst/>
              <a:ahLst/>
              <a:cxnLst/>
              <a:rect l="l" t="t" r="r" b="b"/>
              <a:pathLst>
                <a:path w="11915" h="24791" extrusionOk="0">
                  <a:moveTo>
                    <a:pt x="6919" y="1"/>
                  </a:moveTo>
                  <a:lnTo>
                    <a:pt x="1" y="24790"/>
                  </a:lnTo>
                  <a:lnTo>
                    <a:pt x="736" y="24790"/>
                  </a:lnTo>
                  <a:lnTo>
                    <a:pt x="11915" y="5656"/>
                  </a:lnTo>
                  <a:lnTo>
                    <a:pt x="691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71"/>
            <p:cNvSpPr/>
            <p:nvPr/>
          </p:nvSpPr>
          <p:spPr>
            <a:xfrm>
              <a:off x="5431082" y="3530189"/>
              <a:ext cx="352415" cy="135615"/>
            </a:xfrm>
            <a:custGeom>
              <a:avLst/>
              <a:gdLst/>
              <a:ahLst/>
              <a:cxnLst/>
              <a:rect l="l" t="t" r="r" b="b"/>
              <a:pathLst>
                <a:path w="12593" h="4846" extrusionOk="0">
                  <a:moveTo>
                    <a:pt x="5863" y="0"/>
                  </a:moveTo>
                  <a:lnTo>
                    <a:pt x="0" y="4845"/>
                  </a:lnTo>
                  <a:lnTo>
                    <a:pt x="12593" y="4845"/>
                  </a:lnTo>
                  <a:lnTo>
                    <a:pt x="10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71"/>
            <p:cNvSpPr/>
            <p:nvPr/>
          </p:nvSpPr>
          <p:spPr>
            <a:xfrm>
              <a:off x="5362492" y="3530189"/>
              <a:ext cx="352443" cy="135615"/>
            </a:xfrm>
            <a:custGeom>
              <a:avLst/>
              <a:gdLst/>
              <a:ahLst/>
              <a:cxnLst/>
              <a:rect l="l" t="t" r="r" b="b"/>
              <a:pathLst>
                <a:path w="12594" h="4846" extrusionOk="0">
                  <a:moveTo>
                    <a:pt x="5863" y="0"/>
                  </a:moveTo>
                  <a:lnTo>
                    <a:pt x="0" y="4845"/>
                  </a:lnTo>
                  <a:lnTo>
                    <a:pt x="12593" y="4845"/>
                  </a:lnTo>
                  <a:lnTo>
                    <a:pt x="10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71"/>
            <p:cNvSpPr/>
            <p:nvPr/>
          </p:nvSpPr>
          <p:spPr>
            <a:xfrm>
              <a:off x="7606656" y="2946206"/>
              <a:ext cx="388824" cy="686892"/>
            </a:xfrm>
            <a:custGeom>
              <a:avLst/>
              <a:gdLst/>
              <a:ahLst/>
              <a:cxnLst/>
              <a:rect l="l" t="t" r="r" b="b"/>
              <a:pathLst>
                <a:path w="13894" h="24545" extrusionOk="0">
                  <a:moveTo>
                    <a:pt x="5430" y="0"/>
                  </a:moveTo>
                  <a:lnTo>
                    <a:pt x="1" y="5599"/>
                  </a:lnTo>
                  <a:lnTo>
                    <a:pt x="13083" y="24544"/>
                  </a:lnTo>
                  <a:lnTo>
                    <a:pt x="13894" y="24544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71"/>
            <p:cNvSpPr/>
            <p:nvPr/>
          </p:nvSpPr>
          <p:spPr>
            <a:xfrm>
              <a:off x="7572375" y="2946206"/>
              <a:ext cx="388292" cy="686892"/>
            </a:xfrm>
            <a:custGeom>
              <a:avLst/>
              <a:gdLst/>
              <a:ahLst/>
              <a:cxnLst/>
              <a:rect l="l" t="t" r="r" b="b"/>
              <a:pathLst>
                <a:path w="13875" h="24545" extrusionOk="0">
                  <a:moveTo>
                    <a:pt x="5429" y="0"/>
                  </a:moveTo>
                  <a:lnTo>
                    <a:pt x="0" y="5599"/>
                  </a:lnTo>
                  <a:lnTo>
                    <a:pt x="13083" y="24544"/>
                  </a:lnTo>
                  <a:lnTo>
                    <a:pt x="13875" y="24544"/>
                  </a:lnTo>
                  <a:lnTo>
                    <a:pt x="542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71"/>
            <p:cNvSpPr/>
            <p:nvPr/>
          </p:nvSpPr>
          <p:spPr>
            <a:xfrm>
              <a:off x="6815337" y="3261677"/>
              <a:ext cx="180447" cy="371417"/>
            </a:xfrm>
            <a:custGeom>
              <a:avLst/>
              <a:gdLst/>
              <a:ahLst/>
              <a:cxnLst/>
              <a:rect l="l" t="t" r="r" b="b"/>
              <a:pathLst>
                <a:path w="6448" h="13272" extrusionOk="0">
                  <a:moveTo>
                    <a:pt x="1" y="0"/>
                  </a:moveTo>
                  <a:lnTo>
                    <a:pt x="5863" y="13271"/>
                  </a:lnTo>
                  <a:lnTo>
                    <a:pt x="6448" y="13271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71"/>
            <p:cNvSpPr/>
            <p:nvPr/>
          </p:nvSpPr>
          <p:spPr>
            <a:xfrm>
              <a:off x="5694836" y="2838046"/>
              <a:ext cx="2137662" cy="535493"/>
            </a:xfrm>
            <a:custGeom>
              <a:avLst/>
              <a:gdLst/>
              <a:ahLst/>
              <a:cxnLst/>
              <a:rect l="l" t="t" r="r" b="b"/>
              <a:pathLst>
                <a:path w="76386" h="19135" extrusionOk="0">
                  <a:moveTo>
                    <a:pt x="378" y="1"/>
                  </a:moveTo>
                  <a:lnTo>
                    <a:pt x="1" y="3017"/>
                  </a:lnTo>
                  <a:lnTo>
                    <a:pt x="11010" y="16646"/>
                  </a:lnTo>
                  <a:lnTo>
                    <a:pt x="17231" y="19135"/>
                  </a:lnTo>
                  <a:lnTo>
                    <a:pt x="59137" y="19135"/>
                  </a:lnTo>
                  <a:lnTo>
                    <a:pt x="65377" y="16646"/>
                  </a:lnTo>
                  <a:lnTo>
                    <a:pt x="76386" y="3017"/>
                  </a:lnTo>
                  <a:lnTo>
                    <a:pt x="760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71"/>
            <p:cNvSpPr/>
            <p:nvPr/>
          </p:nvSpPr>
          <p:spPr>
            <a:xfrm>
              <a:off x="5811420" y="2900312"/>
              <a:ext cx="1408065" cy="450531"/>
            </a:xfrm>
            <a:custGeom>
              <a:avLst/>
              <a:gdLst/>
              <a:ahLst/>
              <a:cxnLst/>
              <a:rect l="l" t="t" r="r" b="b"/>
              <a:pathLst>
                <a:path w="50315" h="16099" extrusionOk="0">
                  <a:moveTo>
                    <a:pt x="50315" y="0"/>
                  </a:moveTo>
                  <a:lnTo>
                    <a:pt x="1" y="792"/>
                  </a:lnTo>
                  <a:lnTo>
                    <a:pt x="10162" y="14421"/>
                  </a:lnTo>
                  <a:lnTo>
                    <a:pt x="16892" y="16099"/>
                  </a:lnTo>
                  <a:lnTo>
                    <a:pt x="48637" y="15043"/>
                  </a:lnTo>
                  <a:lnTo>
                    <a:pt x="47204" y="10293"/>
                  </a:lnTo>
                  <a:lnTo>
                    <a:pt x="503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71"/>
            <p:cNvSpPr/>
            <p:nvPr/>
          </p:nvSpPr>
          <p:spPr>
            <a:xfrm>
              <a:off x="7100752" y="2916655"/>
              <a:ext cx="442107" cy="434187"/>
            </a:xfrm>
            <a:custGeom>
              <a:avLst/>
              <a:gdLst/>
              <a:ahLst/>
              <a:cxnLst/>
              <a:rect l="l" t="t" r="r" b="b"/>
              <a:pathLst>
                <a:path w="15798" h="15515" extrusionOk="0">
                  <a:moveTo>
                    <a:pt x="15798" y="0"/>
                  </a:moveTo>
                  <a:lnTo>
                    <a:pt x="4562" y="208"/>
                  </a:lnTo>
                  <a:lnTo>
                    <a:pt x="0" y="13837"/>
                  </a:lnTo>
                  <a:lnTo>
                    <a:pt x="4110" y="15515"/>
                  </a:lnTo>
                  <a:lnTo>
                    <a:pt x="11085" y="14139"/>
                  </a:lnTo>
                  <a:lnTo>
                    <a:pt x="1579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71"/>
            <p:cNvSpPr/>
            <p:nvPr/>
          </p:nvSpPr>
          <p:spPr>
            <a:xfrm>
              <a:off x="5694836" y="2838046"/>
              <a:ext cx="2137662" cy="83395"/>
            </a:xfrm>
            <a:custGeom>
              <a:avLst/>
              <a:gdLst/>
              <a:ahLst/>
              <a:cxnLst/>
              <a:rect l="l" t="t" r="r" b="b"/>
              <a:pathLst>
                <a:path w="76386" h="2980" extrusionOk="0">
                  <a:moveTo>
                    <a:pt x="378" y="1"/>
                  </a:moveTo>
                  <a:lnTo>
                    <a:pt x="1" y="2979"/>
                  </a:lnTo>
                  <a:lnTo>
                    <a:pt x="76386" y="2979"/>
                  </a:lnTo>
                  <a:lnTo>
                    <a:pt x="76009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71"/>
            <p:cNvSpPr/>
            <p:nvPr/>
          </p:nvSpPr>
          <p:spPr>
            <a:xfrm>
              <a:off x="6002918" y="3303878"/>
              <a:ext cx="1521488" cy="69655"/>
            </a:xfrm>
            <a:custGeom>
              <a:avLst/>
              <a:gdLst/>
              <a:ahLst/>
              <a:cxnLst/>
              <a:rect l="l" t="t" r="r" b="b"/>
              <a:pathLst>
                <a:path w="54368" h="2489" extrusionOk="0">
                  <a:moveTo>
                    <a:pt x="1" y="0"/>
                  </a:moveTo>
                  <a:lnTo>
                    <a:pt x="6222" y="2489"/>
                  </a:lnTo>
                  <a:lnTo>
                    <a:pt x="48128" y="2489"/>
                  </a:lnTo>
                  <a:lnTo>
                    <a:pt x="54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71"/>
            <p:cNvSpPr/>
            <p:nvPr/>
          </p:nvSpPr>
          <p:spPr>
            <a:xfrm>
              <a:off x="5638391" y="1670080"/>
              <a:ext cx="2250050" cy="1210743"/>
            </a:xfrm>
            <a:custGeom>
              <a:avLst/>
              <a:gdLst/>
              <a:ahLst/>
              <a:cxnLst/>
              <a:rect l="l" t="t" r="r" b="b"/>
              <a:pathLst>
                <a:path w="80402" h="43264" extrusionOk="0">
                  <a:moveTo>
                    <a:pt x="15119" y="0"/>
                  </a:moveTo>
                  <a:lnTo>
                    <a:pt x="11330" y="2451"/>
                  </a:lnTo>
                  <a:lnTo>
                    <a:pt x="1" y="40926"/>
                  </a:lnTo>
                  <a:lnTo>
                    <a:pt x="1169" y="43264"/>
                  </a:lnTo>
                  <a:lnTo>
                    <a:pt x="79232" y="43264"/>
                  </a:lnTo>
                  <a:lnTo>
                    <a:pt x="80401" y="40926"/>
                  </a:lnTo>
                  <a:lnTo>
                    <a:pt x="69071" y="2451"/>
                  </a:lnTo>
                  <a:lnTo>
                    <a:pt x="65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71"/>
            <p:cNvSpPr/>
            <p:nvPr/>
          </p:nvSpPr>
          <p:spPr>
            <a:xfrm>
              <a:off x="5791915" y="1670080"/>
              <a:ext cx="1526750" cy="1210743"/>
            </a:xfrm>
            <a:custGeom>
              <a:avLst/>
              <a:gdLst/>
              <a:ahLst/>
              <a:cxnLst/>
              <a:rect l="l" t="t" r="r" b="b"/>
              <a:pathLst>
                <a:path w="54556" h="43264" extrusionOk="0">
                  <a:moveTo>
                    <a:pt x="10255" y="0"/>
                  </a:moveTo>
                  <a:lnTo>
                    <a:pt x="7692" y="2451"/>
                  </a:lnTo>
                  <a:lnTo>
                    <a:pt x="0" y="40926"/>
                  </a:lnTo>
                  <a:lnTo>
                    <a:pt x="792" y="43264"/>
                  </a:lnTo>
                  <a:lnTo>
                    <a:pt x="53764" y="43264"/>
                  </a:lnTo>
                  <a:lnTo>
                    <a:pt x="54556" y="40926"/>
                  </a:lnTo>
                  <a:lnTo>
                    <a:pt x="46864" y="2451"/>
                  </a:lnTo>
                  <a:lnTo>
                    <a:pt x="44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71"/>
            <p:cNvSpPr/>
            <p:nvPr/>
          </p:nvSpPr>
          <p:spPr>
            <a:xfrm>
              <a:off x="5960186" y="1659529"/>
              <a:ext cx="1606423" cy="75979"/>
            </a:xfrm>
            <a:custGeom>
              <a:avLst/>
              <a:gdLst/>
              <a:ahLst/>
              <a:cxnLst/>
              <a:rect l="l" t="t" r="r" b="b"/>
              <a:pathLst>
                <a:path w="57403" h="2715" extrusionOk="0">
                  <a:moveTo>
                    <a:pt x="3620" y="0"/>
                  </a:moveTo>
                  <a:lnTo>
                    <a:pt x="1" y="2715"/>
                  </a:lnTo>
                  <a:lnTo>
                    <a:pt x="57403" y="2715"/>
                  </a:lnTo>
                  <a:lnTo>
                    <a:pt x="5380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71"/>
            <p:cNvSpPr/>
            <p:nvPr/>
          </p:nvSpPr>
          <p:spPr>
            <a:xfrm>
              <a:off x="5638391" y="2815378"/>
              <a:ext cx="2250050" cy="65429"/>
            </a:xfrm>
            <a:custGeom>
              <a:avLst/>
              <a:gdLst/>
              <a:ahLst/>
              <a:cxnLst/>
              <a:rect l="l" t="t" r="r" b="b"/>
              <a:pathLst>
                <a:path w="80402" h="2338" extrusionOk="0">
                  <a:moveTo>
                    <a:pt x="1" y="0"/>
                  </a:moveTo>
                  <a:lnTo>
                    <a:pt x="1169" y="2338"/>
                  </a:lnTo>
                  <a:lnTo>
                    <a:pt x="79232" y="2338"/>
                  </a:lnTo>
                  <a:lnTo>
                    <a:pt x="8040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71"/>
            <p:cNvSpPr/>
            <p:nvPr/>
          </p:nvSpPr>
          <p:spPr>
            <a:xfrm>
              <a:off x="7352389" y="3530189"/>
              <a:ext cx="352415" cy="135615"/>
            </a:xfrm>
            <a:custGeom>
              <a:avLst/>
              <a:gdLst/>
              <a:ahLst/>
              <a:cxnLst/>
              <a:rect l="l" t="t" r="r" b="b"/>
              <a:pathLst>
                <a:path w="12593" h="4846" extrusionOk="0">
                  <a:moveTo>
                    <a:pt x="1584" y="0"/>
                  </a:moveTo>
                  <a:lnTo>
                    <a:pt x="0" y="4845"/>
                  </a:lnTo>
                  <a:lnTo>
                    <a:pt x="12593" y="484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71"/>
            <p:cNvSpPr/>
            <p:nvPr/>
          </p:nvSpPr>
          <p:spPr>
            <a:xfrm>
              <a:off x="7209416" y="2908735"/>
              <a:ext cx="271203" cy="724364"/>
            </a:xfrm>
            <a:custGeom>
              <a:avLst/>
              <a:gdLst/>
              <a:ahLst/>
              <a:cxnLst/>
              <a:rect l="l" t="t" r="r" b="b"/>
              <a:pathLst>
                <a:path w="9691" h="25884" extrusionOk="0">
                  <a:moveTo>
                    <a:pt x="1" y="1"/>
                  </a:moveTo>
                  <a:lnTo>
                    <a:pt x="7956" y="25883"/>
                  </a:lnTo>
                  <a:lnTo>
                    <a:pt x="9690" y="25883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rgbClr val="26222E">
                <a:alpha val="8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71"/>
            <p:cNvSpPr/>
            <p:nvPr/>
          </p:nvSpPr>
          <p:spPr>
            <a:xfrm>
              <a:off x="7129240" y="2921412"/>
              <a:ext cx="317070" cy="711687"/>
            </a:xfrm>
            <a:custGeom>
              <a:avLst/>
              <a:gdLst/>
              <a:ahLst/>
              <a:cxnLst/>
              <a:rect l="l" t="t" r="r" b="b"/>
              <a:pathLst>
                <a:path w="11330" h="25431" extrusionOk="0">
                  <a:moveTo>
                    <a:pt x="3016" y="0"/>
                  </a:moveTo>
                  <a:lnTo>
                    <a:pt x="0" y="9350"/>
                  </a:lnTo>
                  <a:lnTo>
                    <a:pt x="10519" y="25430"/>
                  </a:lnTo>
                  <a:lnTo>
                    <a:pt x="11330" y="25430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71"/>
            <p:cNvSpPr/>
            <p:nvPr/>
          </p:nvSpPr>
          <p:spPr>
            <a:xfrm>
              <a:off x="7299106" y="3530189"/>
              <a:ext cx="268012" cy="135615"/>
            </a:xfrm>
            <a:custGeom>
              <a:avLst/>
              <a:gdLst/>
              <a:ahLst/>
              <a:cxnLst/>
              <a:rect l="l" t="t" r="r" b="b"/>
              <a:pathLst>
                <a:path w="9577" h="4846" extrusionOk="0">
                  <a:moveTo>
                    <a:pt x="1207" y="0"/>
                  </a:moveTo>
                  <a:lnTo>
                    <a:pt x="0" y="4845"/>
                  </a:lnTo>
                  <a:lnTo>
                    <a:pt x="9577" y="4845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71"/>
            <p:cNvSpPr/>
            <p:nvPr/>
          </p:nvSpPr>
          <p:spPr>
            <a:xfrm>
              <a:off x="6632822" y="1647384"/>
              <a:ext cx="144039" cy="1233971"/>
            </a:xfrm>
            <a:custGeom>
              <a:avLst/>
              <a:gdLst/>
              <a:ahLst/>
              <a:cxnLst/>
              <a:rect l="l" t="t" r="r" b="b"/>
              <a:pathLst>
                <a:path w="5147" h="44094" extrusionOk="0">
                  <a:moveTo>
                    <a:pt x="340" y="0"/>
                  </a:moveTo>
                  <a:lnTo>
                    <a:pt x="0" y="302"/>
                  </a:lnTo>
                  <a:lnTo>
                    <a:pt x="2470" y="3243"/>
                  </a:lnTo>
                  <a:lnTo>
                    <a:pt x="4694" y="41699"/>
                  </a:lnTo>
                  <a:lnTo>
                    <a:pt x="3469" y="44075"/>
                  </a:lnTo>
                  <a:lnTo>
                    <a:pt x="3959" y="44093"/>
                  </a:lnTo>
                  <a:lnTo>
                    <a:pt x="5147" y="41794"/>
                  </a:lnTo>
                  <a:lnTo>
                    <a:pt x="2903" y="3149"/>
                  </a:lnTo>
                  <a:lnTo>
                    <a:pt x="2903" y="307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71"/>
            <p:cNvSpPr/>
            <p:nvPr/>
          </p:nvSpPr>
          <p:spPr>
            <a:xfrm>
              <a:off x="7305431" y="1659529"/>
              <a:ext cx="343460" cy="1221825"/>
            </a:xfrm>
            <a:custGeom>
              <a:avLst/>
              <a:gdLst/>
              <a:ahLst/>
              <a:cxnLst/>
              <a:rect l="l" t="t" r="r" b="b"/>
              <a:pathLst>
                <a:path w="12273" h="43660" extrusionOk="0">
                  <a:moveTo>
                    <a:pt x="0" y="0"/>
                  </a:moveTo>
                  <a:lnTo>
                    <a:pt x="3054" y="2828"/>
                  </a:lnTo>
                  <a:lnTo>
                    <a:pt x="11820" y="41303"/>
                  </a:lnTo>
                  <a:lnTo>
                    <a:pt x="11047" y="43659"/>
                  </a:lnTo>
                  <a:lnTo>
                    <a:pt x="11462" y="43659"/>
                  </a:lnTo>
                  <a:lnTo>
                    <a:pt x="12273" y="41322"/>
                  </a:lnTo>
                  <a:lnTo>
                    <a:pt x="3450" y="260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71"/>
            <p:cNvSpPr/>
            <p:nvPr/>
          </p:nvSpPr>
          <p:spPr>
            <a:xfrm>
              <a:off x="5768687" y="1659529"/>
              <a:ext cx="329244" cy="1221293"/>
            </a:xfrm>
            <a:custGeom>
              <a:avLst/>
              <a:gdLst/>
              <a:ahLst/>
              <a:cxnLst/>
              <a:rect l="l" t="t" r="r" b="b"/>
              <a:pathLst>
                <a:path w="11765" h="43641" extrusionOk="0">
                  <a:moveTo>
                    <a:pt x="11142" y="0"/>
                  </a:moveTo>
                  <a:lnTo>
                    <a:pt x="8578" y="2564"/>
                  </a:lnTo>
                  <a:lnTo>
                    <a:pt x="8522" y="2601"/>
                  </a:lnTo>
                  <a:lnTo>
                    <a:pt x="1" y="41322"/>
                  </a:lnTo>
                  <a:lnTo>
                    <a:pt x="812" y="43641"/>
                  </a:lnTo>
                  <a:lnTo>
                    <a:pt x="1283" y="43641"/>
                  </a:lnTo>
                  <a:lnTo>
                    <a:pt x="472" y="41284"/>
                  </a:lnTo>
                  <a:lnTo>
                    <a:pt x="8936" y="2828"/>
                  </a:lnTo>
                  <a:lnTo>
                    <a:pt x="11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71"/>
            <p:cNvSpPr/>
            <p:nvPr/>
          </p:nvSpPr>
          <p:spPr>
            <a:xfrm>
              <a:off x="6749406" y="2457679"/>
              <a:ext cx="444206" cy="423665"/>
            </a:xfrm>
            <a:custGeom>
              <a:avLst/>
              <a:gdLst/>
              <a:ahLst/>
              <a:cxnLst/>
              <a:rect l="l" t="t" r="r" b="b"/>
              <a:pathLst>
                <a:path w="15873" h="15139" extrusionOk="0">
                  <a:moveTo>
                    <a:pt x="0" y="1"/>
                  </a:moveTo>
                  <a:lnTo>
                    <a:pt x="0" y="434"/>
                  </a:lnTo>
                  <a:lnTo>
                    <a:pt x="13573" y="434"/>
                  </a:lnTo>
                  <a:lnTo>
                    <a:pt x="15421" y="12763"/>
                  </a:lnTo>
                  <a:lnTo>
                    <a:pt x="14478" y="15138"/>
                  </a:lnTo>
                  <a:lnTo>
                    <a:pt x="14893" y="15138"/>
                  </a:lnTo>
                  <a:lnTo>
                    <a:pt x="15873" y="12820"/>
                  </a:lnTo>
                  <a:lnTo>
                    <a:pt x="13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71"/>
            <p:cNvSpPr/>
            <p:nvPr/>
          </p:nvSpPr>
          <p:spPr>
            <a:xfrm>
              <a:off x="6737261" y="2233494"/>
              <a:ext cx="983393" cy="12677"/>
            </a:xfrm>
            <a:custGeom>
              <a:avLst/>
              <a:gdLst/>
              <a:ahLst/>
              <a:cxnLst/>
              <a:rect l="l" t="t" r="r" b="b"/>
              <a:pathLst>
                <a:path w="35140" h="453" extrusionOk="0">
                  <a:moveTo>
                    <a:pt x="1" y="0"/>
                  </a:moveTo>
                  <a:lnTo>
                    <a:pt x="1" y="453"/>
                  </a:lnTo>
                  <a:lnTo>
                    <a:pt x="35139" y="453"/>
                  </a:lnTo>
                  <a:lnTo>
                    <a:pt x="35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71"/>
            <p:cNvSpPr/>
            <p:nvPr/>
          </p:nvSpPr>
          <p:spPr>
            <a:xfrm>
              <a:off x="5835710" y="2140109"/>
              <a:ext cx="116082" cy="217891"/>
            </a:xfrm>
            <a:custGeom>
              <a:avLst/>
              <a:gdLst/>
              <a:ahLst/>
              <a:cxnLst/>
              <a:rect l="l" t="t" r="r" b="b"/>
              <a:pathLst>
                <a:path w="4148" h="7786" extrusionOk="0">
                  <a:moveTo>
                    <a:pt x="2978" y="0"/>
                  </a:moveTo>
                  <a:lnTo>
                    <a:pt x="2771" y="19"/>
                  </a:lnTo>
                  <a:lnTo>
                    <a:pt x="2583" y="76"/>
                  </a:lnTo>
                  <a:lnTo>
                    <a:pt x="2375" y="170"/>
                  </a:lnTo>
                  <a:lnTo>
                    <a:pt x="2187" y="302"/>
                  </a:lnTo>
                  <a:lnTo>
                    <a:pt x="1979" y="472"/>
                  </a:lnTo>
                  <a:lnTo>
                    <a:pt x="1772" y="660"/>
                  </a:lnTo>
                  <a:lnTo>
                    <a:pt x="1584" y="886"/>
                  </a:lnTo>
                  <a:lnTo>
                    <a:pt x="1395" y="1150"/>
                  </a:lnTo>
                  <a:lnTo>
                    <a:pt x="1206" y="1414"/>
                  </a:lnTo>
                  <a:lnTo>
                    <a:pt x="1037" y="1716"/>
                  </a:lnTo>
                  <a:lnTo>
                    <a:pt x="867" y="2036"/>
                  </a:lnTo>
                  <a:lnTo>
                    <a:pt x="698" y="2376"/>
                  </a:lnTo>
                  <a:lnTo>
                    <a:pt x="566" y="2734"/>
                  </a:lnTo>
                  <a:lnTo>
                    <a:pt x="434" y="3111"/>
                  </a:lnTo>
                  <a:lnTo>
                    <a:pt x="302" y="3488"/>
                  </a:lnTo>
                  <a:lnTo>
                    <a:pt x="207" y="3903"/>
                  </a:lnTo>
                  <a:lnTo>
                    <a:pt x="132" y="4299"/>
                  </a:lnTo>
                  <a:lnTo>
                    <a:pt x="57" y="4676"/>
                  </a:lnTo>
                  <a:lnTo>
                    <a:pt x="19" y="5053"/>
                  </a:lnTo>
                  <a:lnTo>
                    <a:pt x="0" y="5411"/>
                  </a:lnTo>
                  <a:lnTo>
                    <a:pt x="0" y="5750"/>
                  </a:lnTo>
                  <a:lnTo>
                    <a:pt x="19" y="6071"/>
                  </a:lnTo>
                  <a:lnTo>
                    <a:pt x="57" y="6372"/>
                  </a:lnTo>
                  <a:lnTo>
                    <a:pt x="113" y="6655"/>
                  </a:lnTo>
                  <a:lnTo>
                    <a:pt x="189" y="6900"/>
                  </a:lnTo>
                  <a:lnTo>
                    <a:pt x="283" y="7126"/>
                  </a:lnTo>
                  <a:lnTo>
                    <a:pt x="396" y="7315"/>
                  </a:lnTo>
                  <a:lnTo>
                    <a:pt x="509" y="7484"/>
                  </a:lnTo>
                  <a:lnTo>
                    <a:pt x="660" y="7616"/>
                  </a:lnTo>
                  <a:lnTo>
                    <a:pt x="811" y="7711"/>
                  </a:lnTo>
                  <a:lnTo>
                    <a:pt x="980" y="7767"/>
                  </a:lnTo>
                  <a:lnTo>
                    <a:pt x="1169" y="7786"/>
                  </a:lnTo>
                  <a:lnTo>
                    <a:pt x="1357" y="7767"/>
                  </a:lnTo>
                  <a:lnTo>
                    <a:pt x="1565" y="7711"/>
                  </a:lnTo>
                  <a:lnTo>
                    <a:pt x="1753" y="7616"/>
                  </a:lnTo>
                  <a:lnTo>
                    <a:pt x="1961" y="7484"/>
                  </a:lnTo>
                  <a:lnTo>
                    <a:pt x="2168" y="7315"/>
                  </a:lnTo>
                  <a:lnTo>
                    <a:pt x="2356" y="7126"/>
                  </a:lnTo>
                  <a:lnTo>
                    <a:pt x="2564" y="6900"/>
                  </a:lnTo>
                  <a:lnTo>
                    <a:pt x="2752" y="6655"/>
                  </a:lnTo>
                  <a:lnTo>
                    <a:pt x="2941" y="6372"/>
                  </a:lnTo>
                  <a:lnTo>
                    <a:pt x="3110" y="6071"/>
                  </a:lnTo>
                  <a:lnTo>
                    <a:pt x="3280" y="5750"/>
                  </a:lnTo>
                  <a:lnTo>
                    <a:pt x="3431" y="5411"/>
                  </a:lnTo>
                  <a:lnTo>
                    <a:pt x="3582" y="5053"/>
                  </a:lnTo>
                  <a:lnTo>
                    <a:pt x="3714" y="4676"/>
                  </a:lnTo>
                  <a:lnTo>
                    <a:pt x="3827" y="4299"/>
                  </a:lnTo>
                  <a:lnTo>
                    <a:pt x="3940" y="3903"/>
                  </a:lnTo>
                  <a:lnTo>
                    <a:pt x="4015" y="3488"/>
                  </a:lnTo>
                  <a:lnTo>
                    <a:pt x="4072" y="3111"/>
                  </a:lnTo>
                  <a:lnTo>
                    <a:pt x="4110" y="2734"/>
                  </a:lnTo>
                  <a:lnTo>
                    <a:pt x="4147" y="2376"/>
                  </a:lnTo>
                  <a:lnTo>
                    <a:pt x="4147" y="2036"/>
                  </a:lnTo>
                  <a:lnTo>
                    <a:pt x="4128" y="1716"/>
                  </a:lnTo>
                  <a:lnTo>
                    <a:pt x="4091" y="1414"/>
                  </a:lnTo>
                  <a:lnTo>
                    <a:pt x="4034" y="1150"/>
                  </a:lnTo>
                  <a:lnTo>
                    <a:pt x="3959" y="886"/>
                  </a:lnTo>
                  <a:lnTo>
                    <a:pt x="3865" y="660"/>
                  </a:lnTo>
                  <a:lnTo>
                    <a:pt x="3751" y="472"/>
                  </a:lnTo>
                  <a:lnTo>
                    <a:pt x="3619" y="302"/>
                  </a:lnTo>
                  <a:lnTo>
                    <a:pt x="3487" y="170"/>
                  </a:lnTo>
                  <a:lnTo>
                    <a:pt x="3337" y="76"/>
                  </a:lnTo>
                  <a:lnTo>
                    <a:pt x="3167" y="19"/>
                  </a:lnTo>
                  <a:lnTo>
                    <a:pt x="2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71"/>
            <p:cNvSpPr/>
            <p:nvPr/>
          </p:nvSpPr>
          <p:spPr>
            <a:xfrm>
              <a:off x="5854684" y="2166499"/>
              <a:ext cx="76539" cy="163041"/>
            </a:xfrm>
            <a:custGeom>
              <a:avLst/>
              <a:gdLst/>
              <a:ahLst/>
              <a:cxnLst/>
              <a:rect l="l" t="t" r="r" b="b"/>
              <a:pathLst>
                <a:path w="2735" h="5826" extrusionOk="0">
                  <a:moveTo>
                    <a:pt x="2112" y="0"/>
                  </a:moveTo>
                  <a:lnTo>
                    <a:pt x="1980" y="19"/>
                  </a:lnTo>
                  <a:lnTo>
                    <a:pt x="1867" y="57"/>
                  </a:lnTo>
                  <a:lnTo>
                    <a:pt x="1735" y="113"/>
                  </a:lnTo>
                  <a:lnTo>
                    <a:pt x="1603" y="207"/>
                  </a:lnTo>
                  <a:lnTo>
                    <a:pt x="1471" y="320"/>
                  </a:lnTo>
                  <a:lnTo>
                    <a:pt x="1339" y="471"/>
                  </a:lnTo>
                  <a:lnTo>
                    <a:pt x="1207" y="622"/>
                  </a:lnTo>
                  <a:lnTo>
                    <a:pt x="1075" y="811"/>
                  </a:lnTo>
                  <a:lnTo>
                    <a:pt x="943" y="1018"/>
                  </a:lnTo>
                  <a:lnTo>
                    <a:pt x="830" y="1225"/>
                  </a:lnTo>
                  <a:lnTo>
                    <a:pt x="698" y="1470"/>
                  </a:lnTo>
                  <a:lnTo>
                    <a:pt x="585" y="1715"/>
                  </a:lnTo>
                  <a:lnTo>
                    <a:pt x="491" y="1979"/>
                  </a:lnTo>
                  <a:lnTo>
                    <a:pt x="378" y="2262"/>
                  </a:lnTo>
                  <a:lnTo>
                    <a:pt x="283" y="2545"/>
                  </a:lnTo>
                  <a:lnTo>
                    <a:pt x="208" y="2847"/>
                  </a:lnTo>
                  <a:lnTo>
                    <a:pt x="133" y="3148"/>
                  </a:lnTo>
                  <a:lnTo>
                    <a:pt x="76" y="3431"/>
                  </a:lnTo>
                  <a:lnTo>
                    <a:pt x="38" y="3714"/>
                  </a:lnTo>
                  <a:lnTo>
                    <a:pt x="20" y="3978"/>
                  </a:lnTo>
                  <a:lnTo>
                    <a:pt x="1" y="4242"/>
                  </a:lnTo>
                  <a:lnTo>
                    <a:pt x="1" y="4487"/>
                  </a:lnTo>
                  <a:lnTo>
                    <a:pt x="1" y="4713"/>
                  </a:lnTo>
                  <a:lnTo>
                    <a:pt x="20" y="4920"/>
                  </a:lnTo>
                  <a:lnTo>
                    <a:pt x="57" y="5109"/>
                  </a:lnTo>
                  <a:lnTo>
                    <a:pt x="95" y="5278"/>
                  </a:lnTo>
                  <a:lnTo>
                    <a:pt x="170" y="5429"/>
                  </a:lnTo>
                  <a:lnTo>
                    <a:pt x="227" y="5561"/>
                  </a:lnTo>
                  <a:lnTo>
                    <a:pt x="321" y="5674"/>
                  </a:lnTo>
                  <a:lnTo>
                    <a:pt x="415" y="5750"/>
                  </a:lnTo>
                  <a:lnTo>
                    <a:pt x="510" y="5806"/>
                  </a:lnTo>
                  <a:lnTo>
                    <a:pt x="623" y="5825"/>
                  </a:lnTo>
                  <a:lnTo>
                    <a:pt x="755" y="5806"/>
                  </a:lnTo>
                  <a:lnTo>
                    <a:pt x="868" y="5768"/>
                  </a:lnTo>
                  <a:lnTo>
                    <a:pt x="1000" y="5712"/>
                  </a:lnTo>
                  <a:lnTo>
                    <a:pt x="1132" y="5618"/>
                  </a:lnTo>
                  <a:lnTo>
                    <a:pt x="1264" y="5505"/>
                  </a:lnTo>
                  <a:lnTo>
                    <a:pt x="1396" y="5373"/>
                  </a:lnTo>
                  <a:lnTo>
                    <a:pt x="1528" y="5203"/>
                  </a:lnTo>
                  <a:lnTo>
                    <a:pt x="1660" y="5014"/>
                  </a:lnTo>
                  <a:lnTo>
                    <a:pt x="1792" y="4826"/>
                  </a:lnTo>
                  <a:lnTo>
                    <a:pt x="1905" y="4600"/>
                  </a:lnTo>
                  <a:lnTo>
                    <a:pt x="2037" y="4355"/>
                  </a:lnTo>
                  <a:lnTo>
                    <a:pt x="2150" y="4110"/>
                  </a:lnTo>
                  <a:lnTo>
                    <a:pt x="2244" y="3846"/>
                  </a:lnTo>
                  <a:lnTo>
                    <a:pt x="2357" y="3563"/>
                  </a:lnTo>
                  <a:lnTo>
                    <a:pt x="2451" y="3280"/>
                  </a:lnTo>
                  <a:lnTo>
                    <a:pt x="2527" y="2979"/>
                  </a:lnTo>
                  <a:lnTo>
                    <a:pt x="2602" y="2696"/>
                  </a:lnTo>
                  <a:lnTo>
                    <a:pt x="2659" y="2394"/>
                  </a:lnTo>
                  <a:lnTo>
                    <a:pt x="2696" y="2111"/>
                  </a:lnTo>
                  <a:lnTo>
                    <a:pt x="2715" y="1847"/>
                  </a:lnTo>
                  <a:lnTo>
                    <a:pt x="2734" y="1584"/>
                  </a:lnTo>
                  <a:lnTo>
                    <a:pt x="2734" y="1357"/>
                  </a:lnTo>
                  <a:lnTo>
                    <a:pt x="2734" y="1112"/>
                  </a:lnTo>
                  <a:lnTo>
                    <a:pt x="2715" y="905"/>
                  </a:lnTo>
                  <a:lnTo>
                    <a:pt x="2678" y="716"/>
                  </a:lnTo>
                  <a:lnTo>
                    <a:pt x="2621" y="547"/>
                  </a:lnTo>
                  <a:lnTo>
                    <a:pt x="2564" y="396"/>
                  </a:lnTo>
                  <a:lnTo>
                    <a:pt x="2508" y="264"/>
                  </a:lnTo>
                  <a:lnTo>
                    <a:pt x="2414" y="151"/>
                  </a:lnTo>
                  <a:lnTo>
                    <a:pt x="2319" y="75"/>
                  </a:lnTo>
                  <a:lnTo>
                    <a:pt x="2225" y="38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71"/>
            <p:cNvSpPr/>
            <p:nvPr/>
          </p:nvSpPr>
          <p:spPr>
            <a:xfrm>
              <a:off x="5879478" y="2187067"/>
              <a:ext cx="49617" cy="134552"/>
            </a:xfrm>
            <a:custGeom>
              <a:avLst/>
              <a:gdLst/>
              <a:ahLst/>
              <a:cxnLst/>
              <a:rect l="l" t="t" r="r" b="b"/>
              <a:pathLst>
                <a:path w="1773" h="4808" extrusionOk="0">
                  <a:moveTo>
                    <a:pt x="1660" y="0"/>
                  </a:moveTo>
                  <a:lnTo>
                    <a:pt x="1565" y="57"/>
                  </a:lnTo>
                  <a:lnTo>
                    <a:pt x="1471" y="132"/>
                  </a:lnTo>
                  <a:lnTo>
                    <a:pt x="1264" y="340"/>
                  </a:lnTo>
                  <a:lnTo>
                    <a:pt x="1056" y="585"/>
                  </a:lnTo>
                  <a:lnTo>
                    <a:pt x="849" y="905"/>
                  </a:lnTo>
                  <a:lnTo>
                    <a:pt x="660" y="1263"/>
                  </a:lnTo>
                  <a:lnTo>
                    <a:pt x="491" y="1659"/>
                  </a:lnTo>
                  <a:lnTo>
                    <a:pt x="340" y="2093"/>
                  </a:lnTo>
                  <a:lnTo>
                    <a:pt x="208" y="2545"/>
                  </a:lnTo>
                  <a:lnTo>
                    <a:pt x="114" y="2884"/>
                  </a:lnTo>
                  <a:lnTo>
                    <a:pt x="57" y="3224"/>
                  </a:lnTo>
                  <a:lnTo>
                    <a:pt x="20" y="3525"/>
                  </a:lnTo>
                  <a:lnTo>
                    <a:pt x="1" y="3827"/>
                  </a:lnTo>
                  <a:lnTo>
                    <a:pt x="1" y="4110"/>
                  </a:lnTo>
                  <a:lnTo>
                    <a:pt x="20" y="4374"/>
                  </a:lnTo>
                  <a:lnTo>
                    <a:pt x="57" y="4600"/>
                  </a:lnTo>
                  <a:lnTo>
                    <a:pt x="114" y="4807"/>
                  </a:lnTo>
                  <a:lnTo>
                    <a:pt x="208" y="4751"/>
                  </a:lnTo>
                  <a:lnTo>
                    <a:pt x="321" y="4675"/>
                  </a:lnTo>
                  <a:lnTo>
                    <a:pt x="528" y="4468"/>
                  </a:lnTo>
                  <a:lnTo>
                    <a:pt x="717" y="4204"/>
                  </a:lnTo>
                  <a:lnTo>
                    <a:pt x="924" y="3902"/>
                  </a:lnTo>
                  <a:lnTo>
                    <a:pt x="1113" y="3544"/>
                  </a:lnTo>
                  <a:lnTo>
                    <a:pt x="1283" y="3148"/>
                  </a:lnTo>
                  <a:lnTo>
                    <a:pt x="1452" y="2715"/>
                  </a:lnTo>
                  <a:lnTo>
                    <a:pt x="1584" y="2262"/>
                  </a:lnTo>
                  <a:lnTo>
                    <a:pt x="1660" y="1923"/>
                  </a:lnTo>
                  <a:lnTo>
                    <a:pt x="1716" y="1584"/>
                  </a:lnTo>
                  <a:lnTo>
                    <a:pt x="1754" y="1263"/>
                  </a:lnTo>
                  <a:lnTo>
                    <a:pt x="1773" y="962"/>
                  </a:lnTo>
                  <a:lnTo>
                    <a:pt x="1773" y="698"/>
                  </a:lnTo>
                  <a:lnTo>
                    <a:pt x="1754" y="434"/>
                  </a:lnTo>
                  <a:lnTo>
                    <a:pt x="1716" y="208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71"/>
            <p:cNvSpPr/>
            <p:nvPr/>
          </p:nvSpPr>
          <p:spPr>
            <a:xfrm>
              <a:off x="5883172" y="2187067"/>
              <a:ext cx="45923" cy="79673"/>
            </a:xfrm>
            <a:custGeom>
              <a:avLst/>
              <a:gdLst/>
              <a:ahLst/>
              <a:cxnLst/>
              <a:rect l="l" t="t" r="r" b="b"/>
              <a:pathLst>
                <a:path w="1641" h="2847" extrusionOk="0">
                  <a:moveTo>
                    <a:pt x="1528" y="0"/>
                  </a:moveTo>
                  <a:lnTo>
                    <a:pt x="1433" y="57"/>
                  </a:lnTo>
                  <a:lnTo>
                    <a:pt x="1339" y="132"/>
                  </a:lnTo>
                  <a:lnTo>
                    <a:pt x="1132" y="340"/>
                  </a:lnTo>
                  <a:lnTo>
                    <a:pt x="924" y="585"/>
                  </a:lnTo>
                  <a:lnTo>
                    <a:pt x="717" y="905"/>
                  </a:lnTo>
                  <a:lnTo>
                    <a:pt x="528" y="1263"/>
                  </a:lnTo>
                  <a:lnTo>
                    <a:pt x="359" y="1659"/>
                  </a:lnTo>
                  <a:lnTo>
                    <a:pt x="208" y="2093"/>
                  </a:lnTo>
                  <a:lnTo>
                    <a:pt x="76" y="2545"/>
                  </a:lnTo>
                  <a:lnTo>
                    <a:pt x="1" y="2847"/>
                  </a:lnTo>
                  <a:lnTo>
                    <a:pt x="189" y="2621"/>
                  </a:lnTo>
                  <a:lnTo>
                    <a:pt x="396" y="2394"/>
                  </a:lnTo>
                  <a:lnTo>
                    <a:pt x="585" y="2206"/>
                  </a:lnTo>
                  <a:lnTo>
                    <a:pt x="792" y="2036"/>
                  </a:lnTo>
                  <a:lnTo>
                    <a:pt x="1000" y="1885"/>
                  </a:lnTo>
                  <a:lnTo>
                    <a:pt x="1188" y="1753"/>
                  </a:lnTo>
                  <a:lnTo>
                    <a:pt x="1396" y="1659"/>
                  </a:lnTo>
                  <a:lnTo>
                    <a:pt x="1584" y="1565"/>
                  </a:lnTo>
                  <a:lnTo>
                    <a:pt x="1641" y="1112"/>
                  </a:lnTo>
                  <a:lnTo>
                    <a:pt x="1641" y="679"/>
                  </a:lnTo>
                  <a:lnTo>
                    <a:pt x="1622" y="490"/>
                  </a:lnTo>
                  <a:lnTo>
                    <a:pt x="1603" y="321"/>
                  </a:lnTo>
                  <a:lnTo>
                    <a:pt x="1584" y="151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71"/>
            <p:cNvSpPr/>
            <p:nvPr/>
          </p:nvSpPr>
          <p:spPr>
            <a:xfrm>
              <a:off x="7399851" y="2140109"/>
              <a:ext cx="195755" cy="217891"/>
            </a:xfrm>
            <a:custGeom>
              <a:avLst/>
              <a:gdLst/>
              <a:ahLst/>
              <a:cxnLst/>
              <a:rect l="l" t="t" r="r" b="b"/>
              <a:pathLst>
                <a:path w="6995" h="7786" extrusionOk="0">
                  <a:moveTo>
                    <a:pt x="2451" y="0"/>
                  </a:moveTo>
                  <a:lnTo>
                    <a:pt x="2112" y="19"/>
                  </a:lnTo>
                  <a:lnTo>
                    <a:pt x="1792" y="76"/>
                  </a:lnTo>
                  <a:lnTo>
                    <a:pt x="1509" y="170"/>
                  </a:lnTo>
                  <a:lnTo>
                    <a:pt x="1226" y="302"/>
                  </a:lnTo>
                  <a:lnTo>
                    <a:pt x="981" y="472"/>
                  </a:lnTo>
                  <a:lnTo>
                    <a:pt x="755" y="660"/>
                  </a:lnTo>
                  <a:lnTo>
                    <a:pt x="566" y="886"/>
                  </a:lnTo>
                  <a:lnTo>
                    <a:pt x="397" y="1150"/>
                  </a:lnTo>
                  <a:lnTo>
                    <a:pt x="265" y="1414"/>
                  </a:lnTo>
                  <a:lnTo>
                    <a:pt x="152" y="1716"/>
                  </a:lnTo>
                  <a:lnTo>
                    <a:pt x="57" y="2036"/>
                  </a:lnTo>
                  <a:lnTo>
                    <a:pt x="20" y="2376"/>
                  </a:lnTo>
                  <a:lnTo>
                    <a:pt x="1" y="2734"/>
                  </a:lnTo>
                  <a:lnTo>
                    <a:pt x="20" y="3111"/>
                  </a:lnTo>
                  <a:lnTo>
                    <a:pt x="76" y="3488"/>
                  </a:lnTo>
                  <a:lnTo>
                    <a:pt x="170" y="3903"/>
                  </a:lnTo>
                  <a:lnTo>
                    <a:pt x="284" y="4299"/>
                  </a:lnTo>
                  <a:lnTo>
                    <a:pt x="453" y="4676"/>
                  </a:lnTo>
                  <a:lnTo>
                    <a:pt x="623" y="5053"/>
                  </a:lnTo>
                  <a:lnTo>
                    <a:pt x="830" y="5411"/>
                  </a:lnTo>
                  <a:lnTo>
                    <a:pt x="1075" y="5750"/>
                  </a:lnTo>
                  <a:lnTo>
                    <a:pt x="1320" y="6071"/>
                  </a:lnTo>
                  <a:lnTo>
                    <a:pt x="1603" y="6372"/>
                  </a:lnTo>
                  <a:lnTo>
                    <a:pt x="1886" y="6655"/>
                  </a:lnTo>
                  <a:lnTo>
                    <a:pt x="2188" y="6900"/>
                  </a:lnTo>
                  <a:lnTo>
                    <a:pt x="2508" y="7126"/>
                  </a:lnTo>
                  <a:lnTo>
                    <a:pt x="2829" y="7315"/>
                  </a:lnTo>
                  <a:lnTo>
                    <a:pt x="3168" y="7484"/>
                  </a:lnTo>
                  <a:lnTo>
                    <a:pt x="3507" y="7616"/>
                  </a:lnTo>
                  <a:lnTo>
                    <a:pt x="3846" y="7711"/>
                  </a:lnTo>
                  <a:lnTo>
                    <a:pt x="4205" y="7767"/>
                  </a:lnTo>
                  <a:lnTo>
                    <a:pt x="4544" y="7786"/>
                  </a:lnTo>
                  <a:lnTo>
                    <a:pt x="4883" y="7767"/>
                  </a:lnTo>
                  <a:lnTo>
                    <a:pt x="5204" y="7711"/>
                  </a:lnTo>
                  <a:lnTo>
                    <a:pt x="5487" y="7616"/>
                  </a:lnTo>
                  <a:lnTo>
                    <a:pt x="5769" y="7484"/>
                  </a:lnTo>
                  <a:lnTo>
                    <a:pt x="6014" y="7315"/>
                  </a:lnTo>
                  <a:lnTo>
                    <a:pt x="6241" y="7126"/>
                  </a:lnTo>
                  <a:lnTo>
                    <a:pt x="6429" y="6900"/>
                  </a:lnTo>
                  <a:lnTo>
                    <a:pt x="6599" y="6655"/>
                  </a:lnTo>
                  <a:lnTo>
                    <a:pt x="6731" y="6372"/>
                  </a:lnTo>
                  <a:lnTo>
                    <a:pt x="6844" y="6071"/>
                  </a:lnTo>
                  <a:lnTo>
                    <a:pt x="6938" y="5750"/>
                  </a:lnTo>
                  <a:lnTo>
                    <a:pt x="6976" y="5411"/>
                  </a:lnTo>
                  <a:lnTo>
                    <a:pt x="6995" y="5053"/>
                  </a:lnTo>
                  <a:lnTo>
                    <a:pt x="6976" y="4676"/>
                  </a:lnTo>
                  <a:lnTo>
                    <a:pt x="6919" y="4299"/>
                  </a:lnTo>
                  <a:lnTo>
                    <a:pt x="6825" y="3903"/>
                  </a:lnTo>
                  <a:lnTo>
                    <a:pt x="6712" y="3488"/>
                  </a:lnTo>
                  <a:lnTo>
                    <a:pt x="6542" y="3111"/>
                  </a:lnTo>
                  <a:lnTo>
                    <a:pt x="6373" y="2734"/>
                  </a:lnTo>
                  <a:lnTo>
                    <a:pt x="6165" y="2376"/>
                  </a:lnTo>
                  <a:lnTo>
                    <a:pt x="5920" y="2036"/>
                  </a:lnTo>
                  <a:lnTo>
                    <a:pt x="5675" y="1716"/>
                  </a:lnTo>
                  <a:lnTo>
                    <a:pt x="5392" y="1414"/>
                  </a:lnTo>
                  <a:lnTo>
                    <a:pt x="5110" y="1150"/>
                  </a:lnTo>
                  <a:lnTo>
                    <a:pt x="4808" y="886"/>
                  </a:lnTo>
                  <a:lnTo>
                    <a:pt x="4487" y="660"/>
                  </a:lnTo>
                  <a:lnTo>
                    <a:pt x="4167" y="472"/>
                  </a:lnTo>
                  <a:lnTo>
                    <a:pt x="3828" y="302"/>
                  </a:lnTo>
                  <a:lnTo>
                    <a:pt x="3488" y="170"/>
                  </a:lnTo>
                  <a:lnTo>
                    <a:pt x="3149" y="76"/>
                  </a:lnTo>
                  <a:lnTo>
                    <a:pt x="2791" y="19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71"/>
            <p:cNvSpPr/>
            <p:nvPr/>
          </p:nvSpPr>
          <p:spPr>
            <a:xfrm>
              <a:off x="7434160" y="2168066"/>
              <a:ext cx="134552" cy="149860"/>
            </a:xfrm>
            <a:custGeom>
              <a:avLst/>
              <a:gdLst/>
              <a:ahLst/>
              <a:cxnLst/>
              <a:rect l="l" t="t" r="r" b="b"/>
              <a:pathLst>
                <a:path w="4808" h="5355" extrusionOk="0">
                  <a:moveTo>
                    <a:pt x="1697" y="1"/>
                  </a:moveTo>
                  <a:lnTo>
                    <a:pt x="1452" y="19"/>
                  </a:lnTo>
                  <a:lnTo>
                    <a:pt x="1244" y="57"/>
                  </a:lnTo>
                  <a:lnTo>
                    <a:pt x="1037" y="114"/>
                  </a:lnTo>
                  <a:lnTo>
                    <a:pt x="848" y="208"/>
                  </a:lnTo>
                  <a:lnTo>
                    <a:pt x="679" y="321"/>
                  </a:lnTo>
                  <a:lnTo>
                    <a:pt x="528" y="453"/>
                  </a:lnTo>
                  <a:lnTo>
                    <a:pt x="396" y="604"/>
                  </a:lnTo>
                  <a:lnTo>
                    <a:pt x="283" y="773"/>
                  </a:lnTo>
                  <a:lnTo>
                    <a:pt x="189" y="962"/>
                  </a:lnTo>
                  <a:lnTo>
                    <a:pt x="113" y="1169"/>
                  </a:lnTo>
                  <a:lnTo>
                    <a:pt x="57" y="1396"/>
                  </a:lnTo>
                  <a:lnTo>
                    <a:pt x="19" y="1641"/>
                  </a:lnTo>
                  <a:lnTo>
                    <a:pt x="0" y="1886"/>
                  </a:lnTo>
                  <a:lnTo>
                    <a:pt x="19" y="2131"/>
                  </a:lnTo>
                  <a:lnTo>
                    <a:pt x="57" y="2395"/>
                  </a:lnTo>
                  <a:lnTo>
                    <a:pt x="113" y="2677"/>
                  </a:lnTo>
                  <a:lnTo>
                    <a:pt x="208" y="2941"/>
                  </a:lnTo>
                  <a:lnTo>
                    <a:pt x="321" y="3205"/>
                  </a:lnTo>
                  <a:lnTo>
                    <a:pt x="434" y="3469"/>
                  </a:lnTo>
                  <a:lnTo>
                    <a:pt x="585" y="3714"/>
                  </a:lnTo>
                  <a:lnTo>
                    <a:pt x="735" y="3940"/>
                  </a:lnTo>
                  <a:lnTo>
                    <a:pt x="924" y="4167"/>
                  </a:lnTo>
                  <a:lnTo>
                    <a:pt x="1094" y="4374"/>
                  </a:lnTo>
                  <a:lnTo>
                    <a:pt x="1301" y="4563"/>
                  </a:lnTo>
                  <a:lnTo>
                    <a:pt x="1508" y="4732"/>
                  </a:lnTo>
                  <a:lnTo>
                    <a:pt x="1734" y="4883"/>
                  </a:lnTo>
                  <a:lnTo>
                    <a:pt x="1961" y="5034"/>
                  </a:lnTo>
                  <a:lnTo>
                    <a:pt x="2187" y="5147"/>
                  </a:lnTo>
                  <a:lnTo>
                    <a:pt x="2413" y="5222"/>
                  </a:lnTo>
                  <a:lnTo>
                    <a:pt x="2658" y="5298"/>
                  </a:lnTo>
                  <a:lnTo>
                    <a:pt x="2903" y="5335"/>
                  </a:lnTo>
                  <a:lnTo>
                    <a:pt x="3129" y="5354"/>
                  </a:lnTo>
                  <a:lnTo>
                    <a:pt x="3356" y="5335"/>
                  </a:lnTo>
                  <a:lnTo>
                    <a:pt x="3582" y="5298"/>
                  </a:lnTo>
                  <a:lnTo>
                    <a:pt x="3789" y="5222"/>
                  </a:lnTo>
                  <a:lnTo>
                    <a:pt x="3959" y="5147"/>
                  </a:lnTo>
                  <a:lnTo>
                    <a:pt x="4147" y="5034"/>
                  </a:lnTo>
                  <a:lnTo>
                    <a:pt x="4298" y="4883"/>
                  </a:lnTo>
                  <a:lnTo>
                    <a:pt x="4430" y="4732"/>
                  </a:lnTo>
                  <a:lnTo>
                    <a:pt x="4543" y="4563"/>
                  </a:lnTo>
                  <a:lnTo>
                    <a:pt x="4638" y="4374"/>
                  </a:lnTo>
                  <a:lnTo>
                    <a:pt x="4713" y="4167"/>
                  </a:lnTo>
                  <a:lnTo>
                    <a:pt x="4770" y="3940"/>
                  </a:lnTo>
                  <a:lnTo>
                    <a:pt x="4807" y="3714"/>
                  </a:lnTo>
                  <a:lnTo>
                    <a:pt x="4807" y="3469"/>
                  </a:lnTo>
                  <a:lnTo>
                    <a:pt x="4807" y="3205"/>
                  </a:lnTo>
                  <a:lnTo>
                    <a:pt x="4770" y="2941"/>
                  </a:lnTo>
                  <a:lnTo>
                    <a:pt x="4694" y="2677"/>
                  </a:lnTo>
                  <a:lnTo>
                    <a:pt x="4619" y="2395"/>
                  </a:lnTo>
                  <a:lnTo>
                    <a:pt x="4506" y="2131"/>
                  </a:lnTo>
                  <a:lnTo>
                    <a:pt x="4392" y="1886"/>
                  </a:lnTo>
                  <a:lnTo>
                    <a:pt x="4242" y="1641"/>
                  </a:lnTo>
                  <a:lnTo>
                    <a:pt x="4072" y="1396"/>
                  </a:lnTo>
                  <a:lnTo>
                    <a:pt x="3902" y="1169"/>
                  </a:lnTo>
                  <a:lnTo>
                    <a:pt x="3714" y="962"/>
                  </a:lnTo>
                  <a:lnTo>
                    <a:pt x="3525" y="773"/>
                  </a:lnTo>
                  <a:lnTo>
                    <a:pt x="3318" y="604"/>
                  </a:lnTo>
                  <a:lnTo>
                    <a:pt x="3092" y="453"/>
                  </a:lnTo>
                  <a:lnTo>
                    <a:pt x="2866" y="321"/>
                  </a:lnTo>
                  <a:lnTo>
                    <a:pt x="2639" y="208"/>
                  </a:lnTo>
                  <a:lnTo>
                    <a:pt x="2394" y="114"/>
                  </a:lnTo>
                  <a:lnTo>
                    <a:pt x="2168" y="57"/>
                  </a:lnTo>
                  <a:lnTo>
                    <a:pt x="1923" y="19"/>
                  </a:lnTo>
                  <a:lnTo>
                    <a:pt x="1697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71"/>
            <p:cNvSpPr/>
            <p:nvPr/>
          </p:nvSpPr>
          <p:spPr>
            <a:xfrm>
              <a:off x="7441016" y="2179148"/>
              <a:ext cx="118712" cy="132453"/>
            </a:xfrm>
            <a:custGeom>
              <a:avLst/>
              <a:gdLst/>
              <a:ahLst/>
              <a:cxnLst/>
              <a:rect l="l" t="t" r="r" b="b"/>
              <a:pathLst>
                <a:path w="4242" h="4733" extrusionOk="0">
                  <a:moveTo>
                    <a:pt x="1471" y="0"/>
                  </a:moveTo>
                  <a:lnTo>
                    <a:pt x="1282" y="19"/>
                  </a:lnTo>
                  <a:lnTo>
                    <a:pt x="1094" y="57"/>
                  </a:lnTo>
                  <a:lnTo>
                    <a:pt x="905" y="114"/>
                  </a:lnTo>
                  <a:lnTo>
                    <a:pt x="735" y="189"/>
                  </a:lnTo>
                  <a:lnTo>
                    <a:pt x="585" y="302"/>
                  </a:lnTo>
                  <a:lnTo>
                    <a:pt x="453" y="415"/>
                  </a:lnTo>
                  <a:lnTo>
                    <a:pt x="340" y="547"/>
                  </a:lnTo>
                  <a:lnTo>
                    <a:pt x="245" y="698"/>
                  </a:lnTo>
                  <a:lnTo>
                    <a:pt x="151" y="868"/>
                  </a:lnTo>
                  <a:lnTo>
                    <a:pt x="76" y="1056"/>
                  </a:lnTo>
                  <a:lnTo>
                    <a:pt x="38" y="1245"/>
                  </a:lnTo>
                  <a:lnTo>
                    <a:pt x="0" y="1452"/>
                  </a:lnTo>
                  <a:lnTo>
                    <a:pt x="0" y="1659"/>
                  </a:lnTo>
                  <a:lnTo>
                    <a:pt x="0" y="1886"/>
                  </a:lnTo>
                  <a:lnTo>
                    <a:pt x="38" y="2131"/>
                  </a:lnTo>
                  <a:lnTo>
                    <a:pt x="94" y="2376"/>
                  </a:lnTo>
                  <a:lnTo>
                    <a:pt x="170" y="2602"/>
                  </a:lnTo>
                  <a:lnTo>
                    <a:pt x="264" y="2847"/>
                  </a:lnTo>
                  <a:lnTo>
                    <a:pt x="377" y="3073"/>
                  </a:lnTo>
                  <a:lnTo>
                    <a:pt x="509" y="3281"/>
                  </a:lnTo>
                  <a:lnTo>
                    <a:pt x="641" y="3488"/>
                  </a:lnTo>
                  <a:lnTo>
                    <a:pt x="792" y="3695"/>
                  </a:lnTo>
                  <a:lnTo>
                    <a:pt x="962" y="3865"/>
                  </a:lnTo>
                  <a:lnTo>
                    <a:pt x="1131" y="4035"/>
                  </a:lnTo>
                  <a:lnTo>
                    <a:pt x="1320" y="4185"/>
                  </a:lnTo>
                  <a:lnTo>
                    <a:pt x="1508" y="4317"/>
                  </a:lnTo>
                  <a:lnTo>
                    <a:pt x="1716" y="4449"/>
                  </a:lnTo>
                  <a:lnTo>
                    <a:pt x="1923" y="4544"/>
                  </a:lnTo>
                  <a:lnTo>
                    <a:pt x="2130" y="4619"/>
                  </a:lnTo>
                  <a:lnTo>
                    <a:pt x="2338" y="4676"/>
                  </a:lnTo>
                  <a:lnTo>
                    <a:pt x="2545" y="4713"/>
                  </a:lnTo>
                  <a:lnTo>
                    <a:pt x="2753" y="4732"/>
                  </a:lnTo>
                  <a:lnTo>
                    <a:pt x="2960" y="4713"/>
                  </a:lnTo>
                  <a:lnTo>
                    <a:pt x="3148" y="4676"/>
                  </a:lnTo>
                  <a:lnTo>
                    <a:pt x="3318" y="4619"/>
                  </a:lnTo>
                  <a:lnTo>
                    <a:pt x="3488" y="4544"/>
                  </a:lnTo>
                  <a:lnTo>
                    <a:pt x="3639" y="4449"/>
                  </a:lnTo>
                  <a:lnTo>
                    <a:pt x="3770" y="4317"/>
                  </a:lnTo>
                  <a:lnTo>
                    <a:pt x="3884" y="4185"/>
                  </a:lnTo>
                  <a:lnTo>
                    <a:pt x="3997" y="4035"/>
                  </a:lnTo>
                  <a:lnTo>
                    <a:pt x="4072" y="3865"/>
                  </a:lnTo>
                  <a:lnTo>
                    <a:pt x="4147" y="3695"/>
                  </a:lnTo>
                  <a:lnTo>
                    <a:pt x="4204" y="3488"/>
                  </a:lnTo>
                  <a:lnTo>
                    <a:pt x="4223" y="3281"/>
                  </a:lnTo>
                  <a:lnTo>
                    <a:pt x="4242" y="3073"/>
                  </a:lnTo>
                  <a:lnTo>
                    <a:pt x="4223" y="2847"/>
                  </a:lnTo>
                  <a:lnTo>
                    <a:pt x="4185" y="2602"/>
                  </a:lnTo>
                  <a:lnTo>
                    <a:pt x="4129" y="2376"/>
                  </a:lnTo>
                  <a:lnTo>
                    <a:pt x="4053" y="2131"/>
                  </a:lnTo>
                  <a:lnTo>
                    <a:pt x="3959" y="1886"/>
                  </a:lnTo>
                  <a:lnTo>
                    <a:pt x="3865" y="1659"/>
                  </a:lnTo>
                  <a:lnTo>
                    <a:pt x="3733" y="1452"/>
                  </a:lnTo>
                  <a:lnTo>
                    <a:pt x="3582" y="1245"/>
                  </a:lnTo>
                  <a:lnTo>
                    <a:pt x="3431" y="1056"/>
                  </a:lnTo>
                  <a:lnTo>
                    <a:pt x="3261" y="868"/>
                  </a:lnTo>
                  <a:lnTo>
                    <a:pt x="3092" y="698"/>
                  </a:lnTo>
                  <a:lnTo>
                    <a:pt x="2903" y="547"/>
                  </a:lnTo>
                  <a:lnTo>
                    <a:pt x="2715" y="415"/>
                  </a:lnTo>
                  <a:lnTo>
                    <a:pt x="2526" y="302"/>
                  </a:lnTo>
                  <a:lnTo>
                    <a:pt x="2319" y="189"/>
                  </a:lnTo>
                  <a:lnTo>
                    <a:pt x="2112" y="114"/>
                  </a:lnTo>
                  <a:lnTo>
                    <a:pt x="1904" y="57"/>
                  </a:lnTo>
                  <a:lnTo>
                    <a:pt x="1697" y="19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71"/>
            <p:cNvSpPr/>
            <p:nvPr/>
          </p:nvSpPr>
          <p:spPr>
            <a:xfrm>
              <a:off x="7441016" y="2179148"/>
              <a:ext cx="118181" cy="106595"/>
            </a:xfrm>
            <a:custGeom>
              <a:avLst/>
              <a:gdLst/>
              <a:ahLst/>
              <a:cxnLst/>
              <a:rect l="l" t="t" r="r" b="b"/>
              <a:pathLst>
                <a:path w="4223" h="3809" extrusionOk="0">
                  <a:moveTo>
                    <a:pt x="1471" y="0"/>
                  </a:moveTo>
                  <a:lnTo>
                    <a:pt x="1282" y="19"/>
                  </a:lnTo>
                  <a:lnTo>
                    <a:pt x="1112" y="57"/>
                  </a:lnTo>
                  <a:lnTo>
                    <a:pt x="943" y="95"/>
                  </a:lnTo>
                  <a:lnTo>
                    <a:pt x="792" y="170"/>
                  </a:lnTo>
                  <a:lnTo>
                    <a:pt x="641" y="264"/>
                  </a:lnTo>
                  <a:lnTo>
                    <a:pt x="509" y="359"/>
                  </a:lnTo>
                  <a:lnTo>
                    <a:pt x="396" y="491"/>
                  </a:lnTo>
                  <a:lnTo>
                    <a:pt x="283" y="623"/>
                  </a:lnTo>
                  <a:lnTo>
                    <a:pt x="208" y="773"/>
                  </a:lnTo>
                  <a:lnTo>
                    <a:pt x="132" y="943"/>
                  </a:lnTo>
                  <a:lnTo>
                    <a:pt x="76" y="1113"/>
                  </a:lnTo>
                  <a:lnTo>
                    <a:pt x="38" y="1301"/>
                  </a:lnTo>
                  <a:lnTo>
                    <a:pt x="19" y="1490"/>
                  </a:lnTo>
                  <a:lnTo>
                    <a:pt x="0" y="1697"/>
                  </a:lnTo>
                  <a:lnTo>
                    <a:pt x="19" y="1904"/>
                  </a:lnTo>
                  <a:lnTo>
                    <a:pt x="57" y="2131"/>
                  </a:lnTo>
                  <a:lnTo>
                    <a:pt x="151" y="1923"/>
                  </a:lnTo>
                  <a:lnTo>
                    <a:pt x="264" y="1754"/>
                  </a:lnTo>
                  <a:lnTo>
                    <a:pt x="396" y="1584"/>
                  </a:lnTo>
                  <a:lnTo>
                    <a:pt x="566" y="1452"/>
                  </a:lnTo>
                  <a:lnTo>
                    <a:pt x="735" y="1358"/>
                  </a:lnTo>
                  <a:lnTo>
                    <a:pt x="943" y="1263"/>
                  </a:lnTo>
                  <a:lnTo>
                    <a:pt x="1169" y="1226"/>
                  </a:lnTo>
                  <a:lnTo>
                    <a:pt x="1395" y="1207"/>
                  </a:lnTo>
                  <a:lnTo>
                    <a:pt x="1603" y="1226"/>
                  </a:lnTo>
                  <a:lnTo>
                    <a:pt x="1810" y="1245"/>
                  </a:lnTo>
                  <a:lnTo>
                    <a:pt x="2017" y="1320"/>
                  </a:lnTo>
                  <a:lnTo>
                    <a:pt x="2225" y="1395"/>
                  </a:lnTo>
                  <a:lnTo>
                    <a:pt x="2432" y="1490"/>
                  </a:lnTo>
                  <a:lnTo>
                    <a:pt x="2639" y="1603"/>
                  </a:lnTo>
                  <a:lnTo>
                    <a:pt x="2828" y="1735"/>
                  </a:lnTo>
                  <a:lnTo>
                    <a:pt x="3016" y="1904"/>
                  </a:lnTo>
                  <a:lnTo>
                    <a:pt x="3186" y="2055"/>
                  </a:lnTo>
                  <a:lnTo>
                    <a:pt x="3356" y="2244"/>
                  </a:lnTo>
                  <a:lnTo>
                    <a:pt x="3507" y="2432"/>
                  </a:lnTo>
                  <a:lnTo>
                    <a:pt x="3639" y="2640"/>
                  </a:lnTo>
                  <a:lnTo>
                    <a:pt x="3770" y="2866"/>
                  </a:lnTo>
                  <a:lnTo>
                    <a:pt x="3884" y="3092"/>
                  </a:lnTo>
                  <a:lnTo>
                    <a:pt x="3978" y="3318"/>
                  </a:lnTo>
                  <a:lnTo>
                    <a:pt x="4053" y="3563"/>
                  </a:lnTo>
                  <a:lnTo>
                    <a:pt x="4091" y="3808"/>
                  </a:lnTo>
                  <a:lnTo>
                    <a:pt x="4147" y="3658"/>
                  </a:lnTo>
                  <a:lnTo>
                    <a:pt x="4185" y="3488"/>
                  </a:lnTo>
                  <a:lnTo>
                    <a:pt x="4223" y="3318"/>
                  </a:lnTo>
                  <a:lnTo>
                    <a:pt x="4223" y="3149"/>
                  </a:lnTo>
                  <a:lnTo>
                    <a:pt x="4223" y="2960"/>
                  </a:lnTo>
                  <a:lnTo>
                    <a:pt x="4223" y="2772"/>
                  </a:lnTo>
                  <a:lnTo>
                    <a:pt x="4185" y="2564"/>
                  </a:lnTo>
                  <a:lnTo>
                    <a:pt x="4129" y="2376"/>
                  </a:lnTo>
                  <a:lnTo>
                    <a:pt x="4053" y="2131"/>
                  </a:lnTo>
                  <a:lnTo>
                    <a:pt x="3959" y="1886"/>
                  </a:lnTo>
                  <a:lnTo>
                    <a:pt x="3865" y="1659"/>
                  </a:lnTo>
                  <a:lnTo>
                    <a:pt x="3733" y="1452"/>
                  </a:lnTo>
                  <a:lnTo>
                    <a:pt x="3582" y="1245"/>
                  </a:lnTo>
                  <a:lnTo>
                    <a:pt x="3431" y="1056"/>
                  </a:lnTo>
                  <a:lnTo>
                    <a:pt x="3261" y="868"/>
                  </a:lnTo>
                  <a:lnTo>
                    <a:pt x="3092" y="698"/>
                  </a:lnTo>
                  <a:lnTo>
                    <a:pt x="2903" y="547"/>
                  </a:lnTo>
                  <a:lnTo>
                    <a:pt x="2715" y="415"/>
                  </a:lnTo>
                  <a:lnTo>
                    <a:pt x="2526" y="302"/>
                  </a:lnTo>
                  <a:lnTo>
                    <a:pt x="2319" y="189"/>
                  </a:lnTo>
                  <a:lnTo>
                    <a:pt x="2112" y="114"/>
                  </a:lnTo>
                  <a:lnTo>
                    <a:pt x="1904" y="57"/>
                  </a:lnTo>
                  <a:lnTo>
                    <a:pt x="1697" y="19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71"/>
            <p:cNvSpPr/>
            <p:nvPr/>
          </p:nvSpPr>
          <p:spPr>
            <a:xfrm>
              <a:off x="6960941" y="2140109"/>
              <a:ext cx="217919" cy="217891"/>
            </a:xfrm>
            <a:custGeom>
              <a:avLst/>
              <a:gdLst/>
              <a:ahLst/>
              <a:cxnLst/>
              <a:rect l="l" t="t" r="r" b="b"/>
              <a:pathLst>
                <a:path w="7787" h="7786" extrusionOk="0">
                  <a:moveTo>
                    <a:pt x="3903" y="0"/>
                  </a:moveTo>
                  <a:lnTo>
                    <a:pt x="3507" y="19"/>
                  </a:lnTo>
                  <a:lnTo>
                    <a:pt x="3111" y="76"/>
                  </a:lnTo>
                  <a:lnTo>
                    <a:pt x="2734" y="170"/>
                  </a:lnTo>
                  <a:lnTo>
                    <a:pt x="2376" y="302"/>
                  </a:lnTo>
                  <a:lnTo>
                    <a:pt x="2037" y="472"/>
                  </a:lnTo>
                  <a:lnTo>
                    <a:pt x="1716" y="660"/>
                  </a:lnTo>
                  <a:lnTo>
                    <a:pt x="1414" y="886"/>
                  </a:lnTo>
                  <a:lnTo>
                    <a:pt x="1151" y="1150"/>
                  </a:lnTo>
                  <a:lnTo>
                    <a:pt x="887" y="1414"/>
                  </a:lnTo>
                  <a:lnTo>
                    <a:pt x="679" y="1716"/>
                  </a:lnTo>
                  <a:lnTo>
                    <a:pt x="472" y="2036"/>
                  </a:lnTo>
                  <a:lnTo>
                    <a:pt x="321" y="2376"/>
                  </a:lnTo>
                  <a:lnTo>
                    <a:pt x="189" y="2734"/>
                  </a:lnTo>
                  <a:lnTo>
                    <a:pt x="95" y="3111"/>
                  </a:lnTo>
                  <a:lnTo>
                    <a:pt x="19" y="3488"/>
                  </a:lnTo>
                  <a:lnTo>
                    <a:pt x="1" y="3903"/>
                  </a:lnTo>
                  <a:lnTo>
                    <a:pt x="19" y="4299"/>
                  </a:lnTo>
                  <a:lnTo>
                    <a:pt x="95" y="4676"/>
                  </a:lnTo>
                  <a:lnTo>
                    <a:pt x="189" y="5053"/>
                  </a:lnTo>
                  <a:lnTo>
                    <a:pt x="321" y="5411"/>
                  </a:lnTo>
                  <a:lnTo>
                    <a:pt x="472" y="5750"/>
                  </a:lnTo>
                  <a:lnTo>
                    <a:pt x="679" y="6071"/>
                  </a:lnTo>
                  <a:lnTo>
                    <a:pt x="887" y="6372"/>
                  </a:lnTo>
                  <a:lnTo>
                    <a:pt x="1151" y="6655"/>
                  </a:lnTo>
                  <a:lnTo>
                    <a:pt x="1414" y="6900"/>
                  </a:lnTo>
                  <a:lnTo>
                    <a:pt x="1716" y="7126"/>
                  </a:lnTo>
                  <a:lnTo>
                    <a:pt x="2037" y="7315"/>
                  </a:lnTo>
                  <a:lnTo>
                    <a:pt x="2376" y="7484"/>
                  </a:lnTo>
                  <a:lnTo>
                    <a:pt x="2734" y="7616"/>
                  </a:lnTo>
                  <a:lnTo>
                    <a:pt x="3111" y="7711"/>
                  </a:lnTo>
                  <a:lnTo>
                    <a:pt x="3507" y="7767"/>
                  </a:lnTo>
                  <a:lnTo>
                    <a:pt x="3903" y="7786"/>
                  </a:lnTo>
                  <a:lnTo>
                    <a:pt x="4299" y="7767"/>
                  </a:lnTo>
                  <a:lnTo>
                    <a:pt x="4676" y="7711"/>
                  </a:lnTo>
                  <a:lnTo>
                    <a:pt x="5053" y="7616"/>
                  </a:lnTo>
                  <a:lnTo>
                    <a:pt x="5411" y="7484"/>
                  </a:lnTo>
                  <a:lnTo>
                    <a:pt x="5750" y="7315"/>
                  </a:lnTo>
                  <a:lnTo>
                    <a:pt x="6071" y="7126"/>
                  </a:lnTo>
                  <a:lnTo>
                    <a:pt x="6372" y="6900"/>
                  </a:lnTo>
                  <a:lnTo>
                    <a:pt x="6655" y="6655"/>
                  </a:lnTo>
                  <a:lnTo>
                    <a:pt x="6900" y="6372"/>
                  </a:lnTo>
                  <a:lnTo>
                    <a:pt x="7126" y="6071"/>
                  </a:lnTo>
                  <a:lnTo>
                    <a:pt x="7315" y="5750"/>
                  </a:lnTo>
                  <a:lnTo>
                    <a:pt x="7485" y="5411"/>
                  </a:lnTo>
                  <a:lnTo>
                    <a:pt x="7617" y="5053"/>
                  </a:lnTo>
                  <a:lnTo>
                    <a:pt x="7711" y="4676"/>
                  </a:lnTo>
                  <a:lnTo>
                    <a:pt x="7767" y="4299"/>
                  </a:lnTo>
                  <a:lnTo>
                    <a:pt x="7786" y="3903"/>
                  </a:lnTo>
                  <a:lnTo>
                    <a:pt x="7767" y="3488"/>
                  </a:lnTo>
                  <a:lnTo>
                    <a:pt x="7711" y="3111"/>
                  </a:lnTo>
                  <a:lnTo>
                    <a:pt x="7617" y="2734"/>
                  </a:lnTo>
                  <a:lnTo>
                    <a:pt x="7485" y="2376"/>
                  </a:lnTo>
                  <a:lnTo>
                    <a:pt x="7315" y="2036"/>
                  </a:lnTo>
                  <a:lnTo>
                    <a:pt x="7126" y="1716"/>
                  </a:lnTo>
                  <a:lnTo>
                    <a:pt x="6900" y="1414"/>
                  </a:lnTo>
                  <a:lnTo>
                    <a:pt x="6655" y="1150"/>
                  </a:lnTo>
                  <a:lnTo>
                    <a:pt x="6372" y="886"/>
                  </a:lnTo>
                  <a:lnTo>
                    <a:pt x="6071" y="660"/>
                  </a:lnTo>
                  <a:lnTo>
                    <a:pt x="5750" y="472"/>
                  </a:lnTo>
                  <a:lnTo>
                    <a:pt x="5411" y="302"/>
                  </a:lnTo>
                  <a:lnTo>
                    <a:pt x="5053" y="170"/>
                  </a:lnTo>
                  <a:lnTo>
                    <a:pt x="4676" y="76"/>
                  </a:lnTo>
                  <a:lnTo>
                    <a:pt x="4299" y="19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71"/>
            <p:cNvSpPr/>
            <p:nvPr/>
          </p:nvSpPr>
          <p:spPr>
            <a:xfrm>
              <a:off x="6993123" y="2165967"/>
              <a:ext cx="157779" cy="157751"/>
            </a:xfrm>
            <a:custGeom>
              <a:avLst/>
              <a:gdLst/>
              <a:ahLst/>
              <a:cxnLst/>
              <a:rect l="l" t="t" r="r" b="b"/>
              <a:pathLst>
                <a:path w="5638" h="5637" extrusionOk="0">
                  <a:moveTo>
                    <a:pt x="2828" y="0"/>
                  </a:moveTo>
                  <a:lnTo>
                    <a:pt x="2527" y="19"/>
                  </a:lnTo>
                  <a:lnTo>
                    <a:pt x="2263" y="57"/>
                  </a:lnTo>
                  <a:lnTo>
                    <a:pt x="1980" y="132"/>
                  </a:lnTo>
                  <a:lnTo>
                    <a:pt x="1735" y="226"/>
                  </a:lnTo>
                  <a:lnTo>
                    <a:pt x="1490" y="339"/>
                  </a:lnTo>
                  <a:lnTo>
                    <a:pt x="1245" y="490"/>
                  </a:lnTo>
                  <a:lnTo>
                    <a:pt x="1037" y="641"/>
                  </a:lnTo>
                  <a:lnTo>
                    <a:pt x="830" y="830"/>
                  </a:lnTo>
                  <a:lnTo>
                    <a:pt x="641" y="1037"/>
                  </a:lnTo>
                  <a:lnTo>
                    <a:pt x="491" y="1244"/>
                  </a:lnTo>
                  <a:lnTo>
                    <a:pt x="340" y="1471"/>
                  </a:lnTo>
                  <a:lnTo>
                    <a:pt x="227" y="1734"/>
                  </a:lnTo>
                  <a:lnTo>
                    <a:pt x="133" y="1980"/>
                  </a:lnTo>
                  <a:lnTo>
                    <a:pt x="57" y="2262"/>
                  </a:lnTo>
                  <a:lnTo>
                    <a:pt x="19" y="2526"/>
                  </a:lnTo>
                  <a:lnTo>
                    <a:pt x="1" y="2828"/>
                  </a:lnTo>
                  <a:lnTo>
                    <a:pt x="19" y="3111"/>
                  </a:lnTo>
                  <a:lnTo>
                    <a:pt x="57" y="3393"/>
                  </a:lnTo>
                  <a:lnTo>
                    <a:pt x="133" y="3657"/>
                  </a:lnTo>
                  <a:lnTo>
                    <a:pt x="227" y="3921"/>
                  </a:lnTo>
                  <a:lnTo>
                    <a:pt x="340" y="4166"/>
                  </a:lnTo>
                  <a:lnTo>
                    <a:pt x="491" y="4392"/>
                  </a:lnTo>
                  <a:lnTo>
                    <a:pt x="641" y="4619"/>
                  </a:lnTo>
                  <a:lnTo>
                    <a:pt x="830" y="4807"/>
                  </a:lnTo>
                  <a:lnTo>
                    <a:pt x="1037" y="4996"/>
                  </a:lnTo>
                  <a:lnTo>
                    <a:pt x="1245" y="5165"/>
                  </a:lnTo>
                  <a:lnTo>
                    <a:pt x="1490" y="5297"/>
                  </a:lnTo>
                  <a:lnTo>
                    <a:pt x="1735" y="5410"/>
                  </a:lnTo>
                  <a:lnTo>
                    <a:pt x="1980" y="5505"/>
                  </a:lnTo>
                  <a:lnTo>
                    <a:pt x="2263" y="5580"/>
                  </a:lnTo>
                  <a:lnTo>
                    <a:pt x="2527" y="5618"/>
                  </a:lnTo>
                  <a:lnTo>
                    <a:pt x="2828" y="5637"/>
                  </a:lnTo>
                  <a:lnTo>
                    <a:pt x="3111" y="5618"/>
                  </a:lnTo>
                  <a:lnTo>
                    <a:pt x="3394" y="5580"/>
                  </a:lnTo>
                  <a:lnTo>
                    <a:pt x="3658" y="5505"/>
                  </a:lnTo>
                  <a:lnTo>
                    <a:pt x="3922" y="5410"/>
                  </a:lnTo>
                  <a:lnTo>
                    <a:pt x="4167" y="5297"/>
                  </a:lnTo>
                  <a:lnTo>
                    <a:pt x="4393" y="5165"/>
                  </a:lnTo>
                  <a:lnTo>
                    <a:pt x="4619" y="4996"/>
                  </a:lnTo>
                  <a:lnTo>
                    <a:pt x="4808" y="4807"/>
                  </a:lnTo>
                  <a:lnTo>
                    <a:pt x="4996" y="4619"/>
                  </a:lnTo>
                  <a:lnTo>
                    <a:pt x="5166" y="4392"/>
                  </a:lnTo>
                  <a:lnTo>
                    <a:pt x="5298" y="4166"/>
                  </a:lnTo>
                  <a:lnTo>
                    <a:pt x="5411" y="3921"/>
                  </a:lnTo>
                  <a:lnTo>
                    <a:pt x="5505" y="3657"/>
                  </a:lnTo>
                  <a:lnTo>
                    <a:pt x="5581" y="3393"/>
                  </a:lnTo>
                  <a:lnTo>
                    <a:pt x="5618" y="3111"/>
                  </a:lnTo>
                  <a:lnTo>
                    <a:pt x="5637" y="2828"/>
                  </a:lnTo>
                  <a:lnTo>
                    <a:pt x="5618" y="2526"/>
                  </a:lnTo>
                  <a:lnTo>
                    <a:pt x="5581" y="2262"/>
                  </a:lnTo>
                  <a:lnTo>
                    <a:pt x="5505" y="1980"/>
                  </a:lnTo>
                  <a:lnTo>
                    <a:pt x="5411" y="1734"/>
                  </a:lnTo>
                  <a:lnTo>
                    <a:pt x="5298" y="1471"/>
                  </a:lnTo>
                  <a:lnTo>
                    <a:pt x="5166" y="1244"/>
                  </a:lnTo>
                  <a:lnTo>
                    <a:pt x="4996" y="1037"/>
                  </a:lnTo>
                  <a:lnTo>
                    <a:pt x="4808" y="830"/>
                  </a:lnTo>
                  <a:lnTo>
                    <a:pt x="4619" y="641"/>
                  </a:lnTo>
                  <a:lnTo>
                    <a:pt x="4393" y="490"/>
                  </a:lnTo>
                  <a:lnTo>
                    <a:pt x="4167" y="339"/>
                  </a:lnTo>
                  <a:lnTo>
                    <a:pt x="3922" y="226"/>
                  </a:lnTo>
                  <a:lnTo>
                    <a:pt x="3658" y="132"/>
                  </a:lnTo>
                  <a:lnTo>
                    <a:pt x="3394" y="57"/>
                  </a:lnTo>
                  <a:lnTo>
                    <a:pt x="3111" y="19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71"/>
            <p:cNvSpPr/>
            <p:nvPr/>
          </p:nvSpPr>
          <p:spPr>
            <a:xfrm>
              <a:off x="7001043" y="2173859"/>
              <a:ext cx="141940" cy="141940"/>
            </a:xfrm>
            <a:custGeom>
              <a:avLst/>
              <a:gdLst/>
              <a:ahLst/>
              <a:cxnLst/>
              <a:rect l="l" t="t" r="r" b="b"/>
              <a:pathLst>
                <a:path w="5072" h="5072" extrusionOk="0">
                  <a:moveTo>
                    <a:pt x="2545" y="1"/>
                  </a:moveTo>
                  <a:lnTo>
                    <a:pt x="2281" y="20"/>
                  </a:lnTo>
                  <a:lnTo>
                    <a:pt x="2036" y="57"/>
                  </a:lnTo>
                  <a:lnTo>
                    <a:pt x="1791" y="114"/>
                  </a:lnTo>
                  <a:lnTo>
                    <a:pt x="1546" y="208"/>
                  </a:lnTo>
                  <a:lnTo>
                    <a:pt x="1339" y="303"/>
                  </a:lnTo>
                  <a:lnTo>
                    <a:pt x="1113" y="435"/>
                  </a:lnTo>
                  <a:lnTo>
                    <a:pt x="924" y="585"/>
                  </a:lnTo>
                  <a:lnTo>
                    <a:pt x="736" y="736"/>
                  </a:lnTo>
                  <a:lnTo>
                    <a:pt x="585" y="925"/>
                  </a:lnTo>
                  <a:lnTo>
                    <a:pt x="434" y="1113"/>
                  </a:lnTo>
                  <a:lnTo>
                    <a:pt x="302" y="1321"/>
                  </a:lnTo>
                  <a:lnTo>
                    <a:pt x="208" y="1547"/>
                  </a:lnTo>
                  <a:lnTo>
                    <a:pt x="113" y="1792"/>
                  </a:lnTo>
                  <a:lnTo>
                    <a:pt x="57" y="2037"/>
                  </a:lnTo>
                  <a:lnTo>
                    <a:pt x="19" y="2282"/>
                  </a:lnTo>
                  <a:lnTo>
                    <a:pt x="0" y="2546"/>
                  </a:lnTo>
                  <a:lnTo>
                    <a:pt x="19" y="2791"/>
                  </a:lnTo>
                  <a:lnTo>
                    <a:pt x="57" y="3055"/>
                  </a:lnTo>
                  <a:lnTo>
                    <a:pt x="113" y="3300"/>
                  </a:lnTo>
                  <a:lnTo>
                    <a:pt x="208" y="3526"/>
                  </a:lnTo>
                  <a:lnTo>
                    <a:pt x="302" y="3752"/>
                  </a:lnTo>
                  <a:lnTo>
                    <a:pt x="434" y="3960"/>
                  </a:lnTo>
                  <a:lnTo>
                    <a:pt x="585" y="4148"/>
                  </a:lnTo>
                  <a:lnTo>
                    <a:pt x="736" y="4337"/>
                  </a:lnTo>
                  <a:lnTo>
                    <a:pt x="924" y="4506"/>
                  </a:lnTo>
                  <a:lnTo>
                    <a:pt x="1113" y="4638"/>
                  </a:lnTo>
                  <a:lnTo>
                    <a:pt x="1339" y="4770"/>
                  </a:lnTo>
                  <a:lnTo>
                    <a:pt x="1546" y="4883"/>
                  </a:lnTo>
                  <a:lnTo>
                    <a:pt x="1791" y="4959"/>
                  </a:lnTo>
                  <a:lnTo>
                    <a:pt x="2036" y="5034"/>
                  </a:lnTo>
                  <a:lnTo>
                    <a:pt x="2281" y="5072"/>
                  </a:lnTo>
                  <a:lnTo>
                    <a:pt x="2809" y="5072"/>
                  </a:lnTo>
                  <a:lnTo>
                    <a:pt x="3054" y="5034"/>
                  </a:lnTo>
                  <a:lnTo>
                    <a:pt x="3299" y="4959"/>
                  </a:lnTo>
                  <a:lnTo>
                    <a:pt x="3525" y="4883"/>
                  </a:lnTo>
                  <a:lnTo>
                    <a:pt x="3752" y="4770"/>
                  </a:lnTo>
                  <a:lnTo>
                    <a:pt x="3959" y="4638"/>
                  </a:lnTo>
                  <a:lnTo>
                    <a:pt x="4148" y="4506"/>
                  </a:lnTo>
                  <a:lnTo>
                    <a:pt x="4336" y="4337"/>
                  </a:lnTo>
                  <a:lnTo>
                    <a:pt x="4506" y="4148"/>
                  </a:lnTo>
                  <a:lnTo>
                    <a:pt x="4638" y="3960"/>
                  </a:lnTo>
                  <a:lnTo>
                    <a:pt x="4770" y="3752"/>
                  </a:lnTo>
                  <a:lnTo>
                    <a:pt x="4883" y="3526"/>
                  </a:lnTo>
                  <a:lnTo>
                    <a:pt x="4958" y="3300"/>
                  </a:lnTo>
                  <a:lnTo>
                    <a:pt x="5034" y="3055"/>
                  </a:lnTo>
                  <a:lnTo>
                    <a:pt x="5071" y="2791"/>
                  </a:lnTo>
                  <a:lnTo>
                    <a:pt x="5071" y="2546"/>
                  </a:lnTo>
                  <a:lnTo>
                    <a:pt x="5071" y="2282"/>
                  </a:lnTo>
                  <a:lnTo>
                    <a:pt x="5034" y="2037"/>
                  </a:lnTo>
                  <a:lnTo>
                    <a:pt x="4958" y="1792"/>
                  </a:lnTo>
                  <a:lnTo>
                    <a:pt x="4883" y="1547"/>
                  </a:lnTo>
                  <a:lnTo>
                    <a:pt x="4770" y="1321"/>
                  </a:lnTo>
                  <a:lnTo>
                    <a:pt x="4638" y="1113"/>
                  </a:lnTo>
                  <a:lnTo>
                    <a:pt x="4506" y="925"/>
                  </a:lnTo>
                  <a:lnTo>
                    <a:pt x="4336" y="736"/>
                  </a:lnTo>
                  <a:lnTo>
                    <a:pt x="4148" y="585"/>
                  </a:lnTo>
                  <a:lnTo>
                    <a:pt x="3959" y="435"/>
                  </a:lnTo>
                  <a:lnTo>
                    <a:pt x="3752" y="303"/>
                  </a:lnTo>
                  <a:lnTo>
                    <a:pt x="3525" y="208"/>
                  </a:lnTo>
                  <a:lnTo>
                    <a:pt x="3299" y="114"/>
                  </a:lnTo>
                  <a:lnTo>
                    <a:pt x="3054" y="57"/>
                  </a:lnTo>
                  <a:lnTo>
                    <a:pt x="2809" y="20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71"/>
            <p:cNvSpPr/>
            <p:nvPr/>
          </p:nvSpPr>
          <p:spPr>
            <a:xfrm>
              <a:off x="7001043" y="2173859"/>
              <a:ext cx="141940" cy="108190"/>
            </a:xfrm>
            <a:custGeom>
              <a:avLst/>
              <a:gdLst/>
              <a:ahLst/>
              <a:cxnLst/>
              <a:rect l="l" t="t" r="r" b="b"/>
              <a:pathLst>
                <a:path w="5072" h="3866" extrusionOk="0">
                  <a:moveTo>
                    <a:pt x="2545" y="1"/>
                  </a:moveTo>
                  <a:lnTo>
                    <a:pt x="2281" y="20"/>
                  </a:lnTo>
                  <a:lnTo>
                    <a:pt x="2036" y="57"/>
                  </a:lnTo>
                  <a:lnTo>
                    <a:pt x="1791" y="114"/>
                  </a:lnTo>
                  <a:lnTo>
                    <a:pt x="1546" y="208"/>
                  </a:lnTo>
                  <a:lnTo>
                    <a:pt x="1339" y="303"/>
                  </a:lnTo>
                  <a:lnTo>
                    <a:pt x="1113" y="435"/>
                  </a:lnTo>
                  <a:lnTo>
                    <a:pt x="924" y="585"/>
                  </a:lnTo>
                  <a:lnTo>
                    <a:pt x="736" y="736"/>
                  </a:lnTo>
                  <a:lnTo>
                    <a:pt x="585" y="925"/>
                  </a:lnTo>
                  <a:lnTo>
                    <a:pt x="434" y="1113"/>
                  </a:lnTo>
                  <a:lnTo>
                    <a:pt x="302" y="1321"/>
                  </a:lnTo>
                  <a:lnTo>
                    <a:pt x="208" y="1547"/>
                  </a:lnTo>
                  <a:lnTo>
                    <a:pt x="113" y="1792"/>
                  </a:lnTo>
                  <a:lnTo>
                    <a:pt x="57" y="2037"/>
                  </a:lnTo>
                  <a:lnTo>
                    <a:pt x="19" y="2282"/>
                  </a:lnTo>
                  <a:lnTo>
                    <a:pt x="0" y="2546"/>
                  </a:lnTo>
                  <a:lnTo>
                    <a:pt x="0" y="2584"/>
                  </a:lnTo>
                  <a:lnTo>
                    <a:pt x="189" y="2338"/>
                  </a:lnTo>
                  <a:lnTo>
                    <a:pt x="396" y="2093"/>
                  </a:lnTo>
                  <a:lnTo>
                    <a:pt x="641" y="1886"/>
                  </a:lnTo>
                  <a:lnTo>
                    <a:pt x="905" y="1716"/>
                  </a:lnTo>
                  <a:lnTo>
                    <a:pt x="1207" y="1566"/>
                  </a:lnTo>
                  <a:lnTo>
                    <a:pt x="1508" y="1452"/>
                  </a:lnTo>
                  <a:lnTo>
                    <a:pt x="1829" y="1396"/>
                  </a:lnTo>
                  <a:lnTo>
                    <a:pt x="1999" y="1377"/>
                  </a:lnTo>
                  <a:lnTo>
                    <a:pt x="2432" y="1377"/>
                  </a:lnTo>
                  <a:lnTo>
                    <a:pt x="2677" y="1415"/>
                  </a:lnTo>
                  <a:lnTo>
                    <a:pt x="2922" y="1490"/>
                  </a:lnTo>
                  <a:lnTo>
                    <a:pt x="3148" y="1566"/>
                  </a:lnTo>
                  <a:lnTo>
                    <a:pt x="3375" y="1679"/>
                  </a:lnTo>
                  <a:lnTo>
                    <a:pt x="3582" y="1792"/>
                  </a:lnTo>
                  <a:lnTo>
                    <a:pt x="3771" y="1943"/>
                  </a:lnTo>
                  <a:lnTo>
                    <a:pt x="3940" y="2093"/>
                  </a:lnTo>
                  <a:lnTo>
                    <a:pt x="4110" y="2282"/>
                  </a:lnTo>
                  <a:lnTo>
                    <a:pt x="4261" y="2470"/>
                  </a:lnTo>
                  <a:lnTo>
                    <a:pt x="4393" y="2678"/>
                  </a:lnTo>
                  <a:lnTo>
                    <a:pt x="4487" y="2885"/>
                  </a:lnTo>
                  <a:lnTo>
                    <a:pt x="4581" y="3111"/>
                  </a:lnTo>
                  <a:lnTo>
                    <a:pt x="4638" y="3356"/>
                  </a:lnTo>
                  <a:lnTo>
                    <a:pt x="4694" y="3602"/>
                  </a:lnTo>
                  <a:lnTo>
                    <a:pt x="4713" y="3865"/>
                  </a:lnTo>
                  <a:lnTo>
                    <a:pt x="4864" y="3564"/>
                  </a:lnTo>
                  <a:lnTo>
                    <a:pt x="4920" y="3394"/>
                  </a:lnTo>
                  <a:lnTo>
                    <a:pt x="4977" y="3243"/>
                  </a:lnTo>
                  <a:lnTo>
                    <a:pt x="5015" y="3074"/>
                  </a:lnTo>
                  <a:lnTo>
                    <a:pt x="5052" y="2904"/>
                  </a:lnTo>
                  <a:lnTo>
                    <a:pt x="5071" y="2716"/>
                  </a:lnTo>
                  <a:lnTo>
                    <a:pt x="5071" y="2546"/>
                  </a:lnTo>
                  <a:lnTo>
                    <a:pt x="5071" y="2282"/>
                  </a:lnTo>
                  <a:lnTo>
                    <a:pt x="5034" y="2037"/>
                  </a:lnTo>
                  <a:lnTo>
                    <a:pt x="4958" y="1792"/>
                  </a:lnTo>
                  <a:lnTo>
                    <a:pt x="4883" y="1547"/>
                  </a:lnTo>
                  <a:lnTo>
                    <a:pt x="4770" y="1321"/>
                  </a:lnTo>
                  <a:lnTo>
                    <a:pt x="4638" y="1113"/>
                  </a:lnTo>
                  <a:lnTo>
                    <a:pt x="4506" y="925"/>
                  </a:lnTo>
                  <a:lnTo>
                    <a:pt x="4336" y="736"/>
                  </a:lnTo>
                  <a:lnTo>
                    <a:pt x="4148" y="585"/>
                  </a:lnTo>
                  <a:lnTo>
                    <a:pt x="3959" y="435"/>
                  </a:lnTo>
                  <a:lnTo>
                    <a:pt x="3752" y="303"/>
                  </a:lnTo>
                  <a:lnTo>
                    <a:pt x="3525" y="208"/>
                  </a:lnTo>
                  <a:lnTo>
                    <a:pt x="3299" y="114"/>
                  </a:lnTo>
                  <a:lnTo>
                    <a:pt x="3054" y="57"/>
                  </a:lnTo>
                  <a:lnTo>
                    <a:pt x="2809" y="20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71"/>
            <p:cNvSpPr/>
            <p:nvPr/>
          </p:nvSpPr>
          <p:spPr>
            <a:xfrm>
              <a:off x="5996594" y="1851000"/>
              <a:ext cx="600390" cy="901621"/>
            </a:xfrm>
            <a:custGeom>
              <a:avLst/>
              <a:gdLst/>
              <a:ahLst/>
              <a:cxnLst/>
              <a:rect l="l" t="t" r="r" b="b"/>
              <a:pathLst>
                <a:path w="21454" h="32218" extrusionOk="0">
                  <a:moveTo>
                    <a:pt x="15817" y="1151"/>
                  </a:moveTo>
                  <a:lnTo>
                    <a:pt x="16100" y="1170"/>
                  </a:lnTo>
                  <a:lnTo>
                    <a:pt x="16363" y="1189"/>
                  </a:lnTo>
                  <a:lnTo>
                    <a:pt x="16627" y="1226"/>
                  </a:lnTo>
                  <a:lnTo>
                    <a:pt x="16891" y="1264"/>
                  </a:lnTo>
                  <a:lnTo>
                    <a:pt x="17136" y="1339"/>
                  </a:lnTo>
                  <a:lnTo>
                    <a:pt x="17381" y="1415"/>
                  </a:lnTo>
                  <a:lnTo>
                    <a:pt x="17627" y="1490"/>
                  </a:lnTo>
                  <a:lnTo>
                    <a:pt x="17853" y="1603"/>
                  </a:lnTo>
                  <a:lnTo>
                    <a:pt x="18060" y="1716"/>
                  </a:lnTo>
                  <a:lnTo>
                    <a:pt x="18267" y="1830"/>
                  </a:lnTo>
                  <a:lnTo>
                    <a:pt x="18475" y="1962"/>
                  </a:lnTo>
                  <a:lnTo>
                    <a:pt x="18663" y="2112"/>
                  </a:lnTo>
                  <a:lnTo>
                    <a:pt x="18852" y="2263"/>
                  </a:lnTo>
                  <a:lnTo>
                    <a:pt x="19021" y="2433"/>
                  </a:lnTo>
                  <a:lnTo>
                    <a:pt x="19191" y="2602"/>
                  </a:lnTo>
                  <a:lnTo>
                    <a:pt x="19342" y="2791"/>
                  </a:lnTo>
                  <a:lnTo>
                    <a:pt x="19493" y="2979"/>
                  </a:lnTo>
                  <a:lnTo>
                    <a:pt x="19625" y="3187"/>
                  </a:lnTo>
                  <a:lnTo>
                    <a:pt x="19757" y="3394"/>
                  </a:lnTo>
                  <a:lnTo>
                    <a:pt x="19870" y="3620"/>
                  </a:lnTo>
                  <a:lnTo>
                    <a:pt x="19964" y="3847"/>
                  </a:lnTo>
                  <a:lnTo>
                    <a:pt x="20058" y="4073"/>
                  </a:lnTo>
                  <a:lnTo>
                    <a:pt x="20134" y="4318"/>
                  </a:lnTo>
                  <a:lnTo>
                    <a:pt x="20190" y="4563"/>
                  </a:lnTo>
                  <a:lnTo>
                    <a:pt x="20247" y="4808"/>
                  </a:lnTo>
                  <a:lnTo>
                    <a:pt x="20285" y="5072"/>
                  </a:lnTo>
                  <a:lnTo>
                    <a:pt x="20303" y="5336"/>
                  </a:lnTo>
                  <a:lnTo>
                    <a:pt x="20322" y="5600"/>
                  </a:lnTo>
                  <a:lnTo>
                    <a:pt x="20322" y="5883"/>
                  </a:lnTo>
                  <a:lnTo>
                    <a:pt x="20303" y="6146"/>
                  </a:lnTo>
                  <a:lnTo>
                    <a:pt x="20266" y="6429"/>
                  </a:lnTo>
                  <a:lnTo>
                    <a:pt x="20228" y="6712"/>
                  </a:lnTo>
                  <a:lnTo>
                    <a:pt x="16835" y="25488"/>
                  </a:lnTo>
                  <a:lnTo>
                    <a:pt x="16778" y="25789"/>
                  </a:lnTo>
                  <a:lnTo>
                    <a:pt x="16703" y="26072"/>
                  </a:lnTo>
                  <a:lnTo>
                    <a:pt x="16627" y="26336"/>
                  </a:lnTo>
                  <a:lnTo>
                    <a:pt x="16514" y="26619"/>
                  </a:lnTo>
                  <a:lnTo>
                    <a:pt x="16420" y="26883"/>
                  </a:lnTo>
                  <a:lnTo>
                    <a:pt x="16288" y="27147"/>
                  </a:lnTo>
                  <a:lnTo>
                    <a:pt x="16156" y="27411"/>
                  </a:lnTo>
                  <a:lnTo>
                    <a:pt x="16024" y="27656"/>
                  </a:lnTo>
                  <a:lnTo>
                    <a:pt x="15873" y="27901"/>
                  </a:lnTo>
                  <a:lnTo>
                    <a:pt x="15704" y="28146"/>
                  </a:lnTo>
                  <a:lnTo>
                    <a:pt x="15534" y="28372"/>
                  </a:lnTo>
                  <a:lnTo>
                    <a:pt x="15346" y="28598"/>
                  </a:lnTo>
                  <a:lnTo>
                    <a:pt x="15157" y="28824"/>
                  </a:lnTo>
                  <a:lnTo>
                    <a:pt x="14950" y="29032"/>
                  </a:lnTo>
                  <a:lnTo>
                    <a:pt x="14761" y="29239"/>
                  </a:lnTo>
                  <a:lnTo>
                    <a:pt x="14535" y="29428"/>
                  </a:lnTo>
                  <a:lnTo>
                    <a:pt x="14309" y="29616"/>
                  </a:lnTo>
                  <a:lnTo>
                    <a:pt x="14082" y="29786"/>
                  </a:lnTo>
                  <a:lnTo>
                    <a:pt x="13856" y="29956"/>
                  </a:lnTo>
                  <a:lnTo>
                    <a:pt x="13611" y="30106"/>
                  </a:lnTo>
                  <a:lnTo>
                    <a:pt x="13366" y="30257"/>
                  </a:lnTo>
                  <a:lnTo>
                    <a:pt x="13121" y="30389"/>
                  </a:lnTo>
                  <a:lnTo>
                    <a:pt x="12857" y="30502"/>
                  </a:lnTo>
                  <a:lnTo>
                    <a:pt x="12593" y="30615"/>
                  </a:lnTo>
                  <a:lnTo>
                    <a:pt x="12329" y="30728"/>
                  </a:lnTo>
                  <a:lnTo>
                    <a:pt x="12065" y="30804"/>
                  </a:lnTo>
                  <a:lnTo>
                    <a:pt x="11801" y="30879"/>
                  </a:lnTo>
                  <a:lnTo>
                    <a:pt x="11519" y="30936"/>
                  </a:lnTo>
                  <a:lnTo>
                    <a:pt x="11255" y="30992"/>
                  </a:lnTo>
                  <a:lnTo>
                    <a:pt x="10972" y="31030"/>
                  </a:lnTo>
                  <a:lnTo>
                    <a:pt x="10689" y="31049"/>
                  </a:lnTo>
                  <a:lnTo>
                    <a:pt x="5354" y="31049"/>
                  </a:lnTo>
                  <a:lnTo>
                    <a:pt x="5090" y="31030"/>
                  </a:lnTo>
                  <a:lnTo>
                    <a:pt x="4827" y="30992"/>
                  </a:lnTo>
                  <a:lnTo>
                    <a:pt x="4563" y="30936"/>
                  </a:lnTo>
                  <a:lnTo>
                    <a:pt x="4318" y="30879"/>
                  </a:lnTo>
                  <a:lnTo>
                    <a:pt x="4072" y="30804"/>
                  </a:lnTo>
                  <a:lnTo>
                    <a:pt x="3846" y="30728"/>
                  </a:lnTo>
                  <a:lnTo>
                    <a:pt x="3620" y="30615"/>
                  </a:lnTo>
                  <a:lnTo>
                    <a:pt x="3394" y="30502"/>
                  </a:lnTo>
                  <a:lnTo>
                    <a:pt x="3186" y="30389"/>
                  </a:lnTo>
                  <a:lnTo>
                    <a:pt x="2979" y="30257"/>
                  </a:lnTo>
                  <a:lnTo>
                    <a:pt x="2791" y="30106"/>
                  </a:lnTo>
                  <a:lnTo>
                    <a:pt x="2602" y="29956"/>
                  </a:lnTo>
                  <a:lnTo>
                    <a:pt x="2432" y="29786"/>
                  </a:lnTo>
                  <a:lnTo>
                    <a:pt x="2263" y="29616"/>
                  </a:lnTo>
                  <a:lnTo>
                    <a:pt x="2112" y="29428"/>
                  </a:lnTo>
                  <a:lnTo>
                    <a:pt x="1961" y="29239"/>
                  </a:lnTo>
                  <a:lnTo>
                    <a:pt x="1829" y="29032"/>
                  </a:lnTo>
                  <a:lnTo>
                    <a:pt x="1716" y="28824"/>
                  </a:lnTo>
                  <a:lnTo>
                    <a:pt x="1603" y="28598"/>
                  </a:lnTo>
                  <a:lnTo>
                    <a:pt x="1490" y="28372"/>
                  </a:lnTo>
                  <a:lnTo>
                    <a:pt x="1414" y="28146"/>
                  </a:lnTo>
                  <a:lnTo>
                    <a:pt x="1339" y="27901"/>
                  </a:lnTo>
                  <a:lnTo>
                    <a:pt x="1264" y="27656"/>
                  </a:lnTo>
                  <a:lnTo>
                    <a:pt x="1207" y="27411"/>
                  </a:lnTo>
                  <a:lnTo>
                    <a:pt x="1169" y="27147"/>
                  </a:lnTo>
                  <a:lnTo>
                    <a:pt x="1151" y="26883"/>
                  </a:lnTo>
                  <a:lnTo>
                    <a:pt x="1132" y="26619"/>
                  </a:lnTo>
                  <a:lnTo>
                    <a:pt x="1151" y="26336"/>
                  </a:lnTo>
                  <a:lnTo>
                    <a:pt x="1151" y="26072"/>
                  </a:lnTo>
                  <a:lnTo>
                    <a:pt x="1188" y="25789"/>
                  </a:lnTo>
                  <a:lnTo>
                    <a:pt x="1226" y="25488"/>
                  </a:lnTo>
                  <a:lnTo>
                    <a:pt x="4619" y="6712"/>
                  </a:lnTo>
                  <a:lnTo>
                    <a:pt x="4676" y="6429"/>
                  </a:lnTo>
                  <a:lnTo>
                    <a:pt x="4751" y="6146"/>
                  </a:lnTo>
                  <a:lnTo>
                    <a:pt x="4845" y="5883"/>
                  </a:lnTo>
                  <a:lnTo>
                    <a:pt x="4940" y="5600"/>
                  </a:lnTo>
                  <a:lnTo>
                    <a:pt x="5053" y="5336"/>
                  </a:lnTo>
                  <a:lnTo>
                    <a:pt x="5166" y="5072"/>
                  </a:lnTo>
                  <a:lnTo>
                    <a:pt x="5298" y="4808"/>
                  </a:lnTo>
                  <a:lnTo>
                    <a:pt x="5449" y="4563"/>
                  </a:lnTo>
                  <a:lnTo>
                    <a:pt x="5599" y="4318"/>
                  </a:lnTo>
                  <a:lnTo>
                    <a:pt x="5750" y="4073"/>
                  </a:lnTo>
                  <a:lnTo>
                    <a:pt x="5920" y="3847"/>
                  </a:lnTo>
                  <a:lnTo>
                    <a:pt x="6108" y="3620"/>
                  </a:lnTo>
                  <a:lnTo>
                    <a:pt x="6297" y="3394"/>
                  </a:lnTo>
                  <a:lnTo>
                    <a:pt x="6504" y="3187"/>
                  </a:lnTo>
                  <a:lnTo>
                    <a:pt x="6712" y="2979"/>
                  </a:lnTo>
                  <a:lnTo>
                    <a:pt x="6919" y="2791"/>
                  </a:lnTo>
                  <a:lnTo>
                    <a:pt x="7145" y="2602"/>
                  </a:lnTo>
                  <a:lnTo>
                    <a:pt x="7371" y="2433"/>
                  </a:lnTo>
                  <a:lnTo>
                    <a:pt x="7598" y="2263"/>
                  </a:lnTo>
                  <a:lnTo>
                    <a:pt x="7843" y="2112"/>
                  </a:lnTo>
                  <a:lnTo>
                    <a:pt x="8088" y="1962"/>
                  </a:lnTo>
                  <a:lnTo>
                    <a:pt x="8333" y="1830"/>
                  </a:lnTo>
                  <a:lnTo>
                    <a:pt x="8597" y="1716"/>
                  </a:lnTo>
                  <a:lnTo>
                    <a:pt x="8861" y="1603"/>
                  </a:lnTo>
                  <a:lnTo>
                    <a:pt x="9125" y="1490"/>
                  </a:lnTo>
                  <a:lnTo>
                    <a:pt x="9389" y="1415"/>
                  </a:lnTo>
                  <a:lnTo>
                    <a:pt x="9652" y="1339"/>
                  </a:lnTo>
                  <a:lnTo>
                    <a:pt x="9935" y="1264"/>
                  </a:lnTo>
                  <a:lnTo>
                    <a:pt x="10199" y="1226"/>
                  </a:lnTo>
                  <a:lnTo>
                    <a:pt x="10482" y="1189"/>
                  </a:lnTo>
                  <a:lnTo>
                    <a:pt x="10765" y="1170"/>
                  </a:lnTo>
                  <a:lnTo>
                    <a:pt x="11047" y="1151"/>
                  </a:lnTo>
                  <a:close/>
                  <a:moveTo>
                    <a:pt x="11255" y="1"/>
                  </a:moveTo>
                  <a:lnTo>
                    <a:pt x="10915" y="20"/>
                  </a:lnTo>
                  <a:lnTo>
                    <a:pt x="10576" y="39"/>
                  </a:lnTo>
                  <a:lnTo>
                    <a:pt x="10237" y="76"/>
                  </a:lnTo>
                  <a:lnTo>
                    <a:pt x="9916" y="133"/>
                  </a:lnTo>
                  <a:lnTo>
                    <a:pt x="9577" y="208"/>
                  </a:lnTo>
                  <a:lnTo>
                    <a:pt x="9257" y="303"/>
                  </a:lnTo>
                  <a:lnTo>
                    <a:pt x="8936" y="416"/>
                  </a:lnTo>
                  <a:lnTo>
                    <a:pt x="8616" y="529"/>
                  </a:lnTo>
                  <a:lnTo>
                    <a:pt x="8295" y="661"/>
                  </a:lnTo>
                  <a:lnTo>
                    <a:pt x="7994" y="812"/>
                  </a:lnTo>
                  <a:lnTo>
                    <a:pt x="7692" y="981"/>
                  </a:lnTo>
                  <a:lnTo>
                    <a:pt x="7390" y="1151"/>
                  </a:lnTo>
                  <a:lnTo>
                    <a:pt x="7108" y="1339"/>
                  </a:lnTo>
                  <a:lnTo>
                    <a:pt x="6825" y="1547"/>
                  </a:lnTo>
                  <a:lnTo>
                    <a:pt x="6542" y="1754"/>
                  </a:lnTo>
                  <a:lnTo>
                    <a:pt x="6278" y="1980"/>
                  </a:lnTo>
                  <a:lnTo>
                    <a:pt x="6014" y="2207"/>
                  </a:lnTo>
                  <a:lnTo>
                    <a:pt x="5769" y="2452"/>
                  </a:lnTo>
                  <a:lnTo>
                    <a:pt x="5524" y="2697"/>
                  </a:lnTo>
                  <a:lnTo>
                    <a:pt x="5298" y="2961"/>
                  </a:lnTo>
                  <a:lnTo>
                    <a:pt x="5072" y="3243"/>
                  </a:lnTo>
                  <a:lnTo>
                    <a:pt x="4864" y="3526"/>
                  </a:lnTo>
                  <a:lnTo>
                    <a:pt x="4676" y="3809"/>
                  </a:lnTo>
                  <a:lnTo>
                    <a:pt x="4487" y="4111"/>
                  </a:lnTo>
                  <a:lnTo>
                    <a:pt x="4318" y="4412"/>
                  </a:lnTo>
                  <a:lnTo>
                    <a:pt x="4148" y="4733"/>
                  </a:lnTo>
                  <a:lnTo>
                    <a:pt x="4016" y="5034"/>
                  </a:lnTo>
                  <a:lnTo>
                    <a:pt x="3884" y="5374"/>
                  </a:lnTo>
                  <a:lnTo>
                    <a:pt x="3752" y="5694"/>
                  </a:lnTo>
                  <a:lnTo>
                    <a:pt x="3658" y="6033"/>
                  </a:lnTo>
                  <a:lnTo>
                    <a:pt x="3564" y="6373"/>
                  </a:lnTo>
                  <a:lnTo>
                    <a:pt x="3507" y="6712"/>
                  </a:lnTo>
                  <a:lnTo>
                    <a:pt x="114" y="25488"/>
                  </a:lnTo>
                  <a:lnTo>
                    <a:pt x="57" y="25846"/>
                  </a:lnTo>
                  <a:lnTo>
                    <a:pt x="19" y="26185"/>
                  </a:lnTo>
                  <a:lnTo>
                    <a:pt x="1" y="26525"/>
                  </a:lnTo>
                  <a:lnTo>
                    <a:pt x="1" y="26845"/>
                  </a:lnTo>
                  <a:lnTo>
                    <a:pt x="19" y="27166"/>
                  </a:lnTo>
                  <a:lnTo>
                    <a:pt x="38" y="27486"/>
                  </a:lnTo>
                  <a:lnTo>
                    <a:pt x="95" y="27807"/>
                  </a:lnTo>
                  <a:lnTo>
                    <a:pt x="151" y="28108"/>
                  </a:lnTo>
                  <a:lnTo>
                    <a:pt x="227" y="28410"/>
                  </a:lnTo>
                  <a:lnTo>
                    <a:pt x="321" y="28693"/>
                  </a:lnTo>
                  <a:lnTo>
                    <a:pt x="434" y="28975"/>
                  </a:lnTo>
                  <a:lnTo>
                    <a:pt x="547" y="29258"/>
                  </a:lnTo>
                  <a:lnTo>
                    <a:pt x="679" y="29522"/>
                  </a:lnTo>
                  <a:lnTo>
                    <a:pt x="830" y="29767"/>
                  </a:lnTo>
                  <a:lnTo>
                    <a:pt x="1000" y="30012"/>
                  </a:lnTo>
                  <a:lnTo>
                    <a:pt x="1169" y="30238"/>
                  </a:lnTo>
                  <a:lnTo>
                    <a:pt x="1358" y="30465"/>
                  </a:lnTo>
                  <a:lnTo>
                    <a:pt x="1546" y="30672"/>
                  </a:lnTo>
                  <a:lnTo>
                    <a:pt x="1773" y="30879"/>
                  </a:lnTo>
                  <a:lnTo>
                    <a:pt x="1980" y="31068"/>
                  </a:lnTo>
                  <a:lnTo>
                    <a:pt x="2225" y="31237"/>
                  </a:lnTo>
                  <a:lnTo>
                    <a:pt x="2470" y="31407"/>
                  </a:lnTo>
                  <a:lnTo>
                    <a:pt x="2715" y="31558"/>
                  </a:lnTo>
                  <a:lnTo>
                    <a:pt x="2979" y="31690"/>
                  </a:lnTo>
                  <a:lnTo>
                    <a:pt x="3262" y="31803"/>
                  </a:lnTo>
                  <a:lnTo>
                    <a:pt x="3545" y="31916"/>
                  </a:lnTo>
                  <a:lnTo>
                    <a:pt x="3846" y="32010"/>
                  </a:lnTo>
                  <a:lnTo>
                    <a:pt x="4148" y="32086"/>
                  </a:lnTo>
                  <a:lnTo>
                    <a:pt x="4450" y="32142"/>
                  </a:lnTo>
                  <a:lnTo>
                    <a:pt x="4770" y="32180"/>
                  </a:lnTo>
                  <a:lnTo>
                    <a:pt x="5090" y="32199"/>
                  </a:lnTo>
                  <a:lnTo>
                    <a:pt x="5430" y="32218"/>
                  </a:lnTo>
                  <a:lnTo>
                    <a:pt x="10218" y="32218"/>
                  </a:lnTo>
                  <a:lnTo>
                    <a:pt x="10538" y="32199"/>
                  </a:lnTo>
                  <a:lnTo>
                    <a:pt x="10878" y="32180"/>
                  </a:lnTo>
                  <a:lnTo>
                    <a:pt x="11217" y="32142"/>
                  </a:lnTo>
                  <a:lnTo>
                    <a:pt x="11556" y="32086"/>
                  </a:lnTo>
                  <a:lnTo>
                    <a:pt x="11877" y="32010"/>
                  </a:lnTo>
                  <a:lnTo>
                    <a:pt x="12197" y="31916"/>
                  </a:lnTo>
                  <a:lnTo>
                    <a:pt x="12537" y="31803"/>
                  </a:lnTo>
                  <a:lnTo>
                    <a:pt x="12838" y="31690"/>
                  </a:lnTo>
                  <a:lnTo>
                    <a:pt x="13159" y="31558"/>
                  </a:lnTo>
                  <a:lnTo>
                    <a:pt x="13460" y="31407"/>
                  </a:lnTo>
                  <a:lnTo>
                    <a:pt x="13781" y="31237"/>
                  </a:lnTo>
                  <a:lnTo>
                    <a:pt x="14064" y="31068"/>
                  </a:lnTo>
                  <a:lnTo>
                    <a:pt x="14365" y="30879"/>
                  </a:lnTo>
                  <a:lnTo>
                    <a:pt x="14648" y="30672"/>
                  </a:lnTo>
                  <a:lnTo>
                    <a:pt x="14912" y="30465"/>
                  </a:lnTo>
                  <a:lnTo>
                    <a:pt x="15176" y="30238"/>
                  </a:lnTo>
                  <a:lnTo>
                    <a:pt x="15440" y="30012"/>
                  </a:lnTo>
                  <a:lnTo>
                    <a:pt x="15685" y="29767"/>
                  </a:lnTo>
                  <a:lnTo>
                    <a:pt x="15930" y="29522"/>
                  </a:lnTo>
                  <a:lnTo>
                    <a:pt x="16156" y="29258"/>
                  </a:lnTo>
                  <a:lnTo>
                    <a:pt x="16382" y="28975"/>
                  </a:lnTo>
                  <a:lnTo>
                    <a:pt x="16590" y="28693"/>
                  </a:lnTo>
                  <a:lnTo>
                    <a:pt x="16797" y="28410"/>
                  </a:lnTo>
                  <a:lnTo>
                    <a:pt x="16967" y="28108"/>
                  </a:lnTo>
                  <a:lnTo>
                    <a:pt x="17136" y="27807"/>
                  </a:lnTo>
                  <a:lnTo>
                    <a:pt x="17306" y="27486"/>
                  </a:lnTo>
                  <a:lnTo>
                    <a:pt x="17457" y="27166"/>
                  </a:lnTo>
                  <a:lnTo>
                    <a:pt x="17589" y="26845"/>
                  </a:lnTo>
                  <a:lnTo>
                    <a:pt x="17702" y="26525"/>
                  </a:lnTo>
                  <a:lnTo>
                    <a:pt x="17796" y="26185"/>
                  </a:lnTo>
                  <a:lnTo>
                    <a:pt x="17890" y="25846"/>
                  </a:lnTo>
                  <a:lnTo>
                    <a:pt x="17966" y="25488"/>
                  </a:lnTo>
                  <a:lnTo>
                    <a:pt x="21359" y="6712"/>
                  </a:lnTo>
                  <a:lnTo>
                    <a:pt x="21397" y="6373"/>
                  </a:lnTo>
                  <a:lnTo>
                    <a:pt x="21434" y="6033"/>
                  </a:lnTo>
                  <a:lnTo>
                    <a:pt x="21453" y="5694"/>
                  </a:lnTo>
                  <a:lnTo>
                    <a:pt x="21453" y="5374"/>
                  </a:lnTo>
                  <a:lnTo>
                    <a:pt x="21453" y="5034"/>
                  </a:lnTo>
                  <a:lnTo>
                    <a:pt x="21416" y="4733"/>
                  </a:lnTo>
                  <a:lnTo>
                    <a:pt x="21378" y="4412"/>
                  </a:lnTo>
                  <a:lnTo>
                    <a:pt x="21302" y="4111"/>
                  </a:lnTo>
                  <a:lnTo>
                    <a:pt x="21227" y="3809"/>
                  </a:lnTo>
                  <a:lnTo>
                    <a:pt x="21133" y="3526"/>
                  </a:lnTo>
                  <a:lnTo>
                    <a:pt x="21039" y="3243"/>
                  </a:lnTo>
                  <a:lnTo>
                    <a:pt x="20907" y="2961"/>
                  </a:lnTo>
                  <a:lnTo>
                    <a:pt x="20775" y="2697"/>
                  </a:lnTo>
                  <a:lnTo>
                    <a:pt x="20624" y="2452"/>
                  </a:lnTo>
                  <a:lnTo>
                    <a:pt x="20473" y="2207"/>
                  </a:lnTo>
                  <a:lnTo>
                    <a:pt x="20285" y="1980"/>
                  </a:lnTo>
                  <a:lnTo>
                    <a:pt x="20096" y="1754"/>
                  </a:lnTo>
                  <a:lnTo>
                    <a:pt x="19907" y="1547"/>
                  </a:lnTo>
                  <a:lnTo>
                    <a:pt x="19700" y="1339"/>
                  </a:lnTo>
                  <a:lnTo>
                    <a:pt x="19474" y="1151"/>
                  </a:lnTo>
                  <a:lnTo>
                    <a:pt x="19248" y="981"/>
                  </a:lnTo>
                  <a:lnTo>
                    <a:pt x="19003" y="812"/>
                  </a:lnTo>
                  <a:lnTo>
                    <a:pt x="18739" y="661"/>
                  </a:lnTo>
                  <a:lnTo>
                    <a:pt x="18475" y="529"/>
                  </a:lnTo>
                  <a:lnTo>
                    <a:pt x="18192" y="416"/>
                  </a:lnTo>
                  <a:lnTo>
                    <a:pt x="17909" y="303"/>
                  </a:lnTo>
                  <a:lnTo>
                    <a:pt x="17627" y="208"/>
                  </a:lnTo>
                  <a:lnTo>
                    <a:pt x="17325" y="133"/>
                  </a:lnTo>
                  <a:lnTo>
                    <a:pt x="17004" y="76"/>
                  </a:lnTo>
                  <a:lnTo>
                    <a:pt x="16684" y="39"/>
                  </a:lnTo>
                  <a:lnTo>
                    <a:pt x="16363" y="20"/>
                  </a:lnTo>
                  <a:lnTo>
                    <a:pt x="16024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71"/>
            <p:cNvSpPr/>
            <p:nvPr/>
          </p:nvSpPr>
          <p:spPr>
            <a:xfrm>
              <a:off x="5985512" y="1843108"/>
              <a:ext cx="591407" cy="890007"/>
            </a:xfrm>
            <a:custGeom>
              <a:avLst/>
              <a:gdLst/>
              <a:ahLst/>
              <a:cxnLst/>
              <a:rect l="l" t="t" r="r" b="b"/>
              <a:pathLst>
                <a:path w="21133" h="31803" extrusionOk="0">
                  <a:moveTo>
                    <a:pt x="15855" y="1150"/>
                  </a:moveTo>
                  <a:lnTo>
                    <a:pt x="16119" y="1169"/>
                  </a:lnTo>
                  <a:lnTo>
                    <a:pt x="16382" y="1207"/>
                  </a:lnTo>
                  <a:lnTo>
                    <a:pt x="16628" y="1263"/>
                  </a:lnTo>
                  <a:lnTo>
                    <a:pt x="16891" y="1320"/>
                  </a:lnTo>
                  <a:lnTo>
                    <a:pt x="17118" y="1395"/>
                  </a:lnTo>
                  <a:lnTo>
                    <a:pt x="17363" y="1489"/>
                  </a:lnTo>
                  <a:lnTo>
                    <a:pt x="17570" y="1584"/>
                  </a:lnTo>
                  <a:lnTo>
                    <a:pt x="17796" y="1697"/>
                  </a:lnTo>
                  <a:lnTo>
                    <a:pt x="18004" y="1810"/>
                  </a:lnTo>
                  <a:lnTo>
                    <a:pt x="18211" y="1942"/>
                  </a:lnTo>
                  <a:lnTo>
                    <a:pt x="18400" y="2093"/>
                  </a:lnTo>
                  <a:lnTo>
                    <a:pt x="18569" y="2244"/>
                  </a:lnTo>
                  <a:lnTo>
                    <a:pt x="18739" y="2413"/>
                  </a:lnTo>
                  <a:lnTo>
                    <a:pt x="18909" y="2583"/>
                  </a:lnTo>
                  <a:lnTo>
                    <a:pt x="19059" y="2753"/>
                  </a:lnTo>
                  <a:lnTo>
                    <a:pt x="19210" y="2941"/>
                  </a:lnTo>
                  <a:lnTo>
                    <a:pt x="19342" y="3148"/>
                  </a:lnTo>
                  <a:lnTo>
                    <a:pt x="19455" y="3356"/>
                  </a:lnTo>
                  <a:lnTo>
                    <a:pt x="19568" y="3563"/>
                  </a:lnTo>
                  <a:lnTo>
                    <a:pt x="19663" y="3789"/>
                  </a:lnTo>
                  <a:lnTo>
                    <a:pt x="19757" y="4016"/>
                  </a:lnTo>
                  <a:lnTo>
                    <a:pt x="19832" y="4261"/>
                  </a:lnTo>
                  <a:lnTo>
                    <a:pt x="19889" y="4506"/>
                  </a:lnTo>
                  <a:lnTo>
                    <a:pt x="19945" y="4751"/>
                  </a:lnTo>
                  <a:lnTo>
                    <a:pt x="19983" y="5015"/>
                  </a:lnTo>
                  <a:lnTo>
                    <a:pt x="20002" y="5260"/>
                  </a:lnTo>
                  <a:lnTo>
                    <a:pt x="20021" y="5542"/>
                  </a:lnTo>
                  <a:lnTo>
                    <a:pt x="20021" y="5806"/>
                  </a:lnTo>
                  <a:lnTo>
                    <a:pt x="20002" y="6070"/>
                  </a:lnTo>
                  <a:lnTo>
                    <a:pt x="19964" y="6353"/>
                  </a:lnTo>
                  <a:lnTo>
                    <a:pt x="19926" y="6636"/>
                  </a:lnTo>
                  <a:lnTo>
                    <a:pt x="16590" y="25167"/>
                  </a:lnTo>
                  <a:lnTo>
                    <a:pt x="16533" y="25449"/>
                  </a:lnTo>
                  <a:lnTo>
                    <a:pt x="16458" y="25732"/>
                  </a:lnTo>
                  <a:lnTo>
                    <a:pt x="16364" y="26015"/>
                  </a:lnTo>
                  <a:lnTo>
                    <a:pt x="16269" y="26279"/>
                  </a:lnTo>
                  <a:lnTo>
                    <a:pt x="16175" y="26543"/>
                  </a:lnTo>
                  <a:lnTo>
                    <a:pt x="16043" y="26807"/>
                  </a:lnTo>
                  <a:lnTo>
                    <a:pt x="15911" y="27052"/>
                  </a:lnTo>
                  <a:lnTo>
                    <a:pt x="15779" y="27316"/>
                  </a:lnTo>
                  <a:lnTo>
                    <a:pt x="15628" y="27542"/>
                  </a:lnTo>
                  <a:lnTo>
                    <a:pt x="15478" y="27787"/>
                  </a:lnTo>
                  <a:lnTo>
                    <a:pt x="15289" y="28013"/>
                  </a:lnTo>
                  <a:lnTo>
                    <a:pt x="15119" y="28239"/>
                  </a:lnTo>
                  <a:lnTo>
                    <a:pt x="14931" y="28447"/>
                  </a:lnTo>
                  <a:lnTo>
                    <a:pt x="14742" y="28654"/>
                  </a:lnTo>
                  <a:lnTo>
                    <a:pt x="14328" y="29050"/>
                  </a:lnTo>
                  <a:lnTo>
                    <a:pt x="14101" y="29238"/>
                  </a:lnTo>
                  <a:lnTo>
                    <a:pt x="13875" y="29408"/>
                  </a:lnTo>
                  <a:lnTo>
                    <a:pt x="13649" y="29578"/>
                  </a:lnTo>
                  <a:lnTo>
                    <a:pt x="13404" y="29729"/>
                  </a:lnTo>
                  <a:lnTo>
                    <a:pt x="13178" y="29861"/>
                  </a:lnTo>
                  <a:lnTo>
                    <a:pt x="12914" y="29993"/>
                  </a:lnTo>
                  <a:lnTo>
                    <a:pt x="12669" y="30124"/>
                  </a:lnTo>
                  <a:lnTo>
                    <a:pt x="12424" y="30238"/>
                  </a:lnTo>
                  <a:lnTo>
                    <a:pt x="12160" y="30332"/>
                  </a:lnTo>
                  <a:lnTo>
                    <a:pt x="11896" y="30407"/>
                  </a:lnTo>
                  <a:lnTo>
                    <a:pt x="11632" y="30483"/>
                  </a:lnTo>
                  <a:lnTo>
                    <a:pt x="11349" y="30558"/>
                  </a:lnTo>
                  <a:lnTo>
                    <a:pt x="11085" y="30596"/>
                  </a:lnTo>
                  <a:lnTo>
                    <a:pt x="10821" y="30633"/>
                  </a:lnTo>
                  <a:lnTo>
                    <a:pt x="10539" y="30652"/>
                  </a:lnTo>
                  <a:lnTo>
                    <a:pt x="10256" y="30671"/>
                  </a:lnTo>
                  <a:lnTo>
                    <a:pt x="5562" y="30671"/>
                  </a:lnTo>
                  <a:lnTo>
                    <a:pt x="5279" y="30652"/>
                  </a:lnTo>
                  <a:lnTo>
                    <a:pt x="5015" y="30633"/>
                  </a:lnTo>
                  <a:lnTo>
                    <a:pt x="4751" y="30596"/>
                  </a:lnTo>
                  <a:lnTo>
                    <a:pt x="4506" y="30558"/>
                  </a:lnTo>
                  <a:lnTo>
                    <a:pt x="4261" y="30483"/>
                  </a:lnTo>
                  <a:lnTo>
                    <a:pt x="4016" y="30407"/>
                  </a:lnTo>
                  <a:lnTo>
                    <a:pt x="3790" y="30332"/>
                  </a:lnTo>
                  <a:lnTo>
                    <a:pt x="3564" y="30238"/>
                  </a:lnTo>
                  <a:lnTo>
                    <a:pt x="3337" y="30124"/>
                  </a:lnTo>
                  <a:lnTo>
                    <a:pt x="3130" y="29993"/>
                  </a:lnTo>
                  <a:lnTo>
                    <a:pt x="2942" y="29861"/>
                  </a:lnTo>
                  <a:lnTo>
                    <a:pt x="2753" y="29729"/>
                  </a:lnTo>
                  <a:lnTo>
                    <a:pt x="2565" y="29578"/>
                  </a:lnTo>
                  <a:lnTo>
                    <a:pt x="2395" y="29408"/>
                  </a:lnTo>
                  <a:lnTo>
                    <a:pt x="2225" y="29238"/>
                  </a:lnTo>
                  <a:lnTo>
                    <a:pt x="2074" y="29050"/>
                  </a:lnTo>
                  <a:lnTo>
                    <a:pt x="1942" y="28861"/>
                  </a:lnTo>
                  <a:lnTo>
                    <a:pt x="1810" y="28654"/>
                  </a:lnTo>
                  <a:lnTo>
                    <a:pt x="1679" y="28447"/>
                  </a:lnTo>
                  <a:lnTo>
                    <a:pt x="1584" y="28239"/>
                  </a:lnTo>
                  <a:lnTo>
                    <a:pt x="1471" y="28013"/>
                  </a:lnTo>
                  <a:lnTo>
                    <a:pt x="1396" y="27787"/>
                  </a:lnTo>
                  <a:lnTo>
                    <a:pt x="1320" y="27542"/>
                  </a:lnTo>
                  <a:lnTo>
                    <a:pt x="1245" y="27316"/>
                  </a:lnTo>
                  <a:lnTo>
                    <a:pt x="1207" y="27052"/>
                  </a:lnTo>
                  <a:lnTo>
                    <a:pt x="1170" y="26807"/>
                  </a:lnTo>
                  <a:lnTo>
                    <a:pt x="1132" y="26543"/>
                  </a:lnTo>
                  <a:lnTo>
                    <a:pt x="1132" y="26279"/>
                  </a:lnTo>
                  <a:lnTo>
                    <a:pt x="1132" y="26015"/>
                  </a:lnTo>
                  <a:lnTo>
                    <a:pt x="1151" y="25732"/>
                  </a:lnTo>
                  <a:lnTo>
                    <a:pt x="1170" y="25449"/>
                  </a:lnTo>
                  <a:lnTo>
                    <a:pt x="1226" y="25167"/>
                  </a:lnTo>
                  <a:lnTo>
                    <a:pt x="4563" y="6636"/>
                  </a:lnTo>
                  <a:lnTo>
                    <a:pt x="4619" y="6353"/>
                  </a:lnTo>
                  <a:lnTo>
                    <a:pt x="4695" y="6070"/>
                  </a:lnTo>
                  <a:lnTo>
                    <a:pt x="4770" y="5806"/>
                  </a:lnTo>
                  <a:lnTo>
                    <a:pt x="4864" y="5542"/>
                  </a:lnTo>
                  <a:lnTo>
                    <a:pt x="4977" y="5260"/>
                  </a:lnTo>
                  <a:lnTo>
                    <a:pt x="5091" y="5015"/>
                  </a:lnTo>
                  <a:lnTo>
                    <a:pt x="5223" y="4751"/>
                  </a:lnTo>
                  <a:lnTo>
                    <a:pt x="5354" y="4506"/>
                  </a:lnTo>
                  <a:lnTo>
                    <a:pt x="5505" y="4261"/>
                  </a:lnTo>
                  <a:lnTo>
                    <a:pt x="5675" y="4016"/>
                  </a:lnTo>
                  <a:lnTo>
                    <a:pt x="5845" y="3789"/>
                  </a:lnTo>
                  <a:lnTo>
                    <a:pt x="6014" y="3563"/>
                  </a:lnTo>
                  <a:lnTo>
                    <a:pt x="6203" y="3356"/>
                  </a:lnTo>
                  <a:lnTo>
                    <a:pt x="6410" y="3148"/>
                  </a:lnTo>
                  <a:lnTo>
                    <a:pt x="6825" y="2753"/>
                  </a:lnTo>
                  <a:lnTo>
                    <a:pt x="7032" y="2583"/>
                  </a:lnTo>
                  <a:lnTo>
                    <a:pt x="7258" y="2413"/>
                  </a:lnTo>
                  <a:lnTo>
                    <a:pt x="7485" y="2244"/>
                  </a:lnTo>
                  <a:lnTo>
                    <a:pt x="7730" y="2093"/>
                  </a:lnTo>
                  <a:lnTo>
                    <a:pt x="7975" y="1942"/>
                  </a:lnTo>
                  <a:lnTo>
                    <a:pt x="8220" y="1810"/>
                  </a:lnTo>
                  <a:lnTo>
                    <a:pt x="8465" y="1697"/>
                  </a:lnTo>
                  <a:lnTo>
                    <a:pt x="8729" y="1584"/>
                  </a:lnTo>
                  <a:lnTo>
                    <a:pt x="8993" y="1489"/>
                  </a:lnTo>
                  <a:lnTo>
                    <a:pt x="9257" y="1395"/>
                  </a:lnTo>
                  <a:lnTo>
                    <a:pt x="9521" y="1320"/>
                  </a:lnTo>
                  <a:lnTo>
                    <a:pt x="9785" y="1263"/>
                  </a:lnTo>
                  <a:lnTo>
                    <a:pt x="10048" y="1207"/>
                  </a:lnTo>
                  <a:lnTo>
                    <a:pt x="10331" y="1169"/>
                  </a:lnTo>
                  <a:lnTo>
                    <a:pt x="10595" y="1150"/>
                  </a:lnTo>
                  <a:close/>
                  <a:moveTo>
                    <a:pt x="11085" y="0"/>
                  </a:moveTo>
                  <a:lnTo>
                    <a:pt x="10746" y="19"/>
                  </a:lnTo>
                  <a:lnTo>
                    <a:pt x="10425" y="38"/>
                  </a:lnTo>
                  <a:lnTo>
                    <a:pt x="10086" y="76"/>
                  </a:lnTo>
                  <a:lnTo>
                    <a:pt x="9766" y="151"/>
                  </a:lnTo>
                  <a:lnTo>
                    <a:pt x="9445" y="226"/>
                  </a:lnTo>
                  <a:lnTo>
                    <a:pt x="9125" y="302"/>
                  </a:lnTo>
                  <a:lnTo>
                    <a:pt x="8804" y="415"/>
                  </a:lnTo>
                  <a:lnTo>
                    <a:pt x="8484" y="528"/>
                  </a:lnTo>
                  <a:lnTo>
                    <a:pt x="8182" y="660"/>
                  </a:lnTo>
                  <a:lnTo>
                    <a:pt x="7881" y="811"/>
                  </a:lnTo>
                  <a:lnTo>
                    <a:pt x="7579" y="962"/>
                  </a:lnTo>
                  <a:lnTo>
                    <a:pt x="7277" y="1150"/>
                  </a:lnTo>
                  <a:lnTo>
                    <a:pt x="6995" y="1320"/>
                  </a:lnTo>
                  <a:lnTo>
                    <a:pt x="6712" y="1527"/>
                  </a:lnTo>
                  <a:lnTo>
                    <a:pt x="6448" y="1735"/>
                  </a:lnTo>
                  <a:lnTo>
                    <a:pt x="6184" y="1961"/>
                  </a:lnTo>
                  <a:lnTo>
                    <a:pt x="5920" y="2187"/>
                  </a:lnTo>
                  <a:lnTo>
                    <a:pt x="5675" y="2432"/>
                  </a:lnTo>
                  <a:lnTo>
                    <a:pt x="5449" y="2677"/>
                  </a:lnTo>
                  <a:lnTo>
                    <a:pt x="5223" y="2941"/>
                  </a:lnTo>
                  <a:lnTo>
                    <a:pt x="4996" y="3205"/>
                  </a:lnTo>
                  <a:lnTo>
                    <a:pt x="4789" y="3488"/>
                  </a:lnTo>
                  <a:lnTo>
                    <a:pt x="4600" y="3770"/>
                  </a:lnTo>
                  <a:lnTo>
                    <a:pt x="4431" y="4053"/>
                  </a:lnTo>
                  <a:lnTo>
                    <a:pt x="4261" y="4355"/>
                  </a:lnTo>
                  <a:lnTo>
                    <a:pt x="4091" y="4675"/>
                  </a:lnTo>
                  <a:lnTo>
                    <a:pt x="3960" y="4977"/>
                  </a:lnTo>
                  <a:lnTo>
                    <a:pt x="3828" y="5297"/>
                  </a:lnTo>
                  <a:lnTo>
                    <a:pt x="3714" y="5637"/>
                  </a:lnTo>
                  <a:lnTo>
                    <a:pt x="3601" y="5957"/>
                  </a:lnTo>
                  <a:lnTo>
                    <a:pt x="3526" y="6297"/>
                  </a:lnTo>
                  <a:lnTo>
                    <a:pt x="3451" y="6636"/>
                  </a:lnTo>
                  <a:lnTo>
                    <a:pt x="114" y="25167"/>
                  </a:lnTo>
                  <a:lnTo>
                    <a:pt x="57" y="25506"/>
                  </a:lnTo>
                  <a:lnTo>
                    <a:pt x="20" y="25845"/>
                  </a:lnTo>
                  <a:lnTo>
                    <a:pt x="1" y="26185"/>
                  </a:lnTo>
                  <a:lnTo>
                    <a:pt x="1" y="26505"/>
                  </a:lnTo>
                  <a:lnTo>
                    <a:pt x="20" y="26825"/>
                  </a:lnTo>
                  <a:lnTo>
                    <a:pt x="38" y="27146"/>
                  </a:lnTo>
                  <a:lnTo>
                    <a:pt x="95" y="27448"/>
                  </a:lnTo>
                  <a:lnTo>
                    <a:pt x="152" y="27749"/>
                  </a:lnTo>
                  <a:lnTo>
                    <a:pt x="227" y="28051"/>
                  </a:lnTo>
                  <a:lnTo>
                    <a:pt x="321" y="28334"/>
                  </a:lnTo>
                  <a:lnTo>
                    <a:pt x="415" y="28616"/>
                  </a:lnTo>
                  <a:lnTo>
                    <a:pt x="547" y="28880"/>
                  </a:lnTo>
                  <a:lnTo>
                    <a:pt x="679" y="29144"/>
                  </a:lnTo>
                  <a:lnTo>
                    <a:pt x="830" y="29389"/>
                  </a:lnTo>
                  <a:lnTo>
                    <a:pt x="981" y="29634"/>
                  </a:lnTo>
                  <a:lnTo>
                    <a:pt x="1151" y="29861"/>
                  </a:lnTo>
                  <a:lnTo>
                    <a:pt x="1339" y="30087"/>
                  </a:lnTo>
                  <a:lnTo>
                    <a:pt x="1528" y="30294"/>
                  </a:lnTo>
                  <a:lnTo>
                    <a:pt x="1735" y="30483"/>
                  </a:lnTo>
                  <a:lnTo>
                    <a:pt x="1961" y="30671"/>
                  </a:lnTo>
                  <a:lnTo>
                    <a:pt x="2187" y="30841"/>
                  </a:lnTo>
                  <a:lnTo>
                    <a:pt x="2433" y="31010"/>
                  </a:lnTo>
                  <a:lnTo>
                    <a:pt x="2678" y="31142"/>
                  </a:lnTo>
                  <a:lnTo>
                    <a:pt x="2942" y="31274"/>
                  </a:lnTo>
                  <a:lnTo>
                    <a:pt x="3205" y="31406"/>
                  </a:lnTo>
                  <a:lnTo>
                    <a:pt x="3488" y="31501"/>
                  </a:lnTo>
                  <a:lnTo>
                    <a:pt x="3790" y="31595"/>
                  </a:lnTo>
                  <a:lnTo>
                    <a:pt x="4073" y="31670"/>
                  </a:lnTo>
                  <a:lnTo>
                    <a:pt x="4393" y="31727"/>
                  </a:lnTo>
                  <a:lnTo>
                    <a:pt x="4695" y="31765"/>
                  </a:lnTo>
                  <a:lnTo>
                    <a:pt x="5015" y="31802"/>
                  </a:lnTo>
                  <a:lnTo>
                    <a:pt x="10388" y="31802"/>
                  </a:lnTo>
                  <a:lnTo>
                    <a:pt x="10727" y="31765"/>
                  </a:lnTo>
                  <a:lnTo>
                    <a:pt x="11048" y="31727"/>
                  </a:lnTo>
                  <a:lnTo>
                    <a:pt x="11387" y="31670"/>
                  </a:lnTo>
                  <a:lnTo>
                    <a:pt x="11707" y="31595"/>
                  </a:lnTo>
                  <a:lnTo>
                    <a:pt x="12028" y="31501"/>
                  </a:lnTo>
                  <a:lnTo>
                    <a:pt x="12348" y="31406"/>
                  </a:lnTo>
                  <a:lnTo>
                    <a:pt x="12650" y="31274"/>
                  </a:lnTo>
                  <a:lnTo>
                    <a:pt x="12970" y="31142"/>
                  </a:lnTo>
                  <a:lnTo>
                    <a:pt x="13272" y="31010"/>
                  </a:lnTo>
                  <a:lnTo>
                    <a:pt x="13574" y="30841"/>
                  </a:lnTo>
                  <a:lnTo>
                    <a:pt x="13856" y="30671"/>
                  </a:lnTo>
                  <a:lnTo>
                    <a:pt x="14139" y="30483"/>
                  </a:lnTo>
                  <a:lnTo>
                    <a:pt x="14422" y="30294"/>
                  </a:lnTo>
                  <a:lnTo>
                    <a:pt x="14705" y="30087"/>
                  </a:lnTo>
                  <a:lnTo>
                    <a:pt x="14950" y="29861"/>
                  </a:lnTo>
                  <a:lnTo>
                    <a:pt x="15214" y="29634"/>
                  </a:lnTo>
                  <a:lnTo>
                    <a:pt x="15459" y="29389"/>
                  </a:lnTo>
                  <a:lnTo>
                    <a:pt x="15704" y="29144"/>
                  </a:lnTo>
                  <a:lnTo>
                    <a:pt x="15930" y="28880"/>
                  </a:lnTo>
                  <a:lnTo>
                    <a:pt x="16137" y="28616"/>
                  </a:lnTo>
                  <a:lnTo>
                    <a:pt x="16345" y="28334"/>
                  </a:lnTo>
                  <a:lnTo>
                    <a:pt x="16533" y="28051"/>
                  </a:lnTo>
                  <a:lnTo>
                    <a:pt x="16722" y="27749"/>
                  </a:lnTo>
                  <a:lnTo>
                    <a:pt x="16891" y="27448"/>
                  </a:lnTo>
                  <a:lnTo>
                    <a:pt x="17042" y="27146"/>
                  </a:lnTo>
                  <a:lnTo>
                    <a:pt x="17193" y="26825"/>
                  </a:lnTo>
                  <a:lnTo>
                    <a:pt x="17325" y="26505"/>
                  </a:lnTo>
                  <a:lnTo>
                    <a:pt x="17438" y="26185"/>
                  </a:lnTo>
                  <a:lnTo>
                    <a:pt x="17532" y="25845"/>
                  </a:lnTo>
                  <a:lnTo>
                    <a:pt x="17627" y="25506"/>
                  </a:lnTo>
                  <a:lnTo>
                    <a:pt x="17683" y="25167"/>
                  </a:lnTo>
                  <a:lnTo>
                    <a:pt x="21039" y="6636"/>
                  </a:lnTo>
                  <a:lnTo>
                    <a:pt x="21076" y="6297"/>
                  </a:lnTo>
                  <a:lnTo>
                    <a:pt x="21114" y="5957"/>
                  </a:lnTo>
                  <a:lnTo>
                    <a:pt x="21133" y="5637"/>
                  </a:lnTo>
                  <a:lnTo>
                    <a:pt x="21133" y="5297"/>
                  </a:lnTo>
                  <a:lnTo>
                    <a:pt x="21133" y="4977"/>
                  </a:lnTo>
                  <a:lnTo>
                    <a:pt x="21095" y="4675"/>
                  </a:lnTo>
                  <a:lnTo>
                    <a:pt x="21058" y="4355"/>
                  </a:lnTo>
                  <a:lnTo>
                    <a:pt x="20982" y="4053"/>
                  </a:lnTo>
                  <a:lnTo>
                    <a:pt x="20907" y="3770"/>
                  </a:lnTo>
                  <a:lnTo>
                    <a:pt x="20831" y="3488"/>
                  </a:lnTo>
                  <a:lnTo>
                    <a:pt x="20718" y="3205"/>
                  </a:lnTo>
                  <a:lnTo>
                    <a:pt x="20605" y="2941"/>
                  </a:lnTo>
                  <a:lnTo>
                    <a:pt x="20473" y="2677"/>
                  </a:lnTo>
                  <a:lnTo>
                    <a:pt x="20322" y="2432"/>
                  </a:lnTo>
                  <a:lnTo>
                    <a:pt x="20153" y="2187"/>
                  </a:lnTo>
                  <a:lnTo>
                    <a:pt x="19983" y="1961"/>
                  </a:lnTo>
                  <a:lnTo>
                    <a:pt x="19813" y="1735"/>
                  </a:lnTo>
                  <a:lnTo>
                    <a:pt x="19606" y="1527"/>
                  </a:lnTo>
                  <a:lnTo>
                    <a:pt x="19399" y="1320"/>
                  </a:lnTo>
                  <a:lnTo>
                    <a:pt x="19191" y="1150"/>
                  </a:lnTo>
                  <a:lnTo>
                    <a:pt x="18946" y="962"/>
                  </a:lnTo>
                  <a:lnTo>
                    <a:pt x="18720" y="811"/>
                  </a:lnTo>
                  <a:lnTo>
                    <a:pt x="18456" y="660"/>
                  </a:lnTo>
                  <a:lnTo>
                    <a:pt x="18192" y="528"/>
                  </a:lnTo>
                  <a:lnTo>
                    <a:pt x="17928" y="415"/>
                  </a:lnTo>
                  <a:lnTo>
                    <a:pt x="17645" y="302"/>
                  </a:lnTo>
                  <a:lnTo>
                    <a:pt x="17363" y="226"/>
                  </a:lnTo>
                  <a:lnTo>
                    <a:pt x="17061" y="151"/>
                  </a:lnTo>
                  <a:lnTo>
                    <a:pt x="16759" y="76"/>
                  </a:lnTo>
                  <a:lnTo>
                    <a:pt x="16439" y="38"/>
                  </a:lnTo>
                  <a:lnTo>
                    <a:pt x="16119" y="19"/>
                  </a:lnTo>
                  <a:lnTo>
                    <a:pt x="15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71"/>
            <p:cNvSpPr/>
            <p:nvPr/>
          </p:nvSpPr>
          <p:spPr>
            <a:xfrm>
              <a:off x="6490381" y="2452418"/>
              <a:ext cx="76511" cy="81268"/>
            </a:xfrm>
            <a:custGeom>
              <a:avLst/>
              <a:gdLst/>
              <a:ahLst/>
              <a:cxnLst/>
              <a:rect l="l" t="t" r="r" b="b"/>
              <a:pathLst>
                <a:path w="2734" h="2904" extrusionOk="0">
                  <a:moveTo>
                    <a:pt x="547" y="0"/>
                  </a:moveTo>
                  <a:lnTo>
                    <a:pt x="0" y="2903"/>
                  </a:lnTo>
                  <a:lnTo>
                    <a:pt x="2187" y="2903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71"/>
            <p:cNvSpPr/>
            <p:nvPr/>
          </p:nvSpPr>
          <p:spPr>
            <a:xfrm>
              <a:off x="6500931" y="2470356"/>
              <a:ext cx="46987" cy="49617"/>
            </a:xfrm>
            <a:custGeom>
              <a:avLst/>
              <a:gdLst/>
              <a:ahLst/>
              <a:cxnLst/>
              <a:rect l="l" t="t" r="r" b="b"/>
              <a:pathLst>
                <a:path w="1679" h="1773" extrusionOk="0">
                  <a:moveTo>
                    <a:pt x="340" y="0"/>
                  </a:moveTo>
                  <a:lnTo>
                    <a:pt x="0" y="1772"/>
                  </a:lnTo>
                  <a:lnTo>
                    <a:pt x="1339" y="1772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71"/>
            <p:cNvSpPr/>
            <p:nvPr/>
          </p:nvSpPr>
          <p:spPr>
            <a:xfrm>
              <a:off x="6560538" y="2059933"/>
              <a:ext cx="76511" cy="81268"/>
            </a:xfrm>
            <a:custGeom>
              <a:avLst/>
              <a:gdLst/>
              <a:ahLst/>
              <a:cxnLst/>
              <a:rect l="l" t="t" r="r" b="b"/>
              <a:pathLst>
                <a:path w="2734" h="2904" extrusionOk="0">
                  <a:moveTo>
                    <a:pt x="566" y="0"/>
                  </a:moveTo>
                  <a:lnTo>
                    <a:pt x="1" y="2903"/>
                  </a:lnTo>
                  <a:lnTo>
                    <a:pt x="2187" y="2903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71"/>
            <p:cNvSpPr/>
            <p:nvPr/>
          </p:nvSpPr>
          <p:spPr>
            <a:xfrm>
              <a:off x="6571088" y="2077871"/>
              <a:ext cx="46987" cy="49617"/>
            </a:xfrm>
            <a:custGeom>
              <a:avLst/>
              <a:gdLst/>
              <a:ahLst/>
              <a:cxnLst/>
              <a:rect l="l" t="t" r="r" b="b"/>
              <a:pathLst>
                <a:path w="1679" h="1773" extrusionOk="0">
                  <a:moveTo>
                    <a:pt x="340" y="0"/>
                  </a:moveTo>
                  <a:lnTo>
                    <a:pt x="1" y="1772"/>
                  </a:lnTo>
                  <a:lnTo>
                    <a:pt x="1339" y="1772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71"/>
            <p:cNvSpPr/>
            <p:nvPr/>
          </p:nvSpPr>
          <p:spPr>
            <a:xfrm>
              <a:off x="6185993" y="1940159"/>
              <a:ext cx="244281" cy="284915"/>
            </a:xfrm>
            <a:custGeom>
              <a:avLst/>
              <a:gdLst/>
              <a:ahLst/>
              <a:cxnLst/>
              <a:rect l="l" t="t" r="r" b="b"/>
              <a:pathLst>
                <a:path w="8729" h="10181" extrusionOk="0">
                  <a:moveTo>
                    <a:pt x="4939" y="1"/>
                  </a:moveTo>
                  <a:lnTo>
                    <a:pt x="4732" y="20"/>
                  </a:lnTo>
                  <a:lnTo>
                    <a:pt x="4506" y="57"/>
                  </a:lnTo>
                  <a:lnTo>
                    <a:pt x="4279" y="114"/>
                  </a:lnTo>
                  <a:lnTo>
                    <a:pt x="4072" y="171"/>
                  </a:lnTo>
                  <a:lnTo>
                    <a:pt x="3865" y="227"/>
                  </a:lnTo>
                  <a:lnTo>
                    <a:pt x="3638" y="302"/>
                  </a:lnTo>
                  <a:lnTo>
                    <a:pt x="3431" y="397"/>
                  </a:lnTo>
                  <a:lnTo>
                    <a:pt x="3016" y="623"/>
                  </a:lnTo>
                  <a:lnTo>
                    <a:pt x="2639" y="868"/>
                  </a:lnTo>
                  <a:lnTo>
                    <a:pt x="2262" y="1170"/>
                  </a:lnTo>
                  <a:lnTo>
                    <a:pt x="1904" y="1490"/>
                  </a:lnTo>
                  <a:lnTo>
                    <a:pt x="1565" y="1848"/>
                  </a:lnTo>
                  <a:lnTo>
                    <a:pt x="1263" y="2244"/>
                  </a:lnTo>
                  <a:lnTo>
                    <a:pt x="980" y="2659"/>
                  </a:lnTo>
                  <a:lnTo>
                    <a:pt x="717" y="3111"/>
                  </a:lnTo>
                  <a:lnTo>
                    <a:pt x="509" y="3583"/>
                  </a:lnTo>
                  <a:lnTo>
                    <a:pt x="321" y="4073"/>
                  </a:lnTo>
                  <a:lnTo>
                    <a:pt x="170" y="4563"/>
                  </a:lnTo>
                  <a:lnTo>
                    <a:pt x="76" y="5091"/>
                  </a:lnTo>
                  <a:lnTo>
                    <a:pt x="19" y="5600"/>
                  </a:lnTo>
                  <a:lnTo>
                    <a:pt x="0" y="6109"/>
                  </a:lnTo>
                  <a:lnTo>
                    <a:pt x="19" y="6599"/>
                  </a:lnTo>
                  <a:lnTo>
                    <a:pt x="94" y="7070"/>
                  </a:lnTo>
                  <a:lnTo>
                    <a:pt x="208" y="7522"/>
                  </a:lnTo>
                  <a:lnTo>
                    <a:pt x="358" y="7937"/>
                  </a:lnTo>
                  <a:lnTo>
                    <a:pt x="547" y="8333"/>
                  </a:lnTo>
                  <a:lnTo>
                    <a:pt x="641" y="8503"/>
                  </a:lnTo>
                  <a:lnTo>
                    <a:pt x="754" y="8691"/>
                  </a:lnTo>
                  <a:lnTo>
                    <a:pt x="886" y="8861"/>
                  </a:lnTo>
                  <a:lnTo>
                    <a:pt x="1018" y="9012"/>
                  </a:lnTo>
                  <a:lnTo>
                    <a:pt x="1150" y="9163"/>
                  </a:lnTo>
                  <a:lnTo>
                    <a:pt x="1301" y="9313"/>
                  </a:lnTo>
                  <a:lnTo>
                    <a:pt x="1452" y="9445"/>
                  </a:lnTo>
                  <a:lnTo>
                    <a:pt x="1603" y="9558"/>
                  </a:lnTo>
                  <a:lnTo>
                    <a:pt x="1772" y="9672"/>
                  </a:lnTo>
                  <a:lnTo>
                    <a:pt x="1942" y="9785"/>
                  </a:lnTo>
                  <a:lnTo>
                    <a:pt x="2130" y="9860"/>
                  </a:lnTo>
                  <a:lnTo>
                    <a:pt x="2319" y="9954"/>
                  </a:lnTo>
                  <a:lnTo>
                    <a:pt x="2507" y="10011"/>
                  </a:lnTo>
                  <a:lnTo>
                    <a:pt x="2715" y="10067"/>
                  </a:lnTo>
                  <a:lnTo>
                    <a:pt x="2903" y="10124"/>
                  </a:lnTo>
                  <a:lnTo>
                    <a:pt x="3130" y="10143"/>
                  </a:lnTo>
                  <a:lnTo>
                    <a:pt x="3337" y="10162"/>
                  </a:lnTo>
                  <a:lnTo>
                    <a:pt x="3563" y="10181"/>
                  </a:lnTo>
                  <a:lnTo>
                    <a:pt x="3770" y="10162"/>
                  </a:lnTo>
                  <a:lnTo>
                    <a:pt x="3997" y="10143"/>
                  </a:lnTo>
                  <a:lnTo>
                    <a:pt x="4223" y="10124"/>
                  </a:lnTo>
                  <a:lnTo>
                    <a:pt x="4430" y="10067"/>
                  </a:lnTo>
                  <a:lnTo>
                    <a:pt x="4656" y="10011"/>
                  </a:lnTo>
                  <a:lnTo>
                    <a:pt x="4864" y="9954"/>
                  </a:lnTo>
                  <a:lnTo>
                    <a:pt x="5071" y="9860"/>
                  </a:lnTo>
                  <a:lnTo>
                    <a:pt x="5297" y="9785"/>
                  </a:lnTo>
                  <a:lnTo>
                    <a:pt x="5693" y="9558"/>
                  </a:lnTo>
                  <a:lnTo>
                    <a:pt x="6089" y="9313"/>
                  </a:lnTo>
                  <a:lnTo>
                    <a:pt x="6466" y="9012"/>
                  </a:lnTo>
                  <a:lnTo>
                    <a:pt x="6824" y="8691"/>
                  </a:lnTo>
                  <a:lnTo>
                    <a:pt x="7164" y="8333"/>
                  </a:lnTo>
                  <a:lnTo>
                    <a:pt x="7465" y="7937"/>
                  </a:lnTo>
                  <a:lnTo>
                    <a:pt x="7748" y="7522"/>
                  </a:lnTo>
                  <a:lnTo>
                    <a:pt x="7993" y="7070"/>
                  </a:lnTo>
                  <a:lnTo>
                    <a:pt x="8219" y="6599"/>
                  </a:lnTo>
                  <a:lnTo>
                    <a:pt x="8408" y="6109"/>
                  </a:lnTo>
                  <a:lnTo>
                    <a:pt x="8540" y="5600"/>
                  </a:lnTo>
                  <a:lnTo>
                    <a:pt x="8653" y="5091"/>
                  </a:lnTo>
                  <a:lnTo>
                    <a:pt x="8709" y="4563"/>
                  </a:lnTo>
                  <a:lnTo>
                    <a:pt x="8728" y="4073"/>
                  </a:lnTo>
                  <a:lnTo>
                    <a:pt x="8691" y="3583"/>
                  </a:lnTo>
                  <a:lnTo>
                    <a:pt x="8634" y="3111"/>
                  </a:lnTo>
                  <a:lnTo>
                    <a:pt x="8521" y="2659"/>
                  </a:lnTo>
                  <a:lnTo>
                    <a:pt x="8370" y="2244"/>
                  </a:lnTo>
                  <a:lnTo>
                    <a:pt x="8182" y="1848"/>
                  </a:lnTo>
                  <a:lnTo>
                    <a:pt x="8069" y="1660"/>
                  </a:lnTo>
                  <a:lnTo>
                    <a:pt x="7955" y="1490"/>
                  </a:lnTo>
                  <a:lnTo>
                    <a:pt x="7842" y="1320"/>
                  </a:lnTo>
                  <a:lnTo>
                    <a:pt x="7710" y="1170"/>
                  </a:lnTo>
                  <a:lnTo>
                    <a:pt x="7578" y="1019"/>
                  </a:lnTo>
                  <a:lnTo>
                    <a:pt x="7428" y="868"/>
                  </a:lnTo>
                  <a:lnTo>
                    <a:pt x="7277" y="736"/>
                  </a:lnTo>
                  <a:lnTo>
                    <a:pt x="7107" y="623"/>
                  </a:lnTo>
                  <a:lnTo>
                    <a:pt x="6937" y="510"/>
                  </a:lnTo>
                  <a:lnTo>
                    <a:pt x="6768" y="397"/>
                  </a:lnTo>
                  <a:lnTo>
                    <a:pt x="6598" y="302"/>
                  </a:lnTo>
                  <a:lnTo>
                    <a:pt x="6410" y="227"/>
                  </a:lnTo>
                  <a:lnTo>
                    <a:pt x="6221" y="171"/>
                  </a:lnTo>
                  <a:lnTo>
                    <a:pt x="6014" y="114"/>
                  </a:lnTo>
                  <a:lnTo>
                    <a:pt x="5806" y="57"/>
                  </a:lnTo>
                  <a:lnTo>
                    <a:pt x="5599" y="20"/>
                  </a:lnTo>
                  <a:lnTo>
                    <a:pt x="5392" y="1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71"/>
            <p:cNvSpPr/>
            <p:nvPr/>
          </p:nvSpPr>
          <p:spPr>
            <a:xfrm>
              <a:off x="6179640" y="1940159"/>
              <a:ext cx="228470" cy="271203"/>
            </a:xfrm>
            <a:custGeom>
              <a:avLst/>
              <a:gdLst/>
              <a:ahLst/>
              <a:cxnLst/>
              <a:rect l="l" t="t" r="r" b="b"/>
              <a:pathLst>
                <a:path w="8164" h="9691" extrusionOk="0">
                  <a:moveTo>
                    <a:pt x="4620" y="1"/>
                  </a:moveTo>
                  <a:lnTo>
                    <a:pt x="4412" y="20"/>
                  </a:lnTo>
                  <a:lnTo>
                    <a:pt x="4205" y="57"/>
                  </a:lnTo>
                  <a:lnTo>
                    <a:pt x="4016" y="95"/>
                  </a:lnTo>
                  <a:lnTo>
                    <a:pt x="3809" y="152"/>
                  </a:lnTo>
                  <a:lnTo>
                    <a:pt x="3602" y="227"/>
                  </a:lnTo>
                  <a:lnTo>
                    <a:pt x="3206" y="378"/>
                  </a:lnTo>
                  <a:lnTo>
                    <a:pt x="2829" y="585"/>
                  </a:lnTo>
                  <a:lnTo>
                    <a:pt x="2471" y="830"/>
                  </a:lnTo>
                  <a:lnTo>
                    <a:pt x="2112" y="1113"/>
                  </a:lnTo>
                  <a:lnTo>
                    <a:pt x="1773" y="1415"/>
                  </a:lnTo>
                  <a:lnTo>
                    <a:pt x="1471" y="1773"/>
                  </a:lnTo>
                  <a:lnTo>
                    <a:pt x="1170" y="2131"/>
                  </a:lnTo>
                  <a:lnTo>
                    <a:pt x="906" y="2546"/>
                  </a:lnTo>
                  <a:lnTo>
                    <a:pt x="680" y="2960"/>
                  </a:lnTo>
                  <a:lnTo>
                    <a:pt x="472" y="3413"/>
                  </a:lnTo>
                  <a:lnTo>
                    <a:pt x="303" y="3865"/>
                  </a:lnTo>
                  <a:lnTo>
                    <a:pt x="171" y="4355"/>
                  </a:lnTo>
                  <a:lnTo>
                    <a:pt x="76" y="4846"/>
                  </a:lnTo>
                  <a:lnTo>
                    <a:pt x="20" y="5336"/>
                  </a:lnTo>
                  <a:lnTo>
                    <a:pt x="1" y="5826"/>
                  </a:lnTo>
                  <a:lnTo>
                    <a:pt x="20" y="6278"/>
                  </a:lnTo>
                  <a:lnTo>
                    <a:pt x="95" y="6731"/>
                  </a:lnTo>
                  <a:lnTo>
                    <a:pt x="190" y="7164"/>
                  </a:lnTo>
                  <a:lnTo>
                    <a:pt x="340" y="7560"/>
                  </a:lnTo>
                  <a:lnTo>
                    <a:pt x="510" y="7937"/>
                  </a:lnTo>
                  <a:lnTo>
                    <a:pt x="717" y="8277"/>
                  </a:lnTo>
                  <a:lnTo>
                    <a:pt x="944" y="8578"/>
                  </a:lnTo>
                  <a:lnTo>
                    <a:pt x="1207" y="8861"/>
                  </a:lnTo>
                  <a:lnTo>
                    <a:pt x="1358" y="8993"/>
                  </a:lnTo>
                  <a:lnTo>
                    <a:pt x="1509" y="9106"/>
                  </a:lnTo>
                  <a:lnTo>
                    <a:pt x="1660" y="9219"/>
                  </a:lnTo>
                  <a:lnTo>
                    <a:pt x="1830" y="9313"/>
                  </a:lnTo>
                  <a:lnTo>
                    <a:pt x="1999" y="9389"/>
                  </a:lnTo>
                  <a:lnTo>
                    <a:pt x="2169" y="9483"/>
                  </a:lnTo>
                  <a:lnTo>
                    <a:pt x="2357" y="9540"/>
                  </a:lnTo>
                  <a:lnTo>
                    <a:pt x="2527" y="9596"/>
                  </a:lnTo>
                  <a:lnTo>
                    <a:pt x="2716" y="9634"/>
                  </a:lnTo>
                  <a:lnTo>
                    <a:pt x="2923" y="9672"/>
                  </a:lnTo>
                  <a:lnTo>
                    <a:pt x="3111" y="9690"/>
                  </a:lnTo>
                  <a:lnTo>
                    <a:pt x="3526" y="9690"/>
                  </a:lnTo>
                  <a:lnTo>
                    <a:pt x="3734" y="9672"/>
                  </a:lnTo>
                  <a:lnTo>
                    <a:pt x="3941" y="9634"/>
                  </a:lnTo>
                  <a:lnTo>
                    <a:pt x="4148" y="9596"/>
                  </a:lnTo>
                  <a:lnTo>
                    <a:pt x="4356" y="9540"/>
                  </a:lnTo>
                  <a:lnTo>
                    <a:pt x="4544" y="9483"/>
                  </a:lnTo>
                  <a:lnTo>
                    <a:pt x="4940" y="9313"/>
                  </a:lnTo>
                  <a:lnTo>
                    <a:pt x="5317" y="9106"/>
                  </a:lnTo>
                  <a:lnTo>
                    <a:pt x="5694" y="8861"/>
                  </a:lnTo>
                  <a:lnTo>
                    <a:pt x="6052" y="8578"/>
                  </a:lnTo>
                  <a:lnTo>
                    <a:pt x="6373" y="8277"/>
                  </a:lnTo>
                  <a:lnTo>
                    <a:pt x="6693" y="7937"/>
                  </a:lnTo>
                  <a:lnTo>
                    <a:pt x="6976" y="7560"/>
                  </a:lnTo>
                  <a:lnTo>
                    <a:pt x="7240" y="7164"/>
                  </a:lnTo>
                  <a:lnTo>
                    <a:pt x="7485" y="6731"/>
                  </a:lnTo>
                  <a:lnTo>
                    <a:pt x="7673" y="6278"/>
                  </a:lnTo>
                  <a:lnTo>
                    <a:pt x="7843" y="5826"/>
                  </a:lnTo>
                  <a:lnTo>
                    <a:pt x="7994" y="5336"/>
                  </a:lnTo>
                  <a:lnTo>
                    <a:pt x="8088" y="4846"/>
                  </a:lnTo>
                  <a:lnTo>
                    <a:pt x="8145" y="4355"/>
                  </a:lnTo>
                  <a:lnTo>
                    <a:pt x="8164" y="3865"/>
                  </a:lnTo>
                  <a:lnTo>
                    <a:pt x="8126" y="3413"/>
                  </a:lnTo>
                  <a:lnTo>
                    <a:pt x="8069" y="2960"/>
                  </a:lnTo>
                  <a:lnTo>
                    <a:pt x="7956" y="2546"/>
                  </a:lnTo>
                  <a:lnTo>
                    <a:pt x="7824" y="2131"/>
                  </a:lnTo>
                  <a:lnTo>
                    <a:pt x="7655" y="1773"/>
                  </a:lnTo>
                  <a:lnTo>
                    <a:pt x="7447" y="1415"/>
                  </a:lnTo>
                  <a:lnTo>
                    <a:pt x="7202" y="1113"/>
                  </a:lnTo>
                  <a:lnTo>
                    <a:pt x="6938" y="830"/>
                  </a:lnTo>
                  <a:lnTo>
                    <a:pt x="6806" y="698"/>
                  </a:lnTo>
                  <a:lnTo>
                    <a:pt x="6655" y="585"/>
                  </a:lnTo>
                  <a:lnTo>
                    <a:pt x="6486" y="472"/>
                  </a:lnTo>
                  <a:lnTo>
                    <a:pt x="6335" y="378"/>
                  </a:lnTo>
                  <a:lnTo>
                    <a:pt x="6165" y="302"/>
                  </a:lnTo>
                  <a:lnTo>
                    <a:pt x="5996" y="227"/>
                  </a:lnTo>
                  <a:lnTo>
                    <a:pt x="5807" y="152"/>
                  </a:lnTo>
                  <a:lnTo>
                    <a:pt x="5619" y="95"/>
                  </a:lnTo>
                  <a:lnTo>
                    <a:pt x="5430" y="57"/>
                  </a:lnTo>
                  <a:lnTo>
                    <a:pt x="5242" y="20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71"/>
            <p:cNvSpPr/>
            <p:nvPr/>
          </p:nvSpPr>
          <p:spPr>
            <a:xfrm>
              <a:off x="6209724" y="1975000"/>
              <a:ext cx="157248" cy="186240"/>
            </a:xfrm>
            <a:custGeom>
              <a:avLst/>
              <a:gdLst/>
              <a:ahLst/>
              <a:cxnLst/>
              <a:rect l="l" t="t" r="r" b="b"/>
              <a:pathLst>
                <a:path w="5619" h="6655" extrusionOk="0">
                  <a:moveTo>
                    <a:pt x="3318" y="0"/>
                  </a:moveTo>
                  <a:lnTo>
                    <a:pt x="3036" y="19"/>
                  </a:lnTo>
                  <a:lnTo>
                    <a:pt x="2753" y="57"/>
                  </a:lnTo>
                  <a:lnTo>
                    <a:pt x="2489" y="151"/>
                  </a:lnTo>
                  <a:lnTo>
                    <a:pt x="2206" y="264"/>
                  </a:lnTo>
                  <a:lnTo>
                    <a:pt x="1942" y="396"/>
                  </a:lnTo>
                  <a:lnTo>
                    <a:pt x="1697" y="566"/>
                  </a:lnTo>
                  <a:lnTo>
                    <a:pt x="1452" y="754"/>
                  </a:lnTo>
                  <a:lnTo>
                    <a:pt x="1226" y="961"/>
                  </a:lnTo>
                  <a:lnTo>
                    <a:pt x="1018" y="1207"/>
                  </a:lnTo>
                  <a:lnTo>
                    <a:pt x="811" y="1470"/>
                  </a:lnTo>
                  <a:lnTo>
                    <a:pt x="623" y="1734"/>
                  </a:lnTo>
                  <a:lnTo>
                    <a:pt x="472" y="2036"/>
                  </a:lnTo>
                  <a:lnTo>
                    <a:pt x="321" y="2338"/>
                  </a:lnTo>
                  <a:lnTo>
                    <a:pt x="208" y="2658"/>
                  </a:lnTo>
                  <a:lnTo>
                    <a:pt x="114" y="2979"/>
                  </a:lnTo>
                  <a:lnTo>
                    <a:pt x="57" y="3318"/>
                  </a:lnTo>
                  <a:lnTo>
                    <a:pt x="19" y="3657"/>
                  </a:lnTo>
                  <a:lnTo>
                    <a:pt x="1" y="3996"/>
                  </a:lnTo>
                  <a:lnTo>
                    <a:pt x="19" y="4317"/>
                  </a:lnTo>
                  <a:lnTo>
                    <a:pt x="76" y="4619"/>
                  </a:lnTo>
                  <a:lnTo>
                    <a:pt x="132" y="4920"/>
                  </a:lnTo>
                  <a:lnTo>
                    <a:pt x="227" y="5184"/>
                  </a:lnTo>
                  <a:lnTo>
                    <a:pt x="359" y="5448"/>
                  </a:lnTo>
                  <a:lnTo>
                    <a:pt x="491" y="5674"/>
                  </a:lnTo>
                  <a:lnTo>
                    <a:pt x="660" y="5900"/>
                  </a:lnTo>
                  <a:lnTo>
                    <a:pt x="830" y="6089"/>
                  </a:lnTo>
                  <a:lnTo>
                    <a:pt x="1037" y="6259"/>
                  </a:lnTo>
                  <a:lnTo>
                    <a:pt x="1264" y="6391"/>
                  </a:lnTo>
                  <a:lnTo>
                    <a:pt x="1490" y="6504"/>
                  </a:lnTo>
                  <a:lnTo>
                    <a:pt x="1754" y="6579"/>
                  </a:lnTo>
                  <a:lnTo>
                    <a:pt x="2018" y="6636"/>
                  </a:lnTo>
                  <a:lnTo>
                    <a:pt x="2282" y="6655"/>
                  </a:lnTo>
                  <a:lnTo>
                    <a:pt x="2583" y="6636"/>
                  </a:lnTo>
                  <a:lnTo>
                    <a:pt x="2847" y="6579"/>
                  </a:lnTo>
                  <a:lnTo>
                    <a:pt x="3130" y="6504"/>
                  </a:lnTo>
                  <a:lnTo>
                    <a:pt x="3394" y="6391"/>
                  </a:lnTo>
                  <a:lnTo>
                    <a:pt x="3658" y="6259"/>
                  </a:lnTo>
                  <a:lnTo>
                    <a:pt x="3922" y="6089"/>
                  </a:lnTo>
                  <a:lnTo>
                    <a:pt x="4167" y="5900"/>
                  </a:lnTo>
                  <a:lnTo>
                    <a:pt x="4393" y="5674"/>
                  </a:lnTo>
                  <a:lnTo>
                    <a:pt x="4600" y="5448"/>
                  </a:lnTo>
                  <a:lnTo>
                    <a:pt x="4808" y="5184"/>
                  </a:lnTo>
                  <a:lnTo>
                    <a:pt x="4977" y="4920"/>
                  </a:lnTo>
                  <a:lnTo>
                    <a:pt x="5147" y="4619"/>
                  </a:lnTo>
                  <a:lnTo>
                    <a:pt x="5279" y="4317"/>
                  </a:lnTo>
                  <a:lnTo>
                    <a:pt x="5392" y="3996"/>
                  </a:lnTo>
                  <a:lnTo>
                    <a:pt x="5486" y="3657"/>
                  </a:lnTo>
                  <a:lnTo>
                    <a:pt x="5562" y="3318"/>
                  </a:lnTo>
                  <a:lnTo>
                    <a:pt x="5599" y="2979"/>
                  </a:lnTo>
                  <a:lnTo>
                    <a:pt x="5618" y="2658"/>
                  </a:lnTo>
                  <a:lnTo>
                    <a:pt x="5599" y="2338"/>
                  </a:lnTo>
                  <a:lnTo>
                    <a:pt x="5543" y="2036"/>
                  </a:lnTo>
                  <a:lnTo>
                    <a:pt x="5467" y="1734"/>
                  </a:lnTo>
                  <a:lnTo>
                    <a:pt x="5373" y="1470"/>
                  </a:lnTo>
                  <a:lnTo>
                    <a:pt x="5260" y="1207"/>
                  </a:lnTo>
                  <a:lnTo>
                    <a:pt x="5128" y="961"/>
                  </a:lnTo>
                  <a:lnTo>
                    <a:pt x="4958" y="754"/>
                  </a:lnTo>
                  <a:lnTo>
                    <a:pt x="4770" y="566"/>
                  </a:lnTo>
                  <a:lnTo>
                    <a:pt x="4581" y="396"/>
                  </a:lnTo>
                  <a:lnTo>
                    <a:pt x="4355" y="264"/>
                  </a:lnTo>
                  <a:lnTo>
                    <a:pt x="4129" y="151"/>
                  </a:lnTo>
                  <a:lnTo>
                    <a:pt x="3865" y="57"/>
                  </a:lnTo>
                  <a:lnTo>
                    <a:pt x="3601" y="19"/>
                  </a:lnTo>
                  <a:lnTo>
                    <a:pt x="331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71"/>
            <p:cNvSpPr/>
            <p:nvPr/>
          </p:nvSpPr>
          <p:spPr>
            <a:xfrm>
              <a:off x="6221337" y="1989244"/>
              <a:ext cx="138246" cy="164076"/>
            </a:xfrm>
            <a:custGeom>
              <a:avLst/>
              <a:gdLst/>
              <a:ahLst/>
              <a:cxnLst/>
              <a:rect l="l" t="t" r="r" b="b"/>
              <a:pathLst>
                <a:path w="4940" h="5863" extrusionOk="0">
                  <a:moveTo>
                    <a:pt x="2677" y="0"/>
                  </a:moveTo>
                  <a:lnTo>
                    <a:pt x="2413" y="57"/>
                  </a:lnTo>
                  <a:lnTo>
                    <a:pt x="2168" y="132"/>
                  </a:lnTo>
                  <a:lnTo>
                    <a:pt x="1942" y="226"/>
                  </a:lnTo>
                  <a:lnTo>
                    <a:pt x="1716" y="339"/>
                  </a:lnTo>
                  <a:lnTo>
                    <a:pt x="1489" y="490"/>
                  </a:lnTo>
                  <a:lnTo>
                    <a:pt x="1263" y="660"/>
                  </a:lnTo>
                  <a:lnTo>
                    <a:pt x="1075" y="848"/>
                  </a:lnTo>
                  <a:lnTo>
                    <a:pt x="886" y="1056"/>
                  </a:lnTo>
                  <a:lnTo>
                    <a:pt x="698" y="1282"/>
                  </a:lnTo>
                  <a:lnTo>
                    <a:pt x="547" y="1527"/>
                  </a:lnTo>
                  <a:lnTo>
                    <a:pt x="396" y="1791"/>
                  </a:lnTo>
                  <a:lnTo>
                    <a:pt x="283" y="2055"/>
                  </a:lnTo>
                  <a:lnTo>
                    <a:pt x="170" y="2338"/>
                  </a:lnTo>
                  <a:lnTo>
                    <a:pt x="94" y="2639"/>
                  </a:lnTo>
                  <a:lnTo>
                    <a:pt x="38" y="2922"/>
                  </a:lnTo>
                  <a:lnTo>
                    <a:pt x="0" y="3224"/>
                  </a:lnTo>
                  <a:lnTo>
                    <a:pt x="0" y="3525"/>
                  </a:lnTo>
                  <a:lnTo>
                    <a:pt x="0" y="3808"/>
                  </a:lnTo>
                  <a:lnTo>
                    <a:pt x="57" y="4072"/>
                  </a:lnTo>
                  <a:lnTo>
                    <a:pt x="113" y="4336"/>
                  </a:lnTo>
                  <a:lnTo>
                    <a:pt x="189" y="4581"/>
                  </a:lnTo>
                  <a:lnTo>
                    <a:pt x="302" y="4807"/>
                  </a:lnTo>
                  <a:lnTo>
                    <a:pt x="415" y="5014"/>
                  </a:lnTo>
                  <a:lnTo>
                    <a:pt x="566" y="5203"/>
                  </a:lnTo>
                  <a:lnTo>
                    <a:pt x="735" y="5373"/>
                  </a:lnTo>
                  <a:lnTo>
                    <a:pt x="905" y="5505"/>
                  </a:lnTo>
                  <a:lnTo>
                    <a:pt x="1094" y="5637"/>
                  </a:lnTo>
                  <a:lnTo>
                    <a:pt x="1301" y="5731"/>
                  </a:lnTo>
                  <a:lnTo>
                    <a:pt x="1527" y="5806"/>
                  </a:lnTo>
                  <a:lnTo>
                    <a:pt x="1753" y="5844"/>
                  </a:lnTo>
                  <a:lnTo>
                    <a:pt x="1998" y="5863"/>
                  </a:lnTo>
                  <a:lnTo>
                    <a:pt x="2262" y="5844"/>
                  </a:lnTo>
                  <a:lnTo>
                    <a:pt x="2507" y="5806"/>
                  </a:lnTo>
                  <a:lnTo>
                    <a:pt x="2753" y="5731"/>
                  </a:lnTo>
                  <a:lnTo>
                    <a:pt x="2998" y="5637"/>
                  </a:lnTo>
                  <a:lnTo>
                    <a:pt x="3224" y="5505"/>
                  </a:lnTo>
                  <a:lnTo>
                    <a:pt x="3450" y="5373"/>
                  </a:lnTo>
                  <a:lnTo>
                    <a:pt x="3657" y="5203"/>
                  </a:lnTo>
                  <a:lnTo>
                    <a:pt x="3865" y="5014"/>
                  </a:lnTo>
                  <a:lnTo>
                    <a:pt x="4053" y="4807"/>
                  </a:lnTo>
                  <a:lnTo>
                    <a:pt x="4223" y="4581"/>
                  </a:lnTo>
                  <a:lnTo>
                    <a:pt x="4374" y="4336"/>
                  </a:lnTo>
                  <a:lnTo>
                    <a:pt x="4525" y="4072"/>
                  </a:lnTo>
                  <a:lnTo>
                    <a:pt x="4656" y="3808"/>
                  </a:lnTo>
                  <a:lnTo>
                    <a:pt x="4751" y="3525"/>
                  </a:lnTo>
                  <a:lnTo>
                    <a:pt x="4826" y="3224"/>
                  </a:lnTo>
                  <a:lnTo>
                    <a:pt x="4902" y="2922"/>
                  </a:lnTo>
                  <a:lnTo>
                    <a:pt x="4920" y="2639"/>
                  </a:lnTo>
                  <a:lnTo>
                    <a:pt x="4939" y="2338"/>
                  </a:lnTo>
                  <a:lnTo>
                    <a:pt x="4920" y="2055"/>
                  </a:lnTo>
                  <a:lnTo>
                    <a:pt x="4883" y="1791"/>
                  </a:lnTo>
                  <a:lnTo>
                    <a:pt x="4826" y="1527"/>
                  </a:lnTo>
                  <a:lnTo>
                    <a:pt x="4732" y="1282"/>
                  </a:lnTo>
                  <a:lnTo>
                    <a:pt x="4619" y="1056"/>
                  </a:lnTo>
                  <a:lnTo>
                    <a:pt x="4506" y="848"/>
                  </a:lnTo>
                  <a:lnTo>
                    <a:pt x="4355" y="660"/>
                  </a:lnTo>
                  <a:lnTo>
                    <a:pt x="4204" y="490"/>
                  </a:lnTo>
                  <a:lnTo>
                    <a:pt x="4016" y="339"/>
                  </a:lnTo>
                  <a:lnTo>
                    <a:pt x="3827" y="226"/>
                  </a:lnTo>
                  <a:lnTo>
                    <a:pt x="3620" y="132"/>
                  </a:lnTo>
                  <a:lnTo>
                    <a:pt x="3393" y="57"/>
                  </a:lnTo>
                  <a:lnTo>
                    <a:pt x="3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71"/>
            <p:cNvSpPr/>
            <p:nvPr/>
          </p:nvSpPr>
          <p:spPr>
            <a:xfrm>
              <a:off x="6221337" y="1989244"/>
              <a:ext cx="137714" cy="131893"/>
            </a:xfrm>
            <a:custGeom>
              <a:avLst/>
              <a:gdLst/>
              <a:ahLst/>
              <a:cxnLst/>
              <a:rect l="l" t="t" r="r" b="b"/>
              <a:pathLst>
                <a:path w="4921" h="4713" extrusionOk="0">
                  <a:moveTo>
                    <a:pt x="2677" y="0"/>
                  </a:moveTo>
                  <a:lnTo>
                    <a:pt x="2413" y="57"/>
                  </a:lnTo>
                  <a:lnTo>
                    <a:pt x="2168" y="132"/>
                  </a:lnTo>
                  <a:lnTo>
                    <a:pt x="1942" y="226"/>
                  </a:lnTo>
                  <a:lnTo>
                    <a:pt x="1716" y="339"/>
                  </a:lnTo>
                  <a:lnTo>
                    <a:pt x="1489" y="490"/>
                  </a:lnTo>
                  <a:lnTo>
                    <a:pt x="1263" y="660"/>
                  </a:lnTo>
                  <a:lnTo>
                    <a:pt x="1075" y="848"/>
                  </a:lnTo>
                  <a:lnTo>
                    <a:pt x="886" y="1056"/>
                  </a:lnTo>
                  <a:lnTo>
                    <a:pt x="698" y="1282"/>
                  </a:lnTo>
                  <a:lnTo>
                    <a:pt x="547" y="1527"/>
                  </a:lnTo>
                  <a:lnTo>
                    <a:pt x="396" y="1791"/>
                  </a:lnTo>
                  <a:lnTo>
                    <a:pt x="283" y="2055"/>
                  </a:lnTo>
                  <a:lnTo>
                    <a:pt x="170" y="2338"/>
                  </a:lnTo>
                  <a:lnTo>
                    <a:pt x="94" y="2639"/>
                  </a:lnTo>
                  <a:lnTo>
                    <a:pt x="38" y="2922"/>
                  </a:lnTo>
                  <a:lnTo>
                    <a:pt x="0" y="3186"/>
                  </a:lnTo>
                  <a:lnTo>
                    <a:pt x="0" y="3431"/>
                  </a:lnTo>
                  <a:lnTo>
                    <a:pt x="0" y="3657"/>
                  </a:lnTo>
                  <a:lnTo>
                    <a:pt x="19" y="3883"/>
                  </a:lnTo>
                  <a:lnTo>
                    <a:pt x="57" y="4110"/>
                  </a:lnTo>
                  <a:lnTo>
                    <a:pt x="113" y="4317"/>
                  </a:lnTo>
                  <a:lnTo>
                    <a:pt x="189" y="4524"/>
                  </a:lnTo>
                  <a:lnTo>
                    <a:pt x="264" y="4713"/>
                  </a:lnTo>
                  <a:lnTo>
                    <a:pt x="283" y="4562"/>
                  </a:lnTo>
                  <a:lnTo>
                    <a:pt x="283" y="4411"/>
                  </a:lnTo>
                  <a:lnTo>
                    <a:pt x="358" y="4110"/>
                  </a:lnTo>
                  <a:lnTo>
                    <a:pt x="434" y="3827"/>
                  </a:lnTo>
                  <a:lnTo>
                    <a:pt x="528" y="3544"/>
                  </a:lnTo>
                  <a:lnTo>
                    <a:pt x="660" y="3280"/>
                  </a:lnTo>
                  <a:lnTo>
                    <a:pt x="811" y="3016"/>
                  </a:lnTo>
                  <a:lnTo>
                    <a:pt x="962" y="2771"/>
                  </a:lnTo>
                  <a:lnTo>
                    <a:pt x="1131" y="2545"/>
                  </a:lnTo>
                  <a:lnTo>
                    <a:pt x="1320" y="2338"/>
                  </a:lnTo>
                  <a:lnTo>
                    <a:pt x="1527" y="2149"/>
                  </a:lnTo>
                  <a:lnTo>
                    <a:pt x="1735" y="1979"/>
                  </a:lnTo>
                  <a:lnTo>
                    <a:pt x="1961" y="1829"/>
                  </a:lnTo>
                  <a:lnTo>
                    <a:pt x="2187" y="1715"/>
                  </a:lnTo>
                  <a:lnTo>
                    <a:pt x="2432" y="1621"/>
                  </a:lnTo>
                  <a:lnTo>
                    <a:pt x="2677" y="1546"/>
                  </a:lnTo>
                  <a:lnTo>
                    <a:pt x="2922" y="1489"/>
                  </a:lnTo>
                  <a:lnTo>
                    <a:pt x="3186" y="1489"/>
                  </a:lnTo>
                  <a:lnTo>
                    <a:pt x="3469" y="1508"/>
                  </a:lnTo>
                  <a:lnTo>
                    <a:pt x="3733" y="1565"/>
                  </a:lnTo>
                  <a:lnTo>
                    <a:pt x="3978" y="1659"/>
                  </a:lnTo>
                  <a:lnTo>
                    <a:pt x="4204" y="1791"/>
                  </a:lnTo>
                  <a:lnTo>
                    <a:pt x="4430" y="1961"/>
                  </a:lnTo>
                  <a:lnTo>
                    <a:pt x="4619" y="2168"/>
                  </a:lnTo>
                  <a:lnTo>
                    <a:pt x="4770" y="2375"/>
                  </a:lnTo>
                  <a:lnTo>
                    <a:pt x="4920" y="2639"/>
                  </a:lnTo>
                  <a:lnTo>
                    <a:pt x="4920" y="2356"/>
                  </a:lnTo>
                  <a:lnTo>
                    <a:pt x="4902" y="2092"/>
                  </a:lnTo>
                  <a:lnTo>
                    <a:pt x="4883" y="1847"/>
                  </a:lnTo>
                  <a:lnTo>
                    <a:pt x="4826" y="1602"/>
                  </a:lnTo>
                  <a:lnTo>
                    <a:pt x="4751" y="1357"/>
                  </a:lnTo>
                  <a:lnTo>
                    <a:pt x="4656" y="1150"/>
                  </a:lnTo>
                  <a:lnTo>
                    <a:pt x="4543" y="943"/>
                  </a:lnTo>
                  <a:lnTo>
                    <a:pt x="4430" y="754"/>
                  </a:lnTo>
                  <a:lnTo>
                    <a:pt x="4279" y="584"/>
                  </a:lnTo>
                  <a:lnTo>
                    <a:pt x="4129" y="434"/>
                  </a:lnTo>
                  <a:lnTo>
                    <a:pt x="3959" y="302"/>
                  </a:lnTo>
                  <a:lnTo>
                    <a:pt x="3770" y="189"/>
                  </a:lnTo>
                  <a:lnTo>
                    <a:pt x="3582" y="113"/>
                  </a:lnTo>
                  <a:lnTo>
                    <a:pt x="3375" y="38"/>
                  </a:lnTo>
                  <a:lnTo>
                    <a:pt x="3148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71"/>
            <p:cNvSpPr/>
            <p:nvPr/>
          </p:nvSpPr>
          <p:spPr>
            <a:xfrm>
              <a:off x="6252988" y="3230026"/>
              <a:ext cx="207341" cy="43265"/>
            </a:xfrm>
            <a:custGeom>
              <a:avLst/>
              <a:gdLst/>
              <a:ahLst/>
              <a:cxnLst/>
              <a:rect l="l" t="t" r="r" b="b"/>
              <a:pathLst>
                <a:path w="7409" h="1546" extrusionOk="0">
                  <a:moveTo>
                    <a:pt x="0" y="0"/>
                  </a:moveTo>
                  <a:lnTo>
                    <a:pt x="528" y="1546"/>
                  </a:lnTo>
                  <a:lnTo>
                    <a:pt x="7409" y="1546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71"/>
            <p:cNvSpPr/>
            <p:nvPr/>
          </p:nvSpPr>
          <p:spPr>
            <a:xfrm>
              <a:off x="6223436" y="3141399"/>
              <a:ext cx="207369" cy="43265"/>
            </a:xfrm>
            <a:custGeom>
              <a:avLst/>
              <a:gdLst/>
              <a:ahLst/>
              <a:cxnLst/>
              <a:rect l="l" t="t" r="r" b="b"/>
              <a:pathLst>
                <a:path w="7410" h="1546" extrusionOk="0">
                  <a:moveTo>
                    <a:pt x="1" y="0"/>
                  </a:moveTo>
                  <a:lnTo>
                    <a:pt x="528" y="1546"/>
                  </a:lnTo>
                  <a:lnTo>
                    <a:pt x="7409" y="1546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71"/>
            <p:cNvSpPr/>
            <p:nvPr/>
          </p:nvSpPr>
          <p:spPr>
            <a:xfrm>
              <a:off x="6194416" y="3052240"/>
              <a:ext cx="206837" cy="43797"/>
            </a:xfrm>
            <a:custGeom>
              <a:avLst/>
              <a:gdLst/>
              <a:ahLst/>
              <a:cxnLst/>
              <a:rect l="l" t="t" r="r" b="b"/>
              <a:pathLst>
                <a:path w="7391" h="1565" extrusionOk="0">
                  <a:moveTo>
                    <a:pt x="1" y="0"/>
                  </a:moveTo>
                  <a:lnTo>
                    <a:pt x="510" y="1565"/>
                  </a:lnTo>
                  <a:lnTo>
                    <a:pt x="7391" y="1565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71"/>
            <p:cNvSpPr/>
            <p:nvPr/>
          </p:nvSpPr>
          <p:spPr>
            <a:xfrm>
              <a:off x="6164893" y="2963613"/>
              <a:ext cx="207341" cy="43797"/>
            </a:xfrm>
            <a:custGeom>
              <a:avLst/>
              <a:gdLst/>
              <a:ahLst/>
              <a:cxnLst/>
              <a:rect l="l" t="t" r="r" b="b"/>
              <a:pathLst>
                <a:path w="7409" h="1565" extrusionOk="0">
                  <a:moveTo>
                    <a:pt x="0" y="0"/>
                  </a:moveTo>
                  <a:lnTo>
                    <a:pt x="509" y="1565"/>
                  </a:lnTo>
                  <a:lnTo>
                    <a:pt x="7409" y="1565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71"/>
            <p:cNvSpPr/>
            <p:nvPr/>
          </p:nvSpPr>
          <p:spPr>
            <a:xfrm>
              <a:off x="6282512" y="3230026"/>
              <a:ext cx="207369" cy="43265"/>
            </a:xfrm>
            <a:custGeom>
              <a:avLst/>
              <a:gdLst/>
              <a:ahLst/>
              <a:cxnLst/>
              <a:rect l="l" t="t" r="r" b="b"/>
              <a:pathLst>
                <a:path w="7410" h="1546" extrusionOk="0">
                  <a:moveTo>
                    <a:pt x="1" y="0"/>
                  </a:moveTo>
                  <a:lnTo>
                    <a:pt x="529" y="1546"/>
                  </a:lnTo>
                  <a:lnTo>
                    <a:pt x="7410" y="1546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71"/>
            <p:cNvSpPr/>
            <p:nvPr/>
          </p:nvSpPr>
          <p:spPr>
            <a:xfrm>
              <a:off x="6252988" y="3141399"/>
              <a:ext cx="207341" cy="43265"/>
            </a:xfrm>
            <a:custGeom>
              <a:avLst/>
              <a:gdLst/>
              <a:ahLst/>
              <a:cxnLst/>
              <a:rect l="l" t="t" r="r" b="b"/>
              <a:pathLst>
                <a:path w="7409" h="1546" extrusionOk="0">
                  <a:moveTo>
                    <a:pt x="0" y="0"/>
                  </a:moveTo>
                  <a:lnTo>
                    <a:pt x="528" y="1546"/>
                  </a:lnTo>
                  <a:lnTo>
                    <a:pt x="7409" y="1546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71"/>
            <p:cNvSpPr/>
            <p:nvPr/>
          </p:nvSpPr>
          <p:spPr>
            <a:xfrm>
              <a:off x="6223968" y="3052240"/>
              <a:ext cx="207369" cy="43797"/>
            </a:xfrm>
            <a:custGeom>
              <a:avLst/>
              <a:gdLst/>
              <a:ahLst/>
              <a:cxnLst/>
              <a:rect l="l" t="t" r="r" b="b"/>
              <a:pathLst>
                <a:path w="7410" h="1565" extrusionOk="0">
                  <a:moveTo>
                    <a:pt x="0" y="0"/>
                  </a:moveTo>
                  <a:lnTo>
                    <a:pt x="509" y="1565"/>
                  </a:lnTo>
                  <a:lnTo>
                    <a:pt x="7409" y="1565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71"/>
            <p:cNvSpPr/>
            <p:nvPr/>
          </p:nvSpPr>
          <p:spPr>
            <a:xfrm>
              <a:off x="6194416" y="2963613"/>
              <a:ext cx="207369" cy="43797"/>
            </a:xfrm>
            <a:custGeom>
              <a:avLst/>
              <a:gdLst/>
              <a:ahLst/>
              <a:cxnLst/>
              <a:rect l="l" t="t" r="r" b="b"/>
              <a:pathLst>
                <a:path w="7410" h="1565" extrusionOk="0">
                  <a:moveTo>
                    <a:pt x="1" y="0"/>
                  </a:moveTo>
                  <a:lnTo>
                    <a:pt x="510" y="1565"/>
                  </a:lnTo>
                  <a:lnTo>
                    <a:pt x="7409" y="1565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71"/>
            <p:cNvSpPr/>
            <p:nvPr/>
          </p:nvSpPr>
          <p:spPr>
            <a:xfrm>
              <a:off x="7348163" y="3554984"/>
              <a:ext cx="59104" cy="69655"/>
            </a:xfrm>
            <a:custGeom>
              <a:avLst/>
              <a:gdLst/>
              <a:ahLst/>
              <a:cxnLst/>
              <a:rect l="l" t="t" r="r" b="b"/>
              <a:pathLst>
                <a:path w="2112" h="2489" extrusionOk="0">
                  <a:moveTo>
                    <a:pt x="943" y="0"/>
                  </a:moveTo>
                  <a:lnTo>
                    <a:pt x="849" y="19"/>
                  </a:lnTo>
                  <a:lnTo>
                    <a:pt x="736" y="57"/>
                  </a:lnTo>
                  <a:lnTo>
                    <a:pt x="641" y="95"/>
                  </a:lnTo>
                  <a:lnTo>
                    <a:pt x="453" y="208"/>
                  </a:lnTo>
                  <a:lnTo>
                    <a:pt x="302" y="359"/>
                  </a:lnTo>
                  <a:lnTo>
                    <a:pt x="170" y="547"/>
                  </a:lnTo>
                  <a:lnTo>
                    <a:pt x="76" y="754"/>
                  </a:lnTo>
                  <a:lnTo>
                    <a:pt x="19" y="1000"/>
                  </a:lnTo>
                  <a:lnTo>
                    <a:pt x="0" y="1245"/>
                  </a:lnTo>
                  <a:lnTo>
                    <a:pt x="19" y="1490"/>
                  </a:lnTo>
                  <a:lnTo>
                    <a:pt x="76" y="1735"/>
                  </a:lnTo>
                  <a:lnTo>
                    <a:pt x="170" y="1942"/>
                  </a:lnTo>
                  <a:lnTo>
                    <a:pt x="302" y="2131"/>
                  </a:lnTo>
                  <a:lnTo>
                    <a:pt x="453" y="2281"/>
                  </a:lnTo>
                  <a:lnTo>
                    <a:pt x="641" y="2394"/>
                  </a:lnTo>
                  <a:lnTo>
                    <a:pt x="736" y="2432"/>
                  </a:lnTo>
                  <a:lnTo>
                    <a:pt x="849" y="2451"/>
                  </a:lnTo>
                  <a:lnTo>
                    <a:pt x="943" y="2470"/>
                  </a:lnTo>
                  <a:lnTo>
                    <a:pt x="1056" y="2489"/>
                  </a:lnTo>
                  <a:lnTo>
                    <a:pt x="1169" y="2470"/>
                  </a:lnTo>
                  <a:lnTo>
                    <a:pt x="1263" y="2451"/>
                  </a:lnTo>
                  <a:lnTo>
                    <a:pt x="1358" y="2432"/>
                  </a:lnTo>
                  <a:lnTo>
                    <a:pt x="1471" y="2394"/>
                  </a:lnTo>
                  <a:lnTo>
                    <a:pt x="1640" y="2281"/>
                  </a:lnTo>
                  <a:lnTo>
                    <a:pt x="1791" y="2131"/>
                  </a:lnTo>
                  <a:lnTo>
                    <a:pt x="1923" y="1942"/>
                  </a:lnTo>
                  <a:lnTo>
                    <a:pt x="2017" y="1735"/>
                  </a:lnTo>
                  <a:lnTo>
                    <a:pt x="2093" y="1490"/>
                  </a:lnTo>
                  <a:lnTo>
                    <a:pt x="2112" y="1245"/>
                  </a:lnTo>
                  <a:lnTo>
                    <a:pt x="2093" y="1000"/>
                  </a:lnTo>
                  <a:lnTo>
                    <a:pt x="2017" y="754"/>
                  </a:lnTo>
                  <a:lnTo>
                    <a:pt x="1923" y="547"/>
                  </a:lnTo>
                  <a:lnTo>
                    <a:pt x="1791" y="359"/>
                  </a:lnTo>
                  <a:lnTo>
                    <a:pt x="1640" y="208"/>
                  </a:lnTo>
                  <a:lnTo>
                    <a:pt x="1471" y="95"/>
                  </a:lnTo>
                  <a:lnTo>
                    <a:pt x="1358" y="57"/>
                  </a:lnTo>
                  <a:lnTo>
                    <a:pt x="1263" y="1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71"/>
            <p:cNvSpPr/>
            <p:nvPr/>
          </p:nvSpPr>
          <p:spPr>
            <a:xfrm>
              <a:off x="5579316" y="3554984"/>
              <a:ext cx="66492" cy="69655"/>
            </a:xfrm>
            <a:custGeom>
              <a:avLst/>
              <a:gdLst/>
              <a:ahLst/>
              <a:cxnLst/>
              <a:rect l="l" t="t" r="r" b="b"/>
              <a:pathLst>
                <a:path w="2376" h="2489" extrusionOk="0">
                  <a:moveTo>
                    <a:pt x="1075" y="0"/>
                  </a:moveTo>
                  <a:lnTo>
                    <a:pt x="962" y="19"/>
                  </a:lnTo>
                  <a:lnTo>
                    <a:pt x="849" y="57"/>
                  </a:lnTo>
                  <a:lnTo>
                    <a:pt x="736" y="95"/>
                  </a:lnTo>
                  <a:lnTo>
                    <a:pt x="622" y="151"/>
                  </a:lnTo>
                  <a:lnTo>
                    <a:pt x="528" y="208"/>
                  </a:lnTo>
                  <a:lnTo>
                    <a:pt x="358" y="359"/>
                  </a:lnTo>
                  <a:lnTo>
                    <a:pt x="208" y="547"/>
                  </a:lnTo>
                  <a:lnTo>
                    <a:pt x="151" y="660"/>
                  </a:lnTo>
                  <a:lnTo>
                    <a:pt x="95" y="754"/>
                  </a:lnTo>
                  <a:lnTo>
                    <a:pt x="57" y="868"/>
                  </a:lnTo>
                  <a:lnTo>
                    <a:pt x="38" y="1000"/>
                  </a:lnTo>
                  <a:lnTo>
                    <a:pt x="19" y="1113"/>
                  </a:lnTo>
                  <a:lnTo>
                    <a:pt x="0" y="1245"/>
                  </a:lnTo>
                  <a:lnTo>
                    <a:pt x="19" y="1377"/>
                  </a:lnTo>
                  <a:lnTo>
                    <a:pt x="38" y="1490"/>
                  </a:lnTo>
                  <a:lnTo>
                    <a:pt x="57" y="1622"/>
                  </a:lnTo>
                  <a:lnTo>
                    <a:pt x="95" y="1735"/>
                  </a:lnTo>
                  <a:lnTo>
                    <a:pt x="151" y="1829"/>
                  </a:lnTo>
                  <a:lnTo>
                    <a:pt x="208" y="1942"/>
                  </a:lnTo>
                  <a:lnTo>
                    <a:pt x="358" y="2131"/>
                  </a:lnTo>
                  <a:lnTo>
                    <a:pt x="528" y="2281"/>
                  </a:lnTo>
                  <a:lnTo>
                    <a:pt x="622" y="2338"/>
                  </a:lnTo>
                  <a:lnTo>
                    <a:pt x="736" y="2394"/>
                  </a:lnTo>
                  <a:lnTo>
                    <a:pt x="849" y="2432"/>
                  </a:lnTo>
                  <a:lnTo>
                    <a:pt x="962" y="2451"/>
                  </a:lnTo>
                  <a:lnTo>
                    <a:pt x="1075" y="2470"/>
                  </a:lnTo>
                  <a:lnTo>
                    <a:pt x="1188" y="2489"/>
                  </a:lnTo>
                  <a:lnTo>
                    <a:pt x="1320" y="2470"/>
                  </a:lnTo>
                  <a:lnTo>
                    <a:pt x="1433" y="2451"/>
                  </a:lnTo>
                  <a:lnTo>
                    <a:pt x="1546" y="2432"/>
                  </a:lnTo>
                  <a:lnTo>
                    <a:pt x="1659" y="2394"/>
                  </a:lnTo>
                  <a:lnTo>
                    <a:pt x="1753" y="2338"/>
                  </a:lnTo>
                  <a:lnTo>
                    <a:pt x="1848" y="2281"/>
                  </a:lnTo>
                  <a:lnTo>
                    <a:pt x="2036" y="2131"/>
                  </a:lnTo>
                  <a:lnTo>
                    <a:pt x="2168" y="1942"/>
                  </a:lnTo>
                  <a:lnTo>
                    <a:pt x="2244" y="1829"/>
                  </a:lnTo>
                  <a:lnTo>
                    <a:pt x="2281" y="1735"/>
                  </a:lnTo>
                  <a:lnTo>
                    <a:pt x="2319" y="1622"/>
                  </a:lnTo>
                  <a:lnTo>
                    <a:pt x="2357" y="1490"/>
                  </a:lnTo>
                  <a:lnTo>
                    <a:pt x="2376" y="1377"/>
                  </a:lnTo>
                  <a:lnTo>
                    <a:pt x="2376" y="1245"/>
                  </a:lnTo>
                  <a:lnTo>
                    <a:pt x="2376" y="1113"/>
                  </a:lnTo>
                  <a:lnTo>
                    <a:pt x="2357" y="1000"/>
                  </a:lnTo>
                  <a:lnTo>
                    <a:pt x="2319" y="868"/>
                  </a:lnTo>
                  <a:lnTo>
                    <a:pt x="2281" y="754"/>
                  </a:lnTo>
                  <a:lnTo>
                    <a:pt x="2244" y="660"/>
                  </a:lnTo>
                  <a:lnTo>
                    <a:pt x="2168" y="547"/>
                  </a:lnTo>
                  <a:lnTo>
                    <a:pt x="2036" y="359"/>
                  </a:lnTo>
                  <a:lnTo>
                    <a:pt x="1848" y="208"/>
                  </a:lnTo>
                  <a:lnTo>
                    <a:pt x="1753" y="151"/>
                  </a:lnTo>
                  <a:lnTo>
                    <a:pt x="1659" y="95"/>
                  </a:lnTo>
                  <a:lnTo>
                    <a:pt x="1546" y="57"/>
                  </a:lnTo>
                  <a:lnTo>
                    <a:pt x="1433" y="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71"/>
            <p:cNvSpPr/>
            <p:nvPr/>
          </p:nvSpPr>
          <p:spPr>
            <a:xfrm>
              <a:off x="7844049" y="3530189"/>
              <a:ext cx="352443" cy="135615"/>
            </a:xfrm>
            <a:custGeom>
              <a:avLst/>
              <a:gdLst/>
              <a:ahLst/>
              <a:cxnLst/>
              <a:rect l="l" t="t" r="r" b="b"/>
              <a:pathLst>
                <a:path w="12594" h="4846" extrusionOk="0">
                  <a:moveTo>
                    <a:pt x="1584" y="0"/>
                  </a:moveTo>
                  <a:lnTo>
                    <a:pt x="1" y="4845"/>
                  </a:lnTo>
                  <a:lnTo>
                    <a:pt x="12593" y="4845"/>
                  </a:lnTo>
                  <a:lnTo>
                    <a:pt x="6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71"/>
            <p:cNvSpPr/>
            <p:nvPr/>
          </p:nvSpPr>
          <p:spPr>
            <a:xfrm>
              <a:off x="7925263" y="3563171"/>
              <a:ext cx="59104" cy="69655"/>
            </a:xfrm>
            <a:custGeom>
              <a:avLst/>
              <a:gdLst/>
              <a:ahLst/>
              <a:cxnLst/>
              <a:rect l="l" t="t" r="r" b="b"/>
              <a:pathLst>
                <a:path w="2112" h="2489" extrusionOk="0">
                  <a:moveTo>
                    <a:pt x="943" y="0"/>
                  </a:moveTo>
                  <a:lnTo>
                    <a:pt x="849" y="19"/>
                  </a:lnTo>
                  <a:lnTo>
                    <a:pt x="736" y="57"/>
                  </a:lnTo>
                  <a:lnTo>
                    <a:pt x="641" y="95"/>
                  </a:lnTo>
                  <a:lnTo>
                    <a:pt x="453" y="208"/>
                  </a:lnTo>
                  <a:lnTo>
                    <a:pt x="302" y="359"/>
                  </a:lnTo>
                  <a:lnTo>
                    <a:pt x="170" y="547"/>
                  </a:lnTo>
                  <a:lnTo>
                    <a:pt x="76" y="754"/>
                  </a:lnTo>
                  <a:lnTo>
                    <a:pt x="19" y="1000"/>
                  </a:lnTo>
                  <a:lnTo>
                    <a:pt x="0" y="1245"/>
                  </a:lnTo>
                  <a:lnTo>
                    <a:pt x="19" y="1490"/>
                  </a:lnTo>
                  <a:lnTo>
                    <a:pt x="76" y="1735"/>
                  </a:lnTo>
                  <a:lnTo>
                    <a:pt x="170" y="1942"/>
                  </a:lnTo>
                  <a:lnTo>
                    <a:pt x="302" y="2131"/>
                  </a:lnTo>
                  <a:lnTo>
                    <a:pt x="453" y="2281"/>
                  </a:lnTo>
                  <a:lnTo>
                    <a:pt x="641" y="2394"/>
                  </a:lnTo>
                  <a:lnTo>
                    <a:pt x="736" y="2432"/>
                  </a:lnTo>
                  <a:lnTo>
                    <a:pt x="849" y="2451"/>
                  </a:lnTo>
                  <a:lnTo>
                    <a:pt x="943" y="2470"/>
                  </a:lnTo>
                  <a:lnTo>
                    <a:pt x="1056" y="2489"/>
                  </a:lnTo>
                  <a:lnTo>
                    <a:pt x="1169" y="2470"/>
                  </a:lnTo>
                  <a:lnTo>
                    <a:pt x="1263" y="2451"/>
                  </a:lnTo>
                  <a:lnTo>
                    <a:pt x="1358" y="2432"/>
                  </a:lnTo>
                  <a:lnTo>
                    <a:pt x="1471" y="2394"/>
                  </a:lnTo>
                  <a:lnTo>
                    <a:pt x="1640" y="2281"/>
                  </a:lnTo>
                  <a:lnTo>
                    <a:pt x="1791" y="2131"/>
                  </a:lnTo>
                  <a:lnTo>
                    <a:pt x="1923" y="1942"/>
                  </a:lnTo>
                  <a:lnTo>
                    <a:pt x="2017" y="1735"/>
                  </a:lnTo>
                  <a:lnTo>
                    <a:pt x="2093" y="1490"/>
                  </a:lnTo>
                  <a:lnTo>
                    <a:pt x="2112" y="1245"/>
                  </a:lnTo>
                  <a:lnTo>
                    <a:pt x="2093" y="1000"/>
                  </a:lnTo>
                  <a:lnTo>
                    <a:pt x="2017" y="754"/>
                  </a:lnTo>
                  <a:lnTo>
                    <a:pt x="1923" y="547"/>
                  </a:lnTo>
                  <a:lnTo>
                    <a:pt x="1791" y="359"/>
                  </a:lnTo>
                  <a:lnTo>
                    <a:pt x="1640" y="208"/>
                  </a:lnTo>
                  <a:lnTo>
                    <a:pt x="1471" y="95"/>
                  </a:lnTo>
                  <a:lnTo>
                    <a:pt x="1358" y="57"/>
                  </a:lnTo>
                  <a:lnTo>
                    <a:pt x="1263" y="1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71"/>
            <p:cNvSpPr/>
            <p:nvPr/>
          </p:nvSpPr>
          <p:spPr>
            <a:xfrm>
              <a:off x="6846456" y="3530189"/>
              <a:ext cx="319729" cy="135615"/>
            </a:xfrm>
            <a:custGeom>
              <a:avLst/>
              <a:gdLst/>
              <a:ahLst/>
              <a:cxnLst/>
              <a:rect l="l" t="t" r="r" b="b"/>
              <a:pathLst>
                <a:path w="11425" h="4846" extrusionOk="0">
                  <a:moveTo>
                    <a:pt x="1924" y="0"/>
                  </a:moveTo>
                  <a:lnTo>
                    <a:pt x="1" y="4845"/>
                  </a:lnTo>
                  <a:lnTo>
                    <a:pt x="11425" y="4845"/>
                  </a:lnTo>
                  <a:lnTo>
                    <a:pt x="6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71"/>
            <p:cNvSpPr/>
            <p:nvPr/>
          </p:nvSpPr>
          <p:spPr>
            <a:xfrm>
              <a:off x="6944063" y="3573009"/>
              <a:ext cx="59104" cy="69655"/>
            </a:xfrm>
            <a:custGeom>
              <a:avLst/>
              <a:gdLst/>
              <a:ahLst/>
              <a:cxnLst/>
              <a:rect l="l" t="t" r="r" b="b"/>
              <a:pathLst>
                <a:path w="2112" h="2489" extrusionOk="0">
                  <a:moveTo>
                    <a:pt x="943" y="0"/>
                  </a:moveTo>
                  <a:lnTo>
                    <a:pt x="849" y="19"/>
                  </a:lnTo>
                  <a:lnTo>
                    <a:pt x="736" y="57"/>
                  </a:lnTo>
                  <a:lnTo>
                    <a:pt x="641" y="95"/>
                  </a:lnTo>
                  <a:lnTo>
                    <a:pt x="453" y="208"/>
                  </a:lnTo>
                  <a:lnTo>
                    <a:pt x="302" y="359"/>
                  </a:lnTo>
                  <a:lnTo>
                    <a:pt x="170" y="547"/>
                  </a:lnTo>
                  <a:lnTo>
                    <a:pt x="76" y="754"/>
                  </a:lnTo>
                  <a:lnTo>
                    <a:pt x="19" y="1000"/>
                  </a:lnTo>
                  <a:lnTo>
                    <a:pt x="0" y="1245"/>
                  </a:lnTo>
                  <a:lnTo>
                    <a:pt x="19" y="1490"/>
                  </a:lnTo>
                  <a:lnTo>
                    <a:pt x="76" y="1735"/>
                  </a:lnTo>
                  <a:lnTo>
                    <a:pt x="170" y="1942"/>
                  </a:lnTo>
                  <a:lnTo>
                    <a:pt x="302" y="2131"/>
                  </a:lnTo>
                  <a:lnTo>
                    <a:pt x="453" y="2281"/>
                  </a:lnTo>
                  <a:lnTo>
                    <a:pt x="641" y="2394"/>
                  </a:lnTo>
                  <a:lnTo>
                    <a:pt x="736" y="2432"/>
                  </a:lnTo>
                  <a:lnTo>
                    <a:pt x="849" y="2451"/>
                  </a:lnTo>
                  <a:lnTo>
                    <a:pt x="943" y="2470"/>
                  </a:lnTo>
                  <a:lnTo>
                    <a:pt x="1056" y="2489"/>
                  </a:lnTo>
                  <a:lnTo>
                    <a:pt x="1169" y="2470"/>
                  </a:lnTo>
                  <a:lnTo>
                    <a:pt x="1263" y="2451"/>
                  </a:lnTo>
                  <a:lnTo>
                    <a:pt x="1358" y="2432"/>
                  </a:lnTo>
                  <a:lnTo>
                    <a:pt x="1471" y="2394"/>
                  </a:lnTo>
                  <a:lnTo>
                    <a:pt x="1640" y="2281"/>
                  </a:lnTo>
                  <a:lnTo>
                    <a:pt x="1791" y="2131"/>
                  </a:lnTo>
                  <a:lnTo>
                    <a:pt x="1923" y="1942"/>
                  </a:lnTo>
                  <a:lnTo>
                    <a:pt x="2017" y="1735"/>
                  </a:lnTo>
                  <a:lnTo>
                    <a:pt x="2093" y="1490"/>
                  </a:lnTo>
                  <a:lnTo>
                    <a:pt x="2112" y="1245"/>
                  </a:lnTo>
                  <a:lnTo>
                    <a:pt x="2093" y="1000"/>
                  </a:lnTo>
                  <a:lnTo>
                    <a:pt x="2017" y="754"/>
                  </a:lnTo>
                  <a:lnTo>
                    <a:pt x="1923" y="547"/>
                  </a:lnTo>
                  <a:lnTo>
                    <a:pt x="1791" y="359"/>
                  </a:lnTo>
                  <a:lnTo>
                    <a:pt x="1640" y="208"/>
                  </a:lnTo>
                  <a:lnTo>
                    <a:pt x="1471" y="95"/>
                  </a:lnTo>
                  <a:lnTo>
                    <a:pt x="1358" y="57"/>
                  </a:lnTo>
                  <a:lnTo>
                    <a:pt x="1263" y="19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rgbClr val="26222E">
                <a:alpha val="2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6" name="Google Shape;6896;p71"/>
          <p:cNvSpPr/>
          <p:nvPr/>
        </p:nvSpPr>
        <p:spPr>
          <a:xfrm>
            <a:off x="5880275" y="1360604"/>
            <a:ext cx="122808" cy="122808"/>
          </a:xfrm>
          <a:custGeom>
            <a:avLst/>
            <a:gdLst/>
            <a:ahLst/>
            <a:cxnLst/>
            <a:rect l="l" t="t" r="r" b="b"/>
            <a:pathLst>
              <a:path w="33600" h="33600" extrusionOk="0">
                <a:moveTo>
                  <a:pt x="16790" y="0"/>
                </a:moveTo>
                <a:lnTo>
                  <a:pt x="14187" y="14186"/>
                </a:lnTo>
                <a:lnTo>
                  <a:pt x="1" y="16789"/>
                </a:lnTo>
                <a:lnTo>
                  <a:pt x="14187" y="19393"/>
                </a:lnTo>
                <a:lnTo>
                  <a:pt x="16790" y="33599"/>
                </a:lnTo>
                <a:lnTo>
                  <a:pt x="19394" y="19393"/>
                </a:lnTo>
                <a:lnTo>
                  <a:pt x="33600" y="16789"/>
                </a:lnTo>
                <a:lnTo>
                  <a:pt x="19394" y="14186"/>
                </a:lnTo>
                <a:lnTo>
                  <a:pt x="167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stronaut Adventures in Far Away Planets by Slidesgo">
  <a:themeElements>
    <a:clrScheme name="Simple Light">
      <a:dk1>
        <a:srgbClr val="292533"/>
      </a:dk1>
      <a:lt1>
        <a:srgbClr val="FFFFFF"/>
      </a:lt1>
      <a:dk2>
        <a:srgbClr val="FDF8DA"/>
      </a:dk2>
      <a:lt2>
        <a:srgbClr val="5FAEDF"/>
      </a:lt2>
      <a:accent1>
        <a:srgbClr val="776968"/>
      </a:accent1>
      <a:accent2>
        <a:srgbClr val="5C4F4E"/>
      </a:accent2>
      <a:accent3>
        <a:srgbClr val="949090"/>
      </a:accent3>
      <a:accent4>
        <a:srgbClr val="ACDD83"/>
      </a:accent4>
      <a:accent5>
        <a:srgbClr val="E77070"/>
      </a:accent5>
      <a:accent6>
        <a:srgbClr val="F8CF2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401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Titillium Web</vt:lpstr>
      <vt:lpstr>MuseoModerno</vt:lpstr>
      <vt:lpstr>Mulish SemiBold</vt:lpstr>
      <vt:lpstr>Loved by the King</vt:lpstr>
      <vt:lpstr>Mulish</vt:lpstr>
      <vt:lpstr>Roboto Condensed Light</vt:lpstr>
      <vt:lpstr>Arial</vt:lpstr>
      <vt:lpstr>Astronaut Adventures in Far Away Planets by Slidesgo</vt:lpstr>
      <vt:lpstr>Exploring the Cosmos:  An Educational Website on Space and Space Technologies</vt:lpstr>
      <vt:lpstr>Members:-</vt:lpstr>
      <vt:lpstr>Introduction</vt:lpstr>
      <vt:lpstr>Project Overview: </vt:lpstr>
      <vt:lpstr>Key Sections</vt:lpstr>
      <vt:lpstr>Educational Impact</vt:lpstr>
      <vt:lpstr>Social Impact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Dhruvil Patel</cp:lastModifiedBy>
  <cp:revision>3</cp:revision>
  <dcterms:modified xsi:type="dcterms:W3CDTF">2024-08-09T19:37:32Z</dcterms:modified>
</cp:coreProperties>
</file>