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8" r:id="rId3"/>
    <p:sldId id="276" r:id="rId4"/>
    <p:sldId id="275" r:id="rId5"/>
    <p:sldId id="274" r:id="rId6"/>
    <p:sldId id="279" r:id="rId7"/>
    <p:sldId id="277" r:id="rId8"/>
    <p:sldId id="278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E68-9A01-4E0C-9805-E08ADD23246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3DF3-C094-4BB0-B6D2-7913B963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E68-9A01-4E0C-9805-E08ADD23246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3DF3-C094-4BB0-B6D2-7913B963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0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E68-9A01-4E0C-9805-E08ADD23246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3DF3-C094-4BB0-B6D2-7913B9634CE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8144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E68-9A01-4E0C-9805-E08ADD23246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3DF3-C094-4BB0-B6D2-7913B963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2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E68-9A01-4E0C-9805-E08ADD23246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3DF3-C094-4BB0-B6D2-7913B9634CE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9539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E68-9A01-4E0C-9805-E08ADD23246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3DF3-C094-4BB0-B6D2-7913B963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77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E68-9A01-4E0C-9805-E08ADD23246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3DF3-C094-4BB0-B6D2-7913B963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0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E68-9A01-4E0C-9805-E08ADD23246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3DF3-C094-4BB0-B6D2-7913B963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7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E68-9A01-4E0C-9805-E08ADD23246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3DF3-C094-4BB0-B6D2-7913B963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2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E68-9A01-4E0C-9805-E08ADD23246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3DF3-C094-4BB0-B6D2-7913B963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2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E68-9A01-4E0C-9805-E08ADD23246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3DF3-C094-4BB0-B6D2-7913B963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4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E68-9A01-4E0C-9805-E08ADD23246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3DF3-C094-4BB0-B6D2-7913B963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0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E68-9A01-4E0C-9805-E08ADD23246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3DF3-C094-4BB0-B6D2-7913B963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6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E68-9A01-4E0C-9805-E08ADD23246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3DF3-C094-4BB0-B6D2-7913B963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5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E68-9A01-4E0C-9805-E08ADD23246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3DF3-C094-4BB0-B6D2-7913B963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5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E68-9A01-4E0C-9805-E08ADD23246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3DF3-C094-4BB0-B6D2-7913B963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8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0E68-9A01-4E0C-9805-E08ADD23246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403DF3-C094-4BB0-B6D2-7913B963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166485-5524-451B-B645-EC2D45370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362" y="926941"/>
            <a:ext cx="8455023" cy="138853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Mini Project - </a:t>
            </a:r>
            <a:r>
              <a:rPr lang="en-US" sz="3200" dirty="0" smtClean="0"/>
              <a:t>PP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CS441)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ACB6833-EA82-4AA1-A52E-58FA88612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434" y="0"/>
            <a:ext cx="3704617" cy="762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FD59F4-5B09-4B6B-9131-15994FFE10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410" y="0"/>
            <a:ext cx="1413590" cy="1388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9D66B47-9B5C-4350-8301-9C0E67A23B93}"/>
              </a:ext>
            </a:extLst>
          </p:cNvPr>
          <p:cNvSpPr txBox="1"/>
          <p:nvPr/>
        </p:nvSpPr>
        <p:spPr>
          <a:xfrm>
            <a:off x="5155721" y="3896196"/>
            <a:ext cx="34083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b="1" dirty="0"/>
              <a:t>Prepared </a:t>
            </a:r>
            <a:r>
              <a:rPr lang="en-US" sz="2000" b="1" dirty="0" smtClean="0"/>
              <a:t>by: </a:t>
            </a:r>
            <a:endParaRPr lang="en-US" sz="2000" b="1" dirty="0"/>
          </a:p>
          <a:p>
            <a:pPr algn="just"/>
            <a:r>
              <a:rPr lang="en-US" sz="2000" dirty="0" err="1" smtClean="0"/>
              <a:t>Dhruvil</a:t>
            </a:r>
            <a:r>
              <a:rPr lang="en-US" sz="2000" dirty="0" smtClean="0"/>
              <a:t> Chauhan(D18DCS073)</a:t>
            </a:r>
            <a:endParaRPr lang="en-US" sz="2000" dirty="0"/>
          </a:p>
          <a:p>
            <a:pPr algn="just"/>
            <a:r>
              <a:rPr lang="en-US" sz="2000" dirty="0" err="1" smtClean="0"/>
              <a:t>Meetkumar</a:t>
            </a:r>
            <a:r>
              <a:rPr lang="en-US" sz="2000" dirty="0" smtClean="0"/>
              <a:t> Patel(D18DCS077)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A1CBFC-1A14-4F18-B315-8B8A6037F242}"/>
              </a:ext>
            </a:extLst>
          </p:cNvPr>
          <p:cNvSpPr txBox="1"/>
          <p:nvPr/>
        </p:nvSpPr>
        <p:spPr>
          <a:xfrm>
            <a:off x="5008531" y="2315474"/>
            <a:ext cx="3702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</a:rPr>
              <a:t>Typing </a:t>
            </a:r>
            <a:r>
              <a:rPr lang="en-US" sz="3600" b="1" smtClean="0">
                <a:latin typeface="Times New Roman" panose="02020603050405020304" pitchFamily="18" charset="0"/>
              </a:rPr>
              <a:t>speed test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8207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6E7373-AD00-4E14-8E4F-90F9B7AB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Content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11AEE4-F3F7-45E3-913C-3093F5A2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68420"/>
            <a:ext cx="10018713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36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Python project, we are going to build project through which you can check and even improve your typing speed. For a graphical user interface, we are going to use the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library which is used for working with graphics. We will draw the images and text to be displayed on the screen.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53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purpose of the typing test is to not only test speed, but to test accuracy as well. The program behind the exam has been built to afford immediate real-time grading, so once a word is typed, it measures the speed and grades the word immediately after the applicant advances beyond 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3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- Window/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start, we are utilizing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library. So we have to import the library alongside some inherent modules of Python like time and irregular libraries.</a:t>
            </a:r>
          </a:p>
          <a:p>
            <a:pPr>
              <a:lnSpc>
                <a:spcPct val="150000"/>
              </a:lnSpc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make the game class which will include numerous functions responsible for beginning the game, reset the game and few helper functions to perform calculations that are required for our project.</a:t>
            </a:r>
          </a:p>
          <a:p>
            <a:pPr>
              <a:lnSpc>
                <a:spcPct val="150000"/>
              </a:lnSpc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used some functions like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draw_text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dirty="0"/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get_sentence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r>
              <a:rPr lang="en-IN" dirty="0"/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show_results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run(),</a:t>
            </a:r>
            <a:r>
              <a:rPr lang="en-IN" dirty="0"/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reset_game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24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927" y="2160588"/>
            <a:ext cx="5448183" cy="3377327"/>
          </a:xfrm>
        </p:spPr>
      </p:pic>
    </p:spTree>
    <p:extLst>
      <p:ext uri="{BB962C8B-B14F-4D97-AF65-F5344CB8AC3E}">
        <p14:creationId xmlns:p14="http://schemas.microsoft.com/office/powerpoint/2010/main" val="11755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60" y="2160588"/>
            <a:ext cx="5399317" cy="3881437"/>
          </a:xfrm>
        </p:spPr>
      </p:pic>
    </p:spTree>
    <p:extLst>
      <p:ext uri="{BB962C8B-B14F-4D97-AF65-F5344CB8AC3E}">
        <p14:creationId xmlns:p14="http://schemas.microsoft.com/office/powerpoint/2010/main" val="272361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9DD30B-1037-4A32-9FC1-25E8B99C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256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14014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553</TotalTime>
  <Words>142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Content </vt:lpstr>
      <vt:lpstr>Introduction</vt:lpstr>
      <vt:lpstr>Objective</vt:lpstr>
      <vt:lpstr>Software Requirements</vt:lpstr>
      <vt:lpstr>Implementation</vt:lpstr>
      <vt:lpstr>Snapshot</vt:lpstr>
      <vt:lpstr>Snapshot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35</cp:revision>
  <dcterms:created xsi:type="dcterms:W3CDTF">2019-07-11T16:04:42Z</dcterms:created>
  <dcterms:modified xsi:type="dcterms:W3CDTF">2020-10-23T08:41:23Z</dcterms:modified>
</cp:coreProperties>
</file>