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c6ed0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c6ed0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c6ed06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c6ed06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movie and shows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 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