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xgf5NdXjwhSLfzLkaUzAGDPdm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74753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304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74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76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039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04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7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85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7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836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66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85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35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00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7"/>
          <p:cNvGrpSpPr/>
          <p:nvPr/>
        </p:nvGrpSpPr>
        <p:grpSpPr>
          <a:xfrm>
            <a:off x="0" y="-8467"/>
            <a:ext cx="12192000" cy="6866467"/>
            <a:chOff x="0" y="-8467"/>
            <a:chExt cx="12192000" cy="6866467"/>
          </a:xfrm>
        </p:grpSpPr>
        <p:cxnSp>
          <p:nvCxnSpPr>
            <p:cNvPr id="24" name="Google Shape;24;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7"/>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2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2"/>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2"/>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2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21"/>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21"/>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21"/>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4"/>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5"/>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25"/>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6"/>
          <p:cNvGrpSpPr/>
          <p:nvPr/>
        </p:nvGrpSpPr>
        <p:grpSpPr>
          <a:xfrm>
            <a:off x="0" y="-8467"/>
            <a:ext cx="12192000" cy="6866467"/>
            <a:chOff x="0" y="-8467"/>
            <a:chExt cx="12192000" cy="6866467"/>
          </a:xfrm>
        </p:grpSpPr>
        <p:cxnSp>
          <p:nvCxnSpPr>
            <p:cNvPr id="7" name="Google Shape;7;p1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6"/>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6"/>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maps/documentation/android-sdk/intr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eveloper.android.com/studio" TargetMode="External"/><Relationship Id="rId4" Type="http://schemas.openxmlformats.org/officeDocument/2006/relationships/hyperlink" Target="https://console.firebase.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343394" y="963650"/>
            <a:ext cx="7871536" cy="233699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US"/>
              <a:t>Friend Locator</a:t>
            </a:r>
            <a:endParaRPr/>
          </a:p>
        </p:txBody>
      </p:sp>
      <p:sp>
        <p:nvSpPr>
          <p:cNvPr id="144" name="Google Shape;144;p1"/>
          <p:cNvSpPr txBox="1">
            <a:spLocks noGrp="1"/>
          </p:cNvSpPr>
          <p:nvPr>
            <p:ph type="subTitle" idx="1"/>
          </p:nvPr>
        </p:nvSpPr>
        <p:spPr>
          <a:xfrm>
            <a:off x="-1056578" y="4821639"/>
            <a:ext cx="9552674" cy="667206"/>
          </a:xfrm>
          <a:prstGeom prst="rect">
            <a:avLst/>
          </a:prstGeom>
          <a:noFill/>
          <a:ln>
            <a:noFill/>
          </a:ln>
        </p:spPr>
        <p:txBody>
          <a:bodyPr spcFirstLastPara="1" wrap="square" lIns="91425" tIns="45700" rIns="91425" bIns="45700" anchor="t" anchorCtr="0">
            <a:normAutofit/>
          </a:bodyPr>
          <a:lstStyle/>
          <a:p>
            <a:pPr marL="0" lvl="0" indent="0" algn="r" rtl="0">
              <a:lnSpc>
                <a:spcPct val="80000"/>
              </a:lnSpc>
              <a:spcBef>
                <a:spcPts val="0"/>
              </a:spcBef>
              <a:spcAft>
                <a:spcPts val="0"/>
              </a:spcAft>
              <a:buSzPts val="1332"/>
              <a:buNone/>
            </a:pPr>
            <a:r>
              <a:rPr lang="en-US" sz="1665"/>
              <a:t>By:- Dhruvil Patel(18IT084)</a:t>
            </a:r>
            <a:endParaRPr/>
          </a:p>
          <a:p>
            <a:pPr marL="0" lvl="0" indent="0" algn="r" rtl="0">
              <a:lnSpc>
                <a:spcPct val="80000"/>
              </a:lnSpc>
              <a:spcBef>
                <a:spcPts val="1000"/>
              </a:spcBef>
              <a:spcAft>
                <a:spcPts val="0"/>
              </a:spcAft>
              <a:buSzPts val="1332"/>
              <a:buNone/>
            </a:pPr>
            <a:r>
              <a:rPr lang="en-US" sz="1665"/>
              <a:t>Harshil Patel(18IT086)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677334" y="1155511"/>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Requirements:-</a:t>
            </a:r>
            <a:endParaRPr/>
          </a:p>
        </p:txBody>
      </p:sp>
      <p:sp>
        <p:nvSpPr>
          <p:cNvPr id="207" name="Google Shape;207;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Hardware:-</a:t>
            </a:r>
            <a:endParaRPr/>
          </a:p>
          <a:p>
            <a:pPr marL="742950" lvl="1" indent="-285750" algn="l" rtl="0">
              <a:spcBef>
                <a:spcPts val="1000"/>
              </a:spcBef>
              <a:spcAft>
                <a:spcPts val="0"/>
              </a:spcAft>
              <a:buSzPts val="1440"/>
              <a:buChar char="►"/>
            </a:pPr>
            <a:r>
              <a:rPr lang="en-US" sz="1800"/>
              <a:t>GPS enabled Android Smartphone </a:t>
            </a:r>
            <a:endParaRPr/>
          </a:p>
          <a:p>
            <a:pPr marL="342900" lvl="0" indent="-241300" algn="l" rtl="0">
              <a:spcBef>
                <a:spcPts val="1000"/>
              </a:spcBef>
              <a:spcAft>
                <a:spcPts val="0"/>
              </a:spcAft>
              <a:buSzPts val="1600"/>
              <a:buNone/>
            </a:pPr>
            <a:endParaRPr sz="2000"/>
          </a:p>
          <a:p>
            <a:pPr marL="342900" lvl="0" indent="-342900" algn="l" rtl="0">
              <a:spcBef>
                <a:spcPts val="1000"/>
              </a:spcBef>
              <a:spcAft>
                <a:spcPts val="0"/>
              </a:spcAft>
              <a:buSzPts val="1600"/>
              <a:buChar char="►"/>
            </a:pPr>
            <a:r>
              <a:rPr lang="en-US" sz="2000"/>
              <a:t>Software:</a:t>
            </a:r>
            <a:endParaRPr/>
          </a:p>
          <a:p>
            <a:pPr marL="742950" lvl="1" indent="-285750" algn="l" rtl="0">
              <a:spcBef>
                <a:spcPts val="1000"/>
              </a:spcBef>
              <a:spcAft>
                <a:spcPts val="0"/>
              </a:spcAft>
              <a:buSzPts val="1440"/>
              <a:buChar char="►"/>
            </a:pPr>
            <a:r>
              <a:rPr lang="en-US" sz="1800"/>
              <a:t>OS: Android 2.2 or higher.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829734" y="3243618"/>
            <a:ext cx="8596668" cy="66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000"/>
              <a:buFont typeface="Trebuchet MS"/>
              <a:buNone/>
            </a:pPr>
            <a:r>
              <a:rPr lang="en-US" sz="4000"/>
              <a:t>Non-Functional Requirement:</a:t>
            </a:r>
            <a:endParaRPr/>
          </a:p>
        </p:txBody>
      </p:sp>
      <p:sp>
        <p:nvSpPr>
          <p:cNvPr id="213" name="Google Shape;213;p12"/>
          <p:cNvSpPr txBox="1">
            <a:spLocks noGrp="1"/>
          </p:cNvSpPr>
          <p:nvPr>
            <p:ph type="body" idx="1"/>
          </p:nvPr>
        </p:nvSpPr>
        <p:spPr>
          <a:xfrm>
            <a:off x="677334" y="1668664"/>
            <a:ext cx="8596668" cy="8282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Authentication</a:t>
            </a:r>
            <a:endParaRPr/>
          </a:p>
          <a:p>
            <a:pPr marL="342900" lvl="0" indent="-342900" algn="l" rtl="0">
              <a:spcBef>
                <a:spcPts val="1000"/>
              </a:spcBef>
              <a:spcAft>
                <a:spcPts val="0"/>
              </a:spcAft>
              <a:buSzPts val="1600"/>
              <a:buChar char="►"/>
            </a:pPr>
            <a:r>
              <a:rPr lang="en-US" sz="2000"/>
              <a:t>Access of Internet and Location</a:t>
            </a:r>
            <a:endParaRPr/>
          </a:p>
        </p:txBody>
      </p:sp>
      <p:sp>
        <p:nvSpPr>
          <p:cNvPr id="214" name="Google Shape;214;p12"/>
          <p:cNvSpPr txBox="1"/>
          <p:nvPr/>
        </p:nvSpPr>
        <p:spPr>
          <a:xfrm>
            <a:off x="829734" y="762000"/>
            <a:ext cx="8596668" cy="13208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4000"/>
              <a:buFont typeface="Trebuchet MS"/>
              <a:buNone/>
            </a:pPr>
            <a:r>
              <a:rPr lang="en-US" sz="4000" b="0" i="0" u="none" strike="noStrike" cap="none">
                <a:solidFill>
                  <a:schemeClr val="accent1"/>
                </a:solidFill>
                <a:latin typeface="Trebuchet MS"/>
                <a:ea typeface="Trebuchet MS"/>
                <a:cs typeface="Trebuchet MS"/>
                <a:sym typeface="Trebuchet MS"/>
              </a:rPr>
              <a:t>Functional Requirement:</a:t>
            </a:r>
            <a:endParaRPr/>
          </a:p>
        </p:txBody>
      </p:sp>
      <p:sp>
        <p:nvSpPr>
          <p:cNvPr id="215" name="Google Shape;215;p12"/>
          <p:cNvSpPr txBox="1"/>
          <p:nvPr/>
        </p:nvSpPr>
        <p:spPr>
          <a:xfrm>
            <a:off x="677334" y="3904018"/>
            <a:ext cx="8596668" cy="150248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Response Time</a:t>
            </a:r>
            <a:endParaRPr/>
          </a:p>
          <a:p>
            <a:pPr marL="342900" marR="0" lvl="0" indent="-342900" algn="l" rtl="0">
              <a:spcBef>
                <a:spcPts val="100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Availability</a:t>
            </a:r>
            <a:endParaRPr sz="20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677334" y="964442"/>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Learning Outcome</a:t>
            </a:r>
            <a:endParaRPr/>
          </a:p>
        </p:txBody>
      </p:sp>
      <p:sp>
        <p:nvSpPr>
          <p:cNvPr id="221" name="Google Shape;22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We have learned further in Android Studio, also to connect Google Maps API</a:t>
            </a:r>
            <a:endParaRPr/>
          </a:p>
          <a:p>
            <a:pPr marL="342900" lvl="0" indent="-342900" algn="l" rtl="0">
              <a:spcBef>
                <a:spcPts val="1000"/>
              </a:spcBef>
              <a:spcAft>
                <a:spcPts val="0"/>
              </a:spcAft>
              <a:buSzPts val="1600"/>
              <a:buChar char="►"/>
            </a:pPr>
            <a:r>
              <a:rPr lang="en-US" sz="2000"/>
              <a:t>To request Access, Firebase tool.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Further Planning</a:t>
            </a:r>
            <a:endParaRPr/>
          </a:p>
        </p:txBody>
      </p:sp>
      <p:sp>
        <p:nvSpPr>
          <p:cNvPr id="227" name="Google Shape;227;p14"/>
          <p:cNvSpPr txBox="1">
            <a:spLocks noGrp="1"/>
          </p:cNvSpPr>
          <p:nvPr>
            <p:ph type="body" idx="1"/>
          </p:nvPr>
        </p:nvSpPr>
        <p:spPr>
          <a:xfrm>
            <a:off x="677334" y="1589206"/>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Application will be Dynamic in future.</a:t>
            </a:r>
            <a:endParaRPr/>
          </a:p>
          <a:p>
            <a:pPr marL="342900" lvl="0" indent="-342900" algn="l" rtl="0">
              <a:spcBef>
                <a:spcPts val="1000"/>
              </a:spcBef>
              <a:spcAft>
                <a:spcPts val="0"/>
              </a:spcAft>
              <a:buSzPts val="1600"/>
              <a:buChar char="►"/>
            </a:pPr>
            <a:r>
              <a:rPr lang="en-US" sz="2000"/>
              <a:t>This Application is developed in Android platform and used for the security of children while going to the school, tuitions and coming back from the school, tuitions or when they had gone out.</a:t>
            </a:r>
            <a:endParaRPr/>
          </a:p>
          <a:p>
            <a:pPr marL="342900" lvl="0" indent="-342900" algn="l" rtl="0">
              <a:spcBef>
                <a:spcPts val="1000"/>
              </a:spcBef>
              <a:spcAft>
                <a:spcPts val="0"/>
              </a:spcAft>
              <a:buSzPts val="1600"/>
              <a:buChar char="►"/>
            </a:pPr>
            <a:r>
              <a:rPr lang="en-US" sz="2000"/>
              <a:t>This will also be helpful for young girls &amp; women for the safety reasons. And this would lead to decrease the no of crimes related to human trafficking.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810499" y="796031"/>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References</a:t>
            </a:r>
            <a:endParaRPr/>
          </a:p>
        </p:txBody>
      </p:sp>
      <p:sp>
        <p:nvSpPr>
          <p:cNvPr id="233" name="Google Shape;233;p15"/>
          <p:cNvSpPr txBox="1">
            <a:spLocks noGrp="1"/>
          </p:cNvSpPr>
          <p:nvPr>
            <p:ph type="body" idx="1"/>
          </p:nvPr>
        </p:nvSpPr>
        <p:spPr>
          <a:xfrm>
            <a:off x="677334" y="1707828"/>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342900" algn="l" rtl="0">
              <a:spcBef>
                <a:spcPts val="1000"/>
              </a:spcBef>
              <a:spcAft>
                <a:spcPts val="0"/>
              </a:spcAft>
              <a:buSzPts val="1440"/>
              <a:buChar char="►"/>
            </a:pPr>
            <a:r>
              <a:rPr lang="en-US"/>
              <a:t>Developers Google Docs on Sign-In button</a:t>
            </a:r>
            <a:endParaRPr/>
          </a:p>
          <a:p>
            <a:pPr marL="342900" lvl="0" indent="-342900" algn="l" rtl="0">
              <a:spcBef>
                <a:spcPts val="1000"/>
              </a:spcBef>
              <a:spcAft>
                <a:spcPts val="0"/>
              </a:spcAft>
              <a:buSzPts val="1440"/>
              <a:buChar char="►"/>
            </a:pPr>
            <a:r>
              <a:rPr lang="en-US"/>
              <a:t>Developers Google Documentation on Maps</a:t>
            </a:r>
            <a:endParaRPr/>
          </a:p>
          <a:p>
            <a:pPr marL="742950" lvl="1" indent="-285750" algn="l" rtl="0">
              <a:spcBef>
                <a:spcPts val="1000"/>
              </a:spcBef>
              <a:spcAft>
                <a:spcPts val="0"/>
              </a:spcAft>
              <a:buSzPts val="1280"/>
              <a:buChar char="►"/>
            </a:pPr>
            <a:r>
              <a:rPr lang="en-US" u="sng">
                <a:solidFill>
                  <a:schemeClr val="hlink"/>
                </a:solidFill>
                <a:hlinkClick r:id="rId3"/>
              </a:rPr>
              <a:t>https://developers.google.com/maps/documentation/android-sdk/intro</a:t>
            </a:r>
            <a:endParaRPr/>
          </a:p>
          <a:p>
            <a:pPr marL="342900" lvl="0" indent="-342900" algn="l" rtl="0">
              <a:spcBef>
                <a:spcPts val="1000"/>
              </a:spcBef>
              <a:spcAft>
                <a:spcPts val="0"/>
              </a:spcAft>
              <a:buSzPts val="1440"/>
              <a:buChar char="►"/>
            </a:pPr>
            <a:r>
              <a:rPr lang="en-US"/>
              <a:t>Google Firebase docs</a:t>
            </a:r>
            <a:endParaRPr/>
          </a:p>
          <a:p>
            <a:pPr marL="742950" lvl="1" indent="-285750" algn="l" rtl="0">
              <a:spcBef>
                <a:spcPts val="1000"/>
              </a:spcBef>
              <a:spcAft>
                <a:spcPts val="0"/>
              </a:spcAft>
              <a:buSzPts val="1280"/>
              <a:buChar char="►"/>
            </a:pPr>
            <a:r>
              <a:rPr lang="en-US" u="sng">
                <a:solidFill>
                  <a:schemeClr val="hlink"/>
                </a:solidFill>
                <a:hlinkClick r:id="rId4"/>
              </a:rPr>
              <a:t>https://console.firebase.google.com</a:t>
            </a:r>
            <a:endParaRPr/>
          </a:p>
          <a:p>
            <a:pPr marL="742950" lvl="1" indent="-285750" algn="l" rtl="0">
              <a:spcBef>
                <a:spcPts val="1000"/>
              </a:spcBef>
              <a:spcAft>
                <a:spcPts val="0"/>
              </a:spcAft>
              <a:buSzPts val="1280"/>
              <a:buChar char="►"/>
            </a:pPr>
            <a:r>
              <a:rPr lang="en-US" u="sng">
                <a:solidFill>
                  <a:schemeClr val="hlink"/>
                </a:solidFill>
                <a:hlinkClick r:id="rId5"/>
              </a:rPr>
              <a:t>https://developer.android.com/studio</a:t>
            </a:r>
            <a:endParaRPr/>
          </a:p>
          <a:p>
            <a:pPr marL="342900" lvl="0" indent="-251459" algn="l" rtl="0">
              <a:spcBef>
                <a:spcPts val="1000"/>
              </a:spcBef>
              <a:spcAft>
                <a:spcPts val="0"/>
              </a:spcAft>
              <a:buSzPts val="144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734108" y="177553"/>
            <a:ext cx="8596668" cy="8916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rebuchet MS"/>
              <a:buNone/>
            </a:pPr>
            <a:r>
              <a:rPr lang="en-US" sz="4400"/>
              <a:t>Outline </a:t>
            </a:r>
            <a:endParaRPr/>
          </a:p>
        </p:txBody>
      </p:sp>
      <p:sp>
        <p:nvSpPr>
          <p:cNvPr id="150" name="Google Shape;150;p2"/>
          <p:cNvSpPr txBox="1">
            <a:spLocks noGrp="1"/>
          </p:cNvSpPr>
          <p:nvPr>
            <p:ph type="body" idx="1"/>
          </p:nvPr>
        </p:nvSpPr>
        <p:spPr>
          <a:xfrm>
            <a:off x="663116" y="926703"/>
            <a:ext cx="8596668" cy="564083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Motivation for the project</a:t>
            </a:r>
            <a:endParaRPr/>
          </a:p>
          <a:p>
            <a:pPr marL="342900" lvl="0" indent="-342900" algn="l" rtl="0">
              <a:spcBef>
                <a:spcPts val="1000"/>
              </a:spcBef>
              <a:spcAft>
                <a:spcPts val="0"/>
              </a:spcAft>
              <a:buSzPts val="1600"/>
              <a:buChar char="►"/>
            </a:pPr>
            <a:r>
              <a:rPr lang="en-US" sz="2000"/>
              <a:t>Project Goal</a:t>
            </a:r>
            <a:endParaRPr/>
          </a:p>
          <a:p>
            <a:pPr marL="342900" lvl="0" indent="-342900" algn="l" rtl="0">
              <a:spcBef>
                <a:spcPts val="1000"/>
              </a:spcBef>
              <a:spcAft>
                <a:spcPts val="0"/>
              </a:spcAft>
              <a:buSzPts val="1600"/>
              <a:buChar char="►"/>
            </a:pPr>
            <a:r>
              <a:rPr lang="en-US" sz="2000"/>
              <a:t>Project Description</a:t>
            </a:r>
            <a:endParaRPr/>
          </a:p>
          <a:p>
            <a:pPr marL="342900" lvl="0" indent="-342900" algn="l" rtl="0">
              <a:spcBef>
                <a:spcPts val="1000"/>
              </a:spcBef>
              <a:spcAft>
                <a:spcPts val="0"/>
              </a:spcAft>
              <a:buSzPts val="1600"/>
              <a:buChar char="►"/>
            </a:pPr>
            <a:r>
              <a:rPr lang="en-US" sz="2000"/>
              <a:t>Limitations of existing projects</a:t>
            </a:r>
            <a:endParaRPr/>
          </a:p>
          <a:p>
            <a:pPr marL="342900" lvl="0" indent="-342900" algn="l" rtl="0">
              <a:spcBef>
                <a:spcPts val="1000"/>
              </a:spcBef>
              <a:spcAft>
                <a:spcPts val="0"/>
              </a:spcAft>
              <a:buSzPts val="1600"/>
              <a:buChar char="►"/>
            </a:pPr>
            <a:r>
              <a:rPr lang="en-US" sz="2000"/>
              <a:t>Innovation </a:t>
            </a:r>
            <a:endParaRPr/>
          </a:p>
          <a:p>
            <a:pPr marL="342900" lvl="0" indent="-342900" algn="l" rtl="0">
              <a:spcBef>
                <a:spcPts val="1000"/>
              </a:spcBef>
              <a:spcAft>
                <a:spcPts val="0"/>
              </a:spcAft>
              <a:buSzPts val="1600"/>
              <a:buChar char="►"/>
            </a:pPr>
            <a:r>
              <a:rPr lang="en-US" sz="2000"/>
              <a:t>Division of responsibility</a:t>
            </a:r>
            <a:endParaRPr/>
          </a:p>
          <a:p>
            <a:pPr marL="342900" lvl="0" indent="-342900" algn="l" rtl="0">
              <a:spcBef>
                <a:spcPts val="1000"/>
              </a:spcBef>
              <a:spcAft>
                <a:spcPts val="0"/>
              </a:spcAft>
              <a:buSzPts val="1600"/>
              <a:buChar char="►"/>
            </a:pPr>
            <a:r>
              <a:rPr lang="en-US" sz="2000"/>
              <a:t>Tools and Technologies, APIs</a:t>
            </a:r>
            <a:endParaRPr/>
          </a:p>
          <a:p>
            <a:pPr marL="342900" lvl="0" indent="-342900" algn="l" rtl="0">
              <a:spcBef>
                <a:spcPts val="1000"/>
              </a:spcBef>
              <a:spcAft>
                <a:spcPts val="0"/>
              </a:spcAft>
              <a:buSzPts val="1600"/>
              <a:buChar char="►"/>
            </a:pPr>
            <a:r>
              <a:rPr lang="en-US" sz="2000"/>
              <a:t>Requirements to run the Application</a:t>
            </a:r>
            <a:endParaRPr/>
          </a:p>
          <a:p>
            <a:pPr marL="342900" lvl="0" indent="-342900" algn="l" rtl="0">
              <a:spcBef>
                <a:spcPts val="1000"/>
              </a:spcBef>
              <a:spcAft>
                <a:spcPts val="0"/>
              </a:spcAft>
              <a:buSzPts val="1600"/>
              <a:buChar char="►"/>
            </a:pPr>
            <a:r>
              <a:rPr lang="en-US" sz="2000"/>
              <a:t>Functional and non-functional requirements</a:t>
            </a:r>
            <a:endParaRPr/>
          </a:p>
          <a:p>
            <a:pPr marL="342900" lvl="0" indent="-342900" algn="l" rtl="0">
              <a:spcBef>
                <a:spcPts val="1000"/>
              </a:spcBef>
              <a:spcAft>
                <a:spcPts val="0"/>
              </a:spcAft>
              <a:buSzPts val="1600"/>
              <a:buChar char="►"/>
            </a:pPr>
            <a:r>
              <a:rPr lang="en-US" sz="2000"/>
              <a:t>Learning outcome</a:t>
            </a:r>
            <a:endParaRPr/>
          </a:p>
          <a:p>
            <a:pPr marL="342900" lvl="0" indent="-342900" algn="l" rtl="0">
              <a:spcBef>
                <a:spcPts val="1000"/>
              </a:spcBef>
              <a:spcAft>
                <a:spcPts val="0"/>
              </a:spcAft>
              <a:buSzPts val="1600"/>
              <a:buChar char="►"/>
            </a:pPr>
            <a:r>
              <a:rPr lang="en-US" sz="2000"/>
              <a:t>Further Planning</a:t>
            </a:r>
            <a:endParaRPr/>
          </a:p>
          <a:p>
            <a:pPr marL="342900" lvl="0" indent="-342900" algn="l" rtl="0">
              <a:spcBef>
                <a:spcPts val="1000"/>
              </a:spcBef>
              <a:spcAft>
                <a:spcPts val="0"/>
              </a:spcAft>
              <a:buSzPts val="1600"/>
              <a:buChar char="►"/>
            </a:pPr>
            <a:r>
              <a:rPr lang="en-US" sz="2000"/>
              <a:t>Courses referred and References</a:t>
            </a:r>
            <a:endParaRPr/>
          </a:p>
          <a:p>
            <a:pPr marL="342900" lvl="0" indent="-241300" algn="l" rtl="0">
              <a:spcBef>
                <a:spcPts val="1000"/>
              </a:spcBef>
              <a:spcAft>
                <a:spcPts val="0"/>
              </a:spcAft>
              <a:buSzPts val="1600"/>
              <a:buNone/>
            </a:pPr>
            <a:endParaRPr sz="2000"/>
          </a:p>
          <a:p>
            <a:pPr marL="342900" lvl="0" indent="-241300" algn="l" rtl="0">
              <a:spcBef>
                <a:spcPts val="1000"/>
              </a:spcBef>
              <a:spcAft>
                <a:spcPts val="0"/>
              </a:spcAft>
              <a:buSzPts val="1600"/>
              <a:buNone/>
            </a:pPr>
            <a:endParaRPr sz="2000"/>
          </a:p>
          <a:p>
            <a:pPr marL="342900" lvl="0" indent="-241300" algn="l" rtl="0">
              <a:spcBef>
                <a:spcPts val="1000"/>
              </a:spcBef>
              <a:spcAft>
                <a:spcPts val="0"/>
              </a:spcAft>
              <a:buSzPts val="16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rebuchet MS"/>
              <a:buNone/>
            </a:pPr>
            <a:r>
              <a:rPr lang="en-US" sz="4400"/>
              <a:t>Motivation</a:t>
            </a:r>
            <a:endParaRPr/>
          </a:p>
        </p:txBody>
      </p:sp>
      <p:sp>
        <p:nvSpPr>
          <p:cNvPr id="156" name="Google Shape;156;p3"/>
          <p:cNvSpPr txBox="1">
            <a:spLocks noGrp="1"/>
          </p:cNvSpPr>
          <p:nvPr>
            <p:ph type="body" idx="1"/>
          </p:nvPr>
        </p:nvSpPr>
        <p:spPr>
          <a:xfrm>
            <a:off x="677334" y="1587383"/>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Track anyone’s location easily.</a:t>
            </a:r>
            <a:endParaRPr/>
          </a:p>
          <a:p>
            <a:pPr marL="342900" lvl="0" indent="-342900" algn="l" rtl="0">
              <a:spcBef>
                <a:spcPts val="1000"/>
              </a:spcBef>
              <a:spcAft>
                <a:spcPts val="0"/>
              </a:spcAft>
              <a:buSzPts val="1600"/>
              <a:buChar char="►"/>
            </a:pPr>
            <a:r>
              <a:rPr lang="en-US" sz="2000"/>
              <a:t>Rates of Human Trafficking can be decreased.</a:t>
            </a:r>
            <a:endParaRPr/>
          </a:p>
          <a:p>
            <a:pPr marL="342900" lvl="0" indent="0" algn="l" rtl="0">
              <a:spcBef>
                <a:spcPts val="1000"/>
              </a:spcBef>
              <a:spcAft>
                <a:spcPts val="0"/>
              </a:spcAft>
              <a:buNone/>
            </a:pPr>
            <a:r>
              <a:rPr lang="en-US" sz="20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854755" y="882555"/>
            <a:ext cx="8596668" cy="8916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Project Goal</a:t>
            </a:r>
            <a:endParaRPr/>
          </a:p>
        </p:txBody>
      </p:sp>
      <p:sp>
        <p:nvSpPr>
          <p:cNvPr id="162" name="Google Shape;162;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520"/>
              <a:buChar char="►"/>
            </a:pPr>
            <a:r>
              <a:rPr lang="en-US" sz="1900"/>
              <a:t>As many similar applications were there to track student but each of them has some and other drawback like Accuracy in reading location because GPS can have errors when object to be track is in compact space. “FRIEND LOCATOR” application tries to overcome these problems.</a:t>
            </a:r>
            <a:endParaRPr/>
          </a:p>
          <a:p>
            <a:pPr marL="342900" lvl="0" indent="-342900" algn="l" rtl="0">
              <a:spcBef>
                <a:spcPts val="1000"/>
              </a:spcBef>
              <a:spcAft>
                <a:spcPts val="0"/>
              </a:spcAft>
              <a:buSzPts val="1520"/>
              <a:buChar char="►"/>
            </a:pPr>
            <a:r>
              <a:rPr lang="en-US" sz="1900"/>
              <a:t>By this application parent will get Assurance that where exactly your child 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950290" y="1169158"/>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Project Description</a:t>
            </a:r>
            <a:endParaRPr/>
          </a:p>
        </p:txBody>
      </p:sp>
      <p:sp>
        <p:nvSpPr>
          <p:cNvPr id="168" name="Google Shape;168;p5"/>
          <p:cNvSpPr txBox="1">
            <a:spLocks noGrp="1"/>
          </p:cNvSpPr>
          <p:nvPr>
            <p:ph type="body" idx="1"/>
          </p:nvPr>
        </p:nvSpPr>
        <p:spPr>
          <a:xfrm>
            <a:off x="762906" y="1647155"/>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sz="2000"/>
          </a:p>
          <a:p>
            <a:pPr marL="342900" lvl="0" indent="-241300" algn="l" rtl="0">
              <a:spcBef>
                <a:spcPts val="1000"/>
              </a:spcBef>
              <a:spcAft>
                <a:spcPts val="0"/>
              </a:spcAft>
              <a:buSzPts val="1600"/>
              <a:buNone/>
            </a:pPr>
            <a:endParaRPr sz="2000"/>
          </a:p>
        </p:txBody>
      </p:sp>
      <p:sp>
        <p:nvSpPr>
          <p:cNvPr id="169" name="Google Shape;169;p5"/>
          <p:cNvSpPr txBox="1"/>
          <p:nvPr/>
        </p:nvSpPr>
        <p:spPr>
          <a:xfrm>
            <a:off x="575522" y="2049861"/>
            <a:ext cx="8596668" cy="4430837"/>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Firstly, user have to login with their Google account. </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It shows the list of user’ friends.</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If user want to see the location of friend, then he/she can locate on maps.</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Track anyone’s location easily.</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 Integration of GPS Maps</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Can see the exact location on GPS Map.</a:t>
            </a:r>
            <a:endParaRPr/>
          </a:p>
          <a:p>
            <a:pPr marL="342900" marR="0" lvl="0" indent="-241300" algn="l" rtl="0">
              <a:spcBef>
                <a:spcPts val="1000"/>
              </a:spcBef>
              <a:spcAft>
                <a:spcPts val="0"/>
              </a:spcAft>
              <a:buClr>
                <a:schemeClr val="accent1"/>
              </a:buClr>
              <a:buSzPts val="1600"/>
              <a:buFont typeface="Noto Sans Symbols"/>
              <a:buNone/>
            </a:pPr>
            <a:endParaRPr sz="20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77334" y="839789"/>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Limitations of existing Projects</a:t>
            </a:r>
            <a:endParaRPr/>
          </a:p>
        </p:txBody>
      </p:sp>
      <p:sp>
        <p:nvSpPr>
          <p:cNvPr id="175" name="Google Shape;175;p6"/>
          <p:cNvSpPr txBox="1">
            <a:spLocks noGrp="1"/>
          </p:cNvSpPr>
          <p:nvPr>
            <p:ph type="body" idx="1"/>
          </p:nvPr>
        </p:nvSpPr>
        <p:spPr>
          <a:xfrm>
            <a:off x="677334" y="2160589"/>
            <a:ext cx="8596668" cy="19610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As many similar applications were there to track student but each of them has some and other drawback like Accuracy in reading location because GPS can have errors when object to be track is in compact space. Application tries to overcome these problems.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677334" y="853437"/>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Innovation</a:t>
            </a:r>
            <a:endParaRPr/>
          </a:p>
        </p:txBody>
      </p:sp>
      <p:sp>
        <p:nvSpPr>
          <p:cNvPr id="181" name="Google Shape;181;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We use Google firebase to store data, as these is the most efficient for this type of application.</a:t>
            </a:r>
            <a:endParaRPr/>
          </a:p>
          <a:p>
            <a:pPr marL="342900" lvl="0" indent="-342900" algn="l" rtl="0">
              <a:spcBef>
                <a:spcPts val="1000"/>
              </a:spcBef>
              <a:spcAft>
                <a:spcPts val="0"/>
              </a:spcAft>
              <a:buSzPts val="1600"/>
              <a:buChar char="►"/>
            </a:pPr>
            <a:r>
              <a:rPr lang="en-US" sz="2000"/>
              <a:t>We make application more user friendly.</a:t>
            </a:r>
            <a:endParaRPr/>
          </a:p>
          <a:p>
            <a:pPr marL="342900" lvl="0" indent="-241300" algn="l" rtl="0">
              <a:spcBef>
                <a:spcPts val="1000"/>
              </a:spcBef>
              <a:spcAft>
                <a:spcPts val="0"/>
              </a:spcAft>
              <a:buSzPts val="1600"/>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677334" y="839789"/>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000"/>
              <a:buFont typeface="Trebuchet MS"/>
              <a:buNone/>
            </a:pPr>
            <a:r>
              <a:rPr lang="en-US" sz="4000"/>
              <a:t>Division of Responsibility</a:t>
            </a:r>
            <a:endParaRPr/>
          </a:p>
        </p:txBody>
      </p:sp>
      <p:sp>
        <p:nvSpPr>
          <p:cNvPr id="187" name="Google Shape;187;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Harshil :- front-end of the application, connection of firebase, and help to solve the problem facing in back-end code.</a:t>
            </a:r>
            <a:endParaRPr/>
          </a:p>
          <a:p>
            <a:pPr marL="342900" lvl="0" indent="-342900" algn="l" rtl="0">
              <a:spcBef>
                <a:spcPts val="1000"/>
              </a:spcBef>
              <a:spcAft>
                <a:spcPts val="0"/>
              </a:spcAft>
              <a:buSzPts val="1600"/>
              <a:buChar char="►"/>
            </a:pPr>
            <a:r>
              <a:rPr lang="en-US" sz="2000"/>
              <a:t>Dhruvil :- Java files and connect with front-end, Google Maps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677334" y="651806"/>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TOOLS AND TECHNOLOGY</a:t>
            </a:r>
            <a:endParaRPr/>
          </a:p>
        </p:txBody>
      </p:sp>
      <p:sp>
        <p:nvSpPr>
          <p:cNvPr id="199" name="Google Shape;199;p10"/>
          <p:cNvSpPr txBox="1">
            <a:spLocks noGrp="1"/>
          </p:cNvSpPr>
          <p:nvPr>
            <p:ph type="body" idx="1"/>
          </p:nvPr>
        </p:nvSpPr>
        <p:spPr>
          <a:xfrm>
            <a:off x="677334" y="1497713"/>
            <a:ext cx="8596668" cy="9497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Android studio</a:t>
            </a:r>
            <a:endParaRPr/>
          </a:p>
        </p:txBody>
      </p:sp>
      <p:sp>
        <p:nvSpPr>
          <p:cNvPr id="200" name="Google Shape;200;p10"/>
          <p:cNvSpPr txBox="1"/>
          <p:nvPr/>
        </p:nvSpPr>
        <p:spPr>
          <a:xfrm>
            <a:off x="888875" y="2435366"/>
            <a:ext cx="8596668" cy="13208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API</a:t>
            </a:r>
            <a:endParaRPr/>
          </a:p>
        </p:txBody>
      </p:sp>
      <p:sp>
        <p:nvSpPr>
          <p:cNvPr id="201" name="Google Shape;201;p10"/>
          <p:cNvSpPr txBox="1"/>
          <p:nvPr/>
        </p:nvSpPr>
        <p:spPr>
          <a:xfrm>
            <a:off x="677334" y="3385153"/>
            <a:ext cx="8596668" cy="1405211"/>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Google Maps API</a:t>
            </a:r>
            <a:endParaRPr/>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a:solidFill>
                  <a:srgbClr val="3F3F3F"/>
                </a:solidFill>
                <a:latin typeface="Trebuchet MS"/>
                <a:ea typeface="Trebuchet MS"/>
                <a:cs typeface="Trebuchet MS"/>
                <a:sym typeface="Trebuchet MS"/>
              </a:rPr>
              <a:t>Firebase Tool</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Trebuchet MS</vt:lpstr>
      <vt:lpstr>Facet</vt:lpstr>
      <vt:lpstr>Friend Locator</vt:lpstr>
      <vt:lpstr>Outline </vt:lpstr>
      <vt:lpstr>Motivation</vt:lpstr>
      <vt:lpstr>Project Goal</vt:lpstr>
      <vt:lpstr>Project Description</vt:lpstr>
      <vt:lpstr>Limitations of existing Projects</vt:lpstr>
      <vt:lpstr>Innovation</vt:lpstr>
      <vt:lpstr>Division of Responsibility</vt:lpstr>
      <vt:lpstr>TOOLS AND TECHNOLOGY</vt:lpstr>
      <vt:lpstr>Requirements:-</vt:lpstr>
      <vt:lpstr>Non-Functional Requirement:</vt:lpstr>
      <vt:lpstr>Learning Outcome</vt:lpstr>
      <vt:lpstr>Further Planning</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 Locator</dc:title>
  <dc:creator>vo</dc:creator>
  <cp:lastModifiedBy>vo</cp:lastModifiedBy>
  <cp:revision>1</cp:revision>
  <dcterms:created xsi:type="dcterms:W3CDTF">2019-12-19T14:16:59Z</dcterms:created>
  <dcterms:modified xsi:type="dcterms:W3CDTF">2020-03-05T17:26:32Z</dcterms:modified>
</cp:coreProperties>
</file>