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7026-431F-43D7-BCBF-5D498CC9D03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6AFF-EA6A-44AB-B757-A2BC82BBF4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751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7026-431F-43D7-BCBF-5D498CC9D03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6AFF-EA6A-44AB-B757-A2BC82BBF4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547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7026-431F-43D7-BCBF-5D498CC9D03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6AFF-EA6A-44AB-B757-A2BC82BBF4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0565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7026-431F-43D7-BCBF-5D498CC9D03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6AFF-EA6A-44AB-B757-A2BC82BBF4D2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066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7026-431F-43D7-BCBF-5D498CC9D03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6AFF-EA6A-44AB-B757-A2BC82BBF4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2824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7026-431F-43D7-BCBF-5D498CC9D03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6AFF-EA6A-44AB-B757-A2BC82BBF4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8715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7026-431F-43D7-BCBF-5D498CC9D03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6AFF-EA6A-44AB-B757-A2BC82BBF4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2666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7026-431F-43D7-BCBF-5D498CC9D03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6AFF-EA6A-44AB-B757-A2BC82BBF4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3331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7026-431F-43D7-BCBF-5D498CC9D03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6AFF-EA6A-44AB-B757-A2BC82BBF4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334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7026-431F-43D7-BCBF-5D498CC9D03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6AFF-EA6A-44AB-B757-A2BC82BBF4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2796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7026-431F-43D7-BCBF-5D498CC9D03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6AFF-EA6A-44AB-B757-A2BC82BBF4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5104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7026-431F-43D7-BCBF-5D498CC9D03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6AFF-EA6A-44AB-B757-A2BC82BBF4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40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7026-431F-43D7-BCBF-5D498CC9D03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6AFF-EA6A-44AB-B757-A2BC82BBF4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623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7026-431F-43D7-BCBF-5D498CC9D03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6AFF-EA6A-44AB-B757-A2BC82BBF4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298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7026-431F-43D7-BCBF-5D498CC9D03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6AFF-EA6A-44AB-B757-A2BC82BBF4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775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7026-431F-43D7-BCBF-5D498CC9D03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6AFF-EA6A-44AB-B757-A2BC82BBF4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893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37026-431F-43D7-BCBF-5D498CC9D03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86AFF-EA6A-44AB-B757-A2BC82BBF4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053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137026-431F-43D7-BCBF-5D498CC9D034}" type="datetimeFigureOut">
              <a:rPr lang="en-AU" smtClean="0"/>
              <a:t>3/04/2025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86AFF-EA6A-44AB-B757-A2BC82BBF4D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9677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hruvilbhanderi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C736DC-9385-966E-B971-C784BA8955C3}"/>
              </a:ext>
            </a:extLst>
          </p:cNvPr>
          <p:cNvSpPr txBox="1"/>
          <p:nvPr/>
        </p:nvSpPr>
        <p:spPr>
          <a:xfrm>
            <a:off x="0" y="182880"/>
            <a:ext cx="1219199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b="1" i="1" dirty="0"/>
              <a:t>Secure File Sharing System</a:t>
            </a:r>
          </a:p>
          <a:p>
            <a:pPr algn="ctr"/>
            <a:r>
              <a:rPr lang="en-GB" sz="1400" dirty="0"/>
              <a:t>project to enhance privacy and security in online file sharing</a:t>
            </a:r>
          </a:p>
          <a:p>
            <a:pPr algn="ctr"/>
            <a:endParaRPr lang="en-AU" sz="1600" b="1" i="1" dirty="0"/>
          </a:p>
          <a:p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67A141-C6D5-34A1-C4D3-B5B10CC9AEC0}"/>
              </a:ext>
            </a:extLst>
          </p:cNvPr>
          <p:cNvSpPr txBox="1"/>
          <p:nvPr/>
        </p:nvSpPr>
        <p:spPr>
          <a:xfrm>
            <a:off x="1" y="1957345"/>
            <a:ext cx="121919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Name: Bhanderi Dhruvil M.</a:t>
            </a:r>
          </a:p>
          <a:p>
            <a:endParaRPr lang="en-GB" dirty="0"/>
          </a:p>
          <a:p>
            <a:r>
              <a:rPr lang="en-GB" dirty="0"/>
              <a:t>Student ID: S224618621</a:t>
            </a:r>
          </a:p>
          <a:p>
            <a:endParaRPr lang="en-GB" dirty="0"/>
          </a:p>
          <a:p>
            <a:r>
              <a:rPr lang="en-GB" dirty="0"/>
              <a:t>Email ID: </a:t>
            </a:r>
            <a:r>
              <a:rPr lang="en-GB" dirty="0">
                <a:hlinkClick r:id="rId2"/>
              </a:rPr>
              <a:t>dhruvilbhanderi@gmail.com</a:t>
            </a:r>
            <a:endParaRPr lang="en-GB" dirty="0"/>
          </a:p>
          <a:p>
            <a:endParaRPr lang="en-GB" dirty="0"/>
          </a:p>
          <a:p>
            <a:r>
              <a:rPr lang="en-GB" dirty="0"/>
              <a:t>Unit: Applied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17776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08B6F8-A933-3648-CBED-09469F3D58B2}"/>
              </a:ext>
            </a:extLst>
          </p:cNvPr>
          <p:cNvSpPr txBox="1"/>
          <p:nvPr/>
        </p:nvSpPr>
        <p:spPr>
          <a:xfrm>
            <a:off x="0" y="1630018"/>
            <a:ext cx="12192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There are Many online file-sharing platforms that lack proper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Files can be breached, accessed without permission, or leaked.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People need a safe and encrypted way to share files.</a:t>
            </a:r>
          </a:p>
          <a:p>
            <a:endParaRPr lang="en-A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33E2D95-97EB-F4A4-23E8-A14CC83DA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3284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EC5031-08FC-D3A7-A892-5FABF6D4C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23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170103-EEAF-0A78-5D93-3DFD489E8FF8}"/>
              </a:ext>
            </a:extLst>
          </p:cNvPr>
          <p:cNvSpPr txBox="1"/>
          <p:nvPr/>
        </p:nvSpPr>
        <p:spPr>
          <a:xfrm>
            <a:off x="1" y="19856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b="1" i="1" dirty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285568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33F43-3FFF-3997-D1DA-98125FF49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1363B9-3AB4-BAF8-C770-3250292D0743}"/>
              </a:ext>
            </a:extLst>
          </p:cNvPr>
          <p:cNvSpPr txBox="1"/>
          <p:nvPr/>
        </p:nvSpPr>
        <p:spPr>
          <a:xfrm>
            <a:off x="0" y="1630018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Secure File Sharing System provides end-to-end encryption before storing and sharing files.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Generates unique secure links for access.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Prevents unauthorized downloads and access, and keeps data private.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47BB394-A30D-1A1C-4283-1ABDC17C4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3284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988B4C2-3274-2BC4-E543-1FFB6E757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23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63A192-3B80-6399-BA68-562AA34E3967}"/>
              </a:ext>
            </a:extLst>
          </p:cNvPr>
          <p:cNvSpPr txBox="1"/>
          <p:nvPr/>
        </p:nvSpPr>
        <p:spPr>
          <a:xfrm>
            <a:off x="1" y="198563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b="1" dirty="0"/>
              <a:t>Solution</a:t>
            </a:r>
          </a:p>
          <a:p>
            <a:pPr algn="ctr"/>
            <a:endParaRPr lang="en-AU" sz="3600" b="1" i="1" dirty="0"/>
          </a:p>
        </p:txBody>
      </p:sp>
    </p:spTree>
    <p:extLst>
      <p:ext uri="{BB962C8B-B14F-4D97-AF65-F5344CB8AC3E}">
        <p14:creationId xmlns:p14="http://schemas.microsoft.com/office/powerpoint/2010/main" val="4175636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79DEB-0779-9080-5068-35CEEF367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474FA0-6A3B-95C2-B49F-FF3D651557AD}"/>
              </a:ext>
            </a:extLst>
          </p:cNvPr>
          <p:cNvSpPr txBox="1"/>
          <p:nvPr/>
        </p:nvSpPr>
        <p:spPr>
          <a:xfrm>
            <a:off x="0" y="1630018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End-to-end encryption and Protects files before storage.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Token-based access – Only authorized users can download and access it.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Simple UI, backend-focused – Strong security with simple usability.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23BD468-E888-6110-0C49-F75CAD7F3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3284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157452-FED3-A4EA-9534-595438488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23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24971C-AE5C-4386-4C31-2D5DE9C6D68B}"/>
              </a:ext>
            </a:extLst>
          </p:cNvPr>
          <p:cNvSpPr txBox="1"/>
          <p:nvPr/>
        </p:nvSpPr>
        <p:spPr>
          <a:xfrm>
            <a:off x="1" y="19856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b="1" dirty="0"/>
              <a:t>Key Features</a:t>
            </a:r>
          </a:p>
        </p:txBody>
      </p:sp>
    </p:spTree>
    <p:extLst>
      <p:ext uri="{BB962C8B-B14F-4D97-AF65-F5344CB8AC3E}">
        <p14:creationId xmlns:p14="http://schemas.microsoft.com/office/powerpoint/2010/main" val="150978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5E996-27EE-7891-3952-64C147F3A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F7554D-A8B7-4FEA-80DD-84FBAD33B2B3}"/>
              </a:ext>
            </a:extLst>
          </p:cNvPr>
          <p:cNvSpPr txBox="1"/>
          <p:nvPr/>
        </p:nvSpPr>
        <p:spPr>
          <a:xfrm>
            <a:off x="0" y="1630018"/>
            <a:ext cx="12192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400" dirty="0"/>
              <a:t>Backend: Node.js, Express.js, Passport.js</a:t>
            </a:r>
          </a:p>
          <a:p>
            <a:pPr>
              <a:buFont typeface="Arial" panose="020B0604020202020204" pitchFamily="34" charset="0"/>
              <a:buChar char="•"/>
            </a:pPr>
            <a:endParaRPr lang="en-AU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/>
              <a:t>Database: MongoDB (stores data &amp; access keys)</a:t>
            </a:r>
          </a:p>
          <a:p>
            <a:pPr>
              <a:buFont typeface="Arial" panose="020B0604020202020204" pitchFamily="34" charset="0"/>
              <a:buChar char="•"/>
            </a:pPr>
            <a:endParaRPr lang="en-AU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/>
              <a:t>Frontend: HTML, CSS, JavaScript (Simple)</a:t>
            </a:r>
          </a:p>
          <a:p>
            <a:pPr>
              <a:buFont typeface="Arial" panose="020B0604020202020204" pitchFamily="34" charset="0"/>
              <a:buChar char="•"/>
            </a:pPr>
            <a:endParaRPr lang="en-AU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AU" sz="2400" dirty="0"/>
              <a:t>Security: AES encryption for files, token-based links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8FAEE09-66EA-A226-FEE5-6216DFF8E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3284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2C5B06D-F5BB-BE4A-5D06-E9E946054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2232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7EF3FF-CD81-1F88-5DFE-DD4EFC2D1A91}"/>
              </a:ext>
            </a:extLst>
          </p:cNvPr>
          <p:cNvSpPr txBox="1"/>
          <p:nvPr/>
        </p:nvSpPr>
        <p:spPr>
          <a:xfrm>
            <a:off x="1" y="19856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b="1" dirty="0"/>
              <a:t>Technology Stack</a:t>
            </a:r>
          </a:p>
        </p:txBody>
      </p:sp>
    </p:spTree>
    <p:extLst>
      <p:ext uri="{BB962C8B-B14F-4D97-AF65-F5344CB8AC3E}">
        <p14:creationId xmlns:p14="http://schemas.microsoft.com/office/powerpoint/2010/main" val="42188291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181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Itachi Patel</dc:creator>
  <cp:lastModifiedBy>Itachi Patel</cp:lastModifiedBy>
  <cp:revision>1</cp:revision>
  <dcterms:created xsi:type="dcterms:W3CDTF">2025-04-02T15:11:23Z</dcterms:created>
  <dcterms:modified xsi:type="dcterms:W3CDTF">2025-04-02T15:31:57Z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2025-04-02T15:25:43Z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091b1e03-bb96-4f84-a34c-09e392e19a3b</vt:lpwstr>
  </property>
  <property fmtid="{D5CDD505-2E9C-101B-9397-08002B2CF9AE}" pid="7" name="MSIP_Label_defa4170-0d19-0005-0004-bc88714345d2_ActionId">
    <vt:lpwstr>579f577a-371a-4353-97e9-114beee85845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