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16"/>
  </p:notesMasterIdLst>
  <p:sldIdLst>
    <p:sldId id="256" r:id="rId2"/>
    <p:sldId id="399" r:id="rId3"/>
    <p:sldId id="400" r:id="rId4"/>
    <p:sldId id="401" r:id="rId5"/>
    <p:sldId id="402" r:id="rId6"/>
    <p:sldId id="403" r:id="rId7"/>
    <p:sldId id="404" r:id="rId8"/>
    <p:sldId id="397" r:id="rId9"/>
    <p:sldId id="398" r:id="rId10"/>
    <p:sldId id="375" r:id="rId11"/>
    <p:sldId id="392" r:id="rId12"/>
    <p:sldId id="393" r:id="rId13"/>
    <p:sldId id="394" r:id="rId14"/>
    <p:sldId id="395" r:id="rId15"/>
  </p:sldIdLst>
  <p:sldSz cx="9144000" cy="5143500" type="screen16x9"/>
  <p:notesSz cx="6858000" cy="9144000"/>
  <p:embeddedFontLst>
    <p:embeddedFont>
      <p:font typeface="Microsoft JhengHei UI Light" panose="020B0304030504040204" pitchFamily="34" charset="-120"/>
      <p:regular r:id="rId17"/>
    </p:embeddedFont>
    <p:embeddedFont>
      <p:font typeface="Big Shoulders Text" panose="020B0604020202020204" charset="0"/>
      <p:regular r:id="rId18"/>
      <p:bold r:id="rId19"/>
    </p:embeddedFont>
    <p:embeddedFont>
      <p:font typeface="Bodoni MT" panose="02070603080606020203" pitchFamily="18" charset="0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  <p:embeddedFont>
      <p:font typeface="Roboto Light" panose="02000000000000000000" pitchFamily="2" charset="0"/>
      <p:regular r:id="rId28"/>
      <p: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C3C3"/>
    <a:srgbClr val="EF3E5B"/>
    <a:srgbClr val="65BA2C"/>
    <a:srgbClr val="B6212D"/>
    <a:srgbClr val="077D83"/>
    <a:srgbClr val="30343A"/>
    <a:srgbClr val="2BE1DD"/>
    <a:srgbClr val="294052"/>
    <a:srgbClr val="3EDF2D"/>
    <a:srgbClr val="7F17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180E7B9-516B-4B3C-BCF2-2E4EF4A932A1}">
  <a:tblStyle styleId="{4180E7B9-516B-4B3C-BCF2-2E4EF4A932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94007" autoAdjust="0"/>
  </p:normalViewPr>
  <p:slideViewPr>
    <p:cSldViewPr snapToGrid="0">
      <p:cViewPr>
        <p:scale>
          <a:sx n="100" d="100"/>
          <a:sy n="100" d="100"/>
        </p:scale>
        <p:origin x="835" y="-1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1" name="Google Shape;19781;g967d9b3c40_0_8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82" name="Google Shape;19782;g967d9b3c40_0_8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15" name="Google Shape;19815;g9680cbbe2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16" name="Google Shape;19816;g9680cbbe2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1618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15" name="Google Shape;19815;g9680cbbe2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16" name="Google Shape;19816;g9680cbbe2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10230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15" name="Google Shape;19815;g9680cbbe2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16" name="Google Shape;19816;g9680cbbe2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91006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15" name="Google Shape;19815;g9680cbbe2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16" name="Google Shape;19816;g9680cbbe2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6639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15" name="Google Shape;19815;g9680cbbe2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16" name="Google Shape;19816;g9680cbbe2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3858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1" name="Google Shape;19781;g967d9b3c40_0_8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82" name="Google Shape;19782;g967d9b3c40_0_8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5058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1" name="Google Shape;19781;g967d9b3c40_0_8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82" name="Google Shape;19782;g967d9b3c40_0_8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4078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1" name="Google Shape;19781;g967d9b3c40_0_8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82" name="Google Shape;19782;g967d9b3c40_0_8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9743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1" name="Google Shape;19781;g967d9b3c40_0_8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82" name="Google Shape;19782;g967d9b3c40_0_8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8744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1" name="Google Shape;19781;g967d9b3c40_0_8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82" name="Google Shape;19782;g967d9b3c40_0_8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2597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1" name="Google Shape;19781;g967d9b3c40_0_8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82" name="Google Shape;19782;g967d9b3c40_0_8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0565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1" name="Google Shape;19781;g967d9b3c40_0_8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82" name="Google Shape;19782;g967d9b3c40_0_8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6100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1" name="Google Shape;19781;g967d9b3c40_0_8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82" name="Google Shape;19782;g967d9b3c40_0_8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2604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10" name="Google Shape;10;p2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12" name="Google Shape;12;p2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" name="Google Shape;37;p2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38" name="Google Shape;38;p2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" name="Google Shape;64;p2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4" name="Google Shape;164;p2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165" name="Google Shape;165;p2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2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2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2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1" name="Google Shape;191;p2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6" name="Google Shape;196;p2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197" name="Google Shape;197;p2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3" name="Google Shape;223;p2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4" name="Google Shape;224;p2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225" name="Google Shape;225;p2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1" name="Google Shape;251;p2"/>
          <p:cNvSpPr txBox="1">
            <a:spLocks noGrp="1"/>
          </p:cNvSpPr>
          <p:nvPr>
            <p:ph type="ctrTitle"/>
          </p:nvPr>
        </p:nvSpPr>
        <p:spPr>
          <a:xfrm>
            <a:off x="713250" y="539500"/>
            <a:ext cx="7717500" cy="11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2" name="Google Shape;252;p2"/>
          <p:cNvSpPr txBox="1">
            <a:spLocks noGrp="1"/>
          </p:cNvSpPr>
          <p:nvPr>
            <p:ph type="subTitle" idx="1"/>
          </p:nvPr>
        </p:nvSpPr>
        <p:spPr>
          <a:xfrm>
            <a:off x="2856900" y="1772617"/>
            <a:ext cx="3430200" cy="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grpSp>
        <p:nvGrpSpPr>
          <p:cNvPr id="253" name="Google Shape;253;p2"/>
          <p:cNvGrpSpPr/>
          <p:nvPr/>
        </p:nvGrpSpPr>
        <p:grpSpPr>
          <a:xfrm>
            <a:off x="135496" y="2750588"/>
            <a:ext cx="9523650" cy="3285338"/>
            <a:chOff x="135496" y="2750588"/>
            <a:chExt cx="9523650" cy="3285338"/>
          </a:xfrm>
        </p:grpSpPr>
        <p:grpSp>
          <p:nvGrpSpPr>
            <p:cNvPr id="254" name="Google Shape;254;p2"/>
            <p:cNvGrpSpPr/>
            <p:nvPr/>
          </p:nvGrpSpPr>
          <p:grpSpPr>
            <a:xfrm>
              <a:off x="135496" y="2998441"/>
              <a:ext cx="9523650" cy="3037484"/>
              <a:chOff x="135496" y="2998441"/>
              <a:chExt cx="9523650" cy="3037484"/>
            </a:xfrm>
          </p:grpSpPr>
          <p:grpSp>
            <p:nvGrpSpPr>
              <p:cNvPr id="255" name="Google Shape;255;p2"/>
              <p:cNvGrpSpPr/>
              <p:nvPr/>
            </p:nvGrpSpPr>
            <p:grpSpPr>
              <a:xfrm>
                <a:off x="5692943" y="2998441"/>
                <a:ext cx="3966203" cy="3037484"/>
                <a:chOff x="5692943" y="2998441"/>
                <a:chExt cx="3966203" cy="3037484"/>
              </a:xfrm>
            </p:grpSpPr>
            <p:grpSp>
              <p:nvGrpSpPr>
                <p:cNvPr id="256" name="Google Shape;256;p2"/>
                <p:cNvGrpSpPr/>
                <p:nvPr/>
              </p:nvGrpSpPr>
              <p:grpSpPr>
                <a:xfrm rot="10800000" flipH="1">
                  <a:off x="7960046" y="2998441"/>
                  <a:ext cx="1699100" cy="2145071"/>
                  <a:chOff x="146217" y="2712579"/>
                  <a:chExt cx="1552966" cy="1960401"/>
                </a:xfrm>
              </p:grpSpPr>
              <p:grpSp>
                <p:nvGrpSpPr>
                  <p:cNvPr id="257" name="Google Shape;257;p2"/>
                  <p:cNvGrpSpPr/>
                  <p:nvPr/>
                </p:nvGrpSpPr>
                <p:grpSpPr>
                  <a:xfrm>
                    <a:off x="146217" y="2712579"/>
                    <a:ext cx="1134008" cy="607901"/>
                    <a:chOff x="5206900" y="826150"/>
                    <a:chExt cx="599275" cy="321250"/>
                  </a:xfrm>
                </p:grpSpPr>
                <p:sp>
                  <p:nvSpPr>
                    <p:cNvPr id="258" name="Google Shape;258;p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9" name="Google Shape;259;p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0" name="Google Shape;260;p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1" name="Google Shape;261;p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2" name="Google Shape;262;p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3" name="Google Shape;263;p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4" name="Google Shape;264;p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5" name="Google Shape;265;p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6" name="Google Shape;266;p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7" name="Google Shape;267;p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8" name="Google Shape;268;p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9" name="Google Shape;269;p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0" name="Google Shape;270;p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1" name="Google Shape;271;p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72" name="Google Shape;272;p2"/>
                  <p:cNvGrpSpPr/>
                  <p:nvPr/>
                </p:nvGrpSpPr>
                <p:grpSpPr>
                  <a:xfrm rot="-9256633">
                    <a:off x="489429" y="3110262"/>
                    <a:ext cx="1134020" cy="607908"/>
                    <a:chOff x="5206900" y="826150"/>
                    <a:chExt cx="599275" cy="321250"/>
                  </a:xfrm>
                </p:grpSpPr>
                <p:sp>
                  <p:nvSpPr>
                    <p:cNvPr id="273" name="Google Shape;273;p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4" name="Google Shape;274;p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5" name="Google Shape;275;p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6" name="Google Shape;276;p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7" name="Google Shape;277;p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8" name="Google Shape;278;p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9" name="Google Shape;279;p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0" name="Google Shape;280;p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1" name="Google Shape;281;p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2" name="Google Shape;282;p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3" name="Google Shape;283;p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4" name="Google Shape;284;p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5" name="Google Shape;285;p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6" name="Google Shape;286;p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87" name="Google Shape;287;p2"/>
                  <p:cNvGrpSpPr/>
                  <p:nvPr/>
                </p:nvGrpSpPr>
                <p:grpSpPr>
                  <a:xfrm rot="7120513" flipH="1">
                    <a:off x="538618" y="3725726"/>
                    <a:ext cx="1133997" cy="607895"/>
                    <a:chOff x="5206900" y="826150"/>
                    <a:chExt cx="599275" cy="321250"/>
                  </a:xfrm>
                </p:grpSpPr>
                <p:sp>
                  <p:nvSpPr>
                    <p:cNvPr id="288" name="Google Shape;288;p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9" name="Google Shape;289;p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0" name="Google Shape;290;p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1" name="Google Shape;291;p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2" name="Google Shape;292;p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3" name="Google Shape;293;p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4" name="Google Shape;294;p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5" name="Google Shape;295;p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6" name="Google Shape;296;p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7" name="Google Shape;297;p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8" name="Google Shape;298;p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9" name="Google Shape;299;p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0" name="Google Shape;300;p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1" name="Google Shape;301;p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302" name="Google Shape;302;p2"/>
                <p:cNvGrpSpPr/>
                <p:nvPr/>
              </p:nvGrpSpPr>
              <p:grpSpPr>
                <a:xfrm rot="-6352235" flipH="1">
                  <a:off x="6107374" y="3852943"/>
                  <a:ext cx="1699108" cy="2145073"/>
                  <a:chOff x="146217" y="2712579"/>
                  <a:chExt cx="1552966" cy="1960401"/>
                </a:xfrm>
              </p:grpSpPr>
              <p:grpSp>
                <p:nvGrpSpPr>
                  <p:cNvPr id="303" name="Google Shape;303;p2"/>
                  <p:cNvGrpSpPr/>
                  <p:nvPr/>
                </p:nvGrpSpPr>
                <p:grpSpPr>
                  <a:xfrm>
                    <a:off x="146217" y="2712579"/>
                    <a:ext cx="1134008" cy="607901"/>
                    <a:chOff x="5206900" y="826150"/>
                    <a:chExt cx="599275" cy="321250"/>
                  </a:xfrm>
                </p:grpSpPr>
                <p:sp>
                  <p:nvSpPr>
                    <p:cNvPr id="304" name="Google Shape;304;p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5" name="Google Shape;305;p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6" name="Google Shape;306;p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7" name="Google Shape;307;p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8" name="Google Shape;308;p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9" name="Google Shape;309;p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0" name="Google Shape;310;p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1" name="Google Shape;311;p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2" name="Google Shape;312;p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3" name="Google Shape;313;p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4" name="Google Shape;314;p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5" name="Google Shape;315;p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6" name="Google Shape;316;p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7" name="Google Shape;317;p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318" name="Google Shape;318;p2"/>
                  <p:cNvGrpSpPr/>
                  <p:nvPr/>
                </p:nvGrpSpPr>
                <p:grpSpPr>
                  <a:xfrm rot="-9256633">
                    <a:off x="489429" y="3110262"/>
                    <a:ext cx="1134020" cy="607908"/>
                    <a:chOff x="5206900" y="826150"/>
                    <a:chExt cx="599275" cy="321250"/>
                  </a:xfrm>
                </p:grpSpPr>
                <p:sp>
                  <p:nvSpPr>
                    <p:cNvPr id="319" name="Google Shape;319;p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0" name="Google Shape;320;p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1" name="Google Shape;321;p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2" name="Google Shape;322;p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3" name="Google Shape;323;p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4" name="Google Shape;324;p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5" name="Google Shape;325;p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6" name="Google Shape;326;p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7" name="Google Shape;327;p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8" name="Google Shape;328;p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9" name="Google Shape;329;p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0" name="Google Shape;330;p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1" name="Google Shape;331;p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2" name="Google Shape;332;p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333" name="Google Shape;333;p2"/>
                  <p:cNvGrpSpPr/>
                  <p:nvPr/>
                </p:nvGrpSpPr>
                <p:grpSpPr>
                  <a:xfrm rot="7120513" flipH="1">
                    <a:off x="538618" y="3725726"/>
                    <a:ext cx="1133997" cy="607895"/>
                    <a:chOff x="5206900" y="826150"/>
                    <a:chExt cx="599275" cy="321250"/>
                  </a:xfrm>
                </p:grpSpPr>
                <p:sp>
                  <p:nvSpPr>
                    <p:cNvPr id="334" name="Google Shape;334;p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5" name="Google Shape;335;p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6" name="Google Shape;336;p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7" name="Google Shape;337;p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8" name="Google Shape;338;p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9" name="Google Shape;339;p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0" name="Google Shape;340;p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1" name="Google Shape;341;p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2" name="Google Shape;342;p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3" name="Google Shape;343;p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4" name="Google Shape;344;p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5" name="Google Shape;345;p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6" name="Google Shape;346;p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7" name="Google Shape;347;p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grpSp>
            <p:nvGrpSpPr>
              <p:cNvPr id="348" name="Google Shape;348;p2"/>
              <p:cNvGrpSpPr/>
              <p:nvPr/>
            </p:nvGrpSpPr>
            <p:grpSpPr>
              <a:xfrm rot="-5655077" flipH="1">
                <a:off x="2757686" y="3644747"/>
                <a:ext cx="1698960" cy="2145089"/>
                <a:chOff x="146217" y="2712579"/>
                <a:chExt cx="1552966" cy="1960401"/>
              </a:xfrm>
            </p:grpSpPr>
            <p:grpSp>
              <p:nvGrpSpPr>
                <p:cNvPr id="349" name="Google Shape;349;p2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350" name="Google Shape;350;p2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1" name="Google Shape;351;p2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2" name="Google Shape;352;p2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3" name="Google Shape;353;p2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4" name="Google Shape;354;p2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5" name="Google Shape;355;p2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6" name="Google Shape;356;p2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7" name="Google Shape;357;p2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8" name="Google Shape;358;p2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9" name="Google Shape;359;p2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0" name="Google Shape;360;p2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1" name="Google Shape;361;p2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2" name="Google Shape;362;p2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3" name="Google Shape;363;p2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64" name="Google Shape;364;p2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365" name="Google Shape;365;p2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6" name="Google Shape;366;p2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7" name="Google Shape;367;p2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8" name="Google Shape;368;p2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9" name="Google Shape;369;p2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0" name="Google Shape;370;p2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1" name="Google Shape;371;p2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2" name="Google Shape;372;p2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3" name="Google Shape;373;p2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4" name="Google Shape;374;p2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5" name="Google Shape;375;p2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6" name="Google Shape;376;p2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7" name="Google Shape;377;p2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8" name="Google Shape;378;p2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79" name="Google Shape;379;p2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380" name="Google Shape;380;p2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1" name="Google Shape;381;p2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2" name="Google Shape;382;p2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3" name="Google Shape;383;p2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4" name="Google Shape;384;p2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5" name="Google Shape;385;p2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6" name="Google Shape;386;p2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7" name="Google Shape;387;p2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8" name="Google Shape;388;p2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9" name="Google Shape;389;p2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0" name="Google Shape;390;p2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1" name="Google Shape;391;p2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2" name="Google Shape;392;p2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3" name="Google Shape;393;p2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94" name="Google Shape;394;p2"/>
              <p:cNvGrpSpPr/>
              <p:nvPr/>
            </p:nvGrpSpPr>
            <p:grpSpPr>
              <a:xfrm rot="-314" flipH="1">
                <a:off x="135496" y="3186895"/>
                <a:ext cx="1699100" cy="2144874"/>
                <a:chOff x="146217" y="2712579"/>
                <a:chExt cx="1552966" cy="1960401"/>
              </a:xfrm>
            </p:grpSpPr>
            <p:grpSp>
              <p:nvGrpSpPr>
                <p:cNvPr id="395" name="Google Shape;395;p2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396" name="Google Shape;396;p2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7" name="Google Shape;397;p2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8" name="Google Shape;398;p2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9" name="Google Shape;399;p2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0" name="Google Shape;400;p2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1" name="Google Shape;401;p2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2" name="Google Shape;402;p2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3" name="Google Shape;403;p2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4" name="Google Shape;404;p2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5" name="Google Shape;405;p2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6" name="Google Shape;406;p2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7" name="Google Shape;407;p2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8" name="Google Shape;408;p2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9" name="Google Shape;409;p2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10" name="Google Shape;410;p2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411" name="Google Shape;411;p2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2" name="Google Shape;412;p2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3" name="Google Shape;413;p2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4" name="Google Shape;414;p2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5" name="Google Shape;415;p2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6" name="Google Shape;416;p2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7" name="Google Shape;417;p2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8" name="Google Shape;418;p2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9" name="Google Shape;419;p2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0" name="Google Shape;420;p2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1" name="Google Shape;421;p2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2" name="Google Shape;422;p2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3" name="Google Shape;423;p2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4" name="Google Shape;424;p2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25" name="Google Shape;425;p2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426" name="Google Shape;426;p2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7" name="Google Shape;427;p2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8" name="Google Shape;428;p2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9" name="Google Shape;429;p2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0" name="Google Shape;430;p2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1" name="Google Shape;431;p2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2" name="Google Shape;432;p2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3" name="Google Shape;433;p2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4" name="Google Shape;434;p2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5" name="Google Shape;435;p2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6" name="Google Shape;436;p2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7" name="Google Shape;437;p2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8" name="Google Shape;438;p2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9" name="Google Shape;439;p2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440" name="Google Shape;440;p2"/>
            <p:cNvGrpSpPr/>
            <p:nvPr/>
          </p:nvGrpSpPr>
          <p:grpSpPr>
            <a:xfrm>
              <a:off x="817988" y="2750587"/>
              <a:ext cx="7423578" cy="1258836"/>
              <a:chOff x="817988" y="2750588"/>
              <a:chExt cx="7423578" cy="1258836"/>
            </a:xfrm>
          </p:grpSpPr>
          <p:sp>
            <p:nvSpPr>
              <p:cNvPr id="441" name="Google Shape;441;p2"/>
              <p:cNvSpPr/>
              <p:nvPr/>
            </p:nvSpPr>
            <p:spPr>
              <a:xfrm>
                <a:off x="6227654" y="3803792"/>
                <a:ext cx="372339" cy="205631"/>
              </a:xfrm>
              <a:custGeom>
                <a:avLst/>
                <a:gdLst/>
                <a:ahLst/>
                <a:cxnLst/>
                <a:rect l="l" t="t" r="r" b="b"/>
                <a:pathLst>
                  <a:path w="35776" h="19758" extrusionOk="0">
                    <a:moveTo>
                      <a:pt x="9180" y="13709"/>
                    </a:moveTo>
                    <a:cubicBezTo>
                      <a:pt x="8298" y="14013"/>
                      <a:pt x="7447" y="14469"/>
                      <a:pt x="6535" y="14469"/>
                    </a:cubicBezTo>
                    <a:cubicBezTo>
                      <a:pt x="6292" y="14439"/>
                      <a:pt x="6049" y="14499"/>
                      <a:pt x="5836" y="14591"/>
                    </a:cubicBezTo>
                    <a:cubicBezTo>
                      <a:pt x="5623" y="14743"/>
                      <a:pt x="5441" y="14986"/>
                      <a:pt x="5350" y="15229"/>
                    </a:cubicBezTo>
                    <a:cubicBezTo>
                      <a:pt x="4924" y="15958"/>
                      <a:pt x="4043" y="16232"/>
                      <a:pt x="3222" y="16414"/>
                    </a:cubicBezTo>
                    <a:cubicBezTo>
                      <a:pt x="2401" y="16597"/>
                      <a:pt x="1550" y="16718"/>
                      <a:pt x="882" y="17235"/>
                    </a:cubicBezTo>
                    <a:cubicBezTo>
                      <a:pt x="243" y="17752"/>
                      <a:pt x="0" y="18876"/>
                      <a:pt x="608" y="19393"/>
                    </a:cubicBezTo>
                    <a:cubicBezTo>
                      <a:pt x="1094" y="19728"/>
                      <a:pt x="1702" y="19758"/>
                      <a:pt x="2189" y="19484"/>
                    </a:cubicBezTo>
                    <a:cubicBezTo>
                      <a:pt x="2675" y="19180"/>
                      <a:pt x="3101" y="18846"/>
                      <a:pt x="3465" y="18421"/>
                    </a:cubicBezTo>
                    <a:cubicBezTo>
                      <a:pt x="4590" y="17296"/>
                      <a:pt x="5867" y="16384"/>
                      <a:pt x="7295" y="15685"/>
                    </a:cubicBezTo>
                    <a:cubicBezTo>
                      <a:pt x="8937" y="14864"/>
                      <a:pt x="31277" y="2645"/>
                      <a:pt x="35776" y="1"/>
                    </a:cubicBezTo>
                    <a:cubicBezTo>
                      <a:pt x="25928" y="5502"/>
                      <a:pt x="13648" y="12007"/>
                      <a:pt x="9180" y="13709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"/>
              <p:cNvSpPr/>
              <p:nvPr/>
            </p:nvSpPr>
            <p:spPr>
              <a:xfrm>
                <a:off x="7806441" y="2750588"/>
                <a:ext cx="435126" cy="240307"/>
              </a:xfrm>
              <a:custGeom>
                <a:avLst/>
                <a:gdLst/>
                <a:ahLst/>
                <a:cxnLst/>
                <a:rect l="l" t="t" r="r" b="b"/>
                <a:pathLst>
                  <a:path w="35776" h="19758" extrusionOk="0">
                    <a:moveTo>
                      <a:pt x="9180" y="13709"/>
                    </a:moveTo>
                    <a:cubicBezTo>
                      <a:pt x="8298" y="14013"/>
                      <a:pt x="7447" y="14469"/>
                      <a:pt x="6535" y="14469"/>
                    </a:cubicBezTo>
                    <a:cubicBezTo>
                      <a:pt x="6292" y="14439"/>
                      <a:pt x="6049" y="14499"/>
                      <a:pt x="5836" y="14591"/>
                    </a:cubicBezTo>
                    <a:cubicBezTo>
                      <a:pt x="5623" y="14743"/>
                      <a:pt x="5441" y="14986"/>
                      <a:pt x="5350" y="15229"/>
                    </a:cubicBezTo>
                    <a:cubicBezTo>
                      <a:pt x="4924" y="15958"/>
                      <a:pt x="4043" y="16232"/>
                      <a:pt x="3222" y="16414"/>
                    </a:cubicBezTo>
                    <a:cubicBezTo>
                      <a:pt x="2401" y="16597"/>
                      <a:pt x="1550" y="16718"/>
                      <a:pt x="882" y="17235"/>
                    </a:cubicBezTo>
                    <a:cubicBezTo>
                      <a:pt x="243" y="17752"/>
                      <a:pt x="0" y="18876"/>
                      <a:pt x="608" y="19393"/>
                    </a:cubicBezTo>
                    <a:cubicBezTo>
                      <a:pt x="1094" y="19728"/>
                      <a:pt x="1702" y="19758"/>
                      <a:pt x="2189" y="19484"/>
                    </a:cubicBezTo>
                    <a:cubicBezTo>
                      <a:pt x="2675" y="19180"/>
                      <a:pt x="3101" y="18846"/>
                      <a:pt x="3465" y="18421"/>
                    </a:cubicBezTo>
                    <a:cubicBezTo>
                      <a:pt x="4590" y="17296"/>
                      <a:pt x="5867" y="16384"/>
                      <a:pt x="7295" y="15685"/>
                    </a:cubicBezTo>
                    <a:cubicBezTo>
                      <a:pt x="8937" y="14864"/>
                      <a:pt x="31277" y="2645"/>
                      <a:pt x="35776" y="1"/>
                    </a:cubicBezTo>
                    <a:cubicBezTo>
                      <a:pt x="25928" y="5502"/>
                      <a:pt x="13648" y="12007"/>
                      <a:pt x="9180" y="13709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"/>
              <p:cNvSpPr/>
              <p:nvPr/>
            </p:nvSpPr>
            <p:spPr>
              <a:xfrm>
                <a:off x="817988" y="3292988"/>
                <a:ext cx="435126" cy="240307"/>
              </a:xfrm>
              <a:custGeom>
                <a:avLst/>
                <a:gdLst/>
                <a:ahLst/>
                <a:cxnLst/>
                <a:rect l="l" t="t" r="r" b="b"/>
                <a:pathLst>
                  <a:path w="35776" h="19758" extrusionOk="0">
                    <a:moveTo>
                      <a:pt x="9180" y="13709"/>
                    </a:moveTo>
                    <a:cubicBezTo>
                      <a:pt x="8298" y="14013"/>
                      <a:pt x="7447" y="14469"/>
                      <a:pt x="6535" y="14469"/>
                    </a:cubicBezTo>
                    <a:cubicBezTo>
                      <a:pt x="6292" y="14439"/>
                      <a:pt x="6049" y="14499"/>
                      <a:pt x="5836" y="14591"/>
                    </a:cubicBezTo>
                    <a:cubicBezTo>
                      <a:pt x="5623" y="14743"/>
                      <a:pt x="5441" y="14986"/>
                      <a:pt x="5350" y="15229"/>
                    </a:cubicBezTo>
                    <a:cubicBezTo>
                      <a:pt x="4924" y="15958"/>
                      <a:pt x="4043" y="16232"/>
                      <a:pt x="3222" y="16414"/>
                    </a:cubicBezTo>
                    <a:cubicBezTo>
                      <a:pt x="2401" y="16597"/>
                      <a:pt x="1550" y="16718"/>
                      <a:pt x="882" y="17235"/>
                    </a:cubicBezTo>
                    <a:cubicBezTo>
                      <a:pt x="243" y="17752"/>
                      <a:pt x="0" y="18876"/>
                      <a:pt x="608" y="19393"/>
                    </a:cubicBezTo>
                    <a:cubicBezTo>
                      <a:pt x="1094" y="19728"/>
                      <a:pt x="1702" y="19758"/>
                      <a:pt x="2189" y="19484"/>
                    </a:cubicBezTo>
                    <a:cubicBezTo>
                      <a:pt x="2675" y="19180"/>
                      <a:pt x="3101" y="18846"/>
                      <a:pt x="3465" y="18421"/>
                    </a:cubicBezTo>
                    <a:cubicBezTo>
                      <a:pt x="4590" y="17296"/>
                      <a:pt x="5867" y="16384"/>
                      <a:pt x="7295" y="15685"/>
                    </a:cubicBezTo>
                    <a:cubicBezTo>
                      <a:pt x="8937" y="14864"/>
                      <a:pt x="31277" y="2645"/>
                      <a:pt x="35776" y="1"/>
                    </a:cubicBezTo>
                    <a:cubicBezTo>
                      <a:pt x="25928" y="5502"/>
                      <a:pt x="13648" y="12007"/>
                      <a:pt x="9180" y="13709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7" name="Google Shape;4267;p13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4268" name="Google Shape;4268;p13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69" name="Google Shape;4269;p13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4270" name="Google Shape;4270;p13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1" name="Google Shape;4271;p13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2" name="Google Shape;4272;p13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3" name="Google Shape;4273;p13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4" name="Google Shape;4274;p13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5" name="Google Shape;4275;p13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6" name="Google Shape;4276;p13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7" name="Google Shape;4277;p13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8" name="Google Shape;4278;p13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9" name="Google Shape;4279;p13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0" name="Google Shape;4280;p13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1" name="Google Shape;4281;p13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2" name="Google Shape;4282;p13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3" name="Google Shape;4283;p13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4" name="Google Shape;4284;p13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5" name="Google Shape;4285;p13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6" name="Google Shape;4286;p13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7" name="Google Shape;4287;p13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8" name="Google Shape;4288;p13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9" name="Google Shape;4289;p13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0" name="Google Shape;4290;p13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1" name="Google Shape;4291;p13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2" name="Google Shape;4292;p13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3" name="Google Shape;4293;p13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4" name="Google Shape;4294;p13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95" name="Google Shape;4295;p13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4296" name="Google Shape;4296;p13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7" name="Google Shape;4297;p13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8" name="Google Shape;4298;p13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9" name="Google Shape;4299;p13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0" name="Google Shape;4300;p13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1" name="Google Shape;4301;p13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2" name="Google Shape;4302;p13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3" name="Google Shape;4303;p13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4" name="Google Shape;4304;p13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5" name="Google Shape;4305;p13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6" name="Google Shape;4306;p13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7" name="Google Shape;4307;p13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8" name="Google Shape;4308;p13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9" name="Google Shape;4309;p13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0" name="Google Shape;4310;p13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1" name="Google Shape;4311;p13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2" name="Google Shape;4312;p13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3" name="Google Shape;4313;p13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4" name="Google Shape;4314;p13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5" name="Google Shape;4315;p13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6" name="Google Shape;4316;p13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7" name="Google Shape;4317;p13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8" name="Google Shape;4318;p13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9" name="Google Shape;4319;p13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0" name="Google Shape;4320;p13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1" name="Google Shape;4321;p13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22" name="Google Shape;4322;p13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13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13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13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6" name="Google Shape;4326;p13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7" name="Google Shape;4327;p13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13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13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13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13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2" name="Google Shape;4332;p13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3" name="Google Shape;4333;p13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4" name="Google Shape;4334;p13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5" name="Google Shape;4335;p13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4336;p13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7" name="Google Shape;4337;p13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13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9" name="Google Shape;4339;p13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0" name="Google Shape;4340;p13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1" name="Google Shape;4341;p13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13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13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13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13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13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13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13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9" name="Google Shape;4349;p13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4350;p13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1" name="Google Shape;4351;p13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2" name="Google Shape;4352;p13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4353;p13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4" name="Google Shape;4354;p13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5" name="Google Shape;4355;p13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6" name="Google Shape;4356;p13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7" name="Google Shape;4357;p13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8" name="Google Shape;4358;p13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9" name="Google Shape;4359;p13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0" name="Google Shape;4360;p13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1" name="Google Shape;4361;p13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2" name="Google Shape;4362;p13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3" name="Google Shape;4363;p13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4" name="Google Shape;4364;p13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5" name="Google Shape;4365;p13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6" name="Google Shape;4366;p13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13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13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9" name="Google Shape;4369;p13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0" name="Google Shape;4370;p13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13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2" name="Google Shape;4372;p13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3" name="Google Shape;4373;p13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13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5" name="Google Shape;4375;p13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6" name="Google Shape;4376;p13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4377;p13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4378;p13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9" name="Google Shape;4379;p13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0" name="Google Shape;4380;p13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4381;p13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4382;p13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3" name="Google Shape;4383;p13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4" name="Google Shape;4384;p13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5" name="Google Shape;4385;p13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4386;p13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13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13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389;p13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0" name="Google Shape;4390;p13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1" name="Google Shape;4391;p13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2" name="Google Shape;4392;p13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393;p13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4394;p13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13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6" name="Google Shape;4396;p13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7" name="Google Shape;4397;p13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13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9" name="Google Shape;4399;p13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0" name="Google Shape;4400;p13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4401;p13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2" name="Google Shape;4402;p13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3" name="Google Shape;4403;p13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4" name="Google Shape;4404;p13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5" name="Google Shape;4405;p13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13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13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13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13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13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1" name="Google Shape;4411;p13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2" name="Google Shape;4412;p13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413;p13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4414;p13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5" name="Google Shape;4415;p13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6" name="Google Shape;4416;p13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7" name="Google Shape;4417;p13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8" name="Google Shape;4418;p13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4419;p13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420;p13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421;p13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22" name="Google Shape;4422;p13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4423" name="Google Shape;4423;p13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4" name="Google Shape;4424;p13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5" name="Google Shape;4425;p13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6" name="Google Shape;4426;p13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7" name="Google Shape;4427;p13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8" name="Google Shape;4428;p13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9" name="Google Shape;4429;p13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0" name="Google Shape;4430;p13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1" name="Google Shape;4431;p13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2" name="Google Shape;4432;p13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3" name="Google Shape;4433;p13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4" name="Google Shape;4434;p13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5" name="Google Shape;4435;p13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6" name="Google Shape;4436;p13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7" name="Google Shape;4437;p13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8" name="Google Shape;4438;p13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9" name="Google Shape;4439;p13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0" name="Google Shape;4440;p13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1" name="Google Shape;4441;p13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2" name="Google Shape;4442;p13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3" name="Google Shape;4443;p13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4" name="Google Shape;4444;p13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5" name="Google Shape;4445;p13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6" name="Google Shape;4446;p13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7" name="Google Shape;4447;p13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8" name="Google Shape;4448;p13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49" name="Google Shape;4449;p13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13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4451;p13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4452;p13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453;p13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54" name="Google Shape;4454;p13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4455" name="Google Shape;4455;p13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6" name="Google Shape;4456;p13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7" name="Google Shape;4457;p13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8" name="Google Shape;4458;p13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9" name="Google Shape;4459;p13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0" name="Google Shape;4460;p13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1" name="Google Shape;4461;p13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2" name="Google Shape;4462;p13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3" name="Google Shape;4463;p13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4" name="Google Shape;4464;p13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5" name="Google Shape;4465;p13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6" name="Google Shape;4466;p13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7" name="Google Shape;4467;p13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8" name="Google Shape;4468;p13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9" name="Google Shape;4469;p13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0" name="Google Shape;4470;p13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1" name="Google Shape;4471;p13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2" name="Google Shape;4472;p13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3" name="Google Shape;4473;p13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4" name="Google Shape;4474;p13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5" name="Google Shape;4475;p13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6" name="Google Shape;4476;p13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7" name="Google Shape;4477;p13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8" name="Google Shape;4478;p13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9" name="Google Shape;4479;p13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0" name="Google Shape;4480;p13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81" name="Google Shape;4481;p13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82" name="Google Shape;4482;p13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4483" name="Google Shape;4483;p13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4" name="Google Shape;4484;p13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5" name="Google Shape;4485;p13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6" name="Google Shape;4486;p13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7" name="Google Shape;4487;p13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8" name="Google Shape;4488;p13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9" name="Google Shape;4489;p13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0" name="Google Shape;4490;p13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1" name="Google Shape;4491;p13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2" name="Google Shape;4492;p13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3" name="Google Shape;4493;p13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4" name="Google Shape;4494;p13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5" name="Google Shape;4495;p13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6" name="Google Shape;4496;p13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7" name="Google Shape;4497;p13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8" name="Google Shape;4498;p13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9" name="Google Shape;4499;p13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0" name="Google Shape;4500;p13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1" name="Google Shape;4501;p13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2" name="Google Shape;4502;p13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3" name="Google Shape;4503;p13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4" name="Google Shape;4504;p13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5" name="Google Shape;4505;p13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6" name="Google Shape;4506;p13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7" name="Google Shape;4507;p13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8" name="Google Shape;4508;p13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09" name="Google Shape;4509;p13"/>
          <p:cNvGrpSpPr/>
          <p:nvPr/>
        </p:nvGrpSpPr>
        <p:grpSpPr>
          <a:xfrm>
            <a:off x="-466769" y="-458946"/>
            <a:ext cx="3825803" cy="2654234"/>
            <a:chOff x="-466769" y="-458946"/>
            <a:chExt cx="3825803" cy="2654234"/>
          </a:xfrm>
        </p:grpSpPr>
        <p:grpSp>
          <p:nvGrpSpPr>
            <p:cNvPr id="4510" name="Google Shape;4510;p13"/>
            <p:cNvGrpSpPr/>
            <p:nvPr/>
          </p:nvGrpSpPr>
          <p:grpSpPr>
            <a:xfrm flipH="1">
              <a:off x="-466769" y="50218"/>
              <a:ext cx="1699100" cy="2145071"/>
              <a:chOff x="146217" y="2712579"/>
              <a:chExt cx="1552966" cy="1960401"/>
            </a:xfrm>
          </p:grpSpPr>
          <p:grpSp>
            <p:nvGrpSpPr>
              <p:cNvPr id="4511" name="Google Shape;4511;p13"/>
              <p:cNvGrpSpPr/>
              <p:nvPr/>
            </p:nvGrpSpPr>
            <p:grpSpPr>
              <a:xfrm>
                <a:off x="146217" y="2712579"/>
                <a:ext cx="1134008" cy="607901"/>
                <a:chOff x="5206900" y="826150"/>
                <a:chExt cx="599275" cy="321250"/>
              </a:xfrm>
            </p:grpSpPr>
            <p:sp>
              <p:nvSpPr>
                <p:cNvPr id="4512" name="Google Shape;4512;p13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3" name="Google Shape;4513;p13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4" name="Google Shape;4514;p13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5" name="Google Shape;4515;p13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6" name="Google Shape;4516;p13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7" name="Google Shape;4517;p13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8" name="Google Shape;4518;p13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9" name="Google Shape;4519;p13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0" name="Google Shape;4520;p13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1" name="Google Shape;4521;p13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2" name="Google Shape;4522;p13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3" name="Google Shape;4523;p13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4" name="Google Shape;4524;p13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5" name="Google Shape;4525;p13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526" name="Google Shape;4526;p13"/>
              <p:cNvGrpSpPr/>
              <p:nvPr/>
            </p:nvGrpSpPr>
            <p:grpSpPr>
              <a:xfrm rot="-9256633">
                <a:off x="489429" y="3110262"/>
                <a:ext cx="1134020" cy="607908"/>
                <a:chOff x="5206900" y="826150"/>
                <a:chExt cx="599275" cy="321250"/>
              </a:xfrm>
            </p:grpSpPr>
            <p:sp>
              <p:nvSpPr>
                <p:cNvPr id="4527" name="Google Shape;4527;p13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8" name="Google Shape;4528;p13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9" name="Google Shape;4529;p13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0" name="Google Shape;4530;p13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1" name="Google Shape;4531;p13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2" name="Google Shape;4532;p13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3" name="Google Shape;4533;p13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4" name="Google Shape;4534;p13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5" name="Google Shape;4535;p13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6" name="Google Shape;4536;p13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7" name="Google Shape;4537;p13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8" name="Google Shape;4538;p13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9" name="Google Shape;4539;p13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0" name="Google Shape;4540;p13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541" name="Google Shape;4541;p13"/>
              <p:cNvGrpSpPr/>
              <p:nvPr/>
            </p:nvGrpSpPr>
            <p:grpSpPr>
              <a:xfrm rot="7120513" flipH="1">
                <a:off x="538618" y="3725726"/>
                <a:ext cx="1133997" cy="607895"/>
                <a:chOff x="5206900" y="826150"/>
                <a:chExt cx="599275" cy="321250"/>
              </a:xfrm>
            </p:grpSpPr>
            <p:sp>
              <p:nvSpPr>
                <p:cNvPr id="4542" name="Google Shape;4542;p13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3" name="Google Shape;4543;p13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4" name="Google Shape;4544;p13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5" name="Google Shape;4545;p13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6" name="Google Shape;4546;p13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7" name="Google Shape;4547;p13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8" name="Google Shape;4548;p13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9" name="Google Shape;4549;p13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0" name="Google Shape;4550;p13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1" name="Google Shape;4551;p13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2" name="Google Shape;4552;p13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3" name="Google Shape;4553;p13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4" name="Google Shape;4554;p13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5" name="Google Shape;4555;p13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556" name="Google Shape;4556;p13"/>
            <p:cNvGrpSpPr/>
            <p:nvPr/>
          </p:nvGrpSpPr>
          <p:grpSpPr>
            <a:xfrm rot="4447765" flipH="1">
              <a:off x="1245495" y="-421036"/>
              <a:ext cx="1699108" cy="2145073"/>
              <a:chOff x="146217" y="2712579"/>
              <a:chExt cx="1552966" cy="1960401"/>
            </a:xfrm>
          </p:grpSpPr>
          <p:grpSp>
            <p:nvGrpSpPr>
              <p:cNvPr id="4557" name="Google Shape;4557;p13"/>
              <p:cNvGrpSpPr/>
              <p:nvPr/>
            </p:nvGrpSpPr>
            <p:grpSpPr>
              <a:xfrm>
                <a:off x="146217" y="2712579"/>
                <a:ext cx="1134008" cy="607901"/>
                <a:chOff x="5206900" y="826150"/>
                <a:chExt cx="599275" cy="321250"/>
              </a:xfrm>
            </p:grpSpPr>
            <p:sp>
              <p:nvSpPr>
                <p:cNvPr id="4558" name="Google Shape;4558;p13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9" name="Google Shape;4559;p13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0" name="Google Shape;4560;p13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1" name="Google Shape;4561;p13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2" name="Google Shape;4562;p13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3" name="Google Shape;4563;p13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4" name="Google Shape;4564;p13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5" name="Google Shape;4565;p13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6" name="Google Shape;4566;p13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7" name="Google Shape;4567;p13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8" name="Google Shape;4568;p13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9" name="Google Shape;4569;p13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0" name="Google Shape;4570;p13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1" name="Google Shape;4571;p13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572" name="Google Shape;4572;p13"/>
              <p:cNvGrpSpPr/>
              <p:nvPr/>
            </p:nvGrpSpPr>
            <p:grpSpPr>
              <a:xfrm rot="-9256633">
                <a:off x="489429" y="3110262"/>
                <a:ext cx="1134020" cy="607908"/>
                <a:chOff x="5206900" y="826150"/>
                <a:chExt cx="599275" cy="321250"/>
              </a:xfrm>
            </p:grpSpPr>
            <p:sp>
              <p:nvSpPr>
                <p:cNvPr id="4573" name="Google Shape;4573;p13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4" name="Google Shape;4574;p13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5" name="Google Shape;4575;p13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6" name="Google Shape;4576;p13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7" name="Google Shape;4577;p13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8" name="Google Shape;4578;p13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9" name="Google Shape;4579;p13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0" name="Google Shape;4580;p13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1" name="Google Shape;4581;p13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2" name="Google Shape;4582;p13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3" name="Google Shape;4583;p13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4" name="Google Shape;4584;p13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5" name="Google Shape;4585;p13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6" name="Google Shape;4586;p13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587" name="Google Shape;4587;p13"/>
              <p:cNvGrpSpPr/>
              <p:nvPr/>
            </p:nvGrpSpPr>
            <p:grpSpPr>
              <a:xfrm rot="7120513" flipH="1">
                <a:off x="538618" y="3725726"/>
                <a:ext cx="1133997" cy="607895"/>
                <a:chOff x="5206900" y="826150"/>
                <a:chExt cx="599275" cy="321250"/>
              </a:xfrm>
            </p:grpSpPr>
            <p:sp>
              <p:nvSpPr>
                <p:cNvPr id="4588" name="Google Shape;4588;p13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9" name="Google Shape;4589;p13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0" name="Google Shape;4590;p13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1" name="Google Shape;4591;p13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2" name="Google Shape;4592;p13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3" name="Google Shape;4593;p13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4" name="Google Shape;4594;p13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5" name="Google Shape;4595;p13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6" name="Google Shape;4596;p13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7" name="Google Shape;4597;p13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8" name="Google Shape;4598;p13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9" name="Google Shape;4599;p13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0" name="Google Shape;4600;p13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1" name="Google Shape;4601;p13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4602" name="Google Shape;4602;p13"/>
          <p:cNvGrpSpPr/>
          <p:nvPr/>
        </p:nvGrpSpPr>
        <p:grpSpPr>
          <a:xfrm>
            <a:off x="7993668" y="4063296"/>
            <a:ext cx="1424466" cy="1367806"/>
            <a:chOff x="1328711" y="539500"/>
            <a:chExt cx="864465" cy="830130"/>
          </a:xfrm>
        </p:grpSpPr>
        <p:sp>
          <p:nvSpPr>
            <p:cNvPr id="4603" name="Google Shape;4603;p13"/>
            <p:cNvSpPr/>
            <p:nvPr/>
          </p:nvSpPr>
          <p:spPr>
            <a:xfrm>
              <a:off x="1401688" y="637364"/>
              <a:ext cx="260331" cy="277447"/>
            </a:xfrm>
            <a:custGeom>
              <a:avLst/>
              <a:gdLst/>
              <a:ahLst/>
              <a:cxnLst/>
              <a:rect l="l" t="t" r="r" b="b"/>
              <a:pathLst>
                <a:path w="4791" h="5106" fill="none" extrusionOk="0">
                  <a:moveTo>
                    <a:pt x="4791" y="0"/>
                  </a:moveTo>
                  <a:lnTo>
                    <a:pt x="2117" y="2843"/>
                  </a:lnTo>
                  <a:lnTo>
                    <a:pt x="1" y="5105"/>
                  </a:lnTo>
                </a:path>
              </a:pathLst>
            </a:custGeom>
            <a:noFill/>
            <a:ln w="3925" cap="flat" cmpd="sng">
              <a:solidFill>
                <a:srgbClr val="E7A662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13"/>
            <p:cNvSpPr/>
            <p:nvPr/>
          </p:nvSpPr>
          <p:spPr>
            <a:xfrm>
              <a:off x="1516722" y="791795"/>
              <a:ext cx="239954" cy="554840"/>
            </a:xfrm>
            <a:custGeom>
              <a:avLst/>
              <a:gdLst/>
              <a:ahLst/>
              <a:cxnLst/>
              <a:rect l="l" t="t" r="r" b="b"/>
              <a:pathLst>
                <a:path w="4416" h="10211" fill="none" extrusionOk="0">
                  <a:moveTo>
                    <a:pt x="0" y="1"/>
                  </a:moveTo>
                  <a:lnTo>
                    <a:pt x="2674" y="4936"/>
                  </a:lnTo>
                  <a:lnTo>
                    <a:pt x="4089" y="6678"/>
                  </a:lnTo>
                  <a:lnTo>
                    <a:pt x="4416" y="10211"/>
                  </a:lnTo>
                </a:path>
              </a:pathLst>
            </a:custGeom>
            <a:noFill/>
            <a:ln w="3925" cap="flat" cmpd="sng">
              <a:solidFill>
                <a:srgbClr val="E7A662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13"/>
            <p:cNvSpPr/>
            <p:nvPr/>
          </p:nvSpPr>
          <p:spPr>
            <a:xfrm>
              <a:off x="1738911" y="854936"/>
              <a:ext cx="356943" cy="299780"/>
            </a:xfrm>
            <a:custGeom>
              <a:avLst/>
              <a:gdLst/>
              <a:ahLst/>
              <a:cxnLst/>
              <a:rect l="l" t="t" r="r" b="b"/>
              <a:pathLst>
                <a:path w="6569" h="5517" fill="none" extrusionOk="0">
                  <a:moveTo>
                    <a:pt x="6569" y="0"/>
                  </a:moveTo>
                  <a:lnTo>
                    <a:pt x="2480" y="5069"/>
                  </a:lnTo>
                  <a:lnTo>
                    <a:pt x="0" y="5516"/>
                  </a:lnTo>
                </a:path>
              </a:pathLst>
            </a:custGeom>
            <a:noFill/>
            <a:ln w="3925" cap="flat" cmpd="sng">
              <a:solidFill>
                <a:srgbClr val="E7A662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13"/>
            <p:cNvSpPr/>
            <p:nvPr/>
          </p:nvSpPr>
          <p:spPr>
            <a:xfrm>
              <a:off x="1328711" y="849665"/>
              <a:ext cx="138778" cy="138072"/>
            </a:xfrm>
            <a:custGeom>
              <a:avLst/>
              <a:gdLst/>
              <a:ahLst/>
              <a:cxnLst/>
              <a:rect l="l" t="t" r="r" b="b"/>
              <a:pathLst>
                <a:path w="2554" h="2541" extrusionOk="0">
                  <a:moveTo>
                    <a:pt x="1283" y="0"/>
                  </a:moveTo>
                  <a:cubicBezTo>
                    <a:pt x="1114" y="980"/>
                    <a:pt x="981" y="1101"/>
                    <a:pt x="1" y="1259"/>
                  </a:cubicBezTo>
                  <a:cubicBezTo>
                    <a:pt x="981" y="1428"/>
                    <a:pt x="1114" y="1561"/>
                    <a:pt x="1271" y="2541"/>
                  </a:cubicBezTo>
                  <a:cubicBezTo>
                    <a:pt x="1428" y="1561"/>
                    <a:pt x="1561" y="1428"/>
                    <a:pt x="2553" y="1283"/>
                  </a:cubicBezTo>
                  <a:cubicBezTo>
                    <a:pt x="1561" y="1113"/>
                    <a:pt x="1428" y="980"/>
                    <a:pt x="1283" y="0"/>
                  </a:cubicBezTo>
                  <a:close/>
                </a:path>
              </a:pathLst>
            </a:custGeom>
            <a:solidFill>
              <a:srgbClr val="FFD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13"/>
            <p:cNvSpPr/>
            <p:nvPr/>
          </p:nvSpPr>
          <p:spPr>
            <a:xfrm>
              <a:off x="1492378" y="770114"/>
              <a:ext cx="48741" cy="48686"/>
            </a:xfrm>
            <a:custGeom>
              <a:avLst/>
              <a:gdLst/>
              <a:ahLst/>
              <a:cxnLst/>
              <a:rect l="l" t="t" r="r" b="b"/>
              <a:pathLst>
                <a:path w="897" h="896" extrusionOk="0">
                  <a:moveTo>
                    <a:pt x="448" y="1"/>
                  </a:moveTo>
                  <a:cubicBezTo>
                    <a:pt x="388" y="352"/>
                    <a:pt x="352" y="388"/>
                    <a:pt x="1" y="448"/>
                  </a:cubicBezTo>
                  <a:cubicBezTo>
                    <a:pt x="340" y="509"/>
                    <a:pt x="388" y="557"/>
                    <a:pt x="448" y="896"/>
                  </a:cubicBezTo>
                  <a:cubicBezTo>
                    <a:pt x="509" y="557"/>
                    <a:pt x="545" y="509"/>
                    <a:pt x="896" y="460"/>
                  </a:cubicBezTo>
                  <a:cubicBezTo>
                    <a:pt x="557" y="400"/>
                    <a:pt x="509" y="352"/>
                    <a:pt x="448" y="1"/>
                  </a:cubicBezTo>
                  <a:close/>
                </a:path>
              </a:pathLst>
            </a:custGeom>
            <a:solidFill>
              <a:srgbClr val="FFD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13"/>
            <p:cNvSpPr/>
            <p:nvPr/>
          </p:nvSpPr>
          <p:spPr>
            <a:xfrm>
              <a:off x="1613335" y="1009367"/>
              <a:ext cx="85527" cy="85527"/>
            </a:xfrm>
            <a:custGeom>
              <a:avLst/>
              <a:gdLst/>
              <a:ahLst/>
              <a:cxnLst/>
              <a:rect l="l" t="t" r="r" b="b"/>
              <a:pathLst>
                <a:path w="1574" h="1574" extrusionOk="0">
                  <a:moveTo>
                    <a:pt x="799" y="1"/>
                  </a:moveTo>
                  <a:cubicBezTo>
                    <a:pt x="690" y="606"/>
                    <a:pt x="606" y="690"/>
                    <a:pt x="1" y="787"/>
                  </a:cubicBezTo>
                  <a:cubicBezTo>
                    <a:pt x="606" y="884"/>
                    <a:pt x="690" y="969"/>
                    <a:pt x="787" y="1574"/>
                  </a:cubicBezTo>
                  <a:cubicBezTo>
                    <a:pt x="884" y="969"/>
                    <a:pt x="968" y="884"/>
                    <a:pt x="1573" y="799"/>
                  </a:cubicBezTo>
                  <a:cubicBezTo>
                    <a:pt x="968" y="690"/>
                    <a:pt x="884" y="606"/>
                    <a:pt x="799" y="1"/>
                  </a:cubicBezTo>
                  <a:close/>
                </a:path>
              </a:pathLst>
            </a:custGeom>
            <a:solidFill>
              <a:srgbClr val="FFD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13"/>
            <p:cNvSpPr/>
            <p:nvPr/>
          </p:nvSpPr>
          <p:spPr>
            <a:xfrm>
              <a:off x="1713264" y="1130216"/>
              <a:ext cx="51295" cy="48958"/>
            </a:xfrm>
            <a:custGeom>
              <a:avLst/>
              <a:gdLst/>
              <a:ahLst/>
              <a:cxnLst/>
              <a:rect l="l" t="t" r="r" b="b"/>
              <a:pathLst>
                <a:path w="944" h="901" extrusionOk="0">
                  <a:moveTo>
                    <a:pt x="477" y="1"/>
                  </a:moveTo>
                  <a:cubicBezTo>
                    <a:pt x="253" y="1"/>
                    <a:pt x="59" y="175"/>
                    <a:pt x="25" y="402"/>
                  </a:cubicBezTo>
                  <a:cubicBezTo>
                    <a:pt x="0" y="656"/>
                    <a:pt x="182" y="874"/>
                    <a:pt x="424" y="898"/>
                  </a:cubicBezTo>
                  <a:cubicBezTo>
                    <a:pt x="439" y="899"/>
                    <a:pt x="454" y="900"/>
                    <a:pt x="469" y="900"/>
                  </a:cubicBezTo>
                  <a:cubicBezTo>
                    <a:pt x="703" y="900"/>
                    <a:pt x="897" y="726"/>
                    <a:pt x="920" y="499"/>
                  </a:cubicBezTo>
                  <a:cubicBezTo>
                    <a:pt x="944" y="257"/>
                    <a:pt x="763" y="39"/>
                    <a:pt x="521" y="3"/>
                  </a:cubicBezTo>
                  <a:cubicBezTo>
                    <a:pt x="506" y="1"/>
                    <a:pt x="492" y="1"/>
                    <a:pt x="477" y="1"/>
                  </a:cubicBezTo>
                  <a:close/>
                </a:path>
              </a:pathLst>
            </a:custGeom>
            <a:solidFill>
              <a:srgbClr val="5F7D95">
                <a:alpha val="17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13"/>
            <p:cNvSpPr/>
            <p:nvPr/>
          </p:nvSpPr>
          <p:spPr>
            <a:xfrm>
              <a:off x="1849979" y="1096797"/>
              <a:ext cx="49338" cy="48686"/>
            </a:xfrm>
            <a:custGeom>
              <a:avLst/>
              <a:gdLst/>
              <a:ahLst/>
              <a:cxnLst/>
              <a:rect l="l" t="t" r="r" b="b"/>
              <a:pathLst>
                <a:path w="908" h="896" extrusionOk="0">
                  <a:moveTo>
                    <a:pt x="460" y="1"/>
                  </a:moveTo>
                  <a:cubicBezTo>
                    <a:pt x="400" y="340"/>
                    <a:pt x="351" y="388"/>
                    <a:pt x="1" y="448"/>
                  </a:cubicBezTo>
                  <a:cubicBezTo>
                    <a:pt x="351" y="509"/>
                    <a:pt x="400" y="545"/>
                    <a:pt x="448" y="896"/>
                  </a:cubicBezTo>
                  <a:cubicBezTo>
                    <a:pt x="509" y="557"/>
                    <a:pt x="557" y="509"/>
                    <a:pt x="908" y="448"/>
                  </a:cubicBezTo>
                  <a:cubicBezTo>
                    <a:pt x="557" y="400"/>
                    <a:pt x="521" y="352"/>
                    <a:pt x="460" y="1"/>
                  </a:cubicBezTo>
                  <a:close/>
                </a:path>
              </a:pathLst>
            </a:custGeom>
            <a:solidFill>
              <a:srgbClr val="FFD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13"/>
            <p:cNvSpPr/>
            <p:nvPr/>
          </p:nvSpPr>
          <p:spPr>
            <a:xfrm>
              <a:off x="1732336" y="1320944"/>
              <a:ext cx="48686" cy="48686"/>
            </a:xfrm>
            <a:custGeom>
              <a:avLst/>
              <a:gdLst/>
              <a:ahLst/>
              <a:cxnLst/>
              <a:rect l="l" t="t" r="r" b="b"/>
              <a:pathLst>
                <a:path w="896" h="896" extrusionOk="0">
                  <a:moveTo>
                    <a:pt x="448" y="1"/>
                  </a:moveTo>
                  <a:cubicBezTo>
                    <a:pt x="387" y="352"/>
                    <a:pt x="339" y="388"/>
                    <a:pt x="0" y="448"/>
                  </a:cubicBezTo>
                  <a:cubicBezTo>
                    <a:pt x="339" y="509"/>
                    <a:pt x="387" y="557"/>
                    <a:pt x="436" y="896"/>
                  </a:cubicBezTo>
                  <a:cubicBezTo>
                    <a:pt x="508" y="557"/>
                    <a:pt x="545" y="509"/>
                    <a:pt x="895" y="460"/>
                  </a:cubicBezTo>
                  <a:cubicBezTo>
                    <a:pt x="545" y="400"/>
                    <a:pt x="508" y="352"/>
                    <a:pt x="448" y="1"/>
                  </a:cubicBezTo>
                  <a:close/>
                </a:path>
              </a:pathLst>
            </a:custGeom>
            <a:solidFill>
              <a:srgbClr val="FFD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13"/>
            <p:cNvSpPr/>
            <p:nvPr/>
          </p:nvSpPr>
          <p:spPr>
            <a:xfrm>
              <a:off x="1554215" y="539500"/>
              <a:ext cx="215611" cy="195941"/>
            </a:xfrm>
            <a:custGeom>
              <a:avLst/>
              <a:gdLst/>
              <a:ahLst/>
              <a:cxnLst/>
              <a:rect l="l" t="t" r="r" b="b"/>
              <a:pathLst>
                <a:path w="3968" h="3606" extrusionOk="0">
                  <a:moveTo>
                    <a:pt x="1977" y="0"/>
                  </a:moveTo>
                  <a:cubicBezTo>
                    <a:pt x="1521" y="0"/>
                    <a:pt x="1066" y="173"/>
                    <a:pt x="714" y="519"/>
                  </a:cubicBezTo>
                  <a:cubicBezTo>
                    <a:pt x="0" y="1221"/>
                    <a:pt x="0" y="2358"/>
                    <a:pt x="690" y="3071"/>
                  </a:cubicBezTo>
                  <a:cubicBezTo>
                    <a:pt x="1045" y="3427"/>
                    <a:pt x="1512" y="3605"/>
                    <a:pt x="1979" y="3605"/>
                  </a:cubicBezTo>
                  <a:cubicBezTo>
                    <a:pt x="2434" y="3605"/>
                    <a:pt x="2890" y="3436"/>
                    <a:pt x="3242" y="3096"/>
                  </a:cubicBezTo>
                  <a:cubicBezTo>
                    <a:pt x="3956" y="2394"/>
                    <a:pt x="3968" y="1257"/>
                    <a:pt x="3266" y="543"/>
                  </a:cubicBezTo>
                  <a:cubicBezTo>
                    <a:pt x="2911" y="182"/>
                    <a:pt x="2444" y="0"/>
                    <a:pt x="1977" y="0"/>
                  </a:cubicBezTo>
                  <a:close/>
                </a:path>
              </a:pathLst>
            </a:custGeom>
            <a:solidFill>
              <a:srgbClr val="5F7D95">
                <a:alpha val="17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13"/>
            <p:cNvSpPr/>
            <p:nvPr/>
          </p:nvSpPr>
          <p:spPr>
            <a:xfrm>
              <a:off x="1606108" y="581450"/>
              <a:ext cx="111827" cy="111827"/>
            </a:xfrm>
            <a:custGeom>
              <a:avLst/>
              <a:gdLst/>
              <a:ahLst/>
              <a:cxnLst/>
              <a:rect l="l" t="t" r="r" b="b"/>
              <a:pathLst>
                <a:path w="2058" h="2058" extrusionOk="0">
                  <a:moveTo>
                    <a:pt x="1041" y="1"/>
                  </a:moveTo>
                  <a:cubicBezTo>
                    <a:pt x="896" y="787"/>
                    <a:pt x="799" y="896"/>
                    <a:pt x="1" y="1017"/>
                  </a:cubicBezTo>
                  <a:cubicBezTo>
                    <a:pt x="799" y="1150"/>
                    <a:pt x="896" y="1259"/>
                    <a:pt x="1017" y="2057"/>
                  </a:cubicBezTo>
                  <a:cubicBezTo>
                    <a:pt x="1150" y="1259"/>
                    <a:pt x="1259" y="1150"/>
                    <a:pt x="2057" y="1029"/>
                  </a:cubicBezTo>
                  <a:cubicBezTo>
                    <a:pt x="1259" y="896"/>
                    <a:pt x="1162" y="799"/>
                    <a:pt x="1041" y="1"/>
                  </a:cubicBezTo>
                  <a:close/>
                </a:path>
              </a:pathLst>
            </a:custGeom>
            <a:solidFill>
              <a:srgbClr val="FFD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13"/>
            <p:cNvSpPr/>
            <p:nvPr/>
          </p:nvSpPr>
          <p:spPr>
            <a:xfrm>
              <a:off x="1970936" y="760115"/>
              <a:ext cx="222240" cy="196267"/>
            </a:xfrm>
            <a:custGeom>
              <a:avLst/>
              <a:gdLst/>
              <a:ahLst/>
              <a:cxnLst/>
              <a:rect l="l" t="t" r="r" b="b"/>
              <a:pathLst>
                <a:path w="4090" h="3612" extrusionOk="0">
                  <a:moveTo>
                    <a:pt x="2054" y="0"/>
                  </a:moveTo>
                  <a:cubicBezTo>
                    <a:pt x="1332" y="0"/>
                    <a:pt x="654" y="437"/>
                    <a:pt x="375" y="1152"/>
                  </a:cubicBezTo>
                  <a:cubicBezTo>
                    <a:pt x="0" y="2072"/>
                    <a:pt x="460" y="3124"/>
                    <a:pt x="1391" y="3487"/>
                  </a:cubicBezTo>
                  <a:cubicBezTo>
                    <a:pt x="1605" y="3572"/>
                    <a:pt x="1826" y="3611"/>
                    <a:pt x="2044" y="3611"/>
                  </a:cubicBezTo>
                  <a:cubicBezTo>
                    <a:pt x="2763" y="3611"/>
                    <a:pt x="3448" y="3177"/>
                    <a:pt x="3726" y="2471"/>
                  </a:cubicBezTo>
                  <a:cubicBezTo>
                    <a:pt x="4089" y="1540"/>
                    <a:pt x="3629" y="499"/>
                    <a:pt x="2710" y="124"/>
                  </a:cubicBezTo>
                  <a:cubicBezTo>
                    <a:pt x="2494" y="40"/>
                    <a:pt x="2272" y="0"/>
                    <a:pt x="2054" y="0"/>
                  </a:cubicBezTo>
                  <a:close/>
                </a:path>
              </a:pathLst>
            </a:custGeom>
            <a:solidFill>
              <a:srgbClr val="5F7D95">
                <a:alpha val="17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13"/>
            <p:cNvSpPr/>
            <p:nvPr/>
          </p:nvSpPr>
          <p:spPr>
            <a:xfrm>
              <a:off x="2026144" y="802336"/>
              <a:ext cx="111772" cy="111120"/>
            </a:xfrm>
            <a:custGeom>
              <a:avLst/>
              <a:gdLst/>
              <a:ahLst/>
              <a:cxnLst/>
              <a:rect l="l" t="t" r="r" b="b"/>
              <a:pathLst>
                <a:path w="2057" h="2045" extrusionOk="0">
                  <a:moveTo>
                    <a:pt x="1041" y="0"/>
                  </a:moveTo>
                  <a:cubicBezTo>
                    <a:pt x="908" y="787"/>
                    <a:pt x="799" y="896"/>
                    <a:pt x="0" y="1017"/>
                  </a:cubicBezTo>
                  <a:cubicBezTo>
                    <a:pt x="799" y="1138"/>
                    <a:pt x="896" y="1259"/>
                    <a:pt x="1017" y="2045"/>
                  </a:cubicBezTo>
                  <a:cubicBezTo>
                    <a:pt x="1162" y="1259"/>
                    <a:pt x="1259" y="1150"/>
                    <a:pt x="2057" y="1029"/>
                  </a:cubicBezTo>
                  <a:cubicBezTo>
                    <a:pt x="1271" y="896"/>
                    <a:pt x="1162" y="787"/>
                    <a:pt x="1041" y="0"/>
                  </a:cubicBezTo>
                  <a:close/>
                </a:path>
              </a:pathLst>
            </a:custGeom>
            <a:solidFill>
              <a:srgbClr val="FFD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13"/>
            <p:cNvSpPr/>
            <p:nvPr/>
          </p:nvSpPr>
          <p:spPr>
            <a:xfrm>
              <a:off x="1696147" y="1111958"/>
              <a:ext cx="85527" cy="85473"/>
            </a:xfrm>
            <a:custGeom>
              <a:avLst/>
              <a:gdLst/>
              <a:ahLst/>
              <a:cxnLst/>
              <a:rect l="l" t="t" r="r" b="b"/>
              <a:pathLst>
                <a:path w="1574" h="1573" extrusionOk="0">
                  <a:moveTo>
                    <a:pt x="799" y="0"/>
                  </a:moveTo>
                  <a:cubicBezTo>
                    <a:pt x="690" y="605"/>
                    <a:pt x="606" y="690"/>
                    <a:pt x="1" y="786"/>
                  </a:cubicBezTo>
                  <a:cubicBezTo>
                    <a:pt x="606" y="883"/>
                    <a:pt x="690" y="968"/>
                    <a:pt x="787" y="1573"/>
                  </a:cubicBezTo>
                  <a:cubicBezTo>
                    <a:pt x="884" y="968"/>
                    <a:pt x="969" y="883"/>
                    <a:pt x="1573" y="798"/>
                  </a:cubicBezTo>
                  <a:cubicBezTo>
                    <a:pt x="969" y="690"/>
                    <a:pt x="884" y="605"/>
                    <a:pt x="799" y="0"/>
                  </a:cubicBezTo>
                  <a:close/>
                </a:path>
              </a:pathLst>
            </a:custGeom>
            <a:solidFill>
              <a:srgbClr val="FFD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17" name="Google Shape;4617;p13"/>
          <p:cNvSpPr txBox="1">
            <a:spLocks noGrp="1"/>
          </p:cNvSpPr>
          <p:nvPr>
            <p:ph type="subTitle" idx="1"/>
          </p:nvPr>
        </p:nvSpPr>
        <p:spPr>
          <a:xfrm>
            <a:off x="1158250" y="1496200"/>
            <a:ext cx="11613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5789"/>
              </a:buClr>
              <a:buSzPts val="2000"/>
              <a:buFont typeface="Big Shoulders Text"/>
              <a:buNone/>
              <a:defRPr sz="2000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  <p:sp>
        <p:nvSpPr>
          <p:cNvPr id="4618" name="Google Shape;4618;p13"/>
          <p:cNvSpPr txBox="1">
            <a:spLocks noGrp="1"/>
          </p:cNvSpPr>
          <p:nvPr>
            <p:ph type="subTitle" idx="2"/>
          </p:nvPr>
        </p:nvSpPr>
        <p:spPr>
          <a:xfrm>
            <a:off x="865950" y="1883311"/>
            <a:ext cx="17493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19" name="Google Shape;4619;p13"/>
          <p:cNvSpPr txBox="1">
            <a:spLocks noGrp="1"/>
          </p:cNvSpPr>
          <p:nvPr>
            <p:ph type="subTitle" idx="3"/>
          </p:nvPr>
        </p:nvSpPr>
        <p:spPr>
          <a:xfrm>
            <a:off x="1166497" y="2899825"/>
            <a:ext cx="11613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5789"/>
              </a:buClr>
              <a:buSzPts val="2000"/>
              <a:buFont typeface="Big Shoulders Text"/>
              <a:buNone/>
              <a:defRPr sz="2000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  <p:sp>
        <p:nvSpPr>
          <p:cNvPr id="4620" name="Google Shape;4620;p13"/>
          <p:cNvSpPr txBox="1">
            <a:spLocks noGrp="1"/>
          </p:cNvSpPr>
          <p:nvPr>
            <p:ph type="subTitle" idx="4"/>
          </p:nvPr>
        </p:nvSpPr>
        <p:spPr>
          <a:xfrm>
            <a:off x="865950" y="3287203"/>
            <a:ext cx="17493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1" name="Google Shape;4621;p13"/>
          <p:cNvSpPr txBox="1">
            <a:spLocks noGrp="1"/>
          </p:cNvSpPr>
          <p:nvPr>
            <p:ph type="subTitle" idx="5"/>
          </p:nvPr>
        </p:nvSpPr>
        <p:spPr>
          <a:xfrm>
            <a:off x="4034950" y="1496200"/>
            <a:ext cx="11613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5789"/>
              </a:buClr>
              <a:buSzPts val="2000"/>
              <a:buFont typeface="Big Shoulders Text"/>
              <a:buNone/>
              <a:defRPr sz="2000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  <p:sp>
        <p:nvSpPr>
          <p:cNvPr id="4622" name="Google Shape;4622;p13"/>
          <p:cNvSpPr txBox="1">
            <a:spLocks noGrp="1"/>
          </p:cNvSpPr>
          <p:nvPr>
            <p:ph type="subTitle" idx="6"/>
          </p:nvPr>
        </p:nvSpPr>
        <p:spPr>
          <a:xfrm>
            <a:off x="3688695" y="1883311"/>
            <a:ext cx="17493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3" name="Google Shape;4623;p13"/>
          <p:cNvSpPr txBox="1">
            <a:spLocks noGrp="1"/>
          </p:cNvSpPr>
          <p:nvPr>
            <p:ph type="subTitle" idx="7"/>
          </p:nvPr>
        </p:nvSpPr>
        <p:spPr>
          <a:xfrm>
            <a:off x="4032200" y="2899825"/>
            <a:ext cx="11613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5789"/>
              </a:buClr>
              <a:buSzPts val="2000"/>
              <a:buFont typeface="Big Shoulders Text"/>
              <a:buNone/>
              <a:defRPr sz="2000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  <p:sp>
        <p:nvSpPr>
          <p:cNvPr id="4624" name="Google Shape;4624;p13"/>
          <p:cNvSpPr txBox="1">
            <a:spLocks noGrp="1"/>
          </p:cNvSpPr>
          <p:nvPr>
            <p:ph type="subTitle" idx="8"/>
          </p:nvPr>
        </p:nvSpPr>
        <p:spPr>
          <a:xfrm>
            <a:off x="3688695" y="3287203"/>
            <a:ext cx="17493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5" name="Google Shape;4625;p13"/>
          <p:cNvSpPr txBox="1">
            <a:spLocks noGrp="1"/>
          </p:cNvSpPr>
          <p:nvPr>
            <p:ph type="subTitle" idx="9"/>
          </p:nvPr>
        </p:nvSpPr>
        <p:spPr>
          <a:xfrm>
            <a:off x="6851961" y="1491850"/>
            <a:ext cx="11613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5789"/>
              </a:buClr>
              <a:buSzPts val="2000"/>
              <a:buFont typeface="Big Shoulders Text"/>
              <a:buNone/>
              <a:defRPr sz="2000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  <p:sp>
        <p:nvSpPr>
          <p:cNvPr id="4626" name="Google Shape;4626;p13"/>
          <p:cNvSpPr txBox="1">
            <a:spLocks noGrp="1"/>
          </p:cNvSpPr>
          <p:nvPr>
            <p:ph type="subTitle" idx="13"/>
          </p:nvPr>
        </p:nvSpPr>
        <p:spPr>
          <a:xfrm>
            <a:off x="6511441" y="1883311"/>
            <a:ext cx="17493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7" name="Google Shape;4627;p13"/>
          <p:cNvSpPr txBox="1">
            <a:spLocks noGrp="1"/>
          </p:cNvSpPr>
          <p:nvPr>
            <p:ph type="subTitle" idx="14"/>
          </p:nvPr>
        </p:nvSpPr>
        <p:spPr>
          <a:xfrm>
            <a:off x="6852361" y="2895475"/>
            <a:ext cx="11613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5789"/>
              </a:buClr>
              <a:buSzPts val="2000"/>
              <a:buFont typeface="Big Shoulders Text"/>
              <a:buNone/>
              <a:defRPr sz="2000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  <p:sp>
        <p:nvSpPr>
          <p:cNvPr id="4628" name="Google Shape;4628;p13"/>
          <p:cNvSpPr txBox="1">
            <a:spLocks noGrp="1"/>
          </p:cNvSpPr>
          <p:nvPr>
            <p:ph type="subTitle" idx="15"/>
          </p:nvPr>
        </p:nvSpPr>
        <p:spPr>
          <a:xfrm>
            <a:off x="6511441" y="3287203"/>
            <a:ext cx="17493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9" name="Google Shape;4629;p13"/>
          <p:cNvSpPr txBox="1">
            <a:spLocks noGrp="1"/>
          </p:cNvSpPr>
          <p:nvPr>
            <p:ph type="title" hasCustomPrompt="1"/>
          </p:nvPr>
        </p:nvSpPr>
        <p:spPr>
          <a:xfrm>
            <a:off x="910265" y="1493625"/>
            <a:ext cx="262500" cy="3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30" name="Google Shape;4630;p13"/>
          <p:cNvSpPr txBox="1">
            <a:spLocks noGrp="1"/>
          </p:cNvSpPr>
          <p:nvPr>
            <p:ph type="title" idx="16" hasCustomPrompt="1"/>
          </p:nvPr>
        </p:nvSpPr>
        <p:spPr>
          <a:xfrm>
            <a:off x="3746181" y="1493625"/>
            <a:ext cx="278100" cy="3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31" name="Google Shape;4631;p13"/>
          <p:cNvSpPr txBox="1">
            <a:spLocks noGrp="1"/>
          </p:cNvSpPr>
          <p:nvPr>
            <p:ph type="title" idx="17" hasCustomPrompt="1"/>
          </p:nvPr>
        </p:nvSpPr>
        <p:spPr>
          <a:xfrm>
            <a:off x="6569497" y="1491850"/>
            <a:ext cx="278700" cy="3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32" name="Google Shape;4632;p13"/>
          <p:cNvSpPr txBox="1">
            <a:spLocks noGrp="1"/>
          </p:cNvSpPr>
          <p:nvPr>
            <p:ph type="title" idx="18" hasCustomPrompt="1"/>
          </p:nvPr>
        </p:nvSpPr>
        <p:spPr>
          <a:xfrm>
            <a:off x="931463" y="2897198"/>
            <a:ext cx="262500" cy="3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33" name="Google Shape;4633;p13"/>
          <p:cNvSpPr txBox="1">
            <a:spLocks noGrp="1"/>
          </p:cNvSpPr>
          <p:nvPr>
            <p:ph type="title" idx="19" hasCustomPrompt="1"/>
          </p:nvPr>
        </p:nvSpPr>
        <p:spPr>
          <a:xfrm>
            <a:off x="3747379" y="2895401"/>
            <a:ext cx="278100" cy="3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34" name="Google Shape;4634;p13"/>
          <p:cNvSpPr txBox="1">
            <a:spLocks noGrp="1"/>
          </p:cNvSpPr>
          <p:nvPr>
            <p:ph type="title" idx="20" hasCustomPrompt="1"/>
          </p:nvPr>
        </p:nvSpPr>
        <p:spPr>
          <a:xfrm>
            <a:off x="6570739" y="2895400"/>
            <a:ext cx="278700" cy="3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35" name="Google Shape;4635;p13"/>
          <p:cNvSpPr txBox="1">
            <a:spLocks noGrp="1"/>
          </p:cNvSpPr>
          <p:nvPr>
            <p:ph type="title" idx="21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18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47" name="Google Shape;18447;p39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18448" name="Google Shape;18448;p39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449" name="Google Shape;18449;p39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18450" name="Google Shape;18450;p39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1" name="Google Shape;18451;p39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2" name="Google Shape;18452;p39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3" name="Google Shape;18453;p39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4" name="Google Shape;18454;p39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5" name="Google Shape;18455;p39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6" name="Google Shape;18456;p39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7" name="Google Shape;18457;p39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8" name="Google Shape;18458;p39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9" name="Google Shape;18459;p39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0" name="Google Shape;18460;p39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1" name="Google Shape;18461;p39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2" name="Google Shape;18462;p39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3" name="Google Shape;18463;p39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4" name="Google Shape;18464;p39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5" name="Google Shape;18465;p39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6" name="Google Shape;18466;p39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7" name="Google Shape;18467;p39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8" name="Google Shape;18468;p39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9" name="Google Shape;18469;p39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0" name="Google Shape;18470;p39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1" name="Google Shape;18471;p39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2" name="Google Shape;18472;p39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3" name="Google Shape;18473;p39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4" name="Google Shape;18474;p39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75" name="Google Shape;18475;p39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18476" name="Google Shape;18476;p39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7" name="Google Shape;18477;p39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8" name="Google Shape;18478;p39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9" name="Google Shape;18479;p39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0" name="Google Shape;18480;p39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1" name="Google Shape;18481;p39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2" name="Google Shape;18482;p39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3" name="Google Shape;18483;p39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4" name="Google Shape;18484;p39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5" name="Google Shape;18485;p39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6" name="Google Shape;18486;p39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7" name="Google Shape;18487;p39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8" name="Google Shape;18488;p39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9" name="Google Shape;18489;p39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0" name="Google Shape;18490;p39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1" name="Google Shape;18491;p39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2" name="Google Shape;18492;p39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3" name="Google Shape;18493;p39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4" name="Google Shape;18494;p39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5" name="Google Shape;18495;p39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6" name="Google Shape;18496;p39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7" name="Google Shape;18497;p39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8" name="Google Shape;18498;p39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9" name="Google Shape;18499;p39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0" name="Google Shape;18500;p39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1" name="Google Shape;18501;p39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502" name="Google Shape;18502;p39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3" name="Google Shape;18503;p39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4" name="Google Shape;18504;p39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5" name="Google Shape;18505;p39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6" name="Google Shape;18506;p39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7" name="Google Shape;18507;p39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8" name="Google Shape;18508;p39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9" name="Google Shape;18509;p39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0" name="Google Shape;18510;p39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1" name="Google Shape;18511;p39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2" name="Google Shape;18512;p39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3" name="Google Shape;18513;p39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4" name="Google Shape;18514;p39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5" name="Google Shape;18515;p39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6" name="Google Shape;18516;p39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7" name="Google Shape;18517;p39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8" name="Google Shape;18518;p39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9" name="Google Shape;18519;p39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0" name="Google Shape;18520;p39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1" name="Google Shape;18521;p39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2" name="Google Shape;18522;p39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3" name="Google Shape;18523;p39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4" name="Google Shape;18524;p39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5" name="Google Shape;18525;p39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6" name="Google Shape;18526;p39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7" name="Google Shape;18527;p39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8" name="Google Shape;18528;p39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9" name="Google Shape;18529;p39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0" name="Google Shape;18530;p39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1" name="Google Shape;18531;p39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2" name="Google Shape;18532;p39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3" name="Google Shape;18533;p39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4" name="Google Shape;18534;p39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5" name="Google Shape;18535;p39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6" name="Google Shape;18536;p39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7" name="Google Shape;18537;p39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8" name="Google Shape;18538;p39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9" name="Google Shape;18539;p39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0" name="Google Shape;18540;p39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1" name="Google Shape;18541;p39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2" name="Google Shape;18542;p39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3" name="Google Shape;18543;p39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4" name="Google Shape;18544;p39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5" name="Google Shape;18545;p39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6" name="Google Shape;18546;p39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7" name="Google Shape;18547;p39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8" name="Google Shape;18548;p39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9" name="Google Shape;18549;p39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0" name="Google Shape;18550;p39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1" name="Google Shape;18551;p39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2" name="Google Shape;18552;p39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3" name="Google Shape;18553;p39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4" name="Google Shape;18554;p39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5" name="Google Shape;18555;p39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6" name="Google Shape;18556;p39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7" name="Google Shape;18557;p39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8" name="Google Shape;18558;p39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9" name="Google Shape;18559;p39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0" name="Google Shape;18560;p39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1" name="Google Shape;18561;p39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2" name="Google Shape;18562;p39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3" name="Google Shape;18563;p39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4" name="Google Shape;18564;p39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5" name="Google Shape;18565;p39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6" name="Google Shape;18566;p39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7" name="Google Shape;18567;p39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8" name="Google Shape;18568;p39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9" name="Google Shape;18569;p39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0" name="Google Shape;18570;p39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1" name="Google Shape;18571;p39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2" name="Google Shape;18572;p39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3" name="Google Shape;18573;p39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4" name="Google Shape;18574;p39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5" name="Google Shape;18575;p39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6" name="Google Shape;18576;p39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7" name="Google Shape;18577;p39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8" name="Google Shape;18578;p39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9" name="Google Shape;18579;p39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0" name="Google Shape;18580;p39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1" name="Google Shape;18581;p39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2" name="Google Shape;18582;p39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3" name="Google Shape;18583;p39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4" name="Google Shape;18584;p39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5" name="Google Shape;18585;p39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6" name="Google Shape;18586;p39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7" name="Google Shape;18587;p39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8" name="Google Shape;18588;p39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9" name="Google Shape;18589;p39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0" name="Google Shape;18590;p39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1" name="Google Shape;18591;p39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2" name="Google Shape;18592;p39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3" name="Google Shape;18593;p39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4" name="Google Shape;18594;p39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5" name="Google Shape;18595;p39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6" name="Google Shape;18596;p39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7" name="Google Shape;18597;p39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8" name="Google Shape;18598;p39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9" name="Google Shape;18599;p39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0" name="Google Shape;18600;p39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1" name="Google Shape;18601;p39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602" name="Google Shape;18602;p39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18603" name="Google Shape;18603;p39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4" name="Google Shape;18604;p39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5" name="Google Shape;18605;p39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6" name="Google Shape;18606;p39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7" name="Google Shape;18607;p39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8" name="Google Shape;18608;p39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9" name="Google Shape;18609;p39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0" name="Google Shape;18610;p39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1" name="Google Shape;18611;p39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2" name="Google Shape;18612;p39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3" name="Google Shape;18613;p39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4" name="Google Shape;18614;p39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5" name="Google Shape;18615;p39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6" name="Google Shape;18616;p39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7" name="Google Shape;18617;p39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8" name="Google Shape;18618;p39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9" name="Google Shape;18619;p39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0" name="Google Shape;18620;p39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1" name="Google Shape;18621;p39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2" name="Google Shape;18622;p39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3" name="Google Shape;18623;p39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4" name="Google Shape;18624;p39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5" name="Google Shape;18625;p39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6" name="Google Shape;18626;p39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7" name="Google Shape;18627;p39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8" name="Google Shape;18628;p39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629" name="Google Shape;18629;p39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0" name="Google Shape;18630;p39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1" name="Google Shape;18631;p39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2" name="Google Shape;18632;p39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3" name="Google Shape;18633;p39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634" name="Google Shape;18634;p39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18635" name="Google Shape;18635;p39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6" name="Google Shape;18636;p39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7" name="Google Shape;18637;p39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8" name="Google Shape;18638;p39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9" name="Google Shape;18639;p39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0" name="Google Shape;18640;p39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1" name="Google Shape;18641;p39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2" name="Google Shape;18642;p39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3" name="Google Shape;18643;p39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4" name="Google Shape;18644;p39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5" name="Google Shape;18645;p39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6" name="Google Shape;18646;p39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7" name="Google Shape;18647;p39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8" name="Google Shape;18648;p39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9" name="Google Shape;18649;p39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0" name="Google Shape;18650;p39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1" name="Google Shape;18651;p39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2" name="Google Shape;18652;p39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3" name="Google Shape;18653;p39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4" name="Google Shape;18654;p39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5" name="Google Shape;18655;p39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6" name="Google Shape;18656;p39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7" name="Google Shape;18657;p39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8" name="Google Shape;18658;p39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9" name="Google Shape;18659;p39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0" name="Google Shape;18660;p39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661" name="Google Shape;18661;p39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662" name="Google Shape;18662;p39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18663" name="Google Shape;18663;p39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4" name="Google Shape;18664;p39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5" name="Google Shape;18665;p39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6" name="Google Shape;18666;p39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7" name="Google Shape;18667;p39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8" name="Google Shape;18668;p39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9" name="Google Shape;18669;p39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0" name="Google Shape;18670;p39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1" name="Google Shape;18671;p39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2" name="Google Shape;18672;p39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3" name="Google Shape;18673;p39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4" name="Google Shape;18674;p39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5" name="Google Shape;18675;p39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6" name="Google Shape;18676;p39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7" name="Google Shape;18677;p39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8" name="Google Shape;18678;p39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9" name="Google Shape;18679;p39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0" name="Google Shape;18680;p39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1" name="Google Shape;18681;p39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2" name="Google Shape;18682;p39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3" name="Google Shape;18683;p39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4" name="Google Shape;18684;p39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5" name="Google Shape;18685;p39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6" name="Google Shape;18686;p39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7" name="Google Shape;18687;p39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8" name="Google Shape;18688;p39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89" name="Google Shape;18689;p39"/>
          <p:cNvGrpSpPr/>
          <p:nvPr/>
        </p:nvGrpSpPr>
        <p:grpSpPr>
          <a:xfrm>
            <a:off x="7313947" y="-52208"/>
            <a:ext cx="2705094" cy="3268077"/>
            <a:chOff x="7313947" y="-52208"/>
            <a:chExt cx="2705094" cy="3268077"/>
          </a:xfrm>
        </p:grpSpPr>
        <p:grpSp>
          <p:nvGrpSpPr>
            <p:cNvPr id="18690" name="Google Shape;18690;p39"/>
            <p:cNvGrpSpPr/>
            <p:nvPr/>
          </p:nvGrpSpPr>
          <p:grpSpPr>
            <a:xfrm rot="-8222891" flipH="1">
              <a:off x="7816945" y="779451"/>
              <a:ext cx="1699097" cy="2145014"/>
              <a:chOff x="146217" y="2712579"/>
              <a:chExt cx="1552966" cy="1960401"/>
            </a:xfrm>
          </p:grpSpPr>
          <p:grpSp>
            <p:nvGrpSpPr>
              <p:cNvPr id="18691" name="Google Shape;18691;p39"/>
              <p:cNvGrpSpPr/>
              <p:nvPr/>
            </p:nvGrpSpPr>
            <p:grpSpPr>
              <a:xfrm>
                <a:off x="146217" y="2712579"/>
                <a:ext cx="1134008" cy="607901"/>
                <a:chOff x="5206900" y="826150"/>
                <a:chExt cx="599275" cy="321250"/>
              </a:xfrm>
            </p:grpSpPr>
            <p:sp>
              <p:nvSpPr>
                <p:cNvPr id="18692" name="Google Shape;18692;p39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93" name="Google Shape;18693;p39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94" name="Google Shape;18694;p39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95" name="Google Shape;18695;p39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96" name="Google Shape;18696;p39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97" name="Google Shape;18697;p39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98" name="Google Shape;18698;p39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99" name="Google Shape;18699;p39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00" name="Google Shape;18700;p39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01" name="Google Shape;18701;p39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02" name="Google Shape;18702;p39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03" name="Google Shape;18703;p39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04" name="Google Shape;18704;p39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05" name="Google Shape;18705;p39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706" name="Google Shape;18706;p39"/>
              <p:cNvGrpSpPr/>
              <p:nvPr/>
            </p:nvGrpSpPr>
            <p:grpSpPr>
              <a:xfrm rot="-9256633">
                <a:off x="489429" y="3110262"/>
                <a:ext cx="1134020" cy="607908"/>
                <a:chOff x="5206900" y="826150"/>
                <a:chExt cx="599275" cy="321250"/>
              </a:xfrm>
            </p:grpSpPr>
            <p:sp>
              <p:nvSpPr>
                <p:cNvPr id="18707" name="Google Shape;18707;p39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08" name="Google Shape;18708;p39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09" name="Google Shape;18709;p39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10" name="Google Shape;18710;p39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11" name="Google Shape;18711;p39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12" name="Google Shape;18712;p39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13" name="Google Shape;18713;p39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14" name="Google Shape;18714;p39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15" name="Google Shape;18715;p39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16" name="Google Shape;18716;p39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17" name="Google Shape;18717;p39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18" name="Google Shape;18718;p39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19" name="Google Shape;18719;p39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20" name="Google Shape;18720;p39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721" name="Google Shape;18721;p39"/>
              <p:cNvGrpSpPr/>
              <p:nvPr/>
            </p:nvGrpSpPr>
            <p:grpSpPr>
              <a:xfrm rot="7120513" flipH="1">
                <a:off x="538618" y="3725726"/>
                <a:ext cx="1133997" cy="607895"/>
                <a:chOff x="5206900" y="826150"/>
                <a:chExt cx="599275" cy="321250"/>
              </a:xfrm>
            </p:grpSpPr>
            <p:sp>
              <p:nvSpPr>
                <p:cNvPr id="18722" name="Google Shape;18722;p39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23" name="Google Shape;18723;p39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24" name="Google Shape;18724;p39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25" name="Google Shape;18725;p39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26" name="Google Shape;18726;p39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27" name="Google Shape;18727;p39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28" name="Google Shape;18728;p39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29" name="Google Shape;18729;p39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30" name="Google Shape;18730;p39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31" name="Google Shape;18731;p39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32" name="Google Shape;18732;p39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33" name="Google Shape;18733;p39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34" name="Google Shape;18734;p39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35" name="Google Shape;18735;p39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8736" name="Google Shape;18736;p39"/>
            <p:cNvGrpSpPr/>
            <p:nvPr/>
          </p:nvGrpSpPr>
          <p:grpSpPr>
            <a:xfrm>
              <a:off x="7502410" y="-52208"/>
              <a:ext cx="1699100" cy="2145071"/>
              <a:chOff x="7458410" y="4"/>
              <a:chExt cx="1699100" cy="2145071"/>
            </a:xfrm>
          </p:grpSpPr>
          <p:grpSp>
            <p:nvGrpSpPr>
              <p:cNvPr id="18737" name="Google Shape;18737;p39"/>
              <p:cNvGrpSpPr/>
              <p:nvPr/>
            </p:nvGrpSpPr>
            <p:grpSpPr>
              <a:xfrm flipH="1">
                <a:off x="7458410" y="4"/>
                <a:ext cx="1699100" cy="2145071"/>
                <a:chOff x="146217" y="2712579"/>
                <a:chExt cx="1552966" cy="1960401"/>
              </a:xfrm>
            </p:grpSpPr>
            <p:grpSp>
              <p:nvGrpSpPr>
                <p:cNvPr id="18738" name="Google Shape;18738;p39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18739" name="Google Shape;18739;p39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40" name="Google Shape;18740;p39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41" name="Google Shape;18741;p39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42" name="Google Shape;18742;p39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43" name="Google Shape;18743;p39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44" name="Google Shape;18744;p39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45" name="Google Shape;18745;p39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46" name="Google Shape;18746;p39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47" name="Google Shape;18747;p39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48" name="Google Shape;18748;p39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49" name="Google Shape;18749;p39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50" name="Google Shape;18750;p39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51" name="Google Shape;18751;p39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52" name="Google Shape;18752;p39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753" name="Google Shape;18753;p39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18754" name="Google Shape;18754;p39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55" name="Google Shape;18755;p39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56" name="Google Shape;18756;p39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57" name="Google Shape;18757;p39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58" name="Google Shape;18758;p39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59" name="Google Shape;18759;p39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60" name="Google Shape;18760;p39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61" name="Google Shape;18761;p39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62" name="Google Shape;18762;p39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63" name="Google Shape;18763;p39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64" name="Google Shape;18764;p39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65" name="Google Shape;18765;p39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66" name="Google Shape;18766;p39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67" name="Google Shape;18767;p39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768" name="Google Shape;18768;p39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18769" name="Google Shape;18769;p39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70" name="Google Shape;18770;p39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71" name="Google Shape;18771;p39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72" name="Google Shape;18772;p39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73" name="Google Shape;18773;p39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74" name="Google Shape;18774;p39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75" name="Google Shape;18775;p39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76" name="Google Shape;18776;p39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77" name="Google Shape;18777;p39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78" name="Google Shape;18778;p39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79" name="Google Shape;18779;p39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80" name="Google Shape;18780;p39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81" name="Google Shape;18781;p39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82" name="Google Shape;18782;p39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8783" name="Google Shape;18783;p39"/>
              <p:cNvGrpSpPr/>
              <p:nvPr/>
            </p:nvGrpSpPr>
            <p:grpSpPr>
              <a:xfrm rot="7305203">
                <a:off x="8348319" y="775252"/>
                <a:ext cx="494027" cy="594558"/>
                <a:chOff x="4815275" y="840950"/>
                <a:chExt cx="432450" cy="520450"/>
              </a:xfrm>
            </p:grpSpPr>
            <p:sp>
              <p:nvSpPr>
                <p:cNvPr id="18784" name="Google Shape;18784;p39"/>
                <p:cNvSpPr/>
                <p:nvPr/>
              </p:nvSpPr>
              <p:spPr>
                <a:xfrm>
                  <a:off x="4884475" y="840950"/>
                  <a:ext cx="306850" cy="27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4" h="11090" extrusionOk="0">
                      <a:moveTo>
                        <a:pt x="624" y="7825"/>
                      </a:moveTo>
                      <a:cubicBezTo>
                        <a:pt x="960" y="8417"/>
                        <a:pt x="1520" y="8817"/>
                        <a:pt x="2016" y="9297"/>
                      </a:cubicBezTo>
                      <a:cubicBezTo>
                        <a:pt x="2465" y="9729"/>
                        <a:pt x="2865" y="10241"/>
                        <a:pt x="3425" y="10529"/>
                      </a:cubicBezTo>
                      <a:cubicBezTo>
                        <a:pt x="3825" y="10689"/>
                        <a:pt x="4241" y="10801"/>
                        <a:pt x="4657" y="10833"/>
                      </a:cubicBezTo>
                      <a:cubicBezTo>
                        <a:pt x="5521" y="10961"/>
                        <a:pt x="6417" y="11089"/>
                        <a:pt x="7265" y="10881"/>
                      </a:cubicBezTo>
                      <a:cubicBezTo>
                        <a:pt x="8193" y="10641"/>
                        <a:pt x="8961" y="10017"/>
                        <a:pt x="9681" y="9393"/>
                      </a:cubicBezTo>
                      <a:cubicBezTo>
                        <a:pt x="10753" y="8481"/>
                        <a:pt x="11873" y="7425"/>
                        <a:pt x="12081" y="6033"/>
                      </a:cubicBezTo>
                      <a:cubicBezTo>
                        <a:pt x="12273" y="4849"/>
                        <a:pt x="11761" y="3665"/>
                        <a:pt x="10993" y="2752"/>
                      </a:cubicBezTo>
                      <a:cubicBezTo>
                        <a:pt x="10225" y="1840"/>
                        <a:pt x="9233" y="1184"/>
                        <a:pt x="8241" y="528"/>
                      </a:cubicBezTo>
                      <a:cubicBezTo>
                        <a:pt x="7841" y="272"/>
                        <a:pt x="7393" y="0"/>
                        <a:pt x="6913" y="32"/>
                      </a:cubicBezTo>
                      <a:cubicBezTo>
                        <a:pt x="6257" y="64"/>
                        <a:pt x="5793" y="656"/>
                        <a:pt x="5345" y="1136"/>
                      </a:cubicBezTo>
                      <a:cubicBezTo>
                        <a:pt x="4209" y="2352"/>
                        <a:pt x="2561" y="2544"/>
                        <a:pt x="1424" y="3553"/>
                      </a:cubicBezTo>
                      <a:cubicBezTo>
                        <a:pt x="448" y="4449"/>
                        <a:pt x="0" y="6673"/>
                        <a:pt x="624" y="7825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85" name="Google Shape;18785;p39"/>
                <p:cNvSpPr/>
                <p:nvPr/>
              </p:nvSpPr>
              <p:spPr>
                <a:xfrm>
                  <a:off x="4815275" y="1152575"/>
                  <a:ext cx="144425" cy="12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7" h="4945" extrusionOk="0">
                      <a:moveTo>
                        <a:pt x="512" y="2352"/>
                      </a:moveTo>
                      <a:cubicBezTo>
                        <a:pt x="976" y="3104"/>
                        <a:pt x="1536" y="3792"/>
                        <a:pt x="2160" y="4400"/>
                      </a:cubicBezTo>
                      <a:cubicBezTo>
                        <a:pt x="2320" y="4576"/>
                        <a:pt x="2512" y="4704"/>
                        <a:pt x="2736" y="4800"/>
                      </a:cubicBezTo>
                      <a:cubicBezTo>
                        <a:pt x="3152" y="4944"/>
                        <a:pt x="3616" y="4752"/>
                        <a:pt x="4032" y="4560"/>
                      </a:cubicBezTo>
                      <a:lnTo>
                        <a:pt x="5008" y="4096"/>
                      </a:lnTo>
                      <a:cubicBezTo>
                        <a:pt x="5185" y="4016"/>
                        <a:pt x="5345" y="3920"/>
                        <a:pt x="5473" y="3792"/>
                      </a:cubicBezTo>
                      <a:cubicBezTo>
                        <a:pt x="5729" y="3536"/>
                        <a:pt x="5761" y="3136"/>
                        <a:pt x="5761" y="2784"/>
                      </a:cubicBezTo>
                      <a:cubicBezTo>
                        <a:pt x="5777" y="2288"/>
                        <a:pt x="5777" y="1728"/>
                        <a:pt x="5457" y="1360"/>
                      </a:cubicBezTo>
                      <a:cubicBezTo>
                        <a:pt x="5249" y="1136"/>
                        <a:pt x="4992" y="976"/>
                        <a:pt x="4704" y="880"/>
                      </a:cubicBezTo>
                      <a:cubicBezTo>
                        <a:pt x="3680" y="416"/>
                        <a:pt x="2528" y="0"/>
                        <a:pt x="1408" y="432"/>
                      </a:cubicBezTo>
                      <a:cubicBezTo>
                        <a:pt x="592" y="752"/>
                        <a:pt x="0" y="1520"/>
                        <a:pt x="512" y="2352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86" name="Google Shape;18786;p39"/>
                <p:cNvSpPr/>
                <p:nvPr/>
              </p:nvSpPr>
              <p:spPr>
                <a:xfrm>
                  <a:off x="5105275" y="1188975"/>
                  <a:ext cx="142450" cy="172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98" h="6897" extrusionOk="0">
                      <a:moveTo>
                        <a:pt x="337" y="3040"/>
                      </a:moveTo>
                      <a:cubicBezTo>
                        <a:pt x="513" y="3264"/>
                        <a:pt x="721" y="3472"/>
                        <a:pt x="961" y="3649"/>
                      </a:cubicBezTo>
                      <a:cubicBezTo>
                        <a:pt x="1505" y="4161"/>
                        <a:pt x="1713" y="4913"/>
                        <a:pt x="2049" y="5585"/>
                      </a:cubicBezTo>
                      <a:cubicBezTo>
                        <a:pt x="2385" y="6257"/>
                        <a:pt x="2993" y="6897"/>
                        <a:pt x="3745" y="6833"/>
                      </a:cubicBezTo>
                      <a:cubicBezTo>
                        <a:pt x="4193" y="6753"/>
                        <a:pt x="4593" y="6481"/>
                        <a:pt x="4833" y="6065"/>
                      </a:cubicBezTo>
                      <a:cubicBezTo>
                        <a:pt x="5041" y="5665"/>
                        <a:pt x="5201" y="5233"/>
                        <a:pt x="5297" y="4785"/>
                      </a:cubicBezTo>
                      <a:cubicBezTo>
                        <a:pt x="5521" y="3937"/>
                        <a:pt x="5697" y="2928"/>
                        <a:pt x="5121" y="2272"/>
                      </a:cubicBezTo>
                      <a:cubicBezTo>
                        <a:pt x="4897" y="2032"/>
                        <a:pt x="4593" y="1872"/>
                        <a:pt x="4417" y="1584"/>
                      </a:cubicBezTo>
                      <a:cubicBezTo>
                        <a:pt x="4241" y="1280"/>
                        <a:pt x="4289" y="864"/>
                        <a:pt x="4097" y="544"/>
                      </a:cubicBezTo>
                      <a:cubicBezTo>
                        <a:pt x="3873" y="128"/>
                        <a:pt x="3329" y="0"/>
                        <a:pt x="2865" y="0"/>
                      </a:cubicBezTo>
                      <a:cubicBezTo>
                        <a:pt x="2129" y="0"/>
                        <a:pt x="993" y="256"/>
                        <a:pt x="561" y="912"/>
                      </a:cubicBezTo>
                      <a:cubicBezTo>
                        <a:pt x="225" y="1408"/>
                        <a:pt x="1" y="2544"/>
                        <a:pt x="337" y="3040"/>
                      </a:cubicBezTo>
                      <a:close/>
                    </a:path>
                  </a:pathLst>
                </a:custGeom>
                <a:solidFill>
                  <a:srgbClr val="EAD1A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87" name="Google Shape;18787;p39"/>
                <p:cNvSpPr/>
                <p:nvPr/>
              </p:nvSpPr>
              <p:spPr>
                <a:xfrm>
                  <a:off x="5024075" y="1286975"/>
                  <a:ext cx="71225" cy="5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9" h="2321" extrusionOk="0">
                      <a:moveTo>
                        <a:pt x="561" y="1521"/>
                      </a:moveTo>
                      <a:cubicBezTo>
                        <a:pt x="833" y="1969"/>
                        <a:pt x="1345" y="2177"/>
                        <a:pt x="1841" y="2273"/>
                      </a:cubicBezTo>
                      <a:cubicBezTo>
                        <a:pt x="2033" y="2321"/>
                        <a:pt x="2225" y="2321"/>
                        <a:pt x="2401" y="2241"/>
                      </a:cubicBezTo>
                      <a:cubicBezTo>
                        <a:pt x="2545" y="2129"/>
                        <a:pt x="2641" y="2001"/>
                        <a:pt x="2689" y="1841"/>
                      </a:cubicBezTo>
                      <a:cubicBezTo>
                        <a:pt x="2769" y="1585"/>
                        <a:pt x="2817" y="1329"/>
                        <a:pt x="2833" y="1073"/>
                      </a:cubicBezTo>
                      <a:cubicBezTo>
                        <a:pt x="2849" y="865"/>
                        <a:pt x="2801" y="641"/>
                        <a:pt x="2689" y="449"/>
                      </a:cubicBezTo>
                      <a:cubicBezTo>
                        <a:pt x="2497" y="177"/>
                        <a:pt x="2177" y="17"/>
                        <a:pt x="1841" y="17"/>
                      </a:cubicBezTo>
                      <a:cubicBezTo>
                        <a:pt x="1041" y="1"/>
                        <a:pt x="1" y="609"/>
                        <a:pt x="561" y="152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88" name="Google Shape;18788;p39"/>
                <p:cNvSpPr/>
                <p:nvPr/>
              </p:nvSpPr>
              <p:spPr>
                <a:xfrm>
                  <a:off x="5176500" y="1064150"/>
                  <a:ext cx="69625" cy="71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5" h="2850" extrusionOk="0">
                      <a:moveTo>
                        <a:pt x="80" y="1409"/>
                      </a:moveTo>
                      <a:cubicBezTo>
                        <a:pt x="32" y="1457"/>
                        <a:pt x="0" y="1521"/>
                        <a:pt x="0" y="1601"/>
                      </a:cubicBezTo>
                      <a:cubicBezTo>
                        <a:pt x="16" y="1681"/>
                        <a:pt x="64" y="1745"/>
                        <a:pt x="128" y="1809"/>
                      </a:cubicBezTo>
                      <a:lnTo>
                        <a:pt x="1040" y="2705"/>
                      </a:lnTo>
                      <a:cubicBezTo>
                        <a:pt x="1088" y="2769"/>
                        <a:pt x="1168" y="2817"/>
                        <a:pt x="1248" y="2849"/>
                      </a:cubicBezTo>
                      <a:cubicBezTo>
                        <a:pt x="1360" y="2849"/>
                        <a:pt x="1472" y="2817"/>
                        <a:pt x="1552" y="2753"/>
                      </a:cubicBezTo>
                      <a:cubicBezTo>
                        <a:pt x="2048" y="2385"/>
                        <a:pt x="2320" y="1809"/>
                        <a:pt x="2560" y="1249"/>
                      </a:cubicBezTo>
                      <a:cubicBezTo>
                        <a:pt x="2672" y="993"/>
                        <a:pt x="2784" y="689"/>
                        <a:pt x="2640" y="449"/>
                      </a:cubicBezTo>
                      <a:cubicBezTo>
                        <a:pt x="2400" y="49"/>
                        <a:pt x="1520" y="1"/>
                        <a:pt x="1136" y="161"/>
                      </a:cubicBezTo>
                      <a:cubicBezTo>
                        <a:pt x="704" y="369"/>
                        <a:pt x="336" y="1025"/>
                        <a:pt x="80" y="14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8789" name="Google Shape;18789;p39"/>
          <p:cNvSpPr/>
          <p:nvPr/>
        </p:nvSpPr>
        <p:spPr>
          <a:xfrm rot="-435006">
            <a:off x="6396348" y="1705435"/>
            <a:ext cx="1700" cy="850"/>
          </a:xfrm>
          <a:custGeom>
            <a:avLst/>
            <a:gdLst/>
            <a:ahLst/>
            <a:cxnLst/>
            <a:rect l="l" t="t" r="r" b="b"/>
            <a:pathLst>
              <a:path w="68" h="34" extrusionOk="0">
                <a:moveTo>
                  <a:pt x="0" y="0"/>
                </a:moveTo>
                <a:lnTo>
                  <a:pt x="67" y="34"/>
                </a:lnTo>
                <a:lnTo>
                  <a:pt x="67" y="34"/>
                </a:lnTo>
                <a:close/>
              </a:path>
            </a:pathLst>
          </a:custGeom>
          <a:solidFill>
            <a:srgbClr val="2307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90" name="Google Shape;18790;p39"/>
          <p:cNvGrpSpPr/>
          <p:nvPr/>
        </p:nvGrpSpPr>
        <p:grpSpPr>
          <a:xfrm>
            <a:off x="-471207" y="2009775"/>
            <a:ext cx="3339342" cy="3615189"/>
            <a:chOff x="-471207" y="2009775"/>
            <a:chExt cx="3339342" cy="3615189"/>
          </a:xfrm>
        </p:grpSpPr>
        <p:grpSp>
          <p:nvGrpSpPr>
            <p:cNvPr id="18791" name="Google Shape;18791;p39"/>
            <p:cNvGrpSpPr/>
            <p:nvPr/>
          </p:nvGrpSpPr>
          <p:grpSpPr>
            <a:xfrm>
              <a:off x="-471207" y="3215792"/>
              <a:ext cx="3339342" cy="2409172"/>
              <a:chOff x="-471207" y="3215792"/>
              <a:chExt cx="3339342" cy="2409172"/>
            </a:xfrm>
          </p:grpSpPr>
          <p:grpSp>
            <p:nvGrpSpPr>
              <p:cNvPr id="18792" name="Google Shape;18792;p39"/>
              <p:cNvGrpSpPr/>
              <p:nvPr/>
            </p:nvGrpSpPr>
            <p:grpSpPr>
              <a:xfrm rot="-4199403" flipH="1">
                <a:off x="-22239" y="3308503"/>
                <a:ext cx="1699178" cy="2145157"/>
                <a:chOff x="146217" y="2712579"/>
                <a:chExt cx="1552966" cy="1960401"/>
              </a:xfrm>
            </p:grpSpPr>
            <p:grpSp>
              <p:nvGrpSpPr>
                <p:cNvPr id="18793" name="Google Shape;18793;p39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18794" name="Google Shape;18794;p39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95" name="Google Shape;18795;p39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96" name="Google Shape;18796;p39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97" name="Google Shape;18797;p39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98" name="Google Shape;18798;p39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99" name="Google Shape;18799;p39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00" name="Google Shape;18800;p39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01" name="Google Shape;18801;p39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02" name="Google Shape;18802;p39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03" name="Google Shape;18803;p39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04" name="Google Shape;18804;p39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05" name="Google Shape;18805;p39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06" name="Google Shape;18806;p39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07" name="Google Shape;18807;p39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808" name="Google Shape;18808;p39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18809" name="Google Shape;18809;p39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10" name="Google Shape;18810;p39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11" name="Google Shape;18811;p39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12" name="Google Shape;18812;p39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13" name="Google Shape;18813;p39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14" name="Google Shape;18814;p39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15" name="Google Shape;18815;p39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16" name="Google Shape;18816;p39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17" name="Google Shape;18817;p39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18" name="Google Shape;18818;p39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19" name="Google Shape;18819;p39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20" name="Google Shape;18820;p39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21" name="Google Shape;18821;p39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22" name="Google Shape;18822;p39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823" name="Google Shape;18823;p39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18824" name="Google Shape;18824;p39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25" name="Google Shape;18825;p39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26" name="Google Shape;18826;p39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27" name="Google Shape;18827;p39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28" name="Google Shape;18828;p39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29" name="Google Shape;18829;p39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30" name="Google Shape;18830;p39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31" name="Google Shape;18831;p39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32" name="Google Shape;18832;p39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33" name="Google Shape;18833;p39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34" name="Google Shape;18834;p39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35" name="Google Shape;18835;p39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36" name="Google Shape;18836;p39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37" name="Google Shape;18837;p39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8838" name="Google Shape;18838;p39"/>
              <p:cNvGrpSpPr/>
              <p:nvPr/>
            </p:nvGrpSpPr>
            <p:grpSpPr>
              <a:xfrm rot="4112102" flipH="1">
                <a:off x="709472" y="3369139"/>
                <a:ext cx="1699242" cy="2145126"/>
                <a:chOff x="146217" y="2712579"/>
                <a:chExt cx="1552966" cy="1960401"/>
              </a:xfrm>
            </p:grpSpPr>
            <p:grpSp>
              <p:nvGrpSpPr>
                <p:cNvPr id="18839" name="Google Shape;18839;p39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18840" name="Google Shape;18840;p39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41" name="Google Shape;18841;p39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42" name="Google Shape;18842;p39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43" name="Google Shape;18843;p39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44" name="Google Shape;18844;p39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45" name="Google Shape;18845;p39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46" name="Google Shape;18846;p39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47" name="Google Shape;18847;p39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48" name="Google Shape;18848;p39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49" name="Google Shape;18849;p39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50" name="Google Shape;18850;p39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51" name="Google Shape;18851;p39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52" name="Google Shape;18852;p39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53" name="Google Shape;18853;p39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854" name="Google Shape;18854;p39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18855" name="Google Shape;18855;p39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56" name="Google Shape;18856;p39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57" name="Google Shape;18857;p39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58" name="Google Shape;18858;p39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59" name="Google Shape;18859;p39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60" name="Google Shape;18860;p39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61" name="Google Shape;18861;p39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62" name="Google Shape;18862;p39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63" name="Google Shape;18863;p39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64" name="Google Shape;18864;p39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65" name="Google Shape;18865;p39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66" name="Google Shape;18866;p39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67" name="Google Shape;18867;p39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68" name="Google Shape;18868;p39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869" name="Google Shape;18869;p39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18870" name="Google Shape;18870;p39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71" name="Google Shape;18871;p39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72" name="Google Shape;18872;p39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73" name="Google Shape;18873;p39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74" name="Google Shape;18874;p39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75" name="Google Shape;18875;p39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76" name="Google Shape;18876;p39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77" name="Google Shape;18877;p39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78" name="Google Shape;18878;p39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79" name="Google Shape;18879;p39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80" name="Google Shape;18880;p39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81" name="Google Shape;18881;p39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82" name="Google Shape;18882;p39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83" name="Google Shape;18883;p39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18884" name="Google Shape;18884;p39"/>
            <p:cNvSpPr/>
            <p:nvPr/>
          </p:nvSpPr>
          <p:spPr>
            <a:xfrm>
              <a:off x="-90074" y="2009775"/>
              <a:ext cx="1286780" cy="2562428"/>
            </a:xfrm>
            <a:custGeom>
              <a:avLst/>
              <a:gdLst/>
              <a:ahLst/>
              <a:cxnLst/>
              <a:rect l="l" t="t" r="r" b="b"/>
              <a:pathLst>
                <a:path w="61166" h="130970" extrusionOk="0">
                  <a:moveTo>
                    <a:pt x="0" y="4945"/>
                  </a:moveTo>
                  <a:cubicBezTo>
                    <a:pt x="3629" y="-1100"/>
                    <a:pt x="14862" y="-982"/>
                    <a:pt x="21007" y="2474"/>
                  </a:cubicBezTo>
                  <a:cubicBezTo>
                    <a:pt x="29222" y="7094"/>
                    <a:pt x="35824" y="16574"/>
                    <a:pt x="36761" y="25952"/>
                  </a:cubicBezTo>
                  <a:cubicBezTo>
                    <a:pt x="39604" y="54420"/>
                    <a:pt x="17847" y="82376"/>
                    <a:pt x="22551" y="110596"/>
                  </a:cubicBezTo>
                  <a:cubicBezTo>
                    <a:pt x="24060" y="119650"/>
                    <a:pt x="32356" y="129081"/>
                    <a:pt x="41395" y="130675"/>
                  </a:cubicBezTo>
                  <a:cubicBezTo>
                    <a:pt x="48085" y="131855"/>
                    <a:pt x="54721" y="127881"/>
                    <a:pt x="61166" y="125733"/>
                  </a:cubicBezTo>
                </a:path>
              </a:pathLst>
            </a:custGeom>
            <a:noFill/>
            <a:ln w="19050" cap="flat" cmpd="sng">
              <a:solidFill>
                <a:srgbClr val="D4DC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8885" name="Google Shape;18885;p39"/>
            <p:cNvGrpSpPr/>
            <p:nvPr/>
          </p:nvGrpSpPr>
          <p:grpSpPr>
            <a:xfrm rot="-3625968">
              <a:off x="1041729" y="3912668"/>
              <a:ext cx="687114" cy="844725"/>
              <a:chOff x="5835100" y="1235925"/>
              <a:chExt cx="687175" cy="844800"/>
            </a:xfrm>
          </p:grpSpPr>
          <p:sp>
            <p:nvSpPr>
              <p:cNvPr id="18886" name="Google Shape;18886;p39"/>
              <p:cNvSpPr/>
              <p:nvPr/>
            </p:nvSpPr>
            <p:spPr>
              <a:xfrm>
                <a:off x="5901800" y="1460300"/>
                <a:ext cx="432850" cy="362750"/>
              </a:xfrm>
              <a:custGeom>
                <a:avLst/>
                <a:gdLst/>
                <a:ahLst/>
                <a:cxnLst/>
                <a:rect l="l" t="t" r="r" b="b"/>
                <a:pathLst>
                  <a:path w="17314" h="14510" extrusionOk="0">
                    <a:moveTo>
                      <a:pt x="4503" y="0"/>
                    </a:moveTo>
                    <a:cubicBezTo>
                      <a:pt x="3783" y="0"/>
                      <a:pt x="3090" y="354"/>
                      <a:pt x="2703" y="999"/>
                    </a:cubicBezTo>
                    <a:lnTo>
                      <a:pt x="635" y="4302"/>
                    </a:lnTo>
                    <a:cubicBezTo>
                      <a:pt x="1" y="5303"/>
                      <a:pt x="301" y="6670"/>
                      <a:pt x="1335" y="7304"/>
                    </a:cubicBezTo>
                    <a:lnTo>
                      <a:pt x="12977" y="14509"/>
                    </a:lnTo>
                    <a:lnTo>
                      <a:pt x="17313" y="7537"/>
                    </a:lnTo>
                    <a:lnTo>
                      <a:pt x="5672" y="332"/>
                    </a:lnTo>
                    <a:cubicBezTo>
                      <a:pt x="5305" y="107"/>
                      <a:pt x="4900" y="0"/>
                      <a:pt x="4503" y="0"/>
                    </a:cubicBezTo>
                    <a:close/>
                  </a:path>
                </a:pathLst>
              </a:custGeom>
              <a:solidFill>
                <a:srgbClr val="F1C9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7" name="Google Shape;18887;p39"/>
              <p:cNvSpPr/>
              <p:nvPr/>
            </p:nvSpPr>
            <p:spPr>
              <a:xfrm>
                <a:off x="6226200" y="1648725"/>
                <a:ext cx="168475" cy="193500"/>
              </a:xfrm>
              <a:custGeom>
                <a:avLst/>
                <a:gdLst/>
                <a:ahLst/>
                <a:cxnLst/>
                <a:rect l="l" t="t" r="r" b="b"/>
                <a:pathLst>
                  <a:path w="6739" h="7740" extrusionOk="0">
                    <a:moveTo>
                      <a:pt x="4337" y="0"/>
                    </a:moveTo>
                    <a:lnTo>
                      <a:pt x="2102" y="3570"/>
                    </a:lnTo>
                    <a:lnTo>
                      <a:pt x="1" y="6939"/>
                    </a:lnTo>
                    <a:lnTo>
                      <a:pt x="4137" y="7739"/>
                    </a:lnTo>
                    <a:lnTo>
                      <a:pt x="5438" y="5638"/>
                    </a:lnTo>
                    <a:lnTo>
                      <a:pt x="6739" y="3536"/>
                    </a:lnTo>
                    <a:lnTo>
                      <a:pt x="4337" y="0"/>
                    </a:ln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8" name="Google Shape;18888;p39"/>
              <p:cNvSpPr/>
              <p:nvPr/>
            </p:nvSpPr>
            <p:spPr>
              <a:xfrm>
                <a:off x="6356300" y="1753800"/>
                <a:ext cx="138450" cy="164300"/>
              </a:xfrm>
              <a:custGeom>
                <a:avLst/>
                <a:gdLst/>
                <a:ahLst/>
                <a:cxnLst/>
                <a:rect l="l" t="t" r="r" b="b"/>
                <a:pathLst>
                  <a:path w="5538" h="6572" extrusionOk="0">
                    <a:moveTo>
                      <a:pt x="2602" y="0"/>
                    </a:moveTo>
                    <a:lnTo>
                      <a:pt x="1368" y="2002"/>
                    </a:lnTo>
                    <a:lnTo>
                      <a:pt x="1302" y="2102"/>
                    </a:lnTo>
                    <a:lnTo>
                      <a:pt x="1" y="4204"/>
                    </a:lnTo>
                    <a:lnTo>
                      <a:pt x="1835" y="6572"/>
                    </a:lnTo>
                    <a:lnTo>
                      <a:pt x="3703" y="3603"/>
                    </a:lnTo>
                    <a:lnTo>
                      <a:pt x="3637" y="3536"/>
                    </a:lnTo>
                    <a:lnTo>
                      <a:pt x="3703" y="3570"/>
                    </a:lnTo>
                    <a:lnTo>
                      <a:pt x="5538" y="634"/>
                    </a:lnTo>
                    <a:lnTo>
                      <a:pt x="2602" y="0"/>
                    </a:ln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889" name="Google Shape;18889;p39"/>
              <p:cNvGrpSpPr/>
              <p:nvPr/>
            </p:nvGrpSpPr>
            <p:grpSpPr>
              <a:xfrm>
                <a:off x="5952675" y="1472150"/>
                <a:ext cx="569600" cy="420550"/>
                <a:chOff x="5952675" y="1472150"/>
                <a:chExt cx="569600" cy="420550"/>
              </a:xfrm>
            </p:grpSpPr>
            <p:sp>
              <p:nvSpPr>
                <p:cNvPr id="18890" name="Google Shape;18890;p39"/>
                <p:cNvSpPr/>
                <p:nvPr/>
              </p:nvSpPr>
              <p:spPr>
                <a:xfrm>
                  <a:off x="6448875" y="1843025"/>
                  <a:ext cx="55900" cy="3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6" h="1436" fill="none" extrusionOk="0">
                      <a:moveTo>
                        <a:pt x="0" y="1"/>
                      </a:moveTo>
                      <a:lnTo>
                        <a:pt x="2235" y="1435"/>
                      </a:lnTo>
                    </a:path>
                  </a:pathLst>
                </a:custGeom>
                <a:noFill/>
                <a:ln w="10850" cap="flat" cmpd="sng">
                  <a:solidFill>
                    <a:srgbClr val="E7A66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8891" name="Google Shape;18891;p39"/>
                <p:cNvGrpSpPr/>
                <p:nvPr/>
              </p:nvGrpSpPr>
              <p:grpSpPr>
                <a:xfrm>
                  <a:off x="5952675" y="1472150"/>
                  <a:ext cx="569600" cy="420550"/>
                  <a:chOff x="5952675" y="1472150"/>
                  <a:chExt cx="569600" cy="420550"/>
                </a:xfrm>
              </p:grpSpPr>
              <p:sp>
                <p:nvSpPr>
                  <p:cNvPr id="18892" name="Google Shape;18892;p39"/>
                  <p:cNvSpPr/>
                  <p:nvPr/>
                </p:nvSpPr>
                <p:spPr>
                  <a:xfrm>
                    <a:off x="6329625" y="1737125"/>
                    <a:ext cx="91750" cy="121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70" h="4871" extrusionOk="0">
                        <a:moveTo>
                          <a:pt x="2602" y="0"/>
                        </a:moveTo>
                        <a:lnTo>
                          <a:pt x="0" y="4203"/>
                        </a:lnTo>
                        <a:lnTo>
                          <a:pt x="1068" y="4871"/>
                        </a:lnTo>
                        <a:lnTo>
                          <a:pt x="3669" y="667"/>
                        </a:lnTo>
                        <a:lnTo>
                          <a:pt x="2602" y="0"/>
                        </a:ln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93" name="Google Shape;18893;p39"/>
                  <p:cNvSpPr/>
                  <p:nvPr/>
                </p:nvSpPr>
                <p:spPr>
                  <a:xfrm>
                    <a:off x="5952675" y="1472150"/>
                    <a:ext cx="145975" cy="2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39" h="8465" extrusionOk="0">
                        <a:moveTo>
                          <a:pt x="5196" y="1"/>
                        </a:moveTo>
                        <a:cubicBezTo>
                          <a:pt x="5016" y="1"/>
                          <a:pt x="4843" y="90"/>
                          <a:pt x="4737" y="259"/>
                        </a:cubicBezTo>
                        <a:lnTo>
                          <a:pt x="167" y="7631"/>
                        </a:lnTo>
                        <a:cubicBezTo>
                          <a:pt x="1" y="7897"/>
                          <a:pt x="67" y="8231"/>
                          <a:pt x="334" y="8398"/>
                        </a:cubicBezTo>
                        <a:cubicBezTo>
                          <a:pt x="412" y="8442"/>
                          <a:pt x="505" y="8464"/>
                          <a:pt x="599" y="8464"/>
                        </a:cubicBezTo>
                        <a:cubicBezTo>
                          <a:pt x="786" y="8464"/>
                          <a:pt x="979" y="8376"/>
                          <a:pt x="1068" y="8198"/>
                        </a:cubicBezTo>
                        <a:lnTo>
                          <a:pt x="5671" y="826"/>
                        </a:lnTo>
                        <a:cubicBezTo>
                          <a:pt x="5838" y="592"/>
                          <a:pt x="5738" y="225"/>
                          <a:pt x="5505" y="92"/>
                        </a:cubicBezTo>
                        <a:cubicBezTo>
                          <a:pt x="5407" y="31"/>
                          <a:pt x="5300" y="1"/>
                          <a:pt x="5196" y="1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94" name="Google Shape;18894;p39"/>
                  <p:cNvSpPr/>
                  <p:nvPr/>
                </p:nvSpPr>
                <p:spPr>
                  <a:xfrm>
                    <a:off x="6477950" y="1857975"/>
                    <a:ext cx="44325" cy="34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3" h="1389" extrusionOk="0">
                        <a:moveTo>
                          <a:pt x="879" y="1"/>
                        </a:moveTo>
                        <a:cubicBezTo>
                          <a:pt x="652" y="1"/>
                          <a:pt x="436" y="119"/>
                          <a:pt x="305" y="337"/>
                        </a:cubicBezTo>
                        <a:cubicBezTo>
                          <a:pt x="1" y="793"/>
                          <a:pt x="362" y="1388"/>
                          <a:pt x="884" y="1388"/>
                        </a:cubicBezTo>
                        <a:cubicBezTo>
                          <a:pt x="934" y="1388"/>
                          <a:pt x="986" y="1383"/>
                          <a:pt x="1039" y="1371"/>
                        </a:cubicBezTo>
                        <a:cubicBezTo>
                          <a:pt x="1639" y="1204"/>
                          <a:pt x="1773" y="403"/>
                          <a:pt x="1239" y="103"/>
                        </a:cubicBezTo>
                        <a:cubicBezTo>
                          <a:pt x="1123" y="34"/>
                          <a:pt x="1000" y="1"/>
                          <a:pt x="879" y="1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8895" name="Google Shape;18895;p39"/>
              <p:cNvGrpSpPr/>
              <p:nvPr/>
            </p:nvGrpSpPr>
            <p:grpSpPr>
              <a:xfrm>
                <a:off x="5835100" y="1235925"/>
                <a:ext cx="640475" cy="844800"/>
                <a:chOff x="5835100" y="1235925"/>
                <a:chExt cx="640475" cy="844800"/>
              </a:xfrm>
            </p:grpSpPr>
            <p:grpSp>
              <p:nvGrpSpPr>
                <p:cNvPr id="18896" name="Google Shape;18896;p39"/>
                <p:cNvGrpSpPr/>
                <p:nvPr/>
              </p:nvGrpSpPr>
              <p:grpSpPr>
                <a:xfrm>
                  <a:off x="6139475" y="1235925"/>
                  <a:ext cx="336100" cy="354450"/>
                  <a:chOff x="6139475" y="1235925"/>
                  <a:chExt cx="336100" cy="354450"/>
                </a:xfrm>
              </p:grpSpPr>
              <p:sp>
                <p:nvSpPr>
                  <p:cNvPr id="18897" name="Google Shape;18897;p39"/>
                  <p:cNvSpPr/>
                  <p:nvPr/>
                </p:nvSpPr>
                <p:spPr>
                  <a:xfrm>
                    <a:off x="6139475" y="1235925"/>
                    <a:ext cx="336100" cy="354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44" h="14178" fill="none" extrusionOk="0">
                        <a:moveTo>
                          <a:pt x="7373" y="14111"/>
                        </a:moveTo>
                        <a:cubicBezTo>
                          <a:pt x="7473" y="14177"/>
                          <a:pt x="7573" y="14144"/>
                          <a:pt x="7640" y="14077"/>
                        </a:cubicBezTo>
                        <a:lnTo>
                          <a:pt x="13410" y="4804"/>
                        </a:lnTo>
                        <a:cubicBezTo>
                          <a:pt x="13444" y="4704"/>
                          <a:pt x="13410" y="4604"/>
                          <a:pt x="13310" y="4537"/>
                        </a:cubicBezTo>
                        <a:lnTo>
                          <a:pt x="6072" y="34"/>
                        </a:lnTo>
                        <a:cubicBezTo>
                          <a:pt x="6005" y="1"/>
                          <a:pt x="5872" y="1"/>
                          <a:pt x="5805" y="101"/>
                        </a:cubicBezTo>
                        <a:lnTo>
                          <a:pt x="67" y="9341"/>
                        </a:lnTo>
                        <a:cubicBezTo>
                          <a:pt x="1" y="9441"/>
                          <a:pt x="34" y="9574"/>
                          <a:pt x="134" y="9608"/>
                        </a:cubicBezTo>
                        <a:close/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98" name="Google Shape;18898;p39"/>
                  <p:cNvSpPr/>
                  <p:nvPr/>
                </p:nvSpPr>
                <p:spPr>
                  <a:xfrm>
                    <a:off x="6172825" y="1255950"/>
                    <a:ext cx="148475" cy="238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39" h="9541" fill="none" extrusionOk="0">
                        <a:moveTo>
                          <a:pt x="5939" y="0"/>
                        </a:moveTo>
                        <a:lnTo>
                          <a:pt x="1" y="954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99" name="Google Shape;18899;p39"/>
                  <p:cNvSpPr/>
                  <p:nvPr/>
                </p:nvSpPr>
                <p:spPr>
                  <a:xfrm>
                    <a:off x="6210375" y="1279300"/>
                    <a:ext cx="148450" cy="238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38" h="9541" fill="none" extrusionOk="0">
                        <a:moveTo>
                          <a:pt x="5938" y="0"/>
                        </a:moveTo>
                        <a:lnTo>
                          <a:pt x="0" y="954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00" name="Google Shape;18900;p39"/>
                  <p:cNvSpPr/>
                  <p:nvPr/>
                </p:nvSpPr>
                <p:spPr>
                  <a:xfrm>
                    <a:off x="6247900" y="1302650"/>
                    <a:ext cx="148450" cy="238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38" h="9541" fill="none" extrusionOk="0">
                        <a:moveTo>
                          <a:pt x="5938" y="0"/>
                        </a:moveTo>
                        <a:lnTo>
                          <a:pt x="0" y="954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01" name="Google Shape;18901;p39"/>
                  <p:cNvSpPr/>
                  <p:nvPr/>
                </p:nvSpPr>
                <p:spPr>
                  <a:xfrm>
                    <a:off x="6285425" y="1326000"/>
                    <a:ext cx="148450" cy="238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38" h="9541" fill="none" extrusionOk="0">
                        <a:moveTo>
                          <a:pt x="5938" y="0"/>
                        </a:moveTo>
                        <a:lnTo>
                          <a:pt x="0" y="954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02" name="Google Shape;18902;p39"/>
                  <p:cNvSpPr/>
                  <p:nvPr/>
                </p:nvSpPr>
                <p:spPr>
                  <a:xfrm>
                    <a:off x="6262075" y="1275125"/>
                    <a:ext cx="189325" cy="117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73" h="4704" fill="none" extrusionOk="0">
                        <a:moveTo>
                          <a:pt x="0" y="0"/>
                        </a:moveTo>
                        <a:lnTo>
                          <a:pt x="7572" y="4704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03" name="Google Shape;18903;p39"/>
                  <p:cNvSpPr/>
                  <p:nvPr/>
                </p:nvSpPr>
                <p:spPr>
                  <a:xfrm>
                    <a:off x="6237050" y="1315150"/>
                    <a:ext cx="190150" cy="117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6" h="4704" fill="none" extrusionOk="0">
                        <a:moveTo>
                          <a:pt x="0" y="1"/>
                        </a:moveTo>
                        <a:lnTo>
                          <a:pt x="7606" y="4704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04" name="Google Shape;18904;p39"/>
                  <p:cNvSpPr/>
                  <p:nvPr/>
                </p:nvSpPr>
                <p:spPr>
                  <a:xfrm>
                    <a:off x="6212875" y="1354350"/>
                    <a:ext cx="189325" cy="118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73" h="4738" fill="none" extrusionOk="0">
                        <a:moveTo>
                          <a:pt x="0" y="0"/>
                        </a:moveTo>
                        <a:lnTo>
                          <a:pt x="7572" y="4737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05" name="Google Shape;18905;p39"/>
                  <p:cNvSpPr/>
                  <p:nvPr/>
                </p:nvSpPr>
                <p:spPr>
                  <a:xfrm>
                    <a:off x="6187850" y="1394375"/>
                    <a:ext cx="190150" cy="117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6" h="4704" fill="none" extrusionOk="0">
                        <a:moveTo>
                          <a:pt x="0" y="1"/>
                        </a:moveTo>
                        <a:lnTo>
                          <a:pt x="7606" y="4704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06" name="Google Shape;18906;p39"/>
                  <p:cNvSpPr/>
                  <p:nvPr/>
                </p:nvSpPr>
                <p:spPr>
                  <a:xfrm>
                    <a:off x="6162825" y="1434400"/>
                    <a:ext cx="190175" cy="117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7" h="4705" fill="none" extrusionOk="0">
                        <a:moveTo>
                          <a:pt x="1" y="1"/>
                        </a:moveTo>
                        <a:lnTo>
                          <a:pt x="7606" y="4704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07" name="Google Shape;18907;p39"/>
                  <p:cNvSpPr/>
                  <p:nvPr/>
                </p:nvSpPr>
                <p:spPr>
                  <a:xfrm>
                    <a:off x="6201200" y="1526975"/>
                    <a:ext cx="24200" cy="39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" h="1569" fill="none" extrusionOk="0">
                        <a:moveTo>
                          <a:pt x="967" y="0"/>
                        </a:moveTo>
                        <a:lnTo>
                          <a:pt x="0" y="1568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908" name="Google Shape;18908;p39"/>
                <p:cNvGrpSpPr/>
                <p:nvPr/>
              </p:nvGrpSpPr>
              <p:grpSpPr>
                <a:xfrm>
                  <a:off x="5835100" y="1726275"/>
                  <a:ext cx="336100" cy="354450"/>
                  <a:chOff x="5835100" y="1726275"/>
                  <a:chExt cx="336100" cy="354450"/>
                </a:xfrm>
              </p:grpSpPr>
              <p:sp>
                <p:nvSpPr>
                  <p:cNvPr id="18909" name="Google Shape;18909;p39"/>
                  <p:cNvSpPr/>
                  <p:nvPr/>
                </p:nvSpPr>
                <p:spPr>
                  <a:xfrm>
                    <a:off x="5835100" y="1726275"/>
                    <a:ext cx="336100" cy="354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44" h="14178" fill="none" extrusionOk="0">
                        <a:moveTo>
                          <a:pt x="13310" y="4571"/>
                        </a:moveTo>
                        <a:cubicBezTo>
                          <a:pt x="13410" y="4604"/>
                          <a:pt x="13443" y="4737"/>
                          <a:pt x="13410" y="4838"/>
                        </a:cubicBezTo>
                        <a:lnTo>
                          <a:pt x="7639" y="14077"/>
                        </a:lnTo>
                        <a:cubicBezTo>
                          <a:pt x="7572" y="14178"/>
                          <a:pt x="7472" y="14178"/>
                          <a:pt x="7372" y="14144"/>
                        </a:cubicBezTo>
                        <a:lnTo>
                          <a:pt x="134" y="9641"/>
                        </a:lnTo>
                        <a:cubicBezTo>
                          <a:pt x="34" y="9574"/>
                          <a:pt x="0" y="9474"/>
                          <a:pt x="67" y="9374"/>
                        </a:cubicBezTo>
                        <a:lnTo>
                          <a:pt x="5804" y="101"/>
                        </a:lnTo>
                        <a:cubicBezTo>
                          <a:pt x="5871" y="34"/>
                          <a:pt x="5971" y="1"/>
                          <a:pt x="6071" y="67"/>
                        </a:cubicBezTo>
                        <a:close/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10" name="Google Shape;18910;p39"/>
                  <p:cNvSpPr/>
                  <p:nvPr/>
                </p:nvSpPr>
                <p:spPr>
                  <a:xfrm>
                    <a:off x="5868450" y="1746300"/>
                    <a:ext cx="147625" cy="239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05" h="9574" fill="none" extrusionOk="0">
                        <a:moveTo>
                          <a:pt x="1" y="9574"/>
                        </a:moveTo>
                        <a:lnTo>
                          <a:pt x="5905" y="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11" name="Google Shape;18911;p39"/>
                  <p:cNvSpPr/>
                  <p:nvPr/>
                </p:nvSpPr>
                <p:spPr>
                  <a:xfrm>
                    <a:off x="5905975" y="1769650"/>
                    <a:ext cx="148475" cy="239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39" h="9574" fill="none" extrusionOk="0">
                        <a:moveTo>
                          <a:pt x="1" y="9574"/>
                        </a:moveTo>
                        <a:lnTo>
                          <a:pt x="5938" y="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12" name="Google Shape;18912;p39"/>
                  <p:cNvSpPr/>
                  <p:nvPr/>
                </p:nvSpPr>
                <p:spPr>
                  <a:xfrm>
                    <a:off x="5943500" y="1793000"/>
                    <a:ext cx="148475" cy="239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39" h="9574" fill="none" extrusionOk="0">
                        <a:moveTo>
                          <a:pt x="1" y="9574"/>
                        </a:moveTo>
                        <a:lnTo>
                          <a:pt x="5938" y="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13" name="Google Shape;18913;p39"/>
                  <p:cNvSpPr/>
                  <p:nvPr/>
                </p:nvSpPr>
                <p:spPr>
                  <a:xfrm>
                    <a:off x="5981025" y="1816350"/>
                    <a:ext cx="148475" cy="239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39" h="9574" fill="none" extrusionOk="0">
                        <a:moveTo>
                          <a:pt x="1" y="9574"/>
                        </a:moveTo>
                        <a:lnTo>
                          <a:pt x="5938" y="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14" name="Google Shape;18914;p39"/>
                  <p:cNvSpPr/>
                  <p:nvPr/>
                </p:nvSpPr>
                <p:spPr>
                  <a:xfrm>
                    <a:off x="5859275" y="1923100"/>
                    <a:ext cx="190175" cy="118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7" h="4737" fill="none" extrusionOk="0">
                        <a:moveTo>
                          <a:pt x="1" y="0"/>
                        </a:moveTo>
                        <a:lnTo>
                          <a:pt x="7606" y="4737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15" name="Google Shape;18915;p39"/>
                  <p:cNvSpPr/>
                  <p:nvPr/>
                </p:nvSpPr>
                <p:spPr>
                  <a:xfrm>
                    <a:off x="5884300" y="1883900"/>
                    <a:ext cx="189325" cy="117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73" h="4704" fill="none" extrusionOk="0">
                        <a:moveTo>
                          <a:pt x="0" y="0"/>
                        </a:moveTo>
                        <a:lnTo>
                          <a:pt x="7572" y="4704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16" name="Google Shape;18916;p39"/>
                  <p:cNvSpPr/>
                  <p:nvPr/>
                </p:nvSpPr>
                <p:spPr>
                  <a:xfrm>
                    <a:off x="5908475" y="1843875"/>
                    <a:ext cx="190175" cy="118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7" h="4737" fill="none" extrusionOk="0">
                        <a:moveTo>
                          <a:pt x="1" y="0"/>
                        </a:moveTo>
                        <a:lnTo>
                          <a:pt x="7606" y="4737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17" name="Google Shape;18917;p39"/>
                  <p:cNvSpPr/>
                  <p:nvPr/>
                </p:nvSpPr>
                <p:spPr>
                  <a:xfrm>
                    <a:off x="5933500" y="1803825"/>
                    <a:ext cx="189325" cy="118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73" h="4738" fill="none" extrusionOk="0">
                        <a:moveTo>
                          <a:pt x="0" y="1"/>
                        </a:moveTo>
                        <a:lnTo>
                          <a:pt x="7573" y="4738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18" name="Google Shape;18918;p39"/>
                  <p:cNvSpPr/>
                  <p:nvPr/>
                </p:nvSpPr>
                <p:spPr>
                  <a:xfrm>
                    <a:off x="5957675" y="1764650"/>
                    <a:ext cx="190175" cy="117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7" h="4704" fill="none" extrusionOk="0">
                        <a:moveTo>
                          <a:pt x="1" y="0"/>
                        </a:moveTo>
                        <a:lnTo>
                          <a:pt x="7606" y="4704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19" name="Google Shape;18919;p39"/>
                  <p:cNvSpPr/>
                  <p:nvPr/>
                </p:nvSpPr>
                <p:spPr>
                  <a:xfrm>
                    <a:off x="6068600" y="1739625"/>
                    <a:ext cx="24200" cy="39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" h="1569" fill="none" extrusionOk="0">
                        <a:moveTo>
                          <a:pt x="0" y="1568"/>
                        </a:moveTo>
                        <a:lnTo>
                          <a:pt x="968" y="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8920" name="Google Shape;18920;p39"/>
              <p:cNvSpPr/>
              <p:nvPr/>
            </p:nvSpPr>
            <p:spPr>
              <a:xfrm>
                <a:off x="6019400" y="1659525"/>
                <a:ext cx="113425" cy="73475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2939" extrusionOk="0">
                    <a:moveTo>
                      <a:pt x="286" y="1"/>
                    </a:moveTo>
                    <a:cubicBezTo>
                      <a:pt x="214" y="1"/>
                      <a:pt x="143" y="38"/>
                      <a:pt x="100" y="102"/>
                    </a:cubicBezTo>
                    <a:cubicBezTo>
                      <a:pt x="0" y="236"/>
                      <a:pt x="34" y="369"/>
                      <a:pt x="167" y="436"/>
                    </a:cubicBezTo>
                    <a:lnTo>
                      <a:pt x="4137" y="2904"/>
                    </a:lnTo>
                    <a:cubicBezTo>
                      <a:pt x="4172" y="2928"/>
                      <a:pt x="4212" y="2939"/>
                      <a:pt x="4253" y="2939"/>
                    </a:cubicBezTo>
                    <a:cubicBezTo>
                      <a:pt x="4327" y="2939"/>
                      <a:pt x="4406" y="2902"/>
                      <a:pt x="4470" y="2837"/>
                    </a:cubicBezTo>
                    <a:cubicBezTo>
                      <a:pt x="4537" y="2704"/>
                      <a:pt x="4503" y="2571"/>
                      <a:pt x="4370" y="2504"/>
                    </a:cubicBezTo>
                    <a:lnTo>
                      <a:pt x="401" y="35"/>
                    </a:lnTo>
                    <a:cubicBezTo>
                      <a:pt x="365" y="12"/>
                      <a:pt x="325" y="1"/>
                      <a:pt x="286" y="1"/>
                    </a:cubicBezTo>
                    <a:close/>
                  </a:path>
                </a:pathLst>
              </a:custGeom>
              <a:solidFill>
                <a:srgbClr val="141A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6_1">
    <p:spTree>
      <p:nvGrpSpPr>
        <p:cNvPr id="1" name="Shape 18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22" name="Google Shape;18922;p40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18923" name="Google Shape;18923;p40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924" name="Google Shape;18924;p40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18925" name="Google Shape;18925;p40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6" name="Google Shape;18926;p40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7" name="Google Shape;18927;p40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8" name="Google Shape;18928;p40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9" name="Google Shape;18929;p40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0" name="Google Shape;18930;p40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1" name="Google Shape;18931;p40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2" name="Google Shape;18932;p40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3" name="Google Shape;18933;p40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4" name="Google Shape;18934;p40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5" name="Google Shape;18935;p40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6" name="Google Shape;18936;p40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7" name="Google Shape;18937;p40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8" name="Google Shape;18938;p40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9" name="Google Shape;18939;p40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0" name="Google Shape;18940;p40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1" name="Google Shape;18941;p40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2" name="Google Shape;18942;p40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3" name="Google Shape;18943;p40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4" name="Google Shape;18944;p40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5" name="Google Shape;18945;p40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6" name="Google Shape;18946;p40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7" name="Google Shape;18947;p40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8" name="Google Shape;18948;p40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9" name="Google Shape;18949;p40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50" name="Google Shape;18950;p40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18951" name="Google Shape;18951;p40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2" name="Google Shape;18952;p40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3" name="Google Shape;18953;p40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4" name="Google Shape;18954;p40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5" name="Google Shape;18955;p40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6" name="Google Shape;18956;p40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7" name="Google Shape;18957;p40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8" name="Google Shape;18958;p40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9" name="Google Shape;18959;p40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0" name="Google Shape;18960;p40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1" name="Google Shape;18961;p40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2" name="Google Shape;18962;p40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3" name="Google Shape;18963;p40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4" name="Google Shape;18964;p40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5" name="Google Shape;18965;p40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6" name="Google Shape;18966;p40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7" name="Google Shape;18967;p40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8" name="Google Shape;18968;p40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9" name="Google Shape;18969;p40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0" name="Google Shape;18970;p40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1" name="Google Shape;18971;p40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2" name="Google Shape;18972;p40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3" name="Google Shape;18973;p40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4" name="Google Shape;18974;p40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5" name="Google Shape;18975;p40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6" name="Google Shape;18976;p40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977" name="Google Shape;18977;p40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8" name="Google Shape;18978;p40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9" name="Google Shape;18979;p40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0" name="Google Shape;18980;p40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1" name="Google Shape;18981;p40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2" name="Google Shape;18982;p40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3" name="Google Shape;18983;p40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4" name="Google Shape;18984;p40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5" name="Google Shape;18985;p40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6" name="Google Shape;18986;p40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7" name="Google Shape;18987;p40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8" name="Google Shape;18988;p40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9" name="Google Shape;18989;p40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0" name="Google Shape;18990;p40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1" name="Google Shape;18991;p40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2" name="Google Shape;18992;p40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3" name="Google Shape;18993;p40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4" name="Google Shape;18994;p40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5" name="Google Shape;18995;p40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6" name="Google Shape;18996;p40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7" name="Google Shape;18997;p40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8" name="Google Shape;18998;p40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9" name="Google Shape;18999;p40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0" name="Google Shape;19000;p40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1" name="Google Shape;19001;p40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2" name="Google Shape;19002;p40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3" name="Google Shape;19003;p40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4" name="Google Shape;19004;p40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5" name="Google Shape;19005;p40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6" name="Google Shape;19006;p40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7" name="Google Shape;19007;p40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8" name="Google Shape;19008;p40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9" name="Google Shape;19009;p40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0" name="Google Shape;19010;p40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1" name="Google Shape;19011;p40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2" name="Google Shape;19012;p40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3" name="Google Shape;19013;p40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4" name="Google Shape;19014;p40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5" name="Google Shape;19015;p40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6" name="Google Shape;19016;p40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7" name="Google Shape;19017;p40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8" name="Google Shape;19018;p40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9" name="Google Shape;19019;p40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0" name="Google Shape;19020;p40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1" name="Google Shape;19021;p40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2" name="Google Shape;19022;p40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3" name="Google Shape;19023;p40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4" name="Google Shape;19024;p40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5" name="Google Shape;19025;p40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6" name="Google Shape;19026;p40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7" name="Google Shape;19027;p40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8" name="Google Shape;19028;p40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9" name="Google Shape;19029;p40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0" name="Google Shape;19030;p40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1" name="Google Shape;19031;p40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2" name="Google Shape;19032;p40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3" name="Google Shape;19033;p40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4" name="Google Shape;19034;p40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5" name="Google Shape;19035;p40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6" name="Google Shape;19036;p40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7" name="Google Shape;19037;p40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8" name="Google Shape;19038;p40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9" name="Google Shape;19039;p40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0" name="Google Shape;19040;p40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1" name="Google Shape;19041;p40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2" name="Google Shape;19042;p40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3" name="Google Shape;19043;p40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4" name="Google Shape;19044;p40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5" name="Google Shape;19045;p40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6" name="Google Shape;19046;p40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7" name="Google Shape;19047;p40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8" name="Google Shape;19048;p40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9" name="Google Shape;19049;p40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0" name="Google Shape;19050;p40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1" name="Google Shape;19051;p40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2" name="Google Shape;19052;p40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3" name="Google Shape;19053;p40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4" name="Google Shape;19054;p40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5" name="Google Shape;19055;p40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6" name="Google Shape;19056;p40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7" name="Google Shape;19057;p40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8" name="Google Shape;19058;p40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9" name="Google Shape;19059;p40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0" name="Google Shape;19060;p40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1" name="Google Shape;19061;p40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2" name="Google Shape;19062;p40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3" name="Google Shape;19063;p40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4" name="Google Shape;19064;p40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5" name="Google Shape;19065;p40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6" name="Google Shape;19066;p40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7" name="Google Shape;19067;p40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8" name="Google Shape;19068;p40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9" name="Google Shape;19069;p40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0" name="Google Shape;19070;p40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1" name="Google Shape;19071;p40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2" name="Google Shape;19072;p40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3" name="Google Shape;19073;p40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4" name="Google Shape;19074;p40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5" name="Google Shape;19075;p40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6" name="Google Shape;19076;p40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077" name="Google Shape;19077;p40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19078" name="Google Shape;19078;p40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9" name="Google Shape;19079;p40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0" name="Google Shape;19080;p40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1" name="Google Shape;19081;p40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2" name="Google Shape;19082;p40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3" name="Google Shape;19083;p40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4" name="Google Shape;19084;p40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5" name="Google Shape;19085;p40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6" name="Google Shape;19086;p40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7" name="Google Shape;19087;p40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8" name="Google Shape;19088;p40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9" name="Google Shape;19089;p40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0" name="Google Shape;19090;p40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1" name="Google Shape;19091;p40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2" name="Google Shape;19092;p40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3" name="Google Shape;19093;p40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4" name="Google Shape;19094;p40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5" name="Google Shape;19095;p40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6" name="Google Shape;19096;p40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7" name="Google Shape;19097;p40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8" name="Google Shape;19098;p40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9" name="Google Shape;19099;p40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0" name="Google Shape;19100;p40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1" name="Google Shape;19101;p40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2" name="Google Shape;19102;p40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3" name="Google Shape;19103;p40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104" name="Google Shape;19104;p40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5" name="Google Shape;19105;p40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6" name="Google Shape;19106;p40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7" name="Google Shape;19107;p40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8" name="Google Shape;19108;p40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109" name="Google Shape;19109;p40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19110" name="Google Shape;19110;p40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1" name="Google Shape;19111;p40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2" name="Google Shape;19112;p40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3" name="Google Shape;19113;p40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4" name="Google Shape;19114;p40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5" name="Google Shape;19115;p40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6" name="Google Shape;19116;p40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7" name="Google Shape;19117;p40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8" name="Google Shape;19118;p40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9" name="Google Shape;19119;p40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0" name="Google Shape;19120;p40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1" name="Google Shape;19121;p40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2" name="Google Shape;19122;p40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3" name="Google Shape;19123;p40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4" name="Google Shape;19124;p40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5" name="Google Shape;19125;p40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6" name="Google Shape;19126;p40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7" name="Google Shape;19127;p40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8" name="Google Shape;19128;p40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9" name="Google Shape;19129;p40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0" name="Google Shape;19130;p40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1" name="Google Shape;19131;p40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2" name="Google Shape;19132;p40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3" name="Google Shape;19133;p40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4" name="Google Shape;19134;p40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5" name="Google Shape;19135;p40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136" name="Google Shape;19136;p40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137" name="Google Shape;19137;p40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19138" name="Google Shape;19138;p40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9" name="Google Shape;19139;p40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0" name="Google Shape;19140;p40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1" name="Google Shape;19141;p40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2" name="Google Shape;19142;p40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3" name="Google Shape;19143;p40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4" name="Google Shape;19144;p40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5" name="Google Shape;19145;p40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6" name="Google Shape;19146;p40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7" name="Google Shape;19147;p40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8" name="Google Shape;19148;p40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9" name="Google Shape;19149;p40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0" name="Google Shape;19150;p40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1" name="Google Shape;19151;p40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2" name="Google Shape;19152;p40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3" name="Google Shape;19153;p40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4" name="Google Shape;19154;p40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5" name="Google Shape;19155;p40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6" name="Google Shape;19156;p40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7" name="Google Shape;19157;p40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8" name="Google Shape;19158;p40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9" name="Google Shape;19159;p40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0" name="Google Shape;19160;p40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1" name="Google Shape;19161;p40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2" name="Google Shape;19162;p40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3" name="Google Shape;19163;p40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164" name="Google Shape;19164;p40"/>
          <p:cNvGrpSpPr/>
          <p:nvPr/>
        </p:nvGrpSpPr>
        <p:grpSpPr>
          <a:xfrm>
            <a:off x="-706730" y="-247937"/>
            <a:ext cx="3399044" cy="3421986"/>
            <a:chOff x="-706730" y="-247937"/>
            <a:chExt cx="3399044" cy="3421986"/>
          </a:xfrm>
        </p:grpSpPr>
        <p:grpSp>
          <p:nvGrpSpPr>
            <p:cNvPr id="19165" name="Google Shape;19165;p40"/>
            <p:cNvGrpSpPr/>
            <p:nvPr/>
          </p:nvGrpSpPr>
          <p:grpSpPr>
            <a:xfrm>
              <a:off x="-706730" y="-247937"/>
              <a:ext cx="3399044" cy="3421986"/>
              <a:chOff x="-513630" y="-410112"/>
              <a:chExt cx="3399044" cy="3421986"/>
            </a:xfrm>
          </p:grpSpPr>
          <p:grpSp>
            <p:nvGrpSpPr>
              <p:cNvPr id="19166" name="Google Shape;19166;p40"/>
              <p:cNvGrpSpPr/>
              <p:nvPr/>
            </p:nvGrpSpPr>
            <p:grpSpPr>
              <a:xfrm>
                <a:off x="-289105" y="-410112"/>
                <a:ext cx="3174520" cy="3421986"/>
                <a:chOff x="-289105" y="-410112"/>
                <a:chExt cx="3174520" cy="3421986"/>
              </a:xfrm>
            </p:grpSpPr>
            <p:grpSp>
              <p:nvGrpSpPr>
                <p:cNvPr id="19167" name="Google Shape;19167;p40"/>
                <p:cNvGrpSpPr/>
                <p:nvPr/>
              </p:nvGrpSpPr>
              <p:grpSpPr>
                <a:xfrm rot="-2528748" flipH="1">
                  <a:off x="1139937" y="1544051"/>
                  <a:ext cx="1240758" cy="665148"/>
                  <a:chOff x="5206900" y="826150"/>
                  <a:chExt cx="599275" cy="321250"/>
                </a:xfrm>
              </p:grpSpPr>
              <p:sp>
                <p:nvSpPr>
                  <p:cNvPr id="19168" name="Google Shape;19168;p40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69" name="Google Shape;19169;p40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70" name="Google Shape;19170;p40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71" name="Google Shape;19171;p40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72" name="Google Shape;19172;p40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73" name="Google Shape;19173;p40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74" name="Google Shape;19174;p40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75" name="Google Shape;19175;p40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76" name="Google Shape;19176;p40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77" name="Google Shape;19177;p40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78" name="Google Shape;19178;p40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79" name="Google Shape;19179;p40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80" name="Google Shape;19180;p40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81" name="Google Shape;19181;p40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182" name="Google Shape;19182;p40"/>
                <p:cNvGrpSpPr/>
                <p:nvPr/>
              </p:nvGrpSpPr>
              <p:grpSpPr>
                <a:xfrm rot="1033525" flipH="1">
                  <a:off x="1574028" y="81642"/>
                  <a:ext cx="1240716" cy="665175"/>
                  <a:chOff x="5206900" y="826150"/>
                  <a:chExt cx="599275" cy="321250"/>
                </a:xfrm>
              </p:grpSpPr>
              <p:sp>
                <p:nvSpPr>
                  <p:cNvPr id="19183" name="Google Shape;19183;p40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84" name="Google Shape;19184;p40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85" name="Google Shape;19185;p40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86" name="Google Shape;19186;p40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87" name="Google Shape;19187;p40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88" name="Google Shape;19188;p40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89" name="Google Shape;19189;p40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90" name="Google Shape;19190;p40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91" name="Google Shape;19191;p40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92" name="Google Shape;19192;p40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93" name="Google Shape;19193;p40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94" name="Google Shape;19194;p40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95" name="Google Shape;19195;p40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96" name="Google Shape;19196;p40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197" name="Google Shape;19197;p40"/>
                <p:cNvGrpSpPr/>
                <p:nvPr/>
              </p:nvGrpSpPr>
              <p:grpSpPr>
                <a:xfrm rot="6256591">
                  <a:off x="1268807" y="629246"/>
                  <a:ext cx="1240826" cy="665092"/>
                  <a:chOff x="5206900" y="826150"/>
                  <a:chExt cx="599275" cy="321250"/>
                </a:xfrm>
              </p:grpSpPr>
              <p:sp>
                <p:nvSpPr>
                  <p:cNvPr id="19198" name="Google Shape;19198;p40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99" name="Google Shape;19199;p40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00" name="Google Shape;19200;p40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01" name="Google Shape;19201;p40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02" name="Google Shape;19202;p40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03" name="Google Shape;19203;p40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04" name="Google Shape;19204;p40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05" name="Google Shape;19205;p40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06" name="Google Shape;19206;p40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07" name="Google Shape;19207;p40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08" name="Google Shape;19208;p40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09" name="Google Shape;19209;p40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10" name="Google Shape;19210;p40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11" name="Google Shape;19211;p40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212" name="Google Shape;19212;p40"/>
                <p:cNvGrpSpPr/>
                <p:nvPr/>
              </p:nvGrpSpPr>
              <p:grpSpPr>
                <a:xfrm flipH="1">
                  <a:off x="-35240" y="866804"/>
                  <a:ext cx="1699100" cy="2145071"/>
                  <a:chOff x="146217" y="2712579"/>
                  <a:chExt cx="1552966" cy="1960401"/>
                </a:xfrm>
              </p:grpSpPr>
              <p:grpSp>
                <p:nvGrpSpPr>
                  <p:cNvPr id="19213" name="Google Shape;19213;p40"/>
                  <p:cNvGrpSpPr/>
                  <p:nvPr/>
                </p:nvGrpSpPr>
                <p:grpSpPr>
                  <a:xfrm>
                    <a:off x="146217" y="2712579"/>
                    <a:ext cx="1134008" cy="607901"/>
                    <a:chOff x="5206900" y="826150"/>
                    <a:chExt cx="599275" cy="321250"/>
                  </a:xfrm>
                </p:grpSpPr>
                <p:sp>
                  <p:nvSpPr>
                    <p:cNvPr id="19214" name="Google Shape;19214;p40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15" name="Google Shape;19215;p40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16" name="Google Shape;19216;p40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17" name="Google Shape;19217;p40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18" name="Google Shape;19218;p40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19" name="Google Shape;19219;p40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20" name="Google Shape;19220;p40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21" name="Google Shape;19221;p40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22" name="Google Shape;19222;p40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23" name="Google Shape;19223;p40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24" name="Google Shape;19224;p40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25" name="Google Shape;19225;p40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26" name="Google Shape;19226;p40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27" name="Google Shape;19227;p40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9228" name="Google Shape;19228;p40"/>
                  <p:cNvGrpSpPr/>
                  <p:nvPr/>
                </p:nvGrpSpPr>
                <p:grpSpPr>
                  <a:xfrm rot="-9256633">
                    <a:off x="489429" y="3110262"/>
                    <a:ext cx="1134020" cy="607908"/>
                    <a:chOff x="5206900" y="826150"/>
                    <a:chExt cx="599275" cy="321250"/>
                  </a:xfrm>
                </p:grpSpPr>
                <p:sp>
                  <p:nvSpPr>
                    <p:cNvPr id="19229" name="Google Shape;19229;p40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30" name="Google Shape;19230;p40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31" name="Google Shape;19231;p40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32" name="Google Shape;19232;p40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33" name="Google Shape;19233;p40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34" name="Google Shape;19234;p40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35" name="Google Shape;19235;p40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36" name="Google Shape;19236;p40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37" name="Google Shape;19237;p40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38" name="Google Shape;19238;p40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39" name="Google Shape;19239;p40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40" name="Google Shape;19240;p40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41" name="Google Shape;19241;p40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42" name="Google Shape;19242;p40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9243" name="Google Shape;19243;p40"/>
                  <p:cNvGrpSpPr/>
                  <p:nvPr/>
                </p:nvGrpSpPr>
                <p:grpSpPr>
                  <a:xfrm rot="7120513" flipH="1">
                    <a:off x="538618" y="3725726"/>
                    <a:ext cx="1133997" cy="607895"/>
                    <a:chOff x="5206900" y="826150"/>
                    <a:chExt cx="599275" cy="321250"/>
                  </a:xfrm>
                </p:grpSpPr>
                <p:sp>
                  <p:nvSpPr>
                    <p:cNvPr id="19244" name="Google Shape;19244;p40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45" name="Google Shape;19245;p40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46" name="Google Shape;19246;p40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47" name="Google Shape;19247;p40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48" name="Google Shape;19248;p40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49" name="Google Shape;19249;p40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50" name="Google Shape;19250;p40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51" name="Google Shape;19251;p40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52" name="Google Shape;19252;p40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53" name="Google Shape;19253;p40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54" name="Google Shape;19254;p40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55" name="Google Shape;19255;p40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56" name="Google Shape;19256;p40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57" name="Google Shape;19257;p40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19258" name="Google Shape;19258;p40"/>
                <p:cNvGrpSpPr/>
                <p:nvPr/>
              </p:nvGrpSpPr>
              <p:grpSpPr>
                <a:xfrm rot="446386">
                  <a:off x="1421080" y="781885"/>
                  <a:ext cx="1240817" cy="665090"/>
                  <a:chOff x="5206900" y="826150"/>
                  <a:chExt cx="599275" cy="321250"/>
                </a:xfrm>
              </p:grpSpPr>
              <p:sp>
                <p:nvSpPr>
                  <p:cNvPr id="19259" name="Google Shape;19259;p40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60" name="Google Shape;19260;p40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61" name="Google Shape;19261;p40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62" name="Google Shape;19262;p40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63" name="Google Shape;19263;p40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64" name="Google Shape;19264;p40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65" name="Google Shape;19265;p40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66" name="Google Shape;19266;p40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67" name="Google Shape;19267;p40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68" name="Google Shape;19268;p40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69" name="Google Shape;19269;p40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70" name="Google Shape;19270;p40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71" name="Google Shape;19271;p40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72" name="Google Shape;19272;p40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273" name="Google Shape;19273;p40"/>
                <p:cNvGrpSpPr/>
                <p:nvPr/>
              </p:nvGrpSpPr>
              <p:grpSpPr>
                <a:xfrm rot="-2528748" flipH="1">
                  <a:off x="-226338" y="-79824"/>
                  <a:ext cx="1240758" cy="665148"/>
                  <a:chOff x="5206900" y="826150"/>
                  <a:chExt cx="599275" cy="321250"/>
                </a:xfrm>
              </p:grpSpPr>
              <p:sp>
                <p:nvSpPr>
                  <p:cNvPr id="19274" name="Google Shape;19274;p40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75" name="Google Shape;19275;p40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76" name="Google Shape;19276;p40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77" name="Google Shape;19277;p40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78" name="Google Shape;19278;p40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79" name="Google Shape;19279;p40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80" name="Google Shape;19280;p40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81" name="Google Shape;19281;p40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82" name="Google Shape;19282;p40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83" name="Google Shape;19283;p40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84" name="Google Shape;19284;p40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85" name="Google Shape;19285;p40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86" name="Google Shape;19286;p40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87" name="Google Shape;19287;p40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9288" name="Google Shape;19288;p40"/>
              <p:cNvGrpSpPr/>
              <p:nvPr/>
            </p:nvGrpSpPr>
            <p:grpSpPr>
              <a:xfrm>
                <a:off x="-513630" y="35479"/>
                <a:ext cx="2745498" cy="1748548"/>
                <a:chOff x="1270425" y="2070325"/>
                <a:chExt cx="1769805" cy="1127150"/>
              </a:xfrm>
            </p:grpSpPr>
            <p:grpSp>
              <p:nvGrpSpPr>
                <p:cNvPr id="19289" name="Google Shape;19289;p40"/>
                <p:cNvGrpSpPr/>
                <p:nvPr/>
              </p:nvGrpSpPr>
              <p:grpSpPr>
                <a:xfrm>
                  <a:off x="1582562" y="2070325"/>
                  <a:ext cx="1123518" cy="1127150"/>
                  <a:chOff x="1582562" y="2070325"/>
                  <a:chExt cx="1123518" cy="1127150"/>
                </a:xfrm>
              </p:grpSpPr>
              <p:sp>
                <p:nvSpPr>
                  <p:cNvPr id="19290" name="Google Shape;19290;p40"/>
                  <p:cNvSpPr/>
                  <p:nvPr/>
                </p:nvSpPr>
                <p:spPr>
                  <a:xfrm>
                    <a:off x="1582562" y="2070325"/>
                    <a:ext cx="1123518" cy="1127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08" h="10241" extrusionOk="0">
                        <a:moveTo>
                          <a:pt x="5151" y="1"/>
                        </a:moveTo>
                        <a:cubicBezTo>
                          <a:pt x="2707" y="1"/>
                          <a:pt x="297" y="1732"/>
                          <a:pt x="34" y="4666"/>
                        </a:cubicBezTo>
                        <a:cubicBezTo>
                          <a:pt x="0" y="4732"/>
                          <a:pt x="0" y="4832"/>
                          <a:pt x="0" y="4932"/>
                        </a:cubicBezTo>
                        <a:lnTo>
                          <a:pt x="0" y="5133"/>
                        </a:lnTo>
                        <a:cubicBezTo>
                          <a:pt x="0" y="5433"/>
                          <a:pt x="34" y="5733"/>
                          <a:pt x="67" y="6033"/>
                        </a:cubicBezTo>
                        <a:cubicBezTo>
                          <a:pt x="167" y="6500"/>
                          <a:pt x="301" y="6967"/>
                          <a:pt x="534" y="7401"/>
                        </a:cubicBezTo>
                        <a:cubicBezTo>
                          <a:pt x="701" y="7734"/>
                          <a:pt x="901" y="8068"/>
                          <a:pt x="1168" y="8368"/>
                        </a:cubicBezTo>
                        <a:cubicBezTo>
                          <a:pt x="2223" y="9656"/>
                          <a:pt x="3657" y="10241"/>
                          <a:pt x="5071" y="10241"/>
                        </a:cubicBezTo>
                        <a:cubicBezTo>
                          <a:pt x="7504" y="10241"/>
                          <a:pt x="9879" y="8513"/>
                          <a:pt x="10174" y="5666"/>
                        </a:cubicBezTo>
                        <a:cubicBezTo>
                          <a:pt x="10208" y="5466"/>
                          <a:pt x="10208" y="5299"/>
                          <a:pt x="10208" y="5133"/>
                        </a:cubicBezTo>
                        <a:cubicBezTo>
                          <a:pt x="10208" y="5032"/>
                          <a:pt x="10208" y="4966"/>
                          <a:pt x="10208" y="4832"/>
                        </a:cubicBezTo>
                        <a:cubicBezTo>
                          <a:pt x="10208" y="4732"/>
                          <a:pt x="10208" y="4632"/>
                          <a:pt x="10174" y="4499"/>
                        </a:cubicBezTo>
                        <a:cubicBezTo>
                          <a:pt x="10174" y="4332"/>
                          <a:pt x="10141" y="4199"/>
                          <a:pt x="10108" y="4032"/>
                        </a:cubicBezTo>
                        <a:cubicBezTo>
                          <a:pt x="9974" y="3431"/>
                          <a:pt x="9707" y="2831"/>
                          <a:pt x="9374" y="2331"/>
                        </a:cubicBezTo>
                        <a:cubicBezTo>
                          <a:pt x="8337" y="729"/>
                          <a:pt x="6737" y="1"/>
                          <a:pt x="5151" y="1"/>
                        </a:cubicBezTo>
                        <a:close/>
                      </a:path>
                    </a:pathLst>
                  </a:custGeom>
                  <a:solidFill>
                    <a:srgbClr val="D4DC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9291" name="Google Shape;19291;p40"/>
                  <p:cNvGrpSpPr/>
                  <p:nvPr/>
                </p:nvGrpSpPr>
                <p:grpSpPr>
                  <a:xfrm>
                    <a:off x="1582562" y="2073407"/>
                    <a:ext cx="1123518" cy="973062"/>
                    <a:chOff x="1582562" y="2073407"/>
                    <a:chExt cx="1123518" cy="973062"/>
                  </a:xfrm>
                </p:grpSpPr>
                <p:sp>
                  <p:nvSpPr>
                    <p:cNvPr id="19292" name="Google Shape;19292;p40"/>
                    <p:cNvSpPr/>
                    <p:nvPr/>
                  </p:nvSpPr>
                  <p:spPr>
                    <a:xfrm>
                      <a:off x="1674354" y="2073407"/>
                      <a:ext cx="939934" cy="25347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540" h="2303" extrusionOk="0">
                          <a:moveTo>
                            <a:pt x="4270" y="1"/>
                          </a:moveTo>
                          <a:cubicBezTo>
                            <a:pt x="2635" y="1"/>
                            <a:pt x="1001" y="768"/>
                            <a:pt x="0" y="2303"/>
                          </a:cubicBezTo>
                          <a:cubicBezTo>
                            <a:pt x="167" y="2303"/>
                            <a:pt x="334" y="2303"/>
                            <a:pt x="501" y="2269"/>
                          </a:cubicBezTo>
                          <a:cubicBezTo>
                            <a:pt x="734" y="2169"/>
                            <a:pt x="968" y="2102"/>
                            <a:pt x="1234" y="2069"/>
                          </a:cubicBezTo>
                          <a:cubicBezTo>
                            <a:pt x="1735" y="1969"/>
                            <a:pt x="1802" y="1936"/>
                            <a:pt x="2335" y="1869"/>
                          </a:cubicBezTo>
                          <a:cubicBezTo>
                            <a:pt x="2869" y="1802"/>
                            <a:pt x="3203" y="1735"/>
                            <a:pt x="3703" y="1702"/>
                          </a:cubicBezTo>
                          <a:cubicBezTo>
                            <a:pt x="3870" y="1669"/>
                            <a:pt x="4045" y="1652"/>
                            <a:pt x="4220" y="1652"/>
                          </a:cubicBezTo>
                          <a:cubicBezTo>
                            <a:pt x="4395" y="1652"/>
                            <a:pt x="4570" y="1669"/>
                            <a:pt x="4737" y="1702"/>
                          </a:cubicBezTo>
                          <a:cubicBezTo>
                            <a:pt x="5104" y="1802"/>
                            <a:pt x="5404" y="1769"/>
                            <a:pt x="5738" y="1869"/>
                          </a:cubicBezTo>
                          <a:cubicBezTo>
                            <a:pt x="6005" y="2002"/>
                            <a:pt x="6271" y="2069"/>
                            <a:pt x="6538" y="2136"/>
                          </a:cubicBezTo>
                          <a:cubicBezTo>
                            <a:pt x="6972" y="2202"/>
                            <a:pt x="7406" y="2269"/>
                            <a:pt x="7839" y="2303"/>
                          </a:cubicBezTo>
                          <a:lnTo>
                            <a:pt x="8540" y="2303"/>
                          </a:lnTo>
                          <a:cubicBezTo>
                            <a:pt x="7539" y="768"/>
                            <a:pt x="5904" y="1"/>
                            <a:pt x="4270" y="1"/>
                          </a:cubicBezTo>
                          <a:close/>
                        </a:path>
                      </a:pathLst>
                    </a:custGeom>
                    <a:solidFill>
                      <a:srgbClr val="708EC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93" name="Google Shape;19293;p40"/>
                    <p:cNvSpPr/>
                    <p:nvPr/>
                  </p:nvSpPr>
                  <p:spPr>
                    <a:xfrm>
                      <a:off x="1582562" y="2513987"/>
                      <a:ext cx="1119886" cy="9927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175" h="902" extrusionOk="0">
                          <a:moveTo>
                            <a:pt x="10108" y="1"/>
                          </a:moveTo>
                          <a:lnTo>
                            <a:pt x="8773" y="134"/>
                          </a:lnTo>
                          <a:cubicBezTo>
                            <a:pt x="8206" y="201"/>
                            <a:pt x="7572" y="234"/>
                            <a:pt x="6605" y="268"/>
                          </a:cubicBezTo>
                          <a:cubicBezTo>
                            <a:pt x="6105" y="268"/>
                            <a:pt x="5604" y="268"/>
                            <a:pt x="5104" y="201"/>
                          </a:cubicBezTo>
                          <a:cubicBezTo>
                            <a:pt x="4618" y="137"/>
                            <a:pt x="4118" y="114"/>
                            <a:pt x="3622" y="114"/>
                          </a:cubicBezTo>
                          <a:cubicBezTo>
                            <a:pt x="3335" y="114"/>
                            <a:pt x="3050" y="122"/>
                            <a:pt x="2769" y="134"/>
                          </a:cubicBezTo>
                          <a:cubicBezTo>
                            <a:pt x="2169" y="201"/>
                            <a:pt x="868" y="468"/>
                            <a:pt x="34" y="635"/>
                          </a:cubicBezTo>
                          <a:cubicBezTo>
                            <a:pt x="0" y="735"/>
                            <a:pt x="0" y="801"/>
                            <a:pt x="0" y="901"/>
                          </a:cubicBezTo>
                          <a:cubicBezTo>
                            <a:pt x="1068" y="768"/>
                            <a:pt x="3670" y="401"/>
                            <a:pt x="4137" y="401"/>
                          </a:cubicBezTo>
                          <a:cubicBezTo>
                            <a:pt x="4704" y="434"/>
                            <a:pt x="4804" y="468"/>
                            <a:pt x="5304" y="501"/>
                          </a:cubicBezTo>
                          <a:cubicBezTo>
                            <a:pt x="5638" y="534"/>
                            <a:pt x="6005" y="568"/>
                            <a:pt x="6372" y="568"/>
                          </a:cubicBezTo>
                          <a:cubicBezTo>
                            <a:pt x="6738" y="534"/>
                            <a:pt x="7706" y="568"/>
                            <a:pt x="8373" y="501"/>
                          </a:cubicBezTo>
                          <a:cubicBezTo>
                            <a:pt x="8707" y="468"/>
                            <a:pt x="9507" y="468"/>
                            <a:pt x="10174" y="468"/>
                          </a:cubicBezTo>
                          <a:cubicBezTo>
                            <a:pt x="10174" y="301"/>
                            <a:pt x="10141" y="168"/>
                            <a:pt x="10108" y="1"/>
                          </a:cubicBezTo>
                          <a:close/>
                        </a:path>
                      </a:pathLst>
                    </a:custGeom>
                    <a:solidFill>
                      <a:srgbClr val="708EC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94" name="Google Shape;19294;p40"/>
                    <p:cNvSpPr/>
                    <p:nvPr/>
                  </p:nvSpPr>
                  <p:spPr>
                    <a:xfrm>
                      <a:off x="1582562" y="2576392"/>
                      <a:ext cx="1123518" cy="17268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08" h="1569" extrusionOk="0">
                          <a:moveTo>
                            <a:pt x="4070" y="1"/>
                          </a:moveTo>
                          <a:cubicBezTo>
                            <a:pt x="3870" y="1"/>
                            <a:pt x="3670" y="1"/>
                            <a:pt x="3469" y="34"/>
                          </a:cubicBezTo>
                          <a:cubicBezTo>
                            <a:pt x="3169" y="101"/>
                            <a:pt x="2969" y="101"/>
                            <a:pt x="2836" y="134"/>
                          </a:cubicBezTo>
                          <a:cubicBezTo>
                            <a:pt x="2669" y="168"/>
                            <a:pt x="2369" y="168"/>
                            <a:pt x="2135" y="201"/>
                          </a:cubicBezTo>
                          <a:cubicBezTo>
                            <a:pt x="1902" y="234"/>
                            <a:pt x="1735" y="234"/>
                            <a:pt x="1535" y="268"/>
                          </a:cubicBezTo>
                          <a:cubicBezTo>
                            <a:pt x="1368" y="301"/>
                            <a:pt x="1401" y="301"/>
                            <a:pt x="1134" y="368"/>
                          </a:cubicBezTo>
                          <a:cubicBezTo>
                            <a:pt x="868" y="468"/>
                            <a:pt x="634" y="501"/>
                            <a:pt x="367" y="501"/>
                          </a:cubicBezTo>
                          <a:cubicBezTo>
                            <a:pt x="100" y="501"/>
                            <a:pt x="34" y="501"/>
                            <a:pt x="0" y="535"/>
                          </a:cubicBezTo>
                          <a:cubicBezTo>
                            <a:pt x="0" y="835"/>
                            <a:pt x="34" y="1135"/>
                            <a:pt x="67" y="1435"/>
                          </a:cubicBezTo>
                          <a:cubicBezTo>
                            <a:pt x="634" y="1235"/>
                            <a:pt x="1201" y="1102"/>
                            <a:pt x="1768" y="968"/>
                          </a:cubicBezTo>
                          <a:cubicBezTo>
                            <a:pt x="1935" y="952"/>
                            <a:pt x="2102" y="943"/>
                            <a:pt x="2269" y="943"/>
                          </a:cubicBezTo>
                          <a:cubicBezTo>
                            <a:pt x="2435" y="943"/>
                            <a:pt x="2602" y="952"/>
                            <a:pt x="2769" y="968"/>
                          </a:cubicBezTo>
                          <a:cubicBezTo>
                            <a:pt x="3069" y="1002"/>
                            <a:pt x="3369" y="1068"/>
                            <a:pt x="3670" y="1135"/>
                          </a:cubicBezTo>
                          <a:cubicBezTo>
                            <a:pt x="4070" y="1268"/>
                            <a:pt x="4470" y="1368"/>
                            <a:pt x="4904" y="1368"/>
                          </a:cubicBezTo>
                          <a:cubicBezTo>
                            <a:pt x="5771" y="1469"/>
                            <a:pt x="6071" y="1569"/>
                            <a:pt x="6672" y="1569"/>
                          </a:cubicBezTo>
                          <a:lnTo>
                            <a:pt x="7973" y="1569"/>
                          </a:lnTo>
                          <a:cubicBezTo>
                            <a:pt x="8133" y="1562"/>
                            <a:pt x="8267" y="1561"/>
                            <a:pt x="8382" y="1561"/>
                          </a:cubicBezTo>
                          <a:cubicBezTo>
                            <a:pt x="8509" y="1561"/>
                            <a:pt x="8613" y="1563"/>
                            <a:pt x="8704" y="1563"/>
                          </a:cubicBezTo>
                          <a:cubicBezTo>
                            <a:pt x="8982" y="1563"/>
                            <a:pt x="9146" y="1545"/>
                            <a:pt x="9474" y="1402"/>
                          </a:cubicBezTo>
                          <a:cubicBezTo>
                            <a:pt x="9807" y="1235"/>
                            <a:pt x="10041" y="1135"/>
                            <a:pt x="10174" y="1068"/>
                          </a:cubicBezTo>
                          <a:cubicBezTo>
                            <a:pt x="10208" y="868"/>
                            <a:pt x="10208" y="701"/>
                            <a:pt x="10208" y="535"/>
                          </a:cubicBezTo>
                          <a:cubicBezTo>
                            <a:pt x="10208" y="434"/>
                            <a:pt x="10208" y="368"/>
                            <a:pt x="10174" y="234"/>
                          </a:cubicBezTo>
                          <a:cubicBezTo>
                            <a:pt x="9774" y="334"/>
                            <a:pt x="9340" y="368"/>
                            <a:pt x="8907" y="368"/>
                          </a:cubicBezTo>
                          <a:cubicBezTo>
                            <a:pt x="8873" y="346"/>
                            <a:pt x="8829" y="338"/>
                            <a:pt x="8765" y="338"/>
                          </a:cubicBezTo>
                          <a:cubicBezTo>
                            <a:pt x="8636" y="338"/>
                            <a:pt x="8429" y="368"/>
                            <a:pt x="8073" y="368"/>
                          </a:cubicBezTo>
                          <a:cubicBezTo>
                            <a:pt x="7906" y="379"/>
                            <a:pt x="7728" y="383"/>
                            <a:pt x="7565" y="383"/>
                          </a:cubicBezTo>
                          <a:cubicBezTo>
                            <a:pt x="7239" y="383"/>
                            <a:pt x="6972" y="368"/>
                            <a:pt x="6972" y="368"/>
                          </a:cubicBezTo>
                          <a:cubicBezTo>
                            <a:pt x="6972" y="368"/>
                            <a:pt x="6271" y="301"/>
                            <a:pt x="6038" y="268"/>
                          </a:cubicBezTo>
                          <a:cubicBezTo>
                            <a:pt x="5771" y="268"/>
                            <a:pt x="4303" y="1"/>
                            <a:pt x="4070" y="1"/>
                          </a:cubicBezTo>
                          <a:close/>
                        </a:path>
                      </a:pathLst>
                    </a:custGeom>
                    <a:solidFill>
                      <a:srgbClr val="708EC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95" name="Google Shape;19295;p40"/>
                    <p:cNvSpPr/>
                    <p:nvPr/>
                  </p:nvSpPr>
                  <p:spPr>
                    <a:xfrm>
                      <a:off x="1641335" y="2884787"/>
                      <a:ext cx="903173" cy="16168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206" h="1469" extrusionOk="0">
                          <a:moveTo>
                            <a:pt x="0" y="1"/>
                          </a:moveTo>
                          <a:cubicBezTo>
                            <a:pt x="167" y="334"/>
                            <a:pt x="400" y="668"/>
                            <a:pt x="634" y="968"/>
                          </a:cubicBezTo>
                          <a:cubicBezTo>
                            <a:pt x="1001" y="1002"/>
                            <a:pt x="1801" y="1135"/>
                            <a:pt x="2302" y="1202"/>
                          </a:cubicBezTo>
                          <a:cubicBezTo>
                            <a:pt x="2835" y="1302"/>
                            <a:pt x="3069" y="1369"/>
                            <a:pt x="3503" y="1435"/>
                          </a:cubicBezTo>
                          <a:cubicBezTo>
                            <a:pt x="3658" y="1457"/>
                            <a:pt x="3795" y="1469"/>
                            <a:pt x="3962" y="1469"/>
                          </a:cubicBezTo>
                          <a:cubicBezTo>
                            <a:pt x="4296" y="1469"/>
                            <a:pt x="4748" y="1424"/>
                            <a:pt x="5704" y="1335"/>
                          </a:cubicBezTo>
                          <a:cubicBezTo>
                            <a:pt x="6605" y="1235"/>
                            <a:pt x="7472" y="902"/>
                            <a:pt x="8206" y="368"/>
                          </a:cubicBezTo>
                          <a:lnTo>
                            <a:pt x="8206" y="368"/>
                          </a:lnTo>
                          <a:cubicBezTo>
                            <a:pt x="7447" y="874"/>
                            <a:pt x="6475" y="977"/>
                            <a:pt x="5669" y="977"/>
                          </a:cubicBezTo>
                          <a:cubicBezTo>
                            <a:pt x="5518" y="977"/>
                            <a:pt x="5374" y="973"/>
                            <a:pt x="5237" y="968"/>
                          </a:cubicBezTo>
                          <a:cubicBezTo>
                            <a:pt x="4603" y="935"/>
                            <a:pt x="3970" y="801"/>
                            <a:pt x="3402" y="568"/>
                          </a:cubicBezTo>
                          <a:cubicBezTo>
                            <a:pt x="2602" y="368"/>
                            <a:pt x="1801" y="201"/>
                            <a:pt x="1001" y="101"/>
                          </a:cubicBezTo>
                          <a:cubicBezTo>
                            <a:pt x="667" y="34"/>
                            <a:pt x="334" y="1"/>
                            <a:pt x="0" y="1"/>
                          </a:cubicBezTo>
                          <a:close/>
                        </a:path>
                      </a:pathLst>
                    </a:custGeom>
                    <a:solidFill>
                      <a:srgbClr val="708EC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9296" name="Google Shape;19296;p40"/>
                <p:cNvSpPr/>
                <p:nvPr/>
              </p:nvSpPr>
              <p:spPr>
                <a:xfrm>
                  <a:off x="1270425" y="2115341"/>
                  <a:ext cx="1769805" cy="1045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80" h="9496" extrusionOk="0">
                      <a:moveTo>
                        <a:pt x="14796" y="0"/>
                      </a:moveTo>
                      <a:cubicBezTo>
                        <a:pt x="14054" y="0"/>
                        <a:pt x="12845" y="340"/>
                        <a:pt x="11376" y="954"/>
                      </a:cubicBezTo>
                      <a:lnTo>
                        <a:pt x="11476" y="1054"/>
                      </a:lnTo>
                      <a:cubicBezTo>
                        <a:pt x="12860" y="478"/>
                        <a:pt x="13989" y="156"/>
                        <a:pt x="14631" y="156"/>
                      </a:cubicBezTo>
                      <a:cubicBezTo>
                        <a:pt x="14917" y="156"/>
                        <a:pt x="15106" y="220"/>
                        <a:pt x="15178" y="354"/>
                      </a:cubicBezTo>
                      <a:cubicBezTo>
                        <a:pt x="15612" y="1088"/>
                        <a:pt x="12677" y="3589"/>
                        <a:pt x="8640" y="5958"/>
                      </a:cubicBezTo>
                      <a:cubicBezTo>
                        <a:pt x="5382" y="7885"/>
                        <a:pt x="2368" y="9128"/>
                        <a:pt x="1124" y="9128"/>
                      </a:cubicBezTo>
                      <a:cubicBezTo>
                        <a:pt x="840" y="9128"/>
                        <a:pt x="649" y="9063"/>
                        <a:pt x="568" y="8927"/>
                      </a:cubicBezTo>
                      <a:cubicBezTo>
                        <a:pt x="301" y="8460"/>
                        <a:pt x="1302" y="7359"/>
                        <a:pt x="3003" y="6024"/>
                      </a:cubicBezTo>
                      <a:lnTo>
                        <a:pt x="2970" y="5891"/>
                      </a:lnTo>
                      <a:cubicBezTo>
                        <a:pt x="1068" y="7359"/>
                        <a:pt x="1" y="8660"/>
                        <a:pt x="335" y="9227"/>
                      </a:cubicBezTo>
                      <a:cubicBezTo>
                        <a:pt x="440" y="9409"/>
                        <a:pt x="692" y="9496"/>
                        <a:pt x="1065" y="9496"/>
                      </a:cubicBezTo>
                      <a:cubicBezTo>
                        <a:pt x="2464" y="9496"/>
                        <a:pt x="5554" y="8274"/>
                        <a:pt x="8874" y="6325"/>
                      </a:cubicBezTo>
                      <a:cubicBezTo>
                        <a:pt x="13077" y="3890"/>
                        <a:pt x="16079" y="1188"/>
                        <a:pt x="15545" y="287"/>
                      </a:cubicBezTo>
                      <a:cubicBezTo>
                        <a:pt x="15443" y="93"/>
                        <a:pt x="15183" y="0"/>
                        <a:pt x="14796" y="0"/>
                      </a:cubicBezTo>
                      <a:close/>
                    </a:path>
                  </a:pathLst>
                </a:custGeom>
                <a:solidFill>
                  <a:srgbClr val="708EC0">
                    <a:alpha val="27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9297" name="Google Shape;19297;p40"/>
            <p:cNvGrpSpPr/>
            <p:nvPr/>
          </p:nvGrpSpPr>
          <p:grpSpPr>
            <a:xfrm>
              <a:off x="817141" y="1560564"/>
              <a:ext cx="523502" cy="523554"/>
              <a:chOff x="3311753" y="2087385"/>
              <a:chExt cx="1108880" cy="1108990"/>
            </a:xfrm>
          </p:grpSpPr>
          <p:sp>
            <p:nvSpPr>
              <p:cNvPr id="19298" name="Google Shape;19298;p40"/>
              <p:cNvSpPr/>
              <p:nvPr/>
            </p:nvSpPr>
            <p:spPr>
              <a:xfrm>
                <a:off x="3311753" y="2087385"/>
                <a:ext cx="1108880" cy="1108990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10076" extrusionOk="0">
                    <a:moveTo>
                      <a:pt x="5107" y="1"/>
                    </a:moveTo>
                    <a:cubicBezTo>
                      <a:pt x="2533" y="1"/>
                      <a:pt x="1" y="1935"/>
                      <a:pt x="1" y="5044"/>
                    </a:cubicBezTo>
                    <a:cubicBezTo>
                      <a:pt x="1" y="5344"/>
                      <a:pt x="34" y="5645"/>
                      <a:pt x="101" y="5978"/>
                    </a:cubicBezTo>
                    <a:cubicBezTo>
                      <a:pt x="134" y="6178"/>
                      <a:pt x="201" y="6379"/>
                      <a:pt x="267" y="6579"/>
                    </a:cubicBezTo>
                    <a:cubicBezTo>
                      <a:pt x="998" y="8862"/>
                      <a:pt x="3030" y="10075"/>
                      <a:pt x="5074" y="10075"/>
                    </a:cubicBezTo>
                    <a:cubicBezTo>
                      <a:pt x="6763" y="10075"/>
                      <a:pt x="8460" y="9248"/>
                      <a:pt x="9441" y="7513"/>
                    </a:cubicBezTo>
                    <a:cubicBezTo>
                      <a:pt x="9707" y="7079"/>
                      <a:pt x="9874" y="6579"/>
                      <a:pt x="9974" y="6078"/>
                    </a:cubicBezTo>
                    <a:cubicBezTo>
                      <a:pt x="10041" y="5745"/>
                      <a:pt x="10074" y="5378"/>
                      <a:pt x="10074" y="5044"/>
                    </a:cubicBezTo>
                    <a:lnTo>
                      <a:pt x="10074" y="4978"/>
                    </a:lnTo>
                    <a:cubicBezTo>
                      <a:pt x="10074" y="3977"/>
                      <a:pt x="9774" y="3043"/>
                      <a:pt x="9240" y="2242"/>
                    </a:cubicBezTo>
                    <a:cubicBezTo>
                      <a:pt x="8204" y="694"/>
                      <a:pt x="6648" y="1"/>
                      <a:pt x="5107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299" name="Google Shape;19299;p40"/>
              <p:cNvGrpSpPr/>
              <p:nvPr/>
            </p:nvGrpSpPr>
            <p:grpSpPr>
              <a:xfrm>
                <a:off x="3311753" y="2087385"/>
                <a:ext cx="1108880" cy="1108990"/>
                <a:chOff x="3311753" y="2087385"/>
                <a:chExt cx="1108880" cy="1108990"/>
              </a:xfrm>
            </p:grpSpPr>
            <p:sp>
              <p:nvSpPr>
                <p:cNvPr id="19300" name="Google Shape;19300;p40"/>
                <p:cNvSpPr/>
                <p:nvPr/>
              </p:nvSpPr>
              <p:spPr>
                <a:xfrm>
                  <a:off x="3311753" y="2087385"/>
                  <a:ext cx="1108880" cy="680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75" h="6180" extrusionOk="0">
                      <a:moveTo>
                        <a:pt x="5093" y="1"/>
                      </a:moveTo>
                      <a:cubicBezTo>
                        <a:pt x="2520" y="1"/>
                        <a:pt x="1" y="1935"/>
                        <a:pt x="1" y="5044"/>
                      </a:cubicBezTo>
                      <a:cubicBezTo>
                        <a:pt x="1" y="5344"/>
                        <a:pt x="34" y="5645"/>
                        <a:pt x="67" y="5978"/>
                      </a:cubicBezTo>
                      <a:cubicBezTo>
                        <a:pt x="668" y="6045"/>
                        <a:pt x="1335" y="6078"/>
                        <a:pt x="1335" y="6078"/>
                      </a:cubicBezTo>
                      <a:cubicBezTo>
                        <a:pt x="1585" y="6062"/>
                        <a:pt x="1844" y="6053"/>
                        <a:pt x="2106" y="6053"/>
                      </a:cubicBezTo>
                      <a:cubicBezTo>
                        <a:pt x="2369" y="6053"/>
                        <a:pt x="2636" y="6062"/>
                        <a:pt x="2903" y="6078"/>
                      </a:cubicBezTo>
                      <a:cubicBezTo>
                        <a:pt x="3158" y="6101"/>
                        <a:pt x="3447" y="6108"/>
                        <a:pt x="3719" y="6108"/>
                      </a:cubicBezTo>
                      <a:cubicBezTo>
                        <a:pt x="4263" y="6108"/>
                        <a:pt x="4737" y="6078"/>
                        <a:pt x="4737" y="6078"/>
                      </a:cubicBezTo>
                      <a:cubicBezTo>
                        <a:pt x="4737" y="6078"/>
                        <a:pt x="5838" y="6112"/>
                        <a:pt x="6405" y="6145"/>
                      </a:cubicBezTo>
                      <a:cubicBezTo>
                        <a:pt x="6583" y="6156"/>
                        <a:pt x="6750" y="6160"/>
                        <a:pt x="6893" y="6160"/>
                      </a:cubicBezTo>
                      <a:cubicBezTo>
                        <a:pt x="7180" y="6160"/>
                        <a:pt x="7372" y="6145"/>
                        <a:pt x="7372" y="6145"/>
                      </a:cubicBezTo>
                      <a:cubicBezTo>
                        <a:pt x="7526" y="6169"/>
                        <a:pt x="7676" y="6180"/>
                        <a:pt x="7824" y="6180"/>
                      </a:cubicBezTo>
                      <a:cubicBezTo>
                        <a:pt x="8094" y="6180"/>
                        <a:pt x="8360" y="6143"/>
                        <a:pt x="8640" y="6078"/>
                      </a:cubicBezTo>
                      <a:cubicBezTo>
                        <a:pt x="8758" y="6046"/>
                        <a:pt x="8879" y="6034"/>
                        <a:pt x="8998" y="6034"/>
                      </a:cubicBezTo>
                      <a:cubicBezTo>
                        <a:pt x="9351" y="6034"/>
                        <a:pt x="9687" y="6140"/>
                        <a:pt x="9858" y="6140"/>
                      </a:cubicBezTo>
                      <a:cubicBezTo>
                        <a:pt x="9925" y="6140"/>
                        <a:pt x="9967" y="6124"/>
                        <a:pt x="9974" y="6078"/>
                      </a:cubicBezTo>
                      <a:cubicBezTo>
                        <a:pt x="10041" y="5745"/>
                        <a:pt x="10074" y="5378"/>
                        <a:pt x="10074" y="5044"/>
                      </a:cubicBezTo>
                      <a:lnTo>
                        <a:pt x="10074" y="4978"/>
                      </a:lnTo>
                      <a:lnTo>
                        <a:pt x="9474" y="5044"/>
                      </a:lnTo>
                      <a:lnTo>
                        <a:pt x="7573" y="5578"/>
                      </a:lnTo>
                      <a:lnTo>
                        <a:pt x="6038" y="5578"/>
                      </a:lnTo>
                      <a:cubicBezTo>
                        <a:pt x="4904" y="5578"/>
                        <a:pt x="5371" y="5545"/>
                        <a:pt x="3737" y="5311"/>
                      </a:cubicBezTo>
                      <a:cubicBezTo>
                        <a:pt x="2069" y="5078"/>
                        <a:pt x="3970" y="5178"/>
                        <a:pt x="4103" y="5044"/>
                      </a:cubicBezTo>
                      <a:cubicBezTo>
                        <a:pt x="4204" y="4911"/>
                        <a:pt x="3737" y="4544"/>
                        <a:pt x="3737" y="4544"/>
                      </a:cubicBezTo>
                      <a:cubicBezTo>
                        <a:pt x="3737" y="4544"/>
                        <a:pt x="2496" y="4406"/>
                        <a:pt x="2020" y="4406"/>
                      </a:cubicBezTo>
                      <a:cubicBezTo>
                        <a:pt x="1972" y="4406"/>
                        <a:pt x="1932" y="4407"/>
                        <a:pt x="1902" y="4410"/>
                      </a:cubicBezTo>
                      <a:cubicBezTo>
                        <a:pt x="1888" y="4412"/>
                        <a:pt x="1872" y="4413"/>
                        <a:pt x="1855" y="4413"/>
                      </a:cubicBezTo>
                      <a:cubicBezTo>
                        <a:pt x="1499" y="4413"/>
                        <a:pt x="463" y="4093"/>
                        <a:pt x="367" y="3743"/>
                      </a:cubicBezTo>
                      <a:cubicBezTo>
                        <a:pt x="301" y="3376"/>
                        <a:pt x="734" y="3243"/>
                        <a:pt x="1268" y="2776"/>
                      </a:cubicBezTo>
                      <a:cubicBezTo>
                        <a:pt x="1768" y="2342"/>
                        <a:pt x="1835" y="2542"/>
                        <a:pt x="2602" y="2309"/>
                      </a:cubicBezTo>
                      <a:cubicBezTo>
                        <a:pt x="3034" y="2165"/>
                        <a:pt x="3253" y="2138"/>
                        <a:pt x="3734" y="2138"/>
                      </a:cubicBezTo>
                      <a:cubicBezTo>
                        <a:pt x="4031" y="2138"/>
                        <a:pt x="4428" y="2148"/>
                        <a:pt x="5037" y="2148"/>
                      </a:cubicBezTo>
                      <a:cubicBezTo>
                        <a:pt x="5271" y="2148"/>
                        <a:pt x="5536" y="2146"/>
                        <a:pt x="5838" y="2142"/>
                      </a:cubicBezTo>
                      <a:cubicBezTo>
                        <a:pt x="6449" y="2125"/>
                        <a:pt x="6783" y="2119"/>
                        <a:pt x="6964" y="2119"/>
                      </a:cubicBezTo>
                      <a:cubicBezTo>
                        <a:pt x="7371" y="2119"/>
                        <a:pt x="7000" y="2149"/>
                        <a:pt x="7243" y="2149"/>
                      </a:cubicBezTo>
                      <a:cubicBezTo>
                        <a:pt x="7305" y="2149"/>
                        <a:pt x="7407" y="2147"/>
                        <a:pt x="7573" y="2142"/>
                      </a:cubicBezTo>
                      <a:cubicBezTo>
                        <a:pt x="7714" y="2134"/>
                        <a:pt x="7854" y="2130"/>
                        <a:pt x="7993" y="2130"/>
                      </a:cubicBezTo>
                      <a:cubicBezTo>
                        <a:pt x="8409" y="2130"/>
                        <a:pt x="8815" y="2167"/>
                        <a:pt x="9240" y="2242"/>
                      </a:cubicBezTo>
                      <a:cubicBezTo>
                        <a:pt x="8191" y="694"/>
                        <a:pt x="6633" y="1"/>
                        <a:pt x="5093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01" name="Google Shape;19301;p40"/>
                <p:cNvSpPr/>
                <p:nvPr/>
              </p:nvSpPr>
              <p:spPr>
                <a:xfrm>
                  <a:off x="3341140" y="2811376"/>
                  <a:ext cx="1009713" cy="384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74" h="3498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731" y="2284"/>
                        <a:pt x="2763" y="3497"/>
                        <a:pt x="4807" y="3497"/>
                      </a:cubicBezTo>
                      <a:cubicBezTo>
                        <a:pt x="6496" y="3497"/>
                        <a:pt x="8193" y="2670"/>
                        <a:pt x="9174" y="935"/>
                      </a:cubicBezTo>
                      <a:lnTo>
                        <a:pt x="9174" y="935"/>
                      </a:lnTo>
                      <a:lnTo>
                        <a:pt x="8907" y="968"/>
                      </a:lnTo>
                      <a:cubicBezTo>
                        <a:pt x="8006" y="1102"/>
                        <a:pt x="8240" y="1168"/>
                        <a:pt x="7339" y="1435"/>
                      </a:cubicBezTo>
                      <a:cubicBezTo>
                        <a:pt x="6925" y="1542"/>
                        <a:pt x="6695" y="1586"/>
                        <a:pt x="6469" y="1586"/>
                      </a:cubicBezTo>
                      <a:cubicBezTo>
                        <a:pt x="6204" y="1586"/>
                        <a:pt x="5945" y="1525"/>
                        <a:pt x="5404" y="1435"/>
                      </a:cubicBezTo>
                      <a:cubicBezTo>
                        <a:pt x="4437" y="1268"/>
                        <a:pt x="4937" y="1402"/>
                        <a:pt x="4203" y="1001"/>
                      </a:cubicBezTo>
                      <a:cubicBezTo>
                        <a:pt x="3670" y="701"/>
                        <a:pt x="3069" y="434"/>
                        <a:pt x="2502" y="234"/>
                      </a:cubicBezTo>
                      <a:cubicBezTo>
                        <a:pt x="2092" y="93"/>
                        <a:pt x="1784" y="65"/>
                        <a:pt x="1478" y="65"/>
                      </a:cubicBezTo>
                      <a:cubicBezTo>
                        <a:pt x="1284" y="65"/>
                        <a:pt x="1091" y="76"/>
                        <a:pt x="874" y="76"/>
                      </a:cubicBezTo>
                      <a:cubicBezTo>
                        <a:pt x="627" y="76"/>
                        <a:pt x="348" y="62"/>
                        <a:pt x="0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9302" name="Google Shape;19302;p40"/>
          <p:cNvGrpSpPr/>
          <p:nvPr/>
        </p:nvGrpSpPr>
        <p:grpSpPr>
          <a:xfrm rot="10800000">
            <a:off x="7444910" y="2998429"/>
            <a:ext cx="1699100" cy="2145071"/>
            <a:chOff x="5693310" y="2702404"/>
            <a:chExt cx="1699100" cy="2145071"/>
          </a:xfrm>
        </p:grpSpPr>
        <p:sp>
          <p:nvSpPr>
            <p:cNvPr id="19303" name="Google Shape;19303;p40"/>
            <p:cNvSpPr/>
            <p:nvPr/>
          </p:nvSpPr>
          <p:spPr>
            <a:xfrm rot="4957066">
              <a:off x="6543597" y="3442831"/>
              <a:ext cx="349209" cy="349905"/>
            </a:xfrm>
            <a:custGeom>
              <a:avLst/>
              <a:gdLst/>
              <a:ahLst/>
              <a:cxnLst/>
              <a:rect l="l" t="t" r="r" b="b"/>
              <a:pathLst>
                <a:path w="18056" h="18092" extrusionOk="0">
                  <a:moveTo>
                    <a:pt x="6695" y="1472"/>
                  </a:moveTo>
                  <a:cubicBezTo>
                    <a:pt x="6713" y="1486"/>
                    <a:pt x="6734" y="1495"/>
                    <a:pt x="6757" y="1495"/>
                  </a:cubicBezTo>
                  <a:cubicBezTo>
                    <a:pt x="6764" y="1495"/>
                    <a:pt x="6771" y="1494"/>
                    <a:pt x="6778" y="1492"/>
                  </a:cubicBezTo>
                  <a:cubicBezTo>
                    <a:pt x="6751" y="1486"/>
                    <a:pt x="6723" y="1479"/>
                    <a:pt x="6695" y="1472"/>
                  </a:cubicBezTo>
                  <a:close/>
                  <a:moveTo>
                    <a:pt x="13763" y="3827"/>
                  </a:moveTo>
                  <a:lnTo>
                    <a:pt x="13763" y="3827"/>
                  </a:lnTo>
                  <a:cubicBezTo>
                    <a:pt x="14709" y="4623"/>
                    <a:pt x="15616" y="5469"/>
                    <a:pt x="16535" y="6265"/>
                  </a:cubicBezTo>
                  <a:lnTo>
                    <a:pt x="14104" y="4106"/>
                  </a:lnTo>
                  <a:cubicBezTo>
                    <a:pt x="14006" y="3995"/>
                    <a:pt x="13890" y="3903"/>
                    <a:pt x="13763" y="3827"/>
                  </a:cubicBezTo>
                  <a:close/>
                  <a:moveTo>
                    <a:pt x="3092" y="0"/>
                  </a:moveTo>
                  <a:cubicBezTo>
                    <a:pt x="2894" y="0"/>
                    <a:pt x="2699" y="26"/>
                    <a:pt x="2493" y="64"/>
                  </a:cubicBezTo>
                  <a:cubicBezTo>
                    <a:pt x="2067" y="185"/>
                    <a:pt x="1702" y="459"/>
                    <a:pt x="1429" y="824"/>
                  </a:cubicBezTo>
                  <a:cubicBezTo>
                    <a:pt x="547" y="1918"/>
                    <a:pt x="274" y="3377"/>
                    <a:pt x="760" y="4714"/>
                  </a:cubicBezTo>
                  <a:cubicBezTo>
                    <a:pt x="882" y="4988"/>
                    <a:pt x="942" y="5261"/>
                    <a:pt x="882" y="5565"/>
                  </a:cubicBezTo>
                  <a:cubicBezTo>
                    <a:pt x="790" y="5778"/>
                    <a:pt x="638" y="5961"/>
                    <a:pt x="486" y="6113"/>
                  </a:cubicBezTo>
                  <a:cubicBezTo>
                    <a:pt x="0" y="6751"/>
                    <a:pt x="334" y="7663"/>
                    <a:pt x="730" y="8392"/>
                  </a:cubicBezTo>
                  <a:cubicBezTo>
                    <a:pt x="1672" y="10064"/>
                    <a:pt x="2888" y="11614"/>
                    <a:pt x="4316" y="12921"/>
                  </a:cubicBezTo>
                  <a:cubicBezTo>
                    <a:pt x="5684" y="14076"/>
                    <a:pt x="7113" y="15170"/>
                    <a:pt x="8663" y="16113"/>
                  </a:cubicBezTo>
                  <a:cubicBezTo>
                    <a:pt x="9392" y="16660"/>
                    <a:pt x="10183" y="17116"/>
                    <a:pt x="11034" y="17511"/>
                  </a:cubicBezTo>
                  <a:cubicBezTo>
                    <a:pt x="11917" y="17881"/>
                    <a:pt x="12853" y="18091"/>
                    <a:pt x="13818" y="18091"/>
                  </a:cubicBezTo>
                  <a:cubicBezTo>
                    <a:pt x="13882" y="18091"/>
                    <a:pt x="13947" y="18090"/>
                    <a:pt x="14013" y="18088"/>
                  </a:cubicBezTo>
                  <a:cubicBezTo>
                    <a:pt x="15259" y="18088"/>
                    <a:pt x="16596" y="17724"/>
                    <a:pt x="17326" y="16721"/>
                  </a:cubicBezTo>
                  <a:cubicBezTo>
                    <a:pt x="17842" y="15930"/>
                    <a:pt x="18055" y="14958"/>
                    <a:pt x="17873" y="14015"/>
                  </a:cubicBezTo>
                  <a:cubicBezTo>
                    <a:pt x="17690" y="13104"/>
                    <a:pt x="17386" y="12192"/>
                    <a:pt x="16931" y="11371"/>
                  </a:cubicBezTo>
                  <a:cubicBezTo>
                    <a:pt x="15715" y="8848"/>
                    <a:pt x="14225" y="6265"/>
                    <a:pt x="11824" y="4836"/>
                  </a:cubicBezTo>
                  <a:cubicBezTo>
                    <a:pt x="11034" y="4380"/>
                    <a:pt x="10213" y="4015"/>
                    <a:pt x="9362" y="3772"/>
                  </a:cubicBezTo>
                  <a:cubicBezTo>
                    <a:pt x="8799" y="3591"/>
                    <a:pt x="8183" y="3442"/>
                    <a:pt x="7589" y="3442"/>
                  </a:cubicBezTo>
                  <a:cubicBezTo>
                    <a:pt x="7189" y="3442"/>
                    <a:pt x="6799" y="3509"/>
                    <a:pt x="6444" y="3681"/>
                  </a:cubicBezTo>
                  <a:cubicBezTo>
                    <a:pt x="5228" y="4258"/>
                    <a:pt x="4803" y="5900"/>
                    <a:pt x="5167" y="7207"/>
                  </a:cubicBezTo>
                  <a:cubicBezTo>
                    <a:pt x="5563" y="8483"/>
                    <a:pt x="6505" y="9547"/>
                    <a:pt x="7447" y="10489"/>
                  </a:cubicBezTo>
                  <a:cubicBezTo>
                    <a:pt x="8055" y="11097"/>
                    <a:pt x="8693" y="11645"/>
                    <a:pt x="9392" y="12161"/>
                  </a:cubicBezTo>
                  <a:cubicBezTo>
                    <a:pt x="9879" y="12556"/>
                    <a:pt x="10456" y="12800"/>
                    <a:pt x="11095" y="12921"/>
                  </a:cubicBezTo>
                  <a:cubicBezTo>
                    <a:pt x="11207" y="12944"/>
                    <a:pt x="11320" y="12955"/>
                    <a:pt x="11434" y="12955"/>
                  </a:cubicBezTo>
                  <a:cubicBezTo>
                    <a:pt x="11932" y="12955"/>
                    <a:pt x="12425" y="12740"/>
                    <a:pt x="12797" y="12344"/>
                  </a:cubicBezTo>
                  <a:cubicBezTo>
                    <a:pt x="13192" y="11797"/>
                    <a:pt x="13253" y="11067"/>
                    <a:pt x="12979" y="10459"/>
                  </a:cubicBezTo>
                  <a:cubicBezTo>
                    <a:pt x="12706" y="9851"/>
                    <a:pt x="12250" y="9334"/>
                    <a:pt x="11672" y="8970"/>
                  </a:cubicBezTo>
                  <a:cubicBezTo>
                    <a:pt x="11464" y="8824"/>
                    <a:pt x="11213" y="8692"/>
                    <a:pt x="10978" y="8692"/>
                  </a:cubicBezTo>
                  <a:cubicBezTo>
                    <a:pt x="10870" y="8692"/>
                    <a:pt x="10765" y="8720"/>
                    <a:pt x="10669" y="8787"/>
                  </a:cubicBezTo>
                  <a:cubicBezTo>
                    <a:pt x="11050" y="8289"/>
                    <a:pt x="10526" y="7508"/>
                    <a:pt x="9916" y="7508"/>
                  </a:cubicBezTo>
                  <a:cubicBezTo>
                    <a:pt x="9893" y="7508"/>
                    <a:pt x="9871" y="7509"/>
                    <a:pt x="9848" y="7511"/>
                  </a:cubicBezTo>
                  <a:cubicBezTo>
                    <a:pt x="9210" y="7632"/>
                    <a:pt x="8784" y="8210"/>
                    <a:pt x="8845" y="8879"/>
                  </a:cubicBezTo>
                  <a:cubicBezTo>
                    <a:pt x="8936" y="9517"/>
                    <a:pt x="9301" y="10064"/>
                    <a:pt x="9848" y="10398"/>
                  </a:cubicBezTo>
                  <a:cubicBezTo>
                    <a:pt x="10046" y="10550"/>
                    <a:pt x="10327" y="10649"/>
                    <a:pt x="10574" y="10649"/>
                  </a:cubicBezTo>
                  <a:cubicBezTo>
                    <a:pt x="10821" y="10649"/>
                    <a:pt x="11034" y="10550"/>
                    <a:pt x="11095" y="10307"/>
                  </a:cubicBezTo>
                  <a:cubicBezTo>
                    <a:pt x="11216" y="9973"/>
                    <a:pt x="10882" y="9669"/>
                    <a:pt x="10578" y="9456"/>
                  </a:cubicBezTo>
                  <a:cubicBezTo>
                    <a:pt x="10766" y="9369"/>
                    <a:pt x="10961" y="9329"/>
                    <a:pt x="11152" y="9329"/>
                  </a:cubicBezTo>
                  <a:cubicBezTo>
                    <a:pt x="11762" y="9329"/>
                    <a:pt x="12331" y="9743"/>
                    <a:pt x="12493" y="10368"/>
                  </a:cubicBezTo>
                  <a:cubicBezTo>
                    <a:pt x="12706" y="11219"/>
                    <a:pt x="12128" y="12040"/>
                    <a:pt x="11247" y="12100"/>
                  </a:cubicBezTo>
                  <a:cubicBezTo>
                    <a:pt x="11209" y="12103"/>
                    <a:pt x="11172" y="12105"/>
                    <a:pt x="11136" y="12105"/>
                  </a:cubicBezTo>
                  <a:cubicBezTo>
                    <a:pt x="10422" y="12105"/>
                    <a:pt x="9791" y="11557"/>
                    <a:pt x="9271" y="11037"/>
                  </a:cubicBezTo>
                  <a:cubicBezTo>
                    <a:pt x="8268" y="10125"/>
                    <a:pt x="7356" y="9122"/>
                    <a:pt x="6535" y="8027"/>
                  </a:cubicBezTo>
                  <a:cubicBezTo>
                    <a:pt x="6201" y="7632"/>
                    <a:pt x="5988" y="7116"/>
                    <a:pt x="5958" y="6568"/>
                  </a:cubicBezTo>
                  <a:cubicBezTo>
                    <a:pt x="5958" y="5657"/>
                    <a:pt x="6839" y="4897"/>
                    <a:pt x="7751" y="4745"/>
                  </a:cubicBezTo>
                  <a:cubicBezTo>
                    <a:pt x="7880" y="4728"/>
                    <a:pt x="8009" y="4719"/>
                    <a:pt x="8137" y="4719"/>
                  </a:cubicBezTo>
                  <a:cubicBezTo>
                    <a:pt x="8919" y="4719"/>
                    <a:pt x="9691" y="5018"/>
                    <a:pt x="10395" y="5383"/>
                  </a:cubicBezTo>
                  <a:cubicBezTo>
                    <a:pt x="13982" y="7328"/>
                    <a:pt x="16383" y="10885"/>
                    <a:pt x="16809" y="14958"/>
                  </a:cubicBezTo>
                  <a:cubicBezTo>
                    <a:pt x="16870" y="15262"/>
                    <a:pt x="16809" y="15626"/>
                    <a:pt x="16596" y="15900"/>
                  </a:cubicBezTo>
                  <a:cubicBezTo>
                    <a:pt x="16231" y="16295"/>
                    <a:pt x="15563" y="16082"/>
                    <a:pt x="15046" y="16295"/>
                  </a:cubicBezTo>
                  <a:cubicBezTo>
                    <a:pt x="14833" y="16417"/>
                    <a:pt x="14681" y="16599"/>
                    <a:pt x="14438" y="16721"/>
                  </a:cubicBezTo>
                  <a:cubicBezTo>
                    <a:pt x="14238" y="16838"/>
                    <a:pt x="14010" y="16883"/>
                    <a:pt x="13773" y="16883"/>
                  </a:cubicBezTo>
                  <a:cubicBezTo>
                    <a:pt x="13398" y="16883"/>
                    <a:pt x="12998" y="16771"/>
                    <a:pt x="12645" y="16660"/>
                  </a:cubicBezTo>
                  <a:cubicBezTo>
                    <a:pt x="8207" y="15110"/>
                    <a:pt x="3982" y="12404"/>
                    <a:pt x="1702" y="8301"/>
                  </a:cubicBezTo>
                  <a:cubicBezTo>
                    <a:pt x="2341" y="7632"/>
                    <a:pt x="2432" y="6629"/>
                    <a:pt x="1915" y="5869"/>
                  </a:cubicBezTo>
                  <a:cubicBezTo>
                    <a:pt x="2249" y="5413"/>
                    <a:pt x="1885" y="4775"/>
                    <a:pt x="1763" y="4228"/>
                  </a:cubicBezTo>
                  <a:cubicBezTo>
                    <a:pt x="1520" y="3103"/>
                    <a:pt x="2371" y="1979"/>
                    <a:pt x="3404" y="1523"/>
                  </a:cubicBezTo>
                  <a:cubicBezTo>
                    <a:pt x="3902" y="1324"/>
                    <a:pt x="4433" y="1244"/>
                    <a:pt x="4970" y="1244"/>
                  </a:cubicBezTo>
                  <a:cubicBezTo>
                    <a:pt x="5551" y="1244"/>
                    <a:pt x="6138" y="1337"/>
                    <a:pt x="6695" y="1472"/>
                  </a:cubicBezTo>
                  <a:lnTo>
                    <a:pt x="6695" y="1472"/>
                  </a:lnTo>
                  <a:cubicBezTo>
                    <a:pt x="6610" y="1404"/>
                    <a:pt x="6598" y="1200"/>
                    <a:pt x="6718" y="1128"/>
                  </a:cubicBezTo>
                  <a:cubicBezTo>
                    <a:pt x="6794" y="1097"/>
                    <a:pt x="6877" y="1082"/>
                    <a:pt x="6961" y="1082"/>
                  </a:cubicBezTo>
                  <a:cubicBezTo>
                    <a:pt x="7044" y="1082"/>
                    <a:pt x="7128" y="1097"/>
                    <a:pt x="7204" y="1128"/>
                  </a:cubicBezTo>
                  <a:cubicBezTo>
                    <a:pt x="9180" y="1796"/>
                    <a:pt x="11003" y="2830"/>
                    <a:pt x="12614" y="4167"/>
                  </a:cubicBezTo>
                  <a:cubicBezTo>
                    <a:pt x="12557" y="3852"/>
                    <a:pt x="12905" y="3618"/>
                    <a:pt x="13226" y="3618"/>
                  </a:cubicBezTo>
                  <a:cubicBezTo>
                    <a:pt x="13245" y="3618"/>
                    <a:pt x="13264" y="3618"/>
                    <a:pt x="13283" y="3620"/>
                  </a:cubicBezTo>
                  <a:cubicBezTo>
                    <a:pt x="13448" y="3670"/>
                    <a:pt x="13612" y="3737"/>
                    <a:pt x="13763" y="3827"/>
                  </a:cubicBezTo>
                  <a:lnTo>
                    <a:pt x="13763" y="3827"/>
                  </a:lnTo>
                  <a:cubicBezTo>
                    <a:pt x="12143" y="2465"/>
                    <a:pt x="10408" y="1247"/>
                    <a:pt x="8298" y="672"/>
                  </a:cubicBezTo>
                  <a:cubicBezTo>
                    <a:pt x="6718" y="307"/>
                    <a:pt x="5076" y="64"/>
                    <a:pt x="3465" y="33"/>
                  </a:cubicBezTo>
                  <a:cubicBezTo>
                    <a:pt x="3337" y="10"/>
                    <a:pt x="3214" y="0"/>
                    <a:pt x="3092" y="0"/>
                  </a:cubicBezTo>
                  <a:close/>
                </a:path>
              </a:pathLst>
            </a:custGeom>
            <a:solidFill>
              <a:srgbClr val="FFD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304" name="Google Shape;19304;p40"/>
            <p:cNvGrpSpPr/>
            <p:nvPr/>
          </p:nvGrpSpPr>
          <p:grpSpPr>
            <a:xfrm flipH="1">
              <a:off x="5693310" y="2702404"/>
              <a:ext cx="1699100" cy="2145071"/>
              <a:chOff x="146217" y="2712579"/>
              <a:chExt cx="1552966" cy="1960401"/>
            </a:xfrm>
          </p:grpSpPr>
          <p:grpSp>
            <p:nvGrpSpPr>
              <p:cNvPr id="19305" name="Google Shape;19305;p40"/>
              <p:cNvGrpSpPr/>
              <p:nvPr/>
            </p:nvGrpSpPr>
            <p:grpSpPr>
              <a:xfrm>
                <a:off x="146217" y="2712579"/>
                <a:ext cx="1134008" cy="607901"/>
                <a:chOff x="5206900" y="826150"/>
                <a:chExt cx="599275" cy="321250"/>
              </a:xfrm>
            </p:grpSpPr>
            <p:sp>
              <p:nvSpPr>
                <p:cNvPr id="19306" name="Google Shape;19306;p40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07" name="Google Shape;19307;p40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08" name="Google Shape;19308;p40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09" name="Google Shape;19309;p40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10" name="Google Shape;19310;p40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11" name="Google Shape;19311;p40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12" name="Google Shape;19312;p40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13" name="Google Shape;19313;p40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14" name="Google Shape;19314;p40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15" name="Google Shape;19315;p40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16" name="Google Shape;19316;p40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17" name="Google Shape;19317;p40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18" name="Google Shape;19318;p40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19" name="Google Shape;19319;p40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320" name="Google Shape;19320;p40"/>
              <p:cNvGrpSpPr/>
              <p:nvPr/>
            </p:nvGrpSpPr>
            <p:grpSpPr>
              <a:xfrm rot="-9256633">
                <a:off x="489429" y="3110262"/>
                <a:ext cx="1134020" cy="607908"/>
                <a:chOff x="5206900" y="826150"/>
                <a:chExt cx="599275" cy="321250"/>
              </a:xfrm>
            </p:grpSpPr>
            <p:sp>
              <p:nvSpPr>
                <p:cNvPr id="19321" name="Google Shape;19321;p40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22" name="Google Shape;19322;p40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23" name="Google Shape;19323;p40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24" name="Google Shape;19324;p40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25" name="Google Shape;19325;p40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26" name="Google Shape;19326;p40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27" name="Google Shape;19327;p40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28" name="Google Shape;19328;p40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29" name="Google Shape;19329;p40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30" name="Google Shape;19330;p40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31" name="Google Shape;19331;p40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32" name="Google Shape;19332;p40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33" name="Google Shape;19333;p40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34" name="Google Shape;19334;p40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335" name="Google Shape;19335;p40"/>
              <p:cNvGrpSpPr/>
              <p:nvPr/>
            </p:nvGrpSpPr>
            <p:grpSpPr>
              <a:xfrm rot="7120513" flipH="1">
                <a:off x="538618" y="3725726"/>
                <a:ext cx="1133997" cy="607895"/>
                <a:chOff x="5206900" y="826150"/>
                <a:chExt cx="599275" cy="321250"/>
              </a:xfrm>
            </p:grpSpPr>
            <p:sp>
              <p:nvSpPr>
                <p:cNvPr id="19336" name="Google Shape;19336;p40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37" name="Google Shape;19337;p40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38" name="Google Shape;19338;p40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39" name="Google Shape;19339;p40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40" name="Google Shape;19340;p40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41" name="Google Shape;19341;p40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42" name="Google Shape;19342;p40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43" name="Google Shape;19343;p40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44" name="Google Shape;19344;p40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45" name="Google Shape;19345;p40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46" name="Google Shape;19346;p40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47" name="Google Shape;19347;p40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48" name="Google Shape;19348;p40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49" name="Google Shape;19349;p40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6_1_1">
    <p:spTree>
      <p:nvGrpSpPr>
        <p:cNvPr id="1" name="Shape 19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51" name="Google Shape;19351;p41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19352" name="Google Shape;19352;p41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353" name="Google Shape;19353;p41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19354" name="Google Shape;19354;p41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5" name="Google Shape;19355;p41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6" name="Google Shape;19356;p41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7" name="Google Shape;19357;p41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8" name="Google Shape;19358;p41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9" name="Google Shape;19359;p41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0" name="Google Shape;19360;p41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1" name="Google Shape;19361;p41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2" name="Google Shape;19362;p41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3" name="Google Shape;19363;p41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4" name="Google Shape;19364;p41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5" name="Google Shape;19365;p41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6" name="Google Shape;19366;p41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7" name="Google Shape;19367;p41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8" name="Google Shape;19368;p41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9" name="Google Shape;19369;p41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0" name="Google Shape;19370;p41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1" name="Google Shape;19371;p41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2" name="Google Shape;19372;p41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3" name="Google Shape;19373;p41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4" name="Google Shape;19374;p41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5" name="Google Shape;19375;p41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6" name="Google Shape;19376;p41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7" name="Google Shape;19377;p41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8" name="Google Shape;19378;p41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379" name="Google Shape;19379;p41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19380" name="Google Shape;19380;p41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1" name="Google Shape;19381;p41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2" name="Google Shape;19382;p41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3" name="Google Shape;19383;p41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4" name="Google Shape;19384;p41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5" name="Google Shape;19385;p41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6" name="Google Shape;19386;p41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7" name="Google Shape;19387;p41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8" name="Google Shape;19388;p41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9" name="Google Shape;19389;p41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0" name="Google Shape;19390;p41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1" name="Google Shape;19391;p41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2" name="Google Shape;19392;p41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3" name="Google Shape;19393;p41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4" name="Google Shape;19394;p41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5" name="Google Shape;19395;p41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6" name="Google Shape;19396;p41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7" name="Google Shape;19397;p41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8" name="Google Shape;19398;p41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9" name="Google Shape;19399;p41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0" name="Google Shape;19400;p41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1" name="Google Shape;19401;p41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2" name="Google Shape;19402;p41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3" name="Google Shape;19403;p41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4" name="Google Shape;19404;p41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5" name="Google Shape;19405;p41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406" name="Google Shape;19406;p41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7" name="Google Shape;19407;p41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8" name="Google Shape;19408;p41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9" name="Google Shape;19409;p41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0" name="Google Shape;19410;p41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1" name="Google Shape;19411;p41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2" name="Google Shape;19412;p41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3" name="Google Shape;19413;p41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4" name="Google Shape;19414;p41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5" name="Google Shape;19415;p41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6" name="Google Shape;19416;p41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7" name="Google Shape;19417;p41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8" name="Google Shape;19418;p41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9" name="Google Shape;19419;p41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0" name="Google Shape;19420;p41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1" name="Google Shape;19421;p41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2" name="Google Shape;19422;p41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3" name="Google Shape;19423;p41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4" name="Google Shape;19424;p41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5" name="Google Shape;19425;p41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6" name="Google Shape;19426;p41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7" name="Google Shape;19427;p41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8" name="Google Shape;19428;p41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9" name="Google Shape;19429;p41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0" name="Google Shape;19430;p41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1" name="Google Shape;19431;p41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2" name="Google Shape;19432;p41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3" name="Google Shape;19433;p41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4" name="Google Shape;19434;p41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5" name="Google Shape;19435;p41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6" name="Google Shape;19436;p41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7" name="Google Shape;19437;p41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8" name="Google Shape;19438;p41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9" name="Google Shape;19439;p41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0" name="Google Shape;19440;p41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1" name="Google Shape;19441;p41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2" name="Google Shape;19442;p41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3" name="Google Shape;19443;p41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4" name="Google Shape;19444;p41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5" name="Google Shape;19445;p41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6" name="Google Shape;19446;p41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7" name="Google Shape;19447;p41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8" name="Google Shape;19448;p41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9" name="Google Shape;19449;p41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0" name="Google Shape;19450;p41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1" name="Google Shape;19451;p41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2" name="Google Shape;19452;p41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3" name="Google Shape;19453;p41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4" name="Google Shape;19454;p41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5" name="Google Shape;19455;p41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6" name="Google Shape;19456;p41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7" name="Google Shape;19457;p41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8" name="Google Shape;19458;p41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9" name="Google Shape;19459;p41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0" name="Google Shape;19460;p41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1" name="Google Shape;19461;p41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2" name="Google Shape;19462;p41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3" name="Google Shape;19463;p41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4" name="Google Shape;19464;p41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5" name="Google Shape;19465;p41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6" name="Google Shape;19466;p41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7" name="Google Shape;19467;p41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8" name="Google Shape;19468;p41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9" name="Google Shape;19469;p41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0" name="Google Shape;19470;p41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1" name="Google Shape;19471;p41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2" name="Google Shape;19472;p41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3" name="Google Shape;19473;p41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4" name="Google Shape;19474;p41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5" name="Google Shape;19475;p41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6" name="Google Shape;19476;p41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7" name="Google Shape;19477;p41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8" name="Google Shape;19478;p41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9" name="Google Shape;19479;p41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0" name="Google Shape;19480;p41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1" name="Google Shape;19481;p41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2" name="Google Shape;19482;p41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3" name="Google Shape;19483;p41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4" name="Google Shape;19484;p41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5" name="Google Shape;19485;p41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6" name="Google Shape;19486;p41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7" name="Google Shape;19487;p41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8" name="Google Shape;19488;p41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9" name="Google Shape;19489;p41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0" name="Google Shape;19490;p41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1" name="Google Shape;19491;p41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2" name="Google Shape;19492;p41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3" name="Google Shape;19493;p41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4" name="Google Shape;19494;p41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5" name="Google Shape;19495;p41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6" name="Google Shape;19496;p41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7" name="Google Shape;19497;p41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8" name="Google Shape;19498;p41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9" name="Google Shape;19499;p41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0" name="Google Shape;19500;p41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1" name="Google Shape;19501;p41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2" name="Google Shape;19502;p41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3" name="Google Shape;19503;p41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4" name="Google Shape;19504;p41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5" name="Google Shape;19505;p41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506" name="Google Shape;19506;p41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19507" name="Google Shape;19507;p41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8" name="Google Shape;19508;p41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9" name="Google Shape;19509;p41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0" name="Google Shape;19510;p41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1" name="Google Shape;19511;p41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2" name="Google Shape;19512;p41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3" name="Google Shape;19513;p41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4" name="Google Shape;19514;p41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5" name="Google Shape;19515;p41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6" name="Google Shape;19516;p41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7" name="Google Shape;19517;p41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8" name="Google Shape;19518;p41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9" name="Google Shape;19519;p41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0" name="Google Shape;19520;p41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1" name="Google Shape;19521;p41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2" name="Google Shape;19522;p41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3" name="Google Shape;19523;p41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4" name="Google Shape;19524;p41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5" name="Google Shape;19525;p41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6" name="Google Shape;19526;p41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7" name="Google Shape;19527;p41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8" name="Google Shape;19528;p41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9" name="Google Shape;19529;p41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0" name="Google Shape;19530;p41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1" name="Google Shape;19531;p41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2" name="Google Shape;19532;p41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533" name="Google Shape;19533;p41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4" name="Google Shape;19534;p41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5" name="Google Shape;19535;p41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6" name="Google Shape;19536;p41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7" name="Google Shape;19537;p41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538" name="Google Shape;19538;p41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19539" name="Google Shape;19539;p41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0" name="Google Shape;19540;p41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1" name="Google Shape;19541;p41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2" name="Google Shape;19542;p41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3" name="Google Shape;19543;p41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4" name="Google Shape;19544;p41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5" name="Google Shape;19545;p41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6" name="Google Shape;19546;p41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7" name="Google Shape;19547;p41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8" name="Google Shape;19548;p41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9" name="Google Shape;19549;p41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0" name="Google Shape;19550;p41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1" name="Google Shape;19551;p41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2" name="Google Shape;19552;p41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3" name="Google Shape;19553;p41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4" name="Google Shape;19554;p41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5" name="Google Shape;19555;p41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6" name="Google Shape;19556;p41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7" name="Google Shape;19557;p41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8" name="Google Shape;19558;p41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9" name="Google Shape;19559;p41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0" name="Google Shape;19560;p41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1" name="Google Shape;19561;p41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2" name="Google Shape;19562;p41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3" name="Google Shape;19563;p41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4" name="Google Shape;19564;p41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565" name="Google Shape;19565;p41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566" name="Google Shape;19566;p41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19567" name="Google Shape;19567;p41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8" name="Google Shape;19568;p41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9" name="Google Shape;19569;p41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0" name="Google Shape;19570;p41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1" name="Google Shape;19571;p41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2" name="Google Shape;19572;p41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3" name="Google Shape;19573;p41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4" name="Google Shape;19574;p41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5" name="Google Shape;19575;p41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6" name="Google Shape;19576;p41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7" name="Google Shape;19577;p41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8" name="Google Shape;19578;p41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9" name="Google Shape;19579;p41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0" name="Google Shape;19580;p41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1" name="Google Shape;19581;p41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2" name="Google Shape;19582;p41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3" name="Google Shape;19583;p41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4" name="Google Shape;19584;p41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5" name="Google Shape;19585;p41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6" name="Google Shape;19586;p41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7" name="Google Shape;19587;p41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8" name="Google Shape;19588;p41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9" name="Google Shape;19589;p41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0" name="Google Shape;19590;p41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1" name="Google Shape;19591;p41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2" name="Google Shape;19592;p41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593" name="Google Shape;19593;p41"/>
          <p:cNvGrpSpPr/>
          <p:nvPr/>
        </p:nvGrpSpPr>
        <p:grpSpPr>
          <a:xfrm rot="2871252" flipH="1">
            <a:off x="-245518" y="3148519"/>
            <a:ext cx="1240758" cy="665148"/>
            <a:chOff x="5206900" y="826150"/>
            <a:chExt cx="599275" cy="321250"/>
          </a:xfrm>
        </p:grpSpPr>
        <p:sp>
          <p:nvSpPr>
            <p:cNvPr id="19594" name="Google Shape;19594;p41"/>
            <p:cNvSpPr/>
            <p:nvPr/>
          </p:nvSpPr>
          <p:spPr>
            <a:xfrm>
              <a:off x="5206900" y="828950"/>
              <a:ext cx="25225" cy="25625"/>
            </a:xfrm>
            <a:custGeom>
              <a:avLst/>
              <a:gdLst/>
              <a:ahLst/>
              <a:cxnLst/>
              <a:rect l="l" t="t" r="r" b="b"/>
              <a:pathLst>
                <a:path w="1009" h="1025" extrusionOk="0">
                  <a:moveTo>
                    <a:pt x="1008" y="448"/>
                  </a:moveTo>
                  <a:cubicBezTo>
                    <a:pt x="1008" y="832"/>
                    <a:pt x="544" y="1024"/>
                    <a:pt x="272" y="752"/>
                  </a:cubicBezTo>
                  <a:cubicBezTo>
                    <a:pt x="0" y="480"/>
                    <a:pt x="192" y="0"/>
                    <a:pt x="576" y="0"/>
                  </a:cubicBezTo>
                  <a:cubicBezTo>
                    <a:pt x="816" y="0"/>
                    <a:pt x="1008" y="208"/>
                    <a:pt x="1008" y="44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5" name="Google Shape;19595;p41"/>
            <p:cNvSpPr/>
            <p:nvPr/>
          </p:nvSpPr>
          <p:spPr>
            <a:xfrm>
              <a:off x="5468125" y="1067750"/>
              <a:ext cx="25625" cy="25225"/>
            </a:xfrm>
            <a:custGeom>
              <a:avLst/>
              <a:gdLst/>
              <a:ahLst/>
              <a:cxnLst/>
              <a:rect l="l" t="t" r="r" b="b"/>
              <a:pathLst>
                <a:path w="1025" h="1009" extrusionOk="0">
                  <a:moveTo>
                    <a:pt x="1024" y="433"/>
                  </a:moveTo>
                  <a:cubicBezTo>
                    <a:pt x="1024" y="817"/>
                    <a:pt x="560" y="1009"/>
                    <a:pt x="288" y="737"/>
                  </a:cubicBezTo>
                  <a:cubicBezTo>
                    <a:pt x="0" y="465"/>
                    <a:pt x="208" y="1"/>
                    <a:pt x="592" y="1"/>
                  </a:cubicBezTo>
                  <a:cubicBezTo>
                    <a:pt x="832" y="1"/>
                    <a:pt x="1024" y="193"/>
                    <a:pt x="1024" y="43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6" name="Google Shape;19596;p41"/>
            <p:cNvSpPr/>
            <p:nvPr/>
          </p:nvSpPr>
          <p:spPr>
            <a:xfrm>
              <a:off x="5679325" y="1085750"/>
              <a:ext cx="25625" cy="25650"/>
            </a:xfrm>
            <a:custGeom>
              <a:avLst/>
              <a:gdLst/>
              <a:ahLst/>
              <a:cxnLst/>
              <a:rect l="l" t="t" r="r" b="b"/>
              <a:pathLst>
                <a:path w="1025" h="1026" extrusionOk="0">
                  <a:moveTo>
                    <a:pt x="1025" y="433"/>
                  </a:moveTo>
                  <a:cubicBezTo>
                    <a:pt x="1025" y="833"/>
                    <a:pt x="545" y="1025"/>
                    <a:pt x="273" y="753"/>
                  </a:cubicBezTo>
                  <a:cubicBezTo>
                    <a:pt x="1" y="481"/>
                    <a:pt x="193" y="1"/>
                    <a:pt x="577" y="1"/>
                  </a:cubicBezTo>
                  <a:cubicBezTo>
                    <a:pt x="817" y="1"/>
                    <a:pt x="1025" y="193"/>
                    <a:pt x="1025" y="43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7" name="Google Shape;19597;p41"/>
            <p:cNvSpPr/>
            <p:nvPr/>
          </p:nvSpPr>
          <p:spPr>
            <a:xfrm>
              <a:off x="5318900" y="877350"/>
              <a:ext cx="4425" cy="4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80"/>
                  </a:moveTo>
                  <a:cubicBezTo>
                    <a:pt x="177" y="128"/>
                    <a:pt x="145" y="176"/>
                    <a:pt x="97" y="176"/>
                  </a:cubicBezTo>
                  <a:cubicBezTo>
                    <a:pt x="49" y="176"/>
                    <a:pt x="1" y="128"/>
                    <a:pt x="1" y="80"/>
                  </a:cubicBezTo>
                  <a:cubicBezTo>
                    <a:pt x="1" y="32"/>
                    <a:pt x="49" y="0"/>
                    <a:pt x="97" y="0"/>
                  </a:cubicBezTo>
                  <a:cubicBezTo>
                    <a:pt x="145" y="0"/>
                    <a:pt x="177" y="32"/>
                    <a:pt x="177" y="80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8" name="Google Shape;19598;p41"/>
            <p:cNvSpPr/>
            <p:nvPr/>
          </p:nvSpPr>
          <p:spPr>
            <a:xfrm>
              <a:off x="5749725" y="10213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1" y="97"/>
                  </a:moveTo>
                  <a:cubicBezTo>
                    <a:pt x="241" y="241"/>
                    <a:pt x="1" y="1"/>
                    <a:pt x="145" y="1"/>
                  </a:cubicBezTo>
                  <a:cubicBezTo>
                    <a:pt x="193" y="1"/>
                    <a:pt x="225" y="49"/>
                    <a:pt x="241" y="97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9" name="Google Shape;19599;p41"/>
            <p:cNvSpPr/>
            <p:nvPr/>
          </p:nvSpPr>
          <p:spPr>
            <a:xfrm>
              <a:off x="5527725" y="8749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0" y="96"/>
                  </a:moveTo>
                  <a:cubicBezTo>
                    <a:pt x="240" y="240"/>
                    <a:pt x="0" y="0"/>
                    <a:pt x="144" y="0"/>
                  </a:cubicBezTo>
                  <a:cubicBezTo>
                    <a:pt x="192" y="0"/>
                    <a:pt x="240" y="48"/>
                    <a:pt x="240" y="96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0" name="Google Shape;19600;p41"/>
            <p:cNvSpPr/>
            <p:nvPr/>
          </p:nvSpPr>
          <p:spPr>
            <a:xfrm>
              <a:off x="5418900" y="861350"/>
              <a:ext cx="6025" cy="5625"/>
            </a:xfrm>
            <a:custGeom>
              <a:avLst/>
              <a:gdLst/>
              <a:ahLst/>
              <a:cxnLst/>
              <a:rect l="l" t="t" r="r" b="b"/>
              <a:pathLst>
                <a:path w="241" h="225" extrusionOk="0">
                  <a:moveTo>
                    <a:pt x="241" y="64"/>
                  </a:moveTo>
                  <a:cubicBezTo>
                    <a:pt x="241" y="112"/>
                    <a:pt x="225" y="160"/>
                    <a:pt x="177" y="176"/>
                  </a:cubicBezTo>
                  <a:cubicBezTo>
                    <a:pt x="49" y="224"/>
                    <a:pt x="1" y="32"/>
                    <a:pt x="129" y="16"/>
                  </a:cubicBezTo>
                  <a:cubicBezTo>
                    <a:pt x="177" y="0"/>
                    <a:pt x="225" y="16"/>
                    <a:pt x="241" y="64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1" name="Google Shape;19601;p41"/>
            <p:cNvSpPr/>
            <p:nvPr/>
          </p:nvSpPr>
          <p:spPr>
            <a:xfrm>
              <a:off x="5634925" y="98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1" y="209"/>
                  </a:moveTo>
                  <a:cubicBezTo>
                    <a:pt x="481" y="385"/>
                    <a:pt x="257" y="481"/>
                    <a:pt x="129" y="353"/>
                  </a:cubicBezTo>
                  <a:cubicBezTo>
                    <a:pt x="1" y="225"/>
                    <a:pt x="97" y="1"/>
                    <a:pt x="273" y="1"/>
                  </a:cubicBezTo>
                  <a:cubicBezTo>
                    <a:pt x="385" y="1"/>
                    <a:pt x="481" y="97"/>
                    <a:pt x="481" y="209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2" name="Google Shape;19602;p41"/>
            <p:cNvSpPr/>
            <p:nvPr/>
          </p:nvSpPr>
          <p:spPr>
            <a:xfrm>
              <a:off x="5717725" y="1135775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2"/>
                  </a:moveTo>
                  <a:cubicBezTo>
                    <a:pt x="465" y="368"/>
                    <a:pt x="257" y="464"/>
                    <a:pt x="129" y="336"/>
                  </a:cubicBezTo>
                  <a:cubicBezTo>
                    <a:pt x="1" y="208"/>
                    <a:pt x="81" y="0"/>
                    <a:pt x="273" y="0"/>
                  </a:cubicBezTo>
                  <a:cubicBezTo>
                    <a:pt x="385" y="0"/>
                    <a:pt x="465" y="80"/>
                    <a:pt x="465" y="192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3" name="Google Shape;19603;p41"/>
            <p:cNvSpPr/>
            <p:nvPr/>
          </p:nvSpPr>
          <p:spPr>
            <a:xfrm>
              <a:off x="5316900" y="997350"/>
              <a:ext cx="11625" cy="12025"/>
            </a:xfrm>
            <a:custGeom>
              <a:avLst/>
              <a:gdLst/>
              <a:ahLst/>
              <a:cxnLst/>
              <a:rect l="l" t="t" r="r" b="b"/>
              <a:pathLst>
                <a:path w="465" h="481" extrusionOk="0">
                  <a:moveTo>
                    <a:pt x="465" y="209"/>
                  </a:moveTo>
                  <a:cubicBezTo>
                    <a:pt x="465" y="385"/>
                    <a:pt x="257" y="481"/>
                    <a:pt x="129" y="353"/>
                  </a:cubicBezTo>
                  <a:cubicBezTo>
                    <a:pt x="1" y="225"/>
                    <a:pt x="81" y="1"/>
                    <a:pt x="273" y="1"/>
                  </a:cubicBezTo>
                  <a:cubicBezTo>
                    <a:pt x="369" y="1"/>
                    <a:pt x="465" y="97"/>
                    <a:pt x="465" y="209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4" name="Google Shape;19604;p41"/>
            <p:cNvSpPr/>
            <p:nvPr/>
          </p:nvSpPr>
          <p:spPr>
            <a:xfrm>
              <a:off x="5331700" y="1124575"/>
              <a:ext cx="12025" cy="11625"/>
            </a:xfrm>
            <a:custGeom>
              <a:avLst/>
              <a:gdLst/>
              <a:ahLst/>
              <a:cxnLst/>
              <a:rect l="l" t="t" r="r" b="b"/>
              <a:pathLst>
                <a:path w="481" h="465" extrusionOk="0">
                  <a:moveTo>
                    <a:pt x="481" y="208"/>
                  </a:moveTo>
                  <a:cubicBezTo>
                    <a:pt x="481" y="384"/>
                    <a:pt x="257" y="464"/>
                    <a:pt x="129" y="352"/>
                  </a:cubicBezTo>
                  <a:cubicBezTo>
                    <a:pt x="1" y="224"/>
                    <a:pt x="97" y="0"/>
                    <a:pt x="273" y="0"/>
                  </a:cubicBezTo>
                  <a:cubicBezTo>
                    <a:pt x="385" y="0"/>
                    <a:pt x="481" y="96"/>
                    <a:pt x="481" y="20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5" name="Google Shape;19605;p41"/>
            <p:cNvSpPr/>
            <p:nvPr/>
          </p:nvSpPr>
          <p:spPr>
            <a:xfrm>
              <a:off x="5794150" y="90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0" y="208"/>
                  </a:moveTo>
                  <a:cubicBezTo>
                    <a:pt x="480" y="384"/>
                    <a:pt x="256" y="480"/>
                    <a:pt x="128" y="352"/>
                  </a:cubicBezTo>
                  <a:cubicBezTo>
                    <a:pt x="0" y="224"/>
                    <a:pt x="96" y="0"/>
                    <a:pt x="272" y="0"/>
                  </a:cubicBezTo>
                  <a:cubicBezTo>
                    <a:pt x="384" y="0"/>
                    <a:pt x="480" y="96"/>
                    <a:pt x="480" y="20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6" name="Google Shape;19606;p41"/>
            <p:cNvSpPr/>
            <p:nvPr/>
          </p:nvSpPr>
          <p:spPr>
            <a:xfrm>
              <a:off x="5290500" y="924950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3"/>
                  </a:moveTo>
                  <a:cubicBezTo>
                    <a:pt x="465" y="369"/>
                    <a:pt x="257" y="465"/>
                    <a:pt x="129" y="337"/>
                  </a:cubicBezTo>
                  <a:cubicBezTo>
                    <a:pt x="1" y="209"/>
                    <a:pt x="97" y="0"/>
                    <a:pt x="273" y="0"/>
                  </a:cubicBezTo>
                  <a:cubicBezTo>
                    <a:pt x="385" y="0"/>
                    <a:pt x="465" y="81"/>
                    <a:pt x="465" y="19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7" name="Google Shape;19607;p41"/>
            <p:cNvSpPr/>
            <p:nvPr/>
          </p:nvSpPr>
          <p:spPr>
            <a:xfrm>
              <a:off x="5680925" y="826150"/>
              <a:ext cx="43225" cy="43225"/>
            </a:xfrm>
            <a:custGeom>
              <a:avLst/>
              <a:gdLst/>
              <a:ahLst/>
              <a:cxnLst/>
              <a:rect l="l" t="t" r="r" b="b"/>
              <a:pathLst>
                <a:path w="1729" h="1729" extrusionOk="0">
                  <a:moveTo>
                    <a:pt x="865" y="1728"/>
                  </a:moveTo>
                  <a:lnTo>
                    <a:pt x="865" y="1728"/>
                  </a:lnTo>
                  <a:cubicBezTo>
                    <a:pt x="865" y="1248"/>
                    <a:pt x="481" y="864"/>
                    <a:pt x="1" y="864"/>
                  </a:cubicBezTo>
                  <a:lnTo>
                    <a:pt x="1" y="864"/>
                  </a:lnTo>
                  <a:cubicBezTo>
                    <a:pt x="481" y="864"/>
                    <a:pt x="865" y="480"/>
                    <a:pt x="865" y="0"/>
                  </a:cubicBezTo>
                  <a:lnTo>
                    <a:pt x="865" y="0"/>
                  </a:lnTo>
                  <a:cubicBezTo>
                    <a:pt x="865" y="480"/>
                    <a:pt x="1265" y="864"/>
                    <a:pt x="1729" y="864"/>
                  </a:cubicBezTo>
                  <a:lnTo>
                    <a:pt x="1729" y="864"/>
                  </a:lnTo>
                  <a:cubicBezTo>
                    <a:pt x="1265" y="864"/>
                    <a:pt x="865" y="1248"/>
                    <a:pt x="865" y="172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08" name="Google Shape;19608;p41"/>
          <p:cNvGrpSpPr/>
          <p:nvPr/>
        </p:nvGrpSpPr>
        <p:grpSpPr>
          <a:xfrm rot="6433525" flipH="1">
            <a:off x="1366373" y="4081001"/>
            <a:ext cx="1240716" cy="665175"/>
            <a:chOff x="5206900" y="826150"/>
            <a:chExt cx="599275" cy="321250"/>
          </a:xfrm>
        </p:grpSpPr>
        <p:sp>
          <p:nvSpPr>
            <p:cNvPr id="19609" name="Google Shape;19609;p41"/>
            <p:cNvSpPr/>
            <p:nvPr/>
          </p:nvSpPr>
          <p:spPr>
            <a:xfrm>
              <a:off x="5206900" y="828950"/>
              <a:ext cx="25225" cy="25625"/>
            </a:xfrm>
            <a:custGeom>
              <a:avLst/>
              <a:gdLst/>
              <a:ahLst/>
              <a:cxnLst/>
              <a:rect l="l" t="t" r="r" b="b"/>
              <a:pathLst>
                <a:path w="1009" h="1025" extrusionOk="0">
                  <a:moveTo>
                    <a:pt x="1008" y="448"/>
                  </a:moveTo>
                  <a:cubicBezTo>
                    <a:pt x="1008" y="832"/>
                    <a:pt x="544" y="1024"/>
                    <a:pt x="272" y="752"/>
                  </a:cubicBezTo>
                  <a:cubicBezTo>
                    <a:pt x="0" y="480"/>
                    <a:pt x="192" y="0"/>
                    <a:pt x="576" y="0"/>
                  </a:cubicBezTo>
                  <a:cubicBezTo>
                    <a:pt x="816" y="0"/>
                    <a:pt x="1008" y="208"/>
                    <a:pt x="1008" y="44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0" name="Google Shape;19610;p41"/>
            <p:cNvSpPr/>
            <p:nvPr/>
          </p:nvSpPr>
          <p:spPr>
            <a:xfrm>
              <a:off x="5468125" y="1067750"/>
              <a:ext cx="25625" cy="25225"/>
            </a:xfrm>
            <a:custGeom>
              <a:avLst/>
              <a:gdLst/>
              <a:ahLst/>
              <a:cxnLst/>
              <a:rect l="l" t="t" r="r" b="b"/>
              <a:pathLst>
                <a:path w="1025" h="1009" extrusionOk="0">
                  <a:moveTo>
                    <a:pt x="1024" y="433"/>
                  </a:moveTo>
                  <a:cubicBezTo>
                    <a:pt x="1024" y="817"/>
                    <a:pt x="560" y="1009"/>
                    <a:pt x="288" y="737"/>
                  </a:cubicBezTo>
                  <a:cubicBezTo>
                    <a:pt x="0" y="465"/>
                    <a:pt x="208" y="1"/>
                    <a:pt x="592" y="1"/>
                  </a:cubicBezTo>
                  <a:cubicBezTo>
                    <a:pt x="832" y="1"/>
                    <a:pt x="1024" y="193"/>
                    <a:pt x="1024" y="43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1" name="Google Shape;19611;p41"/>
            <p:cNvSpPr/>
            <p:nvPr/>
          </p:nvSpPr>
          <p:spPr>
            <a:xfrm>
              <a:off x="5679325" y="1085750"/>
              <a:ext cx="25625" cy="25650"/>
            </a:xfrm>
            <a:custGeom>
              <a:avLst/>
              <a:gdLst/>
              <a:ahLst/>
              <a:cxnLst/>
              <a:rect l="l" t="t" r="r" b="b"/>
              <a:pathLst>
                <a:path w="1025" h="1026" extrusionOk="0">
                  <a:moveTo>
                    <a:pt x="1025" y="433"/>
                  </a:moveTo>
                  <a:cubicBezTo>
                    <a:pt x="1025" y="833"/>
                    <a:pt x="545" y="1025"/>
                    <a:pt x="273" y="753"/>
                  </a:cubicBezTo>
                  <a:cubicBezTo>
                    <a:pt x="1" y="481"/>
                    <a:pt x="193" y="1"/>
                    <a:pt x="577" y="1"/>
                  </a:cubicBezTo>
                  <a:cubicBezTo>
                    <a:pt x="817" y="1"/>
                    <a:pt x="1025" y="193"/>
                    <a:pt x="1025" y="43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2" name="Google Shape;19612;p41"/>
            <p:cNvSpPr/>
            <p:nvPr/>
          </p:nvSpPr>
          <p:spPr>
            <a:xfrm>
              <a:off x="5318900" y="877350"/>
              <a:ext cx="4425" cy="4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80"/>
                  </a:moveTo>
                  <a:cubicBezTo>
                    <a:pt x="177" y="128"/>
                    <a:pt x="145" y="176"/>
                    <a:pt x="97" y="176"/>
                  </a:cubicBezTo>
                  <a:cubicBezTo>
                    <a:pt x="49" y="176"/>
                    <a:pt x="1" y="128"/>
                    <a:pt x="1" y="80"/>
                  </a:cubicBezTo>
                  <a:cubicBezTo>
                    <a:pt x="1" y="32"/>
                    <a:pt x="49" y="0"/>
                    <a:pt x="97" y="0"/>
                  </a:cubicBezTo>
                  <a:cubicBezTo>
                    <a:pt x="145" y="0"/>
                    <a:pt x="177" y="32"/>
                    <a:pt x="177" y="80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3" name="Google Shape;19613;p41"/>
            <p:cNvSpPr/>
            <p:nvPr/>
          </p:nvSpPr>
          <p:spPr>
            <a:xfrm>
              <a:off x="5749725" y="10213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1" y="97"/>
                  </a:moveTo>
                  <a:cubicBezTo>
                    <a:pt x="241" y="241"/>
                    <a:pt x="1" y="1"/>
                    <a:pt x="145" y="1"/>
                  </a:cubicBezTo>
                  <a:cubicBezTo>
                    <a:pt x="193" y="1"/>
                    <a:pt x="225" y="49"/>
                    <a:pt x="241" y="97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4" name="Google Shape;19614;p41"/>
            <p:cNvSpPr/>
            <p:nvPr/>
          </p:nvSpPr>
          <p:spPr>
            <a:xfrm>
              <a:off x="5527725" y="8749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0" y="96"/>
                  </a:moveTo>
                  <a:cubicBezTo>
                    <a:pt x="240" y="240"/>
                    <a:pt x="0" y="0"/>
                    <a:pt x="144" y="0"/>
                  </a:cubicBezTo>
                  <a:cubicBezTo>
                    <a:pt x="192" y="0"/>
                    <a:pt x="240" y="48"/>
                    <a:pt x="240" y="96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5" name="Google Shape;19615;p41"/>
            <p:cNvSpPr/>
            <p:nvPr/>
          </p:nvSpPr>
          <p:spPr>
            <a:xfrm>
              <a:off x="5418900" y="861350"/>
              <a:ext cx="6025" cy="5625"/>
            </a:xfrm>
            <a:custGeom>
              <a:avLst/>
              <a:gdLst/>
              <a:ahLst/>
              <a:cxnLst/>
              <a:rect l="l" t="t" r="r" b="b"/>
              <a:pathLst>
                <a:path w="241" h="225" extrusionOk="0">
                  <a:moveTo>
                    <a:pt x="241" y="64"/>
                  </a:moveTo>
                  <a:cubicBezTo>
                    <a:pt x="241" y="112"/>
                    <a:pt x="225" y="160"/>
                    <a:pt x="177" y="176"/>
                  </a:cubicBezTo>
                  <a:cubicBezTo>
                    <a:pt x="49" y="224"/>
                    <a:pt x="1" y="32"/>
                    <a:pt x="129" y="16"/>
                  </a:cubicBezTo>
                  <a:cubicBezTo>
                    <a:pt x="177" y="0"/>
                    <a:pt x="225" y="16"/>
                    <a:pt x="241" y="64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6" name="Google Shape;19616;p41"/>
            <p:cNvSpPr/>
            <p:nvPr/>
          </p:nvSpPr>
          <p:spPr>
            <a:xfrm>
              <a:off x="5634925" y="98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1" y="209"/>
                  </a:moveTo>
                  <a:cubicBezTo>
                    <a:pt x="481" y="385"/>
                    <a:pt x="257" y="481"/>
                    <a:pt x="129" y="353"/>
                  </a:cubicBezTo>
                  <a:cubicBezTo>
                    <a:pt x="1" y="225"/>
                    <a:pt x="97" y="1"/>
                    <a:pt x="273" y="1"/>
                  </a:cubicBezTo>
                  <a:cubicBezTo>
                    <a:pt x="385" y="1"/>
                    <a:pt x="481" y="97"/>
                    <a:pt x="481" y="209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7" name="Google Shape;19617;p41"/>
            <p:cNvSpPr/>
            <p:nvPr/>
          </p:nvSpPr>
          <p:spPr>
            <a:xfrm>
              <a:off x="5717725" y="1135775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2"/>
                  </a:moveTo>
                  <a:cubicBezTo>
                    <a:pt x="465" y="368"/>
                    <a:pt x="257" y="464"/>
                    <a:pt x="129" y="336"/>
                  </a:cubicBezTo>
                  <a:cubicBezTo>
                    <a:pt x="1" y="208"/>
                    <a:pt x="81" y="0"/>
                    <a:pt x="273" y="0"/>
                  </a:cubicBezTo>
                  <a:cubicBezTo>
                    <a:pt x="385" y="0"/>
                    <a:pt x="465" y="80"/>
                    <a:pt x="465" y="192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8" name="Google Shape;19618;p41"/>
            <p:cNvSpPr/>
            <p:nvPr/>
          </p:nvSpPr>
          <p:spPr>
            <a:xfrm>
              <a:off x="5316900" y="997350"/>
              <a:ext cx="11625" cy="12025"/>
            </a:xfrm>
            <a:custGeom>
              <a:avLst/>
              <a:gdLst/>
              <a:ahLst/>
              <a:cxnLst/>
              <a:rect l="l" t="t" r="r" b="b"/>
              <a:pathLst>
                <a:path w="465" h="481" extrusionOk="0">
                  <a:moveTo>
                    <a:pt x="465" y="209"/>
                  </a:moveTo>
                  <a:cubicBezTo>
                    <a:pt x="465" y="385"/>
                    <a:pt x="257" y="481"/>
                    <a:pt x="129" y="353"/>
                  </a:cubicBezTo>
                  <a:cubicBezTo>
                    <a:pt x="1" y="225"/>
                    <a:pt x="81" y="1"/>
                    <a:pt x="273" y="1"/>
                  </a:cubicBezTo>
                  <a:cubicBezTo>
                    <a:pt x="369" y="1"/>
                    <a:pt x="465" y="97"/>
                    <a:pt x="465" y="209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9" name="Google Shape;19619;p41"/>
            <p:cNvSpPr/>
            <p:nvPr/>
          </p:nvSpPr>
          <p:spPr>
            <a:xfrm>
              <a:off x="5331700" y="1124575"/>
              <a:ext cx="12025" cy="11625"/>
            </a:xfrm>
            <a:custGeom>
              <a:avLst/>
              <a:gdLst/>
              <a:ahLst/>
              <a:cxnLst/>
              <a:rect l="l" t="t" r="r" b="b"/>
              <a:pathLst>
                <a:path w="481" h="465" extrusionOk="0">
                  <a:moveTo>
                    <a:pt x="481" y="208"/>
                  </a:moveTo>
                  <a:cubicBezTo>
                    <a:pt x="481" y="384"/>
                    <a:pt x="257" y="464"/>
                    <a:pt x="129" y="352"/>
                  </a:cubicBezTo>
                  <a:cubicBezTo>
                    <a:pt x="1" y="224"/>
                    <a:pt x="97" y="0"/>
                    <a:pt x="273" y="0"/>
                  </a:cubicBezTo>
                  <a:cubicBezTo>
                    <a:pt x="385" y="0"/>
                    <a:pt x="481" y="96"/>
                    <a:pt x="481" y="20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0" name="Google Shape;19620;p41"/>
            <p:cNvSpPr/>
            <p:nvPr/>
          </p:nvSpPr>
          <p:spPr>
            <a:xfrm>
              <a:off x="5794150" y="90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0" y="208"/>
                  </a:moveTo>
                  <a:cubicBezTo>
                    <a:pt x="480" y="384"/>
                    <a:pt x="256" y="480"/>
                    <a:pt x="128" y="352"/>
                  </a:cubicBezTo>
                  <a:cubicBezTo>
                    <a:pt x="0" y="224"/>
                    <a:pt x="96" y="0"/>
                    <a:pt x="272" y="0"/>
                  </a:cubicBezTo>
                  <a:cubicBezTo>
                    <a:pt x="384" y="0"/>
                    <a:pt x="480" y="96"/>
                    <a:pt x="480" y="20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1" name="Google Shape;19621;p41"/>
            <p:cNvSpPr/>
            <p:nvPr/>
          </p:nvSpPr>
          <p:spPr>
            <a:xfrm>
              <a:off x="5290500" y="924950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3"/>
                  </a:moveTo>
                  <a:cubicBezTo>
                    <a:pt x="465" y="369"/>
                    <a:pt x="257" y="465"/>
                    <a:pt x="129" y="337"/>
                  </a:cubicBezTo>
                  <a:cubicBezTo>
                    <a:pt x="1" y="209"/>
                    <a:pt x="97" y="0"/>
                    <a:pt x="273" y="0"/>
                  </a:cubicBezTo>
                  <a:cubicBezTo>
                    <a:pt x="385" y="0"/>
                    <a:pt x="465" y="81"/>
                    <a:pt x="465" y="19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2" name="Google Shape;19622;p41"/>
            <p:cNvSpPr/>
            <p:nvPr/>
          </p:nvSpPr>
          <p:spPr>
            <a:xfrm>
              <a:off x="5680925" y="826150"/>
              <a:ext cx="43225" cy="43225"/>
            </a:xfrm>
            <a:custGeom>
              <a:avLst/>
              <a:gdLst/>
              <a:ahLst/>
              <a:cxnLst/>
              <a:rect l="l" t="t" r="r" b="b"/>
              <a:pathLst>
                <a:path w="1729" h="1729" extrusionOk="0">
                  <a:moveTo>
                    <a:pt x="865" y="1728"/>
                  </a:moveTo>
                  <a:lnTo>
                    <a:pt x="865" y="1728"/>
                  </a:lnTo>
                  <a:cubicBezTo>
                    <a:pt x="865" y="1248"/>
                    <a:pt x="481" y="864"/>
                    <a:pt x="1" y="864"/>
                  </a:cubicBezTo>
                  <a:lnTo>
                    <a:pt x="1" y="864"/>
                  </a:lnTo>
                  <a:cubicBezTo>
                    <a:pt x="481" y="864"/>
                    <a:pt x="865" y="480"/>
                    <a:pt x="865" y="0"/>
                  </a:cubicBezTo>
                  <a:lnTo>
                    <a:pt x="865" y="0"/>
                  </a:lnTo>
                  <a:cubicBezTo>
                    <a:pt x="865" y="480"/>
                    <a:pt x="1265" y="864"/>
                    <a:pt x="1729" y="864"/>
                  </a:cubicBezTo>
                  <a:lnTo>
                    <a:pt x="1729" y="864"/>
                  </a:lnTo>
                  <a:cubicBezTo>
                    <a:pt x="1265" y="864"/>
                    <a:pt x="865" y="1248"/>
                    <a:pt x="865" y="172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23" name="Google Shape;19623;p41"/>
          <p:cNvGrpSpPr/>
          <p:nvPr/>
        </p:nvGrpSpPr>
        <p:grpSpPr>
          <a:xfrm rot="-9943409">
            <a:off x="1263956" y="3737276"/>
            <a:ext cx="1240826" cy="665092"/>
            <a:chOff x="5206900" y="826150"/>
            <a:chExt cx="599275" cy="321250"/>
          </a:xfrm>
        </p:grpSpPr>
        <p:sp>
          <p:nvSpPr>
            <p:cNvPr id="19624" name="Google Shape;19624;p41"/>
            <p:cNvSpPr/>
            <p:nvPr/>
          </p:nvSpPr>
          <p:spPr>
            <a:xfrm>
              <a:off x="5206900" y="828950"/>
              <a:ext cx="25225" cy="25625"/>
            </a:xfrm>
            <a:custGeom>
              <a:avLst/>
              <a:gdLst/>
              <a:ahLst/>
              <a:cxnLst/>
              <a:rect l="l" t="t" r="r" b="b"/>
              <a:pathLst>
                <a:path w="1009" h="1025" extrusionOk="0">
                  <a:moveTo>
                    <a:pt x="1008" y="448"/>
                  </a:moveTo>
                  <a:cubicBezTo>
                    <a:pt x="1008" y="832"/>
                    <a:pt x="544" y="1024"/>
                    <a:pt x="272" y="752"/>
                  </a:cubicBezTo>
                  <a:cubicBezTo>
                    <a:pt x="0" y="480"/>
                    <a:pt x="192" y="0"/>
                    <a:pt x="576" y="0"/>
                  </a:cubicBezTo>
                  <a:cubicBezTo>
                    <a:pt x="816" y="0"/>
                    <a:pt x="1008" y="208"/>
                    <a:pt x="1008" y="44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5" name="Google Shape;19625;p41"/>
            <p:cNvSpPr/>
            <p:nvPr/>
          </p:nvSpPr>
          <p:spPr>
            <a:xfrm>
              <a:off x="5468125" y="1067750"/>
              <a:ext cx="25625" cy="25225"/>
            </a:xfrm>
            <a:custGeom>
              <a:avLst/>
              <a:gdLst/>
              <a:ahLst/>
              <a:cxnLst/>
              <a:rect l="l" t="t" r="r" b="b"/>
              <a:pathLst>
                <a:path w="1025" h="1009" extrusionOk="0">
                  <a:moveTo>
                    <a:pt x="1024" y="433"/>
                  </a:moveTo>
                  <a:cubicBezTo>
                    <a:pt x="1024" y="817"/>
                    <a:pt x="560" y="1009"/>
                    <a:pt x="288" y="737"/>
                  </a:cubicBezTo>
                  <a:cubicBezTo>
                    <a:pt x="0" y="465"/>
                    <a:pt x="208" y="1"/>
                    <a:pt x="592" y="1"/>
                  </a:cubicBezTo>
                  <a:cubicBezTo>
                    <a:pt x="832" y="1"/>
                    <a:pt x="1024" y="193"/>
                    <a:pt x="1024" y="43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6" name="Google Shape;19626;p41"/>
            <p:cNvSpPr/>
            <p:nvPr/>
          </p:nvSpPr>
          <p:spPr>
            <a:xfrm>
              <a:off x="5679325" y="1085750"/>
              <a:ext cx="25625" cy="25650"/>
            </a:xfrm>
            <a:custGeom>
              <a:avLst/>
              <a:gdLst/>
              <a:ahLst/>
              <a:cxnLst/>
              <a:rect l="l" t="t" r="r" b="b"/>
              <a:pathLst>
                <a:path w="1025" h="1026" extrusionOk="0">
                  <a:moveTo>
                    <a:pt x="1025" y="433"/>
                  </a:moveTo>
                  <a:cubicBezTo>
                    <a:pt x="1025" y="833"/>
                    <a:pt x="545" y="1025"/>
                    <a:pt x="273" y="753"/>
                  </a:cubicBezTo>
                  <a:cubicBezTo>
                    <a:pt x="1" y="481"/>
                    <a:pt x="193" y="1"/>
                    <a:pt x="577" y="1"/>
                  </a:cubicBezTo>
                  <a:cubicBezTo>
                    <a:pt x="817" y="1"/>
                    <a:pt x="1025" y="193"/>
                    <a:pt x="1025" y="43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7" name="Google Shape;19627;p41"/>
            <p:cNvSpPr/>
            <p:nvPr/>
          </p:nvSpPr>
          <p:spPr>
            <a:xfrm>
              <a:off x="5318900" y="877350"/>
              <a:ext cx="4425" cy="4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80"/>
                  </a:moveTo>
                  <a:cubicBezTo>
                    <a:pt x="177" y="128"/>
                    <a:pt x="145" y="176"/>
                    <a:pt x="97" y="176"/>
                  </a:cubicBezTo>
                  <a:cubicBezTo>
                    <a:pt x="49" y="176"/>
                    <a:pt x="1" y="128"/>
                    <a:pt x="1" y="80"/>
                  </a:cubicBezTo>
                  <a:cubicBezTo>
                    <a:pt x="1" y="32"/>
                    <a:pt x="49" y="0"/>
                    <a:pt x="97" y="0"/>
                  </a:cubicBezTo>
                  <a:cubicBezTo>
                    <a:pt x="145" y="0"/>
                    <a:pt x="177" y="32"/>
                    <a:pt x="177" y="80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8" name="Google Shape;19628;p41"/>
            <p:cNvSpPr/>
            <p:nvPr/>
          </p:nvSpPr>
          <p:spPr>
            <a:xfrm>
              <a:off x="5749725" y="10213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1" y="97"/>
                  </a:moveTo>
                  <a:cubicBezTo>
                    <a:pt x="241" y="241"/>
                    <a:pt x="1" y="1"/>
                    <a:pt x="145" y="1"/>
                  </a:cubicBezTo>
                  <a:cubicBezTo>
                    <a:pt x="193" y="1"/>
                    <a:pt x="225" y="49"/>
                    <a:pt x="241" y="97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9" name="Google Shape;19629;p41"/>
            <p:cNvSpPr/>
            <p:nvPr/>
          </p:nvSpPr>
          <p:spPr>
            <a:xfrm>
              <a:off x="5527725" y="8749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0" y="96"/>
                  </a:moveTo>
                  <a:cubicBezTo>
                    <a:pt x="240" y="240"/>
                    <a:pt x="0" y="0"/>
                    <a:pt x="144" y="0"/>
                  </a:cubicBezTo>
                  <a:cubicBezTo>
                    <a:pt x="192" y="0"/>
                    <a:pt x="240" y="48"/>
                    <a:pt x="240" y="96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0" name="Google Shape;19630;p41"/>
            <p:cNvSpPr/>
            <p:nvPr/>
          </p:nvSpPr>
          <p:spPr>
            <a:xfrm>
              <a:off x="5418900" y="861350"/>
              <a:ext cx="6025" cy="5625"/>
            </a:xfrm>
            <a:custGeom>
              <a:avLst/>
              <a:gdLst/>
              <a:ahLst/>
              <a:cxnLst/>
              <a:rect l="l" t="t" r="r" b="b"/>
              <a:pathLst>
                <a:path w="241" h="225" extrusionOk="0">
                  <a:moveTo>
                    <a:pt x="241" y="64"/>
                  </a:moveTo>
                  <a:cubicBezTo>
                    <a:pt x="241" y="112"/>
                    <a:pt x="225" y="160"/>
                    <a:pt x="177" y="176"/>
                  </a:cubicBezTo>
                  <a:cubicBezTo>
                    <a:pt x="49" y="224"/>
                    <a:pt x="1" y="32"/>
                    <a:pt x="129" y="16"/>
                  </a:cubicBezTo>
                  <a:cubicBezTo>
                    <a:pt x="177" y="0"/>
                    <a:pt x="225" y="16"/>
                    <a:pt x="241" y="64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1" name="Google Shape;19631;p41"/>
            <p:cNvSpPr/>
            <p:nvPr/>
          </p:nvSpPr>
          <p:spPr>
            <a:xfrm>
              <a:off x="5634925" y="98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1" y="209"/>
                  </a:moveTo>
                  <a:cubicBezTo>
                    <a:pt x="481" y="385"/>
                    <a:pt x="257" y="481"/>
                    <a:pt x="129" y="353"/>
                  </a:cubicBezTo>
                  <a:cubicBezTo>
                    <a:pt x="1" y="225"/>
                    <a:pt x="97" y="1"/>
                    <a:pt x="273" y="1"/>
                  </a:cubicBezTo>
                  <a:cubicBezTo>
                    <a:pt x="385" y="1"/>
                    <a:pt x="481" y="97"/>
                    <a:pt x="481" y="209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2" name="Google Shape;19632;p41"/>
            <p:cNvSpPr/>
            <p:nvPr/>
          </p:nvSpPr>
          <p:spPr>
            <a:xfrm>
              <a:off x="5717725" y="1135775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2"/>
                  </a:moveTo>
                  <a:cubicBezTo>
                    <a:pt x="465" y="368"/>
                    <a:pt x="257" y="464"/>
                    <a:pt x="129" y="336"/>
                  </a:cubicBezTo>
                  <a:cubicBezTo>
                    <a:pt x="1" y="208"/>
                    <a:pt x="81" y="0"/>
                    <a:pt x="273" y="0"/>
                  </a:cubicBezTo>
                  <a:cubicBezTo>
                    <a:pt x="385" y="0"/>
                    <a:pt x="465" y="80"/>
                    <a:pt x="465" y="192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3" name="Google Shape;19633;p41"/>
            <p:cNvSpPr/>
            <p:nvPr/>
          </p:nvSpPr>
          <p:spPr>
            <a:xfrm>
              <a:off x="5316900" y="997350"/>
              <a:ext cx="11625" cy="12025"/>
            </a:xfrm>
            <a:custGeom>
              <a:avLst/>
              <a:gdLst/>
              <a:ahLst/>
              <a:cxnLst/>
              <a:rect l="l" t="t" r="r" b="b"/>
              <a:pathLst>
                <a:path w="465" h="481" extrusionOk="0">
                  <a:moveTo>
                    <a:pt x="465" y="209"/>
                  </a:moveTo>
                  <a:cubicBezTo>
                    <a:pt x="465" y="385"/>
                    <a:pt x="257" y="481"/>
                    <a:pt x="129" y="353"/>
                  </a:cubicBezTo>
                  <a:cubicBezTo>
                    <a:pt x="1" y="225"/>
                    <a:pt x="81" y="1"/>
                    <a:pt x="273" y="1"/>
                  </a:cubicBezTo>
                  <a:cubicBezTo>
                    <a:pt x="369" y="1"/>
                    <a:pt x="465" y="97"/>
                    <a:pt x="465" y="209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4" name="Google Shape;19634;p41"/>
            <p:cNvSpPr/>
            <p:nvPr/>
          </p:nvSpPr>
          <p:spPr>
            <a:xfrm>
              <a:off x="5331700" y="1124575"/>
              <a:ext cx="12025" cy="11625"/>
            </a:xfrm>
            <a:custGeom>
              <a:avLst/>
              <a:gdLst/>
              <a:ahLst/>
              <a:cxnLst/>
              <a:rect l="l" t="t" r="r" b="b"/>
              <a:pathLst>
                <a:path w="481" h="465" extrusionOk="0">
                  <a:moveTo>
                    <a:pt x="481" y="208"/>
                  </a:moveTo>
                  <a:cubicBezTo>
                    <a:pt x="481" y="384"/>
                    <a:pt x="257" y="464"/>
                    <a:pt x="129" y="352"/>
                  </a:cubicBezTo>
                  <a:cubicBezTo>
                    <a:pt x="1" y="224"/>
                    <a:pt x="97" y="0"/>
                    <a:pt x="273" y="0"/>
                  </a:cubicBezTo>
                  <a:cubicBezTo>
                    <a:pt x="385" y="0"/>
                    <a:pt x="481" y="96"/>
                    <a:pt x="481" y="20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5" name="Google Shape;19635;p41"/>
            <p:cNvSpPr/>
            <p:nvPr/>
          </p:nvSpPr>
          <p:spPr>
            <a:xfrm>
              <a:off x="5794150" y="90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0" y="208"/>
                  </a:moveTo>
                  <a:cubicBezTo>
                    <a:pt x="480" y="384"/>
                    <a:pt x="256" y="480"/>
                    <a:pt x="128" y="352"/>
                  </a:cubicBezTo>
                  <a:cubicBezTo>
                    <a:pt x="0" y="224"/>
                    <a:pt x="96" y="0"/>
                    <a:pt x="272" y="0"/>
                  </a:cubicBezTo>
                  <a:cubicBezTo>
                    <a:pt x="384" y="0"/>
                    <a:pt x="480" y="96"/>
                    <a:pt x="480" y="20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6" name="Google Shape;19636;p41"/>
            <p:cNvSpPr/>
            <p:nvPr/>
          </p:nvSpPr>
          <p:spPr>
            <a:xfrm>
              <a:off x="5290500" y="924950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3"/>
                  </a:moveTo>
                  <a:cubicBezTo>
                    <a:pt x="465" y="369"/>
                    <a:pt x="257" y="465"/>
                    <a:pt x="129" y="337"/>
                  </a:cubicBezTo>
                  <a:cubicBezTo>
                    <a:pt x="1" y="209"/>
                    <a:pt x="97" y="0"/>
                    <a:pt x="273" y="0"/>
                  </a:cubicBezTo>
                  <a:cubicBezTo>
                    <a:pt x="385" y="0"/>
                    <a:pt x="465" y="81"/>
                    <a:pt x="465" y="19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7" name="Google Shape;19637;p41"/>
            <p:cNvSpPr/>
            <p:nvPr/>
          </p:nvSpPr>
          <p:spPr>
            <a:xfrm>
              <a:off x="5680925" y="826150"/>
              <a:ext cx="43225" cy="43225"/>
            </a:xfrm>
            <a:custGeom>
              <a:avLst/>
              <a:gdLst/>
              <a:ahLst/>
              <a:cxnLst/>
              <a:rect l="l" t="t" r="r" b="b"/>
              <a:pathLst>
                <a:path w="1729" h="1729" extrusionOk="0">
                  <a:moveTo>
                    <a:pt x="865" y="1728"/>
                  </a:moveTo>
                  <a:lnTo>
                    <a:pt x="865" y="1728"/>
                  </a:lnTo>
                  <a:cubicBezTo>
                    <a:pt x="865" y="1248"/>
                    <a:pt x="481" y="864"/>
                    <a:pt x="1" y="864"/>
                  </a:cubicBezTo>
                  <a:lnTo>
                    <a:pt x="1" y="864"/>
                  </a:lnTo>
                  <a:cubicBezTo>
                    <a:pt x="481" y="864"/>
                    <a:pt x="865" y="480"/>
                    <a:pt x="865" y="0"/>
                  </a:cubicBezTo>
                  <a:lnTo>
                    <a:pt x="865" y="0"/>
                  </a:lnTo>
                  <a:cubicBezTo>
                    <a:pt x="865" y="480"/>
                    <a:pt x="1265" y="864"/>
                    <a:pt x="1729" y="864"/>
                  </a:cubicBezTo>
                  <a:lnTo>
                    <a:pt x="1729" y="864"/>
                  </a:lnTo>
                  <a:cubicBezTo>
                    <a:pt x="1265" y="864"/>
                    <a:pt x="865" y="1248"/>
                    <a:pt x="865" y="172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38" name="Google Shape;19638;p41"/>
          <p:cNvGrpSpPr/>
          <p:nvPr/>
        </p:nvGrpSpPr>
        <p:grpSpPr>
          <a:xfrm rot="5400000" flipH="1">
            <a:off x="57271" y="1922377"/>
            <a:ext cx="1699100" cy="2145071"/>
            <a:chOff x="146217" y="2712579"/>
            <a:chExt cx="1552966" cy="1960401"/>
          </a:xfrm>
        </p:grpSpPr>
        <p:grpSp>
          <p:nvGrpSpPr>
            <p:cNvPr id="19639" name="Google Shape;19639;p41"/>
            <p:cNvGrpSpPr/>
            <p:nvPr/>
          </p:nvGrpSpPr>
          <p:grpSpPr>
            <a:xfrm>
              <a:off x="146217" y="2712579"/>
              <a:ext cx="1134008" cy="607901"/>
              <a:chOff x="5206900" y="826150"/>
              <a:chExt cx="599275" cy="321250"/>
            </a:xfrm>
          </p:grpSpPr>
          <p:sp>
            <p:nvSpPr>
              <p:cNvPr id="19640" name="Google Shape;19640;p41"/>
              <p:cNvSpPr/>
              <p:nvPr/>
            </p:nvSpPr>
            <p:spPr>
              <a:xfrm>
                <a:off x="5206900" y="828950"/>
                <a:ext cx="2522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25" extrusionOk="0">
                    <a:moveTo>
                      <a:pt x="1008" y="448"/>
                    </a:moveTo>
                    <a:cubicBezTo>
                      <a:pt x="1008" y="832"/>
                      <a:pt x="544" y="1024"/>
                      <a:pt x="272" y="752"/>
                    </a:cubicBezTo>
                    <a:cubicBezTo>
                      <a:pt x="0" y="480"/>
                      <a:pt x="192" y="0"/>
                      <a:pt x="576" y="0"/>
                    </a:cubicBezTo>
                    <a:cubicBezTo>
                      <a:pt x="816" y="0"/>
                      <a:pt x="1008" y="208"/>
                      <a:pt x="1008" y="448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1" name="Google Shape;19641;p41"/>
              <p:cNvSpPr/>
              <p:nvPr/>
            </p:nvSpPr>
            <p:spPr>
              <a:xfrm>
                <a:off x="5468125" y="1067750"/>
                <a:ext cx="2562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009" extrusionOk="0">
                    <a:moveTo>
                      <a:pt x="1024" y="433"/>
                    </a:moveTo>
                    <a:cubicBezTo>
                      <a:pt x="1024" y="817"/>
                      <a:pt x="560" y="1009"/>
                      <a:pt x="288" y="737"/>
                    </a:cubicBezTo>
                    <a:cubicBezTo>
                      <a:pt x="0" y="465"/>
                      <a:pt x="208" y="1"/>
                      <a:pt x="592" y="1"/>
                    </a:cubicBezTo>
                    <a:cubicBezTo>
                      <a:pt x="832" y="1"/>
                      <a:pt x="1024" y="193"/>
                      <a:pt x="1024" y="43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2" name="Google Shape;19642;p41"/>
              <p:cNvSpPr/>
              <p:nvPr/>
            </p:nvSpPr>
            <p:spPr>
              <a:xfrm>
                <a:off x="5679325" y="1085750"/>
                <a:ext cx="2562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026" extrusionOk="0">
                    <a:moveTo>
                      <a:pt x="1025" y="433"/>
                    </a:moveTo>
                    <a:cubicBezTo>
                      <a:pt x="1025" y="833"/>
                      <a:pt x="545" y="1025"/>
                      <a:pt x="273" y="753"/>
                    </a:cubicBezTo>
                    <a:cubicBezTo>
                      <a:pt x="1" y="481"/>
                      <a:pt x="193" y="1"/>
                      <a:pt x="577" y="1"/>
                    </a:cubicBezTo>
                    <a:cubicBezTo>
                      <a:pt x="817" y="1"/>
                      <a:pt x="1025" y="193"/>
                      <a:pt x="1025" y="43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3" name="Google Shape;19643;p41"/>
              <p:cNvSpPr/>
              <p:nvPr/>
            </p:nvSpPr>
            <p:spPr>
              <a:xfrm>
                <a:off x="5318900" y="877350"/>
                <a:ext cx="4425" cy="4425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7" extrusionOk="0">
                    <a:moveTo>
                      <a:pt x="177" y="80"/>
                    </a:moveTo>
                    <a:cubicBezTo>
                      <a:pt x="177" y="128"/>
                      <a:pt x="145" y="176"/>
                      <a:pt x="97" y="176"/>
                    </a:cubicBezTo>
                    <a:cubicBezTo>
                      <a:pt x="49" y="176"/>
                      <a:pt x="1" y="128"/>
                      <a:pt x="1" y="80"/>
                    </a:cubicBezTo>
                    <a:cubicBezTo>
                      <a:pt x="1" y="32"/>
                      <a:pt x="49" y="0"/>
                      <a:pt x="97" y="0"/>
                    </a:cubicBezTo>
                    <a:cubicBezTo>
                      <a:pt x="145" y="0"/>
                      <a:pt x="177" y="32"/>
                      <a:pt x="177" y="80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4" name="Google Shape;19644;p41"/>
              <p:cNvSpPr/>
              <p:nvPr/>
            </p:nvSpPr>
            <p:spPr>
              <a:xfrm>
                <a:off x="5749725" y="1021350"/>
                <a:ext cx="602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1" extrusionOk="0">
                    <a:moveTo>
                      <a:pt x="241" y="97"/>
                    </a:moveTo>
                    <a:cubicBezTo>
                      <a:pt x="241" y="241"/>
                      <a:pt x="1" y="1"/>
                      <a:pt x="145" y="1"/>
                    </a:cubicBezTo>
                    <a:cubicBezTo>
                      <a:pt x="193" y="1"/>
                      <a:pt x="225" y="49"/>
                      <a:pt x="241" y="9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5" name="Google Shape;19645;p41"/>
              <p:cNvSpPr/>
              <p:nvPr/>
            </p:nvSpPr>
            <p:spPr>
              <a:xfrm>
                <a:off x="5527725" y="874950"/>
                <a:ext cx="602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1" extrusionOk="0">
                    <a:moveTo>
                      <a:pt x="240" y="96"/>
                    </a:moveTo>
                    <a:cubicBezTo>
                      <a:pt x="240" y="240"/>
                      <a:pt x="0" y="0"/>
                      <a:pt x="144" y="0"/>
                    </a:cubicBezTo>
                    <a:cubicBezTo>
                      <a:pt x="192" y="0"/>
                      <a:pt x="240" y="48"/>
                      <a:pt x="240" y="96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6" name="Google Shape;19646;p41"/>
              <p:cNvSpPr/>
              <p:nvPr/>
            </p:nvSpPr>
            <p:spPr>
              <a:xfrm>
                <a:off x="5418900" y="861350"/>
                <a:ext cx="6025" cy="56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25" extrusionOk="0">
                    <a:moveTo>
                      <a:pt x="241" y="64"/>
                    </a:moveTo>
                    <a:cubicBezTo>
                      <a:pt x="241" y="112"/>
                      <a:pt x="225" y="160"/>
                      <a:pt x="177" y="176"/>
                    </a:cubicBezTo>
                    <a:cubicBezTo>
                      <a:pt x="49" y="224"/>
                      <a:pt x="1" y="32"/>
                      <a:pt x="129" y="16"/>
                    </a:cubicBezTo>
                    <a:cubicBezTo>
                      <a:pt x="177" y="0"/>
                      <a:pt x="225" y="16"/>
                      <a:pt x="241" y="64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7" name="Google Shape;19647;p41"/>
              <p:cNvSpPr/>
              <p:nvPr/>
            </p:nvSpPr>
            <p:spPr>
              <a:xfrm>
                <a:off x="5634925" y="986150"/>
                <a:ext cx="120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81" extrusionOk="0">
                    <a:moveTo>
                      <a:pt x="481" y="209"/>
                    </a:moveTo>
                    <a:cubicBezTo>
                      <a:pt x="481" y="385"/>
                      <a:pt x="257" y="481"/>
                      <a:pt x="129" y="353"/>
                    </a:cubicBezTo>
                    <a:cubicBezTo>
                      <a:pt x="1" y="225"/>
                      <a:pt x="97" y="1"/>
                      <a:pt x="273" y="1"/>
                    </a:cubicBezTo>
                    <a:cubicBezTo>
                      <a:pt x="385" y="1"/>
                      <a:pt x="481" y="97"/>
                      <a:pt x="481" y="209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8" name="Google Shape;19648;p41"/>
              <p:cNvSpPr/>
              <p:nvPr/>
            </p:nvSpPr>
            <p:spPr>
              <a:xfrm>
                <a:off x="5717725" y="1135775"/>
                <a:ext cx="116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65" extrusionOk="0">
                    <a:moveTo>
                      <a:pt x="465" y="192"/>
                    </a:moveTo>
                    <a:cubicBezTo>
                      <a:pt x="465" y="368"/>
                      <a:pt x="257" y="464"/>
                      <a:pt x="129" y="336"/>
                    </a:cubicBezTo>
                    <a:cubicBezTo>
                      <a:pt x="1" y="208"/>
                      <a:pt x="81" y="0"/>
                      <a:pt x="273" y="0"/>
                    </a:cubicBezTo>
                    <a:cubicBezTo>
                      <a:pt x="385" y="0"/>
                      <a:pt x="465" y="80"/>
                      <a:pt x="465" y="19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9" name="Google Shape;19649;p41"/>
              <p:cNvSpPr/>
              <p:nvPr/>
            </p:nvSpPr>
            <p:spPr>
              <a:xfrm>
                <a:off x="5316900" y="997350"/>
                <a:ext cx="116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81" extrusionOk="0">
                    <a:moveTo>
                      <a:pt x="465" y="209"/>
                    </a:moveTo>
                    <a:cubicBezTo>
                      <a:pt x="465" y="385"/>
                      <a:pt x="257" y="481"/>
                      <a:pt x="129" y="353"/>
                    </a:cubicBezTo>
                    <a:cubicBezTo>
                      <a:pt x="1" y="225"/>
                      <a:pt x="81" y="1"/>
                      <a:pt x="273" y="1"/>
                    </a:cubicBezTo>
                    <a:cubicBezTo>
                      <a:pt x="369" y="1"/>
                      <a:pt x="465" y="97"/>
                      <a:pt x="465" y="209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0" name="Google Shape;19650;p41"/>
              <p:cNvSpPr/>
              <p:nvPr/>
            </p:nvSpPr>
            <p:spPr>
              <a:xfrm>
                <a:off x="5331700" y="1124575"/>
                <a:ext cx="120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65" extrusionOk="0">
                    <a:moveTo>
                      <a:pt x="481" y="208"/>
                    </a:moveTo>
                    <a:cubicBezTo>
                      <a:pt x="481" y="384"/>
                      <a:pt x="257" y="464"/>
                      <a:pt x="129" y="352"/>
                    </a:cubicBezTo>
                    <a:cubicBezTo>
                      <a:pt x="1" y="224"/>
                      <a:pt x="97" y="0"/>
                      <a:pt x="273" y="0"/>
                    </a:cubicBezTo>
                    <a:cubicBezTo>
                      <a:pt x="385" y="0"/>
                      <a:pt x="481" y="96"/>
                      <a:pt x="481" y="208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1" name="Google Shape;19651;p41"/>
              <p:cNvSpPr/>
              <p:nvPr/>
            </p:nvSpPr>
            <p:spPr>
              <a:xfrm>
                <a:off x="5794150" y="906150"/>
                <a:ext cx="120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81" extrusionOk="0">
                    <a:moveTo>
                      <a:pt x="480" y="208"/>
                    </a:moveTo>
                    <a:cubicBezTo>
                      <a:pt x="480" y="384"/>
                      <a:pt x="256" y="480"/>
                      <a:pt x="128" y="352"/>
                    </a:cubicBezTo>
                    <a:cubicBezTo>
                      <a:pt x="0" y="224"/>
                      <a:pt x="96" y="0"/>
                      <a:pt x="272" y="0"/>
                    </a:cubicBezTo>
                    <a:cubicBezTo>
                      <a:pt x="384" y="0"/>
                      <a:pt x="480" y="96"/>
                      <a:pt x="480" y="208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2" name="Google Shape;19652;p41"/>
              <p:cNvSpPr/>
              <p:nvPr/>
            </p:nvSpPr>
            <p:spPr>
              <a:xfrm>
                <a:off x="5290500" y="924950"/>
                <a:ext cx="116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65" extrusionOk="0">
                    <a:moveTo>
                      <a:pt x="465" y="193"/>
                    </a:moveTo>
                    <a:cubicBezTo>
                      <a:pt x="465" y="369"/>
                      <a:pt x="257" y="465"/>
                      <a:pt x="129" y="337"/>
                    </a:cubicBezTo>
                    <a:cubicBezTo>
                      <a:pt x="1" y="209"/>
                      <a:pt x="97" y="0"/>
                      <a:pt x="273" y="0"/>
                    </a:cubicBezTo>
                    <a:cubicBezTo>
                      <a:pt x="385" y="0"/>
                      <a:pt x="465" y="81"/>
                      <a:pt x="465" y="19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3" name="Google Shape;19653;p41"/>
              <p:cNvSpPr/>
              <p:nvPr/>
            </p:nvSpPr>
            <p:spPr>
              <a:xfrm>
                <a:off x="5680925" y="826150"/>
                <a:ext cx="43225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29" extrusionOk="0">
                    <a:moveTo>
                      <a:pt x="865" y="1728"/>
                    </a:moveTo>
                    <a:lnTo>
                      <a:pt x="865" y="1728"/>
                    </a:lnTo>
                    <a:cubicBezTo>
                      <a:pt x="865" y="1248"/>
                      <a:pt x="481" y="864"/>
                      <a:pt x="1" y="864"/>
                    </a:cubicBezTo>
                    <a:lnTo>
                      <a:pt x="1" y="864"/>
                    </a:lnTo>
                    <a:cubicBezTo>
                      <a:pt x="481" y="864"/>
                      <a:pt x="865" y="480"/>
                      <a:pt x="865" y="0"/>
                    </a:cubicBezTo>
                    <a:lnTo>
                      <a:pt x="865" y="0"/>
                    </a:lnTo>
                    <a:cubicBezTo>
                      <a:pt x="865" y="480"/>
                      <a:pt x="1265" y="864"/>
                      <a:pt x="1729" y="864"/>
                    </a:cubicBezTo>
                    <a:lnTo>
                      <a:pt x="1729" y="864"/>
                    </a:lnTo>
                    <a:cubicBezTo>
                      <a:pt x="1265" y="864"/>
                      <a:pt x="865" y="1248"/>
                      <a:pt x="865" y="1728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654" name="Google Shape;19654;p41"/>
            <p:cNvGrpSpPr/>
            <p:nvPr/>
          </p:nvGrpSpPr>
          <p:grpSpPr>
            <a:xfrm rot="-9256633">
              <a:off x="489429" y="3110262"/>
              <a:ext cx="1134020" cy="607908"/>
              <a:chOff x="5206900" y="826150"/>
              <a:chExt cx="599275" cy="321250"/>
            </a:xfrm>
          </p:grpSpPr>
          <p:sp>
            <p:nvSpPr>
              <p:cNvPr id="19655" name="Google Shape;19655;p41"/>
              <p:cNvSpPr/>
              <p:nvPr/>
            </p:nvSpPr>
            <p:spPr>
              <a:xfrm>
                <a:off x="5206900" y="828950"/>
                <a:ext cx="2522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25" extrusionOk="0">
                    <a:moveTo>
                      <a:pt x="1008" y="448"/>
                    </a:moveTo>
                    <a:cubicBezTo>
                      <a:pt x="1008" y="832"/>
                      <a:pt x="544" y="1024"/>
                      <a:pt x="272" y="752"/>
                    </a:cubicBezTo>
                    <a:cubicBezTo>
                      <a:pt x="0" y="480"/>
                      <a:pt x="192" y="0"/>
                      <a:pt x="576" y="0"/>
                    </a:cubicBezTo>
                    <a:cubicBezTo>
                      <a:pt x="816" y="0"/>
                      <a:pt x="1008" y="208"/>
                      <a:pt x="1008" y="448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6" name="Google Shape;19656;p41"/>
              <p:cNvSpPr/>
              <p:nvPr/>
            </p:nvSpPr>
            <p:spPr>
              <a:xfrm>
                <a:off x="5468125" y="1067750"/>
                <a:ext cx="2562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009" extrusionOk="0">
                    <a:moveTo>
                      <a:pt x="1024" y="433"/>
                    </a:moveTo>
                    <a:cubicBezTo>
                      <a:pt x="1024" y="817"/>
                      <a:pt x="560" y="1009"/>
                      <a:pt x="288" y="737"/>
                    </a:cubicBezTo>
                    <a:cubicBezTo>
                      <a:pt x="0" y="465"/>
                      <a:pt x="208" y="1"/>
                      <a:pt x="592" y="1"/>
                    </a:cubicBezTo>
                    <a:cubicBezTo>
                      <a:pt x="832" y="1"/>
                      <a:pt x="1024" y="193"/>
                      <a:pt x="1024" y="43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7" name="Google Shape;19657;p41"/>
              <p:cNvSpPr/>
              <p:nvPr/>
            </p:nvSpPr>
            <p:spPr>
              <a:xfrm>
                <a:off x="5679325" y="1085750"/>
                <a:ext cx="2562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026" extrusionOk="0">
                    <a:moveTo>
                      <a:pt x="1025" y="433"/>
                    </a:moveTo>
                    <a:cubicBezTo>
                      <a:pt x="1025" y="833"/>
                      <a:pt x="545" y="1025"/>
                      <a:pt x="273" y="753"/>
                    </a:cubicBezTo>
                    <a:cubicBezTo>
                      <a:pt x="1" y="481"/>
                      <a:pt x="193" y="1"/>
                      <a:pt x="577" y="1"/>
                    </a:cubicBezTo>
                    <a:cubicBezTo>
                      <a:pt x="817" y="1"/>
                      <a:pt x="1025" y="193"/>
                      <a:pt x="1025" y="43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8" name="Google Shape;19658;p41"/>
              <p:cNvSpPr/>
              <p:nvPr/>
            </p:nvSpPr>
            <p:spPr>
              <a:xfrm>
                <a:off x="5318900" y="877350"/>
                <a:ext cx="4425" cy="4425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7" extrusionOk="0">
                    <a:moveTo>
                      <a:pt x="177" y="80"/>
                    </a:moveTo>
                    <a:cubicBezTo>
                      <a:pt x="177" y="128"/>
                      <a:pt x="145" y="176"/>
                      <a:pt x="97" y="176"/>
                    </a:cubicBezTo>
                    <a:cubicBezTo>
                      <a:pt x="49" y="176"/>
                      <a:pt x="1" y="128"/>
                      <a:pt x="1" y="80"/>
                    </a:cubicBezTo>
                    <a:cubicBezTo>
                      <a:pt x="1" y="32"/>
                      <a:pt x="49" y="0"/>
                      <a:pt x="97" y="0"/>
                    </a:cubicBezTo>
                    <a:cubicBezTo>
                      <a:pt x="145" y="0"/>
                      <a:pt x="177" y="32"/>
                      <a:pt x="177" y="80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9" name="Google Shape;19659;p41"/>
              <p:cNvSpPr/>
              <p:nvPr/>
            </p:nvSpPr>
            <p:spPr>
              <a:xfrm>
                <a:off x="5749725" y="1021350"/>
                <a:ext cx="602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1" extrusionOk="0">
                    <a:moveTo>
                      <a:pt x="241" y="97"/>
                    </a:moveTo>
                    <a:cubicBezTo>
                      <a:pt x="241" y="241"/>
                      <a:pt x="1" y="1"/>
                      <a:pt x="145" y="1"/>
                    </a:cubicBezTo>
                    <a:cubicBezTo>
                      <a:pt x="193" y="1"/>
                      <a:pt x="225" y="49"/>
                      <a:pt x="241" y="9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0" name="Google Shape;19660;p41"/>
              <p:cNvSpPr/>
              <p:nvPr/>
            </p:nvSpPr>
            <p:spPr>
              <a:xfrm>
                <a:off x="5527725" y="874950"/>
                <a:ext cx="602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1" extrusionOk="0">
                    <a:moveTo>
                      <a:pt x="240" y="96"/>
                    </a:moveTo>
                    <a:cubicBezTo>
                      <a:pt x="240" y="240"/>
                      <a:pt x="0" y="0"/>
                      <a:pt x="144" y="0"/>
                    </a:cubicBezTo>
                    <a:cubicBezTo>
                      <a:pt x="192" y="0"/>
                      <a:pt x="240" y="48"/>
                      <a:pt x="240" y="96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1" name="Google Shape;19661;p41"/>
              <p:cNvSpPr/>
              <p:nvPr/>
            </p:nvSpPr>
            <p:spPr>
              <a:xfrm>
                <a:off x="5418900" y="861350"/>
                <a:ext cx="6025" cy="56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25" extrusionOk="0">
                    <a:moveTo>
                      <a:pt x="241" y="64"/>
                    </a:moveTo>
                    <a:cubicBezTo>
                      <a:pt x="241" y="112"/>
                      <a:pt x="225" y="160"/>
                      <a:pt x="177" y="176"/>
                    </a:cubicBezTo>
                    <a:cubicBezTo>
                      <a:pt x="49" y="224"/>
                      <a:pt x="1" y="32"/>
                      <a:pt x="129" y="16"/>
                    </a:cubicBezTo>
                    <a:cubicBezTo>
                      <a:pt x="177" y="0"/>
                      <a:pt x="225" y="16"/>
                      <a:pt x="241" y="64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2" name="Google Shape;19662;p41"/>
              <p:cNvSpPr/>
              <p:nvPr/>
            </p:nvSpPr>
            <p:spPr>
              <a:xfrm>
                <a:off x="5634925" y="986150"/>
                <a:ext cx="120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81" extrusionOk="0">
                    <a:moveTo>
                      <a:pt x="481" y="209"/>
                    </a:moveTo>
                    <a:cubicBezTo>
                      <a:pt x="481" y="385"/>
                      <a:pt x="257" y="481"/>
                      <a:pt x="129" y="353"/>
                    </a:cubicBezTo>
                    <a:cubicBezTo>
                      <a:pt x="1" y="225"/>
                      <a:pt x="97" y="1"/>
                      <a:pt x="273" y="1"/>
                    </a:cubicBezTo>
                    <a:cubicBezTo>
                      <a:pt x="385" y="1"/>
                      <a:pt x="481" y="97"/>
                      <a:pt x="481" y="209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3" name="Google Shape;19663;p41"/>
              <p:cNvSpPr/>
              <p:nvPr/>
            </p:nvSpPr>
            <p:spPr>
              <a:xfrm>
                <a:off x="5717725" y="1135775"/>
                <a:ext cx="116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65" extrusionOk="0">
                    <a:moveTo>
                      <a:pt x="465" y="192"/>
                    </a:moveTo>
                    <a:cubicBezTo>
                      <a:pt x="465" y="368"/>
                      <a:pt x="257" y="464"/>
                      <a:pt x="129" y="336"/>
                    </a:cubicBezTo>
                    <a:cubicBezTo>
                      <a:pt x="1" y="208"/>
                      <a:pt x="81" y="0"/>
                      <a:pt x="273" y="0"/>
                    </a:cubicBezTo>
                    <a:cubicBezTo>
                      <a:pt x="385" y="0"/>
                      <a:pt x="465" y="80"/>
                      <a:pt x="465" y="19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4" name="Google Shape;19664;p41"/>
              <p:cNvSpPr/>
              <p:nvPr/>
            </p:nvSpPr>
            <p:spPr>
              <a:xfrm>
                <a:off x="5316900" y="997350"/>
                <a:ext cx="116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81" extrusionOk="0">
                    <a:moveTo>
                      <a:pt x="465" y="209"/>
                    </a:moveTo>
                    <a:cubicBezTo>
                      <a:pt x="465" y="385"/>
                      <a:pt x="257" y="481"/>
                      <a:pt x="129" y="353"/>
                    </a:cubicBezTo>
                    <a:cubicBezTo>
                      <a:pt x="1" y="225"/>
                      <a:pt x="81" y="1"/>
                      <a:pt x="273" y="1"/>
                    </a:cubicBezTo>
                    <a:cubicBezTo>
                      <a:pt x="369" y="1"/>
                      <a:pt x="465" y="97"/>
                      <a:pt x="465" y="209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5" name="Google Shape;19665;p41"/>
              <p:cNvSpPr/>
              <p:nvPr/>
            </p:nvSpPr>
            <p:spPr>
              <a:xfrm>
                <a:off x="5331700" y="1124575"/>
                <a:ext cx="120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65" extrusionOk="0">
                    <a:moveTo>
                      <a:pt x="481" y="208"/>
                    </a:moveTo>
                    <a:cubicBezTo>
                      <a:pt x="481" y="384"/>
                      <a:pt x="257" y="464"/>
                      <a:pt x="129" y="352"/>
                    </a:cubicBezTo>
                    <a:cubicBezTo>
                      <a:pt x="1" y="224"/>
                      <a:pt x="97" y="0"/>
                      <a:pt x="273" y="0"/>
                    </a:cubicBezTo>
                    <a:cubicBezTo>
                      <a:pt x="385" y="0"/>
                      <a:pt x="481" y="96"/>
                      <a:pt x="481" y="208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6" name="Google Shape;19666;p41"/>
              <p:cNvSpPr/>
              <p:nvPr/>
            </p:nvSpPr>
            <p:spPr>
              <a:xfrm>
                <a:off x="5794150" y="906150"/>
                <a:ext cx="120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81" extrusionOk="0">
                    <a:moveTo>
                      <a:pt x="480" y="208"/>
                    </a:moveTo>
                    <a:cubicBezTo>
                      <a:pt x="480" y="384"/>
                      <a:pt x="256" y="480"/>
                      <a:pt x="128" y="352"/>
                    </a:cubicBezTo>
                    <a:cubicBezTo>
                      <a:pt x="0" y="224"/>
                      <a:pt x="96" y="0"/>
                      <a:pt x="272" y="0"/>
                    </a:cubicBezTo>
                    <a:cubicBezTo>
                      <a:pt x="384" y="0"/>
                      <a:pt x="480" y="96"/>
                      <a:pt x="480" y="208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7" name="Google Shape;19667;p41"/>
              <p:cNvSpPr/>
              <p:nvPr/>
            </p:nvSpPr>
            <p:spPr>
              <a:xfrm>
                <a:off x="5290500" y="924950"/>
                <a:ext cx="116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65" extrusionOk="0">
                    <a:moveTo>
                      <a:pt x="465" y="193"/>
                    </a:moveTo>
                    <a:cubicBezTo>
                      <a:pt x="465" y="369"/>
                      <a:pt x="257" y="465"/>
                      <a:pt x="129" y="337"/>
                    </a:cubicBezTo>
                    <a:cubicBezTo>
                      <a:pt x="1" y="209"/>
                      <a:pt x="97" y="0"/>
                      <a:pt x="273" y="0"/>
                    </a:cubicBezTo>
                    <a:cubicBezTo>
                      <a:pt x="385" y="0"/>
                      <a:pt x="465" y="81"/>
                      <a:pt x="465" y="19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8" name="Google Shape;19668;p41"/>
              <p:cNvSpPr/>
              <p:nvPr/>
            </p:nvSpPr>
            <p:spPr>
              <a:xfrm>
                <a:off x="5680925" y="826150"/>
                <a:ext cx="43225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29" extrusionOk="0">
                    <a:moveTo>
                      <a:pt x="865" y="1728"/>
                    </a:moveTo>
                    <a:lnTo>
                      <a:pt x="865" y="1728"/>
                    </a:lnTo>
                    <a:cubicBezTo>
                      <a:pt x="865" y="1248"/>
                      <a:pt x="481" y="864"/>
                      <a:pt x="1" y="864"/>
                    </a:cubicBezTo>
                    <a:lnTo>
                      <a:pt x="1" y="864"/>
                    </a:lnTo>
                    <a:cubicBezTo>
                      <a:pt x="481" y="864"/>
                      <a:pt x="865" y="480"/>
                      <a:pt x="865" y="0"/>
                    </a:cubicBezTo>
                    <a:lnTo>
                      <a:pt x="865" y="0"/>
                    </a:lnTo>
                    <a:cubicBezTo>
                      <a:pt x="865" y="480"/>
                      <a:pt x="1265" y="864"/>
                      <a:pt x="1729" y="864"/>
                    </a:cubicBezTo>
                    <a:lnTo>
                      <a:pt x="1729" y="864"/>
                    </a:lnTo>
                    <a:cubicBezTo>
                      <a:pt x="1265" y="864"/>
                      <a:pt x="865" y="1248"/>
                      <a:pt x="865" y="1728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669" name="Google Shape;19669;p41"/>
            <p:cNvGrpSpPr/>
            <p:nvPr/>
          </p:nvGrpSpPr>
          <p:grpSpPr>
            <a:xfrm rot="7120513" flipH="1">
              <a:off x="538618" y="3725726"/>
              <a:ext cx="1133997" cy="607895"/>
              <a:chOff x="5206900" y="826150"/>
              <a:chExt cx="599275" cy="321250"/>
            </a:xfrm>
          </p:grpSpPr>
          <p:sp>
            <p:nvSpPr>
              <p:cNvPr id="19670" name="Google Shape;19670;p41"/>
              <p:cNvSpPr/>
              <p:nvPr/>
            </p:nvSpPr>
            <p:spPr>
              <a:xfrm>
                <a:off x="5206900" y="828950"/>
                <a:ext cx="2522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25" extrusionOk="0">
                    <a:moveTo>
                      <a:pt x="1008" y="448"/>
                    </a:moveTo>
                    <a:cubicBezTo>
                      <a:pt x="1008" y="832"/>
                      <a:pt x="544" y="1024"/>
                      <a:pt x="272" y="752"/>
                    </a:cubicBezTo>
                    <a:cubicBezTo>
                      <a:pt x="0" y="480"/>
                      <a:pt x="192" y="0"/>
                      <a:pt x="576" y="0"/>
                    </a:cubicBezTo>
                    <a:cubicBezTo>
                      <a:pt x="816" y="0"/>
                      <a:pt x="1008" y="208"/>
                      <a:pt x="1008" y="448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1" name="Google Shape;19671;p41"/>
              <p:cNvSpPr/>
              <p:nvPr/>
            </p:nvSpPr>
            <p:spPr>
              <a:xfrm>
                <a:off x="5468125" y="1067750"/>
                <a:ext cx="2562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009" extrusionOk="0">
                    <a:moveTo>
                      <a:pt x="1024" y="433"/>
                    </a:moveTo>
                    <a:cubicBezTo>
                      <a:pt x="1024" y="817"/>
                      <a:pt x="560" y="1009"/>
                      <a:pt x="288" y="737"/>
                    </a:cubicBezTo>
                    <a:cubicBezTo>
                      <a:pt x="0" y="465"/>
                      <a:pt x="208" y="1"/>
                      <a:pt x="592" y="1"/>
                    </a:cubicBezTo>
                    <a:cubicBezTo>
                      <a:pt x="832" y="1"/>
                      <a:pt x="1024" y="193"/>
                      <a:pt x="1024" y="43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2" name="Google Shape;19672;p41"/>
              <p:cNvSpPr/>
              <p:nvPr/>
            </p:nvSpPr>
            <p:spPr>
              <a:xfrm>
                <a:off x="5679325" y="1085750"/>
                <a:ext cx="2562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026" extrusionOk="0">
                    <a:moveTo>
                      <a:pt x="1025" y="433"/>
                    </a:moveTo>
                    <a:cubicBezTo>
                      <a:pt x="1025" y="833"/>
                      <a:pt x="545" y="1025"/>
                      <a:pt x="273" y="753"/>
                    </a:cubicBezTo>
                    <a:cubicBezTo>
                      <a:pt x="1" y="481"/>
                      <a:pt x="193" y="1"/>
                      <a:pt x="577" y="1"/>
                    </a:cubicBezTo>
                    <a:cubicBezTo>
                      <a:pt x="817" y="1"/>
                      <a:pt x="1025" y="193"/>
                      <a:pt x="1025" y="43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3" name="Google Shape;19673;p41"/>
              <p:cNvSpPr/>
              <p:nvPr/>
            </p:nvSpPr>
            <p:spPr>
              <a:xfrm>
                <a:off x="5318900" y="877350"/>
                <a:ext cx="4425" cy="4425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7" extrusionOk="0">
                    <a:moveTo>
                      <a:pt x="177" y="80"/>
                    </a:moveTo>
                    <a:cubicBezTo>
                      <a:pt x="177" y="128"/>
                      <a:pt x="145" y="176"/>
                      <a:pt x="97" y="176"/>
                    </a:cubicBezTo>
                    <a:cubicBezTo>
                      <a:pt x="49" y="176"/>
                      <a:pt x="1" y="128"/>
                      <a:pt x="1" y="80"/>
                    </a:cubicBezTo>
                    <a:cubicBezTo>
                      <a:pt x="1" y="32"/>
                      <a:pt x="49" y="0"/>
                      <a:pt x="97" y="0"/>
                    </a:cubicBezTo>
                    <a:cubicBezTo>
                      <a:pt x="145" y="0"/>
                      <a:pt x="177" y="32"/>
                      <a:pt x="177" y="80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4" name="Google Shape;19674;p41"/>
              <p:cNvSpPr/>
              <p:nvPr/>
            </p:nvSpPr>
            <p:spPr>
              <a:xfrm>
                <a:off x="5749725" y="1021350"/>
                <a:ext cx="602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1" extrusionOk="0">
                    <a:moveTo>
                      <a:pt x="241" y="97"/>
                    </a:moveTo>
                    <a:cubicBezTo>
                      <a:pt x="241" y="241"/>
                      <a:pt x="1" y="1"/>
                      <a:pt x="145" y="1"/>
                    </a:cubicBezTo>
                    <a:cubicBezTo>
                      <a:pt x="193" y="1"/>
                      <a:pt x="225" y="49"/>
                      <a:pt x="241" y="9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5" name="Google Shape;19675;p41"/>
              <p:cNvSpPr/>
              <p:nvPr/>
            </p:nvSpPr>
            <p:spPr>
              <a:xfrm>
                <a:off x="5527725" y="874950"/>
                <a:ext cx="602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1" extrusionOk="0">
                    <a:moveTo>
                      <a:pt x="240" y="96"/>
                    </a:moveTo>
                    <a:cubicBezTo>
                      <a:pt x="240" y="240"/>
                      <a:pt x="0" y="0"/>
                      <a:pt x="144" y="0"/>
                    </a:cubicBezTo>
                    <a:cubicBezTo>
                      <a:pt x="192" y="0"/>
                      <a:pt x="240" y="48"/>
                      <a:pt x="240" y="96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6" name="Google Shape;19676;p41"/>
              <p:cNvSpPr/>
              <p:nvPr/>
            </p:nvSpPr>
            <p:spPr>
              <a:xfrm>
                <a:off x="5418900" y="861350"/>
                <a:ext cx="6025" cy="56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25" extrusionOk="0">
                    <a:moveTo>
                      <a:pt x="241" y="64"/>
                    </a:moveTo>
                    <a:cubicBezTo>
                      <a:pt x="241" y="112"/>
                      <a:pt x="225" y="160"/>
                      <a:pt x="177" y="176"/>
                    </a:cubicBezTo>
                    <a:cubicBezTo>
                      <a:pt x="49" y="224"/>
                      <a:pt x="1" y="32"/>
                      <a:pt x="129" y="16"/>
                    </a:cubicBezTo>
                    <a:cubicBezTo>
                      <a:pt x="177" y="0"/>
                      <a:pt x="225" y="16"/>
                      <a:pt x="241" y="64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7" name="Google Shape;19677;p41"/>
              <p:cNvSpPr/>
              <p:nvPr/>
            </p:nvSpPr>
            <p:spPr>
              <a:xfrm>
                <a:off x="5634925" y="986150"/>
                <a:ext cx="120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81" extrusionOk="0">
                    <a:moveTo>
                      <a:pt x="481" y="209"/>
                    </a:moveTo>
                    <a:cubicBezTo>
                      <a:pt x="481" y="385"/>
                      <a:pt x="257" y="481"/>
                      <a:pt x="129" y="353"/>
                    </a:cubicBezTo>
                    <a:cubicBezTo>
                      <a:pt x="1" y="225"/>
                      <a:pt x="97" y="1"/>
                      <a:pt x="273" y="1"/>
                    </a:cubicBezTo>
                    <a:cubicBezTo>
                      <a:pt x="385" y="1"/>
                      <a:pt x="481" y="97"/>
                      <a:pt x="481" y="209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8" name="Google Shape;19678;p41"/>
              <p:cNvSpPr/>
              <p:nvPr/>
            </p:nvSpPr>
            <p:spPr>
              <a:xfrm>
                <a:off x="5717725" y="1135775"/>
                <a:ext cx="116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65" extrusionOk="0">
                    <a:moveTo>
                      <a:pt x="465" y="192"/>
                    </a:moveTo>
                    <a:cubicBezTo>
                      <a:pt x="465" y="368"/>
                      <a:pt x="257" y="464"/>
                      <a:pt x="129" y="336"/>
                    </a:cubicBezTo>
                    <a:cubicBezTo>
                      <a:pt x="1" y="208"/>
                      <a:pt x="81" y="0"/>
                      <a:pt x="273" y="0"/>
                    </a:cubicBezTo>
                    <a:cubicBezTo>
                      <a:pt x="385" y="0"/>
                      <a:pt x="465" y="80"/>
                      <a:pt x="465" y="19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9" name="Google Shape;19679;p41"/>
              <p:cNvSpPr/>
              <p:nvPr/>
            </p:nvSpPr>
            <p:spPr>
              <a:xfrm>
                <a:off x="5316900" y="997350"/>
                <a:ext cx="116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81" extrusionOk="0">
                    <a:moveTo>
                      <a:pt x="465" y="209"/>
                    </a:moveTo>
                    <a:cubicBezTo>
                      <a:pt x="465" y="385"/>
                      <a:pt x="257" y="481"/>
                      <a:pt x="129" y="353"/>
                    </a:cubicBezTo>
                    <a:cubicBezTo>
                      <a:pt x="1" y="225"/>
                      <a:pt x="81" y="1"/>
                      <a:pt x="273" y="1"/>
                    </a:cubicBezTo>
                    <a:cubicBezTo>
                      <a:pt x="369" y="1"/>
                      <a:pt x="465" y="97"/>
                      <a:pt x="465" y="209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0" name="Google Shape;19680;p41"/>
              <p:cNvSpPr/>
              <p:nvPr/>
            </p:nvSpPr>
            <p:spPr>
              <a:xfrm>
                <a:off x="5331700" y="1124575"/>
                <a:ext cx="120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65" extrusionOk="0">
                    <a:moveTo>
                      <a:pt x="481" y="208"/>
                    </a:moveTo>
                    <a:cubicBezTo>
                      <a:pt x="481" y="384"/>
                      <a:pt x="257" y="464"/>
                      <a:pt x="129" y="352"/>
                    </a:cubicBezTo>
                    <a:cubicBezTo>
                      <a:pt x="1" y="224"/>
                      <a:pt x="97" y="0"/>
                      <a:pt x="273" y="0"/>
                    </a:cubicBezTo>
                    <a:cubicBezTo>
                      <a:pt x="385" y="0"/>
                      <a:pt x="481" y="96"/>
                      <a:pt x="481" y="208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1" name="Google Shape;19681;p41"/>
              <p:cNvSpPr/>
              <p:nvPr/>
            </p:nvSpPr>
            <p:spPr>
              <a:xfrm>
                <a:off x="5794150" y="906150"/>
                <a:ext cx="120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81" extrusionOk="0">
                    <a:moveTo>
                      <a:pt x="480" y="208"/>
                    </a:moveTo>
                    <a:cubicBezTo>
                      <a:pt x="480" y="384"/>
                      <a:pt x="256" y="480"/>
                      <a:pt x="128" y="352"/>
                    </a:cubicBezTo>
                    <a:cubicBezTo>
                      <a:pt x="0" y="224"/>
                      <a:pt x="96" y="0"/>
                      <a:pt x="272" y="0"/>
                    </a:cubicBezTo>
                    <a:cubicBezTo>
                      <a:pt x="384" y="0"/>
                      <a:pt x="480" y="96"/>
                      <a:pt x="480" y="208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2" name="Google Shape;19682;p41"/>
              <p:cNvSpPr/>
              <p:nvPr/>
            </p:nvSpPr>
            <p:spPr>
              <a:xfrm>
                <a:off x="5290500" y="924950"/>
                <a:ext cx="116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65" extrusionOk="0">
                    <a:moveTo>
                      <a:pt x="465" y="193"/>
                    </a:moveTo>
                    <a:cubicBezTo>
                      <a:pt x="465" y="369"/>
                      <a:pt x="257" y="465"/>
                      <a:pt x="129" y="337"/>
                    </a:cubicBezTo>
                    <a:cubicBezTo>
                      <a:pt x="1" y="209"/>
                      <a:pt x="97" y="0"/>
                      <a:pt x="273" y="0"/>
                    </a:cubicBezTo>
                    <a:cubicBezTo>
                      <a:pt x="385" y="0"/>
                      <a:pt x="465" y="81"/>
                      <a:pt x="465" y="19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3" name="Google Shape;19683;p41"/>
              <p:cNvSpPr/>
              <p:nvPr/>
            </p:nvSpPr>
            <p:spPr>
              <a:xfrm>
                <a:off x="5680925" y="826150"/>
                <a:ext cx="43225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29" extrusionOk="0">
                    <a:moveTo>
                      <a:pt x="865" y="1728"/>
                    </a:moveTo>
                    <a:lnTo>
                      <a:pt x="865" y="1728"/>
                    </a:lnTo>
                    <a:cubicBezTo>
                      <a:pt x="865" y="1248"/>
                      <a:pt x="481" y="864"/>
                      <a:pt x="1" y="864"/>
                    </a:cubicBezTo>
                    <a:lnTo>
                      <a:pt x="1" y="864"/>
                    </a:lnTo>
                    <a:cubicBezTo>
                      <a:pt x="481" y="864"/>
                      <a:pt x="865" y="480"/>
                      <a:pt x="865" y="0"/>
                    </a:cubicBezTo>
                    <a:lnTo>
                      <a:pt x="865" y="0"/>
                    </a:lnTo>
                    <a:cubicBezTo>
                      <a:pt x="865" y="480"/>
                      <a:pt x="1265" y="864"/>
                      <a:pt x="1729" y="864"/>
                    </a:cubicBezTo>
                    <a:lnTo>
                      <a:pt x="1729" y="864"/>
                    </a:lnTo>
                    <a:cubicBezTo>
                      <a:pt x="1265" y="864"/>
                      <a:pt x="865" y="1248"/>
                      <a:pt x="865" y="1728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684" name="Google Shape;19684;p41"/>
          <p:cNvGrpSpPr/>
          <p:nvPr/>
        </p:nvGrpSpPr>
        <p:grpSpPr>
          <a:xfrm rot="5846386">
            <a:off x="454872" y="4197233"/>
            <a:ext cx="1240817" cy="665090"/>
            <a:chOff x="5206900" y="826150"/>
            <a:chExt cx="599275" cy="321250"/>
          </a:xfrm>
        </p:grpSpPr>
        <p:sp>
          <p:nvSpPr>
            <p:cNvPr id="19685" name="Google Shape;19685;p41"/>
            <p:cNvSpPr/>
            <p:nvPr/>
          </p:nvSpPr>
          <p:spPr>
            <a:xfrm>
              <a:off x="5206900" y="828950"/>
              <a:ext cx="25225" cy="25625"/>
            </a:xfrm>
            <a:custGeom>
              <a:avLst/>
              <a:gdLst/>
              <a:ahLst/>
              <a:cxnLst/>
              <a:rect l="l" t="t" r="r" b="b"/>
              <a:pathLst>
                <a:path w="1009" h="1025" extrusionOk="0">
                  <a:moveTo>
                    <a:pt x="1008" y="448"/>
                  </a:moveTo>
                  <a:cubicBezTo>
                    <a:pt x="1008" y="832"/>
                    <a:pt x="544" y="1024"/>
                    <a:pt x="272" y="752"/>
                  </a:cubicBezTo>
                  <a:cubicBezTo>
                    <a:pt x="0" y="480"/>
                    <a:pt x="192" y="0"/>
                    <a:pt x="576" y="0"/>
                  </a:cubicBezTo>
                  <a:cubicBezTo>
                    <a:pt x="816" y="0"/>
                    <a:pt x="1008" y="208"/>
                    <a:pt x="1008" y="44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6" name="Google Shape;19686;p41"/>
            <p:cNvSpPr/>
            <p:nvPr/>
          </p:nvSpPr>
          <p:spPr>
            <a:xfrm>
              <a:off x="5468125" y="1067750"/>
              <a:ext cx="25625" cy="25225"/>
            </a:xfrm>
            <a:custGeom>
              <a:avLst/>
              <a:gdLst/>
              <a:ahLst/>
              <a:cxnLst/>
              <a:rect l="l" t="t" r="r" b="b"/>
              <a:pathLst>
                <a:path w="1025" h="1009" extrusionOk="0">
                  <a:moveTo>
                    <a:pt x="1024" y="433"/>
                  </a:moveTo>
                  <a:cubicBezTo>
                    <a:pt x="1024" y="817"/>
                    <a:pt x="560" y="1009"/>
                    <a:pt x="288" y="737"/>
                  </a:cubicBezTo>
                  <a:cubicBezTo>
                    <a:pt x="0" y="465"/>
                    <a:pt x="208" y="1"/>
                    <a:pt x="592" y="1"/>
                  </a:cubicBezTo>
                  <a:cubicBezTo>
                    <a:pt x="832" y="1"/>
                    <a:pt x="1024" y="193"/>
                    <a:pt x="1024" y="43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7" name="Google Shape;19687;p41"/>
            <p:cNvSpPr/>
            <p:nvPr/>
          </p:nvSpPr>
          <p:spPr>
            <a:xfrm>
              <a:off x="5679325" y="1085750"/>
              <a:ext cx="25625" cy="25650"/>
            </a:xfrm>
            <a:custGeom>
              <a:avLst/>
              <a:gdLst/>
              <a:ahLst/>
              <a:cxnLst/>
              <a:rect l="l" t="t" r="r" b="b"/>
              <a:pathLst>
                <a:path w="1025" h="1026" extrusionOk="0">
                  <a:moveTo>
                    <a:pt x="1025" y="433"/>
                  </a:moveTo>
                  <a:cubicBezTo>
                    <a:pt x="1025" y="833"/>
                    <a:pt x="545" y="1025"/>
                    <a:pt x="273" y="753"/>
                  </a:cubicBezTo>
                  <a:cubicBezTo>
                    <a:pt x="1" y="481"/>
                    <a:pt x="193" y="1"/>
                    <a:pt x="577" y="1"/>
                  </a:cubicBezTo>
                  <a:cubicBezTo>
                    <a:pt x="817" y="1"/>
                    <a:pt x="1025" y="193"/>
                    <a:pt x="1025" y="43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8" name="Google Shape;19688;p41"/>
            <p:cNvSpPr/>
            <p:nvPr/>
          </p:nvSpPr>
          <p:spPr>
            <a:xfrm>
              <a:off x="5318900" y="877350"/>
              <a:ext cx="4425" cy="4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80"/>
                  </a:moveTo>
                  <a:cubicBezTo>
                    <a:pt x="177" y="128"/>
                    <a:pt x="145" y="176"/>
                    <a:pt x="97" y="176"/>
                  </a:cubicBezTo>
                  <a:cubicBezTo>
                    <a:pt x="49" y="176"/>
                    <a:pt x="1" y="128"/>
                    <a:pt x="1" y="80"/>
                  </a:cubicBezTo>
                  <a:cubicBezTo>
                    <a:pt x="1" y="32"/>
                    <a:pt x="49" y="0"/>
                    <a:pt x="97" y="0"/>
                  </a:cubicBezTo>
                  <a:cubicBezTo>
                    <a:pt x="145" y="0"/>
                    <a:pt x="177" y="32"/>
                    <a:pt x="177" y="80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9" name="Google Shape;19689;p41"/>
            <p:cNvSpPr/>
            <p:nvPr/>
          </p:nvSpPr>
          <p:spPr>
            <a:xfrm>
              <a:off x="5749725" y="10213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1" y="97"/>
                  </a:moveTo>
                  <a:cubicBezTo>
                    <a:pt x="241" y="241"/>
                    <a:pt x="1" y="1"/>
                    <a:pt x="145" y="1"/>
                  </a:cubicBezTo>
                  <a:cubicBezTo>
                    <a:pt x="193" y="1"/>
                    <a:pt x="225" y="49"/>
                    <a:pt x="241" y="97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0" name="Google Shape;19690;p41"/>
            <p:cNvSpPr/>
            <p:nvPr/>
          </p:nvSpPr>
          <p:spPr>
            <a:xfrm>
              <a:off x="5527725" y="8749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0" y="96"/>
                  </a:moveTo>
                  <a:cubicBezTo>
                    <a:pt x="240" y="240"/>
                    <a:pt x="0" y="0"/>
                    <a:pt x="144" y="0"/>
                  </a:cubicBezTo>
                  <a:cubicBezTo>
                    <a:pt x="192" y="0"/>
                    <a:pt x="240" y="48"/>
                    <a:pt x="240" y="96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1" name="Google Shape;19691;p41"/>
            <p:cNvSpPr/>
            <p:nvPr/>
          </p:nvSpPr>
          <p:spPr>
            <a:xfrm>
              <a:off x="5418900" y="861350"/>
              <a:ext cx="6025" cy="5625"/>
            </a:xfrm>
            <a:custGeom>
              <a:avLst/>
              <a:gdLst/>
              <a:ahLst/>
              <a:cxnLst/>
              <a:rect l="l" t="t" r="r" b="b"/>
              <a:pathLst>
                <a:path w="241" h="225" extrusionOk="0">
                  <a:moveTo>
                    <a:pt x="241" y="64"/>
                  </a:moveTo>
                  <a:cubicBezTo>
                    <a:pt x="241" y="112"/>
                    <a:pt x="225" y="160"/>
                    <a:pt x="177" y="176"/>
                  </a:cubicBezTo>
                  <a:cubicBezTo>
                    <a:pt x="49" y="224"/>
                    <a:pt x="1" y="32"/>
                    <a:pt x="129" y="16"/>
                  </a:cubicBezTo>
                  <a:cubicBezTo>
                    <a:pt x="177" y="0"/>
                    <a:pt x="225" y="16"/>
                    <a:pt x="241" y="64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2" name="Google Shape;19692;p41"/>
            <p:cNvSpPr/>
            <p:nvPr/>
          </p:nvSpPr>
          <p:spPr>
            <a:xfrm>
              <a:off x="5634925" y="98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1" y="209"/>
                  </a:moveTo>
                  <a:cubicBezTo>
                    <a:pt x="481" y="385"/>
                    <a:pt x="257" y="481"/>
                    <a:pt x="129" y="353"/>
                  </a:cubicBezTo>
                  <a:cubicBezTo>
                    <a:pt x="1" y="225"/>
                    <a:pt x="97" y="1"/>
                    <a:pt x="273" y="1"/>
                  </a:cubicBezTo>
                  <a:cubicBezTo>
                    <a:pt x="385" y="1"/>
                    <a:pt x="481" y="97"/>
                    <a:pt x="481" y="209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3" name="Google Shape;19693;p41"/>
            <p:cNvSpPr/>
            <p:nvPr/>
          </p:nvSpPr>
          <p:spPr>
            <a:xfrm>
              <a:off x="5717725" y="1135775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2"/>
                  </a:moveTo>
                  <a:cubicBezTo>
                    <a:pt x="465" y="368"/>
                    <a:pt x="257" y="464"/>
                    <a:pt x="129" y="336"/>
                  </a:cubicBezTo>
                  <a:cubicBezTo>
                    <a:pt x="1" y="208"/>
                    <a:pt x="81" y="0"/>
                    <a:pt x="273" y="0"/>
                  </a:cubicBezTo>
                  <a:cubicBezTo>
                    <a:pt x="385" y="0"/>
                    <a:pt x="465" y="80"/>
                    <a:pt x="465" y="192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4" name="Google Shape;19694;p41"/>
            <p:cNvSpPr/>
            <p:nvPr/>
          </p:nvSpPr>
          <p:spPr>
            <a:xfrm>
              <a:off x="5316900" y="997350"/>
              <a:ext cx="11625" cy="12025"/>
            </a:xfrm>
            <a:custGeom>
              <a:avLst/>
              <a:gdLst/>
              <a:ahLst/>
              <a:cxnLst/>
              <a:rect l="l" t="t" r="r" b="b"/>
              <a:pathLst>
                <a:path w="465" h="481" extrusionOk="0">
                  <a:moveTo>
                    <a:pt x="465" y="209"/>
                  </a:moveTo>
                  <a:cubicBezTo>
                    <a:pt x="465" y="385"/>
                    <a:pt x="257" y="481"/>
                    <a:pt x="129" y="353"/>
                  </a:cubicBezTo>
                  <a:cubicBezTo>
                    <a:pt x="1" y="225"/>
                    <a:pt x="81" y="1"/>
                    <a:pt x="273" y="1"/>
                  </a:cubicBezTo>
                  <a:cubicBezTo>
                    <a:pt x="369" y="1"/>
                    <a:pt x="465" y="97"/>
                    <a:pt x="465" y="209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5" name="Google Shape;19695;p41"/>
            <p:cNvSpPr/>
            <p:nvPr/>
          </p:nvSpPr>
          <p:spPr>
            <a:xfrm>
              <a:off x="5331700" y="1124575"/>
              <a:ext cx="12025" cy="11625"/>
            </a:xfrm>
            <a:custGeom>
              <a:avLst/>
              <a:gdLst/>
              <a:ahLst/>
              <a:cxnLst/>
              <a:rect l="l" t="t" r="r" b="b"/>
              <a:pathLst>
                <a:path w="481" h="465" extrusionOk="0">
                  <a:moveTo>
                    <a:pt x="481" y="208"/>
                  </a:moveTo>
                  <a:cubicBezTo>
                    <a:pt x="481" y="384"/>
                    <a:pt x="257" y="464"/>
                    <a:pt x="129" y="352"/>
                  </a:cubicBezTo>
                  <a:cubicBezTo>
                    <a:pt x="1" y="224"/>
                    <a:pt x="97" y="0"/>
                    <a:pt x="273" y="0"/>
                  </a:cubicBezTo>
                  <a:cubicBezTo>
                    <a:pt x="385" y="0"/>
                    <a:pt x="481" y="96"/>
                    <a:pt x="481" y="20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6" name="Google Shape;19696;p41"/>
            <p:cNvSpPr/>
            <p:nvPr/>
          </p:nvSpPr>
          <p:spPr>
            <a:xfrm>
              <a:off x="5794150" y="90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0" y="208"/>
                  </a:moveTo>
                  <a:cubicBezTo>
                    <a:pt x="480" y="384"/>
                    <a:pt x="256" y="480"/>
                    <a:pt x="128" y="352"/>
                  </a:cubicBezTo>
                  <a:cubicBezTo>
                    <a:pt x="0" y="224"/>
                    <a:pt x="96" y="0"/>
                    <a:pt x="272" y="0"/>
                  </a:cubicBezTo>
                  <a:cubicBezTo>
                    <a:pt x="384" y="0"/>
                    <a:pt x="480" y="96"/>
                    <a:pt x="480" y="20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7" name="Google Shape;19697;p41"/>
            <p:cNvSpPr/>
            <p:nvPr/>
          </p:nvSpPr>
          <p:spPr>
            <a:xfrm>
              <a:off x="5290500" y="924950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3"/>
                  </a:moveTo>
                  <a:cubicBezTo>
                    <a:pt x="465" y="369"/>
                    <a:pt x="257" y="465"/>
                    <a:pt x="129" y="337"/>
                  </a:cubicBezTo>
                  <a:cubicBezTo>
                    <a:pt x="1" y="209"/>
                    <a:pt x="97" y="0"/>
                    <a:pt x="273" y="0"/>
                  </a:cubicBezTo>
                  <a:cubicBezTo>
                    <a:pt x="385" y="0"/>
                    <a:pt x="465" y="81"/>
                    <a:pt x="465" y="19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8" name="Google Shape;19698;p41"/>
            <p:cNvSpPr/>
            <p:nvPr/>
          </p:nvSpPr>
          <p:spPr>
            <a:xfrm>
              <a:off x="5680925" y="826150"/>
              <a:ext cx="43225" cy="43225"/>
            </a:xfrm>
            <a:custGeom>
              <a:avLst/>
              <a:gdLst/>
              <a:ahLst/>
              <a:cxnLst/>
              <a:rect l="l" t="t" r="r" b="b"/>
              <a:pathLst>
                <a:path w="1729" h="1729" extrusionOk="0">
                  <a:moveTo>
                    <a:pt x="865" y="1728"/>
                  </a:moveTo>
                  <a:lnTo>
                    <a:pt x="865" y="1728"/>
                  </a:lnTo>
                  <a:cubicBezTo>
                    <a:pt x="865" y="1248"/>
                    <a:pt x="481" y="864"/>
                    <a:pt x="1" y="864"/>
                  </a:cubicBezTo>
                  <a:lnTo>
                    <a:pt x="1" y="864"/>
                  </a:lnTo>
                  <a:cubicBezTo>
                    <a:pt x="481" y="864"/>
                    <a:pt x="865" y="480"/>
                    <a:pt x="865" y="0"/>
                  </a:cubicBezTo>
                  <a:lnTo>
                    <a:pt x="865" y="0"/>
                  </a:lnTo>
                  <a:cubicBezTo>
                    <a:pt x="865" y="480"/>
                    <a:pt x="1265" y="864"/>
                    <a:pt x="1729" y="864"/>
                  </a:cubicBezTo>
                  <a:lnTo>
                    <a:pt x="1729" y="864"/>
                  </a:lnTo>
                  <a:cubicBezTo>
                    <a:pt x="1265" y="864"/>
                    <a:pt x="865" y="1248"/>
                    <a:pt x="865" y="172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99" name="Google Shape;19699;p41"/>
          <p:cNvGrpSpPr/>
          <p:nvPr/>
        </p:nvGrpSpPr>
        <p:grpSpPr>
          <a:xfrm rot="6300046" flipH="1">
            <a:off x="-304291" y="4197212"/>
            <a:ext cx="1240773" cy="665134"/>
            <a:chOff x="5206900" y="826150"/>
            <a:chExt cx="599275" cy="321250"/>
          </a:xfrm>
        </p:grpSpPr>
        <p:sp>
          <p:nvSpPr>
            <p:cNvPr id="19700" name="Google Shape;19700;p41"/>
            <p:cNvSpPr/>
            <p:nvPr/>
          </p:nvSpPr>
          <p:spPr>
            <a:xfrm>
              <a:off x="5206900" y="828950"/>
              <a:ext cx="25225" cy="25625"/>
            </a:xfrm>
            <a:custGeom>
              <a:avLst/>
              <a:gdLst/>
              <a:ahLst/>
              <a:cxnLst/>
              <a:rect l="l" t="t" r="r" b="b"/>
              <a:pathLst>
                <a:path w="1009" h="1025" extrusionOk="0">
                  <a:moveTo>
                    <a:pt x="1008" y="448"/>
                  </a:moveTo>
                  <a:cubicBezTo>
                    <a:pt x="1008" y="832"/>
                    <a:pt x="544" y="1024"/>
                    <a:pt x="272" y="752"/>
                  </a:cubicBezTo>
                  <a:cubicBezTo>
                    <a:pt x="0" y="480"/>
                    <a:pt x="192" y="0"/>
                    <a:pt x="576" y="0"/>
                  </a:cubicBezTo>
                  <a:cubicBezTo>
                    <a:pt x="816" y="0"/>
                    <a:pt x="1008" y="208"/>
                    <a:pt x="1008" y="44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1" name="Google Shape;19701;p41"/>
            <p:cNvSpPr/>
            <p:nvPr/>
          </p:nvSpPr>
          <p:spPr>
            <a:xfrm>
              <a:off x="5468125" y="1067750"/>
              <a:ext cx="25625" cy="25225"/>
            </a:xfrm>
            <a:custGeom>
              <a:avLst/>
              <a:gdLst/>
              <a:ahLst/>
              <a:cxnLst/>
              <a:rect l="l" t="t" r="r" b="b"/>
              <a:pathLst>
                <a:path w="1025" h="1009" extrusionOk="0">
                  <a:moveTo>
                    <a:pt x="1024" y="433"/>
                  </a:moveTo>
                  <a:cubicBezTo>
                    <a:pt x="1024" y="817"/>
                    <a:pt x="560" y="1009"/>
                    <a:pt x="288" y="737"/>
                  </a:cubicBezTo>
                  <a:cubicBezTo>
                    <a:pt x="0" y="465"/>
                    <a:pt x="208" y="1"/>
                    <a:pt x="592" y="1"/>
                  </a:cubicBezTo>
                  <a:cubicBezTo>
                    <a:pt x="832" y="1"/>
                    <a:pt x="1024" y="193"/>
                    <a:pt x="1024" y="43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2" name="Google Shape;19702;p41"/>
            <p:cNvSpPr/>
            <p:nvPr/>
          </p:nvSpPr>
          <p:spPr>
            <a:xfrm>
              <a:off x="5679325" y="1085750"/>
              <a:ext cx="25625" cy="25650"/>
            </a:xfrm>
            <a:custGeom>
              <a:avLst/>
              <a:gdLst/>
              <a:ahLst/>
              <a:cxnLst/>
              <a:rect l="l" t="t" r="r" b="b"/>
              <a:pathLst>
                <a:path w="1025" h="1026" extrusionOk="0">
                  <a:moveTo>
                    <a:pt x="1025" y="433"/>
                  </a:moveTo>
                  <a:cubicBezTo>
                    <a:pt x="1025" y="833"/>
                    <a:pt x="545" y="1025"/>
                    <a:pt x="273" y="753"/>
                  </a:cubicBezTo>
                  <a:cubicBezTo>
                    <a:pt x="1" y="481"/>
                    <a:pt x="193" y="1"/>
                    <a:pt x="577" y="1"/>
                  </a:cubicBezTo>
                  <a:cubicBezTo>
                    <a:pt x="817" y="1"/>
                    <a:pt x="1025" y="193"/>
                    <a:pt x="1025" y="43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3" name="Google Shape;19703;p41"/>
            <p:cNvSpPr/>
            <p:nvPr/>
          </p:nvSpPr>
          <p:spPr>
            <a:xfrm>
              <a:off x="5318900" y="877350"/>
              <a:ext cx="4425" cy="4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80"/>
                  </a:moveTo>
                  <a:cubicBezTo>
                    <a:pt x="177" y="128"/>
                    <a:pt x="145" y="176"/>
                    <a:pt x="97" y="176"/>
                  </a:cubicBezTo>
                  <a:cubicBezTo>
                    <a:pt x="49" y="176"/>
                    <a:pt x="1" y="128"/>
                    <a:pt x="1" y="80"/>
                  </a:cubicBezTo>
                  <a:cubicBezTo>
                    <a:pt x="1" y="32"/>
                    <a:pt x="49" y="0"/>
                    <a:pt x="97" y="0"/>
                  </a:cubicBezTo>
                  <a:cubicBezTo>
                    <a:pt x="145" y="0"/>
                    <a:pt x="177" y="32"/>
                    <a:pt x="177" y="80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4" name="Google Shape;19704;p41"/>
            <p:cNvSpPr/>
            <p:nvPr/>
          </p:nvSpPr>
          <p:spPr>
            <a:xfrm>
              <a:off x="5749725" y="10213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1" y="97"/>
                  </a:moveTo>
                  <a:cubicBezTo>
                    <a:pt x="241" y="241"/>
                    <a:pt x="1" y="1"/>
                    <a:pt x="145" y="1"/>
                  </a:cubicBezTo>
                  <a:cubicBezTo>
                    <a:pt x="193" y="1"/>
                    <a:pt x="225" y="49"/>
                    <a:pt x="241" y="97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5" name="Google Shape;19705;p41"/>
            <p:cNvSpPr/>
            <p:nvPr/>
          </p:nvSpPr>
          <p:spPr>
            <a:xfrm>
              <a:off x="5527725" y="8749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0" y="96"/>
                  </a:moveTo>
                  <a:cubicBezTo>
                    <a:pt x="240" y="240"/>
                    <a:pt x="0" y="0"/>
                    <a:pt x="144" y="0"/>
                  </a:cubicBezTo>
                  <a:cubicBezTo>
                    <a:pt x="192" y="0"/>
                    <a:pt x="240" y="48"/>
                    <a:pt x="240" y="96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6" name="Google Shape;19706;p41"/>
            <p:cNvSpPr/>
            <p:nvPr/>
          </p:nvSpPr>
          <p:spPr>
            <a:xfrm>
              <a:off x="5418900" y="861350"/>
              <a:ext cx="6025" cy="5625"/>
            </a:xfrm>
            <a:custGeom>
              <a:avLst/>
              <a:gdLst/>
              <a:ahLst/>
              <a:cxnLst/>
              <a:rect l="l" t="t" r="r" b="b"/>
              <a:pathLst>
                <a:path w="241" h="225" extrusionOk="0">
                  <a:moveTo>
                    <a:pt x="241" y="64"/>
                  </a:moveTo>
                  <a:cubicBezTo>
                    <a:pt x="241" y="112"/>
                    <a:pt x="225" y="160"/>
                    <a:pt x="177" y="176"/>
                  </a:cubicBezTo>
                  <a:cubicBezTo>
                    <a:pt x="49" y="224"/>
                    <a:pt x="1" y="32"/>
                    <a:pt x="129" y="16"/>
                  </a:cubicBezTo>
                  <a:cubicBezTo>
                    <a:pt x="177" y="0"/>
                    <a:pt x="225" y="16"/>
                    <a:pt x="241" y="64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7" name="Google Shape;19707;p41"/>
            <p:cNvSpPr/>
            <p:nvPr/>
          </p:nvSpPr>
          <p:spPr>
            <a:xfrm>
              <a:off x="5634925" y="98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1" y="209"/>
                  </a:moveTo>
                  <a:cubicBezTo>
                    <a:pt x="481" y="385"/>
                    <a:pt x="257" y="481"/>
                    <a:pt x="129" y="353"/>
                  </a:cubicBezTo>
                  <a:cubicBezTo>
                    <a:pt x="1" y="225"/>
                    <a:pt x="97" y="1"/>
                    <a:pt x="273" y="1"/>
                  </a:cubicBezTo>
                  <a:cubicBezTo>
                    <a:pt x="385" y="1"/>
                    <a:pt x="481" y="97"/>
                    <a:pt x="481" y="209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8" name="Google Shape;19708;p41"/>
            <p:cNvSpPr/>
            <p:nvPr/>
          </p:nvSpPr>
          <p:spPr>
            <a:xfrm>
              <a:off x="5717725" y="1135775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2"/>
                  </a:moveTo>
                  <a:cubicBezTo>
                    <a:pt x="465" y="368"/>
                    <a:pt x="257" y="464"/>
                    <a:pt x="129" y="336"/>
                  </a:cubicBezTo>
                  <a:cubicBezTo>
                    <a:pt x="1" y="208"/>
                    <a:pt x="81" y="0"/>
                    <a:pt x="273" y="0"/>
                  </a:cubicBezTo>
                  <a:cubicBezTo>
                    <a:pt x="385" y="0"/>
                    <a:pt x="465" y="80"/>
                    <a:pt x="465" y="192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9" name="Google Shape;19709;p41"/>
            <p:cNvSpPr/>
            <p:nvPr/>
          </p:nvSpPr>
          <p:spPr>
            <a:xfrm>
              <a:off x="5316900" y="997350"/>
              <a:ext cx="11625" cy="12025"/>
            </a:xfrm>
            <a:custGeom>
              <a:avLst/>
              <a:gdLst/>
              <a:ahLst/>
              <a:cxnLst/>
              <a:rect l="l" t="t" r="r" b="b"/>
              <a:pathLst>
                <a:path w="465" h="481" extrusionOk="0">
                  <a:moveTo>
                    <a:pt x="465" y="209"/>
                  </a:moveTo>
                  <a:cubicBezTo>
                    <a:pt x="465" y="385"/>
                    <a:pt x="257" y="481"/>
                    <a:pt x="129" y="353"/>
                  </a:cubicBezTo>
                  <a:cubicBezTo>
                    <a:pt x="1" y="225"/>
                    <a:pt x="81" y="1"/>
                    <a:pt x="273" y="1"/>
                  </a:cubicBezTo>
                  <a:cubicBezTo>
                    <a:pt x="369" y="1"/>
                    <a:pt x="465" y="97"/>
                    <a:pt x="465" y="209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0" name="Google Shape;19710;p41"/>
            <p:cNvSpPr/>
            <p:nvPr/>
          </p:nvSpPr>
          <p:spPr>
            <a:xfrm>
              <a:off x="5331700" y="1124575"/>
              <a:ext cx="12025" cy="11625"/>
            </a:xfrm>
            <a:custGeom>
              <a:avLst/>
              <a:gdLst/>
              <a:ahLst/>
              <a:cxnLst/>
              <a:rect l="l" t="t" r="r" b="b"/>
              <a:pathLst>
                <a:path w="481" h="465" extrusionOk="0">
                  <a:moveTo>
                    <a:pt x="481" y="208"/>
                  </a:moveTo>
                  <a:cubicBezTo>
                    <a:pt x="481" y="384"/>
                    <a:pt x="257" y="464"/>
                    <a:pt x="129" y="352"/>
                  </a:cubicBezTo>
                  <a:cubicBezTo>
                    <a:pt x="1" y="224"/>
                    <a:pt x="97" y="0"/>
                    <a:pt x="273" y="0"/>
                  </a:cubicBezTo>
                  <a:cubicBezTo>
                    <a:pt x="385" y="0"/>
                    <a:pt x="481" y="96"/>
                    <a:pt x="481" y="20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1" name="Google Shape;19711;p41"/>
            <p:cNvSpPr/>
            <p:nvPr/>
          </p:nvSpPr>
          <p:spPr>
            <a:xfrm>
              <a:off x="5794150" y="90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0" y="208"/>
                  </a:moveTo>
                  <a:cubicBezTo>
                    <a:pt x="480" y="384"/>
                    <a:pt x="256" y="480"/>
                    <a:pt x="128" y="352"/>
                  </a:cubicBezTo>
                  <a:cubicBezTo>
                    <a:pt x="0" y="224"/>
                    <a:pt x="96" y="0"/>
                    <a:pt x="272" y="0"/>
                  </a:cubicBezTo>
                  <a:cubicBezTo>
                    <a:pt x="384" y="0"/>
                    <a:pt x="480" y="96"/>
                    <a:pt x="480" y="20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2" name="Google Shape;19712;p41"/>
            <p:cNvSpPr/>
            <p:nvPr/>
          </p:nvSpPr>
          <p:spPr>
            <a:xfrm>
              <a:off x="5290500" y="924950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3"/>
                  </a:moveTo>
                  <a:cubicBezTo>
                    <a:pt x="465" y="369"/>
                    <a:pt x="257" y="465"/>
                    <a:pt x="129" y="337"/>
                  </a:cubicBezTo>
                  <a:cubicBezTo>
                    <a:pt x="1" y="209"/>
                    <a:pt x="97" y="0"/>
                    <a:pt x="273" y="0"/>
                  </a:cubicBezTo>
                  <a:cubicBezTo>
                    <a:pt x="385" y="0"/>
                    <a:pt x="465" y="81"/>
                    <a:pt x="465" y="19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3" name="Google Shape;19713;p41"/>
            <p:cNvSpPr/>
            <p:nvPr/>
          </p:nvSpPr>
          <p:spPr>
            <a:xfrm>
              <a:off x="5680925" y="826150"/>
              <a:ext cx="43225" cy="43225"/>
            </a:xfrm>
            <a:custGeom>
              <a:avLst/>
              <a:gdLst/>
              <a:ahLst/>
              <a:cxnLst/>
              <a:rect l="l" t="t" r="r" b="b"/>
              <a:pathLst>
                <a:path w="1729" h="1729" extrusionOk="0">
                  <a:moveTo>
                    <a:pt x="865" y="1728"/>
                  </a:moveTo>
                  <a:lnTo>
                    <a:pt x="865" y="1728"/>
                  </a:lnTo>
                  <a:cubicBezTo>
                    <a:pt x="865" y="1248"/>
                    <a:pt x="481" y="864"/>
                    <a:pt x="1" y="864"/>
                  </a:cubicBezTo>
                  <a:lnTo>
                    <a:pt x="1" y="864"/>
                  </a:lnTo>
                  <a:cubicBezTo>
                    <a:pt x="481" y="864"/>
                    <a:pt x="865" y="480"/>
                    <a:pt x="865" y="0"/>
                  </a:cubicBezTo>
                  <a:lnTo>
                    <a:pt x="865" y="0"/>
                  </a:lnTo>
                  <a:cubicBezTo>
                    <a:pt x="865" y="480"/>
                    <a:pt x="1265" y="864"/>
                    <a:pt x="1729" y="864"/>
                  </a:cubicBezTo>
                  <a:lnTo>
                    <a:pt x="1729" y="864"/>
                  </a:lnTo>
                  <a:cubicBezTo>
                    <a:pt x="1265" y="864"/>
                    <a:pt x="865" y="1248"/>
                    <a:pt x="865" y="172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14" name="Google Shape;19714;p41"/>
          <p:cNvGrpSpPr/>
          <p:nvPr/>
        </p:nvGrpSpPr>
        <p:grpSpPr>
          <a:xfrm rot="-8939904">
            <a:off x="828401" y="3356468"/>
            <a:ext cx="494025" cy="594555"/>
            <a:chOff x="4815275" y="840950"/>
            <a:chExt cx="432450" cy="520450"/>
          </a:xfrm>
        </p:grpSpPr>
        <p:sp>
          <p:nvSpPr>
            <p:cNvPr id="19715" name="Google Shape;19715;p41"/>
            <p:cNvSpPr/>
            <p:nvPr/>
          </p:nvSpPr>
          <p:spPr>
            <a:xfrm>
              <a:off x="4884475" y="840950"/>
              <a:ext cx="306850" cy="277250"/>
            </a:xfrm>
            <a:custGeom>
              <a:avLst/>
              <a:gdLst/>
              <a:ahLst/>
              <a:cxnLst/>
              <a:rect l="l" t="t" r="r" b="b"/>
              <a:pathLst>
                <a:path w="12274" h="11090" extrusionOk="0">
                  <a:moveTo>
                    <a:pt x="624" y="7825"/>
                  </a:moveTo>
                  <a:cubicBezTo>
                    <a:pt x="960" y="8417"/>
                    <a:pt x="1520" y="8817"/>
                    <a:pt x="2016" y="9297"/>
                  </a:cubicBezTo>
                  <a:cubicBezTo>
                    <a:pt x="2465" y="9729"/>
                    <a:pt x="2865" y="10241"/>
                    <a:pt x="3425" y="10529"/>
                  </a:cubicBezTo>
                  <a:cubicBezTo>
                    <a:pt x="3825" y="10689"/>
                    <a:pt x="4241" y="10801"/>
                    <a:pt x="4657" y="10833"/>
                  </a:cubicBezTo>
                  <a:cubicBezTo>
                    <a:pt x="5521" y="10961"/>
                    <a:pt x="6417" y="11089"/>
                    <a:pt x="7265" y="10881"/>
                  </a:cubicBezTo>
                  <a:cubicBezTo>
                    <a:pt x="8193" y="10641"/>
                    <a:pt x="8961" y="10017"/>
                    <a:pt x="9681" y="9393"/>
                  </a:cubicBezTo>
                  <a:cubicBezTo>
                    <a:pt x="10753" y="8481"/>
                    <a:pt x="11873" y="7425"/>
                    <a:pt x="12081" y="6033"/>
                  </a:cubicBezTo>
                  <a:cubicBezTo>
                    <a:pt x="12273" y="4849"/>
                    <a:pt x="11761" y="3665"/>
                    <a:pt x="10993" y="2752"/>
                  </a:cubicBezTo>
                  <a:cubicBezTo>
                    <a:pt x="10225" y="1840"/>
                    <a:pt x="9233" y="1184"/>
                    <a:pt x="8241" y="528"/>
                  </a:cubicBezTo>
                  <a:cubicBezTo>
                    <a:pt x="7841" y="272"/>
                    <a:pt x="7393" y="0"/>
                    <a:pt x="6913" y="32"/>
                  </a:cubicBezTo>
                  <a:cubicBezTo>
                    <a:pt x="6257" y="64"/>
                    <a:pt x="5793" y="656"/>
                    <a:pt x="5345" y="1136"/>
                  </a:cubicBezTo>
                  <a:cubicBezTo>
                    <a:pt x="4209" y="2352"/>
                    <a:pt x="2561" y="2544"/>
                    <a:pt x="1424" y="3553"/>
                  </a:cubicBezTo>
                  <a:cubicBezTo>
                    <a:pt x="448" y="4449"/>
                    <a:pt x="0" y="6673"/>
                    <a:pt x="624" y="7825"/>
                  </a:cubicBezTo>
                  <a:close/>
                </a:path>
              </a:pathLst>
            </a:custGeom>
            <a:solidFill>
              <a:srgbClr val="FFD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6" name="Google Shape;19716;p41"/>
            <p:cNvSpPr/>
            <p:nvPr/>
          </p:nvSpPr>
          <p:spPr>
            <a:xfrm>
              <a:off x="4815275" y="1152575"/>
              <a:ext cx="144425" cy="123625"/>
            </a:xfrm>
            <a:custGeom>
              <a:avLst/>
              <a:gdLst/>
              <a:ahLst/>
              <a:cxnLst/>
              <a:rect l="l" t="t" r="r" b="b"/>
              <a:pathLst>
                <a:path w="5777" h="4945" extrusionOk="0">
                  <a:moveTo>
                    <a:pt x="512" y="2352"/>
                  </a:moveTo>
                  <a:cubicBezTo>
                    <a:pt x="976" y="3104"/>
                    <a:pt x="1536" y="3792"/>
                    <a:pt x="2160" y="4400"/>
                  </a:cubicBezTo>
                  <a:cubicBezTo>
                    <a:pt x="2320" y="4576"/>
                    <a:pt x="2512" y="4704"/>
                    <a:pt x="2736" y="4800"/>
                  </a:cubicBezTo>
                  <a:cubicBezTo>
                    <a:pt x="3152" y="4944"/>
                    <a:pt x="3616" y="4752"/>
                    <a:pt x="4032" y="4560"/>
                  </a:cubicBezTo>
                  <a:lnTo>
                    <a:pt x="5008" y="4096"/>
                  </a:lnTo>
                  <a:cubicBezTo>
                    <a:pt x="5185" y="4016"/>
                    <a:pt x="5345" y="3920"/>
                    <a:pt x="5473" y="3792"/>
                  </a:cubicBezTo>
                  <a:cubicBezTo>
                    <a:pt x="5729" y="3536"/>
                    <a:pt x="5761" y="3136"/>
                    <a:pt x="5761" y="2784"/>
                  </a:cubicBezTo>
                  <a:cubicBezTo>
                    <a:pt x="5777" y="2288"/>
                    <a:pt x="5777" y="1728"/>
                    <a:pt x="5457" y="1360"/>
                  </a:cubicBezTo>
                  <a:cubicBezTo>
                    <a:pt x="5249" y="1136"/>
                    <a:pt x="4992" y="976"/>
                    <a:pt x="4704" y="880"/>
                  </a:cubicBezTo>
                  <a:cubicBezTo>
                    <a:pt x="3680" y="416"/>
                    <a:pt x="2528" y="0"/>
                    <a:pt x="1408" y="432"/>
                  </a:cubicBezTo>
                  <a:cubicBezTo>
                    <a:pt x="592" y="752"/>
                    <a:pt x="0" y="1520"/>
                    <a:pt x="512" y="2352"/>
                  </a:cubicBezTo>
                  <a:close/>
                </a:path>
              </a:pathLst>
            </a:custGeom>
            <a:solidFill>
              <a:srgbClr val="FFD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7" name="Google Shape;19717;p41"/>
            <p:cNvSpPr/>
            <p:nvPr/>
          </p:nvSpPr>
          <p:spPr>
            <a:xfrm>
              <a:off x="5105275" y="1188975"/>
              <a:ext cx="142450" cy="172425"/>
            </a:xfrm>
            <a:custGeom>
              <a:avLst/>
              <a:gdLst/>
              <a:ahLst/>
              <a:cxnLst/>
              <a:rect l="l" t="t" r="r" b="b"/>
              <a:pathLst>
                <a:path w="5698" h="6897" extrusionOk="0">
                  <a:moveTo>
                    <a:pt x="337" y="3040"/>
                  </a:moveTo>
                  <a:cubicBezTo>
                    <a:pt x="513" y="3264"/>
                    <a:pt x="721" y="3472"/>
                    <a:pt x="961" y="3649"/>
                  </a:cubicBezTo>
                  <a:cubicBezTo>
                    <a:pt x="1505" y="4161"/>
                    <a:pt x="1713" y="4913"/>
                    <a:pt x="2049" y="5585"/>
                  </a:cubicBezTo>
                  <a:cubicBezTo>
                    <a:pt x="2385" y="6257"/>
                    <a:pt x="2993" y="6897"/>
                    <a:pt x="3745" y="6833"/>
                  </a:cubicBezTo>
                  <a:cubicBezTo>
                    <a:pt x="4193" y="6753"/>
                    <a:pt x="4593" y="6481"/>
                    <a:pt x="4833" y="6065"/>
                  </a:cubicBezTo>
                  <a:cubicBezTo>
                    <a:pt x="5041" y="5665"/>
                    <a:pt x="5201" y="5233"/>
                    <a:pt x="5297" y="4785"/>
                  </a:cubicBezTo>
                  <a:cubicBezTo>
                    <a:pt x="5521" y="3937"/>
                    <a:pt x="5697" y="2928"/>
                    <a:pt x="5121" y="2272"/>
                  </a:cubicBezTo>
                  <a:cubicBezTo>
                    <a:pt x="4897" y="2032"/>
                    <a:pt x="4593" y="1872"/>
                    <a:pt x="4417" y="1584"/>
                  </a:cubicBezTo>
                  <a:cubicBezTo>
                    <a:pt x="4241" y="1280"/>
                    <a:pt x="4289" y="864"/>
                    <a:pt x="4097" y="544"/>
                  </a:cubicBezTo>
                  <a:cubicBezTo>
                    <a:pt x="3873" y="128"/>
                    <a:pt x="3329" y="0"/>
                    <a:pt x="2865" y="0"/>
                  </a:cubicBezTo>
                  <a:cubicBezTo>
                    <a:pt x="2129" y="0"/>
                    <a:pt x="993" y="256"/>
                    <a:pt x="561" y="912"/>
                  </a:cubicBezTo>
                  <a:cubicBezTo>
                    <a:pt x="225" y="1408"/>
                    <a:pt x="1" y="2544"/>
                    <a:pt x="337" y="3040"/>
                  </a:cubicBezTo>
                  <a:close/>
                </a:path>
              </a:pathLst>
            </a:custGeom>
            <a:solidFill>
              <a:srgbClr val="EAD1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8" name="Google Shape;19718;p41"/>
            <p:cNvSpPr/>
            <p:nvPr/>
          </p:nvSpPr>
          <p:spPr>
            <a:xfrm>
              <a:off x="5024075" y="1286975"/>
              <a:ext cx="71225" cy="58025"/>
            </a:xfrm>
            <a:custGeom>
              <a:avLst/>
              <a:gdLst/>
              <a:ahLst/>
              <a:cxnLst/>
              <a:rect l="l" t="t" r="r" b="b"/>
              <a:pathLst>
                <a:path w="2849" h="2321" extrusionOk="0">
                  <a:moveTo>
                    <a:pt x="561" y="1521"/>
                  </a:moveTo>
                  <a:cubicBezTo>
                    <a:pt x="833" y="1969"/>
                    <a:pt x="1345" y="2177"/>
                    <a:pt x="1841" y="2273"/>
                  </a:cubicBezTo>
                  <a:cubicBezTo>
                    <a:pt x="2033" y="2321"/>
                    <a:pt x="2225" y="2321"/>
                    <a:pt x="2401" y="2241"/>
                  </a:cubicBezTo>
                  <a:cubicBezTo>
                    <a:pt x="2545" y="2129"/>
                    <a:pt x="2641" y="2001"/>
                    <a:pt x="2689" y="1841"/>
                  </a:cubicBezTo>
                  <a:cubicBezTo>
                    <a:pt x="2769" y="1585"/>
                    <a:pt x="2817" y="1329"/>
                    <a:pt x="2833" y="1073"/>
                  </a:cubicBezTo>
                  <a:cubicBezTo>
                    <a:pt x="2849" y="865"/>
                    <a:pt x="2801" y="641"/>
                    <a:pt x="2689" y="449"/>
                  </a:cubicBezTo>
                  <a:cubicBezTo>
                    <a:pt x="2497" y="177"/>
                    <a:pt x="2177" y="17"/>
                    <a:pt x="1841" y="17"/>
                  </a:cubicBezTo>
                  <a:cubicBezTo>
                    <a:pt x="1041" y="1"/>
                    <a:pt x="1" y="609"/>
                    <a:pt x="561" y="1521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9" name="Google Shape;19719;p41"/>
            <p:cNvSpPr/>
            <p:nvPr/>
          </p:nvSpPr>
          <p:spPr>
            <a:xfrm>
              <a:off x="5176500" y="1064150"/>
              <a:ext cx="69625" cy="71250"/>
            </a:xfrm>
            <a:custGeom>
              <a:avLst/>
              <a:gdLst/>
              <a:ahLst/>
              <a:cxnLst/>
              <a:rect l="l" t="t" r="r" b="b"/>
              <a:pathLst>
                <a:path w="2785" h="2850" extrusionOk="0">
                  <a:moveTo>
                    <a:pt x="80" y="1409"/>
                  </a:moveTo>
                  <a:cubicBezTo>
                    <a:pt x="32" y="1457"/>
                    <a:pt x="0" y="1521"/>
                    <a:pt x="0" y="1601"/>
                  </a:cubicBezTo>
                  <a:cubicBezTo>
                    <a:pt x="16" y="1681"/>
                    <a:pt x="64" y="1745"/>
                    <a:pt x="128" y="1809"/>
                  </a:cubicBezTo>
                  <a:lnTo>
                    <a:pt x="1040" y="2705"/>
                  </a:lnTo>
                  <a:cubicBezTo>
                    <a:pt x="1088" y="2769"/>
                    <a:pt x="1168" y="2817"/>
                    <a:pt x="1248" y="2849"/>
                  </a:cubicBezTo>
                  <a:cubicBezTo>
                    <a:pt x="1360" y="2849"/>
                    <a:pt x="1472" y="2817"/>
                    <a:pt x="1552" y="2753"/>
                  </a:cubicBezTo>
                  <a:cubicBezTo>
                    <a:pt x="2048" y="2385"/>
                    <a:pt x="2320" y="1809"/>
                    <a:pt x="2560" y="1249"/>
                  </a:cubicBezTo>
                  <a:cubicBezTo>
                    <a:pt x="2672" y="993"/>
                    <a:pt x="2784" y="689"/>
                    <a:pt x="2640" y="449"/>
                  </a:cubicBezTo>
                  <a:cubicBezTo>
                    <a:pt x="2400" y="49"/>
                    <a:pt x="1520" y="1"/>
                    <a:pt x="1136" y="161"/>
                  </a:cubicBezTo>
                  <a:cubicBezTo>
                    <a:pt x="704" y="369"/>
                    <a:pt x="336" y="1025"/>
                    <a:pt x="80" y="1409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20" name="Google Shape;19720;p41"/>
          <p:cNvGrpSpPr/>
          <p:nvPr/>
        </p:nvGrpSpPr>
        <p:grpSpPr>
          <a:xfrm>
            <a:off x="7825729" y="-3"/>
            <a:ext cx="1866180" cy="2274870"/>
            <a:chOff x="7825729" y="-3"/>
            <a:chExt cx="1866180" cy="2274870"/>
          </a:xfrm>
        </p:grpSpPr>
        <p:grpSp>
          <p:nvGrpSpPr>
            <p:cNvPr id="19721" name="Google Shape;19721;p41"/>
            <p:cNvGrpSpPr/>
            <p:nvPr/>
          </p:nvGrpSpPr>
          <p:grpSpPr>
            <a:xfrm rot="-276790" flipH="1">
              <a:off x="7909234" y="64853"/>
              <a:ext cx="1699169" cy="2145157"/>
              <a:chOff x="146217" y="2712579"/>
              <a:chExt cx="1552966" cy="1960401"/>
            </a:xfrm>
          </p:grpSpPr>
          <p:grpSp>
            <p:nvGrpSpPr>
              <p:cNvPr id="19722" name="Google Shape;19722;p41"/>
              <p:cNvGrpSpPr/>
              <p:nvPr/>
            </p:nvGrpSpPr>
            <p:grpSpPr>
              <a:xfrm>
                <a:off x="146217" y="2712579"/>
                <a:ext cx="1134008" cy="607901"/>
                <a:chOff x="5206900" y="826150"/>
                <a:chExt cx="599275" cy="321250"/>
              </a:xfrm>
            </p:grpSpPr>
            <p:sp>
              <p:nvSpPr>
                <p:cNvPr id="19723" name="Google Shape;19723;p41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24" name="Google Shape;19724;p41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25" name="Google Shape;19725;p41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26" name="Google Shape;19726;p41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27" name="Google Shape;19727;p41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28" name="Google Shape;19728;p41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29" name="Google Shape;19729;p41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30" name="Google Shape;19730;p41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31" name="Google Shape;19731;p41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32" name="Google Shape;19732;p41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33" name="Google Shape;19733;p41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34" name="Google Shape;19734;p41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35" name="Google Shape;19735;p41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36" name="Google Shape;19736;p41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737" name="Google Shape;19737;p41"/>
              <p:cNvGrpSpPr/>
              <p:nvPr/>
            </p:nvGrpSpPr>
            <p:grpSpPr>
              <a:xfrm rot="-9256633">
                <a:off x="489429" y="3110262"/>
                <a:ext cx="1134020" cy="607908"/>
                <a:chOff x="5206900" y="826150"/>
                <a:chExt cx="599275" cy="321250"/>
              </a:xfrm>
            </p:grpSpPr>
            <p:sp>
              <p:nvSpPr>
                <p:cNvPr id="19738" name="Google Shape;19738;p41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39" name="Google Shape;19739;p41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40" name="Google Shape;19740;p41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41" name="Google Shape;19741;p41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42" name="Google Shape;19742;p41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43" name="Google Shape;19743;p41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44" name="Google Shape;19744;p41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45" name="Google Shape;19745;p41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46" name="Google Shape;19746;p41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47" name="Google Shape;19747;p41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48" name="Google Shape;19748;p41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49" name="Google Shape;19749;p41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50" name="Google Shape;19750;p41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51" name="Google Shape;19751;p41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752" name="Google Shape;19752;p41"/>
              <p:cNvGrpSpPr/>
              <p:nvPr/>
            </p:nvGrpSpPr>
            <p:grpSpPr>
              <a:xfrm rot="7120513" flipH="1">
                <a:off x="538618" y="3725726"/>
                <a:ext cx="1133997" cy="607895"/>
                <a:chOff x="5206900" y="826150"/>
                <a:chExt cx="599275" cy="321250"/>
              </a:xfrm>
            </p:grpSpPr>
            <p:sp>
              <p:nvSpPr>
                <p:cNvPr id="19753" name="Google Shape;19753;p41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54" name="Google Shape;19754;p41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55" name="Google Shape;19755;p41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56" name="Google Shape;19756;p41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57" name="Google Shape;19757;p41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58" name="Google Shape;19758;p41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59" name="Google Shape;19759;p41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60" name="Google Shape;19760;p41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61" name="Google Shape;19761;p41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62" name="Google Shape;19762;p41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63" name="Google Shape;19763;p41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64" name="Google Shape;19764;p41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65" name="Google Shape;19765;p41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66" name="Google Shape;19766;p41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9767" name="Google Shape;19767;p41"/>
            <p:cNvGrpSpPr/>
            <p:nvPr/>
          </p:nvGrpSpPr>
          <p:grpSpPr>
            <a:xfrm>
              <a:off x="8189095" y="1182633"/>
              <a:ext cx="723331" cy="725642"/>
              <a:chOff x="6065295" y="2472383"/>
              <a:chExt cx="723331" cy="725642"/>
            </a:xfrm>
          </p:grpSpPr>
          <p:sp>
            <p:nvSpPr>
              <p:cNvPr id="19768" name="Google Shape;19768;p41"/>
              <p:cNvSpPr/>
              <p:nvPr/>
            </p:nvSpPr>
            <p:spPr>
              <a:xfrm>
                <a:off x="6065295" y="2472383"/>
                <a:ext cx="723331" cy="723551"/>
              </a:xfrm>
              <a:custGeom>
                <a:avLst/>
                <a:gdLst/>
                <a:ahLst/>
                <a:cxnLst/>
                <a:rect l="l" t="t" r="r" b="b"/>
                <a:pathLst>
                  <a:path w="6572" h="6574" extrusionOk="0">
                    <a:moveTo>
                      <a:pt x="3296" y="0"/>
                    </a:moveTo>
                    <a:cubicBezTo>
                      <a:pt x="2433" y="0"/>
                      <a:pt x="1563" y="335"/>
                      <a:pt x="901" y="1013"/>
                    </a:cubicBezTo>
                    <a:cubicBezTo>
                      <a:pt x="668" y="1246"/>
                      <a:pt x="501" y="1513"/>
                      <a:pt x="367" y="1813"/>
                    </a:cubicBezTo>
                    <a:cubicBezTo>
                      <a:pt x="134" y="2280"/>
                      <a:pt x="0" y="2780"/>
                      <a:pt x="0" y="3281"/>
                    </a:cubicBezTo>
                    <a:lnTo>
                      <a:pt x="0" y="3581"/>
                    </a:lnTo>
                    <a:cubicBezTo>
                      <a:pt x="151" y="5360"/>
                      <a:pt x="1674" y="6574"/>
                      <a:pt x="3300" y="6574"/>
                    </a:cubicBezTo>
                    <a:cubicBezTo>
                      <a:pt x="3839" y="6574"/>
                      <a:pt x="4389" y="6440"/>
                      <a:pt x="4904" y="6150"/>
                    </a:cubicBezTo>
                    <a:cubicBezTo>
                      <a:pt x="5471" y="5816"/>
                      <a:pt x="5938" y="5316"/>
                      <a:pt x="6238" y="4715"/>
                    </a:cubicBezTo>
                    <a:cubicBezTo>
                      <a:pt x="6372" y="4448"/>
                      <a:pt x="6472" y="4148"/>
                      <a:pt x="6505" y="3881"/>
                    </a:cubicBezTo>
                    <a:cubicBezTo>
                      <a:pt x="6538" y="3681"/>
                      <a:pt x="6572" y="3481"/>
                      <a:pt x="6572" y="3314"/>
                    </a:cubicBezTo>
                    <a:cubicBezTo>
                      <a:pt x="6572" y="3047"/>
                      <a:pt x="6538" y="2814"/>
                      <a:pt x="6505" y="2580"/>
                    </a:cubicBezTo>
                    <a:cubicBezTo>
                      <a:pt x="6372" y="2080"/>
                      <a:pt x="6171" y="1646"/>
                      <a:pt x="5871" y="1246"/>
                    </a:cubicBezTo>
                    <a:cubicBezTo>
                      <a:pt x="5220" y="419"/>
                      <a:pt x="4262" y="0"/>
                      <a:pt x="3296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769" name="Google Shape;19769;p41"/>
              <p:cNvGrpSpPr/>
              <p:nvPr/>
            </p:nvGrpSpPr>
            <p:grpSpPr>
              <a:xfrm>
                <a:off x="6065295" y="2587398"/>
                <a:ext cx="716067" cy="610627"/>
                <a:chOff x="6065295" y="2587398"/>
                <a:chExt cx="716067" cy="610627"/>
              </a:xfrm>
            </p:grpSpPr>
            <p:sp>
              <p:nvSpPr>
                <p:cNvPr id="19770" name="Google Shape;19770;p41"/>
                <p:cNvSpPr/>
                <p:nvPr/>
              </p:nvSpPr>
              <p:spPr>
                <a:xfrm>
                  <a:off x="6101946" y="2587398"/>
                  <a:ext cx="675674" cy="21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9" h="1913" extrusionOk="0">
                      <a:moveTo>
                        <a:pt x="568" y="1"/>
                      </a:moveTo>
                      <a:cubicBezTo>
                        <a:pt x="335" y="234"/>
                        <a:pt x="168" y="501"/>
                        <a:pt x="1" y="768"/>
                      </a:cubicBezTo>
                      <a:cubicBezTo>
                        <a:pt x="134" y="801"/>
                        <a:pt x="268" y="868"/>
                        <a:pt x="401" y="935"/>
                      </a:cubicBezTo>
                      <a:cubicBezTo>
                        <a:pt x="501" y="1002"/>
                        <a:pt x="601" y="1102"/>
                        <a:pt x="701" y="1235"/>
                      </a:cubicBezTo>
                      <a:cubicBezTo>
                        <a:pt x="868" y="1435"/>
                        <a:pt x="1035" y="1602"/>
                        <a:pt x="1235" y="1769"/>
                      </a:cubicBezTo>
                      <a:cubicBezTo>
                        <a:pt x="1382" y="1876"/>
                        <a:pt x="1465" y="1913"/>
                        <a:pt x="1535" y="1913"/>
                      </a:cubicBezTo>
                      <a:cubicBezTo>
                        <a:pt x="1640" y="1913"/>
                        <a:pt x="1716" y="1829"/>
                        <a:pt x="1936" y="1769"/>
                      </a:cubicBezTo>
                      <a:cubicBezTo>
                        <a:pt x="2025" y="1745"/>
                        <a:pt x="2094" y="1736"/>
                        <a:pt x="2154" y="1736"/>
                      </a:cubicBezTo>
                      <a:cubicBezTo>
                        <a:pt x="2299" y="1736"/>
                        <a:pt x="2390" y="1785"/>
                        <a:pt x="2574" y="1785"/>
                      </a:cubicBezTo>
                      <a:cubicBezTo>
                        <a:pt x="2629" y="1785"/>
                        <a:pt x="2693" y="1781"/>
                        <a:pt x="2770" y="1769"/>
                      </a:cubicBezTo>
                      <a:cubicBezTo>
                        <a:pt x="3203" y="1702"/>
                        <a:pt x="3203" y="1735"/>
                        <a:pt x="3337" y="1635"/>
                      </a:cubicBezTo>
                      <a:cubicBezTo>
                        <a:pt x="3437" y="1569"/>
                        <a:pt x="3537" y="1469"/>
                        <a:pt x="3604" y="1369"/>
                      </a:cubicBezTo>
                      <a:cubicBezTo>
                        <a:pt x="3604" y="1369"/>
                        <a:pt x="3904" y="1202"/>
                        <a:pt x="4037" y="1135"/>
                      </a:cubicBezTo>
                      <a:cubicBezTo>
                        <a:pt x="4088" y="1110"/>
                        <a:pt x="4139" y="1099"/>
                        <a:pt x="4188" y="1099"/>
                      </a:cubicBezTo>
                      <a:cubicBezTo>
                        <a:pt x="4268" y="1099"/>
                        <a:pt x="4342" y="1127"/>
                        <a:pt x="4404" y="1168"/>
                      </a:cubicBezTo>
                      <a:cubicBezTo>
                        <a:pt x="4471" y="1235"/>
                        <a:pt x="4904" y="1535"/>
                        <a:pt x="4904" y="1535"/>
                      </a:cubicBezTo>
                      <a:lnTo>
                        <a:pt x="5338" y="1769"/>
                      </a:lnTo>
                      <a:lnTo>
                        <a:pt x="5872" y="1669"/>
                      </a:lnTo>
                      <a:cubicBezTo>
                        <a:pt x="5972" y="1635"/>
                        <a:pt x="6039" y="1602"/>
                        <a:pt x="6139" y="1535"/>
                      </a:cubicBezTo>
                      <a:cubicBezTo>
                        <a:pt x="6039" y="1068"/>
                        <a:pt x="5838" y="601"/>
                        <a:pt x="5538" y="234"/>
                      </a:cubicBezTo>
                      <a:lnTo>
                        <a:pt x="5038" y="201"/>
                      </a:lnTo>
                      <a:cubicBezTo>
                        <a:pt x="4989" y="191"/>
                        <a:pt x="4943" y="187"/>
                        <a:pt x="4899" y="187"/>
                      </a:cubicBezTo>
                      <a:cubicBezTo>
                        <a:pt x="4793" y="187"/>
                        <a:pt x="4699" y="211"/>
                        <a:pt x="4604" y="234"/>
                      </a:cubicBezTo>
                      <a:lnTo>
                        <a:pt x="3904" y="368"/>
                      </a:lnTo>
                      <a:cubicBezTo>
                        <a:pt x="3570" y="435"/>
                        <a:pt x="3537" y="501"/>
                        <a:pt x="3337" y="535"/>
                      </a:cubicBezTo>
                      <a:cubicBezTo>
                        <a:pt x="3137" y="535"/>
                        <a:pt x="2936" y="535"/>
                        <a:pt x="2770" y="501"/>
                      </a:cubicBezTo>
                      <a:cubicBezTo>
                        <a:pt x="2770" y="501"/>
                        <a:pt x="2236" y="401"/>
                        <a:pt x="1969" y="368"/>
                      </a:cubicBezTo>
                      <a:cubicBezTo>
                        <a:pt x="1919" y="351"/>
                        <a:pt x="1861" y="343"/>
                        <a:pt x="1798" y="343"/>
                      </a:cubicBezTo>
                      <a:cubicBezTo>
                        <a:pt x="1736" y="343"/>
                        <a:pt x="1669" y="351"/>
                        <a:pt x="1602" y="368"/>
                      </a:cubicBezTo>
                      <a:cubicBezTo>
                        <a:pt x="1602" y="368"/>
                        <a:pt x="1302" y="334"/>
                        <a:pt x="1068" y="268"/>
                      </a:cubicBezTo>
                      <a:cubicBezTo>
                        <a:pt x="802" y="234"/>
                        <a:pt x="735" y="234"/>
                        <a:pt x="568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71" name="Google Shape;19771;p41"/>
                <p:cNvSpPr/>
                <p:nvPr/>
              </p:nvSpPr>
              <p:spPr>
                <a:xfrm>
                  <a:off x="6065295" y="2862775"/>
                  <a:ext cx="716067" cy="3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06" h="3046" extrusionOk="0">
                      <a:moveTo>
                        <a:pt x="201" y="1"/>
                      </a:moveTo>
                      <a:cubicBezTo>
                        <a:pt x="134" y="1"/>
                        <a:pt x="67" y="34"/>
                        <a:pt x="0" y="34"/>
                      </a:cubicBezTo>
                      <a:cubicBezTo>
                        <a:pt x="150" y="1828"/>
                        <a:pt x="1640" y="3046"/>
                        <a:pt x="3261" y="3046"/>
                      </a:cubicBezTo>
                      <a:cubicBezTo>
                        <a:pt x="3809" y="3046"/>
                        <a:pt x="4373" y="2906"/>
                        <a:pt x="4904" y="2603"/>
                      </a:cubicBezTo>
                      <a:cubicBezTo>
                        <a:pt x="4737" y="2536"/>
                        <a:pt x="4537" y="2469"/>
                        <a:pt x="4370" y="2436"/>
                      </a:cubicBezTo>
                      <a:cubicBezTo>
                        <a:pt x="4259" y="2410"/>
                        <a:pt x="4185" y="2400"/>
                        <a:pt x="4133" y="2400"/>
                      </a:cubicBezTo>
                      <a:cubicBezTo>
                        <a:pt x="3981" y="2400"/>
                        <a:pt x="4010" y="2486"/>
                        <a:pt x="3836" y="2536"/>
                      </a:cubicBezTo>
                      <a:cubicBezTo>
                        <a:pt x="3774" y="2551"/>
                        <a:pt x="3705" y="2558"/>
                        <a:pt x="3636" y="2558"/>
                      </a:cubicBezTo>
                      <a:cubicBezTo>
                        <a:pt x="3407" y="2558"/>
                        <a:pt x="3177" y="2487"/>
                        <a:pt x="3203" y="2436"/>
                      </a:cubicBezTo>
                      <a:cubicBezTo>
                        <a:pt x="3303" y="2369"/>
                        <a:pt x="3369" y="2302"/>
                        <a:pt x="3470" y="2236"/>
                      </a:cubicBezTo>
                      <a:cubicBezTo>
                        <a:pt x="3603" y="2252"/>
                        <a:pt x="3736" y="2261"/>
                        <a:pt x="3870" y="2261"/>
                      </a:cubicBezTo>
                      <a:cubicBezTo>
                        <a:pt x="4003" y="2261"/>
                        <a:pt x="4137" y="2252"/>
                        <a:pt x="4270" y="2236"/>
                      </a:cubicBezTo>
                      <a:cubicBezTo>
                        <a:pt x="4537" y="2169"/>
                        <a:pt x="4804" y="2036"/>
                        <a:pt x="5037" y="1902"/>
                      </a:cubicBezTo>
                      <a:cubicBezTo>
                        <a:pt x="5338" y="1702"/>
                        <a:pt x="5271" y="1769"/>
                        <a:pt x="6005" y="1302"/>
                      </a:cubicBezTo>
                      <a:cubicBezTo>
                        <a:pt x="6071" y="1235"/>
                        <a:pt x="6171" y="1202"/>
                        <a:pt x="6238" y="1168"/>
                      </a:cubicBezTo>
                      <a:cubicBezTo>
                        <a:pt x="6372" y="901"/>
                        <a:pt x="6472" y="601"/>
                        <a:pt x="6505" y="334"/>
                      </a:cubicBezTo>
                      <a:lnTo>
                        <a:pt x="6505" y="334"/>
                      </a:lnTo>
                      <a:lnTo>
                        <a:pt x="5905" y="401"/>
                      </a:lnTo>
                      <a:cubicBezTo>
                        <a:pt x="5004" y="501"/>
                        <a:pt x="5371" y="501"/>
                        <a:pt x="5204" y="601"/>
                      </a:cubicBezTo>
                      <a:cubicBezTo>
                        <a:pt x="5037" y="701"/>
                        <a:pt x="5004" y="735"/>
                        <a:pt x="4937" y="901"/>
                      </a:cubicBezTo>
                      <a:cubicBezTo>
                        <a:pt x="4871" y="1068"/>
                        <a:pt x="4770" y="1168"/>
                        <a:pt x="4637" y="1268"/>
                      </a:cubicBezTo>
                      <a:cubicBezTo>
                        <a:pt x="4337" y="1402"/>
                        <a:pt x="4037" y="1502"/>
                        <a:pt x="3736" y="1569"/>
                      </a:cubicBezTo>
                      <a:cubicBezTo>
                        <a:pt x="3596" y="1594"/>
                        <a:pt x="3461" y="1605"/>
                        <a:pt x="3329" y="1605"/>
                      </a:cubicBezTo>
                      <a:cubicBezTo>
                        <a:pt x="3115" y="1605"/>
                        <a:pt x="2909" y="1576"/>
                        <a:pt x="2702" y="1535"/>
                      </a:cubicBezTo>
                      <a:cubicBezTo>
                        <a:pt x="2069" y="1468"/>
                        <a:pt x="2302" y="1368"/>
                        <a:pt x="1968" y="1135"/>
                      </a:cubicBezTo>
                      <a:cubicBezTo>
                        <a:pt x="1768" y="935"/>
                        <a:pt x="1568" y="735"/>
                        <a:pt x="1435" y="468"/>
                      </a:cubicBezTo>
                      <a:cubicBezTo>
                        <a:pt x="1235" y="301"/>
                        <a:pt x="1034" y="168"/>
                        <a:pt x="801" y="67"/>
                      </a:cubicBezTo>
                      <a:cubicBezTo>
                        <a:pt x="601" y="34"/>
                        <a:pt x="401" y="1"/>
                        <a:pt x="201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9772" name="Google Shape;19772;p41"/>
          <p:cNvGrpSpPr/>
          <p:nvPr/>
        </p:nvGrpSpPr>
        <p:grpSpPr>
          <a:xfrm rot="1592248">
            <a:off x="-228183" y="2401745"/>
            <a:ext cx="1926500" cy="2239678"/>
            <a:chOff x="-1470741" y="4281315"/>
            <a:chExt cx="2074541" cy="2411785"/>
          </a:xfrm>
        </p:grpSpPr>
        <p:sp>
          <p:nvSpPr>
            <p:cNvPr id="19773" name="Google Shape;19773;p41"/>
            <p:cNvSpPr/>
            <p:nvPr/>
          </p:nvSpPr>
          <p:spPr>
            <a:xfrm flipH="1">
              <a:off x="-1470741" y="4504609"/>
              <a:ext cx="582076" cy="321512"/>
            </a:xfrm>
            <a:custGeom>
              <a:avLst/>
              <a:gdLst/>
              <a:ahLst/>
              <a:cxnLst/>
              <a:rect l="l" t="t" r="r" b="b"/>
              <a:pathLst>
                <a:path w="35776" h="19758" extrusionOk="0">
                  <a:moveTo>
                    <a:pt x="9180" y="13709"/>
                  </a:moveTo>
                  <a:cubicBezTo>
                    <a:pt x="8298" y="14013"/>
                    <a:pt x="7447" y="14469"/>
                    <a:pt x="6535" y="14469"/>
                  </a:cubicBezTo>
                  <a:cubicBezTo>
                    <a:pt x="6292" y="14439"/>
                    <a:pt x="6049" y="14499"/>
                    <a:pt x="5836" y="14591"/>
                  </a:cubicBezTo>
                  <a:cubicBezTo>
                    <a:pt x="5623" y="14743"/>
                    <a:pt x="5441" y="14986"/>
                    <a:pt x="5350" y="15229"/>
                  </a:cubicBezTo>
                  <a:cubicBezTo>
                    <a:pt x="4924" y="15958"/>
                    <a:pt x="4043" y="16232"/>
                    <a:pt x="3222" y="16414"/>
                  </a:cubicBezTo>
                  <a:cubicBezTo>
                    <a:pt x="2401" y="16597"/>
                    <a:pt x="1550" y="16718"/>
                    <a:pt x="882" y="17235"/>
                  </a:cubicBezTo>
                  <a:cubicBezTo>
                    <a:pt x="243" y="17752"/>
                    <a:pt x="0" y="18876"/>
                    <a:pt x="608" y="19393"/>
                  </a:cubicBezTo>
                  <a:cubicBezTo>
                    <a:pt x="1094" y="19728"/>
                    <a:pt x="1702" y="19758"/>
                    <a:pt x="2189" y="19484"/>
                  </a:cubicBezTo>
                  <a:cubicBezTo>
                    <a:pt x="2675" y="19180"/>
                    <a:pt x="3101" y="18846"/>
                    <a:pt x="3465" y="18421"/>
                  </a:cubicBezTo>
                  <a:cubicBezTo>
                    <a:pt x="4590" y="17296"/>
                    <a:pt x="5867" y="16384"/>
                    <a:pt x="7295" y="15685"/>
                  </a:cubicBezTo>
                  <a:cubicBezTo>
                    <a:pt x="8937" y="14864"/>
                    <a:pt x="31277" y="2645"/>
                    <a:pt x="35776" y="1"/>
                  </a:cubicBezTo>
                  <a:cubicBezTo>
                    <a:pt x="25928" y="5502"/>
                    <a:pt x="13648" y="12007"/>
                    <a:pt x="9180" y="13709"/>
                  </a:cubicBezTo>
                  <a:close/>
                </a:path>
              </a:pathLst>
            </a:custGeom>
            <a:solidFill>
              <a:srgbClr val="FFD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4" name="Google Shape;19774;p41"/>
            <p:cNvSpPr/>
            <p:nvPr/>
          </p:nvSpPr>
          <p:spPr>
            <a:xfrm flipH="1">
              <a:off x="202303" y="4281315"/>
              <a:ext cx="401496" cy="221734"/>
            </a:xfrm>
            <a:custGeom>
              <a:avLst/>
              <a:gdLst/>
              <a:ahLst/>
              <a:cxnLst/>
              <a:rect l="l" t="t" r="r" b="b"/>
              <a:pathLst>
                <a:path w="35776" h="19758" extrusionOk="0">
                  <a:moveTo>
                    <a:pt x="9180" y="13709"/>
                  </a:moveTo>
                  <a:cubicBezTo>
                    <a:pt x="8298" y="14013"/>
                    <a:pt x="7447" y="14469"/>
                    <a:pt x="6535" y="14469"/>
                  </a:cubicBezTo>
                  <a:cubicBezTo>
                    <a:pt x="6292" y="14439"/>
                    <a:pt x="6049" y="14499"/>
                    <a:pt x="5836" y="14591"/>
                  </a:cubicBezTo>
                  <a:cubicBezTo>
                    <a:pt x="5623" y="14743"/>
                    <a:pt x="5441" y="14986"/>
                    <a:pt x="5350" y="15229"/>
                  </a:cubicBezTo>
                  <a:cubicBezTo>
                    <a:pt x="4924" y="15958"/>
                    <a:pt x="4043" y="16232"/>
                    <a:pt x="3222" y="16414"/>
                  </a:cubicBezTo>
                  <a:cubicBezTo>
                    <a:pt x="2401" y="16597"/>
                    <a:pt x="1550" y="16718"/>
                    <a:pt x="882" y="17235"/>
                  </a:cubicBezTo>
                  <a:cubicBezTo>
                    <a:pt x="243" y="17752"/>
                    <a:pt x="0" y="18876"/>
                    <a:pt x="608" y="19393"/>
                  </a:cubicBezTo>
                  <a:cubicBezTo>
                    <a:pt x="1094" y="19728"/>
                    <a:pt x="1702" y="19758"/>
                    <a:pt x="2189" y="19484"/>
                  </a:cubicBezTo>
                  <a:cubicBezTo>
                    <a:pt x="2675" y="19180"/>
                    <a:pt x="3101" y="18846"/>
                    <a:pt x="3465" y="18421"/>
                  </a:cubicBezTo>
                  <a:cubicBezTo>
                    <a:pt x="4590" y="17296"/>
                    <a:pt x="5867" y="16384"/>
                    <a:pt x="7295" y="15685"/>
                  </a:cubicBezTo>
                  <a:cubicBezTo>
                    <a:pt x="8937" y="14864"/>
                    <a:pt x="31277" y="2645"/>
                    <a:pt x="35776" y="1"/>
                  </a:cubicBezTo>
                  <a:cubicBezTo>
                    <a:pt x="25928" y="5502"/>
                    <a:pt x="13648" y="12007"/>
                    <a:pt x="9180" y="13709"/>
                  </a:cubicBezTo>
                  <a:close/>
                </a:path>
              </a:pathLst>
            </a:custGeom>
            <a:solidFill>
              <a:srgbClr val="FFD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5" name="Google Shape;19775;p41"/>
            <p:cNvSpPr/>
            <p:nvPr/>
          </p:nvSpPr>
          <p:spPr>
            <a:xfrm flipH="1">
              <a:off x="-393420" y="6434369"/>
              <a:ext cx="468487" cy="258731"/>
            </a:xfrm>
            <a:custGeom>
              <a:avLst/>
              <a:gdLst/>
              <a:ahLst/>
              <a:cxnLst/>
              <a:rect l="l" t="t" r="r" b="b"/>
              <a:pathLst>
                <a:path w="35776" h="19758" extrusionOk="0">
                  <a:moveTo>
                    <a:pt x="9180" y="13709"/>
                  </a:moveTo>
                  <a:cubicBezTo>
                    <a:pt x="8298" y="14013"/>
                    <a:pt x="7447" y="14469"/>
                    <a:pt x="6535" y="14469"/>
                  </a:cubicBezTo>
                  <a:cubicBezTo>
                    <a:pt x="6292" y="14439"/>
                    <a:pt x="6049" y="14499"/>
                    <a:pt x="5836" y="14591"/>
                  </a:cubicBezTo>
                  <a:cubicBezTo>
                    <a:pt x="5623" y="14743"/>
                    <a:pt x="5441" y="14986"/>
                    <a:pt x="5350" y="15229"/>
                  </a:cubicBezTo>
                  <a:cubicBezTo>
                    <a:pt x="4924" y="15958"/>
                    <a:pt x="4043" y="16232"/>
                    <a:pt x="3222" y="16414"/>
                  </a:cubicBezTo>
                  <a:cubicBezTo>
                    <a:pt x="2401" y="16597"/>
                    <a:pt x="1550" y="16718"/>
                    <a:pt x="882" y="17235"/>
                  </a:cubicBezTo>
                  <a:cubicBezTo>
                    <a:pt x="243" y="17752"/>
                    <a:pt x="0" y="18876"/>
                    <a:pt x="608" y="19393"/>
                  </a:cubicBezTo>
                  <a:cubicBezTo>
                    <a:pt x="1094" y="19728"/>
                    <a:pt x="1702" y="19758"/>
                    <a:pt x="2189" y="19484"/>
                  </a:cubicBezTo>
                  <a:cubicBezTo>
                    <a:pt x="2675" y="19180"/>
                    <a:pt x="3101" y="18846"/>
                    <a:pt x="3465" y="18421"/>
                  </a:cubicBezTo>
                  <a:cubicBezTo>
                    <a:pt x="4590" y="17296"/>
                    <a:pt x="5867" y="16384"/>
                    <a:pt x="7295" y="15685"/>
                  </a:cubicBezTo>
                  <a:cubicBezTo>
                    <a:pt x="8937" y="14864"/>
                    <a:pt x="31277" y="2645"/>
                    <a:pt x="35776" y="1"/>
                  </a:cubicBezTo>
                  <a:cubicBezTo>
                    <a:pt x="25928" y="5502"/>
                    <a:pt x="13648" y="12007"/>
                    <a:pt x="9180" y="13709"/>
                  </a:cubicBezTo>
                  <a:close/>
                </a:path>
              </a:pathLst>
            </a:custGeom>
            <a:solidFill>
              <a:srgbClr val="FFD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141A2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3000"/>
              <a:buFont typeface="Big Shoulders Text"/>
              <a:buNone/>
              <a:defRPr sz="3000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2800"/>
              <a:buFont typeface="Big Shoulders Text"/>
              <a:buNone/>
              <a:defRPr sz="2800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2800"/>
              <a:buFont typeface="Big Shoulders Text"/>
              <a:buNone/>
              <a:defRPr sz="2800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2800"/>
              <a:buFont typeface="Big Shoulders Text"/>
              <a:buNone/>
              <a:defRPr sz="2800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2800"/>
              <a:buFont typeface="Big Shoulders Text"/>
              <a:buNone/>
              <a:defRPr sz="2800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2800"/>
              <a:buFont typeface="Big Shoulders Text"/>
              <a:buNone/>
              <a:defRPr sz="2800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2800"/>
              <a:buFont typeface="Big Shoulders Text"/>
              <a:buNone/>
              <a:defRPr sz="2800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2800"/>
              <a:buFont typeface="Big Shoulders Text"/>
              <a:buNone/>
              <a:defRPr sz="2800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2800"/>
              <a:buFont typeface="Big Shoulders Text"/>
              <a:buNone/>
              <a:defRPr sz="2800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541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CFF"/>
              </a:buClr>
              <a:buSzPts val="1800"/>
              <a:buFont typeface="Roboto"/>
              <a:buChar char="●"/>
              <a:defRPr sz="1800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400"/>
              <a:buFont typeface="Roboto"/>
              <a:buChar char="○"/>
              <a:defRPr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400"/>
              <a:buFont typeface="Roboto"/>
              <a:buChar char="■"/>
              <a:defRPr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400"/>
              <a:buFont typeface="Roboto"/>
              <a:buChar char="●"/>
              <a:defRPr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400"/>
              <a:buFont typeface="Roboto"/>
              <a:buChar char="○"/>
              <a:defRPr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400"/>
              <a:buFont typeface="Roboto"/>
              <a:buChar char="■"/>
              <a:defRPr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400"/>
              <a:buFont typeface="Roboto"/>
              <a:buChar char="●"/>
              <a:defRPr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400"/>
              <a:buFont typeface="Roboto"/>
              <a:buChar char="○"/>
              <a:defRPr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D4DCFF"/>
              </a:buClr>
              <a:buSzPts val="1400"/>
              <a:buFont typeface="Roboto"/>
              <a:buChar char="■"/>
              <a:defRPr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85" r:id="rId3"/>
    <p:sldLayoutId id="2147483686" r:id="rId4"/>
    <p:sldLayoutId id="214748368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4" name="Google Shape;19784;p44"/>
          <p:cNvSpPr txBox="1">
            <a:spLocks noGrp="1"/>
          </p:cNvSpPr>
          <p:nvPr>
            <p:ph type="ctrTitle"/>
          </p:nvPr>
        </p:nvSpPr>
        <p:spPr>
          <a:xfrm>
            <a:off x="713250" y="914470"/>
            <a:ext cx="7717500" cy="11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Azure Active Driectory for .NET Developers</a:t>
            </a:r>
            <a:endParaRPr dirty="0"/>
          </a:p>
        </p:txBody>
      </p:sp>
      <p:sp>
        <p:nvSpPr>
          <p:cNvPr id="19785" name="Google Shape;19785;p44"/>
          <p:cNvSpPr txBox="1">
            <a:spLocks noGrp="1"/>
          </p:cNvSpPr>
          <p:nvPr>
            <p:ph type="subTitle" idx="1"/>
          </p:nvPr>
        </p:nvSpPr>
        <p:spPr>
          <a:xfrm>
            <a:off x="2856900" y="2750413"/>
            <a:ext cx="3430200" cy="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DOTNETMASTERY</a:t>
            </a:r>
            <a:endParaRPr sz="1600" dirty="0"/>
          </a:p>
        </p:txBody>
      </p:sp>
      <p:cxnSp>
        <p:nvCxnSpPr>
          <p:cNvPr id="19786" name="Google Shape;19786;p44"/>
          <p:cNvCxnSpPr/>
          <p:nvPr/>
        </p:nvCxnSpPr>
        <p:spPr>
          <a:xfrm>
            <a:off x="1488900" y="2529702"/>
            <a:ext cx="6169200" cy="0"/>
          </a:xfrm>
          <a:prstGeom prst="straightConnector1">
            <a:avLst/>
          </a:prstGeom>
          <a:noFill/>
          <a:ln w="19050" cap="flat" cmpd="sng">
            <a:solidFill>
              <a:srgbClr val="708EC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787" name="Google Shape;19787;p44"/>
          <p:cNvGrpSpPr/>
          <p:nvPr/>
        </p:nvGrpSpPr>
        <p:grpSpPr>
          <a:xfrm rot="1072970">
            <a:off x="430233" y="4078724"/>
            <a:ext cx="9276397" cy="4825859"/>
            <a:chOff x="863575" y="2473396"/>
            <a:chExt cx="9490102" cy="4937035"/>
          </a:xfrm>
        </p:grpSpPr>
        <p:grpSp>
          <p:nvGrpSpPr>
            <p:cNvPr id="19788" name="Google Shape;19788;p44"/>
            <p:cNvGrpSpPr/>
            <p:nvPr/>
          </p:nvGrpSpPr>
          <p:grpSpPr>
            <a:xfrm rot="-369367">
              <a:off x="863575" y="2583971"/>
              <a:ext cx="9490102" cy="4826460"/>
              <a:chOff x="-1565187" y="1087515"/>
              <a:chExt cx="10701345" cy="6271018"/>
            </a:xfrm>
          </p:grpSpPr>
          <p:sp>
            <p:nvSpPr>
              <p:cNvPr id="19789" name="Google Shape;19789;p44"/>
              <p:cNvSpPr/>
              <p:nvPr/>
            </p:nvSpPr>
            <p:spPr>
              <a:xfrm>
                <a:off x="-1565187" y="1087515"/>
                <a:ext cx="10701345" cy="6271018"/>
              </a:xfrm>
              <a:custGeom>
                <a:avLst/>
                <a:gdLst/>
                <a:ahLst/>
                <a:cxnLst/>
                <a:rect l="l" t="t" r="r" b="b"/>
                <a:pathLst>
                  <a:path w="344810" h="206114" extrusionOk="0">
                    <a:moveTo>
                      <a:pt x="91917" y="34621"/>
                    </a:moveTo>
                    <a:cubicBezTo>
                      <a:pt x="82282" y="48603"/>
                      <a:pt x="78482" y="64470"/>
                      <a:pt x="79029" y="80093"/>
                    </a:cubicBezTo>
                    <a:cubicBezTo>
                      <a:pt x="79273" y="87084"/>
                      <a:pt x="80397" y="94105"/>
                      <a:pt x="83832" y="100610"/>
                    </a:cubicBezTo>
                    <a:cubicBezTo>
                      <a:pt x="89790" y="111948"/>
                      <a:pt x="102920" y="122161"/>
                      <a:pt x="117602" y="127936"/>
                    </a:cubicBezTo>
                    <a:cubicBezTo>
                      <a:pt x="132283" y="133680"/>
                      <a:pt x="147116" y="138392"/>
                      <a:pt x="163681" y="139972"/>
                    </a:cubicBezTo>
                    <a:cubicBezTo>
                      <a:pt x="189791" y="142434"/>
                      <a:pt x="220065" y="138240"/>
                      <a:pt x="240431" y="126021"/>
                    </a:cubicBezTo>
                    <a:cubicBezTo>
                      <a:pt x="248698" y="121066"/>
                      <a:pt x="255081" y="114440"/>
                      <a:pt x="258668" y="107115"/>
                    </a:cubicBezTo>
                    <a:cubicBezTo>
                      <a:pt x="262468" y="99303"/>
                      <a:pt x="263045" y="90428"/>
                      <a:pt x="258273" y="82920"/>
                    </a:cubicBezTo>
                    <a:cubicBezTo>
                      <a:pt x="253501" y="75443"/>
                      <a:pt x="242832" y="69759"/>
                      <a:pt x="231464" y="70032"/>
                    </a:cubicBezTo>
                    <a:cubicBezTo>
                      <a:pt x="220065" y="70306"/>
                      <a:pt x="209275" y="77540"/>
                      <a:pt x="209579" y="85807"/>
                    </a:cubicBezTo>
                    <a:cubicBezTo>
                      <a:pt x="204868" y="80093"/>
                      <a:pt x="208941" y="71613"/>
                      <a:pt x="217512" y="69242"/>
                    </a:cubicBezTo>
                    <a:cubicBezTo>
                      <a:pt x="220765" y="68360"/>
                      <a:pt x="224412" y="68239"/>
                      <a:pt x="227482" y="67023"/>
                    </a:cubicBezTo>
                    <a:cubicBezTo>
                      <a:pt x="229944" y="66050"/>
                      <a:pt x="231798" y="64439"/>
                      <a:pt x="234139" y="63284"/>
                    </a:cubicBezTo>
                    <a:cubicBezTo>
                      <a:pt x="242498" y="59272"/>
                      <a:pt x="255720" y="64075"/>
                      <a:pt x="256236" y="71339"/>
                    </a:cubicBezTo>
                    <a:cubicBezTo>
                      <a:pt x="256328" y="72433"/>
                      <a:pt x="256176" y="73619"/>
                      <a:pt x="256905" y="74591"/>
                    </a:cubicBezTo>
                    <a:cubicBezTo>
                      <a:pt x="259367" y="77965"/>
                      <a:pt x="266480" y="74774"/>
                      <a:pt x="271708" y="75351"/>
                    </a:cubicBezTo>
                    <a:cubicBezTo>
                      <a:pt x="277118" y="75929"/>
                      <a:pt x="279519" y="80549"/>
                      <a:pt x="280279" y="84470"/>
                    </a:cubicBezTo>
                    <a:cubicBezTo>
                      <a:pt x="281860" y="92677"/>
                      <a:pt x="280918" y="101157"/>
                      <a:pt x="277574" y="108817"/>
                    </a:cubicBezTo>
                    <a:cubicBezTo>
                      <a:pt x="283927" y="105899"/>
                      <a:pt x="288547" y="100185"/>
                      <a:pt x="290097" y="93346"/>
                    </a:cubicBezTo>
                    <a:cubicBezTo>
                      <a:pt x="291435" y="87266"/>
                      <a:pt x="290432" y="81066"/>
                      <a:pt x="289428" y="74956"/>
                    </a:cubicBezTo>
                    <a:cubicBezTo>
                      <a:pt x="296085" y="81370"/>
                      <a:pt x="298942" y="89789"/>
                      <a:pt x="297058" y="97722"/>
                    </a:cubicBezTo>
                    <a:cubicBezTo>
                      <a:pt x="306298" y="76719"/>
                      <a:pt x="302347" y="53983"/>
                      <a:pt x="296176" y="32463"/>
                    </a:cubicBezTo>
                    <a:cubicBezTo>
                      <a:pt x="295021" y="28542"/>
                      <a:pt x="293866" y="24560"/>
                      <a:pt x="294565" y="20579"/>
                    </a:cubicBezTo>
                    <a:cubicBezTo>
                      <a:pt x="295264" y="16627"/>
                      <a:pt x="298274" y="12615"/>
                      <a:pt x="303380" y="11095"/>
                    </a:cubicBezTo>
                    <a:cubicBezTo>
                      <a:pt x="313168" y="8177"/>
                      <a:pt x="322833" y="15533"/>
                      <a:pt x="327180" y="22493"/>
                    </a:cubicBezTo>
                    <a:cubicBezTo>
                      <a:pt x="332925" y="31642"/>
                      <a:pt x="335782" y="41582"/>
                      <a:pt x="338031" y="51521"/>
                    </a:cubicBezTo>
                    <a:cubicBezTo>
                      <a:pt x="342013" y="69151"/>
                      <a:pt x="344202" y="87175"/>
                      <a:pt x="344536" y="105261"/>
                    </a:cubicBezTo>
                    <a:cubicBezTo>
                      <a:pt x="344809" y="119182"/>
                      <a:pt x="343928" y="133316"/>
                      <a:pt x="338426" y="146659"/>
                    </a:cubicBezTo>
                    <a:cubicBezTo>
                      <a:pt x="332894" y="160003"/>
                      <a:pt x="322347" y="172648"/>
                      <a:pt x="306450" y="180459"/>
                    </a:cubicBezTo>
                    <a:cubicBezTo>
                      <a:pt x="294140" y="186508"/>
                      <a:pt x="279459" y="189365"/>
                      <a:pt x="265142" y="192101"/>
                    </a:cubicBezTo>
                    <a:cubicBezTo>
                      <a:pt x="239184" y="197025"/>
                      <a:pt x="213105" y="202040"/>
                      <a:pt x="186448" y="204077"/>
                    </a:cubicBezTo>
                    <a:cubicBezTo>
                      <a:pt x="159791" y="206113"/>
                      <a:pt x="132283" y="205110"/>
                      <a:pt x="107145" y="198393"/>
                    </a:cubicBezTo>
                    <a:cubicBezTo>
                      <a:pt x="96385" y="195505"/>
                      <a:pt x="83224" y="191888"/>
                      <a:pt x="74531" y="197359"/>
                    </a:cubicBezTo>
                    <a:cubicBezTo>
                      <a:pt x="72008" y="198970"/>
                      <a:pt x="70123" y="201250"/>
                      <a:pt x="66962" y="202010"/>
                    </a:cubicBezTo>
                    <a:cubicBezTo>
                      <a:pt x="63528" y="202830"/>
                      <a:pt x="59941" y="201584"/>
                      <a:pt x="56780" y="200368"/>
                    </a:cubicBezTo>
                    <a:lnTo>
                      <a:pt x="27813" y="189183"/>
                    </a:lnTo>
                    <a:cubicBezTo>
                      <a:pt x="23010" y="187359"/>
                      <a:pt x="17995" y="185353"/>
                      <a:pt x="15198" y="181949"/>
                    </a:cubicBezTo>
                    <a:cubicBezTo>
                      <a:pt x="10548" y="176234"/>
                      <a:pt x="13071" y="167693"/>
                      <a:pt x="5867" y="163650"/>
                    </a:cubicBezTo>
                    <a:cubicBezTo>
                      <a:pt x="7934" y="160672"/>
                      <a:pt x="1" y="161036"/>
                      <a:pt x="4560" y="160884"/>
                    </a:cubicBezTo>
                    <a:cubicBezTo>
                      <a:pt x="7204" y="132495"/>
                      <a:pt x="3131" y="107267"/>
                      <a:pt x="18816" y="73649"/>
                    </a:cubicBezTo>
                    <a:cubicBezTo>
                      <a:pt x="24530" y="61369"/>
                      <a:pt x="34925" y="50488"/>
                      <a:pt x="46688" y="40700"/>
                    </a:cubicBezTo>
                    <a:cubicBezTo>
                      <a:pt x="71370" y="20183"/>
                      <a:pt x="104531" y="2524"/>
                      <a:pt x="142860" y="1"/>
                    </a:cubicBezTo>
                    <a:cubicBezTo>
                      <a:pt x="120854" y="5259"/>
                      <a:pt x="102069" y="19910"/>
                      <a:pt x="91917" y="34621"/>
                    </a:cubicBezTo>
                    <a:close/>
                  </a:path>
                </a:pathLst>
              </a:custGeom>
              <a:solidFill>
                <a:srgbClr val="F1C9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790" name="Google Shape;19790;p44"/>
              <p:cNvSpPr/>
              <p:nvPr/>
            </p:nvSpPr>
            <p:spPr>
              <a:xfrm>
                <a:off x="-158454" y="1585956"/>
                <a:ext cx="5860132" cy="5066006"/>
              </a:xfrm>
              <a:custGeom>
                <a:avLst/>
                <a:gdLst/>
                <a:ahLst/>
                <a:cxnLst/>
                <a:rect l="l" t="t" r="r" b="b"/>
                <a:pathLst>
                  <a:path w="179031" h="166508" extrusionOk="0">
                    <a:moveTo>
                      <a:pt x="26505" y="22767"/>
                    </a:moveTo>
                    <a:cubicBezTo>
                      <a:pt x="28420" y="20670"/>
                      <a:pt x="30913" y="18907"/>
                      <a:pt x="33405" y="17174"/>
                    </a:cubicBezTo>
                    <a:cubicBezTo>
                      <a:pt x="43648" y="10031"/>
                      <a:pt x="51308" y="7144"/>
                      <a:pt x="61551" y="1"/>
                    </a:cubicBezTo>
                    <a:cubicBezTo>
                      <a:pt x="50579" y="9059"/>
                      <a:pt x="43800" y="14925"/>
                      <a:pt x="36749" y="25928"/>
                    </a:cubicBezTo>
                    <a:cubicBezTo>
                      <a:pt x="26505" y="41856"/>
                      <a:pt x="18481" y="60093"/>
                      <a:pt x="22432" y="77479"/>
                    </a:cubicBezTo>
                    <a:cubicBezTo>
                      <a:pt x="22706" y="78634"/>
                      <a:pt x="23040" y="79820"/>
                      <a:pt x="23891" y="80792"/>
                    </a:cubicBezTo>
                    <a:cubicBezTo>
                      <a:pt x="25077" y="82160"/>
                      <a:pt x="27174" y="82981"/>
                      <a:pt x="28207" y="84409"/>
                    </a:cubicBezTo>
                    <a:cubicBezTo>
                      <a:pt x="29180" y="85716"/>
                      <a:pt x="29089" y="87297"/>
                      <a:pt x="29150" y="88786"/>
                    </a:cubicBezTo>
                    <a:cubicBezTo>
                      <a:pt x="29666" y="101097"/>
                      <a:pt x="41855" y="111340"/>
                      <a:pt x="54560" y="119212"/>
                    </a:cubicBezTo>
                    <a:cubicBezTo>
                      <a:pt x="64287" y="125231"/>
                      <a:pt x="74470" y="130459"/>
                      <a:pt x="85017" y="134927"/>
                    </a:cubicBezTo>
                    <a:cubicBezTo>
                      <a:pt x="70792" y="127571"/>
                      <a:pt x="56232" y="119972"/>
                      <a:pt x="46445" y="109334"/>
                    </a:cubicBezTo>
                    <a:cubicBezTo>
                      <a:pt x="58664" y="118088"/>
                      <a:pt x="74318" y="124197"/>
                      <a:pt x="90944" y="126720"/>
                    </a:cubicBezTo>
                    <a:cubicBezTo>
                      <a:pt x="97266" y="127693"/>
                      <a:pt x="104622" y="128574"/>
                      <a:pt x="107966" y="132708"/>
                    </a:cubicBezTo>
                    <a:cubicBezTo>
                      <a:pt x="109030" y="134015"/>
                      <a:pt x="109546" y="135535"/>
                      <a:pt x="110640" y="136842"/>
                    </a:cubicBezTo>
                    <a:cubicBezTo>
                      <a:pt x="114014" y="140763"/>
                      <a:pt x="121522" y="141219"/>
                      <a:pt x="127662" y="140428"/>
                    </a:cubicBezTo>
                    <a:cubicBezTo>
                      <a:pt x="133832" y="139638"/>
                      <a:pt x="140185" y="137997"/>
                      <a:pt x="146203" y="139273"/>
                    </a:cubicBezTo>
                    <a:cubicBezTo>
                      <a:pt x="149395" y="139973"/>
                      <a:pt x="152191" y="141432"/>
                      <a:pt x="155109" y="142678"/>
                    </a:cubicBezTo>
                    <a:cubicBezTo>
                      <a:pt x="162678" y="145778"/>
                      <a:pt x="170824" y="147267"/>
                      <a:pt x="179031" y="147085"/>
                    </a:cubicBezTo>
                    <a:cubicBezTo>
                      <a:pt x="157055" y="150307"/>
                      <a:pt x="136538" y="157632"/>
                      <a:pt x="114683" y="161341"/>
                    </a:cubicBezTo>
                    <a:cubicBezTo>
                      <a:pt x="99364" y="163955"/>
                      <a:pt x="83558" y="164715"/>
                      <a:pt x="67874" y="165505"/>
                    </a:cubicBezTo>
                    <a:cubicBezTo>
                      <a:pt x="57600" y="165991"/>
                      <a:pt x="47235" y="166508"/>
                      <a:pt x="37052" y="165322"/>
                    </a:cubicBezTo>
                    <a:cubicBezTo>
                      <a:pt x="46779" y="163134"/>
                      <a:pt x="55837" y="159304"/>
                      <a:pt x="63375" y="154258"/>
                    </a:cubicBezTo>
                    <a:cubicBezTo>
                      <a:pt x="53649" y="148149"/>
                      <a:pt x="44378" y="141371"/>
                      <a:pt x="35624" y="133924"/>
                    </a:cubicBezTo>
                    <a:cubicBezTo>
                      <a:pt x="21125" y="121522"/>
                      <a:pt x="8389" y="106781"/>
                      <a:pt x="7265" y="90367"/>
                    </a:cubicBezTo>
                    <a:cubicBezTo>
                      <a:pt x="6231" y="88634"/>
                      <a:pt x="6414" y="86446"/>
                      <a:pt x="7751" y="84957"/>
                    </a:cubicBezTo>
                    <a:cubicBezTo>
                      <a:pt x="8481" y="90823"/>
                      <a:pt x="10517" y="96476"/>
                      <a:pt x="13709" y="101461"/>
                    </a:cubicBezTo>
                    <a:cubicBezTo>
                      <a:pt x="16687" y="98209"/>
                      <a:pt x="14377" y="93893"/>
                      <a:pt x="13283" y="90063"/>
                    </a:cubicBezTo>
                    <a:cubicBezTo>
                      <a:pt x="12432" y="87084"/>
                      <a:pt x="12341" y="84014"/>
                      <a:pt x="12280" y="80975"/>
                    </a:cubicBezTo>
                    <a:lnTo>
                      <a:pt x="11733" y="53406"/>
                    </a:lnTo>
                    <a:cubicBezTo>
                      <a:pt x="5836" y="62859"/>
                      <a:pt x="4407" y="73832"/>
                      <a:pt x="7751" y="83923"/>
                    </a:cubicBezTo>
                    <a:cubicBezTo>
                      <a:pt x="3921" y="77753"/>
                      <a:pt x="0" y="70792"/>
                      <a:pt x="2857" y="64318"/>
                    </a:cubicBezTo>
                    <a:cubicBezTo>
                      <a:pt x="3982" y="61734"/>
                      <a:pt x="6201" y="59363"/>
                      <a:pt x="6687" y="56689"/>
                    </a:cubicBezTo>
                    <a:cubicBezTo>
                      <a:pt x="7082" y="54379"/>
                      <a:pt x="6201" y="52038"/>
                      <a:pt x="6383" y="49698"/>
                    </a:cubicBezTo>
                    <a:cubicBezTo>
                      <a:pt x="6687" y="44804"/>
                      <a:pt x="10791" y="37843"/>
                      <a:pt x="14651" y="33801"/>
                    </a:cubicBezTo>
                    <a:cubicBezTo>
                      <a:pt x="16019" y="32403"/>
                      <a:pt x="17873" y="31308"/>
                      <a:pt x="19514" y="30062"/>
                    </a:cubicBezTo>
                    <a:cubicBezTo>
                      <a:pt x="21216" y="28755"/>
                      <a:pt x="26748" y="24713"/>
                      <a:pt x="26505" y="2276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1" name="Google Shape;19791;p44"/>
              <p:cNvSpPr/>
              <p:nvPr/>
            </p:nvSpPr>
            <p:spPr>
              <a:xfrm>
                <a:off x="-1473674" y="3228350"/>
                <a:ext cx="2139134" cy="3539188"/>
              </a:xfrm>
              <a:custGeom>
                <a:avLst/>
                <a:gdLst/>
                <a:ahLst/>
                <a:cxnLst/>
                <a:rect l="l" t="t" r="r" b="b"/>
                <a:pathLst>
                  <a:path w="65352" h="116325" extrusionOk="0">
                    <a:moveTo>
                      <a:pt x="11369" y="33223"/>
                    </a:moveTo>
                    <a:cubicBezTo>
                      <a:pt x="11460" y="29180"/>
                      <a:pt x="12676" y="25229"/>
                      <a:pt x="13861" y="21277"/>
                    </a:cubicBezTo>
                    <a:cubicBezTo>
                      <a:pt x="14895" y="17903"/>
                      <a:pt x="15928" y="14499"/>
                      <a:pt x="17479" y="11216"/>
                    </a:cubicBezTo>
                    <a:cubicBezTo>
                      <a:pt x="19424" y="6839"/>
                      <a:pt x="22403" y="3010"/>
                      <a:pt x="26141" y="0"/>
                    </a:cubicBezTo>
                    <a:cubicBezTo>
                      <a:pt x="19697" y="17721"/>
                      <a:pt x="21035" y="36445"/>
                      <a:pt x="22433" y="54773"/>
                    </a:cubicBezTo>
                    <a:cubicBezTo>
                      <a:pt x="22950" y="61703"/>
                      <a:pt x="23558" y="68816"/>
                      <a:pt x="27631" y="75078"/>
                    </a:cubicBezTo>
                    <a:cubicBezTo>
                      <a:pt x="28299" y="76081"/>
                      <a:pt x="29059" y="77084"/>
                      <a:pt x="29333" y="78208"/>
                    </a:cubicBezTo>
                    <a:cubicBezTo>
                      <a:pt x="29758" y="79910"/>
                      <a:pt x="28968" y="81643"/>
                      <a:pt x="28147" y="83284"/>
                    </a:cubicBezTo>
                    <a:cubicBezTo>
                      <a:pt x="27205" y="85230"/>
                      <a:pt x="26263" y="87175"/>
                      <a:pt x="25321" y="89090"/>
                    </a:cubicBezTo>
                    <a:cubicBezTo>
                      <a:pt x="24804" y="90154"/>
                      <a:pt x="24287" y="91278"/>
                      <a:pt x="24622" y="92373"/>
                    </a:cubicBezTo>
                    <a:cubicBezTo>
                      <a:pt x="25077" y="93862"/>
                      <a:pt x="26962" y="94804"/>
                      <a:pt x="28391" y="95868"/>
                    </a:cubicBezTo>
                    <a:cubicBezTo>
                      <a:pt x="31765" y="98300"/>
                      <a:pt x="33345" y="101917"/>
                      <a:pt x="36901" y="104196"/>
                    </a:cubicBezTo>
                    <a:cubicBezTo>
                      <a:pt x="42768" y="107905"/>
                      <a:pt x="51583" y="106811"/>
                      <a:pt x="58969" y="105230"/>
                    </a:cubicBezTo>
                    <a:cubicBezTo>
                      <a:pt x="54865" y="102342"/>
                      <a:pt x="50184" y="100306"/>
                      <a:pt x="45230" y="99303"/>
                    </a:cubicBezTo>
                    <a:cubicBezTo>
                      <a:pt x="42585" y="98756"/>
                      <a:pt x="39728" y="98391"/>
                      <a:pt x="37692" y="97023"/>
                    </a:cubicBezTo>
                    <a:lnTo>
                      <a:pt x="43254" y="93406"/>
                    </a:lnTo>
                    <a:cubicBezTo>
                      <a:pt x="43862" y="93011"/>
                      <a:pt x="44531" y="92555"/>
                      <a:pt x="44683" y="91917"/>
                    </a:cubicBezTo>
                    <a:cubicBezTo>
                      <a:pt x="44956" y="90944"/>
                      <a:pt x="43832" y="90123"/>
                      <a:pt x="42889" y="89424"/>
                    </a:cubicBezTo>
                    <a:cubicBezTo>
                      <a:pt x="36871" y="85017"/>
                      <a:pt x="33983" y="78786"/>
                      <a:pt x="32008" y="72676"/>
                    </a:cubicBezTo>
                    <a:cubicBezTo>
                      <a:pt x="28786" y="62889"/>
                      <a:pt x="27418" y="52615"/>
                      <a:pt x="27935" y="42372"/>
                    </a:cubicBezTo>
                    <a:cubicBezTo>
                      <a:pt x="27661" y="49606"/>
                      <a:pt x="30154" y="56749"/>
                      <a:pt x="32889" y="63710"/>
                    </a:cubicBezTo>
                    <a:cubicBezTo>
                      <a:pt x="37935" y="76628"/>
                      <a:pt x="44926" y="90306"/>
                      <a:pt x="60215" y="97509"/>
                    </a:cubicBezTo>
                    <a:cubicBezTo>
                      <a:pt x="61340" y="98026"/>
                      <a:pt x="62525" y="98573"/>
                      <a:pt x="63254" y="99424"/>
                    </a:cubicBezTo>
                    <a:cubicBezTo>
                      <a:pt x="64561" y="101005"/>
                      <a:pt x="63619" y="103072"/>
                      <a:pt x="63832" y="104926"/>
                    </a:cubicBezTo>
                    <a:cubicBezTo>
                      <a:pt x="64014" y="106719"/>
                      <a:pt x="65352" y="108452"/>
                      <a:pt x="64926" y="110184"/>
                    </a:cubicBezTo>
                    <a:cubicBezTo>
                      <a:pt x="64470" y="112039"/>
                      <a:pt x="62251" y="113376"/>
                      <a:pt x="59941" y="114136"/>
                    </a:cubicBezTo>
                    <a:cubicBezTo>
                      <a:pt x="53406" y="116324"/>
                      <a:pt x="45868" y="115412"/>
                      <a:pt x="38847" y="114470"/>
                    </a:cubicBezTo>
                    <a:cubicBezTo>
                      <a:pt x="33254" y="113710"/>
                      <a:pt x="27540" y="112950"/>
                      <a:pt x="22494" y="110975"/>
                    </a:cubicBezTo>
                    <a:cubicBezTo>
                      <a:pt x="15746" y="108391"/>
                      <a:pt x="10731" y="103923"/>
                      <a:pt x="5837" y="99576"/>
                    </a:cubicBezTo>
                    <a:cubicBezTo>
                      <a:pt x="4621" y="98513"/>
                      <a:pt x="3375" y="97418"/>
                      <a:pt x="3071" y="96050"/>
                    </a:cubicBezTo>
                    <a:cubicBezTo>
                      <a:pt x="2828" y="94956"/>
                      <a:pt x="3193" y="93862"/>
                      <a:pt x="3405" y="92768"/>
                    </a:cubicBezTo>
                    <a:cubicBezTo>
                      <a:pt x="3922" y="90154"/>
                      <a:pt x="3497" y="87449"/>
                      <a:pt x="3193" y="84835"/>
                    </a:cubicBezTo>
                    <a:cubicBezTo>
                      <a:pt x="2038" y="75442"/>
                      <a:pt x="1" y="62707"/>
                      <a:pt x="4834" y="53740"/>
                    </a:cubicBezTo>
                    <a:cubicBezTo>
                      <a:pt x="6323" y="51035"/>
                      <a:pt x="9758" y="49424"/>
                      <a:pt x="11247" y="46779"/>
                    </a:cubicBezTo>
                    <a:cubicBezTo>
                      <a:pt x="13466" y="42767"/>
                      <a:pt x="11247" y="37417"/>
                      <a:pt x="11369" y="3322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792" name="Google Shape;19792;p44"/>
              <p:cNvGrpSpPr/>
              <p:nvPr/>
            </p:nvGrpSpPr>
            <p:grpSpPr>
              <a:xfrm>
                <a:off x="77300" y="1193696"/>
                <a:ext cx="2052449" cy="1692547"/>
                <a:chOff x="77300" y="1193696"/>
                <a:chExt cx="2052449" cy="1692547"/>
              </a:xfrm>
            </p:grpSpPr>
            <p:sp>
              <p:nvSpPr>
                <p:cNvPr id="19793" name="Google Shape;19793;p44"/>
                <p:cNvSpPr/>
                <p:nvPr/>
              </p:nvSpPr>
              <p:spPr>
                <a:xfrm>
                  <a:off x="1879967" y="1193696"/>
                  <a:ext cx="249782" cy="399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1" h="13122" extrusionOk="0">
                      <a:moveTo>
                        <a:pt x="4463" y="1"/>
                      </a:moveTo>
                      <a:cubicBezTo>
                        <a:pt x="4142" y="1"/>
                        <a:pt x="3817" y="214"/>
                        <a:pt x="3861" y="523"/>
                      </a:cubicBezTo>
                      <a:cubicBezTo>
                        <a:pt x="3478" y="276"/>
                        <a:pt x="3045" y="154"/>
                        <a:pt x="2614" y="154"/>
                      </a:cubicBezTo>
                      <a:cubicBezTo>
                        <a:pt x="1986" y="154"/>
                        <a:pt x="1364" y="413"/>
                        <a:pt x="913" y="918"/>
                      </a:cubicBezTo>
                      <a:cubicBezTo>
                        <a:pt x="457" y="1465"/>
                        <a:pt x="1" y="3562"/>
                        <a:pt x="1034" y="3866"/>
                      </a:cubicBezTo>
                      <a:cubicBezTo>
                        <a:pt x="1137" y="3900"/>
                        <a:pt x="1229" y="3915"/>
                        <a:pt x="1311" y="3915"/>
                      </a:cubicBezTo>
                      <a:cubicBezTo>
                        <a:pt x="2208" y="3915"/>
                        <a:pt x="2002" y="2095"/>
                        <a:pt x="2281" y="1678"/>
                      </a:cubicBezTo>
                      <a:cubicBezTo>
                        <a:pt x="2474" y="1372"/>
                        <a:pt x="2864" y="1194"/>
                        <a:pt x="3219" y="1194"/>
                      </a:cubicBezTo>
                      <a:cubicBezTo>
                        <a:pt x="3534" y="1194"/>
                        <a:pt x="3822" y="1333"/>
                        <a:pt x="3922" y="1648"/>
                      </a:cubicBezTo>
                      <a:cubicBezTo>
                        <a:pt x="4067" y="1586"/>
                        <a:pt x="4218" y="1555"/>
                        <a:pt x="4368" y="1555"/>
                      </a:cubicBezTo>
                      <a:cubicBezTo>
                        <a:pt x="4660" y="1555"/>
                        <a:pt x="4947" y="1670"/>
                        <a:pt x="5168" y="1891"/>
                      </a:cubicBezTo>
                      <a:cubicBezTo>
                        <a:pt x="5472" y="2225"/>
                        <a:pt x="5715" y="2620"/>
                        <a:pt x="5837" y="3076"/>
                      </a:cubicBezTo>
                      <a:cubicBezTo>
                        <a:pt x="6840" y="6025"/>
                        <a:pt x="6749" y="9246"/>
                        <a:pt x="5563" y="12134"/>
                      </a:cubicBezTo>
                      <a:cubicBezTo>
                        <a:pt x="5492" y="12101"/>
                        <a:pt x="5419" y="12086"/>
                        <a:pt x="5349" y="12086"/>
                      </a:cubicBezTo>
                      <a:cubicBezTo>
                        <a:pt x="5030" y="12086"/>
                        <a:pt x="4754" y="12394"/>
                        <a:pt x="4803" y="12742"/>
                      </a:cubicBezTo>
                      <a:cubicBezTo>
                        <a:pt x="4873" y="12987"/>
                        <a:pt x="5135" y="13121"/>
                        <a:pt x="5403" y="13121"/>
                      </a:cubicBezTo>
                      <a:cubicBezTo>
                        <a:pt x="5599" y="13121"/>
                        <a:pt x="5799" y="13049"/>
                        <a:pt x="5928" y="12894"/>
                      </a:cubicBezTo>
                      <a:cubicBezTo>
                        <a:pt x="6202" y="12529"/>
                        <a:pt x="6232" y="12012"/>
                        <a:pt x="5958" y="11617"/>
                      </a:cubicBezTo>
                      <a:cubicBezTo>
                        <a:pt x="6749" y="11496"/>
                        <a:pt x="7114" y="10553"/>
                        <a:pt x="7235" y="9763"/>
                      </a:cubicBezTo>
                      <a:cubicBezTo>
                        <a:pt x="7630" y="7028"/>
                        <a:pt x="7326" y="4231"/>
                        <a:pt x="6354" y="1648"/>
                      </a:cubicBezTo>
                      <a:cubicBezTo>
                        <a:pt x="6171" y="1222"/>
                        <a:pt x="5898" y="766"/>
                        <a:pt x="5442" y="766"/>
                      </a:cubicBezTo>
                      <a:cubicBezTo>
                        <a:pt x="5442" y="918"/>
                        <a:pt x="5442" y="1070"/>
                        <a:pt x="5442" y="1222"/>
                      </a:cubicBezTo>
                      <a:cubicBezTo>
                        <a:pt x="5381" y="796"/>
                        <a:pt x="5168" y="371"/>
                        <a:pt x="4803" y="97"/>
                      </a:cubicBezTo>
                      <a:cubicBezTo>
                        <a:pt x="4704" y="31"/>
                        <a:pt x="4584" y="1"/>
                        <a:pt x="4463" y="1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94" name="Google Shape;19794;p44"/>
                <p:cNvSpPr/>
                <p:nvPr/>
              </p:nvSpPr>
              <p:spPr>
                <a:xfrm>
                  <a:off x="77300" y="1957224"/>
                  <a:ext cx="845742" cy="269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38" h="8863" extrusionOk="0">
                      <a:moveTo>
                        <a:pt x="4465" y="0"/>
                      </a:moveTo>
                      <a:cubicBezTo>
                        <a:pt x="4017" y="0"/>
                        <a:pt x="3570" y="40"/>
                        <a:pt x="3132" y="139"/>
                      </a:cubicBezTo>
                      <a:cubicBezTo>
                        <a:pt x="1885" y="412"/>
                        <a:pt x="730" y="1354"/>
                        <a:pt x="791" y="2418"/>
                      </a:cubicBezTo>
                      <a:cubicBezTo>
                        <a:pt x="822" y="2965"/>
                        <a:pt x="1186" y="3452"/>
                        <a:pt x="1156" y="4029"/>
                      </a:cubicBezTo>
                      <a:cubicBezTo>
                        <a:pt x="1095" y="4394"/>
                        <a:pt x="974" y="4759"/>
                        <a:pt x="791" y="5123"/>
                      </a:cubicBezTo>
                      <a:cubicBezTo>
                        <a:pt x="244" y="6461"/>
                        <a:pt x="1" y="7555"/>
                        <a:pt x="548" y="8862"/>
                      </a:cubicBezTo>
                      <a:cubicBezTo>
                        <a:pt x="1642" y="7981"/>
                        <a:pt x="3436" y="6613"/>
                        <a:pt x="3436" y="6613"/>
                      </a:cubicBezTo>
                      <a:cubicBezTo>
                        <a:pt x="3436" y="6613"/>
                        <a:pt x="2615" y="4090"/>
                        <a:pt x="3952" y="3178"/>
                      </a:cubicBezTo>
                      <a:cubicBezTo>
                        <a:pt x="4408" y="2844"/>
                        <a:pt x="4925" y="2661"/>
                        <a:pt x="5472" y="2570"/>
                      </a:cubicBezTo>
                      <a:cubicBezTo>
                        <a:pt x="6213" y="2389"/>
                        <a:pt x="6966" y="2305"/>
                        <a:pt x="7716" y="2305"/>
                      </a:cubicBezTo>
                      <a:cubicBezTo>
                        <a:pt x="8226" y="2305"/>
                        <a:pt x="8736" y="2344"/>
                        <a:pt x="9241" y="2418"/>
                      </a:cubicBezTo>
                      <a:cubicBezTo>
                        <a:pt x="9819" y="2540"/>
                        <a:pt x="10427" y="2631"/>
                        <a:pt x="11004" y="2661"/>
                      </a:cubicBezTo>
                      <a:cubicBezTo>
                        <a:pt x="11794" y="2631"/>
                        <a:pt x="12554" y="2540"/>
                        <a:pt x="13314" y="2418"/>
                      </a:cubicBezTo>
                      <a:cubicBezTo>
                        <a:pt x="13535" y="2404"/>
                        <a:pt x="13756" y="2398"/>
                        <a:pt x="13977" y="2398"/>
                      </a:cubicBezTo>
                      <a:cubicBezTo>
                        <a:pt x="15221" y="2398"/>
                        <a:pt x="16469" y="2613"/>
                        <a:pt x="17630" y="3026"/>
                      </a:cubicBezTo>
                      <a:cubicBezTo>
                        <a:pt x="20609" y="3938"/>
                        <a:pt x="23406" y="5427"/>
                        <a:pt x="25837" y="7373"/>
                      </a:cubicBezTo>
                      <a:cubicBezTo>
                        <a:pt x="24044" y="5579"/>
                        <a:pt x="22159" y="3756"/>
                        <a:pt x="19637" y="2753"/>
                      </a:cubicBezTo>
                      <a:cubicBezTo>
                        <a:pt x="18056" y="2084"/>
                        <a:pt x="16293" y="1810"/>
                        <a:pt x="14560" y="1506"/>
                      </a:cubicBezTo>
                      <a:lnTo>
                        <a:pt x="6840" y="260"/>
                      </a:lnTo>
                      <a:cubicBezTo>
                        <a:pt x="6063" y="124"/>
                        <a:pt x="5261" y="0"/>
                        <a:pt x="4465" y="0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95" name="Google Shape;19795;p44"/>
                <p:cNvSpPr/>
                <p:nvPr/>
              </p:nvSpPr>
              <p:spPr>
                <a:xfrm>
                  <a:off x="1088066" y="2303574"/>
                  <a:ext cx="322415" cy="5826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0" h="19151" extrusionOk="0">
                      <a:moveTo>
                        <a:pt x="366" y="1"/>
                      </a:moveTo>
                      <a:lnTo>
                        <a:pt x="366" y="1"/>
                      </a:lnTo>
                      <a:cubicBezTo>
                        <a:pt x="383" y="13"/>
                        <a:pt x="401" y="25"/>
                        <a:pt x="419" y="37"/>
                      </a:cubicBezTo>
                      <a:lnTo>
                        <a:pt x="419" y="37"/>
                      </a:lnTo>
                      <a:cubicBezTo>
                        <a:pt x="401" y="25"/>
                        <a:pt x="384" y="13"/>
                        <a:pt x="366" y="1"/>
                      </a:cubicBezTo>
                      <a:close/>
                      <a:moveTo>
                        <a:pt x="419" y="37"/>
                      </a:moveTo>
                      <a:lnTo>
                        <a:pt x="419" y="37"/>
                      </a:lnTo>
                      <a:cubicBezTo>
                        <a:pt x="1850" y="1020"/>
                        <a:pt x="2874" y="2872"/>
                        <a:pt x="4196" y="3983"/>
                      </a:cubicBezTo>
                      <a:cubicBezTo>
                        <a:pt x="5563" y="5107"/>
                        <a:pt x="6566" y="6597"/>
                        <a:pt x="7114" y="8268"/>
                      </a:cubicBezTo>
                      <a:cubicBezTo>
                        <a:pt x="7296" y="8633"/>
                        <a:pt x="7326" y="9028"/>
                        <a:pt x="7205" y="9424"/>
                      </a:cubicBezTo>
                      <a:cubicBezTo>
                        <a:pt x="7048" y="9714"/>
                        <a:pt x="6760" y="9890"/>
                        <a:pt x="6450" y="9890"/>
                      </a:cubicBezTo>
                      <a:cubicBezTo>
                        <a:pt x="6338" y="9890"/>
                        <a:pt x="6223" y="9867"/>
                        <a:pt x="6110" y="9819"/>
                      </a:cubicBezTo>
                      <a:lnTo>
                        <a:pt x="6110" y="9819"/>
                      </a:lnTo>
                      <a:cubicBezTo>
                        <a:pt x="7965" y="10943"/>
                        <a:pt x="7873" y="13740"/>
                        <a:pt x="5958" y="14925"/>
                      </a:cubicBezTo>
                      <a:cubicBezTo>
                        <a:pt x="5209" y="15396"/>
                        <a:pt x="4199" y="15537"/>
                        <a:pt x="3182" y="15537"/>
                      </a:cubicBezTo>
                      <a:cubicBezTo>
                        <a:pt x="2425" y="15537"/>
                        <a:pt x="1665" y="15459"/>
                        <a:pt x="1004" y="15381"/>
                      </a:cubicBezTo>
                      <a:cubicBezTo>
                        <a:pt x="518" y="16901"/>
                        <a:pt x="274" y="17965"/>
                        <a:pt x="1" y="19150"/>
                      </a:cubicBezTo>
                      <a:cubicBezTo>
                        <a:pt x="2767" y="18998"/>
                        <a:pt x="5381" y="17843"/>
                        <a:pt x="7326" y="15867"/>
                      </a:cubicBezTo>
                      <a:cubicBezTo>
                        <a:pt x="7630" y="15442"/>
                        <a:pt x="8025" y="15138"/>
                        <a:pt x="8481" y="14895"/>
                      </a:cubicBezTo>
                      <a:cubicBezTo>
                        <a:pt x="8755" y="14834"/>
                        <a:pt x="9028" y="14743"/>
                        <a:pt x="9302" y="14621"/>
                      </a:cubicBezTo>
                      <a:cubicBezTo>
                        <a:pt x="9667" y="14378"/>
                        <a:pt x="9849" y="13952"/>
                        <a:pt x="9849" y="13527"/>
                      </a:cubicBezTo>
                      <a:cubicBezTo>
                        <a:pt x="9819" y="12311"/>
                        <a:pt x="9120" y="11247"/>
                        <a:pt x="8025" y="10791"/>
                      </a:cubicBezTo>
                      <a:cubicBezTo>
                        <a:pt x="8664" y="9971"/>
                        <a:pt x="8481" y="8876"/>
                        <a:pt x="8117" y="7995"/>
                      </a:cubicBezTo>
                      <a:cubicBezTo>
                        <a:pt x="6817" y="4640"/>
                        <a:pt x="3593" y="2186"/>
                        <a:pt x="419" y="37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96" name="Google Shape;19796;p44"/>
                <p:cNvSpPr/>
                <p:nvPr/>
              </p:nvSpPr>
              <p:spPr>
                <a:xfrm>
                  <a:off x="1057235" y="2223132"/>
                  <a:ext cx="149293" cy="96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1" h="3178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365" y="639"/>
                        <a:pt x="821" y="1186"/>
                        <a:pt x="1368" y="1703"/>
                      </a:cubicBezTo>
                      <a:cubicBezTo>
                        <a:pt x="1460" y="1794"/>
                        <a:pt x="1551" y="1885"/>
                        <a:pt x="1703" y="1946"/>
                      </a:cubicBezTo>
                      <a:cubicBezTo>
                        <a:pt x="1794" y="1976"/>
                        <a:pt x="1916" y="1976"/>
                        <a:pt x="2007" y="2007"/>
                      </a:cubicBezTo>
                      <a:cubicBezTo>
                        <a:pt x="2098" y="2037"/>
                        <a:pt x="2220" y="2098"/>
                        <a:pt x="2311" y="2159"/>
                      </a:cubicBezTo>
                      <a:cubicBezTo>
                        <a:pt x="2537" y="2300"/>
                        <a:pt x="3736" y="3177"/>
                        <a:pt x="4147" y="3177"/>
                      </a:cubicBezTo>
                      <a:cubicBezTo>
                        <a:pt x="4178" y="3177"/>
                        <a:pt x="4204" y="3172"/>
                        <a:pt x="4226" y="3162"/>
                      </a:cubicBezTo>
                      <a:cubicBezTo>
                        <a:pt x="4560" y="3040"/>
                        <a:pt x="4165" y="2584"/>
                        <a:pt x="4074" y="2402"/>
                      </a:cubicBezTo>
                      <a:cubicBezTo>
                        <a:pt x="3314" y="1307"/>
                        <a:pt x="2189" y="517"/>
                        <a:pt x="882" y="244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9797" name="Google Shape;19797;p44"/>
              <p:cNvSpPr/>
              <p:nvPr/>
            </p:nvSpPr>
            <p:spPr>
              <a:xfrm>
                <a:off x="4510375" y="3618603"/>
                <a:ext cx="3459367" cy="1960557"/>
              </a:xfrm>
              <a:custGeom>
                <a:avLst/>
                <a:gdLst/>
                <a:ahLst/>
                <a:cxnLst/>
                <a:rect l="l" t="t" r="r" b="b"/>
                <a:pathLst>
                  <a:path w="105686" h="64439" extrusionOk="0">
                    <a:moveTo>
                      <a:pt x="78026" y="15988"/>
                    </a:moveTo>
                    <a:cubicBezTo>
                      <a:pt x="79303" y="10608"/>
                      <a:pt x="79485" y="4742"/>
                      <a:pt x="75837" y="0"/>
                    </a:cubicBezTo>
                    <a:cubicBezTo>
                      <a:pt x="78907" y="912"/>
                      <a:pt x="81886" y="2098"/>
                      <a:pt x="84743" y="3587"/>
                    </a:cubicBezTo>
                    <a:cubicBezTo>
                      <a:pt x="86142" y="4317"/>
                      <a:pt x="87570" y="5168"/>
                      <a:pt x="88208" y="6383"/>
                    </a:cubicBezTo>
                    <a:cubicBezTo>
                      <a:pt x="89151" y="8177"/>
                      <a:pt x="88117" y="10183"/>
                      <a:pt x="86689" y="11794"/>
                    </a:cubicBezTo>
                    <a:cubicBezTo>
                      <a:pt x="85291" y="13405"/>
                      <a:pt x="83497" y="14864"/>
                      <a:pt x="82676" y="16688"/>
                    </a:cubicBezTo>
                    <a:cubicBezTo>
                      <a:pt x="82190" y="17751"/>
                      <a:pt x="82129" y="18998"/>
                      <a:pt x="82889" y="20001"/>
                    </a:cubicBezTo>
                    <a:cubicBezTo>
                      <a:pt x="83558" y="20913"/>
                      <a:pt x="84865" y="21520"/>
                      <a:pt x="85442" y="22463"/>
                    </a:cubicBezTo>
                    <a:cubicBezTo>
                      <a:pt x="86446" y="24134"/>
                      <a:pt x="84804" y="26019"/>
                      <a:pt x="82889" y="27174"/>
                    </a:cubicBezTo>
                    <a:cubicBezTo>
                      <a:pt x="81005" y="28299"/>
                      <a:pt x="78664" y="29150"/>
                      <a:pt x="77479" y="30730"/>
                    </a:cubicBezTo>
                    <a:cubicBezTo>
                      <a:pt x="77205" y="31095"/>
                      <a:pt x="77023" y="31551"/>
                      <a:pt x="77357" y="31885"/>
                    </a:cubicBezTo>
                    <a:cubicBezTo>
                      <a:pt x="77692" y="32220"/>
                      <a:pt x="78178" y="32159"/>
                      <a:pt x="78603" y="32159"/>
                    </a:cubicBezTo>
                    <a:cubicBezTo>
                      <a:pt x="80427" y="32098"/>
                      <a:pt x="82190" y="31855"/>
                      <a:pt x="83923" y="31399"/>
                    </a:cubicBezTo>
                    <a:lnTo>
                      <a:pt x="81765" y="33588"/>
                    </a:lnTo>
                    <a:cubicBezTo>
                      <a:pt x="90063" y="31460"/>
                      <a:pt x="98087" y="28420"/>
                      <a:pt x="105686" y="24469"/>
                    </a:cubicBezTo>
                    <a:cubicBezTo>
                      <a:pt x="98209" y="31338"/>
                      <a:pt x="90519" y="38086"/>
                      <a:pt x="82676" y="44712"/>
                    </a:cubicBezTo>
                    <a:cubicBezTo>
                      <a:pt x="81886" y="45472"/>
                      <a:pt x="80974" y="46050"/>
                      <a:pt x="79971" y="46445"/>
                    </a:cubicBezTo>
                    <a:cubicBezTo>
                      <a:pt x="78543" y="46931"/>
                      <a:pt x="76871" y="46840"/>
                      <a:pt x="75321" y="46870"/>
                    </a:cubicBezTo>
                    <a:cubicBezTo>
                      <a:pt x="70123" y="46992"/>
                      <a:pt x="65077" y="49150"/>
                      <a:pt x="62281" y="52372"/>
                    </a:cubicBezTo>
                    <a:cubicBezTo>
                      <a:pt x="61278" y="53557"/>
                      <a:pt x="60488" y="54895"/>
                      <a:pt x="58998" y="55776"/>
                    </a:cubicBezTo>
                    <a:cubicBezTo>
                      <a:pt x="57874" y="56445"/>
                      <a:pt x="56445" y="56749"/>
                      <a:pt x="55047" y="57053"/>
                    </a:cubicBezTo>
                    <a:lnTo>
                      <a:pt x="19788" y="64439"/>
                    </a:lnTo>
                    <a:cubicBezTo>
                      <a:pt x="31916" y="61825"/>
                      <a:pt x="43709" y="57904"/>
                      <a:pt x="55016" y="52767"/>
                    </a:cubicBezTo>
                    <a:lnTo>
                      <a:pt x="40670" y="54196"/>
                    </a:lnTo>
                    <a:cubicBezTo>
                      <a:pt x="38390" y="54348"/>
                      <a:pt x="36110" y="54712"/>
                      <a:pt x="33891" y="55229"/>
                    </a:cubicBezTo>
                    <a:cubicBezTo>
                      <a:pt x="31976" y="55746"/>
                      <a:pt x="30213" y="56536"/>
                      <a:pt x="28390" y="57174"/>
                    </a:cubicBezTo>
                    <a:cubicBezTo>
                      <a:pt x="19666" y="60336"/>
                      <a:pt x="9696" y="60761"/>
                      <a:pt x="0" y="61096"/>
                    </a:cubicBezTo>
                    <a:cubicBezTo>
                      <a:pt x="7356" y="60822"/>
                      <a:pt x="15928" y="58026"/>
                      <a:pt x="22858" y="56323"/>
                    </a:cubicBezTo>
                    <a:cubicBezTo>
                      <a:pt x="30183" y="54500"/>
                      <a:pt x="37265" y="52311"/>
                      <a:pt x="44499" y="50335"/>
                    </a:cubicBezTo>
                    <a:cubicBezTo>
                      <a:pt x="56171" y="47174"/>
                      <a:pt x="65229" y="39454"/>
                      <a:pt x="70913" y="31429"/>
                    </a:cubicBezTo>
                    <a:cubicBezTo>
                      <a:pt x="74257" y="26779"/>
                      <a:pt x="76658" y="21551"/>
                      <a:pt x="78026" y="15988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798" name="Google Shape;19798;p44"/>
            <p:cNvGrpSpPr/>
            <p:nvPr/>
          </p:nvGrpSpPr>
          <p:grpSpPr>
            <a:xfrm rot="-254958">
              <a:off x="4001620" y="2473396"/>
              <a:ext cx="980024" cy="535772"/>
              <a:chOff x="2447046" y="857325"/>
              <a:chExt cx="979976" cy="535745"/>
            </a:xfrm>
          </p:grpSpPr>
          <p:sp>
            <p:nvSpPr>
              <p:cNvPr id="19799" name="Google Shape;19799;p44"/>
              <p:cNvSpPr/>
              <p:nvPr/>
            </p:nvSpPr>
            <p:spPr>
              <a:xfrm>
                <a:off x="2447046" y="952979"/>
                <a:ext cx="357210" cy="197458"/>
              </a:xfrm>
              <a:custGeom>
                <a:avLst/>
                <a:gdLst/>
                <a:ahLst/>
                <a:cxnLst/>
                <a:rect l="l" t="t" r="r" b="b"/>
                <a:pathLst>
                  <a:path w="10913" h="6490" extrusionOk="0">
                    <a:moveTo>
                      <a:pt x="7615" y="0"/>
                    </a:moveTo>
                    <a:cubicBezTo>
                      <a:pt x="7539" y="0"/>
                      <a:pt x="7463" y="15"/>
                      <a:pt x="7387" y="46"/>
                    </a:cubicBezTo>
                    <a:cubicBezTo>
                      <a:pt x="4438" y="593"/>
                      <a:pt x="1915" y="2569"/>
                      <a:pt x="152" y="5000"/>
                    </a:cubicBezTo>
                    <a:cubicBezTo>
                      <a:pt x="92" y="5091"/>
                      <a:pt x="31" y="5183"/>
                      <a:pt x="0" y="5304"/>
                    </a:cubicBezTo>
                    <a:cubicBezTo>
                      <a:pt x="0" y="5426"/>
                      <a:pt x="0" y="5547"/>
                      <a:pt x="61" y="5669"/>
                    </a:cubicBezTo>
                    <a:cubicBezTo>
                      <a:pt x="183" y="5942"/>
                      <a:pt x="335" y="6216"/>
                      <a:pt x="517" y="6490"/>
                    </a:cubicBezTo>
                    <a:cubicBezTo>
                      <a:pt x="1216" y="5395"/>
                      <a:pt x="2250" y="4575"/>
                      <a:pt x="3496" y="4210"/>
                    </a:cubicBezTo>
                    <a:cubicBezTo>
                      <a:pt x="3946" y="4048"/>
                      <a:pt x="4418" y="3960"/>
                      <a:pt x="4892" y="3960"/>
                    </a:cubicBezTo>
                    <a:cubicBezTo>
                      <a:pt x="5218" y="3960"/>
                      <a:pt x="5545" y="4002"/>
                      <a:pt x="5867" y="4088"/>
                    </a:cubicBezTo>
                    <a:cubicBezTo>
                      <a:pt x="6657" y="4271"/>
                      <a:pt x="7326" y="4848"/>
                      <a:pt x="7630" y="5608"/>
                    </a:cubicBezTo>
                    <a:cubicBezTo>
                      <a:pt x="8207" y="5061"/>
                      <a:pt x="8785" y="4514"/>
                      <a:pt x="9302" y="3967"/>
                    </a:cubicBezTo>
                    <a:cubicBezTo>
                      <a:pt x="9545" y="3693"/>
                      <a:pt x="9788" y="3420"/>
                      <a:pt x="10061" y="3146"/>
                    </a:cubicBezTo>
                    <a:cubicBezTo>
                      <a:pt x="10305" y="2903"/>
                      <a:pt x="10761" y="2569"/>
                      <a:pt x="10821" y="2295"/>
                    </a:cubicBezTo>
                    <a:cubicBezTo>
                      <a:pt x="10913" y="1869"/>
                      <a:pt x="9879" y="1717"/>
                      <a:pt x="9545" y="1535"/>
                    </a:cubicBezTo>
                    <a:cubicBezTo>
                      <a:pt x="9028" y="1201"/>
                      <a:pt x="8542" y="806"/>
                      <a:pt x="8177" y="319"/>
                    </a:cubicBezTo>
                    <a:cubicBezTo>
                      <a:pt x="8086" y="198"/>
                      <a:pt x="7964" y="107"/>
                      <a:pt x="7843" y="46"/>
                    </a:cubicBezTo>
                    <a:cubicBezTo>
                      <a:pt x="7767" y="15"/>
                      <a:pt x="7691" y="0"/>
                      <a:pt x="7615" y="0"/>
                    </a:cubicBezTo>
                    <a:close/>
                  </a:path>
                </a:pathLst>
              </a:custGeom>
              <a:solidFill>
                <a:srgbClr val="2E57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0" name="Google Shape;19800;p44"/>
              <p:cNvSpPr/>
              <p:nvPr/>
            </p:nvSpPr>
            <p:spPr>
              <a:xfrm>
                <a:off x="2552502" y="1212377"/>
                <a:ext cx="346277" cy="180694"/>
              </a:xfrm>
              <a:custGeom>
                <a:avLst/>
                <a:gdLst/>
                <a:ahLst/>
                <a:cxnLst/>
                <a:rect l="l" t="t" r="r" b="b"/>
                <a:pathLst>
                  <a:path w="10579" h="5939" extrusionOk="0">
                    <a:moveTo>
                      <a:pt x="7964" y="0"/>
                    </a:moveTo>
                    <a:cubicBezTo>
                      <a:pt x="7204" y="0"/>
                      <a:pt x="6414" y="0"/>
                      <a:pt x="5624" y="30"/>
                    </a:cubicBezTo>
                    <a:cubicBezTo>
                      <a:pt x="5958" y="790"/>
                      <a:pt x="5897" y="1641"/>
                      <a:pt x="5472" y="2341"/>
                    </a:cubicBezTo>
                    <a:cubicBezTo>
                      <a:pt x="5046" y="3040"/>
                      <a:pt x="4438" y="3587"/>
                      <a:pt x="3709" y="3952"/>
                    </a:cubicBezTo>
                    <a:cubicBezTo>
                      <a:pt x="2922" y="4366"/>
                      <a:pt x="2065" y="4582"/>
                      <a:pt x="1204" y="4582"/>
                    </a:cubicBezTo>
                    <a:cubicBezTo>
                      <a:pt x="801" y="4582"/>
                      <a:pt x="398" y="4535"/>
                      <a:pt x="0" y="4438"/>
                    </a:cubicBezTo>
                    <a:lnTo>
                      <a:pt x="0" y="4438"/>
                    </a:lnTo>
                    <a:cubicBezTo>
                      <a:pt x="31" y="4772"/>
                      <a:pt x="122" y="5076"/>
                      <a:pt x="274" y="5350"/>
                    </a:cubicBezTo>
                    <a:cubicBezTo>
                      <a:pt x="304" y="5471"/>
                      <a:pt x="365" y="5562"/>
                      <a:pt x="456" y="5654"/>
                    </a:cubicBezTo>
                    <a:cubicBezTo>
                      <a:pt x="578" y="5684"/>
                      <a:pt x="669" y="5745"/>
                      <a:pt x="791" y="5745"/>
                    </a:cubicBezTo>
                    <a:cubicBezTo>
                      <a:pt x="1559" y="5872"/>
                      <a:pt x="2344" y="5938"/>
                      <a:pt x="3128" y="5938"/>
                    </a:cubicBezTo>
                    <a:cubicBezTo>
                      <a:pt x="5353" y="5938"/>
                      <a:pt x="7572" y="5400"/>
                      <a:pt x="9393" y="4164"/>
                    </a:cubicBezTo>
                    <a:cubicBezTo>
                      <a:pt x="9545" y="4073"/>
                      <a:pt x="9636" y="3952"/>
                      <a:pt x="9727" y="3830"/>
                    </a:cubicBezTo>
                    <a:cubicBezTo>
                      <a:pt x="9757" y="3678"/>
                      <a:pt x="9788" y="3526"/>
                      <a:pt x="9757" y="3404"/>
                    </a:cubicBezTo>
                    <a:cubicBezTo>
                      <a:pt x="9666" y="2766"/>
                      <a:pt x="9697" y="2158"/>
                      <a:pt x="9849" y="1550"/>
                    </a:cubicBezTo>
                    <a:cubicBezTo>
                      <a:pt x="9940" y="1186"/>
                      <a:pt x="10578" y="334"/>
                      <a:pt x="10213" y="122"/>
                    </a:cubicBezTo>
                    <a:cubicBezTo>
                      <a:pt x="10078" y="37"/>
                      <a:pt x="9821" y="18"/>
                      <a:pt x="9573" y="18"/>
                    </a:cubicBezTo>
                    <a:cubicBezTo>
                      <a:pt x="9374" y="18"/>
                      <a:pt x="9180" y="30"/>
                      <a:pt x="9058" y="30"/>
                    </a:cubicBezTo>
                    <a:cubicBezTo>
                      <a:pt x="8694" y="30"/>
                      <a:pt x="8329" y="0"/>
                      <a:pt x="7964" y="0"/>
                    </a:cubicBezTo>
                    <a:close/>
                  </a:path>
                </a:pathLst>
              </a:custGeom>
              <a:solidFill>
                <a:srgbClr val="2E57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1" name="Google Shape;19801;p44"/>
              <p:cNvSpPr/>
              <p:nvPr/>
            </p:nvSpPr>
            <p:spPr>
              <a:xfrm>
                <a:off x="2631087" y="857325"/>
                <a:ext cx="794974" cy="389288"/>
              </a:xfrm>
              <a:custGeom>
                <a:avLst/>
                <a:gdLst/>
                <a:ahLst/>
                <a:cxnLst/>
                <a:rect l="l" t="t" r="r" b="b"/>
                <a:pathLst>
                  <a:path w="24287" h="12795" extrusionOk="0">
                    <a:moveTo>
                      <a:pt x="16571" y="0"/>
                    </a:moveTo>
                    <a:cubicBezTo>
                      <a:pt x="14872" y="0"/>
                      <a:pt x="13096" y="183"/>
                      <a:pt x="11490" y="697"/>
                    </a:cubicBezTo>
                    <a:cubicBezTo>
                      <a:pt x="7812" y="1913"/>
                      <a:pt x="4195" y="5196"/>
                      <a:pt x="1247" y="7992"/>
                    </a:cubicBezTo>
                    <a:lnTo>
                      <a:pt x="1" y="9178"/>
                    </a:lnTo>
                    <a:lnTo>
                      <a:pt x="761" y="11001"/>
                    </a:lnTo>
                    <a:lnTo>
                      <a:pt x="1520" y="12795"/>
                    </a:lnTo>
                    <a:lnTo>
                      <a:pt x="3223" y="12764"/>
                    </a:lnTo>
                    <a:cubicBezTo>
                      <a:pt x="7296" y="12643"/>
                      <a:pt x="12189" y="12430"/>
                      <a:pt x="15624" y="10606"/>
                    </a:cubicBezTo>
                    <a:cubicBezTo>
                      <a:pt x="18451" y="9147"/>
                      <a:pt x="20883" y="6412"/>
                      <a:pt x="22433" y="4284"/>
                    </a:cubicBezTo>
                    <a:cubicBezTo>
                      <a:pt x="23618" y="2643"/>
                      <a:pt x="24287" y="1336"/>
                      <a:pt x="24165" y="1244"/>
                    </a:cubicBezTo>
                    <a:cubicBezTo>
                      <a:pt x="24104" y="1092"/>
                      <a:pt x="22737" y="637"/>
                      <a:pt x="20761" y="333"/>
                    </a:cubicBezTo>
                    <a:cubicBezTo>
                      <a:pt x="19542" y="146"/>
                      <a:pt x="18087" y="0"/>
                      <a:pt x="16571" y="0"/>
                    </a:cubicBez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2" name="Google Shape;19802;p44"/>
              <p:cNvSpPr/>
              <p:nvPr/>
            </p:nvSpPr>
            <p:spPr>
              <a:xfrm>
                <a:off x="2631087" y="1100476"/>
                <a:ext cx="105497" cy="146131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4803" extrusionOk="0">
                    <a:moveTo>
                      <a:pt x="1247" y="0"/>
                    </a:moveTo>
                    <a:lnTo>
                      <a:pt x="1" y="1186"/>
                    </a:lnTo>
                    <a:lnTo>
                      <a:pt x="761" y="3009"/>
                    </a:lnTo>
                    <a:lnTo>
                      <a:pt x="1520" y="4803"/>
                    </a:lnTo>
                    <a:lnTo>
                      <a:pt x="3223" y="4772"/>
                    </a:lnTo>
                    <a:lnTo>
                      <a:pt x="1247" y="0"/>
                    </a:ln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3" name="Google Shape;19803;p44"/>
              <p:cNvSpPr/>
              <p:nvPr/>
            </p:nvSpPr>
            <p:spPr>
              <a:xfrm>
                <a:off x="3311575" y="867462"/>
                <a:ext cx="115448" cy="121183"/>
              </a:xfrm>
              <a:custGeom>
                <a:avLst/>
                <a:gdLst/>
                <a:ahLst/>
                <a:cxnLst/>
                <a:rect l="l" t="t" r="r" b="b"/>
                <a:pathLst>
                  <a:path w="3527" h="3983" extrusionOk="0">
                    <a:moveTo>
                      <a:pt x="0" y="1"/>
                    </a:moveTo>
                    <a:lnTo>
                      <a:pt x="1672" y="3983"/>
                    </a:lnTo>
                    <a:cubicBezTo>
                      <a:pt x="2858" y="2311"/>
                      <a:pt x="3526" y="1034"/>
                      <a:pt x="3405" y="913"/>
                    </a:cubicBezTo>
                    <a:cubicBezTo>
                      <a:pt x="3344" y="761"/>
                      <a:pt x="1976" y="305"/>
                      <a:pt x="0" y="1"/>
                    </a:cubicBezTo>
                    <a:close/>
                  </a:path>
                </a:pathLst>
              </a:custGeom>
              <a:solidFill>
                <a:srgbClr val="2E57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4" name="Google Shape;19804;p44"/>
              <p:cNvSpPr/>
              <p:nvPr/>
            </p:nvSpPr>
            <p:spPr>
              <a:xfrm>
                <a:off x="3045055" y="912059"/>
                <a:ext cx="218817" cy="174061"/>
              </a:xfrm>
              <a:custGeom>
                <a:avLst/>
                <a:gdLst/>
                <a:ahLst/>
                <a:cxnLst/>
                <a:rect l="l" t="t" r="r" b="b"/>
                <a:pathLst>
                  <a:path w="6685" h="5721" extrusionOk="0">
                    <a:moveTo>
                      <a:pt x="3447" y="0"/>
                    </a:moveTo>
                    <a:cubicBezTo>
                      <a:pt x="2376" y="0"/>
                      <a:pt x="1304" y="585"/>
                      <a:pt x="818" y="1755"/>
                    </a:cubicBezTo>
                    <a:cubicBezTo>
                      <a:pt x="0" y="3748"/>
                      <a:pt x="1524" y="5720"/>
                      <a:pt x="3439" y="5720"/>
                    </a:cubicBezTo>
                    <a:cubicBezTo>
                      <a:pt x="3802" y="5720"/>
                      <a:pt x="4179" y="5649"/>
                      <a:pt x="4557" y="5494"/>
                    </a:cubicBezTo>
                    <a:cubicBezTo>
                      <a:pt x="5985" y="4886"/>
                      <a:pt x="6684" y="3214"/>
                      <a:pt x="6076" y="1755"/>
                    </a:cubicBezTo>
                    <a:cubicBezTo>
                      <a:pt x="5590" y="585"/>
                      <a:pt x="4519" y="0"/>
                      <a:pt x="3447" y="0"/>
                    </a:cubicBezTo>
                    <a:close/>
                  </a:path>
                </a:pathLst>
              </a:custGeom>
              <a:solidFill>
                <a:srgbClr val="141A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5" name="Google Shape;19805;p44"/>
              <p:cNvSpPr/>
              <p:nvPr/>
            </p:nvSpPr>
            <p:spPr>
              <a:xfrm>
                <a:off x="3090714" y="936794"/>
                <a:ext cx="134334" cy="124864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4104" extrusionOk="0">
                    <a:moveTo>
                      <a:pt x="2067" y="0"/>
                    </a:moveTo>
                    <a:cubicBezTo>
                      <a:pt x="912" y="0"/>
                      <a:pt x="0" y="912"/>
                      <a:pt x="0" y="2037"/>
                    </a:cubicBezTo>
                    <a:cubicBezTo>
                      <a:pt x="0" y="3192"/>
                      <a:pt x="912" y="4104"/>
                      <a:pt x="2067" y="4104"/>
                    </a:cubicBezTo>
                    <a:cubicBezTo>
                      <a:pt x="3192" y="4104"/>
                      <a:pt x="4104" y="3192"/>
                      <a:pt x="4104" y="2037"/>
                    </a:cubicBezTo>
                    <a:cubicBezTo>
                      <a:pt x="4104" y="912"/>
                      <a:pt x="3192" y="0"/>
                      <a:pt x="2067" y="0"/>
                    </a:cubicBez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6" name="Google Shape;19806;p44"/>
              <p:cNvSpPr/>
              <p:nvPr/>
            </p:nvSpPr>
            <p:spPr>
              <a:xfrm>
                <a:off x="2845043" y="1015623"/>
                <a:ext cx="176068" cy="139134"/>
              </a:xfrm>
              <a:custGeom>
                <a:avLst/>
                <a:gdLst/>
                <a:ahLst/>
                <a:cxnLst/>
                <a:rect l="l" t="t" r="r" b="b"/>
                <a:pathLst>
                  <a:path w="5379" h="4573" extrusionOk="0">
                    <a:moveTo>
                      <a:pt x="2780" y="0"/>
                    </a:moveTo>
                    <a:cubicBezTo>
                      <a:pt x="1921" y="0"/>
                      <a:pt x="1063" y="464"/>
                      <a:pt x="667" y="1391"/>
                    </a:cubicBezTo>
                    <a:cubicBezTo>
                      <a:pt x="0" y="2982"/>
                      <a:pt x="1218" y="4573"/>
                      <a:pt x="2747" y="4573"/>
                    </a:cubicBezTo>
                    <a:cubicBezTo>
                      <a:pt x="3029" y="4573"/>
                      <a:pt x="3322" y="4519"/>
                      <a:pt x="3616" y="4400"/>
                    </a:cubicBezTo>
                    <a:cubicBezTo>
                      <a:pt x="4801" y="3914"/>
                      <a:pt x="5379" y="2576"/>
                      <a:pt x="4892" y="1391"/>
                    </a:cubicBezTo>
                    <a:cubicBezTo>
                      <a:pt x="4497" y="464"/>
                      <a:pt x="3639" y="0"/>
                      <a:pt x="2780" y="0"/>
                    </a:cubicBezTo>
                    <a:close/>
                  </a:path>
                </a:pathLst>
              </a:custGeom>
              <a:solidFill>
                <a:srgbClr val="141A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7" name="Google Shape;19807;p44"/>
              <p:cNvSpPr/>
              <p:nvPr/>
            </p:nvSpPr>
            <p:spPr>
              <a:xfrm>
                <a:off x="2869754" y="1034821"/>
                <a:ext cx="126478" cy="100342"/>
              </a:xfrm>
              <a:custGeom>
                <a:avLst/>
                <a:gdLst/>
                <a:ahLst/>
                <a:cxnLst/>
                <a:rect l="l" t="t" r="r" b="b"/>
                <a:pathLst>
                  <a:path w="3864" h="3298" extrusionOk="0">
                    <a:moveTo>
                      <a:pt x="1995" y="0"/>
                    </a:moveTo>
                    <a:cubicBezTo>
                      <a:pt x="1371" y="0"/>
                      <a:pt x="748" y="335"/>
                      <a:pt x="460" y="1003"/>
                    </a:cubicBezTo>
                    <a:cubicBezTo>
                      <a:pt x="1" y="2150"/>
                      <a:pt x="888" y="3297"/>
                      <a:pt x="1976" y="3297"/>
                    </a:cubicBezTo>
                    <a:cubicBezTo>
                      <a:pt x="2185" y="3297"/>
                      <a:pt x="2402" y="3255"/>
                      <a:pt x="2618" y="3161"/>
                    </a:cubicBezTo>
                    <a:cubicBezTo>
                      <a:pt x="3469" y="2827"/>
                      <a:pt x="3864" y="1854"/>
                      <a:pt x="3530" y="1003"/>
                    </a:cubicBezTo>
                    <a:cubicBezTo>
                      <a:pt x="3241" y="335"/>
                      <a:pt x="2618" y="0"/>
                      <a:pt x="1995" y="0"/>
                    </a:cubicBez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500" fill="hold"/>
                                        <p:tgtEl>
                                          <p:spTgt spid="19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500" fill="hold"/>
                                        <p:tgtEl>
                                          <p:spTgt spid="19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8217E3-EE07-490A-A712-BECE042CECAA}"/>
              </a:ext>
            </a:extLst>
          </p:cNvPr>
          <p:cNvSpPr txBox="1"/>
          <p:nvPr/>
        </p:nvSpPr>
        <p:spPr>
          <a:xfrm>
            <a:off x="1520056" y="1694587"/>
            <a:ext cx="59811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Azure AD is Microsoft's </a:t>
            </a:r>
          </a:p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cloud-based identity and </a:t>
            </a:r>
          </a:p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access management service</a:t>
            </a:r>
          </a:p>
        </p:txBody>
      </p:sp>
    </p:spTree>
    <p:extLst>
      <p:ext uri="{BB962C8B-B14F-4D97-AF65-F5344CB8AC3E}">
        <p14:creationId xmlns:p14="http://schemas.microsoft.com/office/powerpoint/2010/main" val="31577782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839E876-1033-4F96-B85A-5CA578E21E51}"/>
              </a:ext>
            </a:extLst>
          </p:cNvPr>
          <p:cNvSpPr/>
          <p:nvPr/>
        </p:nvSpPr>
        <p:spPr>
          <a:xfrm>
            <a:off x="4882282" y="805945"/>
            <a:ext cx="3736541" cy="3531610"/>
          </a:xfrm>
          <a:prstGeom prst="roundRect">
            <a:avLst/>
          </a:prstGeom>
          <a:ln>
            <a:solidFill>
              <a:srgbClr val="EF3E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9ED8EEA-E7A0-4EA5-963C-8420A24589F7}"/>
              </a:ext>
            </a:extLst>
          </p:cNvPr>
          <p:cNvSpPr/>
          <p:nvPr/>
        </p:nvSpPr>
        <p:spPr>
          <a:xfrm>
            <a:off x="446284" y="805945"/>
            <a:ext cx="3736541" cy="3531610"/>
          </a:xfrm>
          <a:prstGeom prst="roundRect">
            <a:avLst/>
          </a:prstGeom>
          <a:ln>
            <a:solidFill>
              <a:srgbClr val="EF3E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8217E3-EE07-490A-A712-BECE042CECAA}"/>
              </a:ext>
            </a:extLst>
          </p:cNvPr>
          <p:cNvSpPr txBox="1"/>
          <p:nvPr/>
        </p:nvSpPr>
        <p:spPr>
          <a:xfrm>
            <a:off x="1282958" y="3394029"/>
            <a:ext cx="1640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Legacy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2FE83A-C972-4AEA-9511-47A7F874F5E0}"/>
              </a:ext>
            </a:extLst>
          </p:cNvPr>
          <p:cNvSpPr txBox="1"/>
          <p:nvPr/>
        </p:nvSpPr>
        <p:spPr>
          <a:xfrm>
            <a:off x="5827062" y="3424591"/>
            <a:ext cx="1846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Modern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058C67-1B46-49A1-8FFA-853A55396A44}"/>
              </a:ext>
            </a:extLst>
          </p:cNvPr>
          <p:cNvSpPr/>
          <p:nvPr/>
        </p:nvSpPr>
        <p:spPr>
          <a:xfrm>
            <a:off x="730205" y="1164261"/>
            <a:ext cx="1947211" cy="5657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Presentation Layer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C8BA87-D059-45EC-9A0B-52B8C7273F2E}"/>
              </a:ext>
            </a:extLst>
          </p:cNvPr>
          <p:cNvSpPr/>
          <p:nvPr/>
        </p:nvSpPr>
        <p:spPr>
          <a:xfrm>
            <a:off x="730204" y="1918908"/>
            <a:ext cx="1947211" cy="5657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58CEA7-46E4-4FDC-86F7-D4AEEE59EB45}"/>
              </a:ext>
            </a:extLst>
          </p:cNvPr>
          <p:cNvSpPr/>
          <p:nvPr/>
        </p:nvSpPr>
        <p:spPr>
          <a:xfrm>
            <a:off x="747766" y="2673555"/>
            <a:ext cx="1947211" cy="5657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Access Layer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6626D988-CD8F-4F2D-9570-ECFAD0A40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825" y="2617942"/>
            <a:ext cx="806648" cy="80664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A109B31-533D-4D9E-817F-A9F29466B740}"/>
              </a:ext>
            </a:extLst>
          </p:cNvPr>
          <p:cNvCxnSpPr/>
          <p:nvPr/>
        </p:nvCxnSpPr>
        <p:spPr>
          <a:xfrm>
            <a:off x="1072282" y="1730005"/>
            <a:ext cx="0" cy="188903"/>
          </a:xfrm>
          <a:prstGeom prst="straightConnector1">
            <a:avLst/>
          </a:prstGeom>
          <a:ln>
            <a:solidFill>
              <a:srgbClr val="EF3E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6C0EC1-2491-4379-96FE-FB1B36AC39EE}"/>
              </a:ext>
            </a:extLst>
          </p:cNvPr>
          <p:cNvCxnSpPr/>
          <p:nvPr/>
        </p:nvCxnSpPr>
        <p:spPr>
          <a:xfrm>
            <a:off x="1072282" y="2484652"/>
            <a:ext cx="0" cy="188903"/>
          </a:xfrm>
          <a:prstGeom prst="straightConnector1">
            <a:avLst/>
          </a:prstGeom>
          <a:ln>
            <a:solidFill>
              <a:srgbClr val="EF3E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BBF5E30-34CC-4E24-A563-28968BA06F6D}"/>
              </a:ext>
            </a:extLst>
          </p:cNvPr>
          <p:cNvCxnSpPr>
            <a:cxnSpLocks/>
          </p:cNvCxnSpPr>
          <p:nvPr/>
        </p:nvCxnSpPr>
        <p:spPr>
          <a:xfrm>
            <a:off x="2702651" y="3121984"/>
            <a:ext cx="431174" cy="0"/>
          </a:xfrm>
          <a:prstGeom prst="straightConnector1">
            <a:avLst/>
          </a:prstGeom>
          <a:ln>
            <a:solidFill>
              <a:srgbClr val="EF3E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7214038-6B32-427B-AE5F-0FBD4CCF632A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2694977" y="2956427"/>
            <a:ext cx="438848" cy="0"/>
          </a:xfrm>
          <a:prstGeom prst="straightConnector1">
            <a:avLst/>
          </a:prstGeom>
          <a:ln>
            <a:solidFill>
              <a:srgbClr val="EF3E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F3081CC-FAC7-43AB-9E6C-0BF9B4A16430}"/>
              </a:ext>
            </a:extLst>
          </p:cNvPr>
          <p:cNvCxnSpPr>
            <a:cxnSpLocks/>
          </p:cNvCxnSpPr>
          <p:nvPr/>
        </p:nvCxnSpPr>
        <p:spPr>
          <a:xfrm flipV="1">
            <a:off x="2344134" y="2484652"/>
            <a:ext cx="0" cy="174197"/>
          </a:xfrm>
          <a:prstGeom prst="straightConnector1">
            <a:avLst/>
          </a:prstGeom>
          <a:ln>
            <a:solidFill>
              <a:srgbClr val="EF3E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3D10C5-4A4D-49DA-96D7-321920038622}"/>
              </a:ext>
            </a:extLst>
          </p:cNvPr>
          <p:cNvCxnSpPr>
            <a:cxnSpLocks/>
          </p:cNvCxnSpPr>
          <p:nvPr/>
        </p:nvCxnSpPr>
        <p:spPr>
          <a:xfrm flipV="1">
            <a:off x="2314555" y="1744741"/>
            <a:ext cx="0" cy="174197"/>
          </a:xfrm>
          <a:prstGeom prst="straightConnector1">
            <a:avLst/>
          </a:prstGeom>
          <a:ln>
            <a:solidFill>
              <a:srgbClr val="EF3E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473806B5-7948-4FD4-8D27-13F447CCE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2788" y="1164261"/>
            <a:ext cx="2155528" cy="215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893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5" grpId="0" animBg="1"/>
      <p:bldP spid="2" grpId="0"/>
      <p:bldP spid="3" grpId="0"/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013F18E4-7F83-448D-B446-084BC1428C7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26" y="1654508"/>
            <a:ext cx="2053555" cy="183448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311B63-7694-4621-9669-07EB411FA784}"/>
              </a:ext>
            </a:extLst>
          </p:cNvPr>
          <p:cNvCxnSpPr/>
          <p:nvPr/>
        </p:nvCxnSpPr>
        <p:spPr>
          <a:xfrm>
            <a:off x="3289209" y="493381"/>
            <a:ext cx="0" cy="4269393"/>
          </a:xfrm>
          <a:prstGeom prst="line">
            <a:avLst/>
          </a:prstGeom>
          <a:ln w="19050">
            <a:solidFill>
              <a:srgbClr val="EF3E5B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29AEB9E-FE63-4743-A3CB-87FC2EE76061}"/>
              </a:ext>
            </a:extLst>
          </p:cNvPr>
          <p:cNvSpPr txBox="1"/>
          <p:nvPr/>
        </p:nvSpPr>
        <p:spPr>
          <a:xfrm>
            <a:off x="3723384" y="1423675"/>
            <a:ext cx="4737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Users, Devices and Application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132586-C8AB-4802-8D7A-459081D2E3D2}"/>
              </a:ext>
            </a:extLst>
          </p:cNvPr>
          <p:cNvSpPr txBox="1"/>
          <p:nvPr/>
        </p:nvSpPr>
        <p:spPr>
          <a:xfrm>
            <a:off x="3723384" y="2297542"/>
            <a:ext cx="436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Global Scale and Availability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52B07B-6B3A-4D2C-9E1C-763D00BFD44F}"/>
              </a:ext>
            </a:extLst>
          </p:cNvPr>
          <p:cNvSpPr txBox="1"/>
          <p:nvPr/>
        </p:nvSpPr>
        <p:spPr>
          <a:xfrm>
            <a:off x="3723384" y="3181209"/>
            <a:ext cx="3196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Secure and resilient</a:t>
            </a:r>
          </a:p>
        </p:txBody>
      </p:sp>
      <p:pic>
        <p:nvPicPr>
          <p:cNvPr id="30" name="Picture 29" descr="A picture containing shape&#10;&#10;Description automatically generated">
            <a:extLst>
              <a:ext uri="{FF2B5EF4-FFF2-40B4-BE49-F238E27FC236}">
                <a16:creationId xmlns:a16="http://schemas.microsoft.com/office/drawing/2014/main" id="{B2484240-BC96-4AAC-B081-14D111C1EC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980" y="3014601"/>
            <a:ext cx="1538602" cy="807766"/>
          </a:xfrm>
          <a:prstGeom prst="rect">
            <a:avLst/>
          </a:prstGeom>
        </p:spPr>
      </p:pic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58D94CC7-7C26-42D4-A94A-1B3BB61306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5283" y="1423675"/>
            <a:ext cx="498718" cy="498718"/>
          </a:xfrm>
          <a:prstGeom prst="rect">
            <a:avLst/>
          </a:prstGeom>
        </p:spPr>
      </p:pic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1C29FBCB-6258-43A7-8174-CEDF40B815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5283" y="2297542"/>
            <a:ext cx="498718" cy="498718"/>
          </a:xfrm>
          <a:prstGeom prst="rect">
            <a:avLst/>
          </a:prstGeom>
        </p:spPr>
      </p:pic>
      <p:pic>
        <p:nvPicPr>
          <p:cNvPr id="34" name="Picture 33" descr="Icon&#10;&#10;Description automatically generated">
            <a:extLst>
              <a:ext uri="{FF2B5EF4-FFF2-40B4-BE49-F238E27FC236}">
                <a16:creationId xmlns:a16="http://schemas.microsoft.com/office/drawing/2014/main" id="{E5DA1B9E-719F-4F37-94CD-071C9AD85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5283" y="3169125"/>
            <a:ext cx="498718" cy="49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5997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3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013F18E4-7F83-448D-B446-084BC1428C7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184" y="844380"/>
            <a:ext cx="2053555" cy="1834483"/>
          </a:xfrm>
          <a:prstGeom prst="rect">
            <a:avLst/>
          </a:prstGeom>
        </p:spPr>
      </p:pic>
      <p:pic>
        <p:nvPicPr>
          <p:cNvPr id="20" name="Picture 19" descr="A picture containing shape&#10;&#10;Description automatically generated">
            <a:extLst>
              <a:ext uri="{FF2B5EF4-FFF2-40B4-BE49-F238E27FC236}">
                <a16:creationId xmlns:a16="http://schemas.microsoft.com/office/drawing/2014/main" id="{29C31095-1F82-4A10-A475-FD0F186C26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282" y="3161064"/>
            <a:ext cx="2305559" cy="12104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7F40FB-CF2D-4A2B-B3A8-EC1410A6B372}"/>
              </a:ext>
            </a:extLst>
          </p:cNvPr>
          <p:cNvSpPr txBox="1"/>
          <p:nvPr/>
        </p:nvSpPr>
        <p:spPr>
          <a:xfrm>
            <a:off x="2281152" y="4545907"/>
            <a:ext cx="1439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Active Directory</a:t>
            </a:r>
          </a:p>
        </p:txBody>
      </p:sp>
      <p:pic>
        <p:nvPicPr>
          <p:cNvPr id="14" name="Picture 13" descr="Shape&#10;&#10;Description automatically generated with medium confidence">
            <a:extLst>
              <a:ext uri="{FF2B5EF4-FFF2-40B4-BE49-F238E27FC236}">
                <a16:creationId xmlns:a16="http://schemas.microsoft.com/office/drawing/2014/main" id="{7DAA0637-9F8D-4C6B-B78A-8D384F7CE5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880" y="3161064"/>
            <a:ext cx="2420838" cy="12104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24A58CB-1597-457D-A225-51170792F482}"/>
              </a:ext>
            </a:extLst>
          </p:cNvPr>
          <p:cNvSpPr txBox="1"/>
          <p:nvPr/>
        </p:nvSpPr>
        <p:spPr>
          <a:xfrm>
            <a:off x="5278739" y="4532971"/>
            <a:ext cx="1838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Active Directory B2C</a:t>
            </a:r>
          </a:p>
        </p:txBody>
      </p:sp>
    </p:spTree>
    <p:extLst>
      <p:ext uri="{BB962C8B-B14F-4D97-AF65-F5344CB8AC3E}">
        <p14:creationId xmlns:p14="http://schemas.microsoft.com/office/powerpoint/2010/main" val="15000534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013F18E4-7F83-448D-B446-084BC1428C7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03" y="1577558"/>
            <a:ext cx="2053555" cy="1834483"/>
          </a:xfrm>
          <a:prstGeom prst="rect">
            <a:avLst/>
          </a:prstGeom>
        </p:spPr>
      </p:pic>
      <p:pic>
        <p:nvPicPr>
          <p:cNvPr id="19" name="Picture 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0F08B1F9-CEBF-4981-BDC1-9E2D0907F5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328" y="3068092"/>
            <a:ext cx="1375794" cy="68789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311B63-7694-4621-9669-07EB411FA784}"/>
              </a:ext>
            </a:extLst>
          </p:cNvPr>
          <p:cNvCxnSpPr/>
          <p:nvPr/>
        </p:nvCxnSpPr>
        <p:spPr>
          <a:xfrm>
            <a:off x="3289209" y="493381"/>
            <a:ext cx="0" cy="4269393"/>
          </a:xfrm>
          <a:prstGeom prst="line">
            <a:avLst/>
          </a:prstGeom>
          <a:ln w="19050">
            <a:solidFill>
              <a:srgbClr val="EF3E5B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29AEB9E-FE63-4743-A3CB-87FC2EE76061}"/>
              </a:ext>
            </a:extLst>
          </p:cNvPr>
          <p:cNvSpPr txBox="1"/>
          <p:nvPr/>
        </p:nvSpPr>
        <p:spPr>
          <a:xfrm>
            <a:off x="3723384" y="1423675"/>
            <a:ext cx="3417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Full UI Customization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132586-C8AB-4802-8D7A-459081D2E3D2}"/>
              </a:ext>
            </a:extLst>
          </p:cNvPr>
          <p:cNvSpPr txBox="1"/>
          <p:nvPr/>
        </p:nvSpPr>
        <p:spPr>
          <a:xfrm>
            <a:off x="3723384" y="2243356"/>
            <a:ext cx="5581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Integrate 3</a:t>
            </a:r>
            <a:r>
              <a:rPr lang="en-US" sz="2400" baseline="30000" dirty="0">
                <a:solidFill>
                  <a:schemeClr val="bg1">
                    <a:lumMod val="8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rd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party identity providers</a:t>
            </a:r>
          </a:p>
        </p:txBody>
      </p:sp>
      <p:pic>
        <p:nvPicPr>
          <p:cNvPr id="3" name="Picture 2" descr="Logo, icon&#10;&#10;Description automatically generated">
            <a:extLst>
              <a:ext uri="{FF2B5EF4-FFF2-40B4-BE49-F238E27FC236}">
                <a16:creationId xmlns:a16="http://schemas.microsoft.com/office/drawing/2014/main" id="{45D09A41-2CC8-4B30-916D-1BF6BD4A08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1324" y="2795700"/>
            <a:ext cx="326544" cy="326544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76EF068-4294-4D5C-BD2B-D07F4CE5DC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7672" y="2795700"/>
            <a:ext cx="326544" cy="326544"/>
          </a:xfrm>
          <a:prstGeom prst="rect">
            <a:avLst/>
          </a:prstGeom>
        </p:spPr>
      </p:pic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D2DF75EB-938A-46FF-8989-F21B372CA1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42368" y="2795699"/>
            <a:ext cx="326544" cy="32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3880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4" name="Google Shape;19784;p44"/>
          <p:cNvSpPr txBox="1">
            <a:spLocks noGrp="1"/>
          </p:cNvSpPr>
          <p:nvPr>
            <p:ph type="ctrTitle"/>
          </p:nvPr>
        </p:nvSpPr>
        <p:spPr>
          <a:xfrm>
            <a:off x="-1" y="374284"/>
            <a:ext cx="9143999" cy="11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solidFill>
                  <a:srgbClr val="EF3E5B"/>
                </a:solidFill>
                <a:latin typeface="Bodoni MT" panose="02070603080606020203" pitchFamily="18" charset="0"/>
              </a:rPr>
              <a:t>1</a:t>
            </a:r>
            <a:endParaRPr sz="8000" dirty="0">
              <a:solidFill>
                <a:srgbClr val="EF3E5B"/>
              </a:solidFill>
              <a:latin typeface="Bodoni MT" panose="02070603080606020203" pitchFamily="18" charset="0"/>
            </a:endParaRPr>
          </a:p>
        </p:txBody>
      </p:sp>
      <p:sp>
        <p:nvSpPr>
          <p:cNvPr id="19785" name="Google Shape;19785;p44"/>
          <p:cNvSpPr txBox="1">
            <a:spLocks noGrp="1"/>
          </p:cNvSpPr>
          <p:nvPr>
            <p:ph type="subTitle" idx="1"/>
          </p:nvPr>
        </p:nvSpPr>
        <p:spPr>
          <a:xfrm>
            <a:off x="2960171" y="4662650"/>
            <a:ext cx="3430200" cy="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DOTNETMASTERY</a:t>
            </a:r>
            <a:endParaRPr sz="1600" dirty="0"/>
          </a:p>
        </p:txBody>
      </p:sp>
      <p:cxnSp>
        <p:nvCxnSpPr>
          <p:cNvPr id="19786" name="Google Shape;19786;p44"/>
          <p:cNvCxnSpPr/>
          <p:nvPr/>
        </p:nvCxnSpPr>
        <p:spPr>
          <a:xfrm>
            <a:off x="1522507" y="1708029"/>
            <a:ext cx="6169200" cy="0"/>
          </a:xfrm>
          <a:prstGeom prst="straightConnector1">
            <a:avLst/>
          </a:prstGeom>
          <a:noFill/>
          <a:ln w="19050" cap="flat" cmpd="sng">
            <a:solidFill>
              <a:srgbClr val="C3C3C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Google Shape;19784;p44">
            <a:extLst>
              <a:ext uri="{FF2B5EF4-FFF2-40B4-BE49-F238E27FC236}">
                <a16:creationId xmlns:a16="http://schemas.microsoft.com/office/drawing/2014/main" id="{689F232B-2CE2-4855-8B17-96CCA1BD2C72}"/>
              </a:ext>
            </a:extLst>
          </p:cNvPr>
          <p:cNvSpPr txBox="1">
            <a:spLocks/>
          </p:cNvSpPr>
          <p:nvPr/>
        </p:nvSpPr>
        <p:spPr>
          <a:xfrm>
            <a:off x="0" y="1771901"/>
            <a:ext cx="9143999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5200"/>
              <a:buFont typeface="Big Shoulders Text"/>
              <a:buNone/>
              <a:defRPr sz="6000" b="0" i="0" u="none" strike="noStrike" cap="none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5200"/>
              <a:buFont typeface="Big Shoulders Text"/>
              <a:buNone/>
              <a:defRPr sz="5200" b="0" i="0" u="none" strike="noStrike" cap="none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5200"/>
              <a:buFont typeface="Big Shoulders Text"/>
              <a:buNone/>
              <a:defRPr sz="5200" b="0" i="0" u="none" strike="noStrike" cap="none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5200"/>
              <a:buFont typeface="Big Shoulders Text"/>
              <a:buNone/>
              <a:defRPr sz="5200" b="0" i="0" u="none" strike="noStrike" cap="none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5200"/>
              <a:buFont typeface="Big Shoulders Text"/>
              <a:buNone/>
              <a:defRPr sz="5200" b="0" i="0" u="none" strike="noStrike" cap="none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5200"/>
              <a:buFont typeface="Big Shoulders Text"/>
              <a:buNone/>
              <a:defRPr sz="5200" b="0" i="0" u="none" strike="noStrike" cap="none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5200"/>
              <a:buFont typeface="Big Shoulders Text"/>
              <a:buNone/>
              <a:defRPr sz="5200" b="0" i="0" u="none" strike="noStrike" cap="none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5200"/>
              <a:buFont typeface="Big Shoulders Text"/>
              <a:buNone/>
              <a:defRPr sz="5200" b="0" i="0" u="none" strike="noStrike" cap="none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5200"/>
              <a:buFont typeface="Big Shoulders Text"/>
              <a:buNone/>
              <a:defRPr sz="5200" b="0" i="0" u="none" strike="noStrike" cap="none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r>
              <a:rPr lang="en-US" sz="5400" dirty="0">
                <a:solidFill>
                  <a:srgbClr val="00B0F0"/>
                </a:solidFill>
              </a:rPr>
              <a:t>INTRODUCTION</a:t>
            </a:r>
          </a:p>
        </p:txBody>
      </p:sp>
      <p:grpSp>
        <p:nvGrpSpPr>
          <p:cNvPr id="27" name="Google Shape;19787;p44">
            <a:extLst>
              <a:ext uri="{FF2B5EF4-FFF2-40B4-BE49-F238E27FC236}">
                <a16:creationId xmlns:a16="http://schemas.microsoft.com/office/drawing/2014/main" id="{739DEAAF-3C13-4ED0-9101-D44CE0E296BC}"/>
              </a:ext>
            </a:extLst>
          </p:cNvPr>
          <p:cNvGrpSpPr/>
          <p:nvPr/>
        </p:nvGrpSpPr>
        <p:grpSpPr>
          <a:xfrm rot="1087011">
            <a:off x="239733" y="4069199"/>
            <a:ext cx="9276397" cy="4825859"/>
            <a:chOff x="863575" y="2473396"/>
            <a:chExt cx="9490102" cy="4937035"/>
          </a:xfrm>
        </p:grpSpPr>
        <p:grpSp>
          <p:nvGrpSpPr>
            <p:cNvPr id="28" name="Google Shape;19788;p44">
              <a:extLst>
                <a:ext uri="{FF2B5EF4-FFF2-40B4-BE49-F238E27FC236}">
                  <a16:creationId xmlns:a16="http://schemas.microsoft.com/office/drawing/2014/main" id="{4F76A7DC-B0AE-4BEF-BACA-BA174208957F}"/>
                </a:ext>
              </a:extLst>
            </p:cNvPr>
            <p:cNvGrpSpPr/>
            <p:nvPr/>
          </p:nvGrpSpPr>
          <p:grpSpPr>
            <a:xfrm rot="-369367">
              <a:off x="863575" y="2583971"/>
              <a:ext cx="9490102" cy="4826460"/>
              <a:chOff x="-1565187" y="1087515"/>
              <a:chExt cx="10701345" cy="6271018"/>
            </a:xfrm>
          </p:grpSpPr>
          <p:sp>
            <p:nvSpPr>
              <p:cNvPr id="39" name="Google Shape;19789;p44">
                <a:extLst>
                  <a:ext uri="{FF2B5EF4-FFF2-40B4-BE49-F238E27FC236}">
                    <a16:creationId xmlns:a16="http://schemas.microsoft.com/office/drawing/2014/main" id="{58D39E1B-FDDA-4B86-ADBC-500DAAA92DB4}"/>
                  </a:ext>
                </a:extLst>
              </p:cNvPr>
              <p:cNvSpPr/>
              <p:nvPr/>
            </p:nvSpPr>
            <p:spPr>
              <a:xfrm>
                <a:off x="-1565187" y="1087515"/>
                <a:ext cx="10701345" cy="6271018"/>
              </a:xfrm>
              <a:custGeom>
                <a:avLst/>
                <a:gdLst/>
                <a:ahLst/>
                <a:cxnLst/>
                <a:rect l="l" t="t" r="r" b="b"/>
                <a:pathLst>
                  <a:path w="344810" h="206114" extrusionOk="0">
                    <a:moveTo>
                      <a:pt x="91917" y="34621"/>
                    </a:moveTo>
                    <a:cubicBezTo>
                      <a:pt x="82282" y="48603"/>
                      <a:pt x="78482" y="64470"/>
                      <a:pt x="79029" y="80093"/>
                    </a:cubicBezTo>
                    <a:cubicBezTo>
                      <a:pt x="79273" y="87084"/>
                      <a:pt x="80397" y="94105"/>
                      <a:pt x="83832" y="100610"/>
                    </a:cubicBezTo>
                    <a:cubicBezTo>
                      <a:pt x="89790" y="111948"/>
                      <a:pt x="102920" y="122161"/>
                      <a:pt x="117602" y="127936"/>
                    </a:cubicBezTo>
                    <a:cubicBezTo>
                      <a:pt x="132283" y="133680"/>
                      <a:pt x="147116" y="138392"/>
                      <a:pt x="163681" y="139972"/>
                    </a:cubicBezTo>
                    <a:cubicBezTo>
                      <a:pt x="189791" y="142434"/>
                      <a:pt x="220065" y="138240"/>
                      <a:pt x="240431" y="126021"/>
                    </a:cubicBezTo>
                    <a:cubicBezTo>
                      <a:pt x="248698" y="121066"/>
                      <a:pt x="255081" y="114440"/>
                      <a:pt x="258668" y="107115"/>
                    </a:cubicBezTo>
                    <a:cubicBezTo>
                      <a:pt x="262468" y="99303"/>
                      <a:pt x="263045" y="90428"/>
                      <a:pt x="258273" y="82920"/>
                    </a:cubicBezTo>
                    <a:cubicBezTo>
                      <a:pt x="253501" y="75443"/>
                      <a:pt x="242832" y="69759"/>
                      <a:pt x="231464" y="70032"/>
                    </a:cubicBezTo>
                    <a:cubicBezTo>
                      <a:pt x="220065" y="70306"/>
                      <a:pt x="209275" y="77540"/>
                      <a:pt x="209579" y="85807"/>
                    </a:cubicBezTo>
                    <a:cubicBezTo>
                      <a:pt x="204868" y="80093"/>
                      <a:pt x="208941" y="71613"/>
                      <a:pt x="217512" y="69242"/>
                    </a:cubicBezTo>
                    <a:cubicBezTo>
                      <a:pt x="220765" y="68360"/>
                      <a:pt x="224412" y="68239"/>
                      <a:pt x="227482" y="67023"/>
                    </a:cubicBezTo>
                    <a:cubicBezTo>
                      <a:pt x="229944" y="66050"/>
                      <a:pt x="231798" y="64439"/>
                      <a:pt x="234139" y="63284"/>
                    </a:cubicBezTo>
                    <a:cubicBezTo>
                      <a:pt x="242498" y="59272"/>
                      <a:pt x="255720" y="64075"/>
                      <a:pt x="256236" y="71339"/>
                    </a:cubicBezTo>
                    <a:cubicBezTo>
                      <a:pt x="256328" y="72433"/>
                      <a:pt x="256176" y="73619"/>
                      <a:pt x="256905" y="74591"/>
                    </a:cubicBezTo>
                    <a:cubicBezTo>
                      <a:pt x="259367" y="77965"/>
                      <a:pt x="266480" y="74774"/>
                      <a:pt x="271708" y="75351"/>
                    </a:cubicBezTo>
                    <a:cubicBezTo>
                      <a:pt x="277118" y="75929"/>
                      <a:pt x="279519" y="80549"/>
                      <a:pt x="280279" y="84470"/>
                    </a:cubicBezTo>
                    <a:cubicBezTo>
                      <a:pt x="281860" y="92677"/>
                      <a:pt x="280918" y="101157"/>
                      <a:pt x="277574" y="108817"/>
                    </a:cubicBezTo>
                    <a:cubicBezTo>
                      <a:pt x="283927" y="105899"/>
                      <a:pt x="288547" y="100185"/>
                      <a:pt x="290097" y="93346"/>
                    </a:cubicBezTo>
                    <a:cubicBezTo>
                      <a:pt x="291435" y="87266"/>
                      <a:pt x="290432" y="81066"/>
                      <a:pt x="289428" y="74956"/>
                    </a:cubicBezTo>
                    <a:cubicBezTo>
                      <a:pt x="296085" y="81370"/>
                      <a:pt x="298942" y="89789"/>
                      <a:pt x="297058" y="97722"/>
                    </a:cubicBezTo>
                    <a:cubicBezTo>
                      <a:pt x="306298" y="76719"/>
                      <a:pt x="302347" y="53983"/>
                      <a:pt x="296176" y="32463"/>
                    </a:cubicBezTo>
                    <a:cubicBezTo>
                      <a:pt x="295021" y="28542"/>
                      <a:pt x="293866" y="24560"/>
                      <a:pt x="294565" y="20579"/>
                    </a:cubicBezTo>
                    <a:cubicBezTo>
                      <a:pt x="295264" y="16627"/>
                      <a:pt x="298274" y="12615"/>
                      <a:pt x="303380" y="11095"/>
                    </a:cubicBezTo>
                    <a:cubicBezTo>
                      <a:pt x="313168" y="8177"/>
                      <a:pt x="322833" y="15533"/>
                      <a:pt x="327180" y="22493"/>
                    </a:cubicBezTo>
                    <a:cubicBezTo>
                      <a:pt x="332925" y="31642"/>
                      <a:pt x="335782" y="41582"/>
                      <a:pt x="338031" y="51521"/>
                    </a:cubicBezTo>
                    <a:cubicBezTo>
                      <a:pt x="342013" y="69151"/>
                      <a:pt x="344202" y="87175"/>
                      <a:pt x="344536" y="105261"/>
                    </a:cubicBezTo>
                    <a:cubicBezTo>
                      <a:pt x="344809" y="119182"/>
                      <a:pt x="343928" y="133316"/>
                      <a:pt x="338426" y="146659"/>
                    </a:cubicBezTo>
                    <a:cubicBezTo>
                      <a:pt x="332894" y="160003"/>
                      <a:pt x="322347" y="172648"/>
                      <a:pt x="306450" y="180459"/>
                    </a:cubicBezTo>
                    <a:cubicBezTo>
                      <a:pt x="294140" y="186508"/>
                      <a:pt x="279459" y="189365"/>
                      <a:pt x="265142" y="192101"/>
                    </a:cubicBezTo>
                    <a:cubicBezTo>
                      <a:pt x="239184" y="197025"/>
                      <a:pt x="213105" y="202040"/>
                      <a:pt x="186448" y="204077"/>
                    </a:cubicBezTo>
                    <a:cubicBezTo>
                      <a:pt x="159791" y="206113"/>
                      <a:pt x="132283" y="205110"/>
                      <a:pt x="107145" y="198393"/>
                    </a:cubicBezTo>
                    <a:cubicBezTo>
                      <a:pt x="96385" y="195505"/>
                      <a:pt x="83224" y="191888"/>
                      <a:pt x="74531" y="197359"/>
                    </a:cubicBezTo>
                    <a:cubicBezTo>
                      <a:pt x="72008" y="198970"/>
                      <a:pt x="70123" y="201250"/>
                      <a:pt x="66962" y="202010"/>
                    </a:cubicBezTo>
                    <a:cubicBezTo>
                      <a:pt x="63528" y="202830"/>
                      <a:pt x="59941" y="201584"/>
                      <a:pt x="56780" y="200368"/>
                    </a:cubicBezTo>
                    <a:lnTo>
                      <a:pt x="27813" y="189183"/>
                    </a:lnTo>
                    <a:cubicBezTo>
                      <a:pt x="23010" y="187359"/>
                      <a:pt x="17995" y="185353"/>
                      <a:pt x="15198" y="181949"/>
                    </a:cubicBezTo>
                    <a:cubicBezTo>
                      <a:pt x="10548" y="176234"/>
                      <a:pt x="13071" y="167693"/>
                      <a:pt x="5867" y="163650"/>
                    </a:cubicBezTo>
                    <a:cubicBezTo>
                      <a:pt x="7934" y="160672"/>
                      <a:pt x="1" y="161036"/>
                      <a:pt x="4560" y="160884"/>
                    </a:cubicBezTo>
                    <a:cubicBezTo>
                      <a:pt x="7204" y="132495"/>
                      <a:pt x="3131" y="107267"/>
                      <a:pt x="18816" y="73649"/>
                    </a:cubicBezTo>
                    <a:cubicBezTo>
                      <a:pt x="24530" y="61369"/>
                      <a:pt x="34925" y="50488"/>
                      <a:pt x="46688" y="40700"/>
                    </a:cubicBezTo>
                    <a:cubicBezTo>
                      <a:pt x="71370" y="20183"/>
                      <a:pt x="104531" y="2524"/>
                      <a:pt x="142860" y="1"/>
                    </a:cubicBezTo>
                    <a:cubicBezTo>
                      <a:pt x="120854" y="5259"/>
                      <a:pt x="102069" y="19910"/>
                      <a:pt x="91917" y="34621"/>
                    </a:cubicBezTo>
                    <a:close/>
                  </a:path>
                </a:pathLst>
              </a:custGeom>
              <a:solidFill>
                <a:srgbClr val="F1C9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" name="Google Shape;19790;p44">
                <a:extLst>
                  <a:ext uri="{FF2B5EF4-FFF2-40B4-BE49-F238E27FC236}">
                    <a16:creationId xmlns:a16="http://schemas.microsoft.com/office/drawing/2014/main" id="{720E4FDE-94A5-4F68-9D95-DA789732528D}"/>
                  </a:ext>
                </a:extLst>
              </p:cNvPr>
              <p:cNvSpPr/>
              <p:nvPr/>
            </p:nvSpPr>
            <p:spPr>
              <a:xfrm>
                <a:off x="-158454" y="1585956"/>
                <a:ext cx="5860132" cy="5066006"/>
              </a:xfrm>
              <a:custGeom>
                <a:avLst/>
                <a:gdLst/>
                <a:ahLst/>
                <a:cxnLst/>
                <a:rect l="l" t="t" r="r" b="b"/>
                <a:pathLst>
                  <a:path w="179031" h="166508" extrusionOk="0">
                    <a:moveTo>
                      <a:pt x="26505" y="22767"/>
                    </a:moveTo>
                    <a:cubicBezTo>
                      <a:pt x="28420" y="20670"/>
                      <a:pt x="30913" y="18907"/>
                      <a:pt x="33405" y="17174"/>
                    </a:cubicBezTo>
                    <a:cubicBezTo>
                      <a:pt x="43648" y="10031"/>
                      <a:pt x="51308" y="7144"/>
                      <a:pt x="61551" y="1"/>
                    </a:cubicBezTo>
                    <a:cubicBezTo>
                      <a:pt x="50579" y="9059"/>
                      <a:pt x="43800" y="14925"/>
                      <a:pt x="36749" y="25928"/>
                    </a:cubicBezTo>
                    <a:cubicBezTo>
                      <a:pt x="26505" y="41856"/>
                      <a:pt x="18481" y="60093"/>
                      <a:pt x="22432" y="77479"/>
                    </a:cubicBezTo>
                    <a:cubicBezTo>
                      <a:pt x="22706" y="78634"/>
                      <a:pt x="23040" y="79820"/>
                      <a:pt x="23891" y="80792"/>
                    </a:cubicBezTo>
                    <a:cubicBezTo>
                      <a:pt x="25077" y="82160"/>
                      <a:pt x="27174" y="82981"/>
                      <a:pt x="28207" y="84409"/>
                    </a:cubicBezTo>
                    <a:cubicBezTo>
                      <a:pt x="29180" y="85716"/>
                      <a:pt x="29089" y="87297"/>
                      <a:pt x="29150" y="88786"/>
                    </a:cubicBezTo>
                    <a:cubicBezTo>
                      <a:pt x="29666" y="101097"/>
                      <a:pt x="41855" y="111340"/>
                      <a:pt x="54560" y="119212"/>
                    </a:cubicBezTo>
                    <a:cubicBezTo>
                      <a:pt x="64287" y="125231"/>
                      <a:pt x="74470" y="130459"/>
                      <a:pt x="85017" y="134927"/>
                    </a:cubicBezTo>
                    <a:cubicBezTo>
                      <a:pt x="70792" y="127571"/>
                      <a:pt x="56232" y="119972"/>
                      <a:pt x="46445" y="109334"/>
                    </a:cubicBezTo>
                    <a:cubicBezTo>
                      <a:pt x="58664" y="118088"/>
                      <a:pt x="74318" y="124197"/>
                      <a:pt x="90944" y="126720"/>
                    </a:cubicBezTo>
                    <a:cubicBezTo>
                      <a:pt x="97266" y="127693"/>
                      <a:pt x="104622" y="128574"/>
                      <a:pt x="107966" y="132708"/>
                    </a:cubicBezTo>
                    <a:cubicBezTo>
                      <a:pt x="109030" y="134015"/>
                      <a:pt x="109546" y="135535"/>
                      <a:pt x="110640" y="136842"/>
                    </a:cubicBezTo>
                    <a:cubicBezTo>
                      <a:pt x="114014" y="140763"/>
                      <a:pt x="121522" y="141219"/>
                      <a:pt x="127662" y="140428"/>
                    </a:cubicBezTo>
                    <a:cubicBezTo>
                      <a:pt x="133832" y="139638"/>
                      <a:pt x="140185" y="137997"/>
                      <a:pt x="146203" y="139273"/>
                    </a:cubicBezTo>
                    <a:cubicBezTo>
                      <a:pt x="149395" y="139973"/>
                      <a:pt x="152191" y="141432"/>
                      <a:pt x="155109" y="142678"/>
                    </a:cubicBezTo>
                    <a:cubicBezTo>
                      <a:pt x="162678" y="145778"/>
                      <a:pt x="170824" y="147267"/>
                      <a:pt x="179031" y="147085"/>
                    </a:cubicBezTo>
                    <a:cubicBezTo>
                      <a:pt x="157055" y="150307"/>
                      <a:pt x="136538" y="157632"/>
                      <a:pt x="114683" y="161341"/>
                    </a:cubicBezTo>
                    <a:cubicBezTo>
                      <a:pt x="99364" y="163955"/>
                      <a:pt x="83558" y="164715"/>
                      <a:pt x="67874" y="165505"/>
                    </a:cubicBezTo>
                    <a:cubicBezTo>
                      <a:pt x="57600" y="165991"/>
                      <a:pt x="47235" y="166508"/>
                      <a:pt x="37052" y="165322"/>
                    </a:cubicBezTo>
                    <a:cubicBezTo>
                      <a:pt x="46779" y="163134"/>
                      <a:pt x="55837" y="159304"/>
                      <a:pt x="63375" y="154258"/>
                    </a:cubicBezTo>
                    <a:cubicBezTo>
                      <a:pt x="53649" y="148149"/>
                      <a:pt x="44378" y="141371"/>
                      <a:pt x="35624" y="133924"/>
                    </a:cubicBezTo>
                    <a:cubicBezTo>
                      <a:pt x="21125" y="121522"/>
                      <a:pt x="8389" y="106781"/>
                      <a:pt x="7265" y="90367"/>
                    </a:cubicBezTo>
                    <a:cubicBezTo>
                      <a:pt x="6231" y="88634"/>
                      <a:pt x="6414" y="86446"/>
                      <a:pt x="7751" y="84957"/>
                    </a:cubicBezTo>
                    <a:cubicBezTo>
                      <a:pt x="8481" y="90823"/>
                      <a:pt x="10517" y="96476"/>
                      <a:pt x="13709" y="101461"/>
                    </a:cubicBezTo>
                    <a:cubicBezTo>
                      <a:pt x="16687" y="98209"/>
                      <a:pt x="14377" y="93893"/>
                      <a:pt x="13283" y="90063"/>
                    </a:cubicBezTo>
                    <a:cubicBezTo>
                      <a:pt x="12432" y="87084"/>
                      <a:pt x="12341" y="84014"/>
                      <a:pt x="12280" y="80975"/>
                    </a:cubicBezTo>
                    <a:lnTo>
                      <a:pt x="11733" y="53406"/>
                    </a:lnTo>
                    <a:cubicBezTo>
                      <a:pt x="5836" y="62859"/>
                      <a:pt x="4407" y="73832"/>
                      <a:pt x="7751" y="83923"/>
                    </a:cubicBezTo>
                    <a:cubicBezTo>
                      <a:pt x="3921" y="77753"/>
                      <a:pt x="0" y="70792"/>
                      <a:pt x="2857" y="64318"/>
                    </a:cubicBezTo>
                    <a:cubicBezTo>
                      <a:pt x="3982" y="61734"/>
                      <a:pt x="6201" y="59363"/>
                      <a:pt x="6687" y="56689"/>
                    </a:cubicBezTo>
                    <a:cubicBezTo>
                      <a:pt x="7082" y="54379"/>
                      <a:pt x="6201" y="52038"/>
                      <a:pt x="6383" y="49698"/>
                    </a:cubicBezTo>
                    <a:cubicBezTo>
                      <a:pt x="6687" y="44804"/>
                      <a:pt x="10791" y="37843"/>
                      <a:pt x="14651" y="33801"/>
                    </a:cubicBezTo>
                    <a:cubicBezTo>
                      <a:pt x="16019" y="32403"/>
                      <a:pt x="17873" y="31308"/>
                      <a:pt x="19514" y="30062"/>
                    </a:cubicBezTo>
                    <a:cubicBezTo>
                      <a:pt x="21216" y="28755"/>
                      <a:pt x="26748" y="24713"/>
                      <a:pt x="26505" y="2276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9791;p44">
                <a:extLst>
                  <a:ext uri="{FF2B5EF4-FFF2-40B4-BE49-F238E27FC236}">
                    <a16:creationId xmlns:a16="http://schemas.microsoft.com/office/drawing/2014/main" id="{3281F642-7872-43EB-9708-641BEB324BE7}"/>
                  </a:ext>
                </a:extLst>
              </p:cNvPr>
              <p:cNvSpPr/>
              <p:nvPr/>
            </p:nvSpPr>
            <p:spPr>
              <a:xfrm>
                <a:off x="-1473674" y="3228350"/>
                <a:ext cx="2139134" cy="3539188"/>
              </a:xfrm>
              <a:custGeom>
                <a:avLst/>
                <a:gdLst/>
                <a:ahLst/>
                <a:cxnLst/>
                <a:rect l="l" t="t" r="r" b="b"/>
                <a:pathLst>
                  <a:path w="65352" h="116325" extrusionOk="0">
                    <a:moveTo>
                      <a:pt x="11369" y="33223"/>
                    </a:moveTo>
                    <a:cubicBezTo>
                      <a:pt x="11460" y="29180"/>
                      <a:pt x="12676" y="25229"/>
                      <a:pt x="13861" y="21277"/>
                    </a:cubicBezTo>
                    <a:cubicBezTo>
                      <a:pt x="14895" y="17903"/>
                      <a:pt x="15928" y="14499"/>
                      <a:pt x="17479" y="11216"/>
                    </a:cubicBezTo>
                    <a:cubicBezTo>
                      <a:pt x="19424" y="6839"/>
                      <a:pt x="22403" y="3010"/>
                      <a:pt x="26141" y="0"/>
                    </a:cubicBezTo>
                    <a:cubicBezTo>
                      <a:pt x="19697" y="17721"/>
                      <a:pt x="21035" y="36445"/>
                      <a:pt x="22433" y="54773"/>
                    </a:cubicBezTo>
                    <a:cubicBezTo>
                      <a:pt x="22950" y="61703"/>
                      <a:pt x="23558" y="68816"/>
                      <a:pt x="27631" y="75078"/>
                    </a:cubicBezTo>
                    <a:cubicBezTo>
                      <a:pt x="28299" y="76081"/>
                      <a:pt x="29059" y="77084"/>
                      <a:pt x="29333" y="78208"/>
                    </a:cubicBezTo>
                    <a:cubicBezTo>
                      <a:pt x="29758" y="79910"/>
                      <a:pt x="28968" y="81643"/>
                      <a:pt x="28147" y="83284"/>
                    </a:cubicBezTo>
                    <a:cubicBezTo>
                      <a:pt x="27205" y="85230"/>
                      <a:pt x="26263" y="87175"/>
                      <a:pt x="25321" y="89090"/>
                    </a:cubicBezTo>
                    <a:cubicBezTo>
                      <a:pt x="24804" y="90154"/>
                      <a:pt x="24287" y="91278"/>
                      <a:pt x="24622" y="92373"/>
                    </a:cubicBezTo>
                    <a:cubicBezTo>
                      <a:pt x="25077" y="93862"/>
                      <a:pt x="26962" y="94804"/>
                      <a:pt x="28391" y="95868"/>
                    </a:cubicBezTo>
                    <a:cubicBezTo>
                      <a:pt x="31765" y="98300"/>
                      <a:pt x="33345" y="101917"/>
                      <a:pt x="36901" y="104196"/>
                    </a:cubicBezTo>
                    <a:cubicBezTo>
                      <a:pt x="42768" y="107905"/>
                      <a:pt x="51583" y="106811"/>
                      <a:pt x="58969" y="105230"/>
                    </a:cubicBezTo>
                    <a:cubicBezTo>
                      <a:pt x="54865" y="102342"/>
                      <a:pt x="50184" y="100306"/>
                      <a:pt x="45230" y="99303"/>
                    </a:cubicBezTo>
                    <a:cubicBezTo>
                      <a:pt x="42585" y="98756"/>
                      <a:pt x="39728" y="98391"/>
                      <a:pt x="37692" y="97023"/>
                    </a:cubicBezTo>
                    <a:lnTo>
                      <a:pt x="43254" y="93406"/>
                    </a:lnTo>
                    <a:cubicBezTo>
                      <a:pt x="43862" y="93011"/>
                      <a:pt x="44531" y="92555"/>
                      <a:pt x="44683" y="91917"/>
                    </a:cubicBezTo>
                    <a:cubicBezTo>
                      <a:pt x="44956" y="90944"/>
                      <a:pt x="43832" y="90123"/>
                      <a:pt x="42889" y="89424"/>
                    </a:cubicBezTo>
                    <a:cubicBezTo>
                      <a:pt x="36871" y="85017"/>
                      <a:pt x="33983" y="78786"/>
                      <a:pt x="32008" y="72676"/>
                    </a:cubicBezTo>
                    <a:cubicBezTo>
                      <a:pt x="28786" y="62889"/>
                      <a:pt x="27418" y="52615"/>
                      <a:pt x="27935" y="42372"/>
                    </a:cubicBezTo>
                    <a:cubicBezTo>
                      <a:pt x="27661" y="49606"/>
                      <a:pt x="30154" y="56749"/>
                      <a:pt x="32889" y="63710"/>
                    </a:cubicBezTo>
                    <a:cubicBezTo>
                      <a:pt x="37935" y="76628"/>
                      <a:pt x="44926" y="90306"/>
                      <a:pt x="60215" y="97509"/>
                    </a:cubicBezTo>
                    <a:cubicBezTo>
                      <a:pt x="61340" y="98026"/>
                      <a:pt x="62525" y="98573"/>
                      <a:pt x="63254" y="99424"/>
                    </a:cubicBezTo>
                    <a:cubicBezTo>
                      <a:pt x="64561" y="101005"/>
                      <a:pt x="63619" y="103072"/>
                      <a:pt x="63832" y="104926"/>
                    </a:cubicBezTo>
                    <a:cubicBezTo>
                      <a:pt x="64014" y="106719"/>
                      <a:pt x="65352" y="108452"/>
                      <a:pt x="64926" y="110184"/>
                    </a:cubicBezTo>
                    <a:cubicBezTo>
                      <a:pt x="64470" y="112039"/>
                      <a:pt x="62251" y="113376"/>
                      <a:pt x="59941" y="114136"/>
                    </a:cubicBezTo>
                    <a:cubicBezTo>
                      <a:pt x="53406" y="116324"/>
                      <a:pt x="45868" y="115412"/>
                      <a:pt x="38847" y="114470"/>
                    </a:cubicBezTo>
                    <a:cubicBezTo>
                      <a:pt x="33254" y="113710"/>
                      <a:pt x="27540" y="112950"/>
                      <a:pt x="22494" y="110975"/>
                    </a:cubicBezTo>
                    <a:cubicBezTo>
                      <a:pt x="15746" y="108391"/>
                      <a:pt x="10731" y="103923"/>
                      <a:pt x="5837" y="99576"/>
                    </a:cubicBezTo>
                    <a:cubicBezTo>
                      <a:pt x="4621" y="98513"/>
                      <a:pt x="3375" y="97418"/>
                      <a:pt x="3071" y="96050"/>
                    </a:cubicBezTo>
                    <a:cubicBezTo>
                      <a:pt x="2828" y="94956"/>
                      <a:pt x="3193" y="93862"/>
                      <a:pt x="3405" y="92768"/>
                    </a:cubicBezTo>
                    <a:cubicBezTo>
                      <a:pt x="3922" y="90154"/>
                      <a:pt x="3497" y="87449"/>
                      <a:pt x="3193" y="84835"/>
                    </a:cubicBezTo>
                    <a:cubicBezTo>
                      <a:pt x="2038" y="75442"/>
                      <a:pt x="1" y="62707"/>
                      <a:pt x="4834" y="53740"/>
                    </a:cubicBezTo>
                    <a:cubicBezTo>
                      <a:pt x="6323" y="51035"/>
                      <a:pt x="9758" y="49424"/>
                      <a:pt x="11247" y="46779"/>
                    </a:cubicBezTo>
                    <a:cubicBezTo>
                      <a:pt x="13466" y="42767"/>
                      <a:pt x="11247" y="37417"/>
                      <a:pt x="11369" y="3322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" name="Google Shape;19792;p44">
                <a:extLst>
                  <a:ext uri="{FF2B5EF4-FFF2-40B4-BE49-F238E27FC236}">
                    <a16:creationId xmlns:a16="http://schemas.microsoft.com/office/drawing/2014/main" id="{BC513B54-050C-4729-9636-DC8D2DDD61FA}"/>
                  </a:ext>
                </a:extLst>
              </p:cNvPr>
              <p:cNvGrpSpPr/>
              <p:nvPr/>
            </p:nvGrpSpPr>
            <p:grpSpPr>
              <a:xfrm>
                <a:off x="77300" y="1193696"/>
                <a:ext cx="2052449" cy="1692547"/>
                <a:chOff x="77300" y="1193696"/>
                <a:chExt cx="2052449" cy="1692547"/>
              </a:xfrm>
            </p:grpSpPr>
            <p:sp>
              <p:nvSpPr>
                <p:cNvPr id="44" name="Google Shape;19793;p44">
                  <a:extLst>
                    <a:ext uri="{FF2B5EF4-FFF2-40B4-BE49-F238E27FC236}">
                      <a16:creationId xmlns:a16="http://schemas.microsoft.com/office/drawing/2014/main" id="{36703689-14AF-406B-9387-AA6D860D129F}"/>
                    </a:ext>
                  </a:extLst>
                </p:cNvPr>
                <p:cNvSpPr/>
                <p:nvPr/>
              </p:nvSpPr>
              <p:spPr>
                <a:xfrm>
                  <a:off x="1879967" y="1193696"/>
                  <a:ext cx="249782" cy="399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1" h="13122" extrusionOk="0">
                      <a:moveTo>
                        <a:pt x="4463" y="1"/>
                      </a:moveTo>
                      <a:cubicBezTo>
                        <a:pt x="4142" y="1"/>
                        <a:pt x="3817" y="214"/>
                        <a:pt x="3861" y="523"/>
                      </a:cubicBezTo>
                      <a:cubicBezTo>
                        <a:pt x="3478" y="276"/>
                        <a:pt x="3045" y="154"/>
                        <a:pt x="2614" y="154"/>
                      </a:cubicBezTo>
                      <a:cubicBezTo>
                        <a:pt x="1986" y="154"/>
                        <a:pt x="1364" y="413"/>
                        <a:pt x="913" y="918"/>
                      </a:cubicBezTo>
                      <a:cubicBezTo>
                        <a:pt x="457" y="1465"/>
                        <a:pt x="1" y="3562"/>
                        <a:pt x="1034" y="3866"/>
                      </a:cubicBezTo>
                      <a:cubicBezTo>
                        <a:pt x="1137" y="3900"/>
                        <a:pt x="1229" y="3915"/>
                        <a:pt x="1311" y="3915"/>
                      </a:cubicBezTo>
                      <a:cubicBezTo>
                        <a:pt x="2208" y="3915"/>
                        <a:pt x="2002" y="2095"/>
                        <a:pt x="2281" y="1678"/>
                      </a:cubicBezTo>
                      <a:cubicBezTo>
                        <a:pt x="2474" y="1372"/>
                        <a:pt x="2864" y="1194"/>
                        <a:pt x="3219" y="1194"/>
                      </a:cubicBezTo>
                      <a:cubicBezTo>
                        <a:pt x="3534" y="1194"/>
                        <a:pt x="3822" y="1333"/>
                        <a:pt x="3922" y="1648"/>
                      </a:cubicBezTo>
                      <a:cubicBezTo>
                        <a:pt x="4067" y="1586"/>
                        <a:pt x="4218" y="1555"/>
                        <a:pt x="4368" y="1555"/>
                      </a:cubicBezTo>
                      <a:cubicBezTo>
                        <a:pt x="4660" y="1555"/>
                        <a:pt x="4947" y="1670"/>
                        <a:pt x="5168" y="1891"/>
                      </a:cubicBezTo>
                      <a:cubicBezTo>
                        <a:pt x="5472" y="2225"/>
                        <a:pt x="5715" y="2620"/>
                        <a:pt x="5837" y="3076"/>
                      </a:cubicBezTo>
                      <a:cubicBezTo>
                        <a:pt x="6840" y="6025"/>
                        <a:pt x="6749" y="9246"/>
                        <a:pt x="5563" y="12134"/>
                      </a:cubicBezTo>
                      <a:cubicBezTo>
                        <a:pt x="5492" y="12101"/>
                        <a:pt x="5419" y="12086"/>
                        <a:pt x="5349" y="12086"/>
                      </a:cubicBezTo>
                      <a:cubicBezTo>
                        <a:pt x="5030" y="12086"/>
                        <a:pt x="4754" y="12394"/>
                        <a:pt x="4803" y="12742"/>
                      </a:cubicBezTo>
                      <a:cubicBezTo>
                        <a:pt x="4873" y="12987"/>
                        <a:pt x="5135" y="13121"/>
                        <a:pt x="5403" y="13121"/>
                      </a:cubicBezTo>
                      <a:cubicBezTo>
                        <a:pt x="5599" y="13121"/>
                        <a:pt x="5799" y="13049"/>
                        <a:pt x="5928" y="12894"/>
                      </a:cubicBezTo>
                      <a:cubicBezTo>
                        <a:pt x="6202" y="12529"/>
                        <a:pt x="6232" y="12012"/>
                        <a:pt x="5958" y="11617"/>
                      </a:cubicBezTo>
                      <a:cubicBezTo>
                        <a:pt x="6749" y="11496"/>
                        <a:pt x="7114" y="10553"/>
                        <a:pt x="7235" y="9763"/>
                      </a:cubicBezTo>
                      <a:cubicBezTo>
                        <a:pt x="7630" y="7028"/>
                        <a:pt x="7326" y="4231"/>
                        <a:pt x="6354" y="1648"/>
                      </a:cubicBezTo>
                      <a:cubicBezTo>
                        <a:pt x="6171" y="1222"/>
                        <a:pt x="5898" y="766"/>
                        <a:pt x="5442" y="766"/>
                      </a:cubicBezTo>
                      <a:cubicBezTo>
                        <a:pt x="5442" y="918"/>
                        <a:pt x="5442" y="1070"/>
                        <a:pt x="5442" y="1222"/>
                      </a:cubicBezTo>
                      <a:cubicBezTo>
                        <a:pt x="5381" y="796"/>
                        <a:pt x="5168" y="371"/>
                        <a:pt x="4803" y="97"/>
                      </a:cubicBezTo>
                      <a:cubicBezTo>
                        <a:pt x="4704" y="31"/>
                        <a:pt x="4584" y="1"/>
                        <a:pt x="4463" y="1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19794;p44">
                  <a:extLst>
                    <a:ext uri="{FF2B5EF4-FFF2-40B4-BE49-F238E27FC236}">
                      <a16:creationId xmlns:a16="http://schemas.microsoft.com/office/drawing/2014/main" id="{C83F1B2E-36B4-4046-839C-D4187EB1F35B}"/>
                    </a:ext>
                  </a:extLst>
                </p:cNvPr>
                <p:cNvSpPr/>
                <p:nvPr/>
              </p:nvSpPr>
              <p:spPr>
                <a:xfrm>
                  <a:off x="77300" y="1957224"/>
                  <a:ext cx="845742" cy="269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38" h="8863" extrusionOk="0">
                      <a:moveTo>
                        <a:pt x="4465" y="0"/>
                      </a:moveTo>
                      <a:cubicBezTo>
                        <a:pt x="4017" y="0"/>
                        <a:pt x="3570" y="40"/>
                        <a:pt x="3132" y="139"/>
                      </a:cubicBezTo>
                      <a:cubicBezTo>
                        <a:pt x="1885" y="412"/>
                        <a:pt x="730" y="1354"/>
                        <a:pt x="791" y="2418"/>
                      </a:cubicBezTo>
                      <a:cubicBezTo>
                        <a:pt x="822" y="2965"/>
                        <a:pt x="1186" y="3452"/>
                        <a:pt x="1156" y="4029"/>
                      </a:cubicBezTo>
                      <a:cubicBezTo>
                        <a:pt x="1095" y="4394"/>
                        <a:pt x="974" y="4759"/>
                        <a:pt x="791" y="5123"/>
                      </a:cubicBezTo>
                      <a:cubicBezTo>
                        <a:pt x="244" y="6461"/>
                        <a:pt x="1" y="7555"/>
                        <a:pt x="548" y="8862"/>
                      </a:cubicBezTo>
                      <a:cubicBezTo>
                        <a:pt x="1642" y="7981"/>
                        <a:pt x="3436" y="6613"/>
                        <a:pt x="3436" y="6613"/>
                      </a:cubicBezTo>
                      <a:cubicBezTo>
                        <a:pt x="3436" y="6613"/>
                        <a:pt x="2615" y="4090"/>
                        <a:pt x="3952" y="3178"/>
                      </a:cubicBezTo>
                      <a:cubicBezTo>
                        <a:pt x="4408" y="2844"/>
                        <a:pt x="4925" y="2661"/>
                        <a:pt x="5472" y="2570"/>
                      </a:cubicBezTo>
                      <a:cubicBezTo>
                        <a:pt x="6213" y="2389"/>
                        <a:pt x="6966" y="2305"/>
                        <a:pt x="7716" y="2305"/>
                      </a:cubicBezTo>
                      <a:cubicBezTo>
                        <a:pt x="8226" y="2305"/>
                        <a:pt x="8736" y="2344"/>
                        <a:pt x="9241" y="2418"/>
                      </a:cubicBezTo>
                      <a:cubicBezTo>
                        <a:pt x="9819" y="2540"/>
                        <a:pt x="10427" y="2631"/>
                        <a:pt x="11004" y="2661"/>
                      </a:cubicBezTo>
                      <a:cubicBezTo>
                        <a:pt x="11794" y="2631"/>
                        <a:pt x="12554" y="2540"/>
                        <a:pt x="13314" y="2418"/>
                      </a:cubicBezTo>
                      <a:cubicBezTo>
                        <a:pt x="13535" y="2404"/>
                        <a:pt x="13756" y="2398"/>
                        <a:pt x="13977" y="2398"/>
                      </a:cubicBezTo>
                      <a:cubicBezTo>
                        <a:pt x="15221" y="2398"/>
                        <a:pt x="16469" y="2613"/>
                        <a:pt x="17630" y="3026"/>
                      </a:cubicBezTo>
                      <a:cubicBezTo>
                        <a:pt x="20609" y="3938"/>
                        <a:pt x="23406" y="5427"/>
                        <a:pt x="25837" y="7373"/>
                      </a:cubicBezTo>
                      <a:cubicBezTo>
                        <a:pt x="24044" y="5579"/>
                        <a:pt x="22159" y="3756"/>
                        <a:pt x="19637" y="2753"/>
                      </a:cubicBezTo>
                      <a:cubicBezTo>
                        <a:pt x="18056" y="2084"/>
                        <a:pt x="16293" y="1810"/>
                        <a:pt x="14560" y="1506"/>
                      </a:cubicBezTo>
                      <a:lnTo>
                        <a:pt x="6840" y="260"/>
                      </a:lnTo>
                      <a:cubicBezTo>
                        <a:pt x="6063" y="124"/>
                        <a:pt x="5261" y="0"/>
                        <a:pt x="4465" y="0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19795;p44">
                  <a:extLst>
                    <a:ext uri="{FF2B5EF4-FFF2-40B4-BE49-F238E27FC236}">
                      <a16:creationId xmlns:a16="http://schemas.microsoft.com/office/drawing/2014/main" id="{ED369346-26A2-49BC-9717-A6DAF4495B84}"/>
                    </a:ext>
                  </a:extLst>
                </p:cNvPr>
                <p:cNvSpPr/>
                <p:nvPr/>
              </p:nvSpPr>
              <p:spPr>
                <a:xfrm>
                  <a:off x="1088066" y="2303574"/>
                  <a:ext cx="322415" cy="5826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0" h="19151" extrusionOk="0">
                      <a:moveTo>
                        <a:pt x="366" y="1"/>
                      </a:moveTo>
                      <a:lnTo>
                        <a:pt x="366" y="1"/>
                      </a:lnTo>
                      <a:cubicBezTo>
                        <a:pt x="383" y="13"/>
                        <a:pt x="401" y="25"/>
                        <a:pt x="419" y="37"/>
                      </a:cubicBezTo>
                      <a:lnTo>
                        <a:pt x="419" y="37"/>
                      </a:lnTo>
                      <a:cubicBezTo>
                        <a:pt x="401" y="25"/>
                        <a:pt x="384" y="13"/>
                        <a:pt x="366" y="1"/>
                      </a:cubicBezTo>
                      <a:close/>
                      <a:moveTo>
                        <a:pt x="419" y="37"/>
                      </a:moveTo>
                      <a:lnTo>
                        <a:pt x="419" y="37"/>
                      </a:lnTo>
                      <a:cubicBezTo>
                        <a:pt x="1850" y="1020"/>
                        <a:pt x="2874" y="2872"/>
                        <a:pt x="4196" y="3983"/>
                      </a:cubicBezTo>
                      <a:cubicBezTo>
                        <a:pt x="5563" y="5107"/>
                        <a:pt x="6566" y="6597"/>
                        <a:pt x="7114" y="8268"/>
                      </a:cubicBezTo>
                      <a:cubicBezTo>
                        <a:pt x="7296" y="8633"/>
                        <a:pt x="7326" y="9028"/>
                        <a:pt x="7205" y="9424"/>
                      </a:cubicBezTo>
                      <a:cubicBezTo>
                        <a:pt x="7048" y="9714"/>
                        <a:pt x="6760" y="9890"/>
                        <a:pt x="6450" y="9890"/>
                      </a:cubicBezTo>
                      <a:cubicBezTo>
                        <a:pt x="6338" y="9890"/>
                        <a:pt x="6223" y="9867"/>
                        <a:pt x="6110" y="9819"/>
                      </a:cubicBezTo>
                      <a:lnTo>
                        <a:pt x="6110" y="9819"/>
                      </a:lnTo>
                      <a:cubicBezTo>
                        <a:pt x="7965" y="10943"/>
                        <a:pt x="7873" y="13740"/>
                        <a:pt x="5958" y="14925"/>
                      </a:cubicBezTo>
                      <a:cubicBezTo>
                        <a:pt x="5209" y="15396"/>
                        <a:pt x="4199" y="15537"/>
                        <a:pt x="3182" y="15537"/>
                      </a:cubicBezTo>
                      <a:cubicBezTo>
                        <a:pt x="2425" y="15537"/>
                        <a:pt x="1665" y="15459"/>
                        <a:pt x="1004" y="15381"/>
                      </a:cubicBezTo>
                      <a:cubicBezTo>
                        <a:pt x="518" y="16901"/>
                        <a:pt x="274" y="17965"/>
                        <a:pt x="1" y="19150"/>
                      </a:cubicBezTo>
                      <a:cubicBezTo>
                        <a:pt x="2767" y="18998"/>
                        <a:pt x="5381" y="17843"/>
                        <a:pt x="7326" y="15867"/>
                      </a:cubicBezTo>
                      <a:cubicBezTo>
                        <a:pt x="7630" y="15442"/>
                        <a:pt x="8025" y="15138"/>
                        <a:pt x="8481" y="14895"/>
                      </a:cubicBezTo>
                      <a:cubicBezTo>
                        <a:pt x="8755" y="14834"/>
                        <a:pt x="9028" y="14743"/>
                        <a:pt x="9302" y="14621"/>
                      </a:cubicBezTo>
                      <a:cubicBezTo>
                        <a:pt x="9667" y="14378"/>
                        <a:pt x="9849" y="13952"/>
                        <a:pt x="9849" y="13527"/>
                      </a:cubicBezTo>
                      <a:cubicBezTo>
                        <a:pt x="9819" y="12311"/>
                        <a:pt x="9120" y="11247"/>
                        <a:pt x="8025" y="10791"/>
                      </a:cubicBezTo>
                      <a:cubicBezTo>
                        <a:pt x="8664" y="9971"/>
                        <a:pt x="8481" y="8876"/>
                        <a:pt x="8117" y="7995"/>
                      </a:cubicBezTo>
                      <a:cubicBezTo>
                        <a:pt x="6817" y="4640"/>
                        <a:pt x="3593" y="2186"/>
                        <a:pt x="419" y="37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19796;p44">
                  <a:extLst>
                    <a:ext uri="{FF2B5EF4-FFF2-40B4-BE49-F238E27FC236}">
                      <a16:creationId xmlns:a16="http://schemas.microsoft.com/office/drawing/2014/main" id="{8EFB0F99-76E6-46C0-93B4-ADEEA0C90614}"/>
                    </a:ext>
                  </a:extLst>
                </p:cNvPr>
                <p:cNvSpPr/>
                <p:nvPr/>
              </p:nvSpPr>
              <p:spPr>
                <a:xfrm>
                  <a:off x="1057235" y="2223132"/>
                  <a:ext cx="149293" cy="96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1" h="3178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365" y="639"/>
                        <a:pt x="821" y="1186"/>
                        <a:pt x="1368" y="1703"/>
                      </a:cubicBezTo>
                      <a:cubicBezTo>
                        <a:pt x="1460" y="1794"/>
                        <a:pt x="1551" y="1885"/>
                        <a:pt x="1703" y="1946"/>
                      </a:cubicBezTo>
                      <a:cubicBezTo>
                        <a:pt x="1794" y="1976"/>
                        <a:pt x="1916" y="1976"/>
                        <a:pt x="2007" y="2007"/>
                      </a:cubicBezTo>
                      <a:cubicBezTo>
                        <a:pt x="2098" y="2037"/>
                        <a:pt x="2220" y="2098"/>
                        <a:pt x="2311" y="2159"/>
                      </a:cubicBezTo>
                      <a:cubicBezTo>
                        <a:pt x="2537" y="2300"/>
                        <a:pt x="3736" y="3177"/>
                        <a:pt x="4147" y="3177"/>
                      </a:cubicBezTo>
                      <a:cubicBezTo>
                        <a:pt x="4178" y="3177"/>
                        <a:pt x="4204" y="3172"/>
                        <a:pt x="4226" y="3162"/>
                      </a:cubicBezTo>
                      <a:cubicBezTo>
                        <a:pt x="4560" y="3040"/>
                        <a:pt x="4165" y="2584"/>
                        <a:pt x="4074" y="2402"/>
                      </a:cubicBezTo>
                      <a:cubicBezTo>
                        <a:pt x="3314" y="1307"/>
                        <a:pt x="2189" y="517"/>
                        <a:pt x="882" y="244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3" name="Google Shape;19797;p44">
                <a:extLst>
                  <a:ext uri="{FF2B5EF4-FFF2-40B4-BE49-F238E27FC236}">
                    <a16:creationId xmlns:a16="http://schemas.microsoft.com/office/drawing/2014/main" id="{F300DEB2-95EF-4E40-A508-D48F38635667}"/>
                  </a:ext>
                </a:extLst>
              </p:cNvPr>
              <p:cNvSpPr/>
              <p:nvPr/>
            </p:nvSpPr>
            <p:spPr>
              <a:xfrm>
                <a:off x="4510375" y="3618603"/>
                <a:ext cx="3459367" cy="1960557"/>
              </a:xfrm>
              <a:custGeom>
                <a:avLst/>
                <a:gdLst/>
                <a:ahLst/>
                <a:cxnLst/>
                <a:rect l="l" t="t" r="r" b="b"/>
                <a:pathLst>
                  <a:path w="105686" h="64439" extrusionOk="0">
                    <a:moveTo>
                      <a:pt x="78026" y="15988"/>
                    </a:moveTo>
                    <a:cubicBezTo>
                      <a:pt x="79303" y="10608"/>
                      <a:pt x="79485" y="4742"/>
                      <a:pt x="75837" y="0"/>
                    </a:cubicBezTo>
                    <a:cubicBezTo>
                      <a:pt x="78907" y="912"/>
                      <a:pt x="81886" y="2098"/>
                      <a:pt x="84743" y="3587"/>
                    </a:cubicBezTo>
                    <a:cubicBezTo>
                      <a:pt x="86142" y="4317"/>
                      <a:pt x="87570" y="5168"/>
                      <a:pt x="88208" y="6383"/>
                    </a:cubicBezTo>
                    <a:cubicBezTo>
                      <a:pt x="89151" y="8177"/>
                      <a:pt x="88117" y="10183"/>
                      <a:pt x="86689" y="11794"/>
                    </a:cubicBezTo>
                    <a:cubicBezTo>
                      <a:pt x="85291" y="13405"/>
                      <a:pt x="83497" y="14864"/>
                      <a:pt x="82676" y="16688"/>
                    </a:cubicBezTo>
                    <a:cubicBezTo>
                      <a:pt x="82190" y="17751"/>
                      <a:pt x="82129" y="18998"/>
                      <a:pt x="82889" y="20001"/>
                    </a:cubicBezTo>
                    <a:cubicBezTo>
                      <a:pt x="83558" y="20913"/>
                      <a:pt x="84865" y="21520"/>
                      <a:pt x="85442" y="22463"/>
                    </a:cubicBezTo>
                    <a:cubicBezTo>
                      <a:pt x="86446" y="24134"/>
                      <a:pt x="84804" y="26019"/>
                      <a:pt x="82889" y="27174"/>
                    </a:cubicBezTo>
                    <a:cubicBezTo>
                      <a:pt x="81005" y="28299"/>
                      <a:pt x="78664" y="29150"/>
                      <a:pt x="77479" y="30730"/>
                    </a:cubicBezTo>
                    <a:cubicBezTo>
                      <a:pt x="77205" y="31095"/>
                      <a:pt x="77023" y="31551"/>
                      <a:pt x="77357" y="31885"/>
                    </a:cubicBezTo>
                    <a:cubicBezTo>
                      <a:pt x="77692" y="32220"/>
                      <a:pt x="78178" y="32159"/>
                      <a:pt x="78603" y="32159"/>
                    </a:cubicBezTo>
                    <a:cubicBezTo>
                      <a:pt x="80427" y="32098"/>
                      <a:pt x="82190" y="31855"/>
                      <a:pt x="83923" y="31399"/>
                    </a:cubicBezTo>
                    <a:lnTo>
                      <a:pt x="81765" y="33588"/>
                    </a:lnTo>
                    <a:cubicBezTo>
                      <a:pt x="90063" y="31460"/>
                      <a:pt x="98087" y="28420"/>
                      <a:pt x="105686" y="24469"/>
                    </a:cubicBezTo>
                    <a:cubicBezTo>
                      <a:pt x="98209" y="31338"/>
                      <a:pt x="90519" y="38086"/>
                      <a:pt x="82676" y="44712"/>
                    </a:cubicBezTo>
                    <a:cubicBezTo>
                      <a:pt x="81886" y="45472"/>
                      <a:pt x="80974" y="46050"/>
                      <a:pt x="79971" y="46445"/>
                    </a:cubicBezTo>
                    <a:cubicBezTo>
                      <a:pt x="78543" y="46931"/>
                      <a:pt x="76871" y="46840"/>
                      <a:pt x="75321" y="46870"/>
                    </a:cubicBezTo>
                    <a:cubicBezTo>
                      <a:pt x="70123" y="46992"/>
                      <a:pt x="65077" y="49150"/>
                      <a:pt x="62281" y="52372"/>
                    </a:cubicBezTo>
                    <a:cubicBezTo>
                      <a:pt x="61278" y="53557"/>
                      <a:pt x="60488" y="54895"/>
                      <a:pt x="58998" y="55776"/>
                    </a:cubicBezTo>
                    <a:cubicBezTo>
                      <a:pt x="57874" y="56445"/>
                      <a:pt x="56445" y="56749"/>
                      <a:pt x="55047" y="57053"/>
                    </a:cubicBezTo>
                    <a:lnTo>
                      <a:pt x="19788" y="64439"/>
                    </a:lnTo>
                    <a:cubicBezTo>
                      <a:pt x="31916" y="61825"/>
                      <a:pt x="43709" y="57904"/>
                      <a:pt x="55016" y="52767"/>
                    </a:cubicBezTo>
                    <a:lnTo>
                      <a:pt x="40670" y="54196"/>
                    </a:lnTo>
                    <a:cubicBezTo>
                      <a:pt x="38390" y="54348"/>
                      <a:pt x="36110" y="54712"/>
                      <a:pt x="33891" y="55229"/>
                    </a:cubicBezTo>
                    <a:cubicBezTo>
                      <a:pt x="31976" y="55746"/>
                      <a:pt x="30213" y="56536"/>
                      <a:pt x="28390" y="57174"/>
                    </a:cubicBezTo>
                    <a:cubicBezTo>
                      <a:pt x="19666" y="60336"/>
                      <a:pt x="9696" y="60761"/>
                      <a:pt x="0" y="61096"/>
                    </a:cubicBezTo>
                    <a:cubicBezTo>
                      <a:pt x="7356" y="60822"/>
                      <a:pt x="15928" y="58026"/>
                      <a:pt x="22858" y="56323"/>
                    </a:cubicBezTo>
                    <a:cubicBezTo>
                      <a:pt x="30183" y="54500"/>
                      <a:pt x="37265" y="52311"/>
                      <a:pt x="44499" y="50335"/>
                    </a:cubicBezTo>
                    <a:cubicBezTo>
                      <a:pt x="56171" y="47174"/>
                      <a:pt x="65229" y="39454"/>
                      <a:pt x="70913" y="31429"/>
                    </a:cubicBezTo>
                    <a:cubicBezTo>
                      <a:pt x="74257" y="26779"/>
                      <a:pt x="76658" y="21551"/>
                      <a:pt x="78026" y="15988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" name="Google Shape;19798;p44">
              <a:extLst>
                <a:ext uri="{FF2B5EF4-FFF2-40B4-BE49-F238E27FC236}">
                  <a16:creationId xmlns:a16="http://schemas.microsoft.com/office/drawing/2014/main" id="{6E7E6763-87C6-4D34-9922-3A95DD4460F9}"/>
                </a:ext>
              </a:extLst>
            </p:cNvPr>
            <p:cNvGrpSpPr/>
            <p:nvPr/>
          </p:nvGrpSpPr>
          <p:grpSpPr>
            <a:xfrm rot="-254958">
              <a:off x="4001620" y="2473396"/>
              <a:ext cx="980024" cy="535772"/>
              <a:chOff x="2447046" y="857325"/>
              <a:chExt cx="979976" cy="535745"/>
            </a:xfrm>
          </p:grpSpPr>
          <p:sp>
            <p:nvSpPr>
              <p:cNvPr id="30" name="Google Shape;19799;p44">
                <a:extLst>
                  <a:ext uri="{FF2B5EF4-FFF2-40B4-BE49-F238E27FC236}">
                    <a16:creationId xmlns:a16="http://schemas.microsoft.com/office/drawing/2014/main" id="{95FD0768-32C7-4976-9FD8-BDDD7880C660}"/>
                  </a:ext>
                </a:extLst>
              </p:cNvPr>
              <p:cNvSpPr/>
              <p:nvPr/>
            </p:nvSpPr>
            <p:spPr>
              <a:xfrm>
                <a:off x="2447046" y="952979"/>
                <a:ext cx="357210" cy="197458"/>
              </a:xfrm>
              <a:custGeom>
                <a:avLst/>
                <a:gdLst/>
                <a:ahLst/>
                <a:cxnLst/>
                <a:rect l="l" t="t" r="r" b="b"/>
                <a:pathLst>
                  <a:path w="10913" h="6490" extrusionOk="0">
                    <a:moveTo>
                      <a:pt x="7615" y="0"/>
                    </a:moveTo>
                    <a:cubicBezTo>
                      <a:pt x="7539" y="0"/>
                      <a:pt x="7463" y="15"/>
                      <a:pt x="7387" y="46"/>
                    </a:cubicBezTo>
                    <a:cubicBezTo>
                      <a:pt x="4438" y="593"/>
                      <a:pt x="1915" y="2569"/>
                      <a:pt x="152" y="5000"/>
                    </a:cubicBezTo>
                    <a:cubicBezTo>
                      <a:pt x="92" y="5091"/>
                      <a:pt x="31" y="5183"/>
                      <a:pt x="0" y="5304"/>
                    </a:cubicBezTo>
                    <a:cubicBezTo>
                      <a:pt x="0" y="5426"/>
                      <a:pt x="0" y="5547"/>
                      <a:pt x="61" y="5669"/>
                    </a:cubicBezTo>
                    <a:cubicBezTo>
                      <a:pt x="183" y="5942"/>
                      <a:pt x="335" y="6216"/>
                      <a:pt x="517" y="6490"/>
                    </a:cubicBezTo>
                    <a:cubicBezTo>
                      <a:pt x="1216" y="5395"/>
                      <a:pt x="2250" y="4575"/>
                      <a:pt x="3496" y="4210"/>
                    </a:cubicBezTo>
                    <a:cubicBezTo>
                      <a:pt x="3946" y="4048"/>
                      <a:pt x="4418" y="3960"/>
                      <a:pt x="4892" y="3960"/>
                    </a:cubicBezTo>
                    <a:cubicBezTo>
                      <a:pt x="5218" y="3960"/>
                      <a:pt x="5545" y="4002"/>
                      <a:pt x="5867" y="4088"/>
                    </a:cubicBezTo>
                    <a:cubicBezTo>
                      <a:pt x="6657" y="4271"/>
                      <a:pt x="7326" y="4848"/>
                      <a:pt x="7630" y="5608"/>
                    </a:cubicBezTo>
                    <a:cubicBezTo>
                      <a:pt x="8207" y="5061"/>
                      <a:pt x="8785" y="4514"/>
                      <a:pt x="9302" y="3967"/>
                    </a:cubicBezTo>
                    <a:cubicBezTo>
                      <a:pt x="9545" y="3693"/>
                      <a:pt x="9788" y="3420"/>
                      <a:pt x="10061" y="3146"/>
                    </a:cubicBezTo>
                    <a:cubicBezTo>
                      <a:pt x="10305" y="2903"/>
                      <a:pt x="10761" y="2569"/>
                      <a:pt x="10821" y="2295"/>
                    </a:cubicBezTo>
                    <a:cubicBezTo>
                      <a:pt x="10913" y="1869"/>
                      <a:pt x="9879" y="1717"/>
                      <a:pt x="9545" y="1535"/>
                    </a:cubicBezTo>
                    <a:cubicBezTo>
                      <a:pt x="9028" y="1201"/>
                      <a:pt x="8542" y="806"/>
                      <a:pt x="8177" y="319"/>
                    </a:cubicBezTo>
                    <a:cubicBezTo>
                      <a:pt x="8086" y="198"/>
                      <a:pt x="7964" y="107"/>
                      <a:pt x="7843" y="46"/>
                    </a:cubicBezTo>
                    <a:cubicBezTo>
                      <a:pt x="7767" y="15"/>
                      <a:pt x="7691" y="0"/>
                      <a:pt x="7615" y="0"/>
                    </a:cubicBezTo>
                    <a:close/>
                  </a:path>
                </a:pathLst>
              </a:custGeom>
              <a:solidFill>
                <a:srgbClr val="2E57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9800;p44">
                <a:extLst>
                  <a:ext uri="{FF2B5EF4-FFF2-40B4-BE49-F238E27FC236}">
                    <a16:creationId xmlns:a16="http://schemas.microsoft.com/office/drawing/2014/main" id="{51CC1798-D122-4C51-88BD-6BD84918A56F}"/>
                  </a:ext>
                </a:extLst>
              </p:cNvPr>
              <p:cNvSpPr/>
              <p:nvPr/>
            </p:nvSpPr>
            <p:spPr>
              <a:xfrm>
                <a:off x="2552502" y="1212377"/>
                <a:ext cx="346277" cy="180694"/>
              </a:xfrm>
              <a:custGeom>
                <a:avLst/>
                <a:gdLst/>
                <a:ahLst/>
                <a:cxnLst/>
                <a:rect l="l" t="t" r="r" b="b"/>
                <a:pathLst>
                  <a:path w="10579" h="5939" extrusionOk="0">
                    <a:moveTo>
                      <a:pt x="7964" y="0"/>
                    </a:moveTo>
                    <a:cubicBezTo>
                      <a:pt x="7204" y="0"/>
                      <a:pt x="6414" y="0"/>
                      <a:pt x="5624" y="30"/>
                    </a:cubicBezTo>
                    <a:cubicBezTo>
                      <a:pt x="5958" y="790"/>
                      <a:pt x="5897" y="1641"/>
                      <a:pt x="5472" y="2341"/>
                    </a:cubicBezTo>
                    <a:cubicBezTo>
                      <a:pt x="5046" y="3040"/>
                      <a:pt x="4438" y="3587"/>
                      <a:pt x="3709" y="3952"/>
                    </a:cubicBezTo>
                    <a:cubicBezTo>
                      <a:pt x="2922" y="4366"/>
                      <a:pt x="2065" y="4582"/>
                      <a:pt x="1204" y="4582"/>
                    </a:cubicBezTo>
                    <a:cubicBezTo>
                      <a:pt x="801" y="4582"/>
                      <a:pt x="398" y="4535"/>
                      <a:pt x="0" y="4438"/>
                    </a:cubicBezTo>
                    <a:lnTo>
                      <a:pt x="0" y="4438"/>
                    </a:lnTo>
                    <a:cubicBezTo>
                      <a:pt x="31" y="4772"/>
                      <a:pt x="122" y="5076"/>
                      <a:pt x="274" y="5350"/>
                    </a:cubicBezTo>
                    <a:cubicBezTo>
                      <a:pt x="304" y="5471"/>
                      <a:pt x="365" y="5562"/>
                      <a:pt x="456" y="5654"/>
                    </a:cubicBezTo>
                    <a:cubicBezTo>
                      <a:pt x="578" y="5684"/>
                      <a:pt x="669" y="5745"/>
                      <a:pt x="791" y="5745"/>
                    </a:cubicBezTo>
                    <a:cubicBezTo>
                      <a:pt x="1559" y="5872"/>
                      <a:pt x="2344" y="5938"/>
                      <a:pt x="3128" y="5938"/>
                    </a:cubicBezTo>
                    <a:cubicBezTo>
                      <a:pt x="5353" y="5938"/>
                      <a:pt x="7572" y="5400"/>
                      <a:pt x="9393" y="4164"/>
                    </a:cubicBezTo>
                    <a:cubicBezTo>
                      <a:pt x="9545" y="4073"/>
                      <a:pt x="9636" y="3952"/>
                      <a:pt x="9727" y="3830"/>
                    </a:cubicBezTo>
                    <a:cubicBezTo>
                      <a:pt x="9757" y="3678"/>
                      <a:pt x="9788" y="3526"/>
                      <a:pt x="9757" y="3404"/>
                    </a:cubicBezTo>
                    <a:cubicBezTo>
                      <a:pt x="9666" y="2766"/>
                      <a:pt x="9697" y="2158"/>
                      <a:pt x="9849" y="1550"/>
                    </a:cubicBezTo>
                    <a:cubicBezTo>
                      <a:pt x="9940" y="1186"/>
                      <a:pt x="10578" y="334"/>
                      <a:pt x="10213" y="122"/>
                    </a:cubicBezTo>
                    <a:cubicBezTo>
                      <a:pt x="10078" y="37"/>
                      <a:pt x="9821" y="18"/>
                      <a:pt x="9573" y="18"/>
                    </a:cubicBezTo>
                    <a:cubicBezTo>
                      <a:pt x="9374" y="18"/>
                      <a:pt x="9180" y="30"/>
                      <a:pt x="9058" y="30"/>
                    </a:cubicBezTo>
                    <a:cubicBezTo>
                      <a:pt x="8694" y="30"/>
                      <a:pt x="8329" y="0"/>
                      <a:pt x="7964" y="0"/>
                    </a:cubicBezTo>
                    <a:close/>
                  </a:path>
                </a:pathLst>
              </a:custGeom>
              <a:solidFill>
                <a:srgbClr val="2E57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9801;p44">
                <a:extLst>
                  <a:ext uri="{FF2B5EF4-FFF2-40B4-BE49-F238E27FC236}">
                    <a16:creationId xmlns:a16="http://schemas.microsoft.com/office/drawing/2014/main" id="{FAC87F93-4317-4D34-9526-7136E2566867}"/>
                  </a:ext>
                </a:extLst>
              </p:cNvPr>
              <p:cNvSpPr/>
              <p:nvPr/>
            </p:nvSpPr>
            <p:spPr>
              <a:xfrm>
                <a:off x="2631087" y="857325"/>
                <a:ext cx="794974" cy="389288"/>
              </a:xfrm>
              <a:custGeom>
                <a:avLst/>
                <a:gdLst/>
                <a:ahLst/>
                <a:cxnLst/>
                <a:rect l="l" t="t" r="r" b="b"/>
                <a:pathLst>
                  <a:path w="24287" h="12795" extrusionOk="0">
                    <a:moveTo>
                      <a:pt x="16571" y="0"/>
                    </a:moveTo>
                    <a:cubicBezTo>
                      <a:pt x="14872" y="0"/>
                      <a:pt x="13096" y="183"/>
                      <a:pt x="11490" y="697"/>
                    </a:cubicBezTo>
                    <a:cubicBezTo>
                      <a:pt x="7812" y="1913"/>
                      <a:pt x="4195" y="5196"/>
                      <a:pt x="1247" y="7992"/>
                    </a:cubicBezTo>
                    <a:lnTo>
                      <a:pt x="1" y="9178"/>
                    </a:lnTo>
                    <a:lnTo>
                      <a:pt x="761" y="11001"/>
                    </a:lnTo>
                    <a:lnTo>
                      <a:pt x="1520" y="12795"/>
                    </a:lnTo>
                    <a:lnTo>
                      <a:pt x="3223" y="12764"/>
                    </a:lnTo>
                    <a:cubicBezTo>
                      <a:pt x="7296" y="12643"/>
                      <a:pt x="12189" y="12430"/>
                      <a:pt x="15624" y="10606"/>
                    </a:cubicBezTo>
                    <a:cubicBezTo>
                      <a:pt x="18451" y="9147"/>
                      <a:pt x="20883" y="6412"/>
                      <a:pt x="22433" y="4284"/>
                    </a:cubicBezTo>
                    <a:cubicBezTo>
                      <a:pt x="23618" y="2643"/>
                      <a:pt x="24287" y="1336"/>
                      <a:pt x="24165" y="1244"/>
                    </a:cubicBezTo>
                    <a:cubicBezTo>
                      <a:pt x="24104" y="1092"/>
                      <a:pt x="22737" y="637"/>
                      <a:pt x="20761" y="333"/>
                    </a:cubicBezTo>
                    <a:cubicBezTo>
                      <a:pt x="19542" y="146"/>
                      <a:pt x="18087" y="0"/>
                      <a:pt x="16571" y="0"/>
                    </a:cubicBez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9802;p44">
                <a:extLst>
                  <a:ext uri="{FF2B5EF4-FFF2-40B4-BE49-F238E27FC236}">
                    <a16:creationId xmlns:a16="http://schemas.microsoft.com/office/drawing/2014/main" id="{DDED3975-E65B-41A8-96D8-A02A1A0D67F1}"/>
                  </a:ext>
                </a:extLst>
              </p:cNvPr>
              <p:cNvSpPr/>
              <p:nvPr/>
            </p:nvSpPr>
            <p:spPr>
              <a:xfrm>
                <a:off x="2631087" y="1100476"/>
                <a:ext cx="105497" cy="146131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4803" extrusionOk="0">
                    <a:moveTo>
                      <a:pt x="1247" y="0"/>
                    </a:moveTo>
                    <a:lnTo>
                      <a:pt x="1" y="1186"/>
                    </a:lnTo>
                    <a:lnTo>
                      <a:pt x="761" y="3009"/>
                    </a:lnTo>
                    <a:lnTo>
                      <a:pt x="1520" y="4803"/>
                    </a:lnTo>
                    <a:lnTo>
                      <a:pt x="3223" y="4772"/>
                    </a:lnTo>
                    <a:lnTo>
                      <a:pt x="1247" y="0"/>
                    </a:ln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9803;p44">
                <a:extLst>
                  <a:ext uri="{FF2B5EF4-FFF2-40B4-BE49-F238E27FC236}">
                    <a16:creationId xmlns:a16="http://schemas.microsoft.com/office/drawing/2014/main" id="{78A16B9E-599F-473F-B717-535FDD56C82D}"/>
                  </a:ext>
                </a:extLst>
              </p:cNvPr>
              <p:cNvSpPr/>
              <p:nvPr/>
            </p:nvSpPr>
            <p:spPr>
              <a:xfrm>
                <a:off x="3311575" y="867462"/>
                <a:ext cx="115448" cy="121183"/>
              </a:xfrm>
              <a:custGeom>
                <a:avLst/>
                <a:gdLst/>
                <a:ahLst/>
                <a:cxnLst/>
                <a:rect l="l" t="t" r="r" b="b"/>
                <a:pathLst>
                  <a:path w="3527" h="3983" extrusionOk="0">
                    <a:moveTo>
                      <a:pt x="0" y="1"/>
                    </a:moveTo>
                    <a:lnTo>
                      <a:pt x="1672" y="3983"/>
                    </a:lnTo>
                    <a:cubicBezTo>
                      <a:pt x="2858" y="2311"/>
                      <a:pt x="3526" y="1034"/>
                      <a:pt x="3405" y="913"/>
                    </a:cubicBezTo>
                    <a:cubicBezTo>
                      <a:pt x="3344" y="761"/>
                      <a:pt x="1976" y="305"/>
                      <a:pt x="0" y="1"/>
                    </a:cubicBezTo>
                    <a:close/>
                  </a:path>
                </a:pathLst>
              </a:custGeom>
              <a:solidFill>
                <a:srgbClr val="2E57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9804;p44">
                <a:extLst>
                  <a:ext uri="{FF2B5EF4-FFF2-40B4-BE49-F238E27FC236}">
                    <a16:creationId xmlns:a16="http://schemas.microsoft.com/office/drawing/2014/main" id="{AC67F0DA-2EA1-4BB0-A292-6D177588AEB2}"/>
                  </a:ext>
                </a:extLst>
              </p:cNvPr>
              <p:cNvSpPr/>
              <p:nvPr/>
            </p:nvSpPr>
            <p:spPr>
              <a:xfrm>
                <a:off x="3045055" y="912059"/>
                <a:ext cx="218817" cy="174061"/>
              </a:xfrm>
              <a:custGeom>
                <a:avLst/>
                <a:gdLst/>
                <a:ahLst/>
                <a:cxnLst/>
                <a:rect l="l" t="t" r="r" b="b"/>
                <a:pathLst>
                  <a:path w="6685" h="5721" extrusionOk="0">
                    <a:moveTo>
                      <a:pt x="3447" y="0"/>
                    </a:moveTo>
                    <a:cubicBezTo>
                      <a:pt x="2376" y="0"/>
                      <a:pt x="1304" y="585"/>
                      <a:pt x="818" y="1755"/>
                    </a:cubicBezTo>
                    <a:cubicBezTo>
                      <a:pt x="0" y="3748"/>
                      <a:pt x="1524" y="5720"/>
                      <a:pt x="3439" y="5720"/>
                    </a:cubicBezTo>
                    <a:cubicBezTo>
                      <a:pt x="3802" y="5720"/>
                      <a:pt x="4179" y="5649"/>
                      <a:pt x="4557" y="5494"/>
                    </a:cubicBezTo>
                    <a:cubicBezTo>
                      <a:pt x="5985" y="4886"/>
                      <a:pt x="6684" y="3214"/>
                      <a:pt x="6076" y="1755"/>
                    </a:cubicBezTo>
                    <a:cubicBezTo>
                      <a:pt x="5590" y="585"/>
                      <a:pt x="4519" y="0"/>
                      <a:pt x="3447" y="0"/>
                    </a:cubicBezTo>
                    <a:close/>
                  </a:path>
                </a:pathLst>
              </a:custGeom>
              <a:solidFill>
                <a:srgbClr val="141A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9805;p44">
                <a:extLst>
                  <a:ext uri="{FF2B5EF4-FFF2-40B4-BE49-F238E27FC236}">
                    <a16:creationId xmlns:a16="http://schemas.microsoft.com/office/drawing/2014/main" id="{48BF8FD8-D0CC-42CF-95D3-67EBAB7C50AA}"/>
                  </a:ext>
                </a:extLst>
              </p:cNvPr>
              <p:cNvSpPr/>
              <p:nvPr/>
            </p:nvSpPr>
            <p:spPr>
              <a:xfrm>
                <a:off x="3090714" y="936794"/>
                <a:ext cx="134334" cy="124864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4104" extrusionOk="0">
                    <a:moveTo>
                      <a:pt x="2067" y="0"/>
                    </a:moveTo>
                    <a:cubicBezTo>
                      <a:pt x="912" y="0"/>
                      <a:pt x="0" y="912"/>
                      <a:pt x="0" y="2037"/>
                    </a:cubicBezTo>
                    <a:cubicBezTo>
                      <a:pt x="0" y="3192"/>
                      <a:pt x="912" y="4104"/>
                      <a:pt x="2067" y="4104"/>
                    </a:cubicBezTo>
                    <a:cubicBezTo>
                      <a:pt x="3192" y="4104"/>
                      <a:pt x="4104" y="3192"/>
                      <a:pt x="4104" y="2037"/>
                    </a:cubicBezTo>
                    <a:cubicBezTo>
                      <a:pt x="4104" y="912"/>
                      <a:pt x="3192" y="0"/>
                      <a:pt x="2067" y="0"/>
                    </a:cubicBez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9806;p44">
                <a:extLst>
                  <a:ext uri="{FF2B5EF4-FFF2-40B4-BE49-F238E27FC236}">
                    <a16:creationId xmlns:a16="http://schemas.microsoft.com/office/drawing/2014/main" id="{BCE5DA17-52BA-415E-85DB-31EF4D4E733F}"/>
                  </a:ext>
                </a:extLst>
              </p:cNvPr>
              <p:cNvSpPr/>
              <p:nvPr/>
            </p:nvSpPr>
            <p:spPr>
              <a:xfrm>
                <a:off x="2845043" y="1015623"/>
                <a:ext cx="176068" cy="139134"/>
              </a:xfrm>
              <a:custGeom>
                <a:avLst/>
                <a:gdLst/>
                <a:ahLst/>
                <a:cxnLst/>
                <a:rect l="l" t="t" r="r" b="b"/>
                <a:pathLst>
                  <a:path w="5379" h="4573" extrusionOk="0">
                    <a:moveTo>
                      <a:pt x="2780" y="0"/>
                    </a:moveTo>
                    <a:cubicBezTo>
                      <a:pt x="1921" y="0"/>
                      <a:pt x="1063" y="464"/>
                      <a:pt x="667" y="1391"/>
                    </a:cubicBezTo>
                    <a:cubicBezTo>
                      <a:pt x="0" y="2982"/>
                      <a:pt x="1218" y="4573"/>
                      <a:pt x="2747" y="4573"/>
                    </a:cubicBezTo>
                    <a:cubicBezTo>
                      <a:pt x="3029" y="4573"/>
                      <a:pt x="3322" y="4519"/>
                      <a:pt x="3616" y="4400"/>
                    </a:cubicBezTo>
                    <a:cubicBezTo>
                      <a:pt x="4801" y="3914"/>
                      <a:pt x="5379" y="2576"/>
                      <a:pt x="4892" y="1391"/>
                    </a:cubicBezTo>
                    <a:cubicBezTo>
                      <a:pt x="4497" y="464"/>
                      <a:pt x="3639" y="0"/>
                      <a:pt x="2780" y="0"/>
                    </a:cubicBezTo>
                    <a:close/>
                  </a:path>
                </a:pathLst>
              </a:custGeom>
              <a:solidFill>
                <a:srgbClr val="141A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9807;p44">
                <a:extLst>
                  <a:ext uri="{FF2B5EF4-FFF2-40B4-BE49-F238E27FC236}">
                    <a16:creationId xmlns:a16="http://schemas.microsoft.com/office/drawing/2014/main" id="{8D68D337-BC87-4C05-9EFE-BE7AB001A83E}"/>
                  </a:ext>
                </a:extLst>
              </p:cNvPr>
              <p:cNvSpPr/>
              <p:nvPr/>
            </p:nvSpPr>
            <p:spPr>
              <a:xfrm>
                <a:off x="2869754" y="1034821"/>
                <a:ext cx="126478" cy="100342"/>
              </a:xfrm>
              <a:custGeom>
                <a:avLst/>
                <a:gdLst/>
                <a:ahLst/>
                <a:cxnLst/>
                <a:rect l="l" t="t" r="r" b="b"/>
                <a:pathLst>
                  <a:path w="3864" h="3298" extrusionOk="0">
                    <a:moveTo>
                      <a:pt x="1995" y="0"/>
                    </a:moveTo>
                    <a:cubicBezTo>
                      <a:pt x="1371" y="0"/>
                      <a:pt x="748" y="335"/>
                      <a:pt x="460" y="1003"/>
                    </a:cubicBezTo>
                    <a:cubicBezTo>
                      <a:pt x="1" y="2150"/>
                      <a:pt x="888" y="3297"/>
                      <a:pt x="1976" y="3297"/>
                    </a:cubicBezTo>
                    <a:cubicBezTo>
                      <a:pt x="2185" y="3297"/>
                      <a:pt x="2402" y="3255"/>
                      <a:pt x="2618" y="3161"/>
                    </a:cubicBezTo>
                    <a:cubicBezTo>
                      <a:pt x="3469" y="2827"/>
                      <a:pt x="3864" y="1854"/>
                      <a:pt x="3530" y="1003"/>
                    </a:cubicBezTo>
                    <a:cubicBezTo>
                      <a:pt x="3241" y="335"/>
                      <a:pt x="2618" y="0"/>
                      <a:pt x="1995" y="0"/>
                    </a:cubicBez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0471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4" name="Google Shape;19784;p44"/>
          <p:cNvSpPr txBox="1">
            <a:spLocks noGrp="1"/>
          </p:cNvSpPr>
          <p:nvPr>
            <p:ph type="ctrTitle"/>
          </p:nvPr>
        </p:nvSpPr>
        <p:spPr>
          <a:xfrm>
            <a:off x="-1" y="374284"/>
            <a:ext cx="9143999" cy="11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solidFill>
                  <a:srgbClr val="EF3E5B"/>
                </a:solidFill>
                <a:latin typeface="Bodoni MT" panose="02070603080606020203" pitchFamily="18" charset="0"/>
              </a:rPr>
              <a:t>2</a:t>
            </a:r>
            <a:endParaRPr sz="8000" dirty="0">
              <a:solidFill>
                <a:srgbClr val="EF3E5B"/>
              </a:solidFill>
              <a:latin typeface="Bodoni MT" panose="02070603080606020203" pitchFamily="18" charset="0"/>
            </a:endParaRPr>
          </a:p>
        </p:txBody>
      </p:sp>
      <p:sp>
        <p:nvSpPr>
          <p:cNvPr id="19785" name="Google Shape;19785;p44"/>
          <p:cNvSpPr txBox="1">
            <a:spLocks noGrp="1"/>
          </p:cNvSpPr>
          <p:nvPr>
            <p:ph type="subTitle" idx="1"/>
          </p:nvPr>
        </p:nvSpPr>
        <p:spPr>
          <a:xfrm>
            <a:off x="2960171" y="4662650"/>
            <a:ext cx="3430200" cy="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DOTNETMASTERY</a:t>
            </a:r>
            <a:endParaRPr sz="1600" dirty="0"/>
          </a:p>
        </p:txBody>
      </p:sp>
      <p:cxnSp>
        <p:nvCxnSpPr>
          <p:cNvPr id="19786" name="Google Shape;19786;p44"/>
          <p:cNvCxnSpPr/>
          <p:nvPr/>
        </p:nvCxnSpPr>
        <p:spPr>
          <a:xfrm>
            <a:off x="1522507" y="1708029"/>
            <a:ext cx="6169200" cy="0"/>
          </a:xfrm>
          <a:prstGeom prst="straightConnector1">
            <a:avLst/>
          </a:prstGeom>
          <a:noFill/>
          <a:ln w="19050" cap="flat" cmpd="sng">
            <a:solidFill>
              <a:srgbClr val="C3C3C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Google Shape;19784;p44">
            <a:extLst>
              <a:ext uri="{FF2B5EF4-FFF2-40B4-BE49-F238E27FC236}">
                <a16:creationId xmlns:a16="http://schemas.microsoft.com/office/drawing/2014/main" id="{689F232B-2CE2-4855-8B17-96CCA1BD2C72}"/>
              </a:ext>
            </a:extLst>
          </p:cNvPr>
          <p:cNvSpPr txBox="1">
            <a:spLocks/>
          </p:cNvSpPr>
          <p:nvPr/>
        </p:nvSpPr>
        <p:spPr>
          <a:xfrm>
            <a:off x="0" y="1771901"/>
            <a:ext cx="9143999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5200"/>
              <a:buFont typeface="Big Shoulders Text"/>
              <a:buNone/>
              <a:defRPr sz="6000" b="0" i="0" u="none" strike="noStrike" cap="none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5200"/>
              <a:buFont typeface="Big Shoulders Text"/>
              <a:buNone/>
              <a:defRPr sz="5200" b="0" i="0" u="none" strike="noStrike" cap="none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5200"/>
              <a:buFont typeface="Big Shoulders Text"/>
              <a:buNone/>
              <a:defRPr sz="5200" b="0" i="0" u="none" strike="noStrike" cap="none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5200"/>
              <a:buFont typeface="Big Shoulders Text"/>
              <a:buNone/>
              <a:defRPr sz="5200" b="0" i="0" u="none" strike="noStrike" cap="none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5200"/>
              <a:buFont typeface="Big Shoulders Text"/>
              <a:buNone/>
              <a:defRPr sz="5200" b="0" i="0" u="none" strike="noStrike" cap="none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5200"/>
              <a:buFont typeface="Big Shoulders Text"/>
              <a:buNone/>
              <a:defRPr sz="5200" b="0" i="0" u="none" strike="noStrike" cap="none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5200"/>
              <a:buFont typeface="Big Shoulders Text"/>
              <a:buNone/>
              <a:defRPr sz="5200" b="0" i="0" u="none" strike="noStrike" cap="none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5200"/>
              <a:buFont typeface="Big Shoulders Text"/>
              <a:buNone/>
              <a:defRPr sz="5200" b="0" i="0" u="none" strike="noStrike" cap="none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5200"/>
              <a:buFont typeface="Big Shoulders Text"/>
              <a:buNone/>
              <a:defRPr sz="5200" b="0" i="0" u="none" strike="noStrike" cap="none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r>
              <a:rPr lang="en-US" sz="5400" dirty="0">
                <a:solidFill>
                  <a:srgbClr val="00B0F0"/>
                </a:solidFill>
              </a:rPr>
              <a:t>AZURE AD – WEB APPLICATION</a:t>
            </a:r>
          </a:p>
        </p:txBody>
      </p:sp>
      <p:grpSp>
        <p:nvGrpSpPr>
          <p:cNvPr id="27" name="Google Shape;19787;p44">
            <a:extLst>
              <a:ext uri="{FF2B5EF4-FFF2-40B4-BE49-F238E27FC236}">
                <a16:creationId xmlns:a16="http://schemas.microsoft.com/office/drawing/2014/main" id="{E8DD7657-365C-425F-A51A-FDF2EF514087}"/>
              </a:ext>
            </a:extLst>
          </p:cNvPr>
          <p:cNvGrpSpPr/>
          <p:nvPr/>
        </p:nvGrpSpPr>
        <p:grpSpPr>
          <a:xfrm rot="1072970">
            <a:off x="430233" y="4078724"/>
            <a:ext cx="9276397" cy="4825859"/>
            <a:chOff x="863575" y="2473396"/>
            <a:chExt cx="9490102" cy="4937035"/>
          </a:xfrm>
        </p:grpSpPr>
        <p:grpSp>
          <p:nvGrpSpPr>
            <p:cNvPr id="28" name="Google Shape;19788;p44">
              <a:extLst>
                <a:ext uri="{FF2B5EF4-FFF2-40B4-BE49-F238E27FC236}">
                  <a16:creationId xmlns:a16="http://schemas.microsoft.com/office/drawing/2014/main" id="{F97561BF-A58D-4C75-A983-B437B43DF91E}"/>
                </a:ext>
              </a:extLst>
            </p:cNvPr>
            <p:cNvGrpSpPr/>
            <p:nvPr/>
          </p:nvGrpSpPr>
          <p:grpSpPr>
            <a:xfrm rot="-369367">
              <a:off x="863575" y="2583971"/>
              <a:ext cx="9490102" cy="4826460"/>
              <a:chOff x="-1565187" y="1087515"/>
              <a:chExt cx="10701345" cy="6271018"/>
            </a:xfrm>
          </p:grpSpPr>
          <p:sp>
            <p:nvSpPr>
              <p:cNvPr id="39" name="Google Shape;19789;p44">
                <a:extLst>
                  <a:ext uri="{FF2B5EF4-FFF2-40B4-BE49-F238E27FC236}">
                    <a16:creationId xmlns:a16="http://schemas.microsoft.com/office/drawing/2014/main" id="{F5F03F6F-18F0-474C-8AAA-D06C33C705F8}"/>
                  </a:ext>
                </a:extLst>
              </p:cNvPr>
              <p:cNvSpPr/>
              <p:nvPr/>
            </p:nvSpPr>
            <p:spPr>
              <a:xfrm>
                <a:off x="-1565187" y="1087515"/>
                <a:ext cx="10701345" cy="6271018"/>
              </a:xfrm>
              <a:custGeom>
                <a:avLst/>
                <a:gdLst/>
                <a:ahLst/>
                <a:cxnLst/>
                <a:rect l="l" t="t" r="r" b="b"/>
                <a:pathLst>
                  <a:path w="344810" h="206114" extrusionOk="0">
                    <a:moveTo>
                      <a:pt x="91917" y="34621"/>
                    </a:moveTo>
                    <a:cubicBezTo>
                      <a:pt x="82282" y="48603"/>
                      <a:pt x="78482" y="64470"/>
                      <a:pt x="79029" y="80093"/>
                    </a:cubicBezTo>
                    <a:cubicBezTo>
                      <a:pt x="79273" y="87084"/>
                      <a:pt x="80397" y="94105"/>
                      <a:pt x="83832" y="100610"/>
                    </a:cubicBezTo>
                    <a:cubicBezTo>
                      <a:pt x="89790" y="111948"/>
                      <a:pt x="102920" y="122161"/>
                      <a:pt x="117602" y="127936"/>
                    </a:cubicBezTo>
                    <a:cubicBezTo>
                      <a:pt x="132283" y="133680"/>
                      <a:pt x="147116" y="138392"/>
                      <a:pt x="163681" y="139972"/>
                    </a:cubicBezTo>
                    <a:cubicBezTo>
                      <a:pt x="189791" y="142434"/>
                      <a:pt x="220065" y="138240"/>
                      <a:pt x="240431" y="126021"/>
                    </a:cubicBezTo>
                    <a:cubicBezTo>
                      <a:pt x="248698" y="121066"/>
                      <a:pt x="255081" y="114440"/>
                      <a:pt x="258668" y="107115"/>
                    </a:cubicBezTo>
                    <a:cubicBezTo>
                      <a:pt x="262468" y="99303"/>
                      <a:pt x="263045" y="90428"/>
                      <a:pt x="258273" y="82920"/>
                    </a:cubicBezTo>
                    <a:cubicBezTo>
                      <a:pt x="253501" y="75443"/>
                      <a:pt x="242832" y="69759"/>
                      <a:pt x="231464" y="70032"/>
                    </a:cubicBezTo>
                    <a:cubicBezTo>
                      <a:pt x="220065" y="70306"/>
                      <a:pt x="209275" y="77540"/>
                      <a:pt x="209579" y="85807"/>
                    </a:cubicBezTo>
                    <a:cubicBezTo>
                      <a:pt x="204868" y="80093"/>
                      <a:pt x="208941" y="71613"/>
                      <a:pt x="217512" y="69242"/>
                    </a:cubicBezTo>
                    <a:cubicBezTo>
                      <a:pt x="220765" y="68360"/>
                      <a:pt x="224412" y="68239"/>
                      <a:pt x="227482" y="67023"/>
                    </a:cubicBezTo>
                    <a:cubicBezTo>
                      <a:pt x="229944" y="66050"/>
                      <a:pt x="231798" y="64439"/>
                      <a:pt x="234139" y="63284"/>
                    </a:cubicBezTo>
                    <a:cubicBezTo>
                      <a:pt x="242498" y="59272"/>
                      <a:pt x="255720" y="64075"/>
                      <a:pt x="256236" y="71339"/>
                    </a:cubicBezTo>
                    <a:cubicBezTo>
                      <a:pt x="256328" y="72433"/>
                      <a:pt x="256176" y="73619"/>
                      <a:pt x="256905" y="74591"/>
                    </a:cubicBezTo>
                    <a:cubicBezTo>
                      <a:pt x="259367" y="77965"/>
                      <a:pt x="266480" y="74774"/>
                      <a:pt x="271708" y="75351"/>
                    </a:cubicBezTo>
                    <a:cubicBezTo>
                      <a:pt x="277118" y="75929"/>
                      <a:pt x="279519" y="80549"/>
                      <a:pt x="280279" y="84470"/>
                    </a:cubicBezTo>
                    <a:cubicBezTo>
                      <a:pt x="281860" y="92677"/>
                      <a:pt x="280918" y="101157"/>
                      <a:pt x="277574" y="108817"/>
                    </a:cubicBezTo>
                    <a:cubicBezTo>
                      <a:pt x="283927" y="105899"/>
                      <a:pt x="288547" y="100185"/>
                      <a:pt x="290097" y="93346"/>
                    </a:cubicBezTo>
                    <a:cubicBezTo>
                      <a:pt x="291435" y="87266"/>
                      <a:pt x="290432" y="81066"/>
                      <a:pt x="289428" y="74956"/>
                    </a:cubicBezTo>
                    <a:cubicBezTo>
                      <a:pt x="296085" y="81370"/>
                      <a:pt x="298942" y="89789"/>
                      <a:pt x="297058" y="97722"/>
                    </a:cubicBezTo>
                    <a:cubicBezTo>
                      <a:pt x="306298" y="76719"/>
                      <a:pt x="302347" y="53983"/>
                      <a:pt x="296176" y="32463"/>
                    </a:cubicBezTo>
                    <a:cubicBezTo>
                      <a:pt x="295021" y="28542"/>
                      <a:pt x="293866" y="24560"/>
                      <a:pt x="294565" y="20579"/>
                    </a:cubicBezTo>
                    <a:cubicBezTo>
                      <a:pt x="295264" y="16627"/>
                      <a:pt x="298274" y="12615"/>
                      <a:pt x="303380" y="11095"/>
                    </a:cubicBezTo>
                    <a:cubicBezTo>
                      <a:pt x="313168" y="8177"/>
                      <a:pt x="322833" y="15533"/>
                      <a:pt x="327180" y="22493"/>
                    </a:cubicBezTo>
                    <a:cubicBezTo>
                      <a:pt x="332925" y="31642"/>
                      <a:pt x="335782" y="41582"/>
                      <a:pt x="338031" y="51521"/>
                    </a:cubicBezTo>
                    <a:cubicBezTo>
                      <a:pt x="342013" y="69151"/>
                      <a:pt x="344202" y="87175"/>
                      <a:pt x="344536" y="105261"/>
                    </a:cubicBezTo>
                    <a:cubicBezTo>
                      <a:pt x="344809" y="119182"/>
                      <a:pt x="343928" y="133316"/>
                      <a:pt x="338426" y="146659"/>
                    </a:cubicBezTo>
                    <a:cubicBezTo>
                      <a:pt x="332894" y="160003"/>
                      <a:pt x="322347" y="172648"/>
                      <a:pt x="306450" y="180459"/>
                    </a:cubicBezTo>
                    <a:cubicBezTo>
                      <a:pt x="294140" y="186508"/>
                      <a:pt x="279459" y="189365"/>
                      <a:pt x="265142" y="192101"/>
                    </a:cubicBezTo>
                    <a:cubicBezTo>
                      <a:pt x="239184" y="197025"/>
                      <a:pt x="213105" y="202040"/>
                      <a:pt x="186448" y="204077"/>
                    </a:cubicBezTo>
                    <a:cubicBezTo>
                      <a:pt x="159791" y="206113"/>
                      <a:pt x="132283" y="205110"/>
                      <a:pt x="107145" y="198393"/>
                    </a:cubicBezTo>
                    <a:cubicBezTo>
                      <a:pt x="96385" y="195505"/>
                      <a:pt x="83224" y="191888"/>
                      <a:pt x="74531" y="197359"/>
                    </a:cubicBezTo>
                    <a:cubicBezTo>
                      <a:pt x="72008" y="198970"/>
                      <a:pt x="70123" y="201250"/>
                      <a:pt x="66962" y="202010"/>
                    </a:cubicBezTo>
                    <a:cubicBezTo>
                      <a:pt x="63528" y="202830"/>
                      <a:pt x="59941" y="201584"/>
                      <a:pt x="56780" y="200368"/>
                    </a:cubicBezTo>
                    <a:lnTo>
                      <a:pt x="27813" y="189183"/>
                    </a:lnTo>
                    <a:cubicBezTo>
                      <a:pt x="23010" y="187359"/>
                      <a:pt x="17995" y="185353"/>
                      <a:pt x="15198" y="181949"/>
                    </a:cubicBezTo>
                    <a:cubicBezTo>
                      <a:pt x="10548" y="176234"/>
                      <a:pt x="13071" y="167693"/>
                      <a:pt x="5867" y="163650"/>
                    </a:cubicBezTo>
                    <a:cubicBezTo>
                      <a:pt x="7934" y="160672"/>
                      <a:pt x="1" y="161036"/>
                      <a:pt x="4560" y="160884"/>
                    </a:cubicBezTo>
                    <a:cubicBezTo>
                      <a:pt x="7204" y="132495"/>
                      <a:pt x="3131" y="107267"/>
                      <a:pt x="18816" y="73649"/>
                    </a:cubicBezTo>
                    <a:cubicBezTo>
                      <a:pt x="24530" y="61369"/>
                      <a:pt x="34925" y="50488"/>
                      <a:pt x="46688" y="40700"/>
                    </a:cubicBezTo>
                    <a:cubicBezTo>
                      <a:pt x="71370" y="20183"/>
                      <a:pt x="104531" y="2524"/>
                      <a:pt x="142860" y="1"/>
                    </a:cubicBezTo>
                    <a:cubicBezTo>
                      <a:pt x="120854" y="5259"/>
                      <a:pt x="102069" y="19910"/>
                      <a:pt x="91917" y="34621"/>
                    </a:cubicBezTo>
                    <a:close/>
                  </a:path>
                </a:pathLst>
              </a:custGeom>
              <a:solidFill>
                <a:srgbClr val="F1C9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" name="Google Shape;19790;p44">
                <a:extLst>
                  <a:ext uri="{FF2B5EF4-FFF2-40B4-BE49-F238E27FC236}">
                    <a16:creationId xmlns:a16="http://schemas.microsoft.com/office/drawing/2014/main" id="{9FF9C35D-F807-409F-AE00-B2A4BE8A626B}"/>
                  </a:ext>
                </a:extLst>
              </p:cNvPr>
              <p:cNvSpPr/>
              <p:nvPr/>
            </p:nvSpPr>
            <p:spPr>
              <a:xfrm>
                <a:off x="-158454" y="1585956"/>
                <a:ext cx="5860132" cy="5066006"/>
              </a:xfrm>
              <a:custGeom>
                <a:avLst/>
                <a:gdLst/>
                <a:ahLst/>
                <a:cxnLst/>
                <a:rect l="l" t="t" r="r" b="b"/>
                <a:pathLst>
                  <a:path w="179031" h="166508" extrusionOk="0">
                    <a:moveTo>
                      <a:pt x="26505" y="22767"/>
                    </a:moveTo>
                    <a:cubicBezTo>
                      <a:pt x="28420" y="20670"/>
                      <a:pt x="30913" y="18907"/>
                      <a:pt x="33405" y="17174"/>
                    </a:cubicBezTo>
                    <a:cubicBezTo>
                      <a:pt x="43648" y="10031"/>
                      <a:pt x="51308" y="7144"/>
                      <a:pt x="61551" y="1"/>
                    </a:cubicBezTo>
                    <a:cubicBezTo>
                      <a:pt x="50579" y="9059"/>
                      <a:pt x="43800" y="14925"/>
                      <a:pt x="36749" y="25928"/>
                    </a:cubicBezTo>
                    <a:cubicBezTo>
                      <a:pt x="26505" y="41856"/>
                      <a:pt x="18481" y="60093"/>
                      <a:pt x="22432" y="77479"/>
                    </a:cubicBezTo>
                    <a:cubicBezTo>
                      <a:pt x="22706" y="78634"/>
                      <a:pt x="23040" y="79820"/>
                      <a:pt x="23891" y="80792"/>
                    </a:cubicBezTo>
                    <a:cubicBezTo>
                      <a:pt x="25077" y="82160"/>
                      <a:pt x="27174" y="82981"/>
                      <a:pt x="28207" y="84409"/>
                    </a:cubicBezTo>
                    <a:cubicBezTo>
                      <a:pt x="29180" y="85716"/>
                      <a:pt x="29089" y="87297"/>
                      <a:pt x="29150" y="88786"/>
                    </a:cubicBezTo>
                    <a:cubicBezTo>
                      <a:pt x="29666" y="101097"/>
                      <a:pt x="41855" y="111340"/>
                      <a:pt x="54560" y="119212"/>
                    </a:cubicBezTo>
                    <a:cubicBezTo>
                      <a:pt x="64287" y="125231"/>
                      <a:pt x="74470" y="130459"/>
                      <a:pt x="85017" y="134927"/>
                    </a:cubicBezTo>
                    <a:cubicBezTo>
                      <a:pt x="70792" y="127571"/>
                      <a:pt x="56232" y="119972"/>
                      <a:pt x="46445" y="109334"/>
                    </a:cubicBezTo>
                    <a:cubicBezTo>
                      <a:pt x="58664" y="118088"/>
                      <a:pt x="74318" y="124197"/>
                      <a:pt x="90944" y="126720"/>
                    </a:cubicBezTo>
                    <a:cubicBezTo>
                      <a:pt x="97266" y="127693"/>
                      <a:pt x="104622" y="128574"/>
                      <a:pt x="107966" y="132708"/>
                    </a:cubicBezTo>
                    <a:cubicBezTo>
                      <a:pt x="109030" y="134015"/>
                      <a:pt x="109546" y="135535"/>
                      <a:pt x="110640" y="136842"/>
                    </a:cubicBezTo>
                    <a:cubicBezTo>
                      <a:pt x="114014" y="140763"/>
                      <a:pt x="121522" y="141219"/>
                      <a:pt x="127662" y="140428"/>
                    </a:cubicBezTo>
                    <a:cubicBezTo>
                      <a:pt x="133832" y="139638"/>
                      <a:pt x="140185" y="137997"/>
                      <a:pt x="146203" y="139273"/>
                    </a:cubicBezTo>
                    <a:cubicBezTo>
                      <a:pt x="149395" y="139973"/>
                      <a:pt x="152191" y="141432"/>
                      <a:pt x="155109" y="142678"/>
                    </a:cubicBezTo>
                    <a:cubicBezTo>
                      <a:pt x="162678" y="145778"/>
                      <a:pt x="170824" y="147267"/>
                      <a:pt x="179031" y="147085"/>
                    </a:cubicBezTo>
                    <a:cubicBezTo>
                      <a:pt x="157055" y="150307"/>
                      <a:pt x="136538" y="157632"/>
                      <a:pt x="114683" y="161341"/>
                    </a:cubicBezTo>
                    <a:cubicBezTo>
                      <a:pt x="99364" y="163955"/>
                      <a:pt x="83558" y="164715"/>
                      <a:pt x="67874" y="165505"/>
                    </a:cubicBezTo>
                    <a:cubicBezTo>
                      <a:pt x="57600" y="165991"/>
                      <a:pt x="47235" y="166508"/>
                      <a:pt x="37052" y="165322"/>
                    </a:cubicBezTo>
                    <a:cubicBezTo>
                      <a:pt x="46779" y="163134"/>
                      <a:pt x="55837" y="159304"/>
                      <a:pt x="63375" y="154258"/>
                    </a:cubicBezTo>
                    <a:cubicBezTo>
                      <a:pt x="53649" y="148149"/>
                      <a:pt x="44378" y="141371"/>
                      <a:pt x="35624" y="133924"/>
                    </a:cubicBezTo>
                    <a:cubicBezTo>
                      <a:pt x="21125" y="121522"/>
                      <a:pt x="8389" y="106781"/>
                      <a:pt x="7265" y="90367"/>
                    </a:cubicBezTo>
                    <a:cubicBezTo>
                      <a:pt x="6231" y="88634"/>
                      <a:pt x="6414" y="86446"/>
                      <a:pt x="7751" y="84957"/>
                    </a:cubicBezTo>
                    <a:cubicBezTo>
                      <a:pt x="8481" y="90823"/>
                      <a:pt x="10517" y="96476"/>
                      <a:pt x="13709" y="101461"/>
                    </a:cubicBezTo>
                    <a:cubicBezTo>
                      <a:pt x="16687" y="98209"/>
                      <a:pt x="14377" y="93893"/>
                      <a:pt x="13283" y="90063"/>
                    </a:cubicBezTo>
                    <a:cubicBezTo>
                      <a:pt x="12432" y="87084"/>
                      <a:pt x="12341" y="84014"/>
                      <a:pt x="12280" y="80975"/>
                    </a:cubicBezTo>
                    <a:lnTo>
                      <a:pt x="11733" y="53406"/>
                    </a:lnTo>
                    <a:cubicBezTo>
                      <a:pt x="5836" y="62859"/>
                      <a:pt x="4407" y="73832"/>
                      <a:pt x="7751" y="83923"/>
                    </a:cubicBezTo>
                    <a:cubicBezTo>
                      <a:pt x="3921" y="77753"/>
                      <a:pt x="0" y="70792"/>
                      <a:pt x="2857" y="64318"/>
                    </a:cubicBezTo>
                    <a:cubicBezTo>
                      <a:pt x="3982" y="61734"/>
                      <a:pt x="6201" y="59363"/>
                      <a:pt x="6687" y="56689"/>
                    </a:cubicBezTo>
                    <a:cubicBezTo>
                      <a:pt x="7082" y="54379"/>
                      <a:pt x="6201" y="52038"/>
                      <a:pt x="6383" y="49698"/>
                    </a:cubicBezTo>
                    <a:cubicBezTo>
                      <a:pt x="6687" y="44804"/>
                      <a:pt x="10791" y="37843"/>
                      <a:pt x="14651" y="33801"/>
                    </a:cubicBezTo>
                    <a:cubicBezTo>
                      <a:pt x="16019" y="32403"/>
                      <a:pt x="17873" y="31308"/>
                      <a:pt x="19514" y="30062"/>
                    </a:cubicBezTo>
                    <a:cubicBezTo>
                      <a:pt x="21216" y="28755"/>
                      <a:pt x="26748" y="24713"/>
                      <a:pt x="26505" y="2276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9791;p44">
                <a:extLst>
                  <a:ext uri="{FF2B5EF4-FFF2-40B4-BE49-F238E27FC236}">
                    <a16:creationId xmlns:a16="http://schemas.microsoft.com/office/drawing/2014/main" id="{0609C09B-48AB-474C-B721-A8398959A189}"/>
                  </a:ext>
                </a:extLst>
              </p:cNvPr>
              <p:cNvSpPr/>
              <p:nvPr/>
            </p:nvSpPr>
            <p:spPr>
              <a:xfrm>
                <a:off x="-1473674" y="3228350"/>
                <a:ext cx="2139134" cy="3539188"/>
              </a:xfrm>
              <a:custGeom>
                <a:avLst/>
                <a:gdLst/>
                <a:ahLst/>
                <a:cxnLst/>
                <a:rect l="l" t="t" r="r" b="b"/>
                <a:pathLst>
                  <a:path w="65352" h="116325" extrusionOk="0">
                    <a:moveTo>
                      <a:pt x="11369" y="33223"/>
                    </a:moveTo>
                    <a:cubicBezTo>
                      <a:pt x="11460" y="29180"/>
                      <a:pt x="12676" y="25229"/>
                      <a:pt x="13861" y="21277"/>
                    </a:cubicBezTo>
                    <a:cubicBezTo>
                      <a:pt x="14895" y="17903"/>
                      <a:pt x="15928" y="14499"/>
                      <a:pt x="17479" y="11216"/>
                    </a:cubicBezTo>
                    <a:cubicBezTo>
                      <a:pt x="19424" y="6839"/>
                      <a:pt x="22403" y="3010"/>
                      <a:pt x="26141" y="0"/>
                    </a:cubicBezTo>
                    <a:cubicBezTo>
                      <a:pt x="19697" y="17721"/>
                      <a:pt x="21035" y="36445"/>
                      <a:pt x="22433" y="54773"/>
                    </a:cubicBezTo>
                    <a:cubicBezTo>
                      <a:pt x="22950" y="61703"/>
                      <a:pt x="23558" y="68816"/>
                      <a:pt x="27631" y="75078"/>
                    </a:cubicBezTo>
                    <a:cubicBezTo>
                      <a:pt x="28299" y="76081"/>
                      <a:pt x="29059" y="77084"/>
                      <a:pt x="29333" y="78208"/>
                    </a:cubicBezTo>
                    <a:cubicBezTo>
                      <a:pt x="29758" y="79910"/>
                      <a:pt x="28968" y="81643"/>
                      <a:pt x="28147" y="83284"/>
                    </a:cubicBezTo>
                    <a:cubicBezTo>
                      <a:pt x="27205" y="85230"/>
                      <a:pt x="26263" y="87175"/>
                      <a:pt x="25321" y="89090"/>
                    </a:cubicBezTo>
                    <a:cubicBezTo>
                      <a:pt x="24804" y="90154"/>
                      <a:pt x="24287" y="91278"/>
                      <a:pt x="24622" y="92373"/>
                    </a:cubicBezTo>
                    <a:cubicBezTo>
                      <a:pt x="25077" y="93862"/>
                      <a:pt x="26962" y="94804"/>
                      <a:pt x="28391" y="95868"/>
                    </a:cubicBezTo>
                    <a:cubicBezTo>
                      <a:pt x="31765" y="98300"/>
                      <a:pt x="33345" y="101917"/>
                      <a:pt x="36901" y="104196"/>
                    </a:cubicBezTo>
                    <a:cubicBezTo>
                      <a:pt x="42768" y="107905"/>
                      <a:pt x="51583" y="106811"/>
                      <a:pt x="58969" y="105230"/>
                    </a:cubicBezTo>
                    <a:cubicBezTo>
                      <a:pt x="54865" y="102342"/>
                      <a:pt x="50184" y="100306"/>
                      <a:pt x="45230" y="99303"/>
                    </a:cubicBezTo>
                    <a:cubicBezTo>
                      <a:pt x="42585" y="98756"/>
                      <a:pt x="39728" y="98391"/>
                      <a:pt x="37692" y="97023"/>
                    </a:cubicBezTo>
                    <a:lnTo>
                      <a:pt x="43254" y="93406"/>
                    </a:lnTo>
                    <a:cubicBezTo>
                      <a:pt x="43862" y="93011"/>
                      <a:pt x="44531" y="92555"/>
                      <a:pt x="44683" y="91917"/>
                    </a:cubicBezTo>
                    <a:cubicBezTo>
                      <a:pt x="44956" y="90944"/>
                      <a:pt x="43832" y="90123"/>
                      <a:pt x="42889" y="89424"/>
                    </a:cubicBezTo>
                    <a:cubicBezTo>
                      <a:pt x="36871" y="85017"/>
                      <a:pt x="33983" y="78786"/>
                      <a:pt x="32008" y="72676"/>
                    </a:cubicBezTo>
                    <a:cubicBezTo>
                      <a:pt x="28786" y="62889"/>
                      <a:pt x="27418" y="52615"/>
                      <a:pt x="27935" y="42372"/>
                    </a:cubicBezTo>
                    <a:cubicBezTo>
                      <a:pt x="27661" y="49606"/>
                      <a:pt x="30154" y="56749"/>
                      <a:pt x="32889" y="63710"/>
                    </a:cubicBezTo>
                    <a:cubicBezTo>
                      <a:pt x="37935" y="76628"/>
                      <a:pt x="44926" y="90306"/>
                      <a:pt x="60215" y="97509"/>
                    </a:cubicBezTo>
                    <a:cubicBezTo>
                      <a:pt x="61340" y="98026"/>
                      <a:pt x="62525" y="98573"/>
                      <a:pt x="63254" y="99424"/>
                    </a:cubicBezTo>
                    <a:cubicBezTo>
                      <a:pt x="64561" y="101005"/>
                      <a:pt x="63619" y="103072"/>
                      <a:pt x="63832" y="104926"/>
                    </a:cubicBezTo>
                    <a:cubicBezTo>
                      <a:pt x="64014" y="106719"/>
                      <a:pt x="65352" y="108452"/>
                      <a:pt x="64926" y="110184"/>
                    </a:cubicBezTo>
                    <a:cubicBezTo>
                      <a:pt x="64470" y="112039"/>
                      <a:pt x="62251" y="113376"/>
                      <a:pt x="59941" y="114136"/>
                    </a:cubicBezTo>
                    <a:cubicBezTo>
                      <a:pt x="53406" y="116324"/>
                      <a:pt x="45868" y="115412"/>
                      <a:pt x="38847" y="114470"/>
                    </a:cubicBezTo>
                    <a:cubicBezTo>
                      <a:pt x="33254" y="113710"/>
                      <a:pt x="27540" y="112950"/>
                      <a:pt x="22494" y="110975"/>
                    </a:cubicBezTo>
                    <a:cubicBezTo>
                      <a:pt x="15746" y="108391"/>
                      <a:pt x="10731" y="103923"/>
                      <a:pt x="5837" y="99576"/>
                    </a:cubicBezTo>
                    <a:cubicBezTo>
                      <a:pt x="4621" y="98513"/>
                      <a:pt x="3375" y="97418"/>
                      <a:pt x="3071" y="96050"/>
                    </a:cubicBezTo>
                    <a:cubicBezTo>
                      <a:pt x="2828" y="94956"/>
                      <a:pt x="3193" y="93862"/>
                      <a:pt x="3405" y="92768"/>
                    </a:cubicBezTo>
                    <a:cubicBezTo>
                      <a:pt x="3922" y="90154"/>
                      <a:pt x="3497" y="87449"/>
                      <a:pt x="3193" y="84835"/>
                    </a:cubicBezTo>
                    <a:cubicBezTo>
                      <a:pt x="2038" y="75442"/>
                      <a:pt x="1" y="62707"/>
                      <a:pt x="4834" y="53740"/>
                    </a:cubicBezTo>
                    <a:cubicBezTo>
                      <a:pt x="6323" y="51035"/>
                      <a:pt x="9758" y="49424"/>
                      <a:pt x="11247" y="46779"/>
                    </a:cubicBezTo>
                    <a:cubicBezTo>
                      <a:pt x="13466" y="42767"/>
                      <a:pt x="11247" y="37417"/>
                      <a:pt x="11369" y="3322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" name="Google Shape;19792;p44">
                <a:extLst>
                  <a:ext uri="{FF2B5EF4-FFF2-40B4-BE49-F238E27FC236}">
                    <a16:creationId xmlns:a16="http://schemas.microsoft.com/office/drawing/2014/main" id="{CC919DA5-0E0E-48EB-AB93-9F04A9090505}"/>
                  </a:ext>
                </a:extLst>
              </p:cNvPr>
              <p:cNvGrpSpPr/>
              <p:nvPr/>
            </p:nvGrpSpPr>
            <p:grpSpPr>
              <a:xfrm>
                <a:off x="77300" y="1193696"/>
                <a:ext cx="2052449" cy="1692547"/>
                <a:chOff x="77300" y="1193696"/>
                <a:chExt cx="2052449" cy="1692547"/>
              </a:xfrm>
            </p:grpSpPr>
            <p:sp>
              <p:nvSpPr>
                <p:cNvPr id="44" name="Google Shape;19793;p44">
                  <a:extLst>
                    <a:ext uri="{FF2B5EF4-FFF2-40B4-BE49-F238E27FC236}">
                      <a16:creationId xmlns:a16="http://schemas.microsoft.com/office/drawing/2014/main" id="{077EC860-D0CD-49D8-A7DE-8B481D00A093}"/>
                    </a:ext>
                  </a:extLst>
                </p:cNvPr>
                <p:cNvSpPr/>
                <p:nvPr/>
              </p:nvSpPr>
              <p:spPr>
                <a:xfrm>
                  <a:off x="1879967" y="1193696"/>
                  <a:ext cx="249782" cy="399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1" h="13122" extrusionOk="0">
                      <a:moveTo>
                        <a:pt x="4463" y="1"/>
                      </a:moveTo>
                      <a:cubicBezTo>
                        <a:pt x="4142" y="1"/>
                        <a:pt x="3817" y="214"/>
                        <a:pt x="3861" y="523"/>
                      </a:cubicBezTo>
                      <a:cubicBezTo>
                        <a:pt x="3478" y="276"/>
                        <a:pt x="3045" y="154"/>
                        <a:pt x="2614" y="154"/>
                      </a:cubicBezTo>
                      <a:cubicBezTo>
                        <a:pt x="1986" y="154"/>
                        <a:pt x="1364" y="413"/>
                        <a:pt x="913" y="918"/>
                      </a:cubicBezTo>
                      <a:cubicBezTo>
                        <a:pt x="457" y="1465"/>
                        <a:pt x="1" y="3562"/>
                        <a:pt x="1034" y="3866"/>
                      </a:cubicBezTo>
                      <a:cubicBezTo>
                        <a:pt x="1137" y="3900"/>
                        <a:pt x="1229" y="3915"/>
                        <a:pt x="1311" y="3915"/>
                      </a:cubicBezTo>
                      <a:cubicBezTo>
                        <a:pt x="2208" y="3915"/>
                        <a:pt x="2002" y="2095"/>
                        <a:pt x="2281" y="1678"/>
                      </a:cubicBezTo>
                      <a:cubicBezTo>
                        <a:pt x="2474" y="1372"/>
                        <a:pt x="2864" y="1194"/>
                        <a:pt x="3219" y="1194"/>
                      </a:cubicBezTo>
                      <a:cubicBezTo>
                        <a:pt x="3534" y="1194"/>
                        <a:pt x="3822" y="1333"/>
                        <a:pt x="3922" y="1648"/>
                      </a:cubicBezTo>
                      <a:cubicBezTo>
                        <a:pt x="4067" y="1586"/>
                        <a:pt x="4218" y="1555"/>
                        <a:pt x="4368" y="1555"/>
                      </a:cubicBezTo>
                      <a:cubicBezTo>
                        <a:pt x="4660" y="1555"/>
                        <a:pt x="4947" y="1670"/>
                        <a:pt x="5168" y="1891"/>
                      </a:cubicBezTo>
                      <a:cubicBezTo>
                        <a:pt x="5472" y="2225"/>
                        <a:pt x="5715" y="2620"/>
                        <a:pt x="5837" y="3076"/>
                      </a:cubicBezTo>
                      <a:cubicBezTo>
                        <a:pt x="6840" y="6025"/>
                        <a:pt x="6749" y="9246"/>
                        <a:pt x="5563" y="12134"/>
                      </a:cubicBezTo>
                      <a:cubicBezTo>
                        <a:pt x="5492" y="12101"/>
                        <a:pt x="5419" y="12086"/>
                        <a:pt x="5349" y="12086"/>
                      </a:cubicBezTo>
                      <a:cubicBezTo>
                        <a:pt x="5030" y="12086"/>
                        <a:pt x="4754" y="12394"/>
                        <a:pt x="4803" y="12742"/>
                      </a:cubicBezTo>
                      <a:cubicBezTo>
                        <a:pt x="4873" y="12987"/>
                        <a:pt x="5135" y="13121"/>
                        <a:pt x="5403" y="13121"/>
                      </a:cubicBezTo>
                      <a:cubicBezTo>
                        <a:pt x="5599" y="13121"/>
                        <a:pt x="5799" y="13049"/>
                        <a:pt x="5928" y="12894"/>
                      </a:cubicBezTo>
                      <a:cubicBezTo>
                        <a:pt x="6202" y="12529"/>
                        <a:pt x="6232" y="12012"/>
                        <a:pt x="5958" y="11617"/>
                      </a:cubicBezTo>
                      <a:cubicBezTo>
                        <a:pt x="6749" y="11496"/>
                        <a:pt x="7114" y="10553"/>
                        <a:pt x="7235" y="9763"/>
                      </a:cubicBezTo>
                      <a:cubicBezTo>
                        <a:pt x="7630" y="7028"/>
                        <a:pt x="7326" y="4231"/>
                        <a:pt x="6354" y="1648"/>
                      </a:cubicBezTo>
                      <a:cubicBezTo>
                        <a:pt x="6171" y="1222"/>
                        <a:pt x="5898" y="766"/>
                        <a:pt x="5442" y="766"/>
                      </a:cubicBezTo>
                      <a:cubicBezTo>
                        <a:pt x="5442" y="918"/>
                        <a:pt x="5442" y="1070"/>
                        <a:pt x="5442" y="1222"/>
                      </a:cubicBezTo>
                      <a:cubicBezTo>
                        <a:pt x="5381" y="796"/>
                        <a:pt x="5168" y="371"/>
                        <a:pt x="4803" y="97"/>
                      </a:cubicBezTo>
                      <a:cubicBezTo>
                        <a:pt x="4704" y="31"/>
                        <a:pt x="4584" y="1"/>
                        <a:pt x="4463" y="1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19794;p44">
                  <a:extLst>
                    <a:ext uri="{FF2B5EF4-FFF2-40B4-BE49-F238E27FC236}">
                      <a16:creationId xmlns:a16="http://schemas.microsoft.com/office/drawing/2014/main" id="{E8561C41-3D9C-42C0-AC83-9DF9CABCB9C7}"/>
                    </a:ext>
                  </a:extLst>
                </p:cNvPr>
                <p:cNvSpPr/>
                <p:nvPr/>
              </p:nvSpPr>
              <p:spPr>
                <a:xfrm>
                  <a:off x="77300" y="1957224"/>
                  <a:ext cx="845742" cy="269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38" h="8863" extrusionOk="0">
                      <a:moveTo>
                        <a:pt x="4465" y="0"/>
                      </a:moveTo>
                      <a:cubicBezTo>
                        <a:pt x="4017" y="0"/>
                        <a:pt x="3570" y="40"/>
                        <a:pt x="3132" y="139"/>
                      </a:cubicBezTo>
                      <a:cubicBezTo>
                        <a:pt x="1885" y="412"/>
                        <a:pt x="730" y="1354"/>
                        <a:pt x="791" y="2418"/>
                      </a:cubicBezTo>
                      <a:cubicBezTo>
                        <a:pt x="822" y="2965"/>
                        <a:pt x="1186" y="3452"/>
                        <a:pt x="1156" y="4029"/>
                      </a:cubicBezTo>
                      <a:cubicBezTo>
                        <a:pt x="1095" y="4394"/>
                        <a:pt x="974" y="4759"/>
                        <a:pt x="791" y="5123"/>
                      </a:cubicBezTo>
                      <a:cubicBezTo>
                        <a:pt x="244" y="6461"/>
                        <a:pt x="1" y="7555"/>
                        <a:pt x="548" y="8862"/>
                      </a:cubicBezTo>
                      <a:cubicBezTo>
                        <a:pt x="1642" y="7981"/>
                        <a:pt x="3436" y="6613"/>
                        <a:pt x="3436" y="6613"/>
                      </a:cubicBezTo>
                      <a:cubicBezTo>
                        <a:pt x="3436" y="6613"/>
                        <a:pt x="2615" y="4090"/>
                        <a:pt x="3952" y="3178"/>
                      </a:cubicBezTo>
                      <a:cubicBezTo>
                        <a:pt x="4408" y="2844"/>
                        <a:pt x="4925" y="2661"/>
                        <a:pt x="5472" y="2570"/>
                      </a:cubicBezTo>
                      <a:cubicBezTo>
                        <a:pt x="6213" y="2389"/>
                        <a:pt x="6966" y="2305"/>
                        <a:pt x="7716" y="2305"/>
                      </a:cubicBezTo>
                      <a:cubicBezTo>
                        <a:pt x="8226" y="2305"/>
                        <a:pt x="8736" y="2344"/>
                        <a:pt x="9241" y="2418"/>
                      </a:cubicBezTo>
                      <a:cubicBezTo>
                        <a:pt x="9819" y="2540"/>
                        <a:pt x="10427" y="2631"/>
                        <a:pt x="11004" y="2661"/>
                      </a:cubicBezTo>
                      <a:cubicBezTo>
                        <a:pt x="11794" y="2631"/>
                        <a:pt x="12554" y="2540"/>
                        <a:pt x="13314" y="2418"/>
                      </a:cubicBezTo>
                      <a:cubicBezTo>
                        <a:pt x="13535" y="2404"/>
                        <a:pt x="13756" y="2398"/>
                        <a:pt x="13977" y="2398"/>
                      </a:cubicBezTo>
                      <a:cubicBezTo>
                        <a:pt x="15221" y="2398"/>
                        <a:pt x="16469" y="2613"/>
                        <a:pt x="17630" y="3026"/>
                      </a:cubicBezTo>
                      <a:cubicBezTo>
                        <a:pt x="20609" y="3938"/>
                        <a:pt x="23406" y="5427"/>
                        <a:pt x="25837" y="7373"/>
                      </a:cubicBezTo>
                      <a:cubicBezTo>
                        <a:pt x="24044" y="5579"/>
                        <a:pt x="22159" y="3756"/>
                        <a:pt x="19637" y="2753"/>
                      </a:cubicBezTo>
                      <a:cubicBezTo>
                        <a:pt x="18056" y="2084"/>
                        <a:pt x="16293" y="1810"/>
                        <a:pt x="14560" y="1506"/>
                      </a:cubicBezTo>
                      <a:lnTo>
                        <a:pt x="6840" y="260"/>
                      </a:lnTo>
                      <a:cubicBezTo>
                        <a:pt x="6063" y="124"/>
                        <a:pt x="5261" y="0"/>
                        <a:pt x="4465" y="0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19795;p44">
                  <a:extLst>
                    <a:ext uri="{FF2B5EF4-FFF2-40B4-BE49-F238E27FC236}">
                      <a16:creationId xmlns:a16="http://schemas.microsoft.com/office/drawing/2014/main" id="{66CAA119-BAA1-4ABE-94B5-B5CCCDC71C28}"/>
                    </a:ext>
                  </a:extLst>
                </p:cNvPr>
                <p:cNvSpPr/>
                <p:nvPr/>
              </p:nvSpPr>
              <p:spPr>
                <a:xfrm>
                  <a:off x="1088066" y="2303574"/>
                  <a:ext cx="322415" cy="5826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0" h="19151" extrusionOk="0">
                      <a:moveTo>
                        <a:pt x="366" y="1"/>
                      </a:moveTo>
                      <a:lnTo>
                        <a:pt x="366" y="1"/>
                      </a:lnTo>
                      <a:cubicBezTo>
                        <a:pt x="383" y="13"/>
                        <a:pt x="401" y="25"/>
                        <a:pt x="419" y="37"/>
                      </a:cubicBezTo>
                      <a:lnTo>
                        <a:pt x="419" y="37"/>
                      </a:lnTo>
                      <a:cubicBezTo>
                        <a:pt x="401" y="25"/>
                        <a:pt x="384" y="13"/>
                        <a:pt x="366" y="1"/>
                      </a:cubicBezTo>
                      <a:close/>
                      <a:moveTo>
                        <a:pt x="419" y="37"/>
                      </a:moveTo>
                      <a:lnTo>
                        <a:pt x="419" y="37"/>
                      </a:lnTo>
                      <a:cubicBezTo>
                        <a:pt x="1850" y="1020"/>
                        <a:pt x="2874" y="2872"/>
                        <a:pt x="4196" y="3983"/>
                      </a:cubicBezTo>
                      <a:cubicBezTo>
                        <a:pt x="5563" y="5107"/>
                        <a:pt x="6566" y="6597"/>
                        <a:pt x="7114" y="8268"/>
                      </a:cubicBezTo>
                      <a:cubicBezTo>
                        <a:pt x="7296" y="8633"/>
                        <a:pt x="7326" y="9028"/>
                        <a:pt x="7205" y="9424"/>
                      </a:cubicBezTo>
                      <a:cubicBezTo>
                        <a:pt x="7048" y="9714"/>
                        <a:pt x="6760" y="9890"/>
                        <a:pt x="6450" y="9890"/>
                      </a:cubicBezTo>
                      <a:cubicBezTo>
                        <a:pt x="6338" y="9890"/>
                        <a:pt x="6223" y="9867"/>
                        <a:pt x="6110" y="9819"/>
                      </a:cubicBezTo>
                      <a:lnTo>
                        <a:pt x="6110" y="9819"/>
                      </a:lnTo>
                      <a:cubicBezTo>
                        <a:pt x="7965" y="10943"/>
                        <a:pt x="7873" y="13740"/>
                        <a:pt x="5958" y="14925"/>
                      </a:cubicBezTo>
                      <a:cubicBezTo>
                        <a:pt x="5209" y="15396"/>
                        <a:pt x="4199" y="15537"/>
                        <a:pt x="3182" y="15537"/>
                      </a:cubicBezTo>
                      <a:cubicBezTo>
                        <a:pt x="2425" y="15537"/>
                        <a:pt x="1665" y="15459"/>
                        <a:pt x="1004" y="15381"/>
                      </a:cubicBezTo>
                      <a:cubicBezTo>
                        <a:pt x="518" y="16901"/>
                        <a:pt x="274" y="17965"/>
                        <a:pt x="1" y="19150"/>
                      </a:cubicBezTo>
                      <a:cubicBezTo>
                        <a:pt x="2767" y="18998"/>
                        <a:pt x="5381" y="17843"/>
                        <a:pt x="7326" y="15867"/>
                      </a:cubicBezTo>
                      <a:cubicBezTo>
                        <a:pt x="7630" y="15442"/>
                        <a:pt x="8025" y="15138"/>
                        <a:pt x="8481" y="14895"/>
                      </a:cubicBezTo>
                      <a:cubicBezTo>
                        <a:pt x="8755" y="14834"/>
                        <a:pt x="9028" y="14743"/>
                        <a:pt x="9302" y="14621"/>
                      </a:cubicBezTo>
                      <a:cubicBezTo>
                        <a:pt x="9667" y="14378"/>
                        <a:pt x="9849" y="13952"/>
                        <a:pt x="9849" y="13527"/>
                      </a:cubicBezTo>
                      <a:cubicBezTo>
                        <a:pt x="9819" y="12311"/>
                        <a:pt x="9120" y="11247"/>
                        <a:pt x="8025" y="10791"/>
                      </a:cubicBezTo>
                      <a:cubicBezTo>
                        <a:pt x="8664" y="9971"/>
                        <a:pt x="8481" y="8876"/>
                        <a:pt x="8117" y="7995"/>
                      </a:cubicBezTo>
                      <a:cubicBezTo>
                        <a:pt x="6817" y="4640"/>
                        <a:pt x="3593" y="2186"/>
                        <a:pt x="419" y="37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19796;p44">
                  <a:extLst>
                    <a:ext uri="{FF2B5EF4-FFF2-40B4-BE49-F238E27FC236}">
                      <a16:creationId xmlns:a16="http://schemas.microsoft.com/office/drawing/2014/main" id="{C28A5E7A-3106-4365-A93D-742B7476EF91}"/>
                    </a:ext>
                  </a:extLst>
                </p:cNvPr>
                <p:cNvSpPr/>
                <p:nvPr/>
              </p:nvSpPr>
              <p:spPr>
                <a:xfrm>
                  <a:off x="1057235" y="2223132"/>
                  <a:ext cx="149293" cy="96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1" h="3178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365" y="639"/>
                        <a:pt x="821" y="1186"/>
                        <a:pt x="1368" y="1703"/>
                      </a:cubicBezTo>
                      <a:cubicBezTo>
                        <a:pt x="1460" y="1794"/>
                        <a:pt x="1551" y="1885"/>
                        <a:pt x="1703" y="1946"/>
                      </a:cubicBezTo>
                      <a:cubicBezTo>
                        <a:pt x="1794" y="1976"/>
                        <a:pt x="1916" y="1976"/>
                        <a:pt x="2007" y="2007"/>
                      </a:cubicBezTo>
                      <a:cubicBezTo>
                        <a:pt x="2098" y="2037"/>
                        <a:pt x="2220" y="2098"/>
                        <a:pt x="2311" y="2159"/>
                      </a:cubicBezTo>
                      <a:cubicBezTo>
                        <a:pt x="2537" y="2300"/>
                        <a:pt x="3736" y="3177"/>
                        <a:pt x="4147" y="3177"/>
                      </a:cubicBezTo>
                      <a:cubicBezTo>
                        <a:pt x="4178" y="3177"/>
                        <a:pt x="4204" y="3172"/>
                        <a:pt x="4226" y="3162"/>
                      </a:cubicBezTo>
                      <a:cubicBezTo>
                        <a:pt x="4560" y="3040"/>
                        <a:pt x="4165" y="2584"/>
                        <a:pt x="4074" y="2402"/>
                      </a:cubicBezTo>
                      <a:cubicBezTo>
                        <a:pt x="3314" y="1307"/>
                        <a:pt x="2189" y="517"/>
                        <a:pt x="882" y="244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3" name="Google Shape;19797;p44">
                <a:extLst>
                  <a:ext uri="{FF2B5EF4-FFF2-40B4-BE49-F238E27FC236}">
                    <a16:creationId xmlns:a16="http://schemas.microsoft.com/office/drawing/2014/main" id="{0A25AA80-52D5-49F3-8BB6-0C78B86EF764}"/>
                  </a:ext>
                </a:extLst>
              </p:cNvPr>
              <p:cNvSpPr/>
              <p:nvPr/>
            </p:nvSpPr>
            <p:spPr>
              <a:xfrm>
                <a:off x="4510375" y="3618603"/>
                <a:ext cx="3459367" cy="1960557"/>
              </a:xfrm>
              <a:custGeom>
                <a:avLst/>
                <a:gdLst/>
                <a:ahLst/>
                <a:cxnLst/>
                <a:rect l="l" t="t" r="r" b="b"/>
                <a:pathLst>
                  <a:path w="105686" h="64439" extrusionOk="0">
                    <a:moveTo>
                      <a:pt x="78026" y="15988"/>
                    </a:moveTo>
                    <a:cubicBezTo>
                      <a:pt x="79303" y="10608"/>
                      <a:pt x="79485" y="4742"/>
                      <a:pt x="75837" y="0"/>
                    </a:cubicBezTo>
                    <a:cubicBezTo>
                      <a:pt x="78907" y="912"/>
                      <a:pt x="81886" y="2098"/>
                      <a:pt x="84743" y="3587"/>
                    </a:cubicBezTo>
                    <a:cubicBezTo>
                      <a:pt x="86142" y="4317"/>
                      <a:pt x="87570" y="5168"/>
                      <a:pt x="88208" y="6383"/>
                    </a:cubicBezTo>
                    <a:cubicBezTo>
                      <a:pt x="89151" y="8177"/>
                      <a:pt x="88117" y="10183"/>
                      <a:pt x="86689" y="11794"/>
                    </a:cubicBezTo>
                    <a:cubicBezTo>
                      <a:pt x="85291" y="13405"/>
                      <a:pt x="83497" y="14864"/>
                      <a:pt x="82676" y="16688"/>
                    </a:cubicBezTo>
                    <a:cubicBezTo>
                      <a:pt x="82190" y="17751"/>
                      <a:pt x="82129" y="18998"/>
                      <a:pt x="82889" y="20001"/>
                    </a:cubicBezTo>
                    <a:cubicBezTo>
                      <a:pt x="83558" y="20913"/>
                      <a:pt x="84865" y="21520"/>
                      <a:pt x="85442" y="22463"/>
                    </a:cubicBezTo>
                    <a:cubicBezTo>
                      <a:pt x="86446" y="24134"/>
                      <a:pt x="84804" y="26019"/>
                      <a:pt x="82889" y="27174"/>
                    </a:cubicBezTo>
                    <a:cubicBezTo>
                      <a:pt x="81005" y="28299"/>
                      <a:pt x="78664" y="29150"/>
                      <a:pt x="77479" y="30730"/>
                    </a:cubicBezTo>
                    <a:cubicBezTo>
                      <a:pt x="77205" y="31095"/>
                      <a:pt x="77023" y="31551"/>
                      <a:pt x="77357" y="31885"/>
                    </a:cubicBezTo>
                    <a:cubicBezTo>
                      <a:pt x="77692" y="32220"/>
                      <a:pt x="78178" y="32159"/>
                      <a:pt x="78603" y="32159"/>
                    </a:cubicBezTo>
                    <a:cubicBezTo>
                      <a:pt x="80427" y="32098"/>
                      <a:pt x="82190" y="31855"/>
                      <a:pt x="83923" y="31399"/>
                    </a:cubicBezTo>
                    <a:lnTo>
                      <a:pt x="81765" y="33588"/>
                    </a:lnTo>
                    <a:cubicBezTo>
                      <a:pt x="90063" y="31460"/>
                      <a:pt x="98087" y="28420"/>
                      <a:pt x="105686" y="24469"/>
                    </a:cubicBezTo>
                    <a:cubicBezTo>
                      <a:pt x="98209" y="31338"/>
                      <a:pt x="90519" y="38086"/>
                      <a:pt x="82676" y="44712"/>
                    </a:cubicBezTo>
                    <a:cubicBezTo>
                      <a:pt x="81886" y="45472"/>
                      <a:pt x="80974" y="46050"/>
                      <a:pt x="79971" y="46445"/>
                    </a:cubicBezTo>
                    <a:cubicBezTo>
                      <a:pt x="78543" y="46931"/>
                      <a:pt x="76871" y="46840"/>
                      <a:pt x="75321" y="46870"/>
                    </a:cubicBezTo>
                    <a:cubicBezTo>
                      <a:pt x="70123" y="46992"/>
                      <a:pt x="65077" y="49150"/>
                      <a:pt x="62281" y="52372"/>
                    </a:cubicBezTo>
                    <a:cubicBezTo>
                      <a:pt x="61278" y="53557"/>
                      <a:pt x="60488" y="54895"/>
                      <a:pt x="58998" y="55776"/>
                    </a:cubicBezTo>
                    <a:cubicBezTo>
                      <a:pt x="57874" y="56445"/>
                      <a:pt x="56445" y="56749"/>
                      <a:pt x="55047" y="57053"/>
                    </a:cubicBezTo>
                    <a:lnTo>
                      <a:pt x="19788" y="64439"/>
                    </a:lnTo>
                    <a:cubicBezTo>
                      <a:pt x="31916" y="61825"/>
                      <a:pt x="43709" y="57904"/>
                      <a:pt x="55016" y="52767"/>
                    </a:cubicBezTo>
                    <a:lnTo>
                      <a:pt x="40670" y="54196"/>
                    </a:lnTo>
                    <a:cubicBezTo>
                      <a:pt x="38390" y="54348"/>
                      <a:pt x="36110" y="54712"/>
                      <a:pt x="33891" y="55229"/>
                    </a:cubicBezTo>
                    <a:cubicBezTo>
                      <a:pt x="31976" y="55746"/>
                      <a:pt x="30213" y="56536"/>
                      <a:pt x="28390" y="57174"/>
                    </a:cubicBezTo>
                    <a:cubicBezTo>
                      <a:pt x="19666" y="60336"/>
                      <a:pt x="9696" y="60761"/>
                      <a:pt x="0" y="61096"/>
                    </a:cubicBezTo>
                    <a:cubicBezTo>
                      <a:pt x="7356" y="60822"/>
                      <a:pt x="15928" y="58026"/>
                      <a:pt x="22858" y="56323"/>
                    </a:cubicBezTo>
                    <a:cubicBezTo>
                      <a:pt x="30183" y="54500"/>
                      <a:pt x="37265" y="52311"/>
                      <a:pt x="44499" y="50335"/>
                    </a:cubicBezTo>
                    <a:cubicBezTo>
                      <a:pt x="56171" y="47174"/>
                      <a:pt x="65229" y="39454"/>
                      <a:pt x="70913" y="31429"/>
                    </a:cubicBezTo>
                    <a:cubicBezTo>
                      <a:pt x="74257" y="26779"/>
                      <a:pt x="76658" y="21551"/>
                      <a:pt x="78026" y="15988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" name="Google Shape;19798;p44">
              <a:extLst>
                <a:ext uri="{FF2B5EF4-FFF2-40B4-BE49-F238E27FC236}">
                  <a16:creationId xmlns:a16="http://schemas.microsoft.com/office/drawing/2014/main" id="{52918F80-3247-4161-B557-B1B80E09479F}"/>
                </a:ext>
              </a:extLst>
            </p:cNvPr>
            <p:cNvGrpSpPr/>
            <p:nvPr/>
          </p:nvGrpSpPr>
          <p:grpSpPr>
            <a:xfrm rot="-254958">
              <a:off x="4001620" y="2473396"/>
              <a:ext cx="980024" cy="535772"/>
              <a:chOff x="2447046" y="857325"/>
              <a:chExt cx="979976" cy="535745"/>
            </a:xfrm>
          </p:grpSpPr>
          <p:sp>
            <p:nvSpPr>
              <p:cNvPr id="30" name="Google Shape;19799;p44">
                <a:extLst>
                  <a:ext uri="{FF2B5EF4-FFF2-40B4-BE49-F238E27FC236}">
                    <a16:creationId xmlns:a16="http://schemas.microsoft.com/office/drawing/2014/main" id="{F5435ECF-A136-420F-8786-425FD4BA17C9}"/>
                  </a:ext>
                </a:extLst>
              </p:cNvPr>
              <p:cNvSpPr/>
              <p:nvPr/>
            </p:nvSpPr>
            <p:spPr>
              <a:xfrm>
                <a:off x="2447046" y="952979"/>
                <a:ext cx="357210" cy="197458"/>
              </a:xfrm>
              <a:custGeom>
                <a:avLst/>
                <a:gdLst/>
                <a:ahLst/>
                <a:cxnLst/>
                <a:rect l="l" t="t" r="r" b="b"/>
                <a:pathLst>
                  <a:path w="10913" h="6490" extrusionOk="0">
                    <a:moveTo>
                      <a:pt x="7615" y="0"/>
                    </a:moveTo>
                    <a:cubicBezTo>
                      <a:pt x="7539" y="0"/>
                      <a:pt x="7463" y="15"/>
                      <a:pt x="7387" y="46"/>
                    </a:cubicBezTo>
                    <a:cubicBezTo>
                      <a:pt x="4438" y="593"/>
                      <a:pt x="1915" y="2569"/>
                      <a:pt x="152" y="5000"/>
                    </a:cubicBezTo>
                    <a:cubicBezTo>
                      <a:pt x="92" y="5091"/>
                      <a:pt x="31" y="5183"/>
                      <a:pt x="0" y="5304"/>
                    </a:cubicBezTo>
                    <a:cubicBezTo>
                      <a:pt x="0" y="5426"/>
                      <a:pt x="0" y="5547"/>
                      <a:pt x="61" y="5669"/>
                    </a:cubicBezTo>
                    <a:cubicBezTo>
                      <a:pt x="183" y="5942"/>
                      <a:pt x="335" y="6216"/>
                      <a:pt x="517" y="6490"/>
                    </a:cubicBezTo>
                    <a:cubicBezTo>
                      <a:pt x="1216" y="5395"/>
                      <a:pt x="2250" y="4575"/>
                      <a:pt x="3496" y="4210"/>
                    </a:cubicBezTo>
                    <a:cubicBezTo>
                      <a:pt x="3946" y="4048"/>
                      <a:pt x="4418" y="3960"/>
                      <a:pt x="4892" y="3960"/>
                    </a:cubicBezTo>
                    <a:cubicBezTo>
                      <a:pt x="5218" y="3960"/>
                      <a:pt x="5545" y="4002"/>
                      <a:pt x="5867" y="4088"/>
                    </a:cubicBezTo>
                    <a:cubicBezTo>
                      <a:pt x="6657" y="4271"/>
                      <a:pt x="7326" y="4848"/>
                      <a:pt x="7630" y="5608"/>
                    </a:cubicBezTo>
                    <a:cubicBezTo>
                      <a:pt x="8207" y="5061"/>
                      <a:pt x="8785" y="4514"/>
                      <a:pt x="9302" y="3967"/>
                    </a:cubicBezTo>
                    <a:cubicBezTo>
                      <a:pt x="9545" y="3693"/>
                      <a:pt x="9788" y="3420"/>
                      <a:pt x="10061" y="3146"/>
                    </a:cubicBezTo>
                    <a:cubicBezTo>
                      <a:pt x="10305" y="2903"/>
                      <a:pt x="10761" y="2569"/>
                      <a:pt x="10821" y="2295"/>
                    </a:cubicBezTo>
                    <a:cubicBezTo>
                      <a:pt x="10913" y="1869"/>
                      <a:pt x="9879" y="1717"/>
                      <a:pt x="9545" y="1535"/>
                    </a:cubicBezTo>
                    <a:cubicBezTo>
                      <a:pt x="9028" y="1201"/>
                      <a:pt x="8542" y="806"/>
                      <a:pt x="8177" y="319"/>
                    </a:cubicBezTo>
                    <a:cubicBezTo>
                      <a:pt x="8086" y="198"/>
                      <a:pt x="7964" y="107"/>
                      <a:pt x="7843" y="46"/>
                    </a:cubicBezTo>
                    <a:cubicBezTo>
                      <a:pt x="7767" y="15"/>
                      <a:pt x="7691" y="0"/>
                      <a:pt x="7615" y="0"/>
                    </a:cubicBezTo>
                    <a:close/>
                  </a:path>
                </a:pathLst>
              </a:custGeom>
              <a:solidFill>
                <a:srgbClr val="2E57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9800;p44">
                <a:extLst>
                  <a:ext uri="{FF2B5EF4-FFF2-40B4-BE49-F238E27FC236}">
                    <a16:creationId xmlns:a16="http://schemas.microsoft.com/office/drawing/2014/main" id="{202603FB-408C-4EB5-B867-9EF3B1257DD1}"/>
                  </a:ext>
                </a:extLst>
              </p:cNvPr>
              <p:cNvSpPr/>
              <p:nvPr/>
            </p:nvSpPr>
            <p:spPr>
              <a:xfrm>
                <a:off x="2552502" y="1212377"/>
                <a:ext cx="346277" cy="180694"/>
              </a:xfrm>
              <a:custGeom>
                <a:avLst/>
                <a:gdLst/>
                <a:ahLst/>
                <a:cxnLst/>
                <a:rect l="l" t="t" r="r" b="b"/>
                <a:pathLst>
                  <a:path w="10579" h="5939" extrusionOk="0">
                    <a:moveTo>
                      <a:pt x="7964" y="0"/>
                    </a:moveTo>
                    <a:cubicBezTo>
                      <a:pt x="7204" y="0"/>
                      <a:pt x="6414" y="0"/>
                      <a:pt x="5624" y="30"/>
                    </a:cubicBezTo>
                    <a:cubicBezTo>
                      <a:pt x="5958" y="790"/>
                      <a:pt x="5897" y="1641"/>
                      <a:pt x="5472" y="2341"/>
                    </a:cubicBezTo>
                    <a:cubicBezTo>
                      <a:pt x="5046" y="3040"/>
                      <a:pt x="4438" y="3587"/>
                      <a:pt x="3709" y="3952"/>
                    </a:cubicBezTo>
                    <a:cubicBezTo>
                      <a:pt x="2922" y="4366"/>
                      <a:pt x="2065" y="4582"/>
                      <a:pt x="1204" y="4582"/>
                    </a:cubicBezTo>
                    <a:cubicBezTo>
                      <a:pt x="801" y="4582"/>
                      <a:pt x="398" y="4535"/>
                      <a:pt x="0" y="4438"/>
                    </a:cubicBezTo>
                    <a:lnTo>
                      <a:pt x="0" y="4438"/>
                    </a:lnTo>
                    <a:cubicBezTo>
                      <a:pt x="31" y="4772"/>
                      <a:pt x="122" y="5076"/>
                      <a:pt x="274" y="5350"/>
                    </a:cubicBezTo>
                    <a:cubicBezTo>
                      <a:pt x="304" y="5471"/>
                      <a:pt x="365" y="5562"/>
                      <a:pt x="456" y="5654"/>
                    </a:cubicBezTo>
                    <a:cubicBezTo>
                      <a:pt x="578" y="5684"/>
                      <a:pt x="669" y="5745"/>
                      <a:pt x="791" y="5745"/>
                    </a:cubicBezTo>
                    <a:cubicBezTo>
                      <a:pt x="1559" y="5872"/>
                      <a:pt x="2344" y="5938"/>
                      <a:pt x="3128" y="5938"/>
                    </a:cubicBezTo>
                    <a:cubicBezTo>
                      <a:pt x="5353" y="5938"/>
                      <a:pt x="7572" y="5400"/>
                      <a:pt x="9393" y="4164"/>
                    </a:cubicBezTo>
                    <a:cubicBezTo>
                      <a:pt x="9545" y="4073"/>
                      <a:pt x="9636" y="3952"/>
                      <a:pt x="9727" y="3830"/>
                    </a:cubicBezTo>
                    <a:cubicBezTo>
                      <a:pt x="9757" y="3678"/>
                      <a:pt x="9788" y="3526"/>
                      <a:pt x="9757" y="3404"/>
                    </a:cubicBezTo>
                    <a:cubicBezTo>
                      <a:pt x="9666" y="2766"/>
                      <a:pt x="9697" y="2158"/>
                      <a:pt x="9849" y="1550"/>
                    </a:cubicBezTo>
                    <a:cubicBezTo>
                      <a:pt x="9940" y="1186"/>
                      <a:pt x="10578" y="334"/>
                      <a:pt x="10213" y="122"/>
                    </a:cubicBezTo>
                    <a:cubicBezTo>
                      <a:pt x="10078" y="37"/>
                      <a:pt x="9821" y="18"/>
                      <a:pt x="9573" y="18"/>
                    </a:cubicBezTo>
                    <a:cubicBezTo>
                      <a:pt x="9374" y="18"/>
                      <a:pt x="9180" y="30"/>
                      <a:pt x="9058" y="30"/>
                    </a:cubicBezTo>
                    <a:cubicBezTo>
                      <a:pt x="8694" y="30"/>
                      <a:pt x="8329" y="0"/>
                      <a:pt x="7964" y="0"/>
                    </a:cubicBezTo>
                    <a:close/>
                  </a:path>
                </a:pathLst>
              </a:custGeom>
              <a:solidFill>
                <a:srgbClr val="2E57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9801;p44">
                <a:extLst>
                  <a:ext uri="{FF2B5EF4-FFF2-40B4-BE49-F238E27FC236}">
                    <a16:creationId xmlns:a16="http://schemas.microsoft.com/office/drawing/2014/main" id="{5F3267E7-CFFA-48DD-B435-7B10581C9760}"/>
                  </a:ext>
                </a:extLst>
              </p:cNvPr>
              <p:cNvSpPr/>
              <p:nvPr/>
            </p:nvSpPr>
            <p:spPr>
              <a:xfrm>
                <a:off x="2631087" y="857325"/>
                <a:ext cx="794974" cy="389288"/>
              </a:xfrm>
              <a:custGeom>
                <a:avLst/>
                <a:gdLst/>
                <a:ahLst/>
                <a:cxnLst/>
                <a:rect l="l" t="t" r="r" b="b"/>
                <a:pathLst>
                  <a:path w="24287" h="12795" extrusionOk="0">
                    <a:moveTo>
                      <a:pt x="16571" y="0"/>
                    </a:moveTo>
                    <a:cubicBezTo>
                      <a:pt x="14872" y="0"/>
                      <a:pt x="13096" y="183"/>
                      <a:pt x="11490" y="697"/>
                    </a:cubicBezTo>
                    <a:cubicBezTo>
                      <a:pt x="7812" y="1913"/>
                      <a:pt x="4195" y="5196"/>
                      <a:pt x="1247" y="7992"/>
                    </a:cubicBezTo>
                    <a:lnTo>
                      <a:pt x="1" y="9178"/>
                    </a:lnTo>
                    <a:lnTo>
                      <a:pt x="761" y="11001"/>
                    </a:lnTo>
                    <a:lnTo>
                      <a:pt x="1520" y="12795"/>
                    </a:lnTo>
                    <a:lnTo>
                      <a:pt x="3223" y="12764"/>
                    </a:lnTo>
                    <a:cubicBezTo>
                      <a:pt x="7296" y="12643"/>
                      <a:pt x="12189" y="12430"/>
                      <a:pt x="15624" y="10606"/>
                    </a:cubicBezTo>
                    <a:cubicBezTo>
                      <a:pt x="18451" y="9147"/>
                      <a:pt x="20883" y="6412"/>
                      <a:pt x="22433" y="4284"/>
                    </a:cubicBezTo>
                    <a:cubicBezTo>
                      <a:pt x="23618" y="2643"/>
                      <a:pt x="24287" y="1336"/>
                      <a:pt x="24165" y="1244"/>
                    </a:cubicBezTo>
                    <a:cubicBezTo>
                      <a:pt x="24104" y="1092"/>
                      <a:pt x="22737" y="637"/>
                      <a:pt x="20761" y="333"/>
                    </a:cubicBezTo>
                    <a:cubicBezTo>
                      <a:pt x="19542" y="146"/>
                      <a:pt x="18087" y="0"/>
                      <a:pt x="16571" y="0"/>
                    </a:cubicBez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9802;p44">
                <a:extLst>
                  <a:ext uri="{FF2B5EF4-FFF2-40B4-BE49-F238E27FC236}">
                    <a16:creationId xmlns:a16="http://schemas.microsoft.com/office/drawing/2014/main" id="{F90C204E-7F5D-46CC-8D53-B5666A3FC5F3}"/>
                  </a:ext>
                </a:extLst>
              </p:cNvPr>
              <p:cNvSpPr/>
              <p:nvPr/>
            </p:nvSpPr>
            <p:spPr>
              <a:xfrm>
                <a:off x="2631087" y="1100476"/>
                <a:ext cx="105497" cy="146131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4803" extrusionOk="0">
                    <a:moveTo>
                      <a:pt x="1247" y="0"/>
                    </a:moveTo>
                    <a:lnTo>
                      <a:pt x="1" y="1186"/>
                    </a:lnTo>
                    <a:lnTo>
                      <a:pt x="761" y="3009"/>
                    </a:lnTo>
                    <a:lnTo>
                      <a:pt x="1520" y="4803"/>
                    </a:lnTo>
                    <a:lnTo>
                      <a:pt x="3223" y="4772"/>
                    </a:lnTo>
                    <a:lnTo>
                      <a:pt x="1247" y="0"/>
                    </a:ln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9803;p44">
                <a:extLst>
                  <a:ext uri="{FF2B5EF4-FFF2-40B4-BE49-F238E27FC236}">
                    <a16:creationId xmlns:a16="http://schemas.microsoft.com/office/drawing/2014/main" id="{2D382456-905A-4A3B-8E76-DC709CCD112C}"/>
                  </a:ext>
                </a:extLst>
              </p:cNvPr>
              <p:cNvSpPr/>
              <p:nvPr/>
            </p:nvSpPr>
            <p:spPr>
              <a:xfrm>
                <a:off x="3311575" y="867462"/>
                <a:ext cx="115448" cy="121183"/>
              </a:xfrm>
              <a:custGeom>
                <a:avLst/>
                <a:gdLst/>
                <a:ahLst/>
                <a:cxnLst/>
                <a:rect l="l" t="t" r="r" b="b"/>
                <a:pathLst>
                  <a:path w="3527" h="3983" extrusionOk="0">
                    <a:moveTo>
                      <a:pt x="0" y="1"/>
                    </a:moveTo>
                    <a:lnTo>
                      <a:pt x="1672" y="3983"/>
                    </a:lnTo>
                    <a:cubicBezTo>
                      <a:pt x="2858" y="2311"/>
                      <a:pt x="3526" y="1034"/>
                      <a:pt x="3405" y="913"/>
                    </a:cubicBezTo>
                    <a:cubicBezTo>
                      <a:pt x="3344" y="761"/>
                      <a:pt x="1976" y="305"/>
                      <a:pt x="0" y="1"/>
                    </a:cubicBezTo>
                    <a:close/>
                  </a:path>
                </a:pathLst>
              </a:custGeom>
              <a:solidFill>
                <a:srgbClr val="2E57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9804;p44">
                <a:extLst>
                  <a:ext uri="{FF2B5EF4-FFF2-40B4-BE49-F238E27FC236}">
                    <a16:creationId xmlns:a16="http://schemas.microsoft.com/office/drawing/2014/main" id="{51D315CB-A1D8-404E-902B-FDF5F55018D7}"/>
                  </a:ext>
                </a:extLst>
              </p:cNvPr>
              <p:cNvSpPr/>
              <p:nvPr/>
            </p:nvSpPr>
            <p:spPr>
              <a:xfrm>
                <a:off x="3045055" y="912059"/>
                <a:ext cx="218817" cy="174061"/>
              </a:xfrm>
              <a:custGeom>
                <a:avLst/>
                <a:gdLst/>
                <a:ahLst/>
                <a:cxnLst/>
                <a:rect l="l" t="t" r="r" b="b"/>
                <a:pathLst>
                  <a:path w="6685" h="5721" extrusionOk="0">
                    <a:moveTo>
                      <a:pt x="3447" y="0"/>
                    </a:moveTo>
                    <a:cubicBezTo>
                      <a:pt x="2376" y="0"/>
                      <a:pt x="1304" y="585"/>
                      <a:pt x="818" y="1755"/>
                    </a:cubicBezTo>
                    <a:cubicBezTo>
                      <a:pt x="0" y="3748"/>
                      <a:pt x="1524" y="5720"/>
                      <a:pt x="3439" y="5720"/>
                    </a:cubicBezTo>
                    <a:cubicBezTo>
                      <a:pt x="3802" y="5720"/>
                      <a:pt x="4179" y="5649"/>
                      <a:pt x="4557" y="5494"/>
                    </a:cubicBezTo>
                    <a:cubicBezTo>
                      <a:pt x="5985" y="4886"/>
                      <a:pt x="6684" y="3214"/>
                      <a:pt x="6076" y="1755"/>
                    </a:cubicBezTo>
                    <a:cubicBezTo>
                      <a:pt x="5590" y="585"/>
                      <a:pt x="4519" y="0"/>
                      <a:pt x="3447" y="0"/>
                    </a:cubicBezTo>
                    <a:close/>
                  </a:path>
                </a:pathLst>
              </a:custGeom>
              <a:solidFill>
                <a:srgbClr val="141A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9805;p44">
                <a:extLst>
                  <a:ext uri="{FF2B5EF4-FFF2-40B4-BE49-F238E27FC236}">
                    <a16:creationId xmlns:a16="http://schemas.microsoft.com/office/drawing/2014/main" id="{622D48D8-153A-4B4D-A6DF-496FAA151B78}"/>
                  </a:ext>
                </a:extLst>
              </p:cNvPr>
              <p:cNvSpPr/>
              <p:nvPr/>
            </p:nvSpPr>
            <p:spPr>
              <a:xfrm>
                <a:off x="3090714" y="936794"/>
                <a:ext cx="134334" cy="124864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4104" extrusionOk="0">
                    <a:moveTo>
                      <a:pt x="2067" y="0"/>
                    </a:moveTo>
                    <a:cubicBezTo>
                      <a:pt x="912" y="0"/>
                      <a:pt x="0" y="912"/>
                      <a:pt x="0" y="2037"/>
                    </a:cubicBezTo>
                    <a:cubicBezTo>
                      <a:pt x="0" y="3192"/>
                      <a:pt x="912" y="4104"/>
                      <a:pt x="2067" y="4104"/>
                    </a:cubicBezTo>
                    <a:cubicBezTo>
                      <a:pt x="3192" y="4104"/>
                      <a:pt x="4104" y="3192"/>
                      <a:pt x="4104" y="2037"/>
                    </a:cubicBezTo>
                    <a:cubicBezTo>
                      <a:pt x="4104" y="912"/>
                      <a:pt x="3192" y="0"/>
                      <a:pt x="2067" y="0"/>
                    </a:cubicBez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9806;p44">
                <a:extLst>
                  <a:ext uri="{FF2B5EF4-FFF2-40B4-BE49-F238E27FC236}">
                    <a16:creationId xmlns:a16="http://schemas.microsoft.com/office/drawing/2014/main" id="{6F85CA4E-AACA-4DDC-8454-6165FAA783E1}"/>
                  </a:ext>
                </a:extLst>
              </p:cNvPr>
              <p:cNvSpPr/>
              <p:nvPr/>
            </p:nvSpPr>
            <p:spPr>
              <a:xfrm>
                <a:off x="2845043" y="1015623"/>
                <a:ext cx="176068" cy="139134"/>
              </a:xfrm>
              <a:custGeom>
                <a:avLst/>
                <a:gdLst/>
                <a:ahLst/>
                <a:cxnLst/>
                <a:rect l="l" t="t" r="r" b="b"/>
                <a:pathLst>
                  <a:path w="5379" h="4573" extrusionOk="0">
                    <a:moveTo>
                      <a:pt x="2780" y="0"/>
                    </a:moveTo>
                    <a:cubicBezTo>
                      <a:pt x="1921" y="0"/>
                      <a:pt x="1063" y="464"/>
                      <a:pt x="667" y="1391"/>
                    </a:cubicBezTo>
                    <a:cubicBezTo>
                      <a:pt x="0" y="2982"/>
                      <a:pt x="1218" y="4573"/>
                      <a:pt x="2747" y="4573"/>
                    </a:cubicBezTo>
                    <a:cubicBezTo>
                      <a:pt x="3029" y="4573"/>
                      <a:pt x="3322" y="4519"/>
                      <a:pt x="3616" y="4400"/>
                    </a:cubicBezTo>
                    <a:cubicBezTo>
                      <a:pt x="4801" y="3914"/>
                      <a:pt x="5379" y="2576"/>
                      <a:pt x="4892" y="1391"/>
                    </a:cubicBezTo>
                    <a:cubicBezTo>
                      <a:pt x="4497" y="464"/>
                      <a:pt x="3639" y="0"/>
                      <a:pt x="2780" y="0"/>
                    </a:cubicBezTo>
                    <a:close/>
                  </a:path>
                </a:pathLst>
              </a:custGeom>
              <a:solidFill>
                <a:srgbClr val="141A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9807;p44">
                <a:extLst>
                  <a:ext uri="{FF2B5EF4-FFF2-40B4-BE49-F238E27FC236}">
                    <a16:creationId xmlns:a16="http://schemas.microsoft.com/office/drawing/2014/main" id="{921FC4BD-1938-4081-B3C5-E244846F7D96}"/>
                  </a:ext>
                </a:extLst>
              </p:cNvPr>
              <p:cNvSpPr/>
              <p:nvPr/>
            </p:nvSpPr>
            <p:spPr>
              <a:xfrm>
                <a:off x="2869754" y="1034821"/>
                <a:ext cx="126478" cy="100342"/>
              </a:xfrm>
              <a:custGeom>
                <a:avLst/>
                <a:gdLst/>
                <a:ahLst/>
                <a:cxnLst/>
                <a:rect l="l" t="t" r="r" b="b"/>
                <a:pathLst>
                  <a:path w="3864" h="3298" extrusionOk="0">
                    <a:moveTo>
                      <a:pt x="1995" y="0"/>
                    </a:moveTo>
                    <a:cubicBezTo>
                      <a:pt x="1371" y="0"/>
                      <a:pt x="748" y="335"/>
                      <a:pt x="460" y="1003"/>
                    </a:cubicBezTo>
                    <a:cubicBezTo>
                      <a:pt x="1" y="2150"/>
                      <a:pt x="888" y="3297"/>
                      <a:pt x="1976" y="3297"/>
                    </a:cubicBezTo>
                    <a:cubicBezTo>
                      <a:pt x="2185" y="3297"/>
                      <a:pt x="2402" y="3255"/>
                      <a:pt x="2618" y="3161"/>
                    </a:cubicBezTo>
                    <a:cubicBezTo>
                      <a:pt x="3469" y="2827"/>
                      <a:pt x="3864" y="1854"/>
                      <a:pt x="3530" y="1003"/>
                    </a:cubicBezTo>
                    <a:cubicBezTo>
                      <a:pt x="3241" y="335"/>
                      <a:pt x="2618" y="0"/>
                      <a:pt x="1995" y="0"/>
                    </a:cubicBez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916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4" name="Google Shape;19784;p44"/>
          <p:cNvSpPr txBox="1">
            <a:spLocks noGrp="1"/>
          </p:cNvSpPr>
          <p:nvPr>
            <p:ph type="ctrTitle"/>
          </p:nvPr>
        </p:nvSpPr>
        <p:spPr>
          <a:xfrm>
            <a:off x="-1" y="374284"/>
            <a:ext cx="9143999" cy="11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solidFill>
                  <a:srgbClr val="EF3E5B"/>
                </a:solidFill>
                <a:latin typeface="Bodoni MT" panose="02070603080606020203" pitchFamily="18" charset="0"/>
              </a:rPr>
              <a:t>3</a:t>
            </a:r>
            <a:endParaRPr sz="8000" dirty="0">
              <a:solidFill>
                <a:srgbClr val="EF3E5B"/>
              </a:solidFill>
              <a:latin typeface="Bodoni MT" panose="02070603080606020203" pitchFamily="18" charset="0"/>
            </a:endParaRPr>
          </a:p>
        </p:txBody>
      </p:sp>
      <p:sp>
        <p:nvSpPr>
          <p:cNvPr id="19785" name="Google Shape;19785;p44"/>
          <p:cNvSpPr txBox="1">
            <a:spLocks noGrp="1"/>
          </p:cNvSpPr>
          <p:nvPr>
            <p:ph type="subTitle" idx="1"/>
          </p:nvPr>
        </p:nvSpPr>
        <p:spPr>
          <a:xfrm>
            <a:off x="2960171" y="4662650"/>
            <a:ext cx="3430200" cy="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DOTNETMASTERY</a:t>
            </a:r>
            <a:endParaRPr sz="1600" dirty="0"/>
          </a:p>
        </p:txBody>
      </p:sp>
      <p:cxnSp>
        <p:nvCxnSpPr>
          <p:cNvPr id="19786" name="Google Shape;19786;p44"/>
          <p:cNvCxnSpPr/>
          <p:nvPr/>
        </p:nvCxnSpPr>
        <p:spPr>
          <a:xfrm>
            <a:off x="1522507" y="1708029"/>
            <a:ext cx="6169200" cy="0"/>
          </a:xfrm>
          <a:prstGeom prst="straightConnector1">
            <a:avLst/>
          </a:prstGeom>
          <a:noFill/>
          <a:ln w="19050" cap="flat" cmpd="sng">
            <a:solidFill>
              <a:srgbClr val="C3C3C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Google Shape;19784;p44">
            <a:extLst>
              <a:ext uri="{FF2B5EF4-FFF2-40B4-BE49-F238E27FC236}">
                <a16:creationId xmlns:a16="http://schemas.microsoft.com/office/drawing/2014/main" id="{689F232B-2CE2-4855-8B17-96CCA1BD2C72}"/>
              </a:ext>
            </a:extLst>
          </p:cNvPr>
          <p:cNvSpPr txBox="1">
            <a:spLocks/>
          </p:cNvSpPr>
          <p:nvPr/>
        </p:nvSpPr>
        <p:spPr>
          <a:xfrm>
            <a:off x="0" y="1771901"/>
            <a:ext cx="9143999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5200"/>
              <a:buFont typeface="Big Shoulders Text"/>
              <a:buNone/>
              <a:defRPr sz="6000" b="0" i="0" u="none" strike="noStrike" cap="none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5200"/>
              <a:buFont typeface="Big Shoulders Text"/>
              <a:buNone/>
              <a:defRPr sz="5200" b="0" i="0" u="none" strike="noStrike" cap="none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5200"/>
              <a:buFont typeface="Big Shoulders Text"/>
              <a:buNone/>
              <a:defRPr sz="5200" b="0" i="0" u="none" strike="noStrike" cap="none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5200"/>
              <a:buFont typeface="Big Shoulders Text"/>
              <a:buNone/>
              <a:defRPr sz="5200" b="0" i="0" u="none" strike="noStrike" cap="none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5200"/>
              <a:buFont typeface="Big Shoulders Text"/>
              <a:buNone/>
              <a:defRPr sz="5200" b="0" i="0" u="none" strike="noStrike" cap="none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5200"/>
              <a:buFont typeface="Big Shoulders Text"/>
              <a:buNone/>
              <a:defRPr sz="5200" b="0" i="0" u="none" strike="noStrike" cap="none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5200"/>
              <a:buFont typeface="Big Shoulders Text"/>
              <a:buNone/>
              <a:defRPr sz="5200" b="0" i="0" u="none" strike="noStrike" cap="none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5200"/>
              <a:buFont typeface="Big Shoulders Text"/>
              <a:buNone/>
              <a:defRPr sz="5200" b="0" i="0" u="none" strike="noStrike" cap="none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5200"/>
              <a:buFont typeface="Big Shoulders Text"/>
              <a:buNone/>
              <a:defRPr sz="5200" b="0" i="0" u="none" strike="noStrike" cap="none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r>
              <a:rPr lang="en-US" sz="5400" dirty="0">
                <a:solidFill>
                  <a:srgbClr val="00B0F0"/>
                </a:solidFill>
              </a:rPr>
              <a:t>AZURE AD – API</a:t>
            </a:r>
          </a:p>
        </p:txBody>
      </p:sp>
      <p:grpSp>
        <p:nvGrpSpPr>
          <p:cNvPr id="27" name="Google Shape;19787;p44">
            <a:extLst>
              <a:ext uri="{FF2B5EF4-FFF2-40B4-BE49-F238E27FC236}">
                <a16:creationId xmlns:a16="http://schemas.microsoft.com/office/drawing/2014/main" id="{B46E6D40-6AC1-4E3E-AB1E-2821ACD2FE37}"/>
              </a:ext>
            </a:extLst>
          </p:cNvPr>
          <p:cNvGrpSpPr/>
          <p:nvPr/>
        </p:nvGrpSpPr>
        <p:grpSpPr>
          <a:xfrm rot="1072970">
            <a:off x="430233" y="4078724"/>
            <a:ext cx="9276397" cy="4825859"/>
            <a:chOff x="863575" y="2473396"/>
            <a:chExt cx="9490102" cy="4937035"/>
          </a:xfrm>
        </p:grpSpPr>
        <p:grpSp>
          <p:nvGrpSpPr>
            <p:cNvPr id="28" name="Google Shape;19788;p44">
              <a:extLst>
                <a:ext uri="{FF2B5EF4-FFF2-40B4-BE49-F238E27FC236}">
                  <a16:creationId xmlns:a16="http://schemas.microsoft.com/office/drawing/2014/main" id="{2DB5AC65-9DEB-4DF6-BA0C-5CCD5C2389B9}"/>
                </a:ext>
              </a:extLst>
            </p:cNvPr>
            <p:cNvGrpSpPr/>
            <p:nvPr/>
          </p:nvGrpSpPr>
          <p:grpSpPr>
            <a:xfrm rot="-369367">
              <a:off x="863575" y="2583971"/>
              <a:ext cx="9490102" cy="4826460"/>
              <a:chOff x="-1565187" y="1087515"/>
              <a:chExt cx="10701345" cy="6271018"/>
            </a:xfrm>
          </p:grpSpPr>
          <p:sp>
            <p:nvSpPr>
              <p:cNvPr id="39" name="Google Shape;19789;p44">
                <a:extLst>
                  <a:ext uri="{FF2B5EF4-FFF2-40B4-BE49-F238E27FC236}">
                    <a16:creationId xmlns:a16="http://schemas.microsoft.com/office/drawing/2014/main" id="{64D1FF3B-8269-4BDC-ACE5-5BBFFE5A29A3}"/>
                  </a:ext>
                </a:extLst>
              </p:cNvPr>
              <p:cNvSpPr/>
              <p:nvPr/>
            </p:nvSpPr>
            <p:spPr>
              <a:xfrm>
                <a:off x="-1565187" y="1087515"/>
                <a:ext cx="10701345" cy="6271018"/>
              </a:xfrm>
              <a:custGeom>
                <a:avLst/>
                <a:gdLst/>
                <a:ahLst/>
                <a:cxnLst/>
                <a:rect l="l" t="t" r="r" b="b"/>
                <a:pathLst>
                  <a:path w="344810" h="206114" extrusionOk="0">
                    <a:moveTo>
                      <a:pt x="91917" y="34621"/>
                    </a:moveTo>
                    <a:cubicBezTo>
                      <a:pt x="82282" y="48603"/>
                      <a:pt x="78482" y="64470"/>
                      <a:pt x="79029" y="80093"/>
                    </a:cubicBezTo>
                    <a:cubicBezTo>
                      <a:pt x="79273" y="87084"/>
                      <a:pt x="80397" y="94105"/>
                      <a:pt x="83832" y="100610"/>
                    </a:cubicBezTo>
                    <a:cubicBezTo>
                      <a:pt x="89790" y="111948"/>
                      <a:pt x="102920" y="122161"/>
                      <a:pt x="117602" y="127936"/>
                    </a:cubicBezTo>
                    <a:cubicBezTo>
                      <a:pt x="132283" y="133680"/>
                      <a:pt x="147116" y="138392"/>
                      <a:pt x="163681" y="139972"/>
                    </a:cubicBezTo>
                    <a:cubicBezTo>
                      <a:pt x="189791" y="142434"/>
                      <a:pt x="220065" y="138240"/>
                      <a:pt x="240431" y="126021"/>
                    </a:cubicBezTo>
                    <a:cubicBezTo>
                      <a:pt x="248698" y="121066"/>
                      <a:pt x="255081" y="114440"/>
                      <a:pt x="258668" y="107115"/>
                    </a:cubicBezTo>
                    <a:cubicBezTo>
                      <a:pt x="262468" y="99303"/>
                      <a:pt x="263045" y="90428"/>
                      <a:pt x="258273" y="82920"/>
                    </a:cubicBezTo>
                    <a:cubicBezTo>
                      <a:pt x="253501" y="75443"/>
                      <a:pt x="242832" y="69759"/>
                      <a:pt x="231464" y="70032"/>
                    </a:cubicBezTo>
                    <a:cubicBezTo>
                      <a:pt x="220065" y="70306"/>
                      <a:pt x="209275" y="77540"/>
                      <a:pt x="209579" y="85807"/>
                    </a:cubicBezTo>
                    <a:cubicBezTo>
                      <a:pt x="204868" y="80093"/>
                      <a:pt x="208941" y="71613"/>
                      <a:pt x="217512" y="69242"/>
                    </a:cubicBezTo>
                    <a:cubicBezTo>
                      <a:pt x="220765" y="68360"/>
                      <a:pt x="224412" y="68239"/>
                      <a:pt x="227482" y="67023"/>
                    </a:cubicBezTo>
                    <a:cubicBezTo>
                      <a:pt x="229944" y="66050"/>
                      <a:pt x="231798" y="64439"/>
                      <a:pt x="234139" y="63284"/>
                    </a:cubicBezTo>
                    <a:cubicBezTo>
                      <a:pt x="242498" y="59272"/>
                      <a:pt x="255720" y="64075"/>
                      <a:pt x="256236" y="71339"/>
                    </a:cubicBezTo>
                    <a:cubicBezTo>
                      <a:pt x="256328" y="72433"/>
                      <a:pt x="256176" y="73619"/>
                      <a:pt x="256905" y="74591"/>
                    </a:cubicBezTo>
                    <a:cubicBezTo>
                      <a:pt x="259367" y="77965"/>
                      <a:pt x="266480" y="74774"/>
                      <a:pt x="271708" y="75351"/>
                    </a:cubicBezTo>
                    <a:cubicBezTo>
                      <a:pt x="277118" y="75929"/>
                      <a:pt x="279519" y="80549"/>
                      <a:pt x="280279" y="84470"/>
                    </a:cubicBezTo>
                    <a:cubicBezTo>
                      <a:pt x="281860" y="92677"/>
                      <a:pt x="280918" y="101157"/>
                      <a:pt x="277574" y="108817"/>
                    </a:cubicBezTo>
                    <a:cubicBezTo>
                      <a:pt x="283927" y="105899"/>
                      <a:pt x="288547" y="100185"/>
                      <a:pt x="290097" y="93346"/>
                    </a:cubicBezTo>
                    <a:cubicBezTo>
                      <a:pt x="291435" y="87266"/>
                      <a:pt x="290432" y="81066"/>
                      <a:pt x="289428" y="74956"/>
                    </a:cubicBezTo>
                    <a:cubicBezTo>
                      <a:pt x="296085" y="81370"/>
                      <a:pt x="298942" y="89789"/>
                      <a:pt x="297058" y="97722"/>
                    </a:cubicBezTo>
                    <a:cubicBezTo>
                      <a:pt x="306298" y="76719"/>
                      <a:pt x="302347" y="53983"/>
                      <a:pt x="296176" y="32463"/>
                    </a:cubicBezTo>
                    <a:cubicBezTo>
                      <a:pt x="295021" y="28542"/>
                      <a:pt x="293866" y="24560"/>
                      <a:pt x="294565" y="20579"/>
                    </a:cubicBezTo>
                    <a:cubicBezTo>
                      <a:pt x="295264" y="16627"/>
                      <a:pt x="298274" y="12615"/>
                      <a:pt x="303380" y="11095"/>
                    </a:cubicBezTo>
                    <a:cubicBezTo>
                      <a:pt x="313168" y="8177"/>
                      <a:pt x="322833" y="15533"/>
                      <a:pt x="327180" y="22493"/>
                    </a:cubicBezTo>
                    <a:cubicBezTo>
                      <a:pt x="332925" y="31642"/>
                      <a:pt x="335782" y="41582"/>
                      <a:pt x="338031" y="51521"/>
                    </a:cubicBezTo>
                    <a:cubicBezTo>
                      <a:pt x="342013" y="69151"/>
                      <a:pt x="344202" y="87175"/>
                      <a:pt x="344536" y="105261"/>
                    </a:cubicBezTo>
                    <a:cubicBezTo>
                      <a:pt x="344809" y="119182"/>
                      <a:pt x="343928" y="133316"/>
                      <a:pt x="338426" y="146659"/>
                    </a:cubicBezTo>
                    <a:cubicBezTo>
                      <a:pt x="332894" y="160003"/>
                      <a:pt x="322347" y="172648"/>
                      <a:pt x="306450" y="180459"/>
                    </a:cubicBezTo>
                    <a:cubicBezTo>
                      <a:pt x="294140" y="186508"/>
                      <a:pt x="279459" y="189365"/>
                      <a:pt x="265142" y="192101"/>
                    </a:cubicBezTo>
                    <a:cubicBezTo>
                      <a:pt x="239184" y="197025"/>
                      <a:pt x="213105" y="202040"/>
                      <a:pt x="186448" y="204077"/>
                    </a:cubicBezTo>
                    <a:cubicBezTo>
                      <a:pt x="159791" y="206113"/>
                      <a:pt x="132283" y="205110"/>
                      <a:pt x="107145" y="198393"/>
                    </a:cubicBezTo>
                    <a:cubicBezTo>
                      <a:pt x="96385" y="195505"/>
                      <a:pt x="83224" y="191888"/>
                      <a:pt x="74531" y="197359"/>
                    </a:cubicBezTo>
                    <a:cubicBezTo>
                      <a:pt x="72008" y="198970"/>
                      <a:pt x="70123" y="201250"/>
                      <a:pt x="66962" y="202010"/>
                    </a:cubicBezTo>
                    <a:cubicBezTo>
                      <a:pt x="63528" y="202830"/>
                      <a:pt x="59941" y="201584"/>
                      <a:pt x="56780" y="200368"/>
                    </a:cubicBezTo>
                    <a:lnTo>
                      <a:pt x="27813" y="189183"/>
                    </a:lnTo>
                    <a:cubicBezTo>
                      <a:pt x="23010" y="187359"/>
                      <a:pt x="17995" y="185353"/>
                      <a:pt x="15198" y="181949"/>
                    </a:cubicBezTo>
                    <a:cubicBezTo>
                      <a:pt x="10548" y="176234"/>
                      <a:pt x="13071" y="167693"/>
                      <a:pt x="5867" y="163650"/>
                    </a:cubicBezTo>
                    <a:cubicBezTo>
                      <a:pt x="7934" y="160672"/>
                      <a:pt x="1" y="161036"/>
                      <a:pt x="4560" y="160884"/>
                    </a:cubicBezTo>
                    <a:cubicBezTo>
                      <a:pt x="7204" y="132495"/>
                      <a:pt x="3131" y="107267"/>
                      <a:pt x="18816" y="73649"/>
                    </a:cubicBezTo>
                    <a:cubicBezTo>
                      <a:pt x="24530" y="61369"/>
                      <a:pt x="34925" y="50488"/>
                      <a:pt x="46688" y="40700"/>
                    </a:cubicBezTo>
                    <a:cubicBezTo>
                      <a:pt x="71370" y="20183"/>
                      <a:pt x="104531" y="2524"/>
                      <a:pt x="142860" y="1"/>
                    </a:cubicBezTo>
                    <a:cubicBezTo>
                      <a:pt x="120854" y="5259"/>
                      <a:pt x="102069" y="19910"/>
                      <a:pt x="91917" y="34621"/>
                    </a:cubicBezTo>
                    <a:close/>
                  </a:path>
                </a:pathLst>
              </a:custGeom>
              <a:solidFill>
                <a:srgbClr val="F1C9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" name="Google Shape;19790;p44">
                <a:extLst>
                  <a:ext uri="{FF2B5EF4-FFF2-40B4-BE49-F238E27FC236}">
                    <a16:creationId xmlns:a16="http://schemas.microsoft.com/office/drawing/2014/main" id="{4CC1F5E6-7B94-484E-98C9-D4BBA5D4053D}"/>
                  </a:ext>
                </a:extLst>
              </p:cNvPr>
              <p:cNvSpPr/>
              <p:nvPr/>
            </p:nvSpPr>
            <p:spPr>
              <a:xfrm>
                <a:off x="-158454" y="1585956"/>
                <a:ext cx="5860132" cy="5066006"/>
              </a:xfrm>
              <a:custGeom>
                <a:avLst/>
                <a:gdLst/>
                <a:ahLst/>
                <a:cxnLst/>
                <a:rect l="l" t="t" r="r" b="b"/>
                <a:pathLst>
                  <a:path w="179031" h="166508" extrusionOk="0">
                    <a:moveTo>
                      <a:pt x="26505" y="22767"/>
                    </a:moveTo>
                    <a:cubicBezTo>
                      <a:pt x="28420" y="20670"/>
                      <a:pt x="30913" y="18907"/>
                      <a:pt x="33405" y="17174"/>
                    </a:cubicBezTo>
                    <a:cubicBezTo>
                      <a:pt x="43648" y="10031"/>
                      <a:pt x="51308" y="7144"/>
                      <a:pt x="61551" y="1"/>
                    </a:cubicBezTo>
                    <a:cubicBezTo>
                      <a:pt x="50579" y="9059"/>
                      <a:pt x="43800" y="14925"/>
                      <a:pt x="36749" y="25928"/>
                    </a:cubicBezTo>
                    <a:cubicBezTo>
                      <a:pt x="26505" y="41856"/>
                      <a:pt x="18481" y="60093"/>
                      <a:pt x="22432" y="77479"/>
                    </a:cubicBezTo>
                    <a:cubicBezTo>
                      <a:pt x="22706" y="78634"/>
                      <a:pt x="23040" y="79820"/>
                      <a:pt x="23891" y="80792"/>
                    </a:cubicBezTo>
                    <a:cubicBezTo>
                      <a:pt x="25077" y="82160"/>
                      <a:pt x="27174" y="82981"/>
                      <a:pt x="28207" y="84409"/>
                    </a:cubicBezTo>
                    <a:cubicBezTo>
                      <a:pt x="29180" y="85716"/>
                      <a:pt x="29089" y="87297"/>
                      <a:pt x="29150" y="88786"/>
                    </a:cubicBezTo>
                    <a:cubicBezTo>
                      <a:pt x="29666" y="101097"/>
                      <a:pt x="41855" y="111340"/>
                      <a:pt x="54560" y="119212"/>
                    </a:cubicBezTo>
                    <a:cubicBezTo>
                      <a:pt x="64287" y="125231"/>
                      <a:pt x="74470" y="130459"/>
                      <a:pt x="85017" y="134927"/>
                    </a:cubicBezTo>
                    <a:cubicBezTo>
                      <a:pt x="70792" y="127571"/>
                      <a:pt x="56232" y="119972"/>
                      <a:pt x="46445" y="109334"/>
                    </a:cubicBezTo>
                    <a:cubicBezTo>
                      <a:pt x="58664" y="118088"/>
                      <a:pt x="74318" y="124197"/>
                      <a:pt x="90944" y="126720"/>
                    </a:cubicBezTo>
                    <a:cubicBezTo>
                      <a:pt x="97266" y="127693"/>
                      <a:pt x="104622" y="128574"/>
                      <a:pt x="107966" y="132708"/>
                    </a:cubicBezTo>
                    <a:cubicBezTo>
                      <a:pt x="109030" y="134015"/>
                      <a:pt x="109546" y="135535"/>
                      <a:pt x="110640" y="136842"/>
                    </a:cubicBezTo>
                    <a:cubicBezTo>
                      <a:pt x="114014" y="140763"/>
                      <a:pt x="121522" y="141219"/>
                      <a:pt x="127662" y="140428"/>
                    </a:cubicBezTo>
                    <a:cubicBezTo>
                      <a:pt x="133832" y="139638"/>
                      <a:pt x="140185" y="137997"/>
                      <a:pt x="146203" y="139273"/>
                    </a:cubicBezTo>
                    <a:cubicBezTo>
                      <a:pt x="149395" y="139973"/>
                      <a:pt x="152191" y="141432"/>
                      <a:pt x="155109" y="142678"/>
                    </a:cubicBezTo>
                    <a:cubicBezTo>
                      <a:pt x="162678" y="145778"/>
                      <a:pt x="170824" y="147267"/>
                      <a:pt x="179031" y="147085"/>
                    </a:cubicBezTo>
                    <a:cubicBezTo>
                      <a:pt x="157055" y="150307"/>
                      <a:pt x="136538" y="157632"/>
                      <a:pt x="114683" y="161341"/>
                    </a:cubicBezTo>
                    <a:cubicBezTo>
                      <a:pt x="99364" y="163955"/>
                      <a:pt x="83558" y="164715"/>
                      <a:pt x="67874" y="165505"/>
                    </a:cubicBezTo>
                    <a:cubicBezTo>
                      <a:pt x="57600" y="165991"/>
                      <a:pt x="47235" y="166508"/>
                      <a:pt x="37052" y="165322"/>
                    </a:cubicBezTo>
                    <a:cubicBezTo>
                      <a:pt x="46779" y="163134"/>
                      <a:pt x="55837" y="159304"/>
                      <a:pt x="63375" y="154258"/>
                    </a:cubicBezTo>
                    <a:cubicBezTo>
                      <a:pt x="53649" y="148149"/>
                      <a:pt x="44378" y="141371"/>
                      <a:pt x="35624" y="133924"/>
                    </a:cubicBezTo>
                    <a:cubicBezTo>
                      <a:pt x="21125" y="121522"/>
                      <a:pt x="8389" y="106781"/>
                      <a:pt x="7265" y="90367"/>
                    </a:cubicBezTo>
                    <a:cubicBezTo>
                      <a:pt x="6231" y="88634"/>
                      <a:pt x="6414" y="86446"/>
                      <a:pt x="7751" y="84957"/>
                    </a:cubicBezTo>
                    <a:cubicBezTo>
                      <a:pt x="8481" y="90823"/>
                      <a:pt x="10517" y="96476"/>
                      <a:pt x="13709" y="101461"/>
                    </a:cubicBezTo>
                    <a:cubicBezTo>
                      <a:pt x="16687" y="98209"/>
                      <a:pt x="14377" y="93893"/>
                      <a:pt x="13283" y="90063"/>
                    </a:cubicBezTo>
                    <a:cubicBezTo>
                      <a:pt x="12432" y="87084"/>
                      <a:pt x="12341" y="84014"/>
                      <a:pt x="12280" y="80975"/>
                    </a:cubicBezTo>
                    <a:lnTo>
                      <a:pt x="11733" y="53406"/>
                    </a:lnTo>
                    <a:cubicBezTo>
                      <a:pt x="5836" y="62859"/>
                      <a:pt x="4407" y="73832"/>
                      <a:pt x="7751" y="83923"/>
                    </a:cubicBezTo>
                    <a:cubicBezTo>
                      <a:pt x="3921" y="77753"/>
                      <a:pt x="0" y="70792"/>
                      <a:pt x="2857" y="64318"/>
                    </a:cubicBezTo>
                    <a:cubicBezTo>
                      <a:pt x="3982" y="61734"/>
                      <a:pt x="6201" y="59363"/>
                      <a:pt x="6687" y="56689"/>
                    </a:cubicBezTo>
                    <a:cubicBezTo>
                      <a:pt x="7082" y="54379"/>
                      <a:pt x="6201" y="52038"/>
                      <a:pt x="6383" y="49698"/>
                    </a:cubicBezTo>
                    <a:cubicBezTo>
                      <a:pt x="6687" y="44804"/>
                      <a:pt x="10791" y="37843"/>
                      <a:pt x="14651" y="33801"/>
                    </a:cubicBezTo>
                    <a:cubicBezTo>
                      <a:pt x="16019" y="32403"/>
                      <a:pt x="17873" y="31308"/>
                      <a:pt x="19514" y="30062"/>
                    </a:cubicBezTo>
                    <a:cubicBezTo>
                      <a:pt x="21216" y="28755"/>
                      <a:pt x="26748" y="24713"/>
                      <a:pt x="26505" y="2276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9791;p44">
                <a:extLst>
                  <a:ext uri="{FF2B5EF4-FFF2-40B4-BE49-F238E27FC236}">
                    <a16:creationId xmlns:a16="http://schemas.microsoft.com/office/drawing/2014/main" id="{52FD63C3-691E-476F-916D-A71FCED4EFF5}"/>
                  </a:ext>
                </a:extLst>
              </p:cNvPr>
              <p:cNvSpPr/>
              <p:nvPr/>
            </p:nvSpPr>
            <p:spPr>
              <a:xfrm>
                <a:off x="-1473674" y="3228350"/>
                <a:ext cx="2139134" cy="3539188"/>
              </a:xfrm>
              <a:custGeom>
                <a:avLst/>
                <a:gdLst/>
                <a:ahLst/>
                <a:cxnLst/>
                <a:rect l="l" t="t" r="r" b="b"/>
                <a:pathLst>
                  <a:path w="65352" h="116325" extrusionOk="0">
                    <a:moveTo>
                      <a:pt x="11369" y="33223"/>
                    </a:moveTo>
                    <a:cubicBezTo>
                      <a:pt x="11460" y="29180"/>
                      <a:pt x="12676" y="25229"/>
                      <a:pt x="13861" y="21277"/>
                    </a:cubicBezTo>
                    <a:cubicBezTo>
                      <a:pt x="14895" y="17903"/>
                      <a:pt x="15928" y="14499"/>
                      <a:pt x="17479" y="11216"/>
                    </a:cubicBezTo>
                    <a:cubicBezTo>
                      <a:pt x="19424" y="6839"/>
                      <a:pt x="22403" y="3010"/>
                      <a:pt x="26141" y="0"/>
                    </a:cubicBezTo>
                    <a:cubicBezTo>
                      <a:pt x="19697" y="17721"/>
                      <a:pt x="21035" y="36445"/>
                      <a:pt x="22433" y="54773"/>
                    </a:cubicBezTo>
                    <a:cubicBezTo>
                      <a:pt x="22950" y="61703"/>
                      <a:pt x="23558" y="68816"/>
                      <a:pt x="27631" y="75078"/>
                    </a:cubicBezTo>
                    <a:cubicBezTo>
                      <a:pt x="28299" y="76081"/>
                      <a:pt x="29059" y="77084"/>
                      <a:pt x="29333" y="78208"/>
                    </a:cubicBezTo>
                    <a:cubicBezTo>
                      <a:pt x="29758" y="79910"/>
                      <a:pt x="28968" y="81643"/>
                      <a:pt x="28147" y="83284"/>
                    </a:cubicBezTo>
                    <a:cubicBezTo>
                      <a:pt x="27205" y="85230"/>
                      <a:pt x="26263" y="87175"/>
                      <a:pt x="25321" y="89090"/>
                    </a:cubicBezTo>
                    <a:cubicBezTo>
                      <a:pt x="24804" y="90154"/>
                      <a:pt x="24287" y="91278"/>
                      <a:pt x="24622" y="92373"/>
                    </a:cubicBezTo>
                    <a:cubicBezTo>
                      <a:pt x="25077" y="93862"/>
                      <a:pt x="26962" y="94804"/>
                      <a:pt x="28391" y="95868"/>
                    </a:cubicBezTo>
                    <a:cubicBezTo>
                      <a:pt x="31765" y="98300"/>
                      <a:pt x="33345" y="101917"/>
                      <a:pt x="36901" y="104196"/>
                    </a:cubicBezTo>
                    <a:cubicBezTo>
                      <a:pt x="42768" y="107905"/>
                      <a:pt x="51583" y="106811"/>
                      <a:pt x="58969" y="105230"/>
                    </a:cubicBezTo>
                    <a:cubicBezTo>
                      <a:pt x="54865" y="102342"/>
                      <a:pt x="50184" y="100306"/>
                      <a:pt x="45230" y="99303"/>
                    </a:cubicBezTo>
                    <a:cubicBezTo>
                      <a:pt x="42585" y="98756"/>
                      <a:pt x="39728" y="98391"/>
                      <a:pt x="37692" y="97023"/>
                    </a:cubicBezTo>
                    <a:lnTo>
                      <a:pt x="43254" y="93406"/>
                    </a:lnTo>
                    <a:cubicBezTo>
                      <a:pt x="43862" y="93011"/>
                      <a:pt x="44531" y="92555"/>
                      <a:pt x="44683" y="91917"/>
                    </a:cubicBezTo>
                    <a:cubicBezTo>
                      <a:pt x="44956" y="90944"/>
                      <a:pt x="43832" y="90123"/>
                      <a:pt x="42889" y="89424"/>
                    </a:cubicBezTo>
                    <a:cubicBezTo>
                      <a:pt x="36871" y="85017"/>
                      <a:pt x="33983" y="78786"/>
                      <a:pt x="32008" y="72676"/>
                    </a:cubicBezTo>
                    <a:cubicBezTo>
                      <a:pt x="28786" y="62889"/>
                      <a:pt x="27418" y="52615"/>
                      <a:pt x="27935" y="42372"/>
                    </a:cubicBezTo>
                    <a:cubicBezTo>
                      <a:pt x="27661" y="49606"/>
                      <a:pt x="30154" y="56749"/>
                      <a:pt x="32889" y="63710"/>
                    </a:cubicBezTo>
                    <a:cubicBezTo>
                      <a:pt x="37935" y="76628"/>
                      <a:pt x="44926" y="90306"/>
                      <a:pt x="60215" y="97509"/>
                    </a:cubicBezTo>
                    <a:cubicBezTo>
                      <a:pt x="61340" y="98026"/>
                      <a:pt x="62525" y="98573"/>
                      <a:pt x="63254" y="99424"/>
                    </a:cubicBezTo>
                    <a:cubicBezTo>
                      <a:pt x="64561" y="101005"/>
                      <a:pt x="63619" y="103072"/>
                      <a:pt x="63832" y="104926"/>
                    </a:cubicBezTo>
                    <a:cubicBezTo>
                      <a:pt x="64014" y="106719"/>
                      <a:pt x="65352" y="108452"/>
                      <a:pt x="64926" y="110184"/>
                    </a:cubicBezTo>
                    <a:cubicBezTo>
                      <a:pt x="64470" y="112039"/>
                      <a:pt x="62251" y="113376"/>
                      <a:pt x="59941" y="114136"/>
                    </a:cubicBezTo>
                    <a:cubicBezTo>
                      <a:pt x="53406" y="116324"/>
                      <a:pt x="45868" y="115412"/>
                      <a:pt x="38847" y="114470"/>
                    </a:cubicBezTo>
                    <a:cubicBezTo>
                      <a:pt x="33254" y="113710"/>
                      <a:pt x="27540" y="112950"/>
                      <a:pt x="22494" y="110975"/>
                    </a:cubicBezTo>
                    <a:cubicBezTo>
                      <a:pt x="15746" y="108391"/>
                      <a:pt x="10731" y="103923"/>
                      <a:pt x="5837" y="99576"/>
                    </a:cubicBezTo>
                    <a:cubicBezTo>
                      <a:pt x="4621" y="98513"/>
                      <a:pt x="3375" y="97418"/>
                      <a:pt x="3071" y="96050"/>
                    </a:cubicBezTo>
                    <a:cubicBezTo>
                      <a:pt x="2828" y="94956"/>
                      <a:pt x="3193" y="93862"/>
                      <a:pt x="3405" y="92768"/>
                    </a:cubicBezTo>
                    <a:cubicBezTo>
                      <a:pt x="3922" y="90154"/>
                      <a:pt x="3497" y="87449"/>
                      <a:pt x="3193" y="84835"/>
                    </a:cubicBezTo>
                    <a:cubicBezTo>
                      <a:pt x="2038" y="75442"/>
                      <a:pt x="1" y="62707"/>
                      <a:pt x="4834" y="53740"/>
                    </a:cubicBezTo>
                    <a:cubicBezTo>
                      <a:pt x="6323" y="51035"/>
                      <a:pt x="9758" y="49424"/>
                      <a:pt x="11247" y="46779"/>
                    </a:cubicBezTo>
                    <a:cubicBezTo>
                      <a:pt x="13466" y="42767"/>
                      <a:pt x="11247" y="37417"/>
                      <a:pt x="11369" y="3322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" name="Google Shape;19792;p44">
                <a:extLst>
                  <a:ext uri="{FF2B5EF4-FFF2-40B4-BE49-F238E27FC236}">
                    <a16:creationId xmlns:a16="http://schemas.microsoft.com/office/drawing/2014/main" id="{4274C0F9-A9AD-4D42-AA74-7AC991A91E9A}"/>
                  </a:ext>
                </a:extLst>
              </p:cNvPr>
              <p:cNvGrpSpPr/>
              <p:nvPr/>
            </p:nvGrpSpPr>
            <p:grpSpPr>
              <a:xfrm>
                <a:off x="77300" y="1193696"/>
                <a:ext cx="2052449" cy="1692547"/>
                <a:chOff x="77300" y="1193696"/>
                <a:chExt cx="2052449" cy="1692547"/>
              </a:xfrm>
            </p:grpSpPr>
            <p:sp>
              <p:nvSpPr>
                <p:cNvPr id="44" name="Google Shape;19793;p44">
                  <a:extLst>
                    <a:ext uri="{FF2B5EF4-FFF2-40B4-BE49-F238E27FC236}">
                      <a16:creationId xmlns:a16="http://schemas.microsoft.com/office/drawing/2014/main" id="{94EF6ED3-8CE9-4A33-879E-C043CB2660F8}"/>
                    </a:ext>
                  </a:extLst>
                </p:cNvPr>
                <p:cNvSpPr/>
                <p:nvPr/>
              </p:nvSpPr>
              <p:spPr>
                <a:xfrm>
                  <a:off x="1879967" y="1193696"/>
                  <a:ext cx="249782" cy="399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1" h="13122" extrusionOk="0">
                      <a:moveTo>
                        <a:pt x="4463" y="1"/>
                      </a:moveTo>
                      <a:cubicBezTo>
                        <a:pt x="4142" y="1"/>
                        <a:pt x="3817" y="214"/>
                        <a:pt x="3861" y="523"/>
                      </a:cubicBezTo>
                      <a:cubicBezTo>
                        <a:pt x="3478" y="276"/>
                        <a:pt x="3045" y="154"/>
                        <a:pt x="2614" y="154"/>
                      </a:cubicBezTo>
                      <a:cubicBezTo>
                        <a:pt x="1986" y="154"/>
                        <a:pt x="1364" y="413"/>
                        <a:pt x="913" y="918"/>
                      </a:cubicBezTo>
                      <a:cubicBezTo>
                        <a:pt x="457" y="1465"/>
                        <a:pt x="1" y="3562"/>
                        <a:pt x="1034" y="3866"/>
                      </a:cubicBezTo>
                      <a:cubicBezTo>
                        <a:pt x="1137" y="3900"/>
                        <a:pt x="1229" y="3915"/>
                        <a:pt x="1311" y="3915"/>
                      </a:cubicBezTo>
                      <a:cubicBezTo>
                        <a:pt x="2208" y="3915"/>
                        <a:pt x="2002" y="2095"/>
                        <a:pt x="2281" y="1678"/>
                      </a:cubicBezTo>
                      <a:cubicBezTo>
                        <a:pt x="2474" y="1372"/>
                        <a:pt x="2864" y="1194"/>
                        <a:pt x="3219" y="1194"/>
                      </a:cubicBezTo>
                      <a:cubicBezTo>
                        <a:pt x="3534" y="1194"/>
                        <a:pt x="3822" y="1333"/>
                        <a:pt x="3922" y="1648"/>
                      </a:cubicBezTo>
                      <a:cubicBezTo>
                        <a:pt x="4067" y="1586"/>
                        <a:pt x="4218" y="1555"/>
                        <a:pt x="4368" y="1555"/>
                      </a:cubicBezTo>
                      <a:cubicBezTo>
                        <a:pt x="4660" y="1555"/>
                        <a:pt x="4947" y="1670"/>
                        <a:pt x="5168" y="1891"/>
                      </a:cubicBezTo>
                      <a:cubicBezTo>
                        <a:pt x="5472" y="2225"/>
                        <a:pt x="5715" y="2620"/>
                        <a:pt x="5837" y="3076"/>
                      </a:cubicBezTo>
                      <a:cubicBezTo>
                        <a:pt x="6840" y="6025"/>
                        <a:pt x="6749" y="9246"/>
                        <a:pt x="5563" y="12134"/>
                      </a:cubicBezTo>
                      <a:cubicBezTo>
                        <a:pt x="5492" y="12101"/>
                        <a:pt x="5419" y="12086"/>
                        <a:pt x="5349" y="12086"/>
                      </a:cubicBezTo>
                      <a:cubicBezTo>
                        <a:pt x="5030" y="12086"/>
                        <a:pt x="4754" y="12394"/>
                        <a:pt x="4803" y="12742"/>
                      </a:cubicBezTo>
                      <a:cubicBezTo>
                        <a:pt x="4873" y="12987"/>
                        <a:pt x="5135" y="13121"/>
                        <a:pt x="5403" y="13121"/>
                      </a:cubicBezTo>
                      <a:cubicBezTo>
                        <a:pt x="5599" y="13121"/>
                        <a:pt x="5799" y="13049"/>
                        <a:pt x="5928" y="12894"/>
                      </a:cubicBezTo>
                      <a:cubicBezTo>
                        <a:pt x="6202" y="12529"/>
                        <a:pt x="6232" y="12012"/>
                        <a:pt x="5958" y="11617"/>
                      </a:cubicBezTo>
                      <a:cubicBezTo>
                        <a:pt x="6749" y="11496"/>
                        <a:pt x="7114" y="10553"/>
                        <a:pt x="7235" y="9763"/>
                      </a:cubicBezTo>
                      <a:cubicBezTo>
                        <a:pt x="7630" y="7028"/>
                        <a:pt x="7326" y="4231"/>
                        <a:pt x="6354" y="1648"/>
                      </a:cubicBezTo>
                      <a:cubicBezTo>
                        <a:pt x="6171" y="1222"/>
                        <a:pt x="5898" y="766"/>
                        <a:pt x="5442" y="766"/>
                      </a:cubicBezTo>
                      <a:cubicBezTo>
                        <a:pt x="5442" y="918"/>
                        <a:pt x="5442" y="1070"/>
                        <a:pt x="5442" y="1222"/>
                      </a:cubicBezTo>
                      <a:cubicBezTo>
                        <a:pt x="5381" y="796"/>
                        <a:pt x="5168" y="371"/>
                        <a:pt x="4803" y="97"/>
                      </a:cubicBezTo>
                      <a:cubicBezTo>
                        <a:pt x="4704" y="31"/>
                        <a:pt x="4584" y="1"/>
                        <a:pt x="4463" y="1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19794;p44">
                  <a:extLst>
                    <a:ext uri="{FF2B5EF4-FFF2-40B4-BE49-F238E27FC236}">
                      <a16:creationId xmlns:a16="http://schemas.microsoft.com/office/drawing/2014/main" id="{84CFB7BC-BAAC-4B8D-9905-4FB30930C060}"/>
                    </a:ext>
                  </a:extLst>
                </p:cNvPr>
                <p:cNvSpPr/>
                <p:nvPr/>
              </p:nvSpPr>
              <p:spPr>
                <a:xfrm>
                  <a:off x="77300" y="1957224"/>
                  <a:ext cx="845742" cy="269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38" h="8863" extrusionOk="0">
                      <a:moveTo>
                        <a:pt x="4465" y="0"/>
                      </a:moveTo>
                      <a:cubicBezTo>
                        <a:pt x="4017" y="0"/>
                        <a:pt x="3570" y="40"/>
                        <a:pt x="3132" y="139"/>
                      </a:cubicBezTo>
                      <a:cubicBezTo>
                        <a:pt x="1885" y="412"/>
                        <a:pt x="730" y="1354"/>
                        <a:pt x="791" y="2418"/>
                      </a:cubicBezTo>
                      <a:cubicBezTo>
                        <a:pt x="822" y="2965"/>
                        <a:pt x="1186" y="3452"/>
                        <a:pt x="1156" y="4029"/>
                      </a:cubicBezTo>
                      <a:cubicBezTo>
                        <a:pt x="1095" y="4394"/>
                        <a:pt x="974" y="4759"/>
                        <a:pt x="791" y="5123"/>
                      </a:cubicBezTo>
                      <a:cubicBezTo>
                        <a:pt x="244" y="6461"/>
                        <a:pt x="1" y="7555"/>
                        <a:pt x="548" y="8862"/>
                      </a:cubicBezTo>
                      <a:cubicBezTo>
                        <a:pt x="1642" y="7981"/>
                        <a:pt x="3436" y="6613"/>
                        <a:pt x="3436" y="6613"/>
                      </a:cubicBezTo>
                      <a:cubicBezTo>
                        <a:pt x="3436" y="6613"/>
                        <a:pt x="2615" y="4090"/>
                        <a:pt x="3952" y="3178"/>
                      </a:cubicBezTo>
                      <a:cubicBezTo>
                        <a:pt x="4408" y="2844"/>
                        <a:pt x="4925" y="2661"/>
                        <a:pt x="5472" y="2570"/>
                      </a:cubicBezTo>
                      <a:cubicBezTo>
                        <a:pt x="6213" y="2389"/>
                        <a:pt x="6966" y="2305"/>
                        <a:pt x="7716" y="2305"/>
                      </a:cubicBezTo>
                      <a:cubicBezTo>
                        <a:pt x="8226" y="2305"/>
                        <a:pt x="8736" y="2344"/>
                        <a:pt x="9241" y="2418"/>
                      </a:cubicBezTo>
                      <a:cubicBezTo>
                        <a:pt x="9819" y="2540"/>
                        <a:pt x="10427" y="2631"/>
                        <a:pt x="11004" y="2661"/>
                      </a:cubicBezTo>
                      <a:cubicBezTo>
                        <a:pt x="11794" y="2631"/>
                        <a:pt x="12554" y="2540"/>
                        <a:pt x="13314" y="2418"/>
                      </a:cubicBezTo>
                      <a:cubicBezTo>
                        <a:pt x="13535" y="2404"/>
                        <a:pt x="13756" y="2398"/>
                        <a:pt x="13977" y="2398"/>
                      </a:cubicBezTo>
                      <a:cubicBezTo>
                        <a:pt x="15221" y="2398"/>
                        <a:pt x="16469" y="2613"/>
                        <a:pt x="17630" y="3026"/>
                      </a:cubicBezTo>
                      <a:cubicBezTo>
                        <a:pt x="20609" y="3938"/>
                        <a:pt x="23406" y="5427"/>
                        <a:pt x="25837" y="7373"/>
                      </a:cubicBezTo>
                      <a:cubicBezTo>
                        <a:pt x="24044" y="5579"/>
                        <a:pt x="22159" y="3756"/>
                        <a:pt x="19637" y="2753"/>
                      </a:cubicBezTo>
                      <a:cubicBezTo>
                        <a:pt x="18056" y="2084"/>
                        <a:pt x="16293" y="1810"/>
                        <a:pt x="14560" y="1506"/>
                      </a:cubicBezTo>
                      <a:lnTo>
                        <a:pt x="6840" y="260"/>
                      </a:lnTo>
                      <a:cubicBezTo>
                        <a:pt x="6063" y="124"/>
                        <a:pt x="5261" y="0"/>
                        <a:pt x="4465" y="0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19795;p44">
                  <a:extLst>
                    <a:ext uri="{FF2B5EF4-FFF2-40B4-BE49-F238E27FC236}">
                      <a16:creationId xmlns:a16="http://schemas.microsoft.com/office/drawing/2014/main" id="{6198B734-7BA6-4986-925A-4AA4BC86CCCD}"/>
                    </a:ext>
                  </a:extLst>
                </p:cNvPr>
                <p:cNvSpPr/>
                <p:nvPr/>
              </p:nvSpPr>
              <p:spPr>
                <a:xfrm>
                  <a:off x="1088066" y="2303574"/>
                  <a:ext cx="322415" cy="5826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0" h="19151" extrusionOk="0">
                      <a:moveTo>
                        <a:pt x="366" y="1"/>
                      </a:moveTo>
                      <a:lnTo>
                        <a:pt x="366" y="1"/>
                      </a:lnTo>
                      <a:cubicBezTo>
                        <a:pt x="383" y="13"/>
                        <a:pt x="401" y="25"/>
                        <a:pt x="419" y="37"/>
                      </a:cubicBezTo>
                      <a:lnTo>
                        <a:pt x="419" y="37"/>
                      </a:lnTo>
                      <a:cubicBezTo>
                        <a:pt x="401" y="25"/>
                        <a:pt x="384" y="13"/>
                        <a:pt x="366" y="1"/>
                      </a:cubicBezTo>
                      <a:close/>
                      <a:moveTo>
                        <a:pt x="419" y="37"/>
                      </a:moveTo>
                      <a:lnTo>
                        <a:pt x="419" y="37"/>
                      </a:lnTo>
                      <a:cubicBezTo>
                        <a:pt x="1850" y="1020"/>
                        <a:pt x="2874" y="2872"/>
                        <a:pt x="4196" y="3983"/>
                      </a:cubicBezTo>
                      <a:cubicBezTo>
                        <a:pt x="5563" y="5107"/>
                        <a:pt x="6566" y="6597"/>
                        <a:pt x="7114" y="8268"/>
                      </a:cubicBezTo>
                      <a:cubicBezTo>
                        <a:pt x="7296" y="8633"/>
                        <a:pt x="7326" y="9028"/>
                        <a:pt x="7205" y="9424"/>
                      </a:cubicBezTo>
                      <a:cubicBezTo>
                        <a:pt x="7048" y="9714"/>
                        <a:pt x="6760" y="9890"/>
                        <a:pt x="6450" y="9890"/>
                      </a:cubicBezTo>
                      <a:cubicBezTo>
                        <a:pt x="6338" y="9890"/>
                        <a:pt x="6223" y="9867"/>
                        <a:pt x="6110" y="9819"/>
                      </a:cubicBezTo>
                      <a:lnTo>
                        <a:pt x="6110" y="9819"/>
                      </a:lnTo>
                      <a:cubicBezTo>
                        <a:pt x="7965" y="10943"/>
                        <a:pt x="7873" y="13740"/>
                        <a:pt x="5958" y="14925"/>
                      </a:cubicBezTo>
                      <a:cubicBezTo>
                        <a:pt x="5209" y="15396"/>
                        <a:pt x="4199" y="15537"/>
                        <a:pt x="3182" y="15537"/>
                      </a:cubicBezTo>
                      <a:cubicBezTo>
                        <a:pt x="2425" y="15537"/>
                        <a:pt x="1665" y="15459"/>
                        <a:pt x="1004" y="15381"/>
                      </a:cubicBezTo>
                      <a:cubicBezTo>
                        <a:pt x="518" y="16901"/>
                        <a:pt x="274" y="17965"/>
                        <a:pt x="1" y="19150"/>
                      </a:cubicBezTo>
                      <a:cubicBezTo>
                        <a:pt x="2767" y="18998"/>
                        <a:pt x="5381" y="17843"/>
                        <a:pt x="7326" y="15867"/>
                      </a:cubicBezTo>
                      <a:cubicBezTo>
                        <a:pt x="7630" y="15442"/>
                        <a:pt x="8025" y="15138"/>
                        <a:pt x="8481" y="14895"/>
                      </a:cubicBezTo>
                      <a:cubicBezTo>
                        <a:pt x="8755" y="14834"/>
                        <a:pt x="9028" y="14743"/>
                        <a:pt x="9302" y="14621"/>
                      </a:cubicBezTo>
                      <a:cubicBezTo>
                        <a:pt x="9667" y="14378"/>
                        <a:pt x="9849" y="13952"/>
                        <a:pt x="9849" y="13527"/>
                      </a:cubicBezTo>
                      <a:cubicBezTo>
                        <a:pt x="9819" y="12311"/>
                        <a:pt x="9120" y="11247"/>
                        <a:pt x="8025" y="10791"/>
                      </a:cubicBezTo>
                      <a:cubicBezTo>
                        <a:pt x="8664" y="9971"/>
                        <a:pt x="8481" y="8876"/>
                        <a:pt x="8117" y="7995"/>
                      </a:cubicBezTo>
                      <a:cubicBezTo>
                        <a:pt x="6817" y="4640"/>
                        <a:pt x="3593" y="2186"/>
                        <a:pt x="419" y="37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19796;p44">
                  <a:extLst>
                    <a:ext uri="{FF2B5EF4-FFF2-40B4-BE49-F238E27FC236}">
                      <a16:creationId xmlns:a16="http://schemas.microsoft.com/office/drawing/2014/main" id="{BEC3A9FD-10FB-4DE9-8F89-C406C07B42D0}"/>
                    </a:ext>
                  </a:extLst>
                </p:cNvPr>
                <p:cNvSpPr/>
                <p:nvPr/>
              </p:nvSpPr>
              <p:spPr>
                <a:xfrm>
                  <a:off x="1057235" y="2223132"/>
                  <a:ext cx="149293" cy="96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1" h="3178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365" y="639"/>
                        <a:pt x="821" y="1186"/>
                        <a:pt x="1368" y="1703"/>
                      </a:cubicBezTo>
                      <a:cubicBezTo>
                        <a:pt x="1460" y="1794"/>
                        <a:pt x="1551" y="1885"/>
                        <a:pt x="1703" y="1946"/>
                      </a:cubicBezTo>
                      <a:cubicBezTo>
                        <a:pt x="1794" y="1976"/>
                        <a:pt x="1916" y="1976"/>
                        <a:pt x="2007" y="2007"/>
                      </a:cubicBezTo>
                      <a:cubicBezTo>
                        <a:pt x="2098" y="2037"/>
                        <a:pt x="2220" y="2098"/>
                        <a:pt x="2311" y="2159"/>
                      </a:cubicBezTo>
                      <a:cubicBezTo>
                        <a:pt x="2537" y="2300"/>
                        <a:pt x="3736" y="3177"/>
                        <a:pt x="4147" y="3177"/>
                      </a:cubicBezTo>
                      <a:cubicBezTo>
                        <a:pt x="4178" y="3177"/>
                        <a:pt x="4204" y="3172"/>
                        <a:pt x="4226" y="3162"/>
                      </a:cubicBezTo>
                      <a:cubicBezTo>
                        <a:pt x="4560" y="3040"/>
                        <a:pt x="4165" y="2584"/>
                        <a:pt x="4074" y="2402"/>
                      </a:cubicBezTo>
                      <a:cubicBezTo>
                        <a:pt x="3314" y="1307"/>
                        <a:pt x="2189" y="517"/>
                        <a:pt x="882" y="244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3" name="Google Shape;19797;p44">
                <a:extLst>
                  <a:ext uri="{FF2B5EF4-FFF2-40B4-BE49-F238E27FC236}">
                    <a16:creationId xmlns:a16="http://schemas.microsoft.com/office/drawing/2014/main" id="{AE1A8171-3FC5-4D87-82AC-43CB0D74B6DA}"/>
                  </a:ext>
                </a:extLst>
              </p:cNvPr>
              <p:cNvSpPr/>
              <p:nvPr/>
            </p:nvSpPr>
            <p:spPr>
              <a:xfrm>
                <a:off x="4510375" y="3618603"/>
                <a:ext cx="3459367" cy="1960557"/>
              </a:xfrm>
              <a:custGeom>
                <a:avLst/>
                <a:gdLst/>
                <a:ahLst/>
                <a:cxnLst/>
                <a:rect l="l" t="t" r="r" b="b"/>
                <a:pathLst>
                  <a:path w="105686" h="64439" extrusionOk="0">
                    <a:moveTo>
                      <a:pt x="78026" y="15988"/>
                    </a:moveTo>
                    <a:cubicBezTo>
                      <a:pt x="79303" y="10608"/>
                      <a:pt x="79485" y="4742"/>
                      <a:pt x="75837" y="0"/>
                    </a:cubicBezTo>
                    <a:cubicBezTo>
                      <a:pt x="78907" y="912"/>
                      <a:pt x="81886" y="2098"/>
                      <a:pt x="84743" y="3587"/>
                    </a:cubicBezTo>
                    <a:cubicBezTo>
                      <a:pt x="86142" y="4317"/>
                      <a:pt x="87570" y="5168"/>
                      <a:pt x="88208" y="6383"/>
                    </a:cubicBezTo>
                    <a:cubicBezTo>
                      <a:pt x="89151" y="8177"/>
                      <a:pt x="88117" y="10183"/>
                      <a:pt x="86689" y="11794"/>
                    </a:cubicBezTo>
                    <a:cubicBezTo>
                      <a:pt x="85291" y="13405"/>
                      <a:pt x="83497" y="14864"/>
                      <a:pt x="82676" y="16688"/>
                    </a:cubicBezTo>
                    <a:cubicBezTo>
                      <a:pt x="82190" y="17751"/>
                      <a:pt x="82129" y="18998"/>
                      <a:pt x="82889" y="20001"/>
                    </a:cubicBezTo>
                    <a:cubicBezTo>
                      <a:pt x="83558" y="20913"/>
                      <a:pt x="84865" y="21520"/>
                      <a:pt x="85442" y="22463"/>
                    </a:cubicBezTo>
                    <a:cubicBezTo>
                      <a:pt x="86446" y="24134"/>
                      <a:pt x="84804" y="26019"/>
                      <a:pt x="82889" y="27174"/>
                    </a:cubicBezTo>
                    <a:cubicBezTo>
                      <a:pt x="81005" y="28299"/>
                      <a:pt x="78664" y="29150"/>
                      <a:pt x="77479" y="30730"/>
                    </a:cubicBezTo>
                    <a:cubicBezTo>
                      <a:pt x="77205" y="31095"/>
                      <a:pt x="77023" y="31551"/>
                      <a:pt x="77357" y="31885"/>
                    </a:cubicBezTo>
                    <a:cubicBezTo>
                      <a:pt x="77692" y="32220"/>
                      <a:pt x="78178" y="32159"/>
                      <a:pt x="78603" y="32159"/>
                    </a:cubicBezTo>
                    <a:cubicBezTo>
                      <a:pt x="80427" y="32098"/>
                      <a:pt x="82190" y="31855"/>
                      <a:pt x="83923" y="31399"/>
                    </a:cubicBezTo>
                    <a:lnTo>
                      <a:pt x="81765" y="33588"/>
                    </a:lnTo>
                    <a:cubicBezTo>
                      <a:pt x="90063" y="31460"/>
                      <a:pt x="98087" y="28420"/>
                      <a:pt x="105686" y="24469"/>
                    </a:cubicBezTo>
                    <a:cubicBezTo>
                      <a:pt x="98209" y="31338"/>
                      <a:pt x="90519" y="38086"/>
                      <a:pt x="82676" y="44712"/>
                    </a:cubicBezTo>
                    <a:cubicBezTo>
                      <a:pt x="81886" y="45472"/>
                      <a:pt x="80974" y="46050"/>
                      <a:pt x="79971" y="46445"/>
                    </a:cubicBezTo>
                    <a:cubicBezTo>
                      <a:pt x="78543" y="46931"/>
                      <a:pt x="76871" y="46840"/>
                      <a:pt x="75321" y="46870"/>
                    </a:cubicBezTo>
                    <a:cubicBezTo>
                      <a:pt x="70123" y="46992"/>
                      <a:pt x="65077" y="49150"/>
                      <a:pt x="62281" y="52372"/>
                    </a:cubicBezTo>
                    <a:cubicBezTo>
                      <a:pt x="61278" y="53557"/>
                      <a:pt x="60488" y="54895"/>
                      <a:pt x="58998" y="55776"/>
                    </a:cubicBezTo>
                    <a:cubicBezTo>
                      <a:pt x="57874" y="56445"/>
                      <a:pt x="56445" y="56749"/>
                      <a:pt x="55047" y="57053"/>
                    </a:cubicBezTo>
                    <a:lnTo>
                      <a:pt x="19788" y="64439"/>
                    </a:lnTo>
                    <a:cubicBezTo>
                      <a:pt x="31916" y="61825"/>
                      <a:pt x="43709" y="57904"/>
                      <a:pt x="55016" y="52767"/>
                    </a:cubicBezTo>
                    <a:lnTo>
                      <a:pt x="40670" y="54196"/>
                    </a:lnTo>
                    <a:cubicBezTo>
                      <a:pt x="38390" y="54348"/>
                      <a:pt x="36110" y="54712"/>
                      <a:pt x="33891" y="55229"/>
                    </a:cubicBezTo>
                    <a:cubicBezTo>
                      <a:pt x="31976" y="55746"/>
                      <a:pt x="30213" y="56536"/>
                      <a:pt x="28390" y="57174"/>
                    </a:cubicBezTo>
                    <a:cubicBezTo>
                      <a:pt x="19666" y="60336"/>
                      <a:pt x="9696" y="60761"/>
                      <a:pt x="0" y="61096"/>
                    </a:cubicBezTo>
                    <a:cubicBezTo>
                      <a:pt x="7356" y="60822"/>
                      <a:pt x="15928" y="58026"/>
                      <a:pt x="22858" y="56323"/>
                    </a:cubicBezTo>
                    <a:cubicBezTo>
                      <a:pt x="30183" y="54500"/>
                      <a:pt x="37265" y="52311"/>
                      <a:pt x="44499" y="50335"/>
                    </a:cubicBezTo>
                    <a:cubicBezTo>
                      <a:pt x="56171" y="47174"/>
                      <a:pt x="65229" y="39454"/>
                      <a:pt x="70913" y="31429"/>
                    </a:cubicBezTo>
                    <a:cubicBezTo>
                      <a:pt x="74257" y="26779"/>
                      <a:pt x="76658" y="21551"/>
                      <a:pt x="78026" y="15988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" name="Google Shape;19798;p44">
              <a:extLst>
                <a:ext uri="{FF2B5EF4-FFF2-40B4-BE49-F238E27FC236}">
                  <a16:creationId xmlns:a16="http://schemas.microsoft.com/office/drawing/2014/main" id="{0335DE1D-4BCD-409A-A802-2BBDC980C3EA}"/>
                </a:ext>
              </a:extLst>
            </p:cNvPr>
            <p:cNvGrpSpPr/>
            <p:nvPr/>
          </p:nvGrpSpPr>
          <p:grpSpPr>
            <a:xfrm rot="-254958">
              <a:off x="4001620" y="2473396"/>
              <a:ext cx="980024" cy="535772"/>
              <a:chOff x="2447046" y="857325"/>
              <a:chExt cx="979976" cy="535745"/>
            </a:xfrm>
          </p:grpSpPr>
          <p:sp>
            <p:nvSpPr>
              <p:cNvPr id="30" name="Google Shape;19799;p44">
                <a:extLst>
                  <a:ext uri="{FF2B5EF4-FFF2-40B4-BE49-F238E27FC236}">
                    <a16:creationId xmlns:a16="http://schemas.microsoft.com/office/drawing/2014/main" id="{A2906487-3CE9-4234-80F9-2A8A0112A339}"/>
                  </a:ext>
                </a:extLst>
              </p:cNvPr>
              <p:cNvSpPr/>
              <p:nvPr/>
            </p:nvSpPr>
            <p:spPr>
              <a:xfrm>
                <a:off x="2447046" y="952979"/>
                <a:ext cx="357210" cy="197458"/>
              </a:xfrm>
              <a:custGeom>
                <a:avLst/>
                <a:gdLst/>
                <a:ahLst/>
                <a:cxnLst/>
                <a:rect l="l" t="t" r="r" b="b"/>
                <a:pathLst>
                  <a:path w="10913" h="6490" extrusionOk="0">
                    <a:moveTo>
                      <a:pt x="7615" y="0"/>
                    </a:moveTo>
                    <a:cubicBezTo>
                      <a:pt x="7539" y="0"/>
                      <a:pt x="7463" y="15"/>
                      <a:pt x="7387" y="46"/>
                    </a:cubicBezTo>
                    <a:cubicBezTo>
                      <a:pt x="4438" y="593"/>
                      <a:pt x="1915" y="2569"/>
                      <a:pt x="152" y="5000"/>
                    </a:cubicBezTo>
                    <a:cubicBezTo>
                      <a:pt x="92" y="5091"/>
                      <a:pt x="31" y="5183"/>
                      <a:pt x="0" y="5304"/>
                    </a:cubicBezTo>
                    <a:cubicBezTo>
                      <a:pt x="0" y="5426"/>
                      <a:pt x="0" y="5547"/>
                      <a:pt x="61" y="5669"/>
                    </a:cubicBezTo>
                    <a:cubicBezTo>
                      <a:pt x="183" y="5942"/>
                      <a:pt x="335" y="6216"/>
                      <a:pt x="517" y="6490"/>
                    </a:cubicBezTo>
                    <a:cubicBezTo>
                      <a:pt x="1216" y="5395"/>
                      <a:pt x="2250" y="4575"/>
                      <a:pt x="3496" y="4210"/>
                    </a:cubicBezTo>
                    <a:cubicBezTo>
                      <a:pt x="3946" y="4048"/>
                      <a:pt x="4418" y="3960"/>
                      <a:pt x="4892" y="3960"/>
                    </a:cubicBezTo>
                    <a:cubicBezTo>
                      <a:pt x="5218" y="3960"/>
                      <a:pt x="5545" y="4002"/>
                      <a:pt x="5867" y="4088"/>
                    </a:cubicBezTo>
                    <a:cubicBezTo>
                      <a:pt x="6657" y="4271"/>
                      <a:pt x="7326" y="4848"/>
                      <a:pt x="7630" y="5608"/>
                    </a:cubicBezTo>
                    <a:cubicBezTo>
                      <a:pt x="8207" y="5061"/>
                      <a:pt x="8785" y="4514"/>
                      <a:pt x="9302" y="3967"/>
                    </a:cubicBezTo>
                    <a:cubicBezTo>
                      <a:pt x="9545" y="3693"/>
                      <a:pt x="9788" y="3420"/>
                      <a:pt x="10061" y="3146"/>
                    </a:cubicBezTo>
                    <a:cubicBezTo>
                      <a:pt x="10305" y="2903"/>
                      <a:pt x="10761" y="2569"/>
                      <a:pt x="10821" y="2295"/>
                    </a:cubicBezTo>
                    <a:cubicBezTo>
                      <a:pt x="10913" y="1869"/>
                      <a:pt x="9879" y="1717"/>
                      <a:pt x="9545" y="1535"/>
                    </a:cubicBezTo>
                    <a:cubicBezTo>
                      <a:pt x="9028" y="1201"/>
                      <a:pt x="8542" y="806"/>
                      <a:pt x="8177" y="319"/>
                    </a:cubicBezTo>
                    <a:cubicBezTo>
                      <a:pt x="8086" y="198"/>
                      <a:pt x="7964" y="107"/>
                      <a:pt x="7843" y="46"/>
                    </a:cubicBezTo>
                    <a:cubicBezTo>
                      <a:pt x="7767" y="15"/>
                      <a:pt x="7691" y="0"/>
                      <a:pt x="7615" y="0"/>
                    </a:cubicBezTo>
                    <a:close/>
                  </a:path>
                </a:pathLst>
              </a:custGeom>
              <a:solidFill>
                <a:srgbClr val="2E57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9800;p44">
                <a:extLst>
                  <a:ext uri="{FF2B5EF4-FFF2-40B4-BE49-F238E27FC236}">
                    <a16:creationId xmlns:a16="http://schemas.microsoft.com/office/drawing/2014/main" id="{FAB3DE73-4750-4A59-906C-64904CB2C728}"/>
                  </a:ext>
                </a:extLst>
              </p:cNvPr>
              <p:cNvSpPr/>
              <p:nvPr/>
            </p:nvSpPr>
            <p:spPr>
              <a:xfrm>
                <a:off x="2552502" y="1212377"/>
                <a:ext cx="346277" cy="180694"/>
              </a:xfrm>
              <a:custGeom>
                <a:avLst/>
                <a:gdLst/>
                <a:ahLst/>
                <a:cxnLst/>
                <a:rect l="l" t="t" r="r" b="b"/>
                <a:pathLst>
                  <a:path w="10579" h="5939" extrusionOk="0">
                    <a:moveTo>
                      <a:pt x="7964" y="0"/>
                    </a:moveTo>
                    <a:cubicBezTo>
                      <a:pt x="7204" y="0"/>
                      <a:pt x="6414" y="0"/>
                      <a:pt x="5624" y="30"/>
                    </a:cubicBezTo>
                    <a:cubicBezTo>
                      <a:pt x="5958" y="790"/>
                      <a:pt x="5897" y="1641"/>
                      <a:pt x="5472" y="2341"/>
                    </a:cubicBezTo>
                    <a:cubicBezTo>
                      <a:pt x="5046" y="3040"/>
                      <a:pt x="4438" y="3587"/>
                      <a:pt x="3709" y="3952"/>
                    </a:cubicBezTo>
                    <a:cubicBezTo>
                      <a:pt x="2922" y="4366"/>
                      <a:pt x="2065" y="4582"/>
                      <a:pt x="1204" y="4582"/>
                    </a:cubicBezTo>
                    <a:cubicBezTo>
                      <a:pt x="801" y="4582"/>
                      <a:pt x="398" y="4535"/>
                      <a:pt x="0" y="4438"/>
                    </a:cubicBezTo>
                    <a:lnTo>
                      <a:pt x="0" y="4438"/>
                    </a:lnTo>
                    <a:cubicBezTo>
                      <a:pt x="31" y="4772"/>
                      <a:pt x="122" y="5076"/>
                      <a:pt x="274" y="5350"/>
                    </a:cubicBezTo>
                    <a:cubicBezTo>
                      <a:pt x="304" y="5471"/>
                      <a:pt x="365" y="5562"/>
                      <a:pt x="456" y="5654"/>
                    </a:cubicBezTo>
                    <a:cubicBezTo>
                      <a:pt x="578" y="5684"/>
                      <a:pt x="669" y="5745"/>
                      <a:pt x="791" y="5745"/>
                    </a:cubicBezTo>
                    <a:cubicBezTo>
                      <a:pt x="1559" y="5872"/>
                      <a:pt x="2344" y="5938"/>
                      <a:pt x="3128" y="5938"/>
                    </a:cubicBezTo>
                    <a:cubicBezTo>
                      <a:pt x="5353" y="5938"/>
                      <a:pt x="7572" y="5400"/>
                      <a:pt x="9393" y="4164"/>
                    </a:cubicBezTo>
                    <a:cubicBezTo>
                      <a:pt x="9545" y="4073"/>
                      <a:pt x="9636" y="3952"/>
                      <a:pt x="9727" y="3830"/>
                    </a:cubicBezTo>
                    <a:cubicBezTo>
                      <a:pt x="9757" y="3678"/>
                      <a:pt x="9788" y="3526"/>
                      <a:pt x="9757" y="3404"/>
                    </a:cubicBezTo>
                    <a:cubicBezTo>
                      <a:pt x="9666" y="2766"/>
                      <a:pt x="9697" y="2158"/>
                      <a:pt x="9849" y="1550"/>
                    </a:cubicBezTo>
                    <a:cubicBezTo>
                      <a:pt x="9940" y="1186"/>
                      <a:pt x="10578" y="334"/>
                      <a:pt x="10213" y="122"/>
                    </a:cubicBezTo>
                    <a:cubicBezTo>
                      <a:pt x="10078" y="37"/>
                      <a:pt x="9821" y="18"/>
                      <a:pt x="9573" y="18"/>
                    </a:cubicBezTo>
                    <a:cubicBezTo>
                      <a:pt x="9374" y="18"/>
                      <a:pt x="9180" y="30"/>
                      <a:pt x="9058" y="30"/>
                    </a:cubicBezTo>
                    <a:cubicBezTo>
                      <a:pt x="8694" y="30"/>
                      <a:pt x="8329" y="0"/>
                      <a:pt x="7964" y="0"/>
                    </a:cubicBezTo>
                    <a:close/>
                  </a:path>
                </a:pathLst>
              </a:custGeom>
              <a:solidFill>
                <a:srgbClr val="2E57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9801;p44">
                <a:extLst>
                  <a:ext uri="{FF2B5EF4-FFF2-40B4-BE49-F238E27FC236}">
                    <a16:creationId xmlns:a16="http://schemas.microsoft.com/office/drawing/2014/main" id="{098B8AA5-0BBC-4A57-947C-26200202F0E4}"/>
                  </a:ext>
                </a:extLst>
              </p:cNvPr>
              <p:cNvSpPr/>
              <p:nvPr/>
            </p:nvSpPr>
            <p:spPr>
              <a:xfrm>
                <a:off x="2631087" y="857325"/>
                <a:ext cx="794974" cy="389288"/>
              </a:xfrm>
              <a:custGeom>
                <a:avLst/>
                <a:gdLst/>
                <a:ahLst/>
                <a:cxnLst/>
                <a:rect l="l" t="t" r="r" b="b"/>
                <a:pathLst>
                  <a:path w="24287" h="12795" extrusionOk="0">
                    <a:moveTo>
                      <a:pt x="16571" y="0"/>
                    </a:moveTo>
                    <a:cubicBezTo>
                      <a:pt x="14872" y="0"/>
                      <a:pt x="13096" y="183"/>
                      <a:pt x="11490" y="697"/>
                    </a:cubicBezTo>
                    <a:cubicBezTo>
                      <a:pt x="7812" y="1913"/>
                      <a:pt x="4195" y="5196"/>
                      <a:pt x="1247" y="7992"/>
                    </a:cubicBezTo>
                    <a:lnTo>
                      <a:pt x="1" y="9178"/>
                    </a:lnTo>
                    <a:lnTo>
                      <a:pt x="761" y="11001"/>
                    </a:lnTo>
                    <a:lnTo>
                      <a:pt x="1520" y="12795"/>
                    </a:lnTo>
                    <a:lnTo>
                      <a:pt x="3223" y="12764"/>
                    </a:lnTo>
                    <a:cubicBezTo>
                      <a:pt x="7296" y="12643"/>
                      <a:pt x="12189" y="12430"/>
                      <a:pt x="15624" y="10606"/>
                    </a:cubicBezTo>
                    <a:cubicBezTo>
                      <a:pt x="18451" y="9147"/>
                      <a:pt x="20883" y="6412"/>
                      <a:pt x="22433" y="4284"/>
                    </a:cubicBezTo>
                    <a:cubicBezTo>
                      <a:pt x="23618" y="2643"/>
                      <a:pt x="24287" y="1336"/>
                      <a:pt x="24165" y="1244"/>
                    </a:cubicBezTo>
                    <a:cubicBezTo>
                      <a:pt x="24104" y="1092"/>
                      <a:pt x="22737" y="637"/>
                      <a:pt x="20761" y="333"/>
                    </a:cubicBezTo>
                    <a:cubicBezTo>
                      <a:pt x="19542" y="146"/>
                      <a:pt x="18087" y="0"/>
                      <a:pt x="16571" y="0"/>
                    </a:cubicBez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9802;p44">
                <a:extLst>
                  <a:ext uri="{FF2B5EF4-FFF2-40B4-BE49-F238E27FC236}">
                    <a16:creationId xmlns:a16="http://schemas.microsoft.com/office/drawing/2014/main" id="{3E9372D9-5498-4178-AB55-B629D78B8A04}"/>
                  </a:ext>
                </a:extLst>
              </p:cNvPr>
              <p:cNvSpPr/>
              <p:nvPr/>
            </p:nvSpPr>
            <p:spPr>
              <a:xfrm>
                <a:off x="2631087" y="1100476"/>
                <a:ext cx="105497" cy="146131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4803" extrusionOk="0">
                    <a:moveTo>
                      <a:pt x="1247" y="0"/>
                    </a:moveTo>
                    <a:lnTo>
                      <a:pt x="1" y="1186"/>
                    </a:lnTo>
                    <a:lnTo>
                      <a:pt x="761" y="3009"/>
                    </a:lnTo>
                    <a:lnTo>
                      <a:pt x="1520" y="4803"/>
                    </a:lnTo>
                    <a:lnTo>
                      <a:pt x="3223" y="4772"/>
                    </a:lnTo>
                    <a:lnTo>
                      <a:pt x="1247" y="0"/>
                    </a:ln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9803;p44">
                <a:extLst>
                  <a:ext uri="{FF2B5EF4-FFF2-40B4-BE49-F238E27FC236}">
                    <a16:creationId xmlns:a16="http://schemas.microsoft.com/office/drawing/2014/main" id="{879A8005-E8E2-45CE-8785-579A8A4B89AE}"/>
                  </a:ext>
                </a:extLst>
              </p:cNvPr>
              <p:cNvSpPr/>
              <p:nvPr/>
            </p:nvSpPr>
            <p:spPr>
              <a:xfrm>
                <a:off x="3311575" y="867462"/>
                <a:ext cx="115448" cy="121183"/>
              </a:xfrm>
              <a:custGeom>
                <a:avLst/>
                <a:gdLst/>
                <a:ahLst/>
                <a:cxnLst/>
                <a:rect l="l" t="t" r="r" b="b"/>
                <a:pathLst>
                  <a:path w="3527" h="3983" extrusionOk="0">
                    <a:moveTo>
                      <a:pt x="0" y="1"/>
                    </a:moveTo>
                    <a:lnTo>
                      <a:pt x="1672" y="3983"/>
                    </a:lnTo>
                    <a:cubicBezTo>
                      <a:pt x="2858" y="2311"/>
                      <a:pt x="3526" y="1034"/>
                      <a:pt x="3405" y="913"/>
                    </a:cubicBezTo>
                    <a:cubicBezTo>
                      <a:pt x="3344" y="761"/>
                      <a:pt x="1976" y="305"/>
                      <a:pt x="0" y="1"/>
                    </a:cubicBezTo>
                    <a:close/>
                  </a:path>
                </a:pathLst>
              </a:custGeom>
              <a:solidFill>
                <a:srgbClr val="2E57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9804;p44">
                <a:extLst>
                  <a:ext uri="{FF2B5EF4-FFF2-40B4-BE49-F238E27FC236}">
                    <a16:creationId xmlns:a16="http://schemas.microsoft.com/office/drawing/2014/main" id="{4F506E7F-B99A-4D12-93DB-235500B69104}"/>
                  </a:ext>
                </a:extLst>
              </p:cNvPr>
              <p:cNvSpPr/>
              <p:nvPr/>
            </p:nvSpPr>
            <p:spPr>
              <a:xfrm>
                <a:off x="3045055" y="912059"/>
                <a:ext cx="218817" cy="174061"/>
              </a:xfrm>
              <a:custGeom>
                <a:avLst/>
                <a:gdLst/>
                <a:ahLst/>
                <a:cxnLst/>
                <a:rect l="l" t="t" r="r" b="b"/>
                <a:pathLst>
                  <a:path w="6685" h="5721" extrusionOk="0">
                    <a:moveTo>
                      <a:pt x="3447" y="0"/>
                    </a:moveTo>
                    <a:cubicBezTo>
                      <a:pt x="2376" y="0"/>
                      <a:pt x="1304" y="585"/>
                      <a:pt x="818" y="1755"/>
                    </a:cubicBezTo>
                    <a:cubicBezTo>
                      <a:pt x="0" y="3748"/>
                      <a:pt x="1524" y="5720"/>
                      <a:pt x="3439" y="5720"/>
                    </a:cubicBezTo>
                    <a:cubicBezTo>
                      <a:pt x="3802" y="5720"/>
                      <a:pt x="4179" y="5649"/>
                      <a:pt x="4557" y="5494"/>
                    </a:cubicBezTo>
                    <a:cubicBezTo>
                      <a:pt x="5985" y="4886"/>
                      <a:pt x="6684" y="3214"/>
                      <a:pt x="6076" y="1755"/>
                    </a:cubicBezTo>
                    <a:cubicBezTo>
                      <a:pt x="5590" y="585"/>
                      <a:pt x="4519" y="0"/>
                      <a:pt x="3447" y="0"/>
                    </a:cubicBezTo>
                    <a:close/>
                  </a:path>
                </a:pathLst>
              </a:custGeom>
              <a:solidFill>
                <a:srgbClr val="141A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9805;p44">
                <a:extLst>
                  <a:ext uri="{FF2B5EF4-FFF2-40B4-BE49-F238E27FC236}">
                    <a16:creationId xmlns:a16="http://schemas.microsoft.com/office/drawing/2014/main" id="{58B007D1-65D6-47E0-86A3-2B554A775745}"/>
                  </a:ext>
                </a:extLst>
              </p:cNvPr>
              <p:cNvSpPr/>
              <p:nvPr/>
            </p:nvSpPr>
            <p:spPr>
              <a:xfrm>
                <a:off x="3090714" y="936794"/>
                <a:ext cx="134334" cy="124864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4104" extrusionOk="0">
                    <a:moveTo>
                      <a:pt x="2067" y="0"/>
                    </a:moveTo>
                    <a:cubicBezTo>
                      <a:pt x="912" y="0"/>
                      <a:pt x="0" y="912"/>
                      <a:pt x="0" y="2037"/>
                    </a:cubicBezTo>
                    <a:cubicBezTo>
                      <a:pt x="0" y="3192"/>
                      <a:pt x="912" y="4104"/>
                      <a:pt x="2067" y="4104"/>
                    </a:cubicBezTo>
                    <a:cubicBezTo>
                      <a:pt x="3192" y="4104"/>
                      <a:pt x="4104" y="3192"/>
                      <a:pt x="4104" y="2037"/>
                    </a:cubicBezTo>
                    <a:cubicBezTo>
                      <a:pt x="4104" y="912"/>
                      <a:pt x="3192" y="0"/>
                      <a:pt x="2067" y="0"/>
                    </a:cubicBez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9806;p44">
                <a:extLst>
                  <a:ext uri="{FF2B5EF4-FFF2-40B4-BE49-F238E27FC236}">
                    <a16:creationId xmlns:a16="http://schemas.microsoft.com/office/drawing/2014/main" id="{4D5AA950-9717-4176-9C6C-AF245027C65A}"/>
                  </a:ext>
                </a:extLst>
              </p:cNvPr>
              <p:cNvSpPr/>
              <p:nvPr/>
            </p:nvSpPr>
            <p:spPr>
              <a:xfrm>
                <a:off x="2845043" y="1015623"/>
                <a:ext cx="176068" cy="139134"/>
              </a:xfrm>
              <a:custGeom>
                <a:avLst/>
                <a:gdLst/>
                <a:ahLst/>
                <a:cxnLst/>
                <a:rect l="l" t="t" r="r" b="b"/>
                <a:pathLst>
                  <a:path w="5379" h="4573" extrusionOk="0">
                    <a:moveTo>
                      <a:pt x="2780" y="0"/>
                    </a:moveTo>
                    <a:cubicBezTo>
                      <a:pt x="1921" y="0"/>
                      <a:pt x="1063" y="464"/>
                      <a:pt x="667" y="1391"/>
                    </a:cubicBezTo>
                    <a:cubicBezTo>
                      <a:pt x="0" y="2982"/>
                      <a:pt x="1218" y="4573"/>
                      <a:pt x="2747" y="4573"/>
                    </a:cubicBezTo>
                    <a:cubicBezTo>
                      <a:pt x="3029" y="4573"/>
                      <a:pt x="3322" y="4519"/>
                      <a:pt x="3616" y="4400"/>
                    </a:cubicBezTo>
                    <a:cubicBezTo>
                      <a:pt x="4801" y="3914"/>
                      <a:pt x="5379" y="2576"/>
                      <a:pt x="4892" y="1391"/>
                    </a:cubicBezTo>
                    <a:cubicBezTo>
                      <a:pt x="4497" y="464"/>
                      <a:pt x="3639" y="0"/>
                      <a:pt x="2780" y="0"/>
                    </a:cubicBezTo>
                    <a:close/>
                  </a:path>
                </a:pathLst>
              </a:custGeom>
              <a:solidFill>
                <a:srgbClr val="141A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9807;p44">
                <a:extLst>
                  <a:ext uri="{FF2B5EF4-FFF2-40B4-BE49-F238E27FC236}">
                    <a16:creationId xmlns:a16="http://schemas.microsoft.com/office/drawing/2014/main" id="{C15A8A6E-6E93-46DC-B180-499014159F2D}"/>
                  </a:ext>
                </a:extLst>
              </p:cNvPr>
              <p:cNvSpPr/>
              <p:nvPr/>
            </p:nvSpPr>
            <p:spPr>
              <a:xfrm>
                <a:off x="2869754" y="1034821"/>
                <a:ext cx="126478" cy="100342"/>
              </a:xfrm>
              <a:custGeom>
                <a:avLst/>
                <a:gdLst/>
                <a:ahLst/>
                <a:cxnLst/>
                <a:rect l="l" t="t" r="r" b="b"/>
                <a:pathLst>
                  <a:path w="3864" h="3298" extrusionOk="0">
                    <a:moveTo>
                      <a:pt x="1995" y="0"/>
                    </a:moveTo>
                    <a:cubicBezTo>
                      <a:pt x="1371" y="0"/>
                      <a:pt x="748" y="335"/>
                      <a:pt x="460" y="1003"/>
                    </a:cubicBezTo>
                    <a:cubicBezTo>
                      <a:pt x="1" y="2150"/>
                      <a:pt x="888" y="3297"/>
                      <a:pt x="1976" y="3297"/>
                    </a:cubicBezTo>
                    <a:cubicBezTo>
                      <a:pt x="2185" y="3297"/>
                      <a:pt x="2402" y="3255"/>
                      <a:pt x="2618" y="3161"/>
                    </a:cubicBezTo>
                    <a:cubicBezTo>
                      <a:pt x="3469" y="2827"/>
                      <a:pt x="3864" y="1854"/>
                      <a:pt x="3530" y="1003"/>
                    </a:cubicBezTo>
                    <a:cubicBezTo>
                      <a:pt x="3241" y="335"/>
                      <a:pt x="2618" y="0"/>
                      <a:pt x="1995" y="0"/>
                    </a:cubicBez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8294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3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3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4" name="Google Shape;19784;p44"/>
          <p:cNvSpPr txBox="1">
            <a:spLocks noGrp="1"/>
          </p:cNvSpPr>
          <p:nvPr>
            <p:ph type="ctrTitle"/>
          </p:nvPr>
        </p:nvSpPr>
        <p:spPr>
          <a:xfrm>
            <a:off x="-1" y="374284"/>
            <a:ext cx="9143999" cy="11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solidFill>
                  <a:srgbClr val="EF3E5B"/>
                </a:solidFill>
                <a:latin typeface="Bodoni MT" panose="02070603080606020203" pitchFamily="18" charset="0"/>
              </a:rPr>
              <a:t>4</a:t>
            </a:r>
            <a:endParaRPr sz="8000" dirty="0">
              <a:solidFill>
                <a:srgbClr val="EF3E5B"/>
              </a:solidFill>
              <a:latin typeface="Bodoni MT" panose="02070603080606020203" pitchFamily="18" charset="0"/>
            </a:endParaRPr>
          </a:p>
        </p:txBody>
      </p:sp>
      <p:sp>
        <p:nvSpPr>
          <p:cNvPr id="19785" name="Google Shape;19785;p44"/>
          <p:cNvSpPr txBox="1">
            <a:spLocks noGrp="1"/>
          </p:cNvSpPr>
          <p:nvPr>
            <p:ph type="subTitle" idx="1"/>
          </p:nvPr>
        </p:nvSpPr>
        <p:spPr>
          <a:xfrm>
            <a:off x="2960171" y="4662650"/>
            <a:ext cx="3430200" cy="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DOTNETMASTERY</a:t>
            </a:r>
            <a:endParaRPr sz="1600" dirty="0"/>
          </a:p>
        </p:txBody>
      </p:sp>
      <p:cxnSp>
        <p:nvCxnSpPr>
          <p:cNvPr id="19786" name="Google Shape;19786;p44"/>
          <p:cNvCxnSpPr/>
          <p:nvPr/>
        </p:nvCxnSpPr>
        <p:spPr>
          <a:xfrm>
            <a:off x="1522507" y="1708029"/>
            <a:ext cx="6169200" cy="0"/>
          </a:xfrm>
          <a:prstGeom prst="straightConnector1">
            <a:avLst/>
          </a:prstGeom>
          <a:noFill/>
          <a:ln w="19050" cap="flat" cmpd="sng">
            <a:solidFill>
              <a:srgbClr val="C3C3C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Google Shape;19784;p44">
            <a:extLst>
              <a:ext uri="{FF2B5EF4-FFF2-40B4-BE49-F238E27FC236}">
                <a16:creationId xmlns:a16="http://schemas.microsoft.com/office/drawing/2014/main" id="{689F232B-2CE2-4855-8B17-96CCA1BD2C72}"/>
              </a:ext>
            </a:extLst>
          </p:cNvPr>
          <p:cNvSpPr txBox="1">
            <a:spLocks/>
          </p:cNvSpPr>
          <p:nvPr/>
        </p:nvSpPr>
        <p:spPr>
          <a:xfrm>
            <a:off x="0" y="1771901"/>
            <a:ext cx="9143999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5200"/>
              <a:buFont typeface="Big Shoulders Text"/>
              <a:buNone/>
              <a:defRPr sz="6000" b="0" i="0" u="none" strike="noStrike" cap="none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5200"/>
              <a:buFont typeface="Big Shoulders Text"/>
              <a:buNone/>
              <a:defRPr sz="5200" b="0" i="0" u="none" strike="noStrike" cap="none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5200"/>
              <a:buFont typeface="Big Shoulders Text"/>
              <a:buNone/>
              <a:defRPr sz="5200" b="0" i="0" u="none" strike="noStrike" cap="none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5200"/>
              <a:buFont typeface="Big Shoulders Text"/>
              <a:buNone/>
              <a:defRPr sz="5200" b="0" i="0" u="none" strike="noStrike" cap="none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5200"/>
              <a:buFont typeface="Big Shoulders Text"/>
              <a:buNone/>
              <a:defRPr sz="5200" b="0" i="0" u="none" strike="noStrike" cap="none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5200"/>
              <a:buFont typeface="Big Shoulders Text"/>
              <a:buNone/>
              <a:defRPr sz="5200" b="0" i="0" u="none" strike="noStrike" cap="none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5200"/>
              <a:buFont typeface="Big Shoulders Text"/>
              <a:buNone/>
              <a:defRPr sz="5200" b="0" i="0" u="none" strike="noStrike" cap="none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5200"/>
              <a:buFont typeface="Big Shoulders Text"/>
              <a:buNone/>
              <a:defRPr sz="5200" b="0" i="0" u="none" strike="noStrike" cap="none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5200"/>
              <a:buFont typeface="Big Shoulders Text"/>
              <a:buNone/>
              <a:defRPr sz="5200" b="0" i="0" u="none" strike="noStrike" cap="none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r>
              <a:rPr lang="en-US" sz="5400" dirty="0">
                <a:solidFill>
                  <a:srgbClr val="00B0F0"/>
                </a:solidFill>
              </a:rPr>
              <a:t>AZURE AD B2C – WEB APPLICATION</a:t>
            </a:r>
          </a:p>
        </p:txBody>
      </p:sp>
      <p:grpSp>
        <p:nvGrpSpPr>
          <p:cNvPr id="27" name="Google Shape;19787;p44">
            <a:extLst>
              <a:ext uri="{FF2B5EF4-FFF2-40B4-BE49-F238E27FC236}">
                <a16:creationId xmlns:a16="http://schemas.microsoft.com/office/drawing/2014/main" id="{D878BB53-B967-4785-B2C4-94DE48E48804}"/>
              </a:ext>
            </a:extLst>
          </p:cNvPr>
          <p:cNvGrpSpPr/>
          <p:nvPr/>
        </p:nvGrpSpPr>
        <p:grpSpPr>
          <a:xfrm rot="1072970">
            <a:off x="430233" y="4078724"/>
            <a:ext cx="9276397" cy="4825859"/>
            <a:chOff x="863575" y="2473396"/>
            <a:chExt cx="9490102" cy="4937035"/>
          </a:xfrm>
        </p:grpSpPr>
        <p:grpSp>
          <p:nvGrpSpPr>
            <p:cNvPr id="28" name="Google Shape;19788;p44">
              <a:extLst>
                <a:ext uri="{FF2B5EF4-FFF2-40B4-BE49-F238E27FC236}">
                  <a16:creationId xmlns:a16="http://schemas.microsoft.com/office/drawing/2014/main" id="{F3C2DA57-4AA3-4E93-9E33-8F808916A37C}"/>
                </a:ext>
              </a:extLst>
            </p:cNvPr>
            <p:cNvGrpSpPr/>
            <p:nvPr/>
          </p:nvGrpSpPr>
          <p:grpSpPr>
            <a:xfrm rot="-369367">
              <a:off x="863575" y="2583971"/>
              <a:ext cx="9490102" cy="4826460"/>
              <a:chOff x="-1565187" y="1087515"/>
              <a:chExt cx="10701345" cy="6271018"/>
            </a:xfrm>
          </p:grpSpPr>
          <p:sp>
            <p:nvSpPr>
              <p:cNvPr id="39" name="Google Shape;19789;p44">
                <a:extLst>
                  <a:ext uri="{FF2B5EF4-FFF2-40B4-BE49-F238E27FC236}">
                    <a16:creationId xmlns:a16="http://schemas.microsoft.com/office/drawing/2014/main" id="{0398AF69-01BE-49C5-8F22-D5E38C9E1C31}"/>
                  </a:ext>
                </a:extLst>
              </p:cNvPr>
              <p:cNvSpPr/>
              <p:nvPr/>
            </p:nvSpPr>
            <p:spPr>
              <a:xfrm>
                <a:off x="-1565187" y="1087515"/>
                <a:ext cx="10701345" cy="6271018"/>
              </a:xfrm>
              <a:custGeom>
                <a:avLst/>
                <a:gdLst/>
                <a:ahLst/>
                <a:cxnLst/>
                <a:rect l="l" t="t" r="r" b="b"/>
                <a:pathLst>
                  <a:path w="344810" h="206114" extrusionOk="0">
                    <a:moveTo>
                      <a:pt x="91917" y="34621"/>
                    </a:moveTo>
                    <a:cubicBezTo>
                      <a:pt x="82282" y="48603"/>
                      <a:pt x="78482" y="64470"/>
                      <a:pt x="79029" y="80093"/>
                    </a:cubicBezTo>
                    <a:cubicBezTo>
                      <a:pt x="79273" y="87084"/>
                      <a:pt x="80397" y="94105"/>
                      <a:pt x="83832" y="100610"/>
                    </a:cubicBezTo>
                    <a:cubicBezTo>
                      <a:pt x="89790" y="111948"/>
                      <a:pt x="102920" y="122161"/>
                      <a:pt x="117602" y="127936"/>
                    </a:cubicBezTo>
                    <a:cubicBezTo>
                      <a:pt x="132283" y="133680"/>
                      <a:pt x="147116" y="138392"/>
                      <a:pt x="163681" y="139972"/>
                    </a:cubicBezTo>
                    <a:cubicBezTo>
                      <a:pt x="189791" y="142434"/>
                      <a:pt x="220065" y="138240"/>
                      <a:pt x="240431" y="126021"/>
                    </a:cubicBezTo>
                    <a:cubicBezTo>
                      <a:pt x="248698" y="121066"/>
                      <a:pt x="255081" y="114440"/>
                      <a:pt x="258668" y="107115"/>
                    </a:cubicBezTo>
                    <a:cubicBezTo>
                      <a:pt x="262468" y="99303"/>
                      <a:pt x="263045" y="90428"/>
                      <a:pt x="258273" y="82920"/>
                    </a:cubicBezTo>
                    <a:cubicBezTo>
                      <a:pt x="253501" y="75443"/>
                      <a:pt x="242832" y="69759"/>
                      <a:pt x="231464" y="70032"/>
                    </a:cubicBezTo>
                    <a:cubicBezTo>
                      <a:pt x="220065" y="70306"/>
                      <a:pt x="209275" y="77540"/>
                      <a:pt x="209579" y="85807"/>
                    </a:cubicBezTo>
                    <a:cubicBezTo>
                      <a:pt x="204868" y="80093"/>
                      <a:pt x="208941" y="71613"/>
                      <a:pt x="217512" y="69242"/>
                    </a:cubicBezTo>
                    <a:cubicBezTo>
                      <a:pt x="220765" y="68360"/>
                      <a:pt x="224412" y="68239"/>
                      <a:pt x="227482" y="67023"/>
                    </a:cubicBezTo>
                    <a:cubicBezTo>
                      <a:pt x="229944" y="66050"/>
                      <a:pt x="231798" y="64439"/>
                      <a:pt x="234139" y="63284"/>
                    </a:cubicBezTo>
                    <a:cubicBezTo>
                      <a:pt x="242498" y="59272"/>
                      <a:pt x="255720" y="64075"/>
                      <a:pt x="256236" y="71339"/>
                    </a:cubicBezTo>
                    <a:cubicBezTo>
                      <a:pt x="256328" y="72433"/>
                      <a:pt x="256176" y="73619"/>
                      <a:pt x="256905" y="74591"/>
                    </a:cubicBezTo>
                    <a:cubicBezTo>
                      <a:pt x="259367" y="77965"/>
                      <a:pt x="266480" y="74774"/>
                      <a:pt x="271708" y="75351"/>
                    </a:cubicBezTo>
                    <a:cubicBezTo>
                      <a:pt x="277118" y="75929"/>
                      <a:pt x="279519" y="80549"/>
                      <a:pt x="280279" y="84470"/>
                    </a:cubicBezTo>
                    <a:cubicBezTo>
                      <a:pt x="281860" y="92677"/>
                      <a:pt x="280918" y="101157"/>
                      <a:pt x="277574" y="108817"/>
                    </a:cubicBezTo>
                    <a:cubicBezTo>
                      <a:pt x="283927" y="105899"/>
                      <a:pt x="288547" y="100185"/>
                      <a:pt x="290097" y="93346"/>
                    </a:cubicBezTo>
                    <a:cubicBezTo>
                      <a:pt x="291435" y="87266"/>
                      <a:pt x="290432" y="81066"/>
                      <a:pt x="289428" y="74956"/>
                    </a:cubicBezTo>
                    <a:cubicBezTo>
                      <a:pt x="296085" y="81370"/>
                      <a:pt x="298942" y="89789"/>
                      <a:pt x="297058" y="97722"/>
                    </a:cubicBezTo>
                    <a:cubicBezTo>
                      <a:pt x="306298" y="76719"/>
                      <a:pt x="302347" y="53983"/>
                      <a:pt x="296176" y="32463"/>
                    </a:cubicBezTo>
                    <a:cubicBezTo>
                      <a:pt x="295021" y="28542"/>
                      <a:pt x="293866" y="24560"/>
                      <a:pt x="294565" y="20579"/>
                    </a:cubicBezTo>
                    <a:cubicBezTo>
                      <a:pt x="295264" y="16627"/>
                      <a:pt x="298274" y="12615"/>
                      <a:pt x="303380" y="11095"/>
                    </a:cubicBezTo>
                    <a:cubicBezTo>
                      <a:pt x="313168" y="8177"/>
                      <a:pt x="322833" y="15533"/>
                      <a:pt x="327180" y="22493"/>
                    </a:cubicBezTo>
                    <a:cubicBezTo>
                      <a:pt x="332925" y="31642"/>
                      <a:pt x="335782" y="41582"/>
                      <a:pt x="338031" y="51521"/>
                    </a:cubicBezTo>
                    <a:cubicBezTo>
                      <a:pt x="342013" y="69151"/>
                      <a:pt x="344202" y="87175"/>
                      <a:pt x="344536" y="105261"/>
                    </a:cubicBezTo>
                    <a:cubicBezTo>
                      <a:pt x="344809" y="119182"/>
                      <a:pt x="343928" y="133316"/>
                      <a:pt x="338426" y="146659"/>
                    </a:cubicBezTo>
                    <a:cubicBezTo>
                      <a:pt x="332894" y="160003"/>
                      <a:pt x="322347" y="172648"/>
                      <a:pt x="306450" y="180459"/>
                    </a:cubicBezTo>
                    <a:cubicBezTo>
                      <a:pt x="294140" y="186508"/>
                      <a:pt x="279459" y="189365"/>
                      <a:pt x="265142" y="192101"/>
                    </a:cubicBezTo>
                    <a:cubicBezTo>
                      <a:pt x="239184" y="197025"/>
                      <a:pt x="213105" y="202040"/>
                      <a:pt x="186448" y="204077"/>
                    </a:cubicBezTo>
                    <a:cubicBezTo>
                      <a:pt x="159791" y="206113"/>
                      <a:pt x="132283" y="205110"/>
                      <a:pt x="107145" y="198393"/>
                    </a:cubicBezTo>
                    <a:cubicBezTo>
                      <a:pt x="96385" y="195505"/>
                      <a:pt x="83224" y="191888"/>
                      <a:pt x="74531" y="197359"/>
                    </a:cubicBezTo>
                    <a:cubicBezTo>
                      <a:pt x="72008" y="198970"/>
                      <a:pt x="70123" y="201250"/>
                      <a:pt x="66962" y="202010"/>
                    </a:cubicBezTo>
                    <a:cubicBezTo>
                      <a:pt x="63528" y="202830"/>
                      <a:pt x="59941" y="201584"/>
                      <a:pt x="56780" y="200368"/>
                    </a:cubicBezTo>
                    <a:lnTo>
                      <a:pt x="27813" y="189183"/>
                    </a:lnTo>
                    <a:cubicBezTo>
                      <a:pt x="23010" y="187359"/>
                      <a:pt x="17995" y="185353"/>
                      <a:pt x="15198" y="181949"/>
                    </a:cubicBezTo>
                    <a:cubicBezTo>
                      <a:pt x="10548" y="176234"/>
                      <a:pt x="13071" y="167693"/>
                      <a:pt x="5867" y="163650"/>
                    </a:cubicBezTo>
                    <a:cubicBezTo>
                      <a:pt x="7934" y="160672"/>
                      <a:pt x="1" y="161036"/>
                      <a:pt x="4560" y="160884"/>
                    </a:cubicBezTo>
                    <a:cubicBezTo>
                      <a:pt x="7204" y="132495"/>
                      <a:pt x="3131" y="107267"/>
                      <a:pt x="18816" y="73649"/>
                    </a:cubicBezTo>
                    <a:cubicBezTo>
                      <a:pt x="24530" y="61369"/>
                      <a:pt x="34925" y="50488"/>
                      <a:pt x="46688" y="40700"/>
                    </a:cubicBezTo>
                    <a:cubicBezTo>
                      <a:pt x="71370" y="20183"/>
                      <a:pt x="104531" y="2524"/>
                      <a:pt x="142860" y="1"/>
                    </a:cubicBezTo>
                    <a:cubicBezTo>
                      <a:pt x="120854" y="5259"/>
                      <a:pt x="102069" y="19910"/>
                      <a:pt x="91917" y="34621"/>
                    </a:cubicBezTo>
                    <a:close/>
                  </a:path>
                </a:pathLst>
              </a:custGeom>
              <a:solidFill>
                <a:srgbClr val="F1C9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" name="Google Shape;19790;p44">
                <a:extLst>
                  <a:ext uri="{FF2B5EF4-FFF2-40B4-BE49-F238E27FC236}">
                    <a16:creationId xmlns:a16="http://schemas.microsoft.com/office/drawing/2014/main" id="{45819530-12B0-4F62-BA30-AAA03A99C836}"/>
                  </a:ext>
                </a:extLst>
              </p:cNvPr>
              <p:cNvSpPr/>
              <p:nvPr/>
            </p:nvSpPr>
            <p:spPr>
              <a:xfrm>
                <a:off x="-158454" y="1585956"/>
                <a:ext cx="5860132" cy="5066006"/>
              </a:xfrm>
              <a:custGeom>
                <a:avLst/>
                <a:gdLst/>
                <a:ahLst/>
                <a:cxnLst/>
                <a:rect l="l" t="t" r="r" b="b"/>
                <a:pathLst>
                  <a:path w="179031" h="166508" extrusionOk="0">
                    <a:moveTo>
                      <a:pt x="26505" y="22767"/>
                    </a:moveTo>
                    <a:cubicBezTo>
                      <a:pt x="28420" y="20670"/>
                      <a:pt x="30913" y="18907"/>
                      <a:pt x="33405" y="17174"/>
                    </a:cubicBezTo>
                    <a:cubicBezTo>
                      <a:pt x="43648" y="10031"/>
                      <a:pt x="51308" y="7144"/>
                      <a:pt x="61551" y="1"/>
                    </a:cubicBezTo>
                    <a:cubicBezTo>
                      <a:pt x="50579" y="9059"/>
                      <a:pt x="43800" y="14925"/>
                      <a:pt x="36749" y="25928"/>
                    </a:cubicBezTo>
                    <a:cubicBezTo>
                      <a:pt x="26505" y="41856"/>
                      <a:pt x="18481" y="60093"/>
                      <a:pt x="22432" y="77479"/>
                    </a:cubicBezTo>
                    <a:cubicBezTo>
                      <a:pt x="22706" y="78634"/>
                      <a:pt x="23040" y="79820"/>
                      <a:pt x="23891" y="80792"/>
                    </a:cubicBezTo>
                    <a:cubicBezTo>
                      <a:pt x="25077" y="82160"/>
                      <a:pt x="27174" y="82981"/>
                      <a:pt x="28207" y="84409"/>
                    </a:cubicBezTo>
                    <a:cubicBezTo>
                      <a:pt x="29180" y="85716"/>
                      <a:pt x="29089" y="87297"/>
                      <a:pt x="29150" y="88786"/>
                    </a:cubicBezTo>
                    <a:cubicBezTo>
                      <a:pt x="29666" y="101097"/>
                      <a:pt x="41855" y="111340"/>
                      <a:pt x="54560" y="119212"/>
                    </a:cubicBezTo>
                    <a:cubicBezTo>
                      <a:pt x="64287" y="125231"/>
                      <a:pt x="74470" y="130459"/>
                      <a:pt x="85017" y="134927"/>
                    </a:cubicBezTo>
                    <a:cubicBezTo>
                      <a:pt x="70792" y="127571"/>
                      <a:pt x="56232" y="119972"/>
                      <a:pt x="46445" y="109334"/>
                    </a:cubicBezTo>
                    <a:cubicBezTo>
                      <a:pt x="58664" y="118088"/>
                      <a:pt x="74318" y="124197"/>
                      <a:pt x="90944" y="126720"/>
                    </a:cubicBezTo>
                    <a:cubicBezTo>
                      <a:pt x="97266" y="127693"/>
                      <a:pt x="104622" y="128574"/>
                      <a:pt x="107966" y="132708"/>
                    </a:cubicBezTo>
                    <a:cubicBezTo>
                      <a:pt x="109030" y="134015"/>
                      <a:pt x="109546" y="135535"/>
                      <a:pt x="110640" y="136842"/>
                    </a:cubicBezTo>
                    <a:cubicBezTo>
                      <a:pt x="114014" y="140763"/>
                      <a:pt x="121522" y="141219"/>
                      <a:pt x="127662" y="140428"/>
                    </a:cubicBezTo>
                    <a:cubicBezTo>
                      <a:pt x="133832" y="139638"/>
                      <a:pt x="140185" y="137997"/>
                      <a:pt x="146203" y="139273"/>
                    </a:cubicBezTo>
                    <a:cubicBezTo>
                      <a:pt x="149395" y="139973"/>
                      <a:pt x="152191" y="141432"/>
                      <a:pt x="155109" y="142678"/>
                    </a:cubicBezTo>
                    <a:cubicBezTo>
                      <a:pt x="162678" y="145778"/>
                      <a:pt x="170824" y="147267"/>
                      <a:pt x="179031" y="147085"/>
                    </a:cubicBezTo>
                    <a:cubicBezTo>
                      <a:pt x="157055" y="150307"/>
                      <a:pt x="136538" y="157632"/>
                      <a:pt x="114683" y="161341"/>
                    </a:cubicBezTo>
                    <a:cubicBezTo>
                      <a:pt x="99364" y="163955"/>
                      <a:pt x="83558" y="164715"/>
                      <a:pt x="67874" y="165505"/>
                    </a:cubicBezTo>
                    <a:cubicBezTo>
                      <a:pt x="57600" y="165991"/>
                      <a:pt x="47235" y="166508"/>
                      <a:pt x="37052" y="165322"/>
                    </a:cubicBezTo>
                    <a:cubicBezTo>
                      <a:pt x="46779" y="163134"/>
                      <a:pt x="55837" y="159304"/>
                      <a:pt x="63375" y="154258"/>
                    </a:cubicBezTo>
                    <a:cubicBezTo>
                      <a:pt x="53649" y="148149"/>
                      <a:pt x="44378" y="141371"/>
                      <a:pt x="35624" y="133924"/>
                    </a:cubicBezTo>
                    <a:cubicBezTo>
                      <a:pt x="21125" y="121522"/>
                      <a:pt x="8389" y="106781"/>
                      <a:pt x="7265" y="90367"/>
                    </a:cubicBezTo>
                    <a:cubicBezTo>
                      <a:pt x="6231" y="88634"/>
                      <a:pt x="6414" y="86446"/>
                      <a:pt x="7751" y="84957"/>
                    </a:cubicBezTo>
                    <a:cubicBezTo>
                      <a:pt x="8481" y="90823"/>
                      <a:pt x="10517" y="96476"/>
                      <a:pt x="13709" y="101461"/>
                    </a:cubicBezTo>
                    <a:cubicBezTo>
                      <a:pt x="16687" y="98209"/>
                      <a:pt x="14377" y="93893"/>
                      <a:pt x="13283" y="90063"/>
                    </a:cubicBezTo>
                    <a:cubicBezTo>
                      <a:pt x="12432" y="87084"/>
                      <a:pt x="12341" y="84014"/>
                      <a:pt x="12280" y="80975"/>
                    </a:cubicBezTo>
                    <a:lnTo>
                      <a:pt x="11733" y="53406"/>
                    </a:lnTo>
                    <a:cubicBezTo>
                      <a:pt x="5836" y="62859"/>
                      <a:pt x="4407" y="73832"/>
                      <a:pt x="7751" y="83923"/>
                    </a:cubicBezTo>
                    <a:cubicBezTo>
                      <a:pt x="3921" y="77753"/>
                      <a:pt x="0" y="70792"/>
                      <a:pt x="2857" y="64318"/>
                    </a:cubicBezTo>
                    <a:cubicBezTo>
                      <a:pt x="3982" y="61734"/>
                      <a:pt x="6201" y="59363"/>
                      <a:pt x="6687" y="56689"/>
                    </a:cubicBezTo>
                    <a:cubicBezTo>
                      <a:pt x="7082" y="54379"/>
                      <a:pt x="6201" y="52038"/>
                      <a:pt x="6383" y="49698"/>
                    </a:cubicBezTo>
                    <a:cubicBezTo>
                      <a:pt x="6687" y="44804"/>
                      <a:pt x="10791" y="37843"/>
                      <a:pt x="14651" y="33801"/>
                    </a:cubicBezTo>
                    <a:cubicBezTo>
                      <a:pt x="16019" y="32403"/>
                      <a:pt x="17873" y="31308"/>
                      <a:pt x="19514" y="30062"/>
                    </a:cubicBezTo>
                    <a:cubicBezTo>
                      <a:pt x="21216" y="28755"/>
                      <a:pt x="26748" y="24713"/>
                      <a:pt x="26505" y="2276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9791;p44">
                <a:extLst>
                  <a:ext uri="{FF2B5EF4-FFF2-40B4-BE49-F238E27FC236}">
                    <a16:creationId xmlns:a16="http://schemas.microsoft.com/office/drawing/2014/main" id="{49E3C787-12E0-43A4-8091-6D9ABAB511D3}"/>
                  </a:ext>
                </a:extLst>
              </p:cNvPr>
              <p:cNvSpPr/>
              <p:nvPr/>
            </p:nvSpPr>
            <p:spPr>
              <a:xfrm>
                <a:off x="-1473674" y="3228350"/>
                <a:ext cx="2139134" cy="3539188"/>
              </a:xfrm>
              <a:custGeom>
                <a:avLst/>
                <a:gdLst/>
                <a:ahLst/>
                <a:cxnLst/>
                <a:rect l="l" t="t" r="r" b="b"/>
                <a:pathLst>
                  <a:path w="65352" h="116325" extrusionOk="0">
                    <a:moveTo>
                      <a:pt x="11369" y="33223"/>
                    </a:moveTo>
                    <a:cubicBezTo>
                      <a:pt x="11460" y="29180"/>
                      <a:pt x="12676" y="25229"/>
                      <a:pt x="13861" y="21277"/>
                    </a:cubicBezTo>
                    <a:cubicBezTo>
                      <a:pt x="14895" y="17903"/>
                      <a:pt x="15928" y="14499"/>
                      <a:pt x="17479" y="11216"/>
                    </a:cubicBezTo>
                    <a:cubicBezTo>
                      <a:pt x="19424" y="6839"/>
                      <a:pt x="22403" y="3010"/>
                      <a:pt x="26141" y="0"/>
                    </a:cubicBezTo>
                    <a:cubicBezTo>
                      <a:pt x="19697" y="17721"/>
                      <a:pt x="21035" y="36445"/>
                      <a:pt x="22433" y="54773"/>
                    </a:cubicBezTo>
                    <a:cubicBezTo>
                      <a:pt x="22950" y="61703"/>
                      <a:pt x="23558" y="68816"/>
                      <a:pt x="27631" y="75078"/>
                    </a:cubicBezTo>
                    <a:cubicBezTo>
                      <a:pt x="28299" y="76081"/>
                      <a:pt x="29059" y="77084"/>
                      <a:pt x="29333" y="78208"/>
                    </a:cubicBezTo>
                    <a:cubicBezTo>
                      <a:pt x="29758" y="79910"/>
                      <a:pt x="28968" y="81643"/>
                      <a:pt x="28147" y="83284"/>
                    </a:cubicBezTo>
                    <a:cubicBezTo>
                      <a:pt x="27205" y="85230"/>
                      <a:pt x="26263" y="87175"/>
                      <a:pt x="25321" y="89090"/>
                    </a:cubicBezTo>
                    <a:cubicBezTo>
                      <a:pt x="24804" y="90154"/>
                      <a:pt x="24287" y="91278"/>
                      <a:pt x="24622" y="92373"/>
                    </a:cubicBezTo>
                    <a:cubicBezTo>
                      <a:pt x="25077" y="93862"/>
                      <a:pt x="26962" y="94804"/>
                      <a:pt x="28391" y="95868"/>
                    </a:cubicBezTo>
                    <a:cubicBezTo>
                      <a:pt x="31765" y="98300"/>
                      <a:pt x="33345" y="101917"/>
                      <a:pt x="36901" y="104196"/>
                    </a:cubicBezTo>
                    <a:cubicBezTo>
                      <a:pt x="42768" y="107905"/>
                      <a:pt x="51583" y="106811"/>
                      <a:pt x="58969" y="105230"/>
                    </a:cubicBezTo>
                    <a:cubicBezTo>
                      <a:pt x="54865" y="102342"/>
                      <a:pt x="50184" y="100306"/>
                      <a:pt x="45230" y="99303"/>
                    </a:cubicBezTo>
                    <a:cubicBezTo>
                      <a:pt x="42585" y="98756"/>
                      <a:pt x="39728" y="98391"/>
                      <a:pt x="37692" y="97023"/>
                    </a:cubicBezTo>
                    <a:lnTo>
                      <a:pt x="43254" y="93406"/>
                    </a:lnTo>
                    <a:cubicBezTo>
                      <a:pt x="43862" y="93011"/>
                      <a:pt x="44531" y="92555"/>
                      <a:pt x="44683" y="91917"/>
                    </a:cubicBezTo>
                    <a:cubicBezTo>
                      <a:pt x="44956" y="90944"/>
                      <a:pt x="43832" y="90123"/>
                      <a:pt x="42889" y="89424"/>
                    </a:cubicBezTo>
                    <a:cubicBezTo>
                      <a:pt x="36871" y="85017"/>
                      <a:pt x="33983" y="78786"/>
                      <a:pt x="32008" y="72676"/>
                    </a:cubicBezTo>
                    <a:cubicBezTo>
                      <a:pt x="28786" y="62889"/>
                      <a:pt x="27418" y="52615"/>
                      <a:pt x="27935" y="42372"/>
                    </a:cubicBezTo>
                    <a:cubicBezTo>
                      <a:pt x="27661" y="49606"/>
                      <a:pt x="30154" y="56749"/>
                      <a:pt x="32889" y="63710"/>
                    </a:cubicBezTo>
                    <a:cubicBezTo>
                      <a:pt x="37935" y="76628"/>
                      <a:pt x="44926" y="90306"/>
                      <a:pt x="60215" y="97509"/>
                    </a:cubicBezTo>
                    <a:cubicBezTo>
                      <a:pt x="61340" y="98026"/>
                      <a:pt x="62525" y="98573"/>
                      <a:pt x="63254" y="99424"/>
                    </a:cubicBezTo>
                    <a:cubicBezTo>
                      <a:pt x="64561" y="101005"/>
                      <a:pt x="63619" y="103072"/>
                      <a:pt x="63832" y="104926"/>
                    </a:cubicBezTo>
                    <a:cubicBezTo>
                      <a:pt x="64014" y="106719"/>
                      <a:pt x="65352" y="108452"/>
                      <a:pt x="64926" y="110184"/>
                    </a:cubicBezTo>
                    <a:cubicBezTo>
                      <a:pt x="64470" y="112039"/>
                      <a:pt x="62251" y="113376"/>
                      <a:pt x="59941" y="114136"/>
                    </a:cubicBezTo>
                    <a:cubicBezTo>
                      <a:pt x="53406" y="116324"/>
                      <a:pt x="45868" y="115412"/>
                      <a:pt x="38847" y="114470"/>
                    </a:cubicBezTo>
                    <a:cubicBezTo>
                      <a:pt x="33254" y="113710"/>
                      <a:pt x="27540" y="112950"/>
                      <a:pt x="22494" y="110975"/>
                    </a:cubicBezTo>
                    <a:cubicBezTo>
                      <a:pt x="15746" y="108391"/>
                      <a:pt x="10731" y="103923"/>
                      <a:pt x="5837" y="99576"/>
                    </a:cubicBezTo>
                    <a:cubicBezTo>
                      <a:pt x="4621" y="98513"/>
                      <a:pt x="3375" y="97418"/>
                      <a:pt x="3071" y="96050"/>
                    </a:cubicBezTo>
                    <a:cubicBezTo>
                      <a:pt x="2828" y="94956"/>
                      <a:pt x="3193" y="93862"/>
                      <a:pt x="3405" y="92768"/>
                    </a:cubicBezTo>
                    <a:cubicBezTo>
                      <a:pt x="3922" y="90154"/>
                      <a:pt x="3497" y="87449"/>
                      <a:pt x="3193" y="84835"/>
                    </a:cubicBezTo>
                    <a:cubicBezTo>
                      <a:pt x="2038" y="75442"/>
                      <a:pt x="1" y="62707"/>
                      <a:pt x="4834" y="53740"/>
                    </a:cubicBezTo>
                    <a:cubicBezTo>
                      <a:pt x="6323" y="51035"/>
                      <a:pt x="9758" y="49424"/>
                      <a:pt x="11247" y="46779"/>
                    </a:cubicBezTo>
                    <a:cubicBezTo>
                      <a:pt x="13466" y="42767"/>
                      <a:pt x="11247" y="37417"/>
                      <a:pt x="11369" y="3322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" name="Google Shape;19792;p44">
                <a:extLst>
                  <a:ext uri="{FF2B5EF4-FFF2-40B4-BE49-F238E27FC236}">
                    <a16:creationId xmlns:a16="http://schemas.microsoft.com/office/drawing/2014/main" id="{8A27D295-F251-4278-9DF4-11A70958C5AF}"/>
                  </a:ext>
                </a:extLst>
              </p:cNvPr>
              <p:cNvGrpSpPr/>
              <p:nvPr/>
            </p:nvGrpSpPr>
            <p:grpSpPr>
              <a:xfrm>
                <a:off x="77300" y="1193696"/>
                <a:ext cx="2052449" cy="1692547"/>
                <a:chOff x="77300" y="1193696"/>
                <a:chExt cx="2052449" cy="1692547"/>
              </a:xfrm>
            </p:grpSpPr>
            <p:sp>
              <p:nvSpPr>
                <p:cNvPr id="44" name="Google Shape;19793;p44">
                  <a:extLst>
                    <a:ext uri="{FF2B5EF4-FFF2-40B4-BE49-F238E27FC236}">
                      <a16:creationId xmlns:a16="http://schemas.microsoft.com/office/drawing/2014/main" id="{8E37C8FB-D9CF-4ECB-A36D-81794F199843}"/>
                    </a:ext>
                  </a:extLst>
                </p:cNvPr>
                <p:cNvSpPr/>
                <p:nvPr/>
              </p:nvSpPr>
              <p:spPr>
                <a:xfrm>
                  <a:off x="1879967" y="1193696"/>
                  <a:ext cx="249782" cy="399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1" h="13122" extrusionOk="0">
                      <a:moveTo>
                        <a:pt x="4463" y="1"/>
                      </a:moveTo>
                      <a:cubicBezTo>
                        <a:pt x="4142" y="1"/>
                        <a:pt x="3817" y="214"/>
                        <a:pt x="3861" y="523"/>
                      </a:cubicBezTo>
                      <a:cubicBezTo>
                        <a:pt x="3478" y="276"/>
                        <a:pt x="3045" y="154"/>
                        <a:pt x="2614" y="154"/>
                      </a:cubicBezTo>
                      <a:cubicBezTo>
                        <a:pt x="1986" y="154"/>
                        <a:pt x="1364" y="413"/>
                        <a:pt x="913" y="918"/>
                      </a:cubicBezTo>
                      <a:cubicBezTo>
                        <a:pt x="457" y="1465"/>
                        <a:pt x="1" y="3562"/>
                        <a:pt x="1034" y="3866"/>
                      </a:cubicBezTo>
                      <a:cubicBezTo>
                        <a:pt x="1137" y="3900"/>
                        <a:pt x="1229" y="3915"/>
                        <a:pt x="1311" y="3915"/>
                      </a:cubicBezTo>
                      <a:cubicBezTo>
                        <a:pt x="2208" y="3915"/>
                        <a:pt x="2002" y="2095"/>
                        <a:pt x="2281" y="1678"/>
                      </a:cubicBezTo>
                      <a:cubicBezTo>
                        <a:pt x="2474" y="1372"/>
                        <a:pt x="2864" y="1194"/>
                        <a:pt x="3219" y="1194"/>
                      </a:cubicBezTo>
                      <a:cubicBezTo>
                        <a:pt x="3534" y="1194"/>
                        <a:pt x="3822" y="1333"/>
                        <a:pt x="3922" y="1648"/>
                      </a:cubicBezTo>
                      <a:cubicBezTo>
                        <a:pt x="4067" y="1586"/>
                        <a:pt x="4218" y="1555"/>
                        <a:pt x="4368" y="1555"/>
                      </a:cubicBezTo>
                      <a:cubicBezTo>
                        <a:pt x="4660" y="1555"/>
                        <a:pt x="4947" y="1670"/>
                        <a:pt x="5168" y="1891"/>
                      </a:cubicBezTo>
                      <a:cubicBezTo>
                        <a:pt x="5472" y="2225"/>
                        <a:pt x="5715" y="2620"/>
                        <a:pt x="5837" y="3076"/>
                      </a:cubicBezTo>
                      <a:cubicBezTo>
                        <a:pt x="6840" y="6025"/>
                        <a:pt x="6749" y="9246"/>
                        <a:pt x="5563" y="12134"/>
                      </a:cubicBezTo>
                      <a:cubicBezTo>
                        <a:pt x="5492" y="12101"/>
                        <a:pt x="5419" y="12086"/>
                        <a:pt x="5349" y="12086"/>
                      </a:cubicBezTo>
                      <a:cubicBezTo>
                        <a:pt x="5030" y="12086"/>
                        <a:pt x="4754" y="12394"/>
                        <a:pt x="4803" y="12742"/>
                      </a:cubicBezTo>
                      <a:cubicBezTo>
                        <a:pt x="4873" y="12987"/>
                        <a:pt x="5135" y="13121"/>
                        <a:pt x="5403" y="13121"/>
                      </a:cubicBezTo>
                      <a:cubicBezTo>
                        <a:pt x="5599" y="13121"/>
                        <a:pt x="5799" y="13049"/>
                        <a:pt x="5928" y="12894"/>
                      </a:cubicBezTo>
                      <a:cubicBezTo>
                        <a:pt x="6202" y="12529"/>
                        <a:pt x="6232" y="12012"/>
                        <a:pt x="5958" y="11617"/>
                      </a:cubicBezTo>
                      <a:cubicBezTo>
                        <a:pt x="6749" y="11496"/>
                        <a:pt x="7114" y="10553"/>
                        <a:pt x="7235" y="9763"/>
                      </a:cubicBezTo>
                      <a:cubicBezTo>
                        <a:pt x="7630" y="7028"/>
                        <a:pt x="7326" y="4231"/>
                        <a:pt x="6354" y="1648"/>
                      </a:cubicBezTo>
                      <a:cubicBezTo>
                        <a:pt x="6171" y="1222"/>
                        <a:pt x="5898" y="766"/>
                        <a:pt x="5442" y="766"/>
                      </a:cubicBezTo>
                      <a:cubicBezTo>
                        <a:pt x="5442" y="918"/>
                        <a:pt x="5442" y="1070"/>
                        <a:pt x="5442" y="1222"/>
                      </a:cubicBezTo>
                      <a:cubicBezTo>
                        <a:pt x="5381" y="796"/>
                        <a:pt x="5168" y="371"/>
                        <a:pt x="4803" y="97"/>
                      </a:cubicBezTo>
                      <a:cubicBezTo>
                        <a:pt x="4704" y="31"/>
                        <a:pt x="4584" y="1"/>
                        <a:pt x="4463" y="1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19794;p44">
                  <a:extLst>
                    <a:ext uri="{FF2B5EF4-FFF2-40B4-BE49-F238E27FC236}">
                      <a16:creationId xmlns:a16="http://schemas.microsoft.com/office/drawing/2014/main" id="{C9AD8229-28AF-4924-B6E7-4692D99204E3}"/>
                    </a:ext>
                  </a:extLst>
                </p:cNvPr>
                <p:cNvSpPr/>
                <p:nvPr/>
              </p:nvSpPr>
              <p:spPr>
                <a:xfrm>
                  <a:off x="77300" y="1957224"/>
                  <a:ext cx="845742" cy="269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38" h="8863" extrusionOk="0">
                      <a:moveTo>
                        <a:pt x="4465" y="0"/>
                      </a:moveTo>
                      <a:cubicBezTo>
                        <a:pt x="4017" y="0"/>
                        <a:pt x="3570" y="40"/>
                        <a:pt x="3132" y="139"/>
                      </a:cubicBezTo>
                      <a:cubicBezTo>
                        <a:pt x="1885" y="412"/>
                        <a:pt x="730" y="1354"/>
                        <a:pt x="791" y="2418"/>
                      </a:cubicBezTo>
                      <a:cubicBezTo>
                        <a:pt x="822" y="2965"/>
                        <a:pt x="1186" y="3452"/>
                        <a:pt x="1156" y="4029"/>
                      </a:cubicBezTo>
                      <a:cubicBezTo>
                        <a:pt x="1095" y="4394"/>
                        <a:pt x="974" y="4759"/>
                        <a:pt x="791" y="5123"/>
                      </a:cubicBezTo>
                      <a:cubicBezTo>
                        <a:pt x="244" y="6461"/>
                        <a:pt x="1" y="7555"/>
                        <a:pt x="548" y="8862"/>
                      </a:cubicBezTo>
                      <a:cubicBezTo>
                        <a:pt x="1642" y="7981"/>
                        <a:pt x="3436" y="6613"/>
                        <a:pt x="3436" y="6613"/>
                      </a:cubicBezTo>
                      <a:cubicBezTo>
                        <a:pt x="3436" y="6613"/>
                        <a:pt x="2615" y="4090"/>
                        <a:pt x="3952" y="3178"/>
                      </a:cubicBezTo>
                      <a:cubicBezTo>
                        <a:pt x="4408" y="2844"/>
                        <a:pt x="4925" y="2661"/>
                        <a:pt x="5472" y="2570"/>
                      </a:cubicBezTo>
                      <a:cubicBezTo>
                        <a:pt x="6213" y="2389"/>
                        <a:pt x="6966" y="2305"/>
                        <a:pt x="7716" y="2305"/>
                      </a:cubicBezTo>
                      <a:cubicBezTo>
                        <a:pt x="8226" y="2305"/>
                        <a:pt x="8736" y="2344"/>
                        <a:pt x="9241" y="2418"/>
                      </a:cubicBezTo>
                      <a:cubicBezTo>
                        <a:pt x="9819" y="2540"/>
                        <a:pt x="10427" y="2631"/>
                        <a:pt x="11004" y="2661"/>
                      </a:cubicBezTo>
                      <a:cubicBezTo>
                        <a:pt x="11794" y="2631"/>
                        <a:pt x="12554" y="2540"/>
                        <a:pt x="13314" y="2418"/>
                      </a:cubicBezTo>
                      <a:cubicBezTo>
                        <a:pt x="13535" y="2404"/>
                        <a:pt x="13756" y="2398"/>
                        <a:pt x="13977" y="2398"/>
                      </a:cubicBezTo>
                      <a:cubicBezTo>
                        <a:pt x="15221" y="2398"/>
                        <a:pt x="16469" y="2613"/>
                        <a:pt x="17630" y="3026"/>
                      </a:cubicBezTo>
                      <a:cubicBezTo>
                        <a:pt x="20609" y="3938"/>
                        <a:pt x="23406" y="5427"/>
                        <a:pt x="25837" y="7373"/>
                      </a:cubicBezTo>
                      <a:cubicBezTo>
                        <a:pt x="24044" y="5579"/>
                        <a:pt x="22159" y="3756"/>
                        <a:pt x="19637" y="2753"/>
                      </a:cubicBezTo>
                      <a:cubicBezTo>
                        <a:pt x="18056" y="2084"/>
                        <a:pt x="16293" y="1810"/>
                        <a:pt x="14560" y="1506"/>
                      </a:cubicBezTo>
                      <a:lnTo>
                        <a:pt x="6840" y="260"/>
                      </a:lnTo>
                      <a:cubicBezTo>
                        <a:pt x="6063" y="124"/>
                        <a:pt x="5261" y="0"/>
                        <a:pt x="4465" y="0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19795;p44">
                  <a:extLst>
                    <a:ext uri="{FF2B5EF4-FFF2-40B4-BE49-F238E27FC236}">
                      <a16:creationId xmlns:a16="http://schemas.microsoft.com/office/drawing/2014/main" id="{9365ABAA-4DA3-408D-95FE-152D53D7E05D}"/>
                    </a:ext>
                  </a:extLst>
                </p:cNvPr>
                <p:cNvSpPr/>
                <p:nvPr/>
              </p:nvSpPr>
              <p:spPr>
                <a:xfrm>
                  <a:off x="1088066" y="2303574"/>
                  <a:ext cx="322415" cy="5826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0" h="19151" extrusionOk="0">
                      <a:moveTo>
                        <a:pt x="366" y="1"/>
                      </a:moveTo>
                      <a:lnTo>
                        <a:pt x="366" y="1"/>
                      </a:lnTo>
                      <a:cubicBezTo>
                        <a:pt x="383" y="13"/>
                        <a:pt x="401" y="25"/>
                        <a:pt x="419" y="37"/>
                      </a:cubicBezTo>
                      <a:lnTo>
                        <a:pt x="419" y="37"/>
                      </a:lnTo>
                      <a:cubicBezTo>
                        <a:pt x="401" y="25"/>
                        <a:pt x="384" y="13"/>
                        <a:pt x="366" y="1"/>
                      </a:cubicBezTo>
                      <a:close/>
                      <a:moveTo>
                        <a:pt x="419" y="37"/>
                      </a:moveTo>
                      <a:lnTo>
                        <a:pt x="419" y="37"/>
                      </a:lnTo>
                      <a:cubicBezTo>
                        <a:pt x="1850" y="1020"/>
                        <a:pt x="2874" y="2872"/>
                        <a:pt x="4196" y="3983"/>
                      </a:cubicBezTo>
                      <a:cubicBezTo>
                        <a:pt x="5563" y="5107"/>
                        <a:pt x="6566" y="6597"/>
                        <a:pt x="7114" y="8268"/>
                      </a:cubicBezTo>
                      <a:cubicBezTo>
                        <a:pt x="7296" y="8633"/>
                        <a:pt x="7326" y="9028"/>
                        <a:pt x="7205" y="9424"/>
                      </a:cubicBezTo>
                      <a:cubicBezTo>
                        <a:pt x="7048" y="9714"/>
                        <a:pt x="6760" y="9890"/>
                        <a:pt x="6450" y="9890"/>
                      </a:cubicBezTo>
                      <a:cubicBezTo>
                        <a:pt x="6338" y="9890"/>
                        <a:pt x="6223" y="9867"/>
                        <a:pt x="6110" y="9819"/>
                      </a:cubicBezTo>
                      <a:lnTo>
                        <a:pt x="6110" y="9819"/>
                      </a:lnTo>
                      <a:cubicBezTo>
                        <a:pt x="7965" y="10943"/>
                        <a:pt x="7873" y="13740"/>
                        <a:pt x="5958" y="14925"/>
                      </a:cubicBezTo>
                      <a:cubicBezTo>
                        <a:pt x="5209" y="15396"/>
                        <a:pt x="4199" y="15537"/>
                        <a:pt x="3182" y="15537"/>
                      </a:cubicBezTo>
                      <a:cubicBezTo>
                        <a:pt x="2425" y="15537"/>
                        <a:pt x="1665" y="15459"/>
                        <a:pt x="1004" y="15381"/>
                      </a:cubicBezTo>
                      <a:cubicBezTo>
                        <a:pt x="518" y="16901"/>
                        <a:pt x="274" y="17965"/>
                        <a:pt x="1" y="19150"/>
                      </a:cubicBezTo>
                      <a:cubicBezTo>
                        <a:pt x="2767" y="18998"/>
                        <a:pt x="5381" y="17843"/>
                        <a:pt x="7326" y="15867"/>
                      </a:cubicBezTo>
                      <a:cubicBezTo>
                        <a:pt x="7630" y="15442"/>
                        <a:pt x="8025" y="15138"/>
                        <a:pt x="8481" y="14895"/>
                      </a:cubicBezTo>
                      <a:cubicBezTo>
                        <a:pt x="8755" y="14834"/>
                        <a:pt x="9028" y="14743"/>
                        <a:pt x="9302" y="14621"/>
                      </a:cubicBezTo>
                      <a:cubicBezTo>
                        <a:pt x="9667" y="14378"/>
                        <a:pt x="9849" y="13952"/>
                        <a:pt x="9849" y="13527"/>
                      </a:cubicBezTo>
                      <a:cubicBezTo>
                        <a:pt x="9819" y="12311"/>
                        <a:pt x="9120" y="11247"/>
                        <a:pt x="8025" y="10791"/>
                      </a:cubicBezTo>
                      <a:cubicBezTo>
                        <a:pt x="8664" y="9971"/>
                        <a:pt x="8481" y="8876"/>
                        <a:pt x="8117" y="7995"/>
                      </a:cubicBezTo>
                      <a:cubicBezTo>
                        <a:pt x="6817" y="4640"/>
                        <a:pt x="3593" y="2186"/>
                        <a:pt x="419" y="37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19796;p44">
                  <a:extLst>
                    <a:ext uri="{FF2B5EF4-FFF2-40B4-BE49-F238E27FC236}">
                      <a16:creationId xmlns:a16="http://schemas.microsoft.com/office/drawing/2014/main" id="{EC65CE74-C1F2-49DF-A488-06CB5F7C0557}"/>
                    </a:ext>
                  </a:extLst>
                </p:cNvPr>
                <p:cNvSpPr/>
                <p:nvPr/>
              </p:nvSpPr>
              <p:spPr>
                <a:xfrm>
                  <a:off x="1057235" y="2223132"/>
                  <a:ext cx="149293" cy="96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1" h="3178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365" y="639"/>
                        <a:pt x="821" y="1186"/>
                        <a:pt x="1368" y="1703"/>
                      </a:cubicBezTo>
                      <a:cubicBezTo>
                        <a:pt x="1460" y="1794"/>
                        <a:pt x="1551" y="1885"/>
                        <a:pt x="1703" y="1946"/>
                      </a:cubicBezTo>
                      <a:cubicBezTo>
                        <a:pt x="1794" y="1976"/>
                        <a:pt x="1916" y="1976"/>
                        <a:pt x="2007" y="2007"/>
                      </a:cubicBezTo>
                      <a:cubicBezTo>
                        <a:pt x="2098" y="2037"/>
                        <a:pt x="2220" y="2098"/>
                        <a:pt x="2311" y="2159"/>
                      </a:cubicBezTo>
                      <a:cubicBezTo>
                        <a:pt x="2537" y="2300"/>
                        <a:pt x="3736" y="3177"/>
                        <a:pt x="4147" y="3177"/>
                      </a:cubicBezTo>
                      <a:cubicBezTo>
                        <a:pt x="4178" y="3177"/>
                        <a:pt x="4204" y="3172"/>
                        <a:pt x="4226" y="3162"/>
                      </a:cubicBezTo>
                      <a:cubicBezTo>
                        <a:pt x="4560" y="3040"/>
                        <a:pt x="4165" y="2584"/>
                        <a:pt x="4074" y="2402"/>
                      </a:cubicBezTo>
                      <a:cubicBezTo>
                        <a:pt x="3314" y="1307"/>
                        <a:pt x="2189" y="517"/>
                        <a:pt x="882" y="244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3" name="Google Shape;19797;p44">
                <a:extLst>
                  <a:ext uri="{FF2B5EF4-FFF2-40B4-BE49-F238E27FC236}">
                    <a16:creationId xmlns:a16="http://schemas.microsoft.com/office/drawing/2014/main" id="{5CA576B1-1E4D-4EB4-88B5-1F083A074DD0}"/>
                  </a:ext>
                </a:extLst>
              </p:cNvPr>
              <p:cNvSpPr/>
              <p:nvPr/>
            </p:nvSpPr>
            <p:spPr>
              <a:xfrm>
                <a:off x="4510375" y="3618603"/>
                <a:ext cx="3459367" cy="1960557"/>
              </a:xfrm>
              <a:custGeom>
                <a:avLst/>
                <a:gdLst/>
                <a:ahLst/>
                <a:cxnLst/>
                <a:rect l="l" t="t" r="r" b="b"/>
                <a:pathLst>
                  <a:path w="105686" h="64439" extrusionOk="0">
                    <a:moveTo>
                      <a:pt x="78026" y="15988"/>
                    </a:moveTo>
                    <a:cubicBezTo>
                      <a:pt x="79303" y="10608"/>
                      <a:pt x="79485" y="4742"/>
                      <a:pt x="75837" y="0"/>
                    </a:cubicBezTo>
                    <a:cubicBezTo>
                      <a:pt x="78907" y="912"/>
                      <a:pt x="81886" y="2098"/>
                      <a:pt x="84743" y="3587"/>
                    </a:cubicBezTo>
                    <a:cubicBezTo>
                      <a:pt x="86142" y="4317"/>
                      <a:pt x="87570" y="5168"/>
                      <a:pt x="88208" y="6383"/>
                    </a:cubicBezTo>
                    <a:cubicBezTo>
                      <a:pt x="89151" y="8177"/>
                      <a:pt x="88117" y="10183"/>
                      <a:pt x="86689" y="11794"/>
                    </a:cubicBezTo>
                    <a:cubicBezTo>
                      <a:pt x="85291" y="13405"/>
                      <a:pt x="83497" y="14864"/>
                      <a:pt x="82676" y="16688"/>
                    </a:cubicBezTo>
                    <a:cubicBezTo>
                      <a:pt x="82190" y="17751"/>
                      <a:pt x="82129" y="18998"/>
                      <a:pt x="82889" y="20001"/>
                    </a:cubicBezTo>
                    <a:cubicBezTo>
                      <a:pt x="83558" y="20913"/>
                      <a:pt x="84865" y="21520"/>
                      <a:pt x="85442" y="22463"/>
                    </a:cubicBezTo>
                    <a:cubicBezTo>
                      <a:pt x="86446" y="24134"/>
                      <a:pt x="84804" y="26019"/>
                      <a:pt x="82889" y="27174"/>
                    </a:cubicBezTo>
                    <a:cubicBezTo>
                      <a:pt x="81005" y="28299"/>
                      <a:pt x="78664" y="29150"/>
                      <a:pt x="77479" y="30730"/>
                    </a:cubicBezTo>
                    <a:cubicBezTo>
                      <a:pt x="77205" y="31095"/>
                      <a:pt x="77023" y="31551"/>
                      <a:pt x="77357" y="31885"/>
                    </a:cubicBezTo>
                    <a:cubicBezTo>
                      <a:pt x="77692" y="32220"/>
                      <a:pt x="78178" y="32159"/>
                      <a:pt x="78603" y="32159"/>
                    </a:cubicBezTo>
                    <a:cubicBezTo>
                      <a:pt x="80427" y="32098"/>
                      <a:pt x="82190" y="31855"/>
                      <a:pt x="83923" y="31399"/>
                    </a:cubicBezTo>
                    <a:lnTo>
                      <a:pt x="81765" y="33588"/>
                    </a:lnTo>
                    <a:cubicBezTo>
                      <a:pt x="90063" y="31460"/>
                      <a:pt x="98087" y="28420"/>
                      <a:pt x="105686" y="24469"/>
                    </a:cubicBezTo>
                    <a:cubicBezTo>
                      <a:pt x="98209" y="31338"/>
                      <a:pt x="90519" y="38086"/>
                      <a:pt x="82676" y="44712"/>
                    </a:cubicBezTo>
                    <a:cubicBezTo>
                      <a:pt x="81886" y="45472"/>
                      <a:pt x="80974" y="46050"/>
                      <a:pt x="79971" y="46445"/>
                    </a:cubicBezTo>
                    <a:cubicBezTo>
                      <a:pt x="78543" y="46931"/>
                      <a:pt x="76871" y="46840"/>
                      <a:pt x="75321" y="46870"/>
                    </a:cubicBezTo>
                    <a:cubicBezTo>
                      <a:pt x="70123" y="46992"/>
                      <a:pt x="65077" y="49150"/>
                      <a:pt x="62281" y="52372"/>
                    </a:cubicBezTo>
                    <a:cubicBezTo>
                      <a:pt x="61278" y="53557"/>
                      <a:pt x="60488" y="54895"/>
                      <a:pt x="58998" y="55776"/>
                    </a:cubicBezTo>
                    <a:cubicBezTo>
                      <a:pt x="57874" y="56445"/>
                      <a:pt x="56445" y="56749"/>
                      <a:pt x="55047" y="57053"/>
                    </a:cubicBezTo>
                    <a:lnTo>
                      <a:pt x="19788" y="64439"/>
                    </a:lnTo>
                    <a:cubicBezTo>
                      <a:pt x="31916" y="61825"/>
                      <a:pt x="43709" y="57904"/>
                      <a:pt x="55016" y="52767"/>
                    </a:cubicBezTo>
                    <a:lnTo>
                      <a:pt x="40670" y="54196"/>
                    </a:lnTo>
                    <a:cubicBezTo>
                      <a:pt x="38390" y="54348"/>
                      <a:pt x="36110" y="54712"/>
                      <a:pt x="33891" y="55229"/>
                    </a:cubicBezTo>
                    <a:cubicBezTo>
                      <a:pt x="31976" y="55746"/>
                      <a:pt x="30213" y="56536"/>
                      <a:pt x="28390" y="57174"/>
                    </a:cubicBezTo>
                    <a:cubicBezTo>
                      <a:pt x="19666" y="60336"/>
                      <a:pt x="9696" y="60761"/>
                      <a:pt x="0" y="61096"/>
                    </a:cubicBezTo>
                    <a:cubicBezTo>
                      <a:pt x="7356" y="60822"/>
                      <a:pt x="15928" y="58026"/>
                      <a:pt x="22858" y="56323"/>
                    </a:cubicBezTo>
                    <a:cubicBezTo>
                      <a:pt x="30183" y="54500"/>
                      <a:pt x="37265" y="52311"/>
                      <a:pt x="44499" y="50335"/>
                    </a:cubicBezTo>
                    <a:cubicBezTo>
                      <a:pt x="56171" y="47174"/>
                      <a:pt x="65229" y="39454"/>
                      <a:pt x="70913" y="31429"/>
                    </a:cubicBezTo>
                    <a:cubicBezTo>
                      <a:pt x="74257" y="26779"/>
                      <a:pt x="76658" y="21551"/>
                      <a:pt x="78026" y="15988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" name="Google Shape;19798;p44">
              <a:extLst>
                <a:ext uri="{FF2B5EF4-FFF2-40B4-BE49-F238E27FC236}">
                  <a16:creationId xmlns:a16="http://schemas.microsoft.com/office/drawing/2014/main" id="{8A077A75-ED60-49E8-99FC-73057C7CB5F1}"/>
                </a:ext>
              </a:extLst>
            </p:cNvPr>
            <p:cNvGrpSpPr/>
            <p:nvPr/>
          </p:nvGrpSpPr>
          <p:grpSpPr>
            <a:xfrm rot="-254958">
              <a:off x="4001620" y="2473396"/>
              <a:ext cx="980024" cy="535772"/>
              <a:chOff x="2447046" y="857325"/>
              <a:chExt cx="979976" cy="535745"/>
            </a:xfrm>
          </p:grpSpPr>
          <p:sp>
            <p:nvSpPr>
              <p:cNvPr id="30" name="Google Shape;19799;p44">
                <a:extLst>
                  <a:ext uri="{FF2B5EF4-FFF2-40B4-BE49-F238E27FC236}">
                    <a16:creationId xmlns:a16="http://schemas.microsoft.com/office/drawing/2014/main" id="{0FE63600-BB48-4313-AB1D-19DCE97A311A}"/>
                  </a:ext>
                </a:extLst>
              </p:cNvPr>
              <p:cNvSpPr/>
              <p:nvPr/>
            </p:nvSpPr>
            <p:spPr>
              <a:xfrm>
                <a:off x="2447046" y="952979"/>
                <a:ext cx="357210" cy="197458"/>
              </a:xfrm>
              <a:custGeom>
                <a:avLst/>
                <a:gdLst/>
                <a:ahLst/>
                <a:cxnLst/>
                <a:rect l="l" t="t" r="r" b="b"/>
                <a:pathLst>
                  <a:path w="10913" h="6490" extrusionOk="0">
                    <a:moveTo>
                      <a:pt x="7615" y="0"/>
                    </a:moveTo>
                    <a:cubicBezTo>
                      <a:pt x="7539" y="0"/>
                      <a:pt x="7463" y="15"/>
                      <a:pt x="7387" y="46"/>
                    </a:cubicBezTo>
                    <a:cubicBezTo>
                      <a:pt x="4438" y="593"/>
                      <a:pt x="1915" y="2569"/>
                      <a:pt x="152" y="5000"/>
                    </a:cubicBezTo>
                    <a:cubicBezTo>
                      <a:pt x="92" y="5091"/>
                      <a:pt x="31" y="5183"/>
                      <a:pt x="0" y="5304"/>
                    </a:cubicBezTo>
                    <a:cubicBezTo>
                      <a:pt x="0" y="5426"/>
                      <a:pt x="0" y="5547"/>
                      <a:pt x="61" y="5669"/>
                    </a:cubicBezTo>
                    <a:cubicBezTo>
                      <a:pt x="183" y="5942"/>
                      <a:pt x="335" y="6216"/>
                      <a:pt x="517" y="6490"/>
                    </a:cubicBezTo>
                    <a:cubicBezTo>
                      <a:pt x="1216" y="5395"/>
                      <a:pt x="2250" y="4575"/>
                      <a:pt x="3496" y="4210"/>
                    </a:cubicBezTo>
                    <a:cubicBezTo>
                      <a:pt x="3946" y="4048"/>
                      <a:pt x="4418" y="3960"/>
                      <a:pt x="4892" y="3960"/>
                    </a:cubicBezTo>
                    <a:cubicBezTo>
                      <a:pt x="5218" y="3960"/>
                      <a:pt x="5545" y="4002"/>
                      <a:pt x="5867" y="4088"/>
                    </a:cubicBezTo>
                    <a:cubicBezTo>
                      <a:pt x="6657" y="4271"/>
                      <a:pt x="7326" y="4848"/>
                      <a:pt x="7630" y="5608"/>
                    </a:cubicBezTo>
                    <a:cubicBezTo>
                      <a:pt x="8207" y="5061"/>
                      <a:pt x="8785" y="4514"/>
                      <a:pt x="9302" y="3967"/>
                    </a:cubicBezTo>
                    <a:cubicBezTo>
                      <a:pt x="9545" y="3693"/>
                      <a:pt x="9788" y="3420"/>
                      <a:pt x="10061" y="3146"/>
                    </a:cubicBezTo>
                    <a:cubicBezTo>
                      <a:pt x="10305" y="2903"/>
                      <a:pt x="10761" y="2569"/>
                      <a:pt x="10821" y="2295"/>
                    </a:cubicBezTo>
                    <a:cubicBezTo>
                      <a:pt x="10913" y="1869"/>
                      <a:pt x="9879" y="1717"/>
                      <a:pt x="9545" y="1535"/>
                    </a:cubicBezTo>
                    <a:cubicBezTo>
                      <a:pt x="9028" y="1201"/>
                      <a:pt x="8542" y="806"/>
                      <a:pt x="8177" y="319"/>
                    </a:cubicBezTo>
                    <a:cubicBezTo>
                      <a:pt x="8086" y="198"/>
                      <a:pt x="7964" y="107"/>
                      <a:pt x="7843" y="46"/>
                    </a:cubicBezTo>
                    <a:cubicBezTo>
                      <a:pt x="7767" y="15"/>
                      <a:pt x="7691" y="0"/>
                      <a:pt x="7615" y="0"/>
                    </a:cubicBezTo>
                    <a:close/>
                  </a:path>
                </a:pathLst>
              </a:custGeom>
              <a:solidFill>
                <a:srgbClr val="2E57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9800;p44">
                <a:extLst>
                  <a:ext uri="{FF2B5EF4-FFF2-40B4-BE49-F238E27FC236}">
                    <a16:creationId xmlns:a16="http://schemas.microsoft.com/office/drawing/2014/main" id="{E8F6A6CC-A16F-40A5-ABEE-D1BDD5CB904B}"/>
                  </a:ext>
                </a:extLst>
              </p:cNvPr>
              <p:cNvSpPr/>
              <p:nvPr/>
            </p:nvSpPr>
            <p:spPr>
              <a:xfrm>
                <a:off x="2552502" y="1212377"/>
                <a:ext cx="346277" cy="180694"/>
              </a:xfrm>
              <a:custGeom>
                <a:avLst/>
                <a:gdLst/>
                <a:ahLst/>
                <a:cxnLst/>
                <a:rect l="l" t="t" r="r" b="b"/>
                <a:pathLst>
                  <a:path w="10579" h="5939" extrusionOk="0">
                    <a:moveTo>
                      <a:pt x="7964" y="0"/>
                    </a:moveTo>
                    <a:cubicBezTo>
                      <a:pt x="7204" y="0"/>
                      <a:pt x="6414" y="0"/>
                      <a:pt x="5624" y="30"/>
                    </a:cubicBezTo>
                    <a:cubicBezTo>
                      <a:pt x="5958" y="790"/>
                      <a:pt x="5897" y="1641"/>
                      <a:pt x="5472" y="2341"/>
                    </a:cubicBezTo>
                    <a:cubicBezTo>
                      <a:pt x="5046" y="3040"/>
                      <a:pt x="4438" y="3587"/>
                      <a:pt x="3709" y="3952"/>
                    </a:cubicBezTo>
                    <a:cubicBezTo>
                      <a:pt x="2922" y="4366"/>
                      <a:pt x="2065" y="4582"/>
                      <a:pt x="1204" y="4582"/>
                    </a:cubicBezTo>
                    <a:cubicBezTo>
                      <a:pt x="801" y="4582"/>
                      <a:pt x="398" y="4535"/>
                      <a:pt x="0" y="4438"/>
                    </a:cubicBezTo>
                    <a:lnTo>
                      <a:pt x="0" y="4438"/>
                    </a:lnTo>
                    <a:cubicBezTo>
                      <a:pt x="31" y="4772"/>
                      <a:pt x="122" y="5076"/>
                      <a:pt x="274" y="5350"/>
                    </a:cubicBezTo>
                    <a:cubicBezTo>
                      <a:pt x="304" y="5471"/>
                      <a:pt x="365" y="5562"/>
                      <a:pt x="456" y="5654"/>
                    </a:cubicBezTo>
                    <a:cubicBezTo>
                      <a:pt x="578" y="5684"/>
                      <a:pt x="669" y="5745"/>
                      <a:pt x="791" y="5745"/>
                    </a:cubicBezTo>
                    <a:cubicBezTo>
                      <a:pt x="1559" y="5872"/>
                      <a:pt x="2344" y="5938"/>
                      <a:pt x="3128" y="5938"/>
                    </a:cubicBezTo>
                    <a:cubicBezTo>
                      <a:pt x="5353" y="5938"/>
                      <a:pt x="7572" y="5400"/>
                      <a:pt x="9393" y="4164"/>
                    </a:cubicBezTo>
                    <a:cubicBezTo>
                      <a:pt x="9545" y="4073"/>
                      <a:pt x="9636" y="3952"/>
                      <a:pt x="9727" y="3830"/>
                    </a:cubicBezTo>
                    <a:cubicBezTo>
                      <a:pt x="9757" y="3678"/>
                      <a:pt x="9788" y="3526"/>
                      <a:pt x="9757" y="3404"/>
                    </a:cubicBezTo>
                    <a:cubicBezTo>
                      <a:pt x="9666" y="2766"/>
                      <a:pt x="9697" y="2158"/>
                      <a:pt x="9849" y="1550"/>
                    </a:cubicBezTo>
                    <a:cubicBezTo>
                      <a:pt x="9940" y="1186"/>
                      <a:pt x="10578" y="334"/>
                      <a:pt x="10213" y="122"/>
                    </a:cubicBezTo>
                    <a:cubicBezTo>
                      <a:pt x="10078" y="37"/>
                      <a:pt x="9821" y="18"/>
                      <a:pt x="9573" y="18"/>
                    </a:cubicBezTo>
                    <a:cubicBezTo>
                      <a:pt x="9374" y="18"/>
                      <a:pt x="9180" y="30"/>
                      <a:pt x="9058" y="30"/>
                    </a:cubicBezTo>
                    <a:cubicBezTo>
                      <a:pt x="8694" y="30"/>
                      <a:pt x="8329" y="0"/>
                      <a:pt x="7964" y="0"/>
                    </a:cubicBezTo>
                    <a:close/>
                  </a:path>
                </a:pathLst>
              </a:custGeom>
              <a:solidFill>
                <a:srgbClr val="2E57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9801;p44">
                <a:extLst>
                  <a:ext uri="{FF2B5EF4-FFF2-40B4-BE49-F238E27FC236}">
                    <a16:creationId xmlns:a16="http://schemas.microsoft.com/office/drawing/2014/main" id="{89E9A2CC-DB35-4349-8075-F42D635E3EDF}"/>
                  </a:ext>
                </a:extLst>
              </p:cNvPr>
              <p:cNvSpPr/>
              <p:nvPr/>
            </p:nvSpPr>
            <p:spPr>
              <a:xfrm>
                <a:off x="2631087" y="857325"/>
                <a:ext cx="794974" cy="389288"/>
              </a:xfrm>
              <a:custGeom>
                <a:avLst/>
                <a:gdLst/>
                <a:ahLst/>
                <a:cxnLst/>
                <a:rect l="l" t="t" r="r" b="b"/>
                <a:pathLst>
                  <a:path w="24287" h="12795" extrusionOk="0">
                    <a:moveTo>
                      <a:pt x="16571" y="0"/>
                    </a:moveTo>
                    <a:cubicBezTo>
                      <a:pt x="14872" y="0"/>
                      <a:pt x="13096" y="183"/>
                      <a:pt x="11490" y="697"/>
                    </a:cubicBezTo>
                    <a:cubicBezTo>
                      <a:pt x="7812" y="1913"/>
                      <a:pt x="4195" y="5196"/>
                      <a:pt x="1247" y="7992"/>
                    </a:cubicBezTo>
                    <a:lnTo>
                      <a:pt x="1" y="9178"/>
                    </a:lnTo>
                    <a:lnTo>
                      <a:pt x="761" y="11001"/>
                    </a:lnTo>
                    <a:lnTo>
                      <a:pt x="1520" y="12795"/>
                    </a:lnTo>
                    <a:lnTo>
                      <a:pt x="3223" y="12764"/>
                    </a:lnTo>
                    <a:cubicBezTo>
                      <a:pt x="7296" y="12643"/>
                      <a:pt x="12189" y="12430"/>
                      <a:pt x="15624" y="10606"/>
                    </a:cubicBezTo>
                    <a:cubicBezTo>
                      <a:pt x="18451" y="9147"/>
                      <a:pt x="20883" y="6412"/>
                      <a:pt x="22433" y="4284"/>
                    </a:cubicBezTo>
                    <a:cubicBezTo>
                      <a:pt x="23618" y="2643"/>
                      <a:pt x="24287" y="1336"/>
                      <a:pt x="24165" y="1244"/>
                    </a:cubicBezTo>
                    <a:cubicBezTo>
                      <a:pt x="24104" y="1092"/>
                      <a:pt x="22737" y="637"/>
                      <a:pt x="20761" y="333"/>
                    </a:cubicBezTo>
                    <a:cubicBezTo>
                      <a:pt x="19542" y="146"/>
                      <a:pt x="18087" y="0"/>
                      <a:pt x="16571" y="0"/>
                    </a:cubicBez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9802;p44">
                <a:extLst>
                  <a:ext uri="{FF2B5EF4-FFF2-40B4-BE49-F238E27FC236}">
                    <a16:creationId xmlns:a16="http://schemas.microsoft.com/office/drawing/2014/main" id="{D4F9E695-2491-43D8-97C1-9AC367DF2A53}"/>
                  </a:ext>
                </a:extLst>
              </p:cNvPr>
              <p:cNvSpPr/>
              <p:nvPr/>
            </p:nvSpPr>
            <p:spPr>
              <a:xfrm>
                <a:off x="2631087" y="1100476"/>
                <a:ext cx="105497" cy="146131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4803" extrusionOk="0">
                    <a:moveTo>
                      <a:pt x="1247" y="0"/>
                    </a:moveTo>
                    <a:lnTo>
                      <a:pt x="1" y="1186"/>
                    </a:lnTo>
                    <a:lnTo>
                      <a:pt x="761" y="3009"/>
                    </a:lnTo>
                    <a:lnTo>
                      <a:pt x="1520" y="4803"/>
                    </a:lnTo>
                    <a:lnTo>
                      <a:pt x="3223" y="4772"/>
                    </a:lnTo>
                    <a:lnTo>
                      <a:pt x="1247" y="0"/>
                    </a:ln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9803;p44">
                <a:extLst>
                  <a:ext uri="{FF2B5EF4-FFF2-40B4-BE49-F238E27FC236}">
                    <a16:creationId xmlns:a16="http://schemas.microsoft.com/office/drawing/2014/main" id="{19E3025E-489B-454E-B920-27DDA2B0BA85}"/>
                  </a:ext>
                </a:extLst>
              </p:cNvPr>
              <p:cNvSpPr/>
              <p:nvPr/>
            </p:nvSpPr>
            <p:spPr>
              <a:xfrm>
                <a:off x="3311575" y="867462"/>
                <a:ext cx="115448" cy="121183"/>
              </a:xfrm>
              <a:custGeom>
                <a:avLst/>
                <a:gdLst/>
                <a:ahLst/>
                <a:cxnLst/>
                <a:rect l="l" t="t" r="r" b="b"/>
                <a:pathLst>
                  <a:path w="3527" h="3983" extrusionOk="0">
                    <a:moveTo>
                      <a:pt x="0" y="1"/>
                    </a:moveTo>
                    <a:lnTo>
                      <a:pt x="1672" y="3983"/>
                    </a:lnTo>
                    <a:cubicBezTo>
                      <a:pt x="2858" y="2311"/>
                      <a:pt x="3526" y="1034"/>
                      <a:pt x="3405" y="913"/>
                    </a:cubicBezTo>
                    <a:cubicBezTo>
                      <a:pt x="3344" y="761"/>
                      <a:pt x="1976" y="305"/>
                      <a:pt x="0" y="1"/>
                    </a:cubicBezTo>
                    <a:close/>
                  </a:path>
                </a:pathLst>
              </a:custGeom>
              <a:solidFill>
                <a:srgbClr val="2E57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9804;p44">
                <a:extLst>
                  <a:ext uri="{FF2B5EF4-FFF2-40B4-BE49-F238E27FC236}">
                    <a16:creationId xmlns:a16="http://schemas.microsoft.com/office/drawing/2014/main" id="{DC73B0C8-6F6E-46F6-AEF2-EFD4CA442031}"/>
                  </a:ext>
                </a:extLst>
              </p:cNvPr>
              <p:cNvSpPr/>
              <p:nvPr/>
            </p:nvSpPr>
            <p:spPr>
              <a:xfrm>
                <a:off x="3045055" y="912059"/>
                <a:ext cx="218817" cy="174061"/>
              </a:xfrm>
              <a:custGeom>
                <a:avLst/>
                <a:gdLst/>
                <a:ahLst/>
                <a:cxnLst/>
                <a:rect l="l" t="t" r="r" b="b"/>
                <a:pathLst>
                  <a:path w="6685" h="5721" extrusionOk="0">
                    <a:moveTo>
                      <a:pt x="3447" y="0"/>
                    </a:moveTo>
                    <a:cubicBezTo>
                      <a:pt x="2376" y="0"/>
                      <a:pt x="1304" y="585"/>
                      <a:pt x="818" y="1755"/>
                    </a:cubicBezTo>
                    <a:cubicBezTo>
                      <a:pt x="0" y="3748"/>
                      <a:pt x="1524" y="5720"/>
                      <a:pt x="3439" y="5720"/>
                    </a:cubicBezTo>
                    <a:cubicBezTo>
                      <a:pt x="3802" y="5720"/>
                      <a:pt x="4179" y="5649"/>
                      <a:pt x="4557" y="5494"/>
                    </a:cubicBezTo>
                    <a:cubicBezTo>
                      <a:pt x="5985" y="4886"/>
                      <a:pt x="6684" y="3214"/>
                      <a:pt x="6076" y="1755"/>
                    </a:cubicBezTo>
                    <a:cubicBezTo>
                      <a:pt x="5590" y="585"/>
                      <a:pt x="4519" y="0"/>
                      <a:pt x="3447" y="0"/>
                    </a:cubicBezTo>
                    <a:close/>
                  </a:path>
                </a:pathLst>
              </a:custGeom>
              <a:solidFill>
                <a:srgbClr val="141A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9805;p44">
                <a:extLst>
                  <a:ext uri="{FF2B5EF4-FFF2-40B4-BE49-F238E27FC236}">
                    <a16:creationId xmlns:a16="http://schemas.microsoft.com/office/drawing/2014/main" id="{7B2930AC-B095-4385-B308-D42870164970}"/>
                  </a:ext>
                </a:extLst>
              </p:cNvPr>
              <p:cNvSpPr/>
              <p:nvPr/>
            </p:nvSpPr>
            <p:spPr>
              <a:xfrm>
                <a:off x="3090714" y="936794"/>
                <a:ext cx="134334" cy="124864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4104" extrusionOk="0">
                    <a:moveTo>
                      <a:pt x="2067" y="0"/>
                    </a:moveTo>
                    <a:cubicBezTo>
                      <a:pt x="912" y="0"/>
                      <a:pt x="0" y="912"/>
                      <a:pt x="0" y="2037"/>
                    </a:cubicBezTo>
                    <a:cubicBezTo>
                      <a:pt x="0" y="3192"/>
                      <a:pt x="912" y="4104"/>
                      <a:pt x="2067" y="4104"/>
                    </a:cubicBezTo>
                    <a:cubicBezTo>
                      <a:pt x="3192" y="4104"/>
                      <a:pt x="4104" y="3192"/>
                      <a:pt x="4104" y="2037"/>
                    </a:cubicBezTo>
                    <a:cubicBezTo>
                      <a:pt x="4104" y="912"/>
                      <a:pt x="3192" y="0"/>
                      <a:pt x="2067" y="0"/>
                    </a:cubicBez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9806;p44">
                <a:extLst>
                  <a:ext uri="{FF2B5EF4-FFF2-40B4-BE49-F238E27FC236}">
                    <a16:creationId xmlns:a16="http://schemas.microsoft.com/office/drawing/2014/main" id="{20A31A83-ED45-4371-9E14-021259583B01}"/>
                  </a:ext>
                </a:extLst>
              </p:cNvPr>
              <p:cNvSpPr/>
              <p:nvPr/>
            </p:nvSpPr>
            <p:spPr>
              <a:xfrm>
                <a:off x="2845043" y="1015623"/>
                <a:ext cx="176068" cy="139134"/>
              </a:xfrm>
              <a:custGeom>
                <a:avLst/>
                <a:gdLst/>
                <a:ahLst/>
                <a:cxnLst/>
                <a:rect l="l" t="t" r="r" b="b"/>
                <a:pathLst>
                  <a:path w="5379" h="4573" extrusionOk="0">
                    <a:moveTo>
                      <a:pt x="2780" y="0"/>
                    </a:moveTo>
                    <a:cubicBezTo>
                      <a:pt x="1921" y="0"/>
                      <a:pt x="1063" y="464"/>
                      <a:pt x="667" y="1391"/>
                    </a:cubicBezTo>
                    <a:cubicBezTo>
                      <a:pt x="0" y="2982"/>
                      <a:pt x="1218" y="4573"/>
                      <a:pt x="2747" y="4573"/>
                    </a:cubicBezTo>
                    <a:cubicBezTo>
                      <a:pt x="3029" y="4573"/>
                      <a:pt x="3322" y="4519"/>
                      <a:pt x="3616" y="4400"/>
                    </a:cubicBezTo>
                    <a:cubicBezTo>
                      <a:pt x="4801" y="3914"/>
                      <a:pt x="5379" y="2576"/>
                      <a:pt x="4892" y="1391"/>
                    </a:cubicBezTo>
                    <a:cubicBezTo>
                      <a:pt x="4497" y="464"/>
                      <a:pt x="3639" y="0"/>
                      <a:pt x="2780" y="0"/>
                    </a:cubicBezTo>
                    <a:close/>
                  </a:path>
                </a:pathLst>
              </a:custGeom>
              <a:solidFill>
                <a:srgbClr val="141A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9807;p44">
                <a:extLst>
                  <a:ext uri="{FF2B5EF4-FFF2-40B4-BE49-F238E27FC236}">
                    <a16:creationId xmlns:a16="http://schemas.microsoft.com/office/drawing/2014/main" id="{467F6EA3-C449-4872-99CF-B68BFEA10FFE}"/>
                  </a:ext>
                </a:extLst>
              </p:cNvPr>
              <p:cNvSpPr/>
              <p:nvPr/>
            </p:nvSpPr>
            <p:spPr>
              <a:xfrm>
                <a:off x="2869754" y="1034821"/>
                <a:ext cx="126478" cy="100342"/>
              </a:xfrm>
              <a:custGeom>
                <a:avLst/>
                <a:gdLst/>
                <a:ahLst/>
                <a:cxnLst/>
                <a:rect l="l" t="t" r="r" b="b"/>
                <a:pathLst>
                  <a:path w="3864" h="3298" extrusionOk="0">
                    <a:moveTo>
                      <a:pt x="1995" y="0"/>
                    </a:moveTo>
                    <a:cubicBezTo>
                      <a:pt x="1371" y="0"/>
                      <a:pt x="748" y="335"/>
                      <a:pt x="460" y="1003"/>
                    </a:cubicBezTo>
                    <a:cubicBezTo>
                      <a:pt x="1" y="2150"/>
                      <a:pt x="888" y="3297"/>
                      <a:pt x="1976" y="3297"/>
                    </a:cubicBezTo>
                    <a:cubicBezTo>
                      <a:pt x="2185" y="3297"/>
                      <a:pt x="2402" y="3255"/>
                      <a:pt x="2618" y="3161"/>
                    </a:cubicBezTo>
                    <a:cubicBezTo>
                      <a:pt x="3469" y="2827"/>
                      <a:pt x="3864" y="1854"/>
                      <a:pt x="3530" y="1003"/>
                    </a:cubicBezTo>
                    <a:cubicBezTo>
                      <a:pt x="3241" y="335"/>
                      <a:pt x="2618" y="0"/>
                      <a:pt x="1995" y="0"/>
                    </a:cubicBez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478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3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3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4" name="Google Shape;19784;p44"/>
          <p:cNvSpPr txBox="1">
            <a:spLocks noGrp="1"/>
          </p:cNvSpPr>
          <p:nvPr>
            <p:ph type="ctrTitle"/>
          </p:nvPr>
        </p:nvSpPr>
        <p:spPr>
          <a:xfrm>
            <a:off x="-1" y="374284"/>
            <a:ext cx="9143999" cy="11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solidFill>
                  <a:srgbClr val="EF3E5B"/>
                </a:solidFill>
                <a:latin typeface="Bodoni MT" panose="02070603080606020203" pitchFamily="18" charset="0"/>
              </a:rPr>
              <a:t>5</a:t>
            </a:r>
            <a:endParaRPr sz="8000" dirty="0">
              <a:solidFill>
                <a:srgbClr val="EF3E5B"/>
              </a:solidFill>
              <a:latin typeface="Bodoni MT" panose="02070603080606020203" pitchFamily="18" charset="0"/>
            </a:endParaRPr>
          </a:p>
        </p:txBody>
      </p:sp>
      <p:sp>
        <p:nvSpPr>
          <p:cNvPr id="19785" name="Google Shape;19785;p44"/>
          <p:cNvSpPr txBox="1">
            <a:spLocks noGrp="1"/>
          </p:cNvSpPr>
          <p:nvPr>
            <p:ph type="subTitle" idx="1"/>
          </p:nvPr>
        </p:nvSpPr>
        <p:spPr>
          <a:xfrm>
            <a:off x="2960171" y="4662650"/>
            <a:ext cx="3430200" cy="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DOTNETMASTERY</a:t>
            </a:r>
            <a:endParaRPr sz="1600" dirty="0"/>
          </a:p>
        </p:txBody>
      </p:sp>
      <p:cxnSp>
        <p:nvCxnSpPr>
          <p:cNvPr id="19786" name="Google Shape;19786;p44"/>
          <p:cNvCxnSpPr/>
          <p:nvPr/>
        </p:nvCxnSpPr>
        <p:spPr>
          <a:xfrm>
            <a:off x="1522507" y="1708029"/>
            <a:ext cx="6169200" cy="0"/>
          </a:xfrm>
          <a:prstGeom prst="straightConnector1">
            <a:avLst/>
          </a:prstGeom>
          <a:noFill/>
          <a:ln w="19050" cap="flat" cmpd="sng">
            <a:solidFill>
              <a:srgbClr val="C3C3C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Google Shape;19784;p44">
            <a:extLst>
              <a:ext uri="{FF2B5EF4-FFF2-40B4-BE49-F238E27FC236}">
                <a16:creationId xmlns:a16="http://schemas.microsoft.com/office/drawing/2014/main" id="{689F232B-2CE2-4855-8B17-96CCA1BD2C72}"/>
              </a:ext>
            </a:extLst>
          </p:cNvPr>
          <p:cNvSpPr txBox="1">
            <a:spLocks/>
          </p:cNvSpPr>
          <p:nvPr/>
        </p:nvSpPr>
        <p:spPr>
          <a:xfrm>
            <a:off x="0" y="1771901"/>
            <a:ext cx="9143999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5200"/>
              <a:buFont typeface="Big Shoulders Text"/>
              <a:buNone/>
              <a:defRPr sz="6000" b="0" i="0" u="none" strike="noStrike" cap="none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5200"/>
              <a:buFont typeface="Big Shoulders Text"/>
              <a:buNone/>
              <a:defRPr sz="5200" b="0" i="0" u="none" strike="noStrike" cap="none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5200"/>
              <a:buFont typeface="Big Shoulders Text"/>
              <a:buNone/>
              <a:defRPr sz="5200" b="0" i="0" u="none" strike="noStrike" cap="none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5200"/>
              <a:buFont typeface="Big Shoulders Text"/>
              <a:buNone/>
              <a:defRPr sz="5200" b="0" i="0" u="none" strike="noStrike" cap="none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5200"/>
              <a:buFont typeface="Big Shoulders Text"/>
              <a:buNone/>
              <a:defRPr sz="5200" b="0" i="0" u="none" strike="noStrike" cap="none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5200"/>
              <a:buFont typeface="Big Shoulders Text"/>
              <a:buNone/>
              <a:defRPr sz="5200" b="0" i="0" u="none" strike="noStrike" cap="none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5200"/>
              <a:buFont typeface="Big Shoulders Text"/>
              <a:buNone/>
              <a:defRPr sz="5200" b="0" i="0" u="none" strike="noStrike" cap="none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5200"/>
              <a:buFont typeface="Big Shoulders Text"/>
              <a:buNone/>
              <a:defRPr sz="5200" b="0" i="0" u="none" strike="noStrike" cap="none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5200"/>
              <a:buFont typeface="Big Shoulders Text"/>
              <a:buNone/>
              <a:defRPr sz="5200" b="0" i="0" u="none" strike="noStrike" cap="none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r>
              <a:rPr lang="en-US" sz="5400" dirty="0">
                <a:solidFill>
                  <a:srgbClr val="00B0F0"/>
                </a:solidFill>
              </a:rPr>
              <a:t>AZURE AD B2C - ROLES</a:t>
            </a:r>
          </a:p>
        </p:txBody>
      </p:sp>
      <p:grpSp>
        <p:nvGrpSpPr>
          <p:cNvPr id="27" name="Google Shape;19787;p44">
            <a:extLst>
              <a:ext uri="{FF2B5EF4-FFF2-40B4-BE49-F238E27FC236}">
                <a16:creationId xmlns:a16="http://schemas.microsoft.com/office/drawing/2014/main" id="{830EAE94-8BF6-4452-A1EB-17CB32BA854C}"/>
              </a:ext>
            </a:extLst>
          </p:cNvPr>
          <p:cNvGrpSpPr/>
          <p:nvPr/>
        </p:nvGrpSpPr>
        <p:grpSpPr>
          <a:xfrm rot="1072970">
            <a:off x="430233" y="4078724"/>
            <a:ext cx="9276397" cy="4825859"/>
            <a:chOff x="863575" y="2473396"/>
            <a:chExt cx="9490102" cy="4937035"/>
          </a:xfrm>
        </p:grpSpPr>
        <p:grpSp>
          <p:nvGrpSpPr>
            <p:cNvPr id="28" name="Google Shape;19788;p44">
              <a:extLst>
                <a:ext uri="{FF2B5EF4-FFF2-40B4-BE49-F238E27FC236}">
                  <a16:creationId xmlns:a16="http://schemas.microsoft.com/office/drawing/2014/main" id="{32F4431C-EF9F-48E2-9F58-2D8BBBFF2C62}"/>
                </a:ext>
              </a:extLst>
            </p:cNvPr>
            <p:cNvGrpSpPr/>
            <p:nvPr/>
          </p:nvGrpSpPr>
          <p:grpSpPr>
            <a:xfrm rot="-369367">
              <a:off x="863575" y="2583971"/>
              <a:ext cx="9490102" cy="4826460"/>
              <a:chOff x="-1565187" y="1087515"/>
              <a:chExt cx="10701345" cy="6271018"/>
            </a:xfrm>
          </p:grpSpPr>
          <p:sp>
            <p:nvSpPr>
              <p:cNvPr id="39" name="Google Shape;19789;p44">
                <a:extLst>
                  <a:ext uri="{FF2B5EF4-FFF2-40B4-BE49-F238E27FC236}">
                    <a16:creationId xmlns:a16="http://schemas.microsoft.com/office/drawing/2014/main" id="{4258A5B8-D222-4601-9F0D-D52EBF5F1B50}"/>
                  </a:ext>
                </a:extLst>
              </p:cNvPr>
              <p:cNvSpPr/>
              <p:nvPr/>
            </p:nvSpPr>
            <p:spPr>
              <a:xfrm>
                <a:off x="-1565187" y="1087515"/>
                <a:ext cx="10701345" cy="6271018"/>
              </a:xfrm>
              <a:custGeom>
                <a:avLst/>
                <a:gdLst/>
                <a:ahLst/>
                <a:cxnLst/>
                <a:rect l="l" t="t" r="r" b="b"/>
                <a:pathLst>
                  <a:path w="344810" h="206114" extrusionOk="0">
                    <a:moveTo>
                      <a:pt x="91917" y="34621"/>
                    </a:moveTo>
                    <a:cubicBezTo>
                      <a:pt x="82282" y="48603"/>
                      <a:pt x="78482" y="64470"/>
                      <a:pt x="79029" y="80093"/>
                    </a:cubicBezTo>
                    <a:cubicBezTo>
                      <a:pt x="79273" y="87084"/>
                      <a:pt x="80397" y="94105"/>
                      <a:pt x="83832" y="100610"/>
                    </a:cubicBezTo>
                    <a:cubicBezTo>
                      <a:pt x="89790" y="111948"/>
                      <a:pt x="102920" y="122161"/>
                      <a:pt x="117602" y="127936"/>
                    </a:cubicBezTo>
                    <a:cubicBezTo>
                      <a:pt x="132283" y="133680"/>
                      <a:pt x="147116" y="138392"/>
                      <a:pt x="163681" y="139972"/>
                    </a:cubicBezTo>
                    <a:cubicBezTo>
                      <a:pt x="189791" y="142434"/>
                      <a:pt x="220065" y="138240"/>
                      <a:pt x="240431" y="126021"/>
                    </a:cubicBezTo>
                    <a:cubicBezTo>
                      <a:pt x="248698" y="121066"/>
                      <a:pt x="255081" y="114440"/>
                      <a:pt x="258668" y="107115"/>
                    </a:cubicBezTo>
                    <a:cubicBezTo>
                      <a:pt x="262468" y="99303"/>
                      <a:pt x="263045" y="90428"/>
                      <a:pt x="258273" y="82920"/>
                    </a:cubicBezTo>
                    <a:cubicBezTo>
                      <a:pt x="253501" y="75443"/>
                      <a:pt x="242832" y="69759"/>
                      <a:pt x="231464" y="70032"/>
                    </a:cubicBezTo>
                    <a:cubicBezTo>
                      <a:pt x="220065" y="70306"/>
                      <a:pt x="209275" y="77540"/>
                      <a:pt x="209579" y="85807"/>
                    </a:cubicBezTo>
                    <a:cubicBezTo>
                      <a:pt x="204868" y="80093"/>
                      <a:pt x="208941" y="71613"/>
                      <a:pt x="217512" y="69242"/>
                    </a:cubicBezTo>
                    <a:cubicBezTo>
                      <a:pt x="220765" y="68360"/>
                      <a:pt x="224412" y="68239"/>
                      <a:pt x="227482" y="67023"/>
                    </a:cubicBezTo>
                    <a:cubicBezTo>
                      <a:pt x="229944" y="66050"/>
                      <a:pt x="231798" y="64439"/>
                      <a:pt x="234139" y="63284"/>
                    </a:cubicBezTo>
                    <a:cubicBezTo>
                      <a:pt x="242498" y="59272"/>
                      <a:pt x="255720" y="64075"/>
                      <a:pt x="256236" y="71339"/>
                    </a:cubicBezTo>
                    <a:cubicBezTo>
                      <a:pt x="256328" y="72433"/>
                      <a:pt x="256176" y="73619"/>
                      <a:pt x="256905" y="74591"/>
                    </a:cubicBezTo>
                    <a:cubicBezTo>
                      <a:pt x="259367" y="77965"/>
                      <a:pt x="266480" y="74774"/>
                      <a:pt x="271708" y="75351"/>
                    </a:cubicBezTo>
                    <a:cubicBezTo>
                      <a:pt x="277118" y="75929"/>
                      <a:pt x="279519" y="80549"/>
                      <a:pt x="280279" y="84470"/>
                    </a:cubicBezTo>
                    <a:cubicBezTo>
                      <a:pt x="281860" y="92677"/>
                      <a:pt x="280918" y="101157"/>
                      <a:pt x="277574" y="108817"/>
                    </a:cubicBezTo>
                    <a:cubicBezTo>
                      <a:pt x="283927" y="105899"/>
                      <a:pt x="288547" y="100185"/>
                      <a:pt x="290097" y="93346"/>
                    </a:cubicBezTo>
                    <a:cubicBezTo>
                      <a:pt x="291435" y="87266"/>
                      <a:pt x="290432" y="81066"/>
                      <a:pt x="289428" y="74956"/>
                    </a:cubicBezTo>
                    <a:cubicBezTo>
                      <a:pt x="296085" y="81370"/>
                      <a:pt x="298942" y="89789"/>
                      <a:pt x="297058" y="97722"/>
                    </a:cubicBezTo>
                    <a:cubicBezTo>
                      <a:pt x="306298" y="76719"/>
                      <a:pt x="302347" y="53983"/>
                      <a:pt x="296176" y="32463"/>
                    </a:cubicBezTo>
                    <a:cubicBezTo>
                      <a:pt x="295021" y="28542"/>
                      <a:pt x="293866" y="24560"/>
                      <a:pt x="294565" y="20579"/>
                    </a:cubicBezTo>
                    <a:cubicBezTo>
                      <a:pt x="295264" y="16627"/>
                      <a:pt x="298274" y="12615"/>
                      <a:pt x="303380" y="11095"/>
                    </a:cubicBezTo>
                    <a:cubicBezTo>
                      <a:pt x="313168" y="8177"/>
                      <a:pt x="322833" y="15533"/>
                      <a:pt x="327180" y="22493"/>
                    </a:cubicBezTo>
                    <a:cubicBezTo>
                      <a:pt x="332925" y="31642"/>
                      <a:pt x="335782" y="41582"/>
                      <a:pt x="338031" y="51521"/>
                    </a:cubicBezTo>
                    <a:cubicBezTo>
                      <a:pt x="342013" y="69151"/>
                      <a:pt x="344202" y="87175"/>
                      <a:pt x="344536" y="105261"/>
                    </a:cubicBezTo>
                    <a:cubicBezTo>
                      <a:pt x="344809" y="119182"/>
                      <a:pt x="343928" y="133316"/>
                      <a:pt x="338426" y="146659"/>
                    </a:cubicBezTo>
                    <a:cubicBezTo>
                      <a:pt x="332894" y="160003"/>
                      <a:pt x="322347" y="172648"/>
                      <a:pt x="306450" y="180459"/>
                    </a:cubicBezTo>
                    <a:cubicBezTo>
                      <a:pt x="294140" y="186508"/>
                      <a:pt x="279459" y="189365"/>
                      <a:pt x="265142" y="192101"/>
                    </a:cubicBezTo>
                    <a:cubicBezTo>
                      <a:pt x="239184" y="197025"/>
                      <a:pt x="213105" y="202040"/>
                      <a:pt x="186448" y="204077"/>
                    </a:cubicBezTo>
                    <a:cubicBezTo>
                      <a:pt x="159791" y="206113"/>
                      <a:pt x="132283" y="205110"/>
                      <a:pt x="107145" y="198393"/>
                    </a:cubicBezTo>
                    <a:cubicBezTo>
                      <a:pt x="96385" y="195505"/>
                      <a:pt x="83224" y="191888"/>
                      <a:pt x="74531" y="197359"/>
                    </a:cubicBezTo>
                    <a:cubicBezTo>
                      <a:pt x="72008" y="198970"/>
                      <a:pt x="70123" y="201250"/>
                      <a:pt x="66962" y="202010"/>
                    </a:cubicBezTo>
                    <a:cubicBezTo>
                      <a:pt x="63528" y="202830"/>
                      <a:pt x="59941" y="201584"/>
                      <a:pt x="56780" y="200368"/>
                    </a:cubicBezTo>
                    <a:lnTo>
                      <a:pt x="27813" y="189183"/>
                    </a:lnTo>
                    <a:cubicBezTo>
                      <a:pt x="23010" y="187359"/>
                      <a:pt x="17995" y="185353"/>
                      <a:pt x="15198" y="181949"/>
                    </a:cubicBezTo>
                    <a:cubicBezTo>
                      <a:pt x="10548" y="176234"/>
                      <a:pt x="13071" y="167693"/>
                      <a:pt x="5867" y="163650"/>
                    </a:cubicBezTo>
                    <a:cubicBezTo>
                      <a:pt x="7934" y="160672"/>
                      <a:pt x="1" y="161036"/>
                      <a:pt x="4560" y="160884"/>
                    </a:cubicBezTo>
                    <a:cubicBezTo>
                      <a:pt x="7204" y="132495"/>
                      <a:pt x="3131" y="107267"/>
                      <a:pt x="18816" y="73649"/>
                    </a:cubicBezTo>
                    <a:cubicBezTo>
                      <a:pt x="24530" y="61369"/>
                      <a:pt x="34925" y="50488"/>
                      <a:pt x="46688" y="40700"/>
                    </a:cubicBezTo>
                    <a:cubicBezTo>
                      <a:pt x="71370" y="20183"/>
                      <a:pt x="104531" y="2524"/>
                      <a:pt x="142860" y="1"/>
                    </a:cubicBezTo>
                    <a:cubicBezTo>
                      <a:pt x="120854" y="5259"/>
                      <a:pt x="102069" y="19910"/>
                      <a:pt x="91917" y="34621"/>
                    </a:cubicBezTo>
                    <a:close/>
                  </a:path>
                </a:pathLst>
              </a:custGeom>
              <a:solidFill>
                <a:srgbClr val="F1C9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" name="Google Shape;19790;p44">
                <a:extLst>
                  <a:ext uri="{FF2B5EF4-FFF2-40B4-BE49-F238E27FC236}">
                    <a16:creationId xmlns:a16="http://schemas.microsoft.com/office/drawing/2014/main" id="{CBF899F0-0F59-455E-B56A-A6C51BE0D8D1}"/>
                  </a:ext>
                </a:extLst>
              </p:cNvPr>
              <p:cNvSpPr/>
              <p:nvPr/>
            </p:nvSpPr>
            <p:spPr>
              <a:xfrm>
                <a:off x="-158454" y="1585956"/>
                <a:ext cx="5860132" cy="5066006"/>
              </a:xfrm>
              <a:custGeom>
                <a:avLst/>
                <a:gdLst/>
                <a:ahLst/>
                <a:cxnLst/>
                <a:rect l="l" t="t" r="r" b="b"/>
                <a:pathLst>
                  <a:path w="179031" h="166508" extrusionOk="0">
                    <a:moveTo>
                      <a:pt x="26505" y="22767"/>
                    </a:moveTo>
                    <a:cubicBezTo>
                      <a:pt x="28420" y="20670"/>
                      <a:pt x="30913" y="18907"/>
                      <a:pt x="33405" y="17174"/>
                    </a:cubicBezTo>
                    <a:cubicBezTo>
                      <a:pt x="43648" y="10031"/>
                      <a:pt x="51308" y="7144"/>
                      <a:pt x="61551" y="1"/>
                    </a:cubicBezTo>
                    <a:cubicBezTo>
                      <a:pt x="50579" y="9059"/>
                      <a:pt x="43800" y="14925"/>
                      <a:pt x="36749" y="25928"/>
                    </a:cubicBezTo>
                    <a:cubicBezTo>
                      <a:pt x="26505" y="41856"/>
                      <a:pt x="18481" y="60093"/>
                      <a:pt x="22432" y="77479"/>
                    </a:cubicBezTo>
                    <a:cubicBezTo>
                      <a:pt x="22706" y="78634"/>
                      <a:pt x="23040" y="79820"/>
                      <a:pt x="23891" y="80792"/>
                    </a:cubicBezTo>
                    <a:cubicBezTo>
                      <a:pt x="25077" y="82160"/>
                      <a:pt x="27174" y="82981"/>
                      <a:pt x="28207" y="84409"/>
                    </a:cubicBezTo>
                    <a:cubicBezTo>
                      <a:pt x="29180" y="85716"/>
                      <a:pt x="29089" y="87297"/>
                      <a:pt x="29150" y="88786"/>
                    </a:cubicBezTo>
                    <a:cubicBezTo>
                      <a:pt x="29666" y="101097"/>
                      <a:pt x="41855" y="111340"/>
                      <a:pt x="54560" y="119212"/>
                    </a:cubicBezTo>
                    <a:cubicBezTo>
                      <a:pt x="64287" y="125231"/>
                      <a:pt x="74470" y="130459"/>
                      <a:pt x="85017" y="134927"/>
                    </a:cubicBezTo>
                    <a:cubicBezTo>
                      <a:pt x="70792" y="127571"/>
                      <a:pt x="56232" y="119972"/>
                      <a:pt x="46445" y="109334"/>
                    </a:cubicBezTo>
                    <a:cubicBezTo>
                      <a:pt x="58664" y="118088"/>
                      <a:pt x="74318" y="124197"/>
                      <a:pt x="90944" y="126720"/>
                    </a:cubicBezTo>
                    <a:cubicBezTo>
                      <a:pt x="97266" y="127693"/>
                      <a:pt x="104622" y="128574"/>
                      <a:pt x="107966" y="132708"/>
                    </a:cubicBezTo>
                    <a:cubicBezTo>
                      <a:pt x="109030" y="134015"/>
                      <a:pt x="109546" y="135535"/>
                      <a:pt x="110640" y="136842"/>
                    </a:cubicBezTo>
                    <a:cubicBezTo>
                      <a:pt x="114014" y="140763"/>
                      <a:pt x="121522" y="141219"/>
                      <a:pt x="127662" y="140428"/>
                    </a:cubicBezTo>
                    <a:cubicBezTo>
                      <a:pt x="133832" y="139638"/>
                      <a:pt x="140185" y="137997"/>
                      <a:pt x="146203" y="139273"/>
                    </a:cubicBezTo>
                    <a:cubicBezTo>
                      <a:pt x="149395" y="139973"/>
                      <a:pt x="152191" y="141432"/>
                      <a:pt x="155109" y="142678"/>
                    </a:cubicBezTo>
                    <a:cubicBezTo>
                      <a:pt x="162678" y="145778"/>
                      <a:pt x="170824" y="147267"/>
                      <a:pt x="179031" y="147085"/>
                    </a:cubicBezTo>
                    <a:cubicBezTo>
                      <a:pt x="157055" y="150307"/>
                      <a:pt x="136538" y="157632"/>
                      <a:pt x="114683" y="161341"/>
                    </a:cubicBezTo>
                    <a:cubicBezTo>
                      <a:pt x="99364" y="163955"/>
                      <a:pt x="83558" y="164715"/>
                      <a:pt x="67874" y="165505"/>
                    </a:cubicBezTo>
                    <a:cubicBezTo>
                      <a:pt x="57600" y="165991"/>
                      <a:pt x="47235" y="166508"/>
                      <a:pt x="37052" y="165322"/>
                    </a:cubicBezTo>
                    <a:cubicBezTo>
                      <a:pt x="46779" y="163134"/>
                      <a:pt x="55837" y="159304"/>
                      <a:pt x="63375" y="154258"/>
                    </a:cubicBezTo>
                    <a:cubicBezTo>
                      <a:pt x="53649" y="148149"/>
                      <a:pt x="44378" y="141371"/>
                      <a:pt x="35624" y="133924"/>
                    </a:cubicBezTo>
                    <a:cubicBezTo>
                      <a:pt x="21125" y="121522"/>
                      <a:pt x="8389" y="106781"/>
                      <a:pt x="7265" y="90367"/>
                    </a:cubicBezTo>
                    <a:cubicBezTo>
                      <a:pt x="6231" y="88634"/>
                      <a:pt x="6414" y="86446"/>
                      <a:pt x="7751" y="84957"/>
                    </a:cubicBezTo>
                    <a:cubicBezTo>
                      <a:pt x="8481" y="90823"/>
                      <a:pt x="10517" y="96476"/>
                      <a:pt x="13709" y="101461"/>
                    </a:cubicBezTo>
                    <a:cubicBezTo>
                      <a:pt x="16687" y="98209"/>
                      <a:pt x="14377" y="93893"/>
                      <a:pt x="13283" y="90063"/>
                    </a:cubicBezTo>
                    <a:cubicBezTo>
                      <a:pt x="12432" y="87084"/>
                      <a:pt x="12341" y="84014"/>
                      <a:pt x="12280" y="80975"/>
                    </a:cubicBezTo>
                    <a:lnTo>
                      <a:pt x="11733" y="53406"/>
                    </a:lnTo>
                    <a:cubicBezTo>
                      <a:pt x="5836" y="62859"/>
                      <a:pt x="4407" y="73832"/>
                      <a:pt x="7751" y="83923"/>
                    </a:cubicBezTo>
                    <a:cubicBezTo>
                      <a:pt x="3921" y="77753"/>
                      <a:pt x="0" y="70792"/>
                      <a:pt x="2857" y="64318"/>
                    </a:cubicBezTo>
                    <a:cubicBezTo>
                      <a:pt x="3982" y="61734"/>
                      <a:pt x="6201" y="59363"/>
                      <a:pt x="6687" y="56689"/>
                    </a:cubicBezTo>
                    <a:cubicBezTo>
                      <a:pt x="7082" y="54379"/>
                      <a:pt x="6201" y="52038"/>
                      <a:pt x="6383" y="49698"/>
                    </a:cubicBezTo>
                    <a:cubicBezTo>
                      <a:pt x="6687" y="44804"/>
                      <a:pt x="10791" y="37843"/>
                      <a:pt x="14651" y="33801"/>
                    </a:cubicBezTo>
                    <a:cubicBezTo>
                      <a:pt x="16019" y="32403"/>
                      <a:pt x="17873" y="31308"/>
                      <a:pt x="19514" y="30062"/>
                    </a:cubicBezTo>
                    <a:cubicBezTo>
                      <a:pt x="21216" y="28755"/>
                      <a:pt x="26748" y="24713"/>
                      <a:pt x="26505" y="2276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9791;p44">
                <a:extLst>
                  <a:ext uri="{FF2B5EF4-FFF2-40B4-BE49-F238E27FC236}">
                    <a16:creationId xmlns:a16="http://schemas.microsoft.com/office/drawing/2014/main" id="{7CA417B1-A9EA-4472-BE50-ADDF13215D4A}"/>
                  </a:ext>
                </a:extLst>
              </p:cNvPr>
              <p:cNvSpPr/>
              <p:nvPr/>
            </p:nvSpPr>
            <p:spPr>
              <a:xfrm>
                <a:off x="-1473674" y="3228350"/>
                <a:ext cx="2139134" cy="3539188"/>
              </a:xfrm>
              <a:custGeom>
                <a:avLst/>
                <a:gdLst/>
                <a:ahLst/>
                <a:cxnLst/>
                <a:rect l="l" t="t" r="r" b="b"/>
                <a:pathLst>
                  <a:path w="65352" h="116325" extrusionOk="0">
                    <a:moveTo>
                      <a:pt x="11369" y="33223"/>
                    </a:moveTo>
                    <a:cubicBezTo>
                      <a:pt x="11460" y="29180"/>
                      <a:pt x="12676" y="25229"/>
                      <a:pt x="13861" y="21277"/>
                    </a:cubicBezTo>
                    <a:cubicBezTo>
                      <a:pt x="14895" y="17903"/>
                      <a:pt x="15928" y="14499"/>
                      <a:pt x="17479" y="11216"/>
                    </a:cubicBezTo>
                    <a:cubicBezTo>
                      <a:pt x="19424" y="6839"/>
                      <a:pt x="22403" y="3010"/>
                      <a:pt x="26141" y="0"/>
                    </a:cubicBezTo>
                    <a:cubicBezTo>
                      <a:pt x="19697" y="17721"/>
                      <a:pt x="21035" y="36445"/>
                      <a:pt x="22433" y="54773"/>
                    </a:cubicBezTo>
                    <a:cubicBezTo>
                      <a:pt x="22950" y="61703"/>
                      <a:pt x="23558" y="68816"/>
                      <a:pt x="27631" y="75078"/>
                    </a:cubicBezTo>
                    <a:cubicBezTo>
                      <a:pt x="28299" y="76081"/>
                      <a:pt x="29059" y="77084"/>
                      <a:pt x="29333" y="78208"/>
                    </a:cubicBezTo>
                    <a:cubicBezTo>
                      <a:pt x="29758" y="79910"/>
                      <a:pt x="28968" y="81643"/>
                      <a:pt x="28147" y="83284"/>
                    </a:cubicBezTo>
                    <a:cubicBezTo>
                      <a:pt x="27205" y="85230"/>
                      <a:pt x="26263" y="87175"/>
                      <a:pt x="25321" y="89090"/>
                    </a:cubicBezTo>
                    <a:cubicBezTo>
                      <a:pt x="24804" y="90154"/>
                      <a:pt x="24287" y="91278"/>
                      <a:pt x="24622" y="92373"/>
                    </a:cubicBezTo>
                    <a:cubicBezTo>
                      <a:pt x="25077" y="93862"/>
                      <a:pt x="26962" y="94804"/>
                      <a:pt x="28391" y="95868"/>
                    </a:cubicBezTo>
                    <a:cubicBezTo>
                      <a:pt x="31765" y="98300"/>
                      <a:pt x="33345" y="101917"/>
                      <a:pt x="36901" y="104196"/>
                    </a:cubicBezTo>
                    <a:cubicBezTo>
                      <a:pt x="42768" y="107905"/>
                      <a:pt x="51583" y="106811"/>
                      <a:pt x="58969" y="105230"/>
                    </a:cubicBezTo>
                    <a:cubicBezTo>
                      <a:pt x="54865" y="102342"/>
                      <a:pt x="50184" y="100306"/>
                      <a:pt x="45230" y="99303"/>
                    </a:cubicBezTo>
                    <a:cubicBezTo>
                      <a:pt x="42585" y="98756"/>
                      <a:pt x="39728" y="98391"/>
                      <a:pt x="37692" y="97023"/>
                    </a:cubicBezTo>
                    <a:lnTo>
                      <a:pt x="43254" y="93406"/>
                    </a:lnTo>
                    <a:cubicBezTo>
                      <a:pt x="43862" y="93011"/>
                      <a:pt x="44531" y="92555"/>
                      <a:pt x="44683" y="91917"/>
                    </a:cubicBezTo>
                    <a:cubicBezTo>
                      <a:pt x="44956" y="90944"/>
                      <a:pt x="43832" y="90123"/>
                      <a:pt x="42889" y="89424"/>
                    </a:cubicBezTo>
                    <a:cubicBezTo>
                      <a:pt x="36871" y="85017"/>
                      <a:pt x="33983" y="78786"/>
                      <a:pt x="32008" y="72676"/>
                    </a:cubicBezTo>
                    <a:cubicBezTo>
                      <a:pt x="28786" y="62889"/>
                      <a:pt x="27418" y="52615"/>
                      <a:pt x="27935" y="42372"/>
                    </a:cubicBezTo>
                    <a:cubicBezTo>
                      <a:pt x="27661" y="49606"/>
                      <a:pt x="30154" y="56749"/>
                      <a:pt x="32889" y="63710"/>
                    </a:cubicBezTo>
                    <a:cubicBezTo>
                      <a:pt x="37935" y="76628"/>
                      <a:pt x="44926" y="90306"/>
                      <a:pt x="60215" y="97509"/>
                    </a:cubicBezTo>
                    <a:cubicBezTo>
                      <a:pt x="61340" y="98026"/>
                      <a:pt x="62525" y="98573"/>
                      <a:pt x="63254" y="99424"/>
                    </a:cubicBezTo>
                    <a:cubicBezTo>
                      <a:pt x="64561" y="101005"/>
                      <a:pt x="63619" y="103072"/>
                      <a:pt x="63832" y="104926"/>
                    </a:cubicBezTo>
                    <a:cubicBezTo>
                      <a:pt x="64014" y="106719"/>
                      <a:pt x="65352" y="108452"/>
                      <a:pt x="64926" y="110184"/>
                    </a:cubicBezTo>
                    <a:cubicBezTo>
                      <a:pt x="64470" y="112039"/>
                      <a:pt x="62251" y="113376"/>
                      <a:pt x="59941" y="114136"/>
                    </a:cubicBezTo>
                    <a:cubicBezTo>
                      <a:pt x="53406" y="116324"/>
                      <a:pt x="45868" y="115412"/>
                      <a:pt x="38847" y="114470"/>
                    </a:cubicBezTo>
                    <a:cubicBezTo>
                      <a:pt x="33254" y="113710"/>
                      <a:pt x="27540" y="112950"/>
                      <a:pt x="22494" y="110975"/>
                    </a:cubicBezTo>
                    <a:cubicBezTo>
                      <a:pt x="15746" y="108391"/>
                      <a:pt x="10731" y="103923"/>
                      <a:pt x="5837" y="99576"/>
                    </a:cubicBezTo>
                    <a:cubicBezTo>
                      <a:pt x="4621" y="98513"/>
                      <a:pt x="3375" y="97418"/>
                      <a:pt x="3071" y="96050"/>
                    </a:cubicBezTo>
                    <a:cubicBezTo>
                      <a:pt x="2828" y="94956"/>
                      <a:pt x="3193" y="93862"/>
                      <a:pt x="3405" y="92768"/>
                    </a:cubicBezTo>
                    <a:cubicBezTo>
                      <a:pt x="3922" y="90154"/>
                      <a:pt x="3497" y="87449"/>
                      <a:pt x="3193" y="84835"/>
                    </a:cubicBezTo>
                    <a:cubicBezTo>
                      <a:pt x="2038" y="75442"/>
                      <a:pt x="1" y="62707"/>
                      <a:pt x="4834" y="53740"/>
                    </a:cubicBezTo>
                    <a:cubicBezTo>
                      <a:pt x="6323" y="51035"/>
                      <a:pt x="9758" y="49424"/>
                      <a:pt x="11247" y="46779"/>
                    </a:cubicBezTo>
                    <a:cubicBezTo>
                      <a:pt x="13466" y="42767"/>
                      <a:pt x="11247" y="37417"/>
                      <a:pt x="11369" y="3322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" name="Google Shape;19792;p44">
                <a:extLst>
                  <a:ext uri="{FF2B5EF4-FFF2-40B4-BE49-F238E27FC236}">
                    <a16:creationId xmlns:a16="http://schemas.microsoft.com/office/drawing/2014/main" id="{A7C0AD3F-DF0D-4B2F-B7CA-DD16D370B3A5}"/>
                  </a:ext>
                </a:extLst>
              </p:cNvPr>
              <p:cNvGrpSpPr/>
              <p:nvPr/>
            </p:nvGrpSpPr>
            <p:grpSpPr>
              <a:xfrm>
                <a:off x="77300" y="1193696"/>
                <a:ext cx="2052449" cy="1692547"/>
                <a:chOff x="77300" y="1193696"/>
                <a:chExt cx="2052449" cy="1692547"/>
              </a:xfrm>
            </p:grpSpPr>
            <p:sp>
              <p:nvSpPr>
                <p:cNvPr id="44" name="Google Shape;19793;p44">
                  <a:extLst>
                    <a:ext uri="{FF2B5EF4-FFF2-40B4-BE49-F238E27FC236}">
                      <a16:creationId xmlns:a16="http://schemas.microsoft.com/office/drawing/2014/main" id="{37421C14-8FF6-45F9-A5EE-56F701894131}"/>
                    </a:ext>
                  </a:extLst>
                </p:cNvPr>
                <p:cNvSpPr/>
                <p:nvPr/>
              </p:nvSpPr>
              <p:spPr>
                <a:xfrm>
                  <a:off x="1879967" y="1193696"/>
                  <a:ext cx="249782" cy="399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1" h="13122" extrusionOk="0">
                      <a:moveTo>
                        <a:pt x="4463" y="1"/>
                      </a:moveTo>
                      <a:cubicBezTo>
                        <a:pt x="4142" y="1"/>
                        <a:pt x="3817" y="214"/>
                        <a:pt x="3861" y="523"/>
                      </a:cubicBezTo>
                      <a:cubicBezTo>
                        <a:pt x="3478" y="276"/>
                        <a:pt x="3045" y="154"/>
                        <a:pt x="2614" y="154"/>
                      </a:cubicBezTo>
                      <a:cubicBezTo>
                        <a:pt x="1986" y="154"/>
                        <a:pt x="1364" y="413"/>
                        <a:pt x="913" y="918"/>
                      </a:cubicBezTo>
                      <a:cubicBezTo>
                        <a:pt x="457" y="1465"/>
                        <a:pt x="1" y="3562"/>
                        <a:pt x="1034" y="3866"/>
                      </a:cubicBezTo>
                      <a:cubicBezTo>
                        <a:pt x="1137" y="3900"/>
                        <a:pt x="1229" y="3915"/>
                        <a:pt x="1311" y="3915"/>
                      </a:cubicBezTo>
                      <a:cubicBezTo>
                        <a:pt x="2208" y="3915"/>
                        <a:pt x="2002" y="2095"/>
                        <a:pt x="2281" y="1678"/>
                      </a:cubicBezTo>
                      <a:cubicBezTo>
                        <a:pt x="2474" y="1372"/>
                        <a:pt x="2864" y="1194"/>
                        <a:pt x="3219" y="1194"/>
                      </a:cubicBezTo>
                      <a:cubicBezTo>
                        <a:pt x="3534" y="1194"/>
                        <a:pt x="3822" y="1333"/>
                        <a:pt x="3922" y="1648"/>
                      </a:cubicBezTo>
                      <a:cubicBezTo>
                        <a:pt x="4067" y="1586"/>
                        <a:pt x="4218" y="1555"/>
                        <a:pt x="4368" y="1555"/>
                      </a:cubicBezTo>
                      <a:cubicBezTo>
                        <a:pt x="4660" y="1555"/>
                        <a:pt x="4947" y="1670"/>
                        <a:pt x="5168" y="1891"/>
                      </a:cubicBezTo>
                      <a:cubicBezTo>
                        <a:pt x="5472" y="2225"/>
                        <a:pt x="5715" y="2620"/>
                        <a:pt x="5837" y="3076"/>
                      </a:cubicBezTo>
                      <a:cubicBezTo>
                        <a:pt x="6840" y="6025"/>
                        <a:pt x="6749" y="9246"/>
                        <a:pt x="5563" y="12134"/>
                      </a:cubicBezTo>
                      <a:cubicBezTo>
                        <a:pt x="5492" y="12101"/>
                        <a:pt x="5419" y="12086"/>
                        <a:pt x="5349" y="12086"/>
                      </a:cubicBezTo>
                      <a:cubicBezTo>
                        <a:pt x="5030" y="12086"/>
                        <a:pt x="4754" y="12394"/>
                        <a:pt x="4803" y="12742"/>
                      </a:cubicBezTo>
                      <a:cubicBezTo>
                        <a:pt x="4873" y="12987"/>
                        <a:pt x="5135" y="13121"/>
                        <a:pt x="5403" y="13121"/>
                      </a:cubicBezTo>
                      <a:cubicBezTo>
                        <a:pt x="5599" y="13121"/>
                        <a:pt x="5799" y="13049"/>
                        <a:pt x="5928" y="12894"/>
                      </a:cubicBezTo>
                      <a:cubicBezTo>
                        <a:pt x="6202" y="12529"/>
                        <a:pt x="6232" y="12012"/>
                        <a:pt x="5958" y="11617"/>
                      </a:cubicBezTo>
                      <a:cubicBezTo>
                        <a:pt x="6749" y="11496"/>
                        <a:pt x="7114" y="10553"/>
                        <a:pt x="7235" y="9763"/>
                      </a:cubicBezTo>
                      <a:cubicBezTo>
                        <a:pt x="7630" y="7028"/>
                        <a:pt x="7326" y="4231"/>
                        <a:pt x="6354" y="1648"/>
                      </a:cubicBezTo>
                      <a:cubicBezTo>
                        <a:pt x="6171" y="1222"/>
                        <a:pt x="5898" y="766"/>
                        <a:pt x="5442" y="766"/>
                      </a:cubicBezTo>
                      <a:cubicBezTo>
                        <a:pt x="5442" y="918"/>
                        <a:pt x="5442" y="1070"/>
                        <a:pt x="5442" y="1222"/>
                      </a:cubicBezTo>
                      <a:cubicBezTo>
                        <a:pt x="5381" y="796"/>
                        <a:pt x="5168" y="371"/>
                        <a:pt x="4803" y="97"/>
                      </a:cubicBezTo>
                      <a:cubicBezTo>
                        <a:pt x="4704" y="31"/>
                        <a:pt x="4584" y="1"/>
                        <a:pt x="4463" y="1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19794;p44">
                  <a:extLst>
                    <a:ext uri="{FF2B5EF4-FFF2-40B4-BE49-F238E27FC236}">
                      <a16:creationId xmlns:a16="http://schemas.microsoft.com/office/drawing/2014/main" id="{A33C27E0-EEBA-418F-AE7C-C05FC11D2DB1}"/>
                    </a:ext>
                  </a:extLst>
                </p:cNvPr>
                <p:cNvSpPr/>
                <p:nvPr/>
              </p:nvSpPr>
              <p:spPr>
                <a:xfrm>
                  <a:off x="77300" y="1957224"/>
                  <a:ext cx="845742" cy="269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38" h="8863" extrusionOk="0">
                      <a:moveTo>
                        <a:pt x="4465" y="0"/>
                      </a:moveTo>
                      <a:cubicBezTo>
                        <a:pt x="4017" y="0"/>
                        <a:pt x="3570" y="40"/>
                        <a:pt x="3132" y="139"/>
                      </a:cubicBezTo>
                      <a:cubicBezTo>
                        <a:pt x="1885" y="412"/>
                        <a:pt x="730" y="1354"/>
                        <a:pt x="791" y="2418"/>
                      </a:cubicBezTo>
                      <a:cubicBezTo>
                        <a:pt x="822" y="2965"/>
                        <a:pt x="1186" y="3452"/>
                        <a:pt x="1156" y="4029"/>
                      </a:cubicBezTo>
                      <a:cubicBezTo>
                        <a:pt x="1095" y="4394"/>
                        <a:pt x="974" y="4759"/>
                        <a:pt x="791" y="5123"/>
                      </a:cubicBezTo>
                      <a:cubicBezTo>
                        <a:pt x="244" y="6461"/>
                        <a:pt x="1" y="7555"/>
                        <a:pt x="548" y="8862"/>
                      </a:cubicBezTo>
                      <a:cubicBezTo>
                        <a:pt x="1642" y="7981"/>
                        <a:pt x="3436" y="6613"/>
                        <a:pt x="3436" y="6613"/>
                      </a:cubicBezTo>
                      <a:cubicBezTo>
                        <a:pt x="3436" y="6613"/>
                        <a:pt x="2615" y="4090"/>
                        <a:pt x="3952" y="3178"/>
                      </a:cubicBezTo>
                      <a:cubicBezTo>
                        <a:pt x="4408" y="2844"/>
                        <a:pt x="4925" y="2661"/>
                        <a:pt x="5472" y="2570"/>
                      </a:cubicBezTo>
                      <a:cubicBezTo>
                        <a:pt x="6213" y="2389"/>
                        <a:pt x="6966" y="2305"/>
                        <a:pt x="7716" y="2305"/>
                      </a:cubicBezTo>
                      <a:cubicBezTo>
                        <a:pt x="8226" y="2305"/>
                        <a:pt x="8736" y="2344"/>
                        <a:pt x="9241" y="2418"/>
                      </a:cubicBezTo>
                      <a:cubicBezTo>
                        <a:pt x="9819" y="2540"/>
                        <a:pt x="10427" y="2631"/>
                        <a:pt x="11004" y="2661"/>
                      </a:cubicBezTo>
                      <a:cubicBezTo>
                        <a:pt x="11794" y="2631"/>
                        <a:pt x="12554" y="2540"/>
                        <a:pt x="13314" y="2418"/>
                      </a:cubicBezTo>
                      <a:cubicBezTo>
                        <a:pt x="13535" y="2404"/>
                        <a:pt x="13756" y="2398"/>
                        <a:pt x="13977" y="2398"/>
                      </a:cubicBezTo>
                      <a:cubicBezTo>
                        <a:pt x="15221" y="2398"/>
                        <a:pt x="16469" y="2613"/>
                        <a:pt x="17630" y="3026"/>
                      </a:cubicBezTo>
                      <a:cubicBezTo>
                        <a:pt x="20609" y="3938"/>
                        <a:pt x="23406" y="5427"/>
                        <a:pt x="25837" y="7373"/>
                      </a:cubicBezTo>
                      <a:cubicBezTo>
                        <a:pt x="24044" y="5579"/>
                        <a:pt x="22159" y="3756"/>
                        <a:pt x="19637" y="2753"/>
                      </a:cubicBezTo>
                      <a:cubicBezTo>
                        <a:pt x="18056" y="2084"/>
                        <a:pt x="16293" y="1810"/>
                        <a:pt x="14560" y="1506"/>
                      </a:cubicBezTo>
                      <a:lnTo>
                        <a:pt x="6840" y="260"/>
                      </a:lnTo>
                      <a:cubicBezTo>
                        <a:pt x="6063" y="124"/>
                        <a:pt x="5261" y="0"/>
                        <a:pt x="4465" y="0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19795;p44">
                  <a:extLst>
                    <a:ext uri="{FF2B5EF4-FFF2-40B4-BE49-F238E27FC236}">
                      <a16:creationId xmlns:a16="http://schemas.microsoft.com/office/drawing/2014/main" id="{08158D4F-32A6-40C8-BBF9-9015A8FB0663}"/>
                    </a:ext>
                  </a:extLst>
                </p:cNvPr>
                <p:cNvSpPr/>
                <p:nvPr/>
              </p:nvSpPr>
              <p:spPr>
                <a:xfrm>
                  <a:off x="1088066" y="2303574"/>
                  <a:ext cx="322415" cy="5826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0" h="19151" extrusionOk="0">
                      <a:moveTo>
                        <a:pt x="366" y="1"/>
                      </a:moveTo>
                      <a:lnTo>
                        <a:pt x="366" y="1"/>
                      </a:lnTo>
                      <a:cubicBezTo>
                        <a:pt x="383" y="13"/>
                        <a:pt x="401" y="25"/>
                        <a:pt x="419" y="37"/>
                      </a:cubicBezTo>
                      <a:lnTo>
                        <a:pt x="419" y="37"/>
                      </a:lnTo>
                      <a:cubicBezTo>
                        <a:pt x="401" y="25"/>
                        <a:pt x="384" y="13"/>
                        <a:pt x="366" y="1"/>
                      </a:cubicBezTo>
                      <a:close/>
                      <a:moveTo>
                        <a:pt x="419" y="37"/>
                      </a:moveTo>
                      <a:lnTo>
                        <a:pt x="419" y="37"/>
                      </a:lnTo>
                      <a:cubicBezTo>
                        <a:pt x="1850" y="1020"/>
                        <a:pt x="2874" y="2872"/>
                        <a:pt x="4196" y="3983"/>
                      </a:cubicBezTo>
                      <a:cubicBezTo>
                        <a:pt x="5563" y="5107"/>
                        <a:pt x="6566" y="6597"/>
                        <a:pt x="7114" y="8268"/>
                      </a:cubicBezTo>
                      <a:cubicBezTo>
                        <a:pt x="7296" y="8633"/>
                        <a:pt x="7326" y="9028"/>
                        <a:pt x="7205" y="9424"/>
                      </a:cubicBezTo>
                      <a:cubicBezTo>
                        <a:pt x="7048" y="9714"/>
                        <a:pt x="6760" y="9890"/>
                        <a:pt x="6450" y="9890"/>
                      </a:cubicBezTo>
                      <a:cubicBezTo>
                        <a:pt x="6338" y="9890"/>
                        <a:pt x="6223" y="9867"/>
                        <a:pt x="6110" y="9819"/>
                      </a:cubicBezTo>
                      <a:lnTo>
                        <a:pt x="6110" y="9819"/>
                      </a:lnTo>
                      <a:cubicBezTo>
                        <a:pt x="7965" y="10943"/>
                        <a:pt x="7873" y="13740"/>
                        <a:pt x="5958" y="14925"/>
                      </a:cubicBezTo>
                      <a:cubicBezTo>
                        <a:pt x="5209" y="15396"/>
                        <a:pt x="4199" y="15537"/>
                        <a:pt x="3182" y="15537"/>
                      </a:cubicBezTo>
                      <a:cubicBezTo>
                        <a:pt x="2425" y="15537"/>
                        <a:pt x="1665" y="15459"/>
                        <a:pt x="1004" y="15381"/>
                      </a:cubicBezTo>
                      <a:cubicBezTo>
                        <a:pt x="518" y="16901"/>
                        <a:pt x="274" y="17965"/>
                        <a:pt x="1" y="19150"/>
                      </a:cubicBezTo>
                      <a:cubicBezTo>
                        <a:pt x="2767" y="18998"/>
                        <a:pt x="5381" y="17843"/>
                        <a:pt x="7326" y="15867"/>
                      </a:cubicBezTo>
                      <a:cubicBezTo>
                        <a:pt x="7630" y="15442"/>
                        <a:pt x="8025" y="15138"/>
                        <a:pt x="8481" y="14895"/>
                      </a:cubicBezTo>
                      <a:cubicBezTo>
                        <a:pt x="8755" y="14834"/>
                        <a:pt x="9028" y="14743"/>
                        <a:pt x="9302" y="14621"/>
                      </a:cubicBezTo>
                      <a:cubicBezTo>
                        <a:pt x="9667" y="14378"/>
                        <a:pt x="9849" y="13952"/>
                        <a:pt x="9849" y="13527"/>
                      </a:cubicBezTo>
                      <a:cubicBezTo>
                        <a:pt x="9819" y="12311"/>
                        <a:pt x="9120" y="11247"/>
                        <a:pt x="8025" y="10791"/>
                      </a:cubicBezTo>
                      <a:cubicBezTo>
                        <a:pt x="8664" y="9971"/>
                        <a:pt x="8481" y="8876"/>
                        <a:pt x="8117" y="7995"/>
                      </a:cubicBezTo>
                      <a:cubicBezTo>
                        <a:pt x="6817" y="4640"/>
                        <a:pt x="3593" y="2186"/>
                        <a:pt x="419" y="37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19796;p44">
                  <a:extLst>
                    <a:ext uri="{FF2B5EF4-FFF2-40B4-BE49-F238E27FC236}">
                      <a16:creationId xmlns:a16="http://schemas.microsoft.com/office/drawing/2014/main" id="{09B2E681-759A-4408-BC01-72E4B6857CBD}"/>
                    </a:ext>
                  </a:extLst>
                </p:cNvPr>
                <p:cNvSpPr/>
                <p:nvPr/>
              </p:nvSpPr>
              <p:spPr>
                <a:xfrm>
                  <a:off x="1057235" y="2223132"/>
                  <a:ext cx="149293" cy="96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1" h="3178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365" y="639"/>
                        <a:pt x="821" y="1186"/>
                        <a:pt x="1368" y="1703"/>
                      </a:cubicBezTo>
                      <a:cubicBezTo>
                        <a:pt x="1460" y="1794"/>
                        <a:pt x="1551" y="1885"/>
                        <a:pt x="1703" y="1946"/>
                      </a:cubicBezTo>
                      <a:cubicBezTo>
                        <a:pt x="1794" y="1976"/>
                        <a:pt x="1916" y="1976"/>
                        <a:pt x="2007" y="2007"/>
                      </a:cubicBezTo>
                      <a:cubicBezTo>
                        <a:pt x="2098" y="2037"/>
                        <a:pt x="2220" y="2098"/>
                        <a:pt x="2311" y="2159"/>
                      </a:cubicBezTo>
                      <a:cubicBezTo>
                        <a:pt x="2537" y="2300"/>
                        <a:pt x="3736" y="3177"/>
                        <a:pt x="4147" y="3177"/>
                      </a:cubicBezTo>
                      <a:cubicBezTo>
                        <a:pt x="4178" y="3177"/>
                        <a:pt x="4204" y="3172"/>
                        <a:pt x="4226" y="3162"/>
                      </a:cubicBezTo>
                      <a:cubicBezTo>
                        <a:pt x="4560" y="3040"/>
                        <a:pt x="4165" y="2584"/>
                        <a:pt x="4074" y="2402"/>
                      </a:cubicBezTo>
                      <a:cubicBezTo>
                        <a:pt x="3314" y="1307"/>
                        <a:pt x="2189" y="517"/>
                        <a:pt x="882" y="244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3" name="Google Shape;19797;p44">
                <a:extLst>
                  <a:ext uri="{FF2B5EF4-FFF2-40B4-BE49-F238E27FC236}">
                    <a16:creationId xmlns:a16="http://schemas.microsoft.com/office/drawing/2014/main" id="{228C21C8-4B44-4037-AAC1-E4D47A068F6E}"/>
                  </a:ext>
                </a:extLst>
              </p:cNvPr>
              <p:cNvSpPr/>
              <p:nvPr/>
            </p:nvSpPr>
            <p:spPr>
              <a:xfrm>
                <a:off x="4510375" y="3618603"/>
                <a:ext cx="3459367" cy="1960557"/>
              </a:xfrm>
              <a:custGeom>
                <a:avLst/>
                <a:gdLst/>
                <a:ahLst/>
                <a:cxnLst/>
                <a:rect l="l" t="t" r="r" b="b"/>
                <a:pathLst>
                  <a:path w="105686" h="64439" extrusionOk="0">
                    <a:moveTo>
                      <a:pt x="78026" y="15988"/>
                    </a:moveTo>
                    <a:cubicBezTo>
                      <a:pt x="79303" y="10608"/>
                      <a:pt x="79485" y="4742"/>
                      <a:pt x="75837" y="0"/>
                    </a:cubicBezTo>
                    <a:cubicBezTo>
                      <a:pt x="78907" y="912"/>
                      <a:pt x="81886" y="2098"/>
                      <a:pt x="84743" y="3587"/>
                    </a:cubicBezTo>
                    <a:cubicBezTo>
                      <a:pt x="86142" y="4317"/>
                      <a:pt x="87570" y="5168"/>
                      <a:pt x="88208" y="6383"/>
                    </a:cubicBezTo>
                    <a:cubicBezTo>
                      <a:pt x="89151" y="8177"/>
                      <a:pt x="88117" y="10183"/>
                      <a:pt x="86689" y="11794"/>
                    </a:cubicBezTo>
                    <a:cubicBezTo>
                      <a:pt x="85291" y="13405"/>
                      <a:pt x="83497" y="14864"/>
                      <a:pt x="82676" y="16688"/>
                    </a:cubicBezTo>
                    <a:cubicBezTo>
                      <a:pt x="82190" y="17751"/>
                      <a:pt x="82129" y="18998"/>
                      <a:pt x="82889" y="20001"/>
                    </a:cubicBezTo>
                    <a:cubicBezTo>
                      <a:pt x="83558" y="20913"/>
                      <a:pt x="84865" y="21520"/>
                      <a:pt x="85442" y="22463"/>
                    </a:cubicBezTo>
                    <a:cubicBezTo>
                      <a:pt x="86446" y="24134"/>
                      <a:pt x="84804" y="26019"/>
                      <a:pt x="82889" y="27174"/>
                    </a:cubicBezTo>
                    <a:cubicBezTo>
                      <a:pt x="81005" y="28299"/>
                      <a:pt x="78664" y="29150"/>
                      <a:pt x="77479" y="30730"/>
                    </a:cubicBezTo>
                    <a:cubicBezTo>
                      <a:pt x="77205" y="31095"/>
                      <a:pt x="77023" y="31551"/>
                      <a:pt x="77357" y="31885"/>
                    </a:cubicBezTo>
                    <a:cubicBezTo>
                      <a:pt x="77692" y="32220"/>
                      <a:pt x="78178" y="32159"/>
                      <a:pt x="78603" y="32159"/>
                    </a:cubicBezTo>
                    <a:cubicBezTo>
                      <a:pt x="80427" y="32098"/>
                      <a:pt x="82190" y="31855"/>
                      <a:pt x="83923" y="31399"/>
                    </a:cubicBezTo>
                    <a:lnTo>
                      <a:pt x="81765" y="33588"/>
                    </a:lnTo>
                    <a:cubicBezTo>
                      <a:pt x="90063" y="31460"/>
                      <a:pt x="98087" y="28420"/>
                      <a:pt x="105686" y="24469"/>
                    </a:cubicBezTo>
                    <a:cubicBezTo>
                      <a:pt x="98209" y="31338"/>
                      <a:pt x="90519" y="38086"/>
                      <a:pt x="82676" y="44712"/>
                    </a:cubicBezTo>
                    <a:cubicBezTo>
                      <a:pt x="81886" y="45472"/>
                      <a:pt x="80974" y="46050"/>
                      <a:pt x="79971" y="46445"/>
                    </a:cubicBezTo>
                    <a:cubicBezTo>
                      <a:pt x="78543" y="46931"/>
                      <a:pt x="76871" y="46840"/>
                      <a:pt x="75321" y="46870"/>
                    </a:cubicBezTo>
                    <a:cubicBezTo>
                      <a:pt x="70123" y="46992"/>
                      <a:pt x="65077" y="49150"/>
                      <a:pt x="62281" y="52372"/>
                    </a:cubicBezTo>
                    <a:cubicBezTo>
                      <a:pt x="61278" y="53557"/>
                      <a:pt x="60488" y="54895"/>
                      <a:pt x="58998" y="55776"/>
                    </a:cubicBezTo>
                    <a:cubicBezTo>
                      <a:pt x="57874" y="56445"/>
                      <a:pt x="56445" y="56749"/>
                      <a:pt x="55047" y="57053"/>
                    </a:cubicBezTo>
                    <a:lnTo>
                      <a:pt x="19788" y="64439"/>
                    </a:lnTo>
                    <a:cubicBezTo>
                      <a:pt x="31916" y="61825"/>
                      <a:pt x="43709" y="57904"/>
                      <a:pt x="55016" y="52767"/>
                    </a:cubicBezTo>
                    <a:lnTo>
                      <a:pt x="40670" y="54196"/>
                    </a:lnTo>
                    <a:cubicBezTo>
                      <a:pt x="38390" y="54348"/>
                      <a:pt x="36110" y="54712"/>
                      <a:pt x="33891" y="55229"/>
                    </a:cubicBezTo>
                    <a:cubicBezTo>
                      <a:pt x="31976" y="55746"/>
                      <a:pt x="30213" y="56536"/>
                      <a:pt x="28390" y="57174"/>
                    </a:cubicBezTo>
                    <a:cubicBezTo>
                      <a:pt x="19666" y="60336"/>
                      <a:pt x="9696" y="60761"/>
                      <a:pt x="0" y="61096"/>
                    </a:cubicBezTo>
                    <a:cubicBezTo>
                      <a:pt x="7356" y="60822"/>
                      <a:pt x="15928" y="58026"/>
                      <a:pt x="22858" y="56323"/>
                    </a:cubicBezTo>
                    <a:cubicBezTo>
                      <a:pt x="30183" y="54500"/>
                      <a:pt x="37265" y="52311"/>
                      <a:pt x="44499" y="50335"/>
                    </a:cubicBezTo>
                    <a:cubicBezTo>
                      <a:pt x="56171" y="47174"/>
                      <a:pt x="65229" y="39454"/>
                      <a:pt x="70913" y="31429"/>
                    </a:cubicBezTo>
                    <a:cubicBezTo>
                      <a:pt x="74257" y="26779"/>
                      <a:pt x="76658" y="21551"/>
                      <a:pt x="78026" y="15988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" name="Google Shape;19798;p44">
              <a:extLst>
                <a:ext uri="{FF2B5EF4-FFF2-40B4-BE49-F238E27FC236}">
                  <a16:creationId xmlns:a16="http://schemas.microsoft.com/office/drawing/2014/main" id="{2D530FAA-3687-47C9-887C-525244E90646}"/>
                </a:ext>
              </a:extLst>
            </p:cNvPr>
            <p:cNvGrpSpPr/>
            <p:nvPr/>
          </p:nvGrpSpPr>
          <p:grpSpPr>
            <a:xfrm rot="-254958">
              <a:off x="4001620" y="2473396"/>
              <a:ext cx="980024" cy="535772"/>
              <a:chOff x="2447046" y="857325"/>
              <a:chExt cx="979976" cy="535745"/>
            </a:xfrm>
          </p:grpSpPr>
          <p:sp>
            <p:nvSpPr>
              <p:cNvPr id="30" name="Google Shape;19799;p44">
                <a:extLst>
                  <a:ext uri="{FF2B5EF4-FFF2-40B4-BE49-F238E27FC236}">
                    <a16:creationId xmlns:a16="http://schemas.microsoft.com/office/drawing/2014/main" id="{F9E73921-AA99-4DED-8924-6B37399E9F35}"/>
                  </a:ext>
                </a:extLst>
              </p:cNvPr>
              <p:cNvSpPr/>
              <p:nvPr/>
            </p:nvSpPr>
            <p:spPr>
              <a:xfrm>
                <a:off x="2447046" y="952979"/>
                <a:ext cx="357210" cy="197458"/>
              </a:xfrm>
              <a:custGeom>
                <a:avLst/>
                <a:gdLst/>
                <a:ahLst/>
                <a:cxnLst/>
                <a:rect l="l" t="t" r="r" b="b"/>
                <a:pathLst>
                  <a:path w="10913" h="6490" extrusionOk="0">
                    <a:moveTo>
                      <a:pt x="7615" y="0"/>
                    </a:moveTo>
                    <a:cubicBezTo>
                      <a:pt x="7539" y="0"/>
                      <a:pt x="7463" y="15"/>
                      <a:pt x="7387" y="46"/>
                    </a:cubicBezTo>
                    <a:cubicBezTo>
                      <a:pt x="4438" y="593"/>
                      <a:pt x="1915" y="2569"/>
                      <a:pt x="152" y="5000"/>
                    </a:cubicBezTo>
                    <a:cubicBezTo>
                      <a:pt x="92" y="5091"/>
                      <a:pt x="31" y="5183"/>
                      <a:pt x="0" y="5304"/>
                    </a:cubicBezTo>
                    <a:cubicBezTo>
                      <a:pt x="0" y="5426"/>
                      <a:pt x="0" y="5547"/>
                      <a:pt x="61" y="5669"/>
                    </a:cubicBezTo>
                    <a:cubicBezTo>
                      <a:pt x="183" y="5942"/>
                      <a:pt x="335" y="6216"/>
                      <a:pt x="517" y="6490"/>
                    </a:cubicBezTo>
                    <a:cubicBezTo>
                      <a:pt x="1216" y="5395"/>
                      <a:pt x="2250" y="4575"/>
                      <a:pt x="3496" y="4210"/>
                    </a:cubicBezTo>
                    <a:cubicBezTo>
                      <a:pt x="3946" y="4048"/>
                      <a:pt x="4418" y="3960"/>
                      <a:pt x="4892" y="3960"/>
                    </a:cubicBezTo>
                    <a:cubicBezTo>
                      <a:pt x="5218" y="3960"/>
                      <a:pt x="5545" y="4002"/>
                      <a:pt x="5867" y="4088"/>
                    </a:cubicBezTo>
                    <a:cubicBezTo>
                      <a:pt x="6657" y="4271"/>
                      <a:pt x="7326" y="4848"/>
                      <a:pt x="7630" y="5608"/>
                    </a:cubicBezTo>
                    <a:cubicBezTo>
                      <a:pt x="8207" y="5061"/>
                      <a:pt x="8785" y="4514"/>
                      <a:pt x="9302" y="3967"/>
                    </a:cubicBezTo>
                    <a:cubicBezTo>
                      <a:pt x="9545" y="3693"/>
                      <a:pt x="9788" y="3420"/>
                      <a:pt x="10061" y="3146"/>
                    </a:cubicBezTo>
                    <a:cubicBezTo>
                      <a:pt x="10305" y="2903"/>
                      <a:pt x="10761" y="2569"/>
                      <a:pt x="10821" y="2295"/>
                    </a:cubicBezTo>
                    <a:cubicBezTo>
                      <a:pt x="10913" y="1869"/>
                      <a:pt x="9879" y="1717"/>
                      <a:pt x="9545" y="1535"/>
                    </a:cubicBezTo>
                    <a:cubicBezTo>
                      <a:pt x="9028" y="1201"/>
                      <a:pt x="8542" y="806"/>
                      <a:pt x="8177" y="319"/>
                    </a:cubicBezTo>
                    <a:cubicBezTo>
                      <a:pt x="8086" y="198"/>
                      <a:pt x="7964" y="107"/>
                      <a:pt x="7843" y="46"/>
                    </a:cubicBezTo>
                    <a:cubicBezTo>
                      <a:pt x="7767" y="15"/>
                      <a:pt x="7691" y="0"/>
                      <a:pt x="7615" y="0"/>
                    </a:cubicBezTo>
                    <a:close/>
                  </a:path>
                </a:pathLst>
              </a:custGeom>
              <a:solidFill>
                <a:srgbClr val="2E57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9800;p44">
                <a:extLst>
                  <a:ext uri="{FF2B5EF4-FFF2-40B4-BE49-F238E27FC236}">
                    <a16:creationId xmlns:a16="http://schemas.microsoft.com/office/drawing/2014/main" id="{713679ED-5F65-4A34-9C31-9EA3E836CE2B}"/>
                  </a:ext>
                </a:extLst>
              </p:cNvPr>
              <p:cNvSpPr/>
              <p:nvPr/>
            </p:nvSpPr>
            <p:spPr>
              <a:xfrm>
                <a:off x="2552502" y="1212377"/>
                <a:ext cx="346277" cy="180694"/>
              </a:xfrm>
              <a:custGeom>
                <a:avLst/>
                <a:gdLst/>
                <a:ahLst/>
                <a:cxnLst/>
                <a:rect l="l" t="t" r="r" b="b"/>
                <a:pathLst>
                  <a:path w="10579" h="5939" extrusionOk="0">
                    <a:moveTo>
                      <a:pt x="7964" y="0"/>
                    </a:moveTo>
                    <a:cubicBezTo>
                      <a:pt x="7204" y="0"/>
                      <a:pt x="6414" y="0"/>
                      <a:pt x="5624" y="30"/>
                    </a:cubicBezTo>
                    <a:cubicBezTo>
                      <a:pt x="5958" y="790"/>
                      <a:pt x="5897" y="1641"/>
                      <a:pt x="5472" y="2341"/>
                    </a:cubicBezTo>
                    <a:cubicBezTo>
                      <a:pt x="5046" y="3040"/>
                      <a:pt x="4438" y="3587"/>
                      <a:pt x="3709" y="3952"/>
                    </a:cubicBezTo>
                    <a:cubicBezTo>
                      <a:pt x="2922" y="4366"/>
                      <a:pt x="2065" y="4582"/>
                      <a:pt x="1204" y="4582"/>
                    </a:cubicBezTo>
                    <a:cubicBezTo>
                      <a:pt x="801" y="4582"/>
                      <a:pt x="398" y="4535"/>
                      <a:pt x="0" y="4438"/>
                    </a:cubicBezTo>
                    <a:lnTo>
                      <a:pt x="0" y="4438"/>
                    </a:lnTo>
                    <a:cubicBezTo>
                      <a:pt x="31" y="4772"/>
                      <a:pt x="122" y="5076"/>
                      <a:pt x="274" y="5350"/>
                    </a:cubicBezTo>
                    <a:cubicBezTo>
                      <a:pt x="304" y="5471"/>
                      <a:pt x="365" y="5562"/>
                      <a:pt x="456" y="5654"/>
                    </a:cubicBezTo>
                    <a:cubicBezTo>
                      <a:pt x="578" y="5684"/>
                      <a:pt x="669" y="5745"/>
                      <a:pt x="791" y="5745"/>
                    </a:cubicBezTo>
                    <a:cubicBezTo>
                      <a:pt x="1559" y="5872"/>
                      <a:pt x="2344" y="5938"/>
                      <a:pt x="3128" y="5938"/>
                    </a:cubicBezTo>
                    <a:cubicBezTo>
                      <a:pt x="5353" y="5938"/>
                      <a:pt x="7572" y="5400"/>
                      <a:pt x="9393" y="4164"/>
                    </a:cubicBezTo>
                    <a:cubicBezTo>
                      <a:pt x="9545" y="4073"/>
                      <a:pt x="9636" y="3952"/>
                      <a:pt x="9727" y="3830"/>
                    </a:cubicBezTo>
                    <a:cubicBezTo>
                      <a:pt x="9757" y="3678"/>
                      <a:pt x="9788" y="3526"/>
                      <a:pt x="9757" y="3404"/>
                    </a:cubicBezTo>
                    <a:cubicBezTo>
                      <a:pt x="9666" y="2766"/>
                      <a:pt x="9697" y="2158"/>
                      <a:pt x="9849" y="1550"/>
                    </a:cubicBezTo>
                    <a:cubicBezTo>
                      <a:pt x="9940" y="1186"/>
                      <a:pt x="10578" y="334"/>
                      <a:pt x="10213" y="122"/>
                    </a:cubicBezTo>
                    <a:cubicBezTo>
                      <a:pt x="10078" y="37"/>
                      <a:pt x="9821" y="18"/>
                      <a:pt x="9573" y="18"/>
                    </a:cubicBezTo>
                    <a:cubicBezTo>
                      <a:pt x="9374" y="18"/>
                      <a:pt x="9180" y="30"/>
                      <a:pt x="9058" y="30"/>
                    </a:cubicBezTo>
                    <a:cubicBezTo>
                      <a:pt x="8694" y="30"/>
                      <a:pt x="8329" y="0"/>
                      <a:pt x="7964" y="0"/>
                    </a:cubicBezTo>
                    <a:close/>
                  </a:path>
                </a:pathLst>
              </a:custGeom>
              <a:solidFill>
                <a:srgbClr val="2E57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9801;p44">
                <a:extLst>
                  <a:ext uri="{FF2B5EF4-FFF2-40B4-BE49-F238E27FC236}">
                    <a16:creationId xmlns:a16="http://schemas.microsoft.com/office/drawing/2014/main" id="{4B85D185-D2F2-42C4-8F86-B38B37A5D39C}"/>
                  </a:ext>
                </a:extLst>
              </p:cNvPr>
              <p:cNvSpPr/>
              <p:nvPr/>
            </p:nvSpPr>
            <p:spPr>
              <a:xfrm>
                <a:off x="2631087" y="857325"/>
                <a:ext cx="794974" cy="389288"/>
              </a:xfrm>
              <a:custGeom>
                <a:avLst/>
                <a:gdLst/>
                <a:ahLst/>
                <a:cxnLst/>
                <a:rect l="l" t="t" r="r" b="b"/>
                <a:pathLst>
                  <a:path w="24287" h="12795" extrusionOk="0">
                    <a:moveTo>
                      <a:pt x="16571" y="0"/>
                    </a:moveTo>
                    <a:cubicBezTo>
                      <a:pt x="14872" y="0"/>
                      <a:pt x="13096" y="183"/>
                      <a:pt x="11490" y="697"/>
                    </a:cubicBezTo>
                    <a:cubicBezTo>
                      <a:pt x="7812" y="1913"/>
                      <a:pt x="4195" y="5196"/>
                      <a:pt x="1247" y="7992"/>
                    </a:cubicBezTo>
                    <a:lnTo>
                      <a:pt x="1" y="9178"/>
                    </a:lnTo>
                    <a:lnTo>
                      <a:pt x="761" y="11001"/>
                    </a:lnTo>
                    <a:lnTo>
                      <a:pt x="1520" y="12795"/>
                    </a:lnTo>
                    <a:lnTo>
                      <a:pt x="3223" y="12764"/>
                    </a:lnTo>
                    <a:cubicBezTo>
                      <a:pt x="7296" y="12643"/>
                      <a:pt x="12189" y="12430"/>
                      <a:pt x="15624" y="10606"/>
                    </a:cubicBezTo>
                    <a:cubicBezTo>
                      <a:pt x="18451" y="9147"/>
                      <a:pt x="20883" y="6412"/>
                      <a:pt x="22433" y="4284"/>
                    </a:cubicBezTo>
                    <a:cubicBezTo>
                      <a:pt x="23618" y="2643"/>
                      <a:pt x="24287" y="1336"/>
                      <a:pt x="24165" y="1244"/>
                    </a:cubicBezTo>
                    <a:cubicBezTo>
                      <a:pt x="24104" y="1092"/>
                      <a:pt x="22737" y="637"/>
                      <a:pt x="20761" y="333"/>
                    </a:cubicBezTo>
                    <a:cubicBezTo>
                      <a:pt x="19542" y="146"/>
                      <a:pt x="18087" y="0"/>
                      <a:pt x="16571" y="0"/>
                    </a:cubicBez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9802;p44">
                <a:extLst>
                  <a:ext uri="{FF2B5EF4-FFF2-40B4-BE49-F238E27FC236}">
                    <a16:creationId xmlns:a16="http://schemas.microsoft.com/office/drawing/2014/main" id="{60C58961-AEE7-4B0F-B4AA-233F5F1ABBB0}"/>
                  </a:ext>
                </a:extLst>
              </p:cNvPr>
              <p:cNvSpPr/>
              <p:nvPr/>
            </p:nvSpPr>
            <p:spPr>
              <a:xfrm>
                <a:off x="2631087" y="1100476"/>
                <a:ext cx="105497" cy="146131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4803" extrusionOk="0">
                    <a:moveTo>
                      <a:pt x="1247" y="0"/>
                    </a:moveTo>
                    <a:lnTo>
                      <a:pt x="1" y="1186"/>
                    </a:lnTo>
                    <a:lnTo>
                      <a:pt x="761" y="3009"/>
                    </a:lnTo>
                    <a:lnTo>
                      <a:pt x="1520" y="4803"/>
                    </a:lnTo>
                    <a:lnTo>
                      <a:pt x="3223" y="4772"/>
                    </a:lnTo>
                    <a:lnTo>
                      <a:pt x="1247" y="0"/>
                    </a:ln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9803;p44">
                <a:extLst>
                  <a:ext uri="{FF2B5EF4-FFF2-40B4-BE49-F238E27FC236}">
                    <a16:creationId xmlns:a16="http://schemas.microsoft.com/office/drawing/2014/main" id="{80D3539C-C34E-446A-8F4D-062DA3B73640}"/>
                  </a:ext>
                </a:extLst>
              </p:cNvPr>
              <p:cNvSpPr/>
              <p:nvPr/>
            </p:nvSpPr>
            <p:spPr>
              <a:xfrm>
                <a:off x="3311575" y="867462"/>
                <a:ext cx="115448" cy="121183"/>
              </a:xfrm>
              <a:custGeom>
                <a:avLst/>
                <a:gdLst/>
                <a:ahLst/>
                <a:cxnLst/>
                <a:rect l="l" t="t" r="r" b="b"/>
                <a:pathLst>
                  <a:path w="3527" h="3983" extrusionOk="0">
                    <a:moveTo>
                      <a:pt x="0" y="1"/>
                    </a:moveTo>
                    <a:lnTo>
                      <a:pt x="1672" y="3983"/>
                    </a:lnTo>
                    <a:cubicBezTo>
                      <a:pt x="2858" y="2311"/>
                      <a:pt x="3526" y="1034"/>
                      <a:pt x="3405" y="913"/>
                    </a:cubicBezTo>
                    <a:cubicBezTo>
                      <a:pt x="3344" y="761"/>
                      <a:pt x="1976" y="305"/>
                      <a:pt x="0" y="1"/>
                    </a:cubicBezTo>
                    <a:close/>
                  </a:path>
                </a:pathLst>
              </a:custGeom>
              <a:solidFill>
                <a:srgbClr val="2E57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9804;p44">
                <a:extLst>
                  <a:ext uri="{FF2B5EF4-FFF2-40B4-BE49-F238E27FC236}">
                    <a16:creationId xmlns:a16="http://schemas.microsoft.com/office/drawing/2014/main" id="{0E43FD16-2B5A-477E-96AA-764A2BC9A60A}"/>
                  </a:ext>
                </a:extLst>
              </p:cNvPr>
              <p:cNvSpPr/>
              <p:nvPr/>
            </p:nvSpPr>
            <p:spPr>
              <a:xfrm>
                <a:off x="3045055" y="912059"/>
                <a:ext cx="218817" cy="174061"/>
              </a:xfrm>
              <a:custGeom>
                <a:avLst/>
                <a:gdLst/>
                <a:ahLst/>
                <a:cxnLst/>
                <a:rect l="l" t="t" r="r" b="b"/>
                <a:pathLst>
                  <a:path w="6685" h="5721" extrusionOk="0">
                    <a:moveTo>
                      <a:pt x="3447" y="0"/>
                    </a:moveTo>
                    <a:cubicBezTo>
                      <a:pt x="2376" y="0"/>
                      <a:pt x="1304" y="585"/>
                      <a:pt x="818" y="1755"/>
                    </a:cubicBezTo>
                    <a:cubicBezTo>
                      <a:pt x="0" y="3748"/>
                      <a:pt x="1524" y="5720"/>
                      <a:pt x="3439" y="5720"/>
                    </a:cubicBezTo>
                    <a:cubicBezTo>
                      <a:pt x="3802" y="5720"/>
                      <a:pt x="4179" y="5649"/>
                      <a:pt x="4557" y="5494"/>
                    </a:cubicBezTo>
                    <a:cubicBezTo>
                      <a:pt x="5985" y="4886"/>
                      <a:pt x="6684" y="3214"/>
                      <a:pt x="6076" y="1755"/>
                    </a:cubicBezTo>
                    <a:cubicBezTo>
                      <a:pt x="5590" y="585"/>
                      <a:pt x="4519" y="0"/>
                      <a:pt x="3447" y="0"/>
                    </a:cubicBezTo>
                    <a:close/>
                  </a:path>
                </a:pathLst>
              </a:custGeom>
              <a:solidFill>
                <a:srgbClr val="141A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9805;p44">
                <a:extLst>
                  <a:ext uri="{FF2B5EF4-FFF2-40B4-BE49-F238E27FC236}">
                    <a16:creationId xmlns:a16="http://schemas.microsoft.com/office/drawing/2014/main" id="{C6C5F486-8CE7-428B-AC93-F8790DD71794}"/>
                  </a:ext>
                </a:extLst>
              </p:cNvPr>
              <p:cNvSpPr/>
              <p:nvPr/>
            </p:nvSpPr>
            <p:spPr>
              <a:xfrm>
                <a:off x="3090714" y="936794"/>
                <a:ext cx="134334" cy="124864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4104" extrusionOk="0">
                    <a:moveTo>
                      <a:pt x="2067" y="0"/>
                    </a:moveTo>
                    <a:cubicBezTo>
                      <a:pt x="912" y="0"/>
                      <a:pt x="0" y="912"/>
                      <a:pt x="0" y="2037"/>
                    </a:cubicBezTo>
                    <a:cubicBezTo>
                      <a:pt x="0" y="3192"/>
                      <a:pt x="912" y="4104"/>
                      <a:pt x="2067" y="4104"/>
                    </a:cubicBezTo>
                    <a:cubicBezTo>
                      <a:pt x="3192" y="4104"/>
                      <a:pt x="4104" y="3192"/>
                      <a:pt x="4104" y="2037"/>
                    </a:cubicBezTo>
                    <a:cubicBezTo>
                      <a:pt x="4104" y="912"/>
                      <a:pt x="3192" y="0"/>
                      <a:pt x="2067" y="0"/>
                    </a:cubicBez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9806;p44">
                <a:extLst>
                  <a:ext uri="{FF2B5EF4-FFF2-40B4-BE49-F238E27FC236}">
                    <a16:creationId xmlns:a16="http://schemas.microsoft.com/office/drawing/2014/main" id="{53B72ED3-4B48-429F-AF80-F852BB4038C2}"/>
                  </a:ext>
                </a:extLst>
              </p:cNvPr>
              <p:cNvSpPr/>
              <p:nvPr/>
            </p:nvSpPr>
            <p:spPr>
              <a:xfrm>
                <a:off x="2845043" y="1015623"/>
                <a:ext cx="176068" cy="139134"/>
              </a:xfrm>
              <a:custGeom>
                <a:avLst/>
                <a:gdLst/>
                <a:ahLst/>
                <a:cxnLst/>
                <a:rect l="l" t="t" r="r" b="b"/>
                <a:pathLst>
                  <a:path w="5379" h="4573" extrusionOk="0">
                    <a:moveTo>
                      <a:pt x="2780" y="0"/>
                    </a:moveTo>
                    <a:cubicBezTo>
                      <a:pt x="1921" y="0"/>
                      <a:pt x="1063" y="464"/>
                      <a:pt x="667" y="1391"/>
                    </a:cubicBezTo>
                    <a:cubicBezTo>
                      <a:pt x="0" y="2982"/>
                      <a:pt x="1218" y="4573"/>
                      <a:pt x="2747" y="4573"/>
                    </a:cubicBezTo>
                    <a:cubicBezTo>
                      <a:pt x="3029" y="4573"/>
                      <a:pt x="3322" y="4519"/>
                      <a:pt x="3616" y="4400"/>
                    </a:cubicBezTo>
                    <a:cubicBezTo>
                      <a:pt x="4801" y="3914"/>
                      <a:pt x="5379" y="2576"/>
                      <a:pt x="4892" y="1391"/>
                    </a:cubicBezTo>
                    <a:cubicBezTo>
                      <a:pt x="4497" y="464"/>
                      <a:pt x="3639" y="0"/>
                      <a:pt x="2780" y="0"/>
                    </a:cubicBezTo>
                    <a:close/>
                  </a:path>
                </a:pathLst>
              </a:custGeom>
              <a:solidFill>
                <a:srgbClr val="141A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9807;p44">
                <a:extLst>
                  <a:ext uri="{FF2B5EF4-FFF2-40B4-BE49-F238E27FC236}">
                    <a16:creationId xmlns:a16="http://schemas.microsoft.com/office/drawing/2014/main" id="{3034C95C-8D82-4B62-BF50-6CFEE413C71A}"/>
                  </a:ext>
                </a:extLst>
              </p:cNvPr>
              <p:cNvSpPr/>
              <p:nvPr/>
            </p:nvSpPr>
            <p:spPr>
              <a:xfrm>
                <a:off x="2869754" y="1034821"/>
                <a:ext cx="126478" cy="100342"/>
              </a:xfrm>
              <a:custGeom>
                <a:avLst/>
                <a:gdLst/>
                <a:ahLst/>
                <a:cxnLst/>
                <a:rect l="l" t="t" r="r" b="b"/>
                <a:pathLst>
                  <a:path w="3864" h="3298" extrusionOk="0">
                    <a:moveTo>
                      <a:pt x="1995" y="0"/>
                    </a:moveTo>
                    <a:cubicBezTo>
                      <a:pt x="1371" y="0"/>
                      <a:pt x="748" y="335"/>
                      <a:pt x="460" y="1003"/>
                    </a:cubicBezTo>
                    <a:cubicBezTo>
                      <a:pt x="1" y="2150"/>
                      <a:pt x="888" y="3297"/>
                      <a:pt x="1976" y="3297"/>
                    </a:cubicBezTo>
                    <a:cubicBezTo>
                      <a:pt x="2185" y="3297"/>
                      <a:pt x="2402" y="3255"/>
                      <a:pt x="2618" y="3161"/>
                    </a:cubicBezTo>
                    <a:cubicBezTo>
                      <a:pt x="3469" y="2827"/>
                      <a:pt x="3864" y="1854"/>
                      <a:pt x="3530" y="1003"/>
                    </a:cubicBezTo>
                    <a:cubicBezTo>
                      <a:pt x="3241" y="335"/>
                      <a:pt x="2618" y="0"/>
                      <a:pt x="1995" y="0"/>
                    </a:cubicBez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952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3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3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4" name="Google Shape;19784;p44"/>
          <p:cNvSpPr txBox="1">
            <a:spLocks noGrp="1"/>
          </p:cNvSpPr>
          <p:nvPr>
            <p:ph type="ctrTitle"/>
          </p:nvPr>
        </p:nvSpPr>
        <p:spPr>
          <a:xfrm>
            <a:off x="-1" y="374284"/>
            <a:ext cx="9143999" cy="11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solidFill>
                  <a:srgbClr val="EF3E5B"/>
                </a:solidFill>
                <a:latin typeface="Bodoni MT" panose="02070603080606020203" pitchFamily="18" charset="0"/>
              </a:rPr>
              <a:t>6</a:t>
            </a:r>
            <a:endParaRPr sz="8000" dirty="0">
              <a:solidFill>
                <a:srgbClr val="EF3E5B"/>
              </a:solidFill>
              <a:latin typeface="Bodoni MT" panose="02070603080606020203" pitchFamily="18" charset="0"/>
            </a:endParaRPr>
          </a:p>
        </p:txBody>
      </p:sp>
      <p:sp>
        <p:nvSpPr>
          <p:cNvPr id="19785" name="Google Shape;19785;p44"/>
          <p:cNvSpPr txBox="1">
            <a:spLocks noGrp="1"/>
          </p:cNvSpPr>
          <p:nvPr>
            <p:ph type="subTitle" idx="1"/>
          </p:nvPr>
        </p:nvSpPr>
        <p:spPr>
          <a:xfrm>
            <a:off x="2960171" y="4662650"/>
            <a:ext cx="3430200" cy="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DOTNETMASTERY</a:t>
            </a:r>
            <a:endParaRPr sz="1600" dirty="0"/>
          </a:p>
        </p:txBody>
      </p:sp>
      <p:cxnSp>
        <p:nvCxnSpPr>
          <p:cNvPr id="19786" name="Google Shape;19786;p44"/>
          <p:cNvCxnSpPr/>
          <p:nvPr/>
        </p:nvCxnSpPr>
        <p:spPr>
          <a:xfrm>
            <a:off x="1522507" y="1708029"/>
            <a:ext cx="6169200" cy="0"/>
          </a:xfrm>
          <a:prstGeom prst="straightConnector1">
            <a:avLst/>
          </a:prstGeom>
          <a:noFill/>
          <a:ln w="19050" cap="flat" cmpd="sng">
            <a:solidFill>
              <a:srgbClr val="C3C3C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Google Shape;19784;p44">
            <a:extLst>
              <a:ext uri="{FF2B5EF4-FFF2-40B4-BE49-F238E27FC236}">
                <a16:creationId xmlns:a16="http://schemas.microsoft.com/office/drawing/2014/main" id="{689F232B-2CE2-4855-8B17-96CCA1BD2C72}"/>
              </a:ext>
            </a:extLst>
          </p:cNvPr>
          <p:cNvSpPr txBox="1">
            <a:spLocks/>
          </p:cNvSpPr>
          <p:nvPr/>
        </p:nvSpPr>
        <p:spPr>
          <a:xfrm>
            <a:off x="0" y="1771901"/>
            <a:ext cx="9143999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5200"/>
              <a:buFont typeface="Big Shoulders Text"/>
              <a:buNone/>
              <a:defRPr sz="6000" b="0" i="0" u="none" strike="noStrike" cap="none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5200"/>
              <a:buFont typeface="Big Shoulders Text"/>
              <a:buNone/>
              <a:defRPr sz="5200" b="0" i="0" u="none" strike="noStrike" cap="none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5200"/>
              <a:buFont typeface="Big Shoulders Text"/>
              <a:buNone/>
              <a:defRPr sz="5200" b="0" i="0" u="none" strike="noStrike" cap="none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5200"/>
              <a:buFont typeface="Big Shoulders Text"/>
              <a:buNone/>
              <a:defRPr sz="5200" b="0" i="0" u="none" strike="noStrike" cap="none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5200"/>
              <a:buFont typeface="Big Shoulders Text"/>
              <a:buNone/>
              <a:defRPr sz="5200" b="0" i="0" u="none" strike="noStrike" cap="none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5200"/>
              <a:buFont typeface="Big Shoulders Text"/>
              <a:buNone/>
              <a:defRPr sz="5200" b="0" i="0" u="none" strike="noStrike" cap="none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5200"/>
              <a:buFont typeface="Big Shoulders Text"/>
              <a:buNone/>
              <a:defRPr sz="5200" b="0" i="0" u="none" strike="noStrike" cap="none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5200"/>
              <a:buFont typeface="Big Shoulders Text"/>
              <a:buNone/>
              <a:defRPr sz="5200" b="0" i="0" u="none" strike="noStrike" cap="none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5200"/>
              <a:buFont typeface="Big Shoulders Text"/>
              <a:buNone/>
              <a:defRPr sz="5200" b="0" i="0" u="none" strike="noStrike" cap="none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r>
              <a:rPr lang="en-US" sz="5400" dirty="0">
                <a:solidFill>
                  <a:srgbClr val="00B0F0"/>
                </a:solidFill>
              </a:rPr>
              <a:t>AZURE AD B2C - API</a:t>
            </a:r>
          </a:p>
        </p:txBody>
      </p:sp>
      <p:grpSp>
        <p:nvGrpSpPr>
          <p:cNvPr id="27" name="Google Shape;19787;p44">
            <a:extLst>
              <a:ext uri="{FF2B5EF4-FFF2-40B4-BE49-F238E27FC236}">
                <a16:creationId xmlns:a16="http://schemas.microsoft.com/office/drawing/2014/main" id="{12CA4B8F-98ED-4527-B7D0-221D754BC6FE}"/>
              </a:ext>
            </a:extLst>
          </p:cNvPr>
          <p:cNvGrpSpPr/>
          <p:nvPr/>
        </p:nvGrpSpPr>
        <p:grpSpPr>
          <a:xfrm rot="1072970">
            <a:off x="430233" y="4078724"/>
            <a:ext cx="9276397" cy="4825859"/>
            <a:chOff x="863575" y="2473396"/>
            <a:chExt cx="9490102" cy="4937035"/>
          </a:xfrm>
        </p:grpSpPr>
        <p:grpSp>
          <p:nvGrpSpPr>
            <p:cNvPr id="28" name="Google Shape;19788;p44">
              <a:extLst>
                <a:ext uri="{FF2B5EF4-FFF2-40B4-BE49-F238E27FC236}">
                  <a16:creationId xmlns:a16="http://schemas.microsoft.com/office/drawing/2014/main" id="{0A16F611-D0AB-4373-AD95-6C9EFA6F7177}"/>
                </a:ext>
              </a:extLst>
            </p:cNvPr>
            <p:cNvGrpSpPr/>
            <p:nvPr/>
          </p:nvGrpSpPr>
          <p:grpSpPr>
            <a:xfrm rot="-369367">
              <a:off x="863575" y="2583971"/>
              <a:ext cx="9490102" cy="4826460"/>
              <a:chOff x="-1565187" y="1087515"/>
              <a:chExt cx="10701345" cy="6271018"/>
            </a:xfrm>
          </p:grpSpPr>
          <p:sp>
            <p:nvSpPr>
              <p:cNvPr id="39" name="Google Shape;19789;p44">
                <a:extLst>
                  <a:ext uri="{FF2B5EF4-FFF2-40B4-BE49-F238E27FC236}">
                    <a16:creationId xmlns:a16="http://schemas.microsoft.com/office/drawing/2014/main" id="{C8CDC493-912B-418E-A979-E370E1F87B69}"/>
                  </a:ext>
                </a:extLst>
              </p:cNvPr>
              <p:cNvSpPr/>
              <p:nvPr/>
            </p:nvSpPr>
            <p:spPr>
              <a:xfrm>
                <a:off x="-1565187" y="1087515"/>
                <a:ext cx="10701345" cy="6271018"/>
              </a:xfrm>
              <a:custGeom>
                <a:avLst/>
                <a:gdLst/>
                <a:ahLst/>
                <a:cxnLst/>
                <a:rect l="l" t="t" r="r" b="b"/>
                <a:pathLst>
                  <a:path w="344810" h="206114" extrusionOk="0">
                    <a:moveTo>
                      <a:pt x="91917" y="34621"/>
                    </a:moveTo>
                    <a:cubicBezTo>
                      <a:pt x="82282" y="48603"/>
                      <a:pt x="78482" y="64470"/>
                      <a:pt x="79029" y="80093"/>
                    </a:cubicBezTo>
                    <a:cubicBezTo>
                      <a:pt x="79273" y="87084"/>
                      <a:pt x="80397" y="94105"/>
                      <a:pt x="83832" y="100610"/>
                    </a:cubicBezTo>
                    <a:cubicBezTo>
                      <a:pt x="89790" y="111948"/>
                      <a:pt x="102920" y="122161"/>
                      <a:pt x="117602" y="127936"/>
                    </a:cubicBezTo>
                    <a:cubicBezTo>
                      <a:pt x="132283" y="133680"/>
                      <a:pt x="147116" y="138392"/>
                      <a:pt x="163681" y="139972"/>
                    </a:cubicBezTo>
                    <a:cubicBezTo>
                      <a:pt x="189791" y="142434"/>
                      <a:pt x="220065" y="138240"/>
                      <a:pt x="240431" y="126021"/>
                    </a:cubicBezTo>
                    <a:cubicBezTo>
                      <a:pt x="248698" y="121066"/>
                      <a:pt x="255081" y="114440"/>
                      <a:pt x="258668" y="107115"/>
                    </a:cubicBezTo>
                    <a:cubicBezTo>
                      <a:pt x="262468" y="99303"/>
                      <a:pt x="263045" y="90428"/>
                      <a:pt x="258273" y="82920"/>
                    </a:cubicBezTo>
                    <a:cubicBezTo>
                      <a:pt x="253501" y="75443"/>
                      <a:pt x="242832" y="69759"/>
                      <a:pt x="231464" y="70032"/>
                    </a:cubicBezTo>
                    <a:cubicBezTo>
                      <a:pt x="220065" y="70306"/>
                      <a:pt x="209275" y="77540"/>
                      <a:pt x="209579" y="85807"/>
                    </a:cubicBezTo>
                    <a:cubicBezTo>
                      <a:pt x="204868" y="80093"/>
                      <a:pt x="208941" y="71613"/>
                      <a:pt x="217512" y="69242"/>
                    </a:cubicBezTo>
                    <a:cubicBezTo>
                      <a:pt x="220765" y="68360"/>
                      <a:pt x="224412" y="68239"/>
                      <a:pt x="227482" y="67023"/>
                    </a:cubicBezTo>
                    <a:cubicBezTo>
                      <a:pt x="229944" y="66050"/>
                      <a:pt x="231798" y="64439"/>
                      <a:pt x="234139" y="63284"/>
                    </a:cubicBezTo>
                    <a:cubicBezTo>
                      <a:pt x="242498" y="59272"/>
                      <a:pt x="255720" y="64075"/>
                      <a:pt x="256236" y="71339"/>
                    </a:cubicBezTo>
                    <a:cubicBezTo>
                      <a:pt x="256328" y="72433"/>
                      <a:pt x="256176" y="73619"/>
                      <a:pt x="256905" y="74591"/>
                    </a:cubicBezTo>
                    <a:cubicBezTo>
                      <a:pt x="259367" y="77965"/>
                      <a:pt x="266480" y="74774"/>
                      <a:pt x="271708" y="75351"/>
                    </a:cubicBezTo>
                    <a:cubicBezTo>
                      <a:pt x="277118" y="75929"/>
                      <a:pt x="279519" y="80549"/>
                      <a:pt x="280279" y="84470"/>
                    </a:cubicBezTo>
                    <a:cubicBezTo>
                      <a:pt x="281860" y="92677"/>
                      <a:pt x="280918" y="101157"/>
                      <a:pt x="277574" y="108817"/>
                    </a:cubicBezTo>
                    <a:cubicBezTo>
                      <a:pt x="283927" y="105899"/>
                      <a:pt x="288547" y="100185"/>
                      <a:pt x="290097" y="93346"/>
                    </a:cubicBezTo>
                    <a:cubicBezTo>
                      <a:pt x="291435" y="87266"/>
                      <a:pt x="290432" y="81066"/>
                      <a:pt x="289428" y="74956"/>
                    </a:cubicBezTo>
                    <a:cubicBezTo>
                      <a:pt x="296085" y="81370"/>
                      <a:pt x="298942" y="89789"/>
                      <a:pt x="297058" y="97722"/>
                    </a:cubicBezTo>
                    <a:cubicBezTo>
                      <a:pt x="306298" y="76719"/>
                      <a:pt x="302347" y="53983"/>
                      <a:pt x="296176" y="32463"/>
                    </a:cubicBezTo>
                    <a:cubicBezTo>
                      <a:pt x="295021" y="28542"/>
                      <a:pt x="293866" y="24560"/>
                      <a:pt x="294565" y="20579"/>
                    </a:cubicBezTo>
                    <a:cubicBezTo>
                      <a:pt x="295264" y="16627"/>
                      <a:pt x="298274" y="12615"/>
                      <a:pt x="303380" y="11095"/>
                    </a:cubicBezTo>
                    <a:cubicBezTo>
                      <a:pt x="313168" y="8177"/>
                      <a:pt x="322833" y="15533"/>
                      <a:pt x="327180" y="22493"/>
                    </a:cubicBezTo>
                    <a:cubicBezTo>
                      <a:pt x="332925" y="31642"/>
                      <a:pt x="335782" y="41582"/>
                      <a:pt x="338031" y="51521"/>
                    </a:cubicBezTo>
                    <a:cubicBezTo>
                      <a:pt x="342013" y="69151"/>
                      <a:pt x="344202" y="87175"/>
                      <a:pt x="344536" y="105261"/>
                    </a:cubicBezTo>
                    <a:cubicBezTo>
                      <a:pt x="344809" y="119182"/>
                      <a:pt x="343928" y="133316"/>
                      <a:pt x="338426" y="146659"/>
                    </a:cubicBezTo>
                    <a:cubicBezTo>
                      <a:pt x="332894" y="160003"/>
                      <a:pt x="322347" y="172648"/>
                      <a:pt x="306450" y="180459"/>
                    </a:cubicBezTo>
                    <a:cubicBezTo>
                      <a:pt x="294140" y="186508"/>
                      <a:pt x="279459" y="189365"/>
                      <a:pt x="265142" y="192101"/>
                    </a:cubicBezTo>
                    <a:cubicBezTo>
                      <a:pt x="239184" y="197025"/>
                      <a:pt x="213105" y="202040"/>
                      <a:pt x="186448" y="204077"/>
                    </a:cubicBezTo>
                    <a:cubicBezTo>
                      <a:pt x="159791" y="206113"/>
                      <a:pt x="132283" y="205110"/>
                      <a:pt x="107145" y="198393"/>
                    </a:cubicBezTo>
                    <a:cubicBezTo>
                      <a:pt x="96385" y="195505"/>
                      <a:pt x="83224" y="191888"/>
                      <a:pt x="74531" y="197359"/>
                    </a:cubicBezTo>
                    <a:cubicBezTo>
                      <a:pt x="72008" y="198970"/>
                      <a:pt x="70123" y="201250"/>
                      <a:pt x="66962" y="202010"/>
                    </a:cubicBezTo>
                    <a:cubicBezTo>
                      <a:pt x="63528" y="202830"/>
                      <a:pt x="59941" y="201584"/>
                      <a:pt x="56780" y="200368"/>
                    </a:cubicBezTo>
                    <a:lnTo>
                      <a:pt x="27813" y="189183"/>
                    </a:lnTo>
                    <a:cubicBezTo>
                      <a:pt x="23010" y="187359"/>
                      <a:pt x="17995" y="185353"/>
                      <a:pt x="15198" y="181949"/>
                    </a:cubicBezTo>
                    <a:cubicBezTo>
                      <a:pt x="10548" y="176234"/>
                      <a:pt x="13071" y="167693"/>
                      <a:pt x="5867" y="163650"/>
                    </a:cubicBezTo>
                    <a:cubicBezTo>
                      <a:pt x="7934" y="160672"/>
                      <a:pt x="1" y="161036"/>
                      <a:pt x="4560" y="160884"/>
                    </a:cubicBezTo>
                    <a:cubicBezTo>
                      <a:pt x="7204" y="132495"/>
                      <a:pt x="3131" y="107267"/>
                      <a:pt x="18816" y="73649"/>
                    </a:cubicBezTo>
                    <a:cubicBezTo>
                      <a:pt x="24530" y="61369"/>
                      <a:pt x="34925" y="50488"/>
                      <a:pt x="46688" y="40700"/>
                    </a:cubicBezTo>
                    <a:cubicBezTo>
                      <a:pt x="71370" y="20183"/>
                      <a:pt x="104531" y="2524"/>
                      <a:pt x="142860" y="1"/>
                    </a:cubicBezTo>
                    <a:cubicBezTo>
                      <a:pt x="120854" y="5259"/>
                      <a:pt x="102069" y="19910"/>
                      <a:pt x="91917" y="34621"/>
                    </a:cubicBezTo>
                    <a:close/>
                  </a:path>
                </a:pathLst>
              </a:custGeom>
              <a:solidFill>
                <a:srgbClr val="F1C9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" name="Google Shape;19790;p44">
                <a:extLst>
                  <a:ext uri="{FF2B5EF4-FFF2-40B4-BE49-F238E27FC236}">
                    <a16:creationId xmlns:a16="http://schemas.microsoft.com/office/drawing/2014/main" id="{B718C589-77E2-4B13-A974-B8384F50828A}"/>
                  </a:ext>
                </a:extLst>
              </p:cNvPr>
              <p:cNvSpPr/>
              <p:nvPr/>
            </p:nvSpPr>
            <p:spPr>
              <a:xfrm>
                <a:off x="-158454" y="1585956"/>
                <a:ext cx="5860132" cy="5066006"/>
              </a:xfrm>
              <a:custGeom>
                <a:avLst/>
                <a:gdLst/>
                <a:ahLst/>
                <a:cxnLst/>
                <a:rect l="l" t="t" r="r" b="b"/>
                <a:pathLst>
                  <a:path w="179031" h="166508" extrusionOk="0">
                    <a:moveTo>
                      <a:pt x="26505" y="22767"/>
                    </a:moveTo>
                    <a:cubicBezTo>
                      <a:pt x="28420" y="20670"/>
                      <a:pt x="30913" y="18907"/>
                      <a:pt x="33405" y="17174"/>
                    </a:cubicBezTo>
                    <a:cubicBezTo>
                      <a:pt x="43648" y="10031"/>
                      <a:pt x="51308" y="7144"/>
                      <a:pt x="61551" y="1"/>
                    </a:cubicBezTo>
                    <a:cubicBezTo>
                      <a:pt x="50579" y="9059"/>
                      <a:pt x="43800" y="14925"/>
                      <a:pt x="36749" y="25928"/>
                    </a:cubicBezTo>
                    <a:cubicBezTo>
                      <a:pt x="26505" y="41856"/>
                      <a:pt x="18481" y="60093"/>
                      <a:pt x="22432" y="77479"/>
                    </a:cubicBezTo>
                    <a:cubicBezTo>
                      <a:pt x="22706" y="78634"/>
                      <a:pt x="23040" y="79820"/>
                      <a:pt x="23891" y="80792"/>
                    </a:cubicBezTo>
                    <a:cubicBezTo>
                      <a:pt x="25077" y="82160"/>
                      <a:pt x="27174" y="82981"/>
                      <a:pt x="28207" y="84409"/>
                    </a:cubicBezTo>
                    <a:cubicBezTo>
                      <a:pt x="29180" y="85716"/>
                      <a:pt x="29089" y="87297"/>
                      <a:pt x="29150" y="88786"/>
                    </a:cubicBezTo>
                    <a:cubicBezTo>
                      <a:pt x="29666" y="101097"/>
                      <a:pt x="41855" y="111340"/>
                      <a:pt x="54560" y="119212"/>
                    </a:cubicBezTo>
                    <a:cubicBezTo>
                      <a:pt x="64287" y="125231"/>
                      <a:pt x="74470" y="130459"/>
                      <a:pt x="85017" y="134927"/>
                    </a:cubicBezTo>
                    <a:cubicBezTo>
                      <a:pt x="70792" y="127571"/>
                      <a:pt x="56232" y="119972"/>
                      <a:pt x="46445" y="109334"/>
                    </a:cubicBezTo>
                    <a:cubicBezTo>
                      <a:pt x="58664" y="118088"/>
                      <a:pt x="74318" y="124197"/>
                      <a:pt x="90944" y="126720"/>
                    </a:cubicBezTo>
                    <a:cubicBezTo>
                      <a:pt x="97266" y="127693"/>
                      <a:pt x="104622" y="128574"/>
                      <a:pt x="107966" y="132708"/>
                    </a:cubicBezTo>
                    <a:cubicBezTo>
                      <a:pt x="109030" y="134015"/>
                      <a:pt x="109546" y="135535"/>
                      <a:pt x="110640" y="136842"/>
                    </a:cubicBezTo>
                    <a:cubicBezTo>
                      <a:pt x="114014" y="140763"/>
                      <a:pt x="121522" y="141219"/>
                      <a:pt x="127662" y="140428"/>
                    </a:cubicBezTo>
                    <a:cubicBezTo>
                      <a:pt x="133832" y="139638"/>
                      <a:pt x="140185" y="137997"/>
                      <a:pt x="146203" y="139273"/>
                    </a:cubicBezTo>
                    <a:cubicBezTo>
                      <a:pt x="149395" y="139973"/>
                      <a:pt x="152191" y="141432"/>
                      <a:pt x="155109" y="142678"/>
                    </a:cubicBezTo>
                    <a:cubicBezTo>
                      <a:pt x="162678" y="145778"/>
                      <a:pt x="170824" y="147267"/>
                      <a:pt x="179031" y="147085"/>
                    </a:cubicBezTo>
                    <a:cubicBezTo>
                      <a:pt x="157055" y="150307"/>
                      <a:pt x="136538" y="157632"/>
                      <a:pt x="114683" y="161341"/>
                    </a:cubicBezTo>
                    <a:cubicBezTo>
                      <a:pt x="99364" y="163955"/>
                      <a:pt x="83558" y="164715"/>
                      <a:pt x="67874" y="165505"/>
                    </a:cubicBezTo>
                    <a:cubicBezTo>
                      <a:pt x="57600" y="165991"/>
                      <a:pt x="47235" y="166508"/>
                      <a:pt x="37052" y="165322"/>
                    </a:cubicBezTo>
                    <a:cubicBezTo>
                      <a:pt x="46779" y="163134"/>
                      <a:pt x="55837" y="159304"/>
                      <a:pt x="63375" y="154258"/>
                    </a:cubicBezTo>
                    <a:cubicBezTo>
                      <a:pt x="53649" y="148149"/>
                      <a:pt x="44378" y="141371"/>
                      <a:pt x="35624" y="133924"/>
                    </a:cubicBezTo>
                    <a:cubicBezTo>
                      <a:pt x="21125" y="121522"/>
                      <a:pt x="8389" y="106781"/>
                      <a:pt x="7265" y="90367"/>
                    </a:cubicBezTo>
                    <a:cubicBezTo>
                      <a:pt x="6231" y="88634"/>
                      <a:pt x="6414" y="86446"/>
                      <a:pt x="7751" y="84957"/>
                    </a:cubicBezTo>
                    <a:cubicBezTo>
                      <a:pt x="8481" y="90823"/>
                      <a:pt x="10517" y="96476"/>
                      <a:pt x="13709" y="101461"/>
                    </a:cubicBezTo>
                    <a:cubicBezTo>
                      <a:pt x="16687" y="98209"/>
                      <a:pt x="14377" y="93893"/>
                      <a:pt x="13283" y="90063"/>
                    </a:cubicBezTo>
                    <a:cubicBezTo>
                      <a:pt x="12432" y="87084"/>
                      <a:pt x="12341" y="84014"/>
                      <a:pt x="12280" y="80975"/>
                    </a:cubicBezTo>
                    <a:lnTo>
                      <a:pt x="11733" y="53406"/>
                    </a:lnTo>
                    <a:cubicBezTo>
                      <a:pt x="5836" y="62859"/>
                      <a:pt x="4407" y="73832"/>
                      <a:pt x="7751" y="83923"/>
                    </a:cubicBezTo>
                    <a:cubicBezTo>
                      <a:pt x="3921" y="77753"/>
                      <a:pt x="0" y="70792"/>
                      <a:pt x="2857" y="64318"/>
                    </a:cubicBezTo>
                    <a:cubicBezTo>
                      <a:pt x="3982" y="61734"/>
                      <a:pt x="6201" y="59363"/>
                      <a:pt x="6687" y="56689"/>
                    </a:cubicBezTo>
                    <a:cubicBezTo>
                      <a:pt x="7082" y="54379"/>
                      <a:pt x="6201" y="52038"/>
                      <a:pt x="6383" y="49698"/>
                    </a:cubicBezTo>
                    <a:cubicBezTo>
                      <a:pt x="6687" y="44804"/>
                      <a:pt x="10791" y="37843"/>
                      <a:pt x="14651" y="33801"/>
                    </a:cubicBezTo>
                    <a:cubicBezTo>
                      <a:pt x="16019" y="32403"/>
                      <a:pt x="17873" y="31308"/>
                      <a:pt x="19514" y="30062"/>
                    </a:cubicBezTo>
                    <a:cubicBezTo>
                      <a:pt x="21216" y="28755"/>
                      <a:pt x="26748" y="24713"/>
                      <a:pt x="26505" y="2276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9791;p44">
                <a:extLst>
                  <a:ext uri="{FF2B5EF4-FFF2-40B4-BE49-F238E27FC236}">
                    <a16:creationId xmlns:a16="http://schemas.microsoft.com/office/drawing/2014/main" id="{31B0FD3F-8F0D-4B23-963A-81F86AC9F63C}"/>
                  </a:ext>
                </a:extLst>
              </p:cNvPr>
              <p:cNvSpPr/>
              <p:nvPr/>
            </p:nvSpPr>
            <p:spPr>
              <a:xfrm>
                <a:off x="-1473674" y="3228350"/>
                <a:ext cx="2139134" cy="3539188"/>
              </a:xfrm>
              <a:custGeom>
                <a:avLst/>
                <a:gdLst/>
                <a:ahLst/>
                <a:cxnLst/>
                <a:rect l="l" t="t" r="r" b="b"/>
                <a:pathLst>
                  <a:path w="65352" h="116325" extrusionOk="0">
                    <a:moveTo>
                      <a:pt x="11369" y="33223"/>
                    </a:moveTo>
                    <a:cubicBezTo>
                      <a:pt x="11460" y="29180"/>
                      <a:pt x="12676" y="25229"/>
                      <a:pt x="13861" y="21277"/>
                    </a:cubicBezTo>
                    <a:cubicBezTo>
                      <a:pt x="14895" y="17903"/>
                      <a:pt x="15928" y="14499"/>
                      <a:pt x="17479" y="11216"/>
                    </a:cubicBezTo>
                    <a:cubicBezTo>
                      <a:pt x="19424" y="6839"/>
                      <a:pt x="22403" y="3010"/>
                      <a:pt x="26141" y="0"/>
                    </a:cubicBezTo>
                    <a:cubicBezTo>
                      <a:pt x="19697" y="17721"/>
                      <a:pt x="21035" y="36445"/>
                      <a:pt x="22433" y="54773"/>
                    </a:cubicBezTo>
                    <a:cubicBezTo>
                      <a:pt x="22950" y="61703"/>
                      <a:pt x="23558" y="68816"/>
                      <a:pt x="27631" y="75078"/>
                    </a:cubicBezTo>
                    <a:cubicBezTo>
                      <a:pt x="28299" y="76081"/>
                      <a:pt x="29059" y="77084"/>
                      <a:pt x="29333" y="78208"/>
                    </a:cubicBezTo>
                    <a:cubicBezTo>
                      <a:pt x="29758" y="79910"/>
                      <a:pt x="28968" y="81643"/>
                      <a:pt x="28147" y="83284"/>
                    </a:cubicBezTo>
                    <a:cubicBezTo>
                      <a:pt x="27205" y="85230"/>
                      <a:pt x="26263" y="87175"/>
                      <a:pt x="25321" y="89090"/>
                    </a:cubicBezTo>
                    <a:cubicBezTo>
                      <a:pt x="24804" y="90154"/>
                      <a:pt x="24287" y="91278"/>
                      <a:pt x="24622" y="92373"/>
                    </a:cubicBezTo>
                    <a:cubicBezTo>
                      <a:pt x="25077" y="93862"/>
                      <a:pt x="26962" y="94804"/>
                      <a:pt x="28391" y="95868"/>
                    </a:cubicBezTo>
                    <a:cubicBezTo>
                      <a:pt x="31765" y="98300"/>
                      <a:pt x="33345" y="101917"/>
                      <a:pt x="36901" y="104196"/>
                    </a:cubicBezTo>
                    <a:cubicBezTo>
                      <a:pt x="42768" y="107905"/>
                      <a:pt x="51583" y="106811"/>
                      <a:pt x="58969" y="105230"/>
                    </a:cubicBezTo>
                    <a:cubicBezTo>
                      <a:pt x="54865" y="102342"/>
                      <a:pt x="50184" y="100306"/>
                      <a:pt x="45230" y="99303"/>
                    </a:cubicBezTo>
                    <a:cubicBezTo>
                      <a:pt x="42585" y="98756"/>
                      <a:pt x="39728" y="98391"/>
                      <a:pt x="37692" y="97023"/>
                    </a:cubicBezTo>
                    <a:lnTo>
                      <a:pt x="43254" y="93406"/>
                    </a:lnTo>
                    <a:cubicBezTo>
                      <a:pt x="43862" y="93011"/>
                      <a:pt x="44531" y="92555"/>
                      <a:pt x="44683" y="91917"/>
                    </a:cubicBezTo>
                    <a:cubicBezTo>
                      <a:pt x="44956" y="90944"/>
                      <a:pt x="43832" y="90123"/>
                      <a:pt x="42889" y="89424"/>
                    </a:cubicBezTo>
                    <a:cubicBezTo>
                      <a:pt x="36871" y="85017"/>
                      <a:pt x="33983" y="78786"/>
                      <a:pt x="32008" y="72676"/>
                    </a:cubicBezTo>
                    <a:cubicBezTo>
                      <a:pt x="28786" y="62889"/>
                      <a:pt x="27418" y="52615"/>
                      <a:pt x="27935" y="42372"/>
                    </a:cubicBezTo>
                    <a:cubicBezTo>
                      <a:pt x="27661" y="49606"/>
                      <a:pt x="30154" y="56749"/>
                      <a:pt x="32889" y="63710"/>
                    </a:cubicBezTo>
                    <a:cubicBezTo>
                      <a:pt x="37935" y="76628"/>
                      <a:pt x="44926" y="90306"/>
                      <a:pt x="60215" y="97509"/>
                    </a:cubicBezTo>
                    <a:cubicBezTo>
                      <a:pt x="61340" y="98026"/>
                      <a:pt x="62525" y="98573"/>
                      <a:pt x="63254" y="99424"/>
                    </a:cubicBezTo>
                    <a:cubicBezTo>
                      <a:pt x="64561" y="101005"/>
                      <a:pt x="63619" y="103072"/>
                      <a:pt x="63832" y="104926"/>
                    </a:cubicBezTo>
                    <a:cubicBezTo>
                      <a:pt x="64014" y="106719"/>
                      <a:pt x="65352" y="108452"/>
                      <a:pt x="64926" y="110184"/>
                    </a:cubicBezTo>
                    <a:cubicBezTo>
                      <a:pt x="64470" y="112039"/>
                      <a:pt x="62251" y="113376"/>
                      <a:pt x="59941" y="114136"/>
                    </a:cubicBezTo>
                    <a:cubicBezTo>
                      <a:pt x="53406" y="116324"/>
                      <a:pt x="45868" y="115412"/>
                      <a:pt x="38847" y="114470"/>
                    </a:cubicBezTo>
                    <a:cubicBezTo>
                      <a:pt x="33254" y="113710"/>
                      <a:pt x="27540" y="112950"/>
                      <a:pt x="22494" y="110975"/>
                    </a:cubicBezTo>
                    <a:cubicBezTo>
                      <a:pt x="15746" y="108391"/>
                      <a:pt x="10731" y="103923"/>
                      <a:pt x="5837" y="99576"/>
                    </a:cubicBezTo>
                    <a:cubicBezTo>
                      <a:pt x="4621" y="98513"/>
                      <a:pt x="3375" y="97418"/>
                      <a:pt x="3071" y="96050"/>
                    </a:cubicBezTo>
                    <a:cubicBezTo>
                      <a:pt x="2828" y="94956"/>
                      <a:pt x="3193" y="93862"/>
                      <a:pt x="3405" y="92768"/>
                    </a:cubicBezTo>
                    <a:cubicBezTo>
                      <a:pt x="3922" y="90154"/>
                      <a:pt x="3497" y="87449"/>
                      <a:pt x="3193" y="84835"/>
                    </a:cubicBezTo>
                    <a:cubicBezTo>
                      <a:pt x="2038" y="75442"/>
                      <a:pt x="1" y="62707"/>
                      <a:pt x="4834" y="53740"/>
                    </a:cubicBezTo>
                    <a:cubicBezTo>
                      <a:pt x="6323" y="51035"/>
                      <a:pt x="9758" y="49424"/>
                      <a:pt x="11247" y="46779"/>
                    </a:cubicBezTo>
                    <a:cubicBezTo>
                      <a:pt x="13466" y="42767"/>
                      <a:pt x="11247" y="37417"/>
                      <a:pt x="11369" y="3322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" name="Google Shape;19792;p44">
                <a:extLst>
                  <a:ext uri="{FF2B5EF4-FFF2-40B4-BE49-F238E27FC236}">
                    <a16:creationId xmlns:a16="http://schemas.microsoft.com/office/drawing/2014/main" id="{919F5899-CC1A-44BF-A18B-591C47F12351}"/>
                  </a:ext>
                </a:extLst>
              </p:cNvPr>
              <p:cNvGrpSpPr/>
              <p:nvPr/>
            </p:nvGrpSpPr>
            <p:grpSpPr>
              <a:xfrm>
                <a:off x="77300" y="1193696"/>
                <a:ext cx="2052449" cy="1692547"/>
                <a:chOff x="77300" y="1193696"/>
                <a:chExt cx="2052449" cy="1692547"/>
              </a:xfrm>
            </p:grpSpPr>
            <p:sp>
              <p:nvSpPr>
                <p:cNvPr id="44" name="Google Shape;19793;p44">
                  <a:extLst>
                    <a:ext uri="{FF2B5EF4-FFF2-40B4-BE49-F238E27FC236}">
                      <a16:creationId xmlns:a16="http://schemas.microsoft.com/office/drawing/2014/main" id="{EB3B9F77-B337-42BE-BE70-C08260E68BD6}"/>
                    </a:ext>
                  </a:extLst>
                </p:cNvPr>
                <p:cNvSpPr/>
                <p:nvPr/>
              </p:nvSpPr>
              <p:spPr>
                <a:xfrm>
                  <a:off x="1879967" y="1193696"/>
                  <a:ext cx="249782" cy="399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1" h="13122" extrusionOk="0">
                      <a:moveTo>
                        <a:pt x="4463" y="1"/>
                      </a:moveTo>
                      <a:cubicBezTo>
                        <a:pt x="4142" y="1"/>
                        <a:pt x="3817" y="214"/>
                        <a:pt x="3861" y="523"/>
                      </a:cubicBezTo>
                      <a:cubicBezTo>
                        <a:pt x="3478" y="276"/>
                        <a:pt x="3045" y="154"/>
                        <a:pt x="2614" y="154"/>
                      </a:cubicBezTo>
                      <a:cubicBezTo>
                        <a:pt x="1986" y="154"/>
                        <a:pt x="1364" y="413"/>
                        <a:pt x="913" y="918"/>
                      </a:cubicBezTo>
                      <a:cubicBezTo>
                        <a:pt x="457" y="1465"/>
                        <a:pt x="1" y="3562"/>
                        <a:pt x="1034" y="3866"/>
                      </a:cubicBezTo>
                      <a:cubicBezTo>
                        <a:pt x="1137" y="3900"/>
                        <a:pt x="1229" y="3915"/>
                        <a:pt x="1311" y="3915"/>
                      </a:cubicBezTo>
                      <a:cubicBezTo>
                        <a:pt x="2208" y="3915"/>
                        <a:pt x="2002" y="2095"/>
                        <a:pt x="2281" y="1678"/>
                      </a:cubicBezTo>
                      <a:cubicBezTo>
                        <a:pt x="2474" y="1372"/>
                        <a:pt x="2864" y="1194"/>
                        <a:pt x="3219" y="1194"/>
                      </a:cubicBezTo>
                      <a:cubicBezTo>
                        <a:pt x="3534" y="1194"/>
                        <a:pt x="3822" y="1333"/>
                        <a:pt x="3922" y="1648"/>
                      </a:cubicBezTo>
                      <a:cubicBezTo>
                        <a:pt x="4067" y="1586"/>
                        <a:pt x="4218" y="1555"/>
                        <a:pt x="4368" y="1555"/>
                      </a:cubicBezTo>
                      <a:cubicBezTo>
                        <a:pt x="4660" y="1555"/>
                        <a:pt x="4947" y="1670"/>
                        <a:pt x="5168" y="1891"/>
                      </a:cubicBezTo>
                      <a:cubicBezTo>
                        <a:pt x="5472" y="2225"/>
                        <a:pt x="5715" y="2620"/>
                        <a:pt x="5837" y="3076"/>
                      </a:cubicBezTo>
                      <a:cubicBezTo>
                        <a:pt x="6840" y="6025"/>
                        <a:pt x="6749" y="9246"/>
                        <a:pt x="5563" y="12134"/>
                      </a:cubicBezTo>
                      <a:cubicBezTo>
                        <a:pt x="5492" y="12101"/>
                        <a:pt x="5419" y="12086"/>
                        <a:pt x="5349" y="12086"/>
                      </a:cubicBezTo>
                      <a:cubicBezTo>
                        <a:pt x="5030" y="12086"/>
                        <a:pt x="4754" y="12394"/>
                        <a:pt x="4803" y="12742"/>
                      </a:cubicBezTo>
                      <a:cubicBezTo>
                        <a:pt x="4873" y="12987"/>
                        <a:pt x="5135" y="13121"/>
                        <a:pt x="5403" y="13121"/>
                      </a:cubicBezTo>
                      <a:cubicBezTo>
                        <a:pt x="5599" y="13121"/>
                        <a:pt x="5799" y="13049"/>
                        <a:pt x="5928" y="12894"/>
                      </a:cubicBezTo>
                      <a:cubicBezTo>
                        <a:pt x="6202" y="12529"/>
                        <a:pt x="6232" y="12012"/>
                        <a:pt x="5958" y="11617"/>
                      </a:cubicBezTo>
                      <a:cubicBezTo>
                        <a:pt x="6749" y="11496"/>
                        <a:pt x="7114" y="10553"/>
                        <a:pt x="7235" y="9763"/>
                      </a:cubicBezTo>
                      <a:cubicBezTo>
                        <a:pt x="7630" y="7028"/>
                        <a:pt x="7326" y="4231"/>
                        <a:pt x="6354" y="1648"/>
                      </a:cubicBezTo>
                      <a:cubicBezTo>
                        <a:pt x="6171" y="1222"/>
                        <a:pt x="5898" y="766"/>
                        <a:pt x="5442" y="766"/>
                      </a:cubicBezTo>
                      <a:cubicBezTo>
                        <a:pt x="5442" y="918"/>
                        <a:pt x="5442" y="1070"/>
                        <a:pt x="5442" y="1222"/>
                      </a:cubicBezTo>
                      <a:cubicBezTo>
                        <a:pt x="5381" y="796"/>
                        <a:pt x="5168" y="371"/>
                        <a:pt x="4803" y="97"/>
                      </a:cubicBezTo>
                      <a:cubicBezTo>
                        <a:pt x="4704" y="31"/>
                        <a:pt x="4584" y="1"/>
                        <a:pt x="4463" y="1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19794;p44">
                  <a:extLst>
                    <a:ext uri="{FF2B5EF4-FFF2-40B4-BE49-F238E27FC236}">
                      <a16:creationId xmlns:a16="http://schemas.microsoft.com/office/drawing/2014/main" id="{E202A6BD-FF6F-4FE7-A691-83485EA0C8A7}"/>
                    </a:ext>
                  </a:extLst>
                </p:cNvPr>
                <p:cNvSpPr/>
                <p:nvPr/>
              </p:nvSpPr>
              <p:spPr>
                <a:xfrm>
                  <a:off x="77300" y="1957224"/>
                  <a:ext cx="845742" cy="269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38" h="8863" extrusionOk="0">
                      <a:moveTo>
                        <a:pt x="4465" y="0"/>
                      </a:moveTo>
                      <a:cubicBezTo>
                        <a:pt x="4017" y="0"/>
                        <a:pt x="3570" y="40"/>
                        <a:pt x="3132" y="139"/>
                      </a:cubicBezTo>
                      <a:cubicBezTo>
                        <a:pt x="1885" y="412"/>
                        <a:pt x="730" y="1354"/>
                        <a:pt x="791" y="2418"/>
                      </a:cubicBezTo>
                      <a:cubicBezTo>
                        <a:pt x="822" y="2965"/>
                        <a:pt x="1186" y="3452"/>
                        <a:pt x="1156" y="4029"/>
                      </a:cubicBezTo>
                      <a:cubicBezTo>
                        <a:pt x="1095" y="4394"/>
                        <a:pt x="974" y="4759"/>
                        <a:pt x="791" y="5123"/>
                      </a:cubicBezTo>
                      <a:cubicBezTo>
                        <a:pt x="244" y="6461"/>
                        <a:pt x="1" y="7555"/>
                        <a:pt x="548" y="8862"/>
                      </a:cubicBezTo>
                      <a:cubicBezTo>
                        <a:pt x="1642" y="7981"/>
                        <a:pt x="3436" y="6613"/>
                        <a:pt x="3436" y="6613"/>
                      </a:cubicBezTo>
                      <a:cubicBezTo>
                        <a:pt x="3436" y="6613"/>
                        <a:pt x="2615" y="4090"/>
                        <a:pt x="3952" y="3178"/>
                      </a:cubicBezTo>
                      <a:cubicBezTo>
                        <a:pt x="4408" y="2844"/>
                        <a:pt x="4925" y="2661"/>
                        <a:pt x="5472" y="2570"/>
                      </a:cubicBezTo>
                      <a:cubicBezTo>
                        <a:pt x="6213" y="2389"/>
                        <a:pt x="6966" y="2305"/>
                        <a:pt x="7716" y="2305"/>
                      </a:cubicBezTo>
                      <a:cubicBezTo>
                        <a:pt x="8226" y="2305"/>
                        <a:pt x="8736" y="2344"/>
                        <a:pt x="9241" y="2418"/>
                      </a:cubicBezTo>
                      <a:cubicBezTo>
                        <a:pt x="9819" y="2540"/>
                        <a:pt x="10427" y="2631"/>
                        <a:pt x="11004" y="2661"/>
                      </a:cubicBezTo>
                      <a:cubicBezTo>
                        <a:pt x="11794" y="2631"/>
                        <a:pt x="12554" y="2540"/>
                        <a:pt x="13314" y="2418"/>
                      </a:cubicBezTo>
                      <a:cubicBezTo>
                        <a:pt x="13535" y="2404"/>
                        <a:pt x="13756" y="2398"/>
                        <a:pt x="13977" y="2398"/>
                      </a:cubicBezTo>
                      <a:cubicBezTo>
                        <a:pt x="15221" y="2398"/>
                        <a:pt x="16469" y="2613"/>
                        <a:pt x="17630" y="3026"/>
                      </a:cubicBezTo>
                      <a:cubicBezTo>
                        <a:pt x="20609" y="3938"/>
                        <a:pt x="23406" y="5427"/>
                        <a:pt x="25837" y="7373"/>
                      </a:cubicBezTo>
                      <a:cubicBezTo>
                        <a:pt x="24044" y="5579"/>
                        <a:pt x="22159" y="3756"/>
                        <a:pt x="19637" y="2753"/>
                      </a:cubicBezTo>
                      <a:cubicBezTo>
                        <a:pt x="18056" y="2084"/>
                        <a:pt x="16293" y="1810"/>
                        <a:pt x="14560" y="1506"/>
                      </a:cubicBezTo>
                      <a:lnTo>
                        <a:pt x="6840" y="260"/>
                      </a:lnTo>
                      <a:cubicBezTo>
                        <a:pt x="6063" y="124"/>
                        <a:pt x="5261" y="0"/>
                        <a:pt x="4465" y="0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19795;p44">
                  <a:extLst>
                    <a:ext uri="{FF2B5EF4-FFF2-40B4-BE49-F238E27FC236}">
                      <a16:creationId xmlns:a16="http://schemas.microsoft.com/office/drawing/2014/main" id="{93BBEEC5-A5E2-479D-BDD7-2F7E5AC4E1FE}"/>
                    </a:ext>
                  </a:extLst>
                </p:cNvPr>
                <p:cNvSpPr/>
                <p:nvPr/>
              </p:nvSpPr>
              <p:spPr>
                <a:xfrm>
                  <a:off x="1088066" y="2303574"/>
                  <a:ext cx="322415" cy="5826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0" h="19151" extrusionOk="0">
                      <a:moveTo>
                        <a:pt x="366" y="1"/>
                      </a:moveTo>
                      <a:lnTo>
                        <a:pt x="366" y="1"/>
                      </a:lnTo>
                      <a:cubicBezTo>
                        <a:pt x="383" y="13"/>
                        <a:pt x="401" y="25"/>
                        <a:pt x="419" y="37"/>
                      </a:cubicBezTo>
                      <a:lnTo>
                        <a:pt x="419" y="37"/>
                      </a:lnTo>
                      <a:cubicBezTo>
                        <a:pt x="401" y="25"/>
                        <a:pt x="384" y="13"/>
                        <a:pt x="366" y="1"/>
                      </a:cubicBezTo>
                      <a:close/>
                      <a:moveTo>
                        <a:pt x="419" y="37"/>
                      </a:moveTo>
                      <a:lnTo>
                        <a:pt x="419" y="37"/>
                      </a:lnTo>
                      <a:cubicBezTo>
                        <a:pt x="1850" y="1020"/>
                        <a:pt x="2874" y="2872"/>
                        <a:pt x="4196" y="3983"/>
                      </a:cubicBezTo>
                      <a:cubicBezTo>
                        <a:pt x="5563" y="5107"/>
                        <a:pt x="6566" y="6597"/>
                        <a:pt x="7114" y="8268"/>
                      </a:cubicBezTo>
                      <a:cubicBezTo>
                        <a:pt x="7296" y="8633"/>
                        <a:pt x="7326" y="9028"/>
                        <a:pt x="7205" y="9424"/>
                      </a:cubicBezTo>
                      <a:cubicBezTo>
                        <a:pt x="7048" y="9714"/>
                        <a:pt x="6760" y="9890"/>
                        <a:pt x="6450" y="9890"/>
                      </a:cubicBezTo>
                      <a:cubicBezTo>
                        <a:pt x="6338" y="9890"/>
                        <a:pt x="6223" y="9867"/>
                        <a:pt x="6110" y="9819"/>
                      </a:cubicBezTo>
                      <a:lnTo>
                        <a:pt x="6110" y="9819"/>
                      </a:lnTo>
                      <a:cubicBezTo>
                        <a:pt x="7965" y="10943"/>
                        <a:pt x="7873" y="13740"/>
                        <a:pt x="5958" y="14925"/>
                      </a:cubicBezTo>
                      <a:cubicBezTo>
                        <a:pt x="5209" y="15396"/>
                        <a:pt x="4199" y="15537"/>
                        <a:pt x="3182" y="15537"/>
                      </a:cubicBezTo>
                      <a:cubicBezTo>
                        <a:pt x="2425" y="15537"/>
                        <a:pt x="1665" y="15459"/>
                        <a:pt x="1004" y="15381"/>
                      </a:cubicBezTo>
                      <a:cubicBezTo>
                        <a:pt x="518" y="16901"/>
                        <a:pt x="274" y="17965"/>
                        <a:pt x="1" y="19150"/>
                      </a:cubicBezTo>
                      <a:cubicBezTo>
                        <a:pt x="2767" y="18998"/>
                        <a:pt x="5381" y="17843"/>
                        <a:pt x="7326" y="15867"/>
                      </a:cubicBezTo>
                      <a:cubicBezTo>
                        <a:pt x="7630" y="15442"/>
                        <a:pt x="8025" y="15138"/>
                        <a:pt x="8481" y="14895"/>
                      </a:cubicBezTo>
                      <a:cubicBezTo>
                        <a:pt x="8755" y="14834"/>
                        <a:pt x="9028" y="14743"/>
                        <a:pt x="9302" y="14621"/>
                      </a:cubicBezTo>
                      <a:cubicBezTo>
                        <a:pt x="9667" y="14378"/>
                        <a:pt x="9849" y="13952"/>
                        <a:pt x="9849" y="13527"/>
                      </a:cubicBezTo>
                      <a:cubicBezTo>
                        <a:pt x="9819" y="12311"/>
                        <a:pt x="9120" y="11247"/>
                        <a:pt x="8025" y="10791"/>
                      </a:cubicBezTo>
                      <a:cubicBezTo>
                        <a:pt x="8664" y="9971"/>
                        <a:pt x="8481" y="8876"/>
                        <a:pt x="8117" y="7995"/>
                      </a:cubicBezTo>
                      <a:cubicBezTo>
                        <a:pt x="6817" y="4640"/>
                        <a:pt x="3593" y="2186"/>
                        <a:pt x="419" y="37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19796;p44">
                  <a:extLst>
                    <a:ext uri="{FF2B5EF4-FFF2-40B4-BE49-F238E27FC236}">
                      <a16:creationId xmlns:a16="http://schemas.microsoft.com/office/drawing/2014/main" id="{6A2C2DEE-8F9F-49F1-95E5-E49F5DDE6DB3}"/>
                    </a:ext>
                  </a:extLst>
                </p:cNvPr>
                <p:cNvSpPr/>
                <p:nvPr/>
              </p:nvSpPr>
              <p:spPr>
                <a:xfrm>
                  <a:off x="1057235" y="2223132"/>
                  <a:ext cx="149293" cy="96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1" h="3178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365" y="639"/>
                        <a:pt x="821" y="1186"/>
                        <a:pt x="1368" y="1703"/>
                      </a:cubicBezTo>
                      <a:cubicBezTo>
                        <a:pt x="1460" y="1794"/>
                        <a:pt x="1551" y="1885"/>
                        <a:pt x="1703" y="1946"/>
                      </a:cubicBezTo>
                      <a:cubicBezTo>
                        <a:pt x="1794" y="1976"/>
                        <a:pt x="1916" y="1976"/>
                        <a:pt x="2007" y="2007"/>
                      </a:cubicBezTo>
                      <a:cubicBezTo>
                        <a:pt x="2098" y="2037"/>
                        <a:pt x="2220" y="2098"/>
                        <a:pt x="2311" y="2159"/>
                      </a:cubicBezTo>
                      <a:cubicBezTo>
                        <a:pt x="2537" y="2300"/>
                        <a:pt x="3736" y="3177"/>
                        <a:pt x="4147" y="3177"/>
                      </a:cubicBezTo>
                      <a:cubicBezTo>
                        <a:pt x="4178" y="3177"/>
                        <a:pt x="4204" y="3172"/>
                        <a:pt x="4226" y="3162"/>
                      </a:cubicBezTo>
                      <a:cubicBezTo>
                        <a:pt x="4560" y="3040"/>
                        <a:pt x="4165" y="2584"/>
                        <a:pt x="4074" y="2402"/>
                      </a:cubicBezTo>
                      <a:cubicBezTo>
                        <a:pt x="3314" y="1307"/>
                        <a:pt x="2189" y="517"/>
                        <a:pt x="882" y="244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3" name="Google Shape;19797;p44">
                <a:extLst>
                  <a:ext uri="{FF2B5EF4-FFF2-40B4-BE49-F238E27FC236}">
                    <a16:creationId xmlns:a16="http://schemas.microsoft.com/office/drawing/2014/main" id="{3E1BC33A-4B55-4867-B387-9D0AAAE3F4CA}"/>
                  </a:ext>
                </a:extLst>
              </p:cNvPr>
              <p:cNvSpPr/>
              <p:nvPr/>
            </p:nvSpPr>
            <p:spPr>
              <a:xfrm>
                <a:off x="4510375" y="3618603"/>
                <a:ext cx="3459367" cy="1960557"/>
              </a:xfrm>
              <a:custGeom>
                <a:avLst/>
                <a:gdLst/>
                <a:ahLst/>
                <a:cxnLst/>
                <a:rect l="l" t="t" r="r" b="b"/>
                <a:pathLst>
                  <a:path w="105686" h="64439" extrusionOk="0">
                    <a:moveTo>
                      <a:pt x="78026" y="15988"/>
                    </a:moveTo>
                    <a:cubicBezTo>
                      <a:pt x="79303" y="10608"/>
                      <a:pt x="79485" y="4742"/>
                      <a:pt x="75837" y="0"/>
                    </a:cubicBezTo>
                    <a:cubicBezTo>
                      <a:pt x="78907" y="912"/>
                      <a:pt x="81886" y="2098"/>
                      <a:pt x="84743" y="3587"/>
                    </a:cubicBezTo>
                    <a:cubicBezTo>
                      <a:pt x="86142" y="4317"/>
                      <a:pt x="87570" y="5168"/>
                      <a:pt x="88208" y="6383"/>
                    </a:cubicBezTo>
                    <a:cubicBezTo>
                      <a:pt x="89151" y="8177"/>
                      <a:pt x="88117" y="10183"/>
                      <a:pt x="86689" y="11794"/>
                    </a:cubicBezTo>
                    <a:cubicBezTo>
                      <a:pt x="85291" y="13405"/>
                      <a:pt x="83497" y="14864"/>
                      <a:pt x="82676" y="16688"/>
                    </a:cubicBezTo>
                    <a:cubicBezTo>
                      <a:pt x="82190" y="17751"/>
                      <a:pt x="82129" y="18998"/>
                      <a:pt x="82889" y="20001"/>
                    </a:cubicBezTo>
                    <a:cubicBezTo>
                      <a:pt x="83558" y="20913"/>
                      <a:pt x="84865" y="21520"/>
                      <a:pt x="85442" y="22463"/>
                    </a:cubicBezTo>
                    <a:cubicBezTo>
                      <a:pt x="86446" y="24134"/>
                      <a:pt x="84804" y="26019"/>
                      <a:pt x="82889" y="27174"/>
                    </a:cubicBezTo>
                    <a:cubicBezTo>
                      <a:pt x="81005" y="28299"/>
                      <a:pt x="78664" y="29150"/>
                      <a:pt x="77479" y="30730"/>
                    </a:cubicBezTo>
                    <a:cubicBezTo>
                      <a:pt x="77205" y="31095"/>
                      <a:pt x="77023" y="31551"/>
                      <a:pt x="77357" y="31885"/>
                    </a:cubicBezTo>
                    <a:cubicBezTo>
                      <a:pt x="77692" y="32220"/>
                      <a:pt x="78178" y="32159"/>
                      <a:pt x="78603" y="32159"/>
                    </a:cubicBezTo>
                    <a:cubicBezTo>
                      <a:pt x="80427" y="32098"/>
                      <a:pt x="82190" y="31855"/>
                      <a:pt x="83923" y="31399"/>
                    </a:cubicBezTo>
                    <a:lnTo>
                      <a:pt x="81765" y="33588"/>
                    </a:lnTo>
                    <a:cubicBezTo>
                      <a:pt x="90063" y="31460"/>
                      <a:pt x="98087" y="28420"/>
                      <a:pt x="105686" y="24469"/>
                    </a:cubicBezTo>
                    <a:cubicBezTo>
                      <a:pt x="98209" y="31338"/>
                      <a:pt x="90519" y="38086"/>
                      <a:pt x="82676" y="44712"/>
                    </a:cubicBezTo>
                    <a:cubicBezTo>
                      <a:pt x="81886" y="45472"/>
                      <a:pt x="80974" y="46050"/>
                      <a:pt x="79971" y="46445"/>
                    </a:cubicBezTo>
                    <a:cubicBezTo>
                      <a:pt x="78543" y="46931"/>
                      <a:pt x="76871" y="46840"/>
                      <a:pt x="75321" y="46870"/>
                    </a:cubicBezTo>
                    <a:cubicBezTo>
                      <a:pt x="70123" y="46992"/>
                      <a:pt x="65077" y="49150"/>
                      <a:pt x="62281" y="52372"/>
                    </a:cubicBezTo>
                    <a:cubicBezTo>
                      <a:pt x="61278" y="53557"/>
                      <a:pt x="60488" y="54895"/>
                      <a:pt x="58998" y="55776"/>
                    </a:cubicBezTo>
                    <a:cubicBezTo>
                      <a:pt x="57874" y="56445"/>
                      <a:pt x="56445" y="56749"/>
                      <a:pt x="55047" y="57053"/>
                    </a:cubicBezTo>
                    <a:lnTo>
                      <a:pt x="19788" y="64439"/>
                    </a:lnTo>
                    <a:cubicBezTo>
                      <a:pt x="31916" y="61825"/>
                      <a:pt x="43709" y="57904"/>
                      <a:pt x="55016" y="52767"/>
                    </a:cubicBezTo>
                    <a:lnTo>
                      <a:pt x="40670" y="54196"/>
                    </a:lnTo>
                    <a:cubicBezTo>
                      <a:pt x="38390" y="54348"/>
                      <a:pt x="36110" y="54712"/>
                      <a:pt x="33891" y="55229"/>
                    </a:cubicBezTo>
                    <a:cubicBezTo>
                      <a:pt x="31976" y="55746"/>
                      <a:pt x="30213" y="56536"/>
                      <a:pt x="28390" y="57174"/>
                    </a:cubicBezTo>
                    <a:cubicBezTo>
                      <a:pt x="19666" y="60336"/>
                      <a:pt x="9696" y="60761"/>
                      <a:pt x="0" y="61096"/>
                    </a:cubicBezTo>
                    <a:cubicBezTo>
                      <a:pt x="7356" y="60822"/>
                      <a:pt x="15928" y="58026"/>
                      <a:pt x="22858" y="56323"/>
                    </a:cubicBezTo>
                    <a:cubicBezTo>
                      <a:pt x="30183" y="54500"/>
                      <a:pt x="37265" y="52311"/>
                      <a:pt x="44499" y="50335"/>
                    </a:cubicBezTo>
                    <a:cubicBezTo>
                      <a:pt x="56171" y="47174"/>
                      <a:pt x="65229" y="39454"/>
                      <a:pt x="70913" y="31429"/>
                    </a:cubicBezTo>
                    <a:cubicBezTo>
                      <a:pt x="74257" y="26779"/>
                      <a:pt x="76658" y="21551"/>
                      <a:pt x="78026" y="15988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" name="Google Shape;19798;p44">
              <a:extLst>
                <a:ext uri="{FF2B5EF4-FFF2-40B4-BE49-F238E27FC236}">
                  <a16:creationId xmlns:a16="http://schemas.microsoft.com/office/drawing/2014/main" id="{AADF05A4-3691-440D-A804-367AEFB329F7}"/>
                </a:ext>
              </a:extLst>
            </p:cNvPr>
            <p:cNvGrpSpPr/>
            <p:nvPr/>
          </p:nvGrpSpPr>
          <p:grpSpPr>
            <a:xfrm rot="-254958">
              <a:off x="4001620" y="2473396"/>
              <a:ext cx="980024" cy="535772"/>
              <a:chOff x="2447046" y="857325"/>
              <a:chExt cx="979976" cy="535745"/>
            </a:xfrm>
          </p:grpSpPr>
          <p:sp>
            <p:nvSpPr>
              <p:cNvPr id="30" name="Google Shape;19799;p44">
                <a:extLst>
                  <a:ext uri="{FF2B5EF4-FFF2-40B4-BE49-F238E27FC236}">
                    <a16:creationId xmlns:a16="http://schemas.microsoft.com/office/drawing/2014/main" id="{E305204D-D841-4BEF-B0D6-D8BB848C288F}"/>
                  </a:ext>
                </a:extLst>
              </p:cNvPr>
              <p:cNvSpPr/>
              <p:nvPr/>
            </p:nvSpPr>
            <p:spPr>
              <a:xfrm>
                <a:off x="2447046" y="952979"/>
                <a:ext cx="357210" cy="197458"/>
              </a:xfrm>
              <a:custGeom>
                <a:avLst/>
                <a:gdLst/>
                <a:ahLst/>
                <a:cxnLst/>
                <a:rect l="l" t="t" r="r" b="b"/>
                <a:pathLst>
                  <a:path w="10913" h="6490" extrusionOk="0">
                    <a:moveTo>
                      <a:pt x="7615" y="0"/>
                    </a:moveTo>
                    <a:cubicBezTo>
                      <a:pt x="7539" y="0"/>
                      <a:pt x="7463" y="15"/>
                      <a:pt x="7387" y="46"/>
                    </a:cubicBezTo>
                    <a:cubicBezTo>
                      <a:pt x="4438" y="593"/>
                      <a:pt x="1915" y="2569"/>
                      <a:pt x="152" y="5000"/>
                    </a:cubicBezTo>
                    <a:cubicBezTo>
                      <a:pt x="92" y="5091"/>
                      <a:pt x="31" y="5183"/>
                      <a:pt x="0" y="5304"/>
                    </a:cubicBezTo>
                    <a:cubicBezTo>
                      <a:pt x="0" y="5426"/>
                      <a:pt x="0" y="5547"/>
                      <a:pt x="61" y="5669"/>
                    </a:cubicBezTo>
                    <a:cubicBezTo>
                      <a:pt x="183" y="5942"/>
                      <a:pt x="335" y="6216"/>
                      <a:pt x="517" y="6490"/>
                    </a:cubicBezTo>
                    <a:cubicBezTo>
                      <a:pt x="1216" y="5395"/>
                      <a:pt x="2250" y="4575"/>
                      <a:pt x="3496" y="4210"/>
                    </a:cubicBezTo>
                    <a:cubicBezTo>
                      <a:pt x="3946" y="4048"/>
                      <a:pt x="4418" y="3960"/>
                      <a:pt x="4892" y="3960"/>
                    </a:cubicBezTo>
                    <a:cubicBezTo>
                      <a:pt x="5218" y="3960"/>
                      <a:pt x="5545" y="4002"/>
                      <a:pt x="5867" y="4088"/>
                    </a:cubicBezTo>
                    <a:cubicBezTo>
                      <a:pt x="6657" y="4271"/>
                      <a:pt x="7326" y="4848"/>
                      <a:pt x="7630" y="5608"/>
                    </a:cubicBezTo>
                    <a:cubicBezTo>
                      <a:pt x="8207" y="5061"/>
                      <a:pt x="8785" y="4514"/>
                      <a:pt x="9302" y="3967"/>
                    </a:cubicBezTo>
                    <a:cubicBezTo>
                      <a:pt x="9545" y="3693"/>
                      <a:pt x="9788" y="3420"/>
                      <a:pt x="10061" y="3146"/>
                    </a:cubicBezTo>
                    <a:cubicBezTo>
                      <a:pt x="10305" y="2903"/>
                      <a:pt x="10761" y="2569"/>
                      <a:pt x="10821" y="2295"/>
                    </a:cubicBezTo>
                    <a:cubicBezTo>
                      <a:pt x="10913" y="1869"/>
                      <a:pt x="9879" y="1717"/>
                      <a:pt x="9545" y="1535"/>
                    </a:cubicBezTo>
                    <a:cubicBezTo>
                      <a:pt x="9028" y="1201"/>
                      <a:pt x="8542" y="806"/>
                      <a:pt x="8177" y="319"/>
                    </a:cubicBezTo>
                    <a:cubicBezTo>
                      <a:pt x="8086" y="198"/>
                      <a:pt x="7964" y="107"/>
                      <a:pt x="7843" y="46"/>
                    </a:cubicBezTo>
                    <a:cubicBezTo>
                      <a:pt x="7767" y="15"/>
                      <a:pt x="7691" y="0"/>
                      <a:pt x="7615" y="0"/>
                    </a:cubicBezTo>
                    <a:close/>
                  </a:path>
                </a:pathLst>
              </a:custGeom>
              <a:solidFill>
                <a:srgbClr val="2E57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9800;p44">
                <a:extLst>
                  <a:ext uri="{FF2B5EF4-FFF2-40B4-BE49-F238E27FC236}">
                    <a16:creationId xmlns:a16="http://schemas.microsoft.com/office/drawing/2014/main" id="{8D599BB2-DBFA-43FF-BE2E-3DF7C9998AD9}"/>
                  </a:ext>
                </a:extLst>
              </p:cNvPr>
              <p:cNvSpPr/>
              <p:nvPr/>
            </p:nvSpPr>
            <p:spPr>
              <a:xfrm>
                <a:off x="2552502" y="1212377"/>
                <a:ext cx="346277" cy="180694"/>
              </a:xfrm>
              <a:custGeom>
                <a:avLst/>
                <a:gdLst/>
                <a:ahLst/>
                <a:cxnLst/>
                <a:rect l="l" t="t" r="r" b="b"/>
                <a:pathLst>
                  <a:path w="10579" h="5939" extrusionOk="0">
                    <a:moveTo>
                      <a:pt x="7964" y="0"/>
                    </a:moveTo>
                    <a:cubicBezTo>
                      <a:pt x="7204" y="0"/>
                      <a:pt x="6414" y="0"/>
                      <a:pt x="5624" y="30"/>
                    </a:cubicBezTo>
                    <a:cubicBezTo>
                      <a:pt x="5958" y="790"/>
                      <a:pt x="5897" y="1641"/>
                      <a:pt x="5472" y="2341"/>
                    </a:cubicBezTo>
                    <a:cubicBezTo>
                      <a:pt x="5046" y="3040"/>
                      <a:pt x="4438" y="3587"/>
                      <a:pt x="3709" y="3952"/>
                    </a:cubicBezTo>
                    <a:cubicBezTo>
                      <a:pt x="2922" y="4366"/>
                      <a:pt x="2065" y="4582"/>
                      <a:pt x="1204" y="4582"/>
                    </a:cubicBezTo>
                    <a:cubicBezTo>
                      <a:pt x="801" y="4582"/>
                      <a:pt x="398" y="4535"/>
                      <a:pt x="0" y="4438"/>
                    </a:cubicBezTo>
                    <a:lnTo>
                      <a:pt x="0" y="4438"/>
                    </a:lnTo>
                    <a:cubicBezTo>
                      <a:pt x="31" y="4772"/>
                      <a:pt x="122" y="5076"/>
                      <a:pt x="274" y="5350"/>
                    </a:cubicBezTo>
                    <a:cubicBezTo>
                      <a:pt x="304" y="5471"/>
                      <a:pt x="365" y="5562"/>
                      <a:pt x="456" y="5654"/>
                    </a:cubicBezTo>
                    <a:cubicBezTo>
                      <a:pt x="578" y="5684"/>
                      <a:pt x="669" y="5745"/>
                      <a:pt x="791" y="5745"/>
                    </a:cubicBezTo>
                    <a:cubicBezTo>
                      <a:pt x="1559" y="5872"/>
                      <a:pt x="2344" y="5938"/>
                      <a:pt x="3128" y="5938"/>
                    </a:cubicBezTo>
                    <a:cubicBezTo>
                      <a:pt x="5353" y="5938"/>
                      <a:pt x="7572" y="5400"/>
                      <a:pt x="9393" y="4164"/>
                    </a:cubicBezTo>
                    <a:cubicBezTo>
                      <a:pt x="9545" y="4073"/>
                      <a:pt x="9636" y="3952"/>
                      <a:pt x="9727" y="3830"/>
                    </a:cubicBezTo>
                    <a:cubicBezTo>
                      <a:pt x="9757" y="3678"/>
                      <a:pt x="9788" y="3526"/>
                      <a:pt x="9757" y="3404"/>
                    </a:cubicBezTo>
                    <a:cubicBezTo>
                      <a:pt x="9666" y="2766"/>
                      <a:pt x="9697" y="2158"/>
                      <a:pt x="9849" y="1550"/>
                    </a:cubicBezTo>
                    <a:cubicBezTo>
                      <a:pt x="9940" y="1186"/>
                      <a:pt x="10578" y="334"/>
                      <a:pt x="10213" y="122"/>
                    </a:cubicBezTo>
                    <a:cubicBezTo>
                      <a:pt x="10078" y="37"/>
                      <a:pt x="9821" y="18"/>
                      <a:pt x="9573" y="18"/>
                    </a:cubicBezTo>
                    <a:cubicBezTo>
                      <a:pt x="9374" y="18"/>
                      <a:pt x="9180" y="30"/>
                      <a:pt x="9058" y="30"/>
                    </a:cubicBezTo>
                    <a:cubicBezTo>
                      <a:pt x="8694" y="30"/>
                      <a:pt x="8329" y="0"/>
                      <a:pt x="7964" y="0"/>
                    </a:cubicBezTo>
                    <a:close/>
                  </a:path>
                </a:pathLst>
              </a:custGeom>
              <a:solidFill>
                <a:srgbClr val="2E57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9801;p44">
                <a:extLst>
                  <a:ext uri="{FF2B5EF4-FFF2-40B4-BE49-F238E27FC236}">
                    <a16:creationId xmlns:a16="http://schemas.microsoft.com/office/drawing/2014/main" id="{B1405845-98C3-4130-888F-EA9B6C3F8A62}"/>
                  </a:ext>
                </a:extLst>
              </p:cNvPr>
              <p:cNvSpPr/>
              <p:nvPr/>
            </p:nvSpPr>
            <p:spPr>
              <a:xfrm>
                <a:off x="2631087" y="857325"/>
                <a:ext cx="794974" cy="389288"/>
              </a:xfrm>
              <a:custGeom>
                <a:avLst/>
                <a:gdLst/>
                <a:ahLst/>
                <a:cxnLst/>
                <a:rect l="l" t="t" r="r" b="b"/>
                <a:pathLst>
                  <a:path w="24287" h="12795" extrusionOk="0">
                    <a:moveTo>
                      <a:pt x="16571" y="0"/>
                    </a:moveTo>
                    <a:cubicBezTo>
                      <a:pt x="14872" y="0"/>
                      <a:pt x="13096" y="183"/>
                      <a:pt x="11490" y="697"/>
                    </a:cubicBezTo>
                    <a:cubicBezTo>
                      <a:pt x="7812" y="1913"/>
                      <a:pt x="4195" y="5196"/>
                      <a:pt x="1247" y="7992"/>
                    </a:cubicBezTo>
                    <a:lnTo>
                      <a:pt x="1" y="9178"/>
                    </a:lnTo>
                    <a:lnTo>
                      <a:pt x="761" y="11001"/>
                    </a:lnTo>
                    <a:lnTo>
                      <a:pt x="1520" y="12795"/>
                    </a:lnTo>
                    <a:lnTo>
                      <a:pt x="3223" y="12764"/>
                    </a:lnTo>
                    <a:cubicBezTo>
                      <a:pt x="7296" y="12643"/>
                      <a:pt x="12189" y="12430"/>
                      <a:pt x="15624" y="10606"/>
                    </a:cubicBezTo>
                    <a:cubicBezTo>
                      <a:pt x="18451" y="9147"/>
                      <a:pt x="20883" y="6412"/>
                      <a:pt x="22433" y="4284"/>
                    </a:cubicBezTo>
                    <a:cubicBezTo>
                      <a:pt x="23618" y="2643"/>
                      <a:pt x="24287" y="1336"/>
                      <a:pt x="24165" y="1244"/>
                    </a:cubicBezTo>
                    <a:cubicBezTo>
                      <a:pt x="24104" y="1092"/>
                      <a:pt x="22737" y="637"/>
                      <a:pt x="20761" y="333"/>
                    </a:cubicBezTo>
                    <a:cubicBezTo>
                      <a:pt x="19542" y="146"/>
                      <a:pt x="18087" y="0"/>
                      <a:pt x="16571" y="0"/>
                    </a:cubicBez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9802;p44">
                <a:extLst>
                  <a:ext uri="{FF2B5EF4-FFF2-40B4-BE49-F238E27FC236}">
                    <a16:creationId xmlns:a16="http://schemas.microsoft.com/office/drawing/2014/main" id="{6DBC6E53-9B6C-4B07-83F9-FFC8F058D3C8}"/>
                  </a:ext>
                </a:extLst>
              </p:cNvPr>
              <p:cNvSpPr/>
              <p:nvPr/>
            </p:nvSpPr>
            <p:spPr>
              <a:xfrm>
                <a:off x="2631087" y="1100476"/>
                <a:ext cx="105497" cy="146131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4803" extrusionOk="0">
                    <a:moveTo>
                      <a:pt x="1247" y="0"/>
                    </a:moveTo>
                    <a:lnTo>
                      <a:pt x="1" y="1186"/>
                    </a:lnTo>
                    <a:lnTo>
                      <a:pt x="761" y="3009"/>
                    </a:lnTo>
                    <a:lnTo>
                      <a:pt x="1520" y="4803"/>
                    </a:lnTo>
                    <a:lnTo>
                      <a:pt x="3223" y="4772"/>
                    </a:lnTo>
                    <a:lnTo>
                      <a:pt x="1247" y="0"/>
                    </a:ln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9803;p44">
                <a:extLst>
                  <a:ext uri="{FF2B5EF4-FFF2-40B4-BE49-F238E27FC236}">
                    <a16:creationId xmlns:a16="http://schemas.microsoft.com/office/drawing/2014/main" id="{3E9004BC-ED45-4ED0-94E0-63F79DA15B38}"/>
                  </a:ext>
                </a:extLst>
              </p:cNvPr>
              <p:cNvSpPr/>
              <p:nvPr/>
            </p:nvSpPr>
            <p:spPr>
              <a:xfrm>
                <a:off x="3311575" y="867462"/>
                <a:ext cx="115448" cy="121183"/>
              </a:xfrm>
              <a:custGeom>
                <a:avLst/>
                <a:gdLst/>
                <a:ahLst/>
                <a:cxnLst/>
                <a:rect l="l" t="t" r="r" b="b"/>
                <a:pathLst>
                  <a:path w="3527" h="3983" extrusionOk="0">
                    <a:moveTo>
                      <a:pt x="0" y="1"/>
                    </a:moveTo>
                    <a:lnTo>
                      <a:pt x="1672" y="3983"/>
                    </a:lnTo>
                    <a:cubicBezTo>
                      <a:pt x="2858" y="2311"/>
                      <a:pt x="3526" y="1034"/>
                      <a:pt x="3405" y="913"/>
                    </a:cubicBezTo>
                    <a:cubicBezTo>
                      <a:pt x="3344" y="761"/>
                      <a:pt x="1976" y="305"/>
                      <a:pt x="0" y="1"/>
                    </a:cubicBezTo>
                    <a:close/>
                  </a:path>
                </a:pathLst>
              </a:custGeom>
              <a:solidFill>
                <a:srgbClr val="2E57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9804;p44">
                <a:extLst>
                  <a:ext uri="{FF2B5EF4-FFF2-40B4-BE49-F238E27FC236}">
                    <a16:creationId xmlns:a16="http://schemas.microsoft.com/office/drawing/2014/main" id="{4206CEB4-152D-4F9C-BFE9-4864C90230EC}"/>
                  </a:ext>
                </a:extLst>
              </p:cNvPr>
              <p:cNvSpPr/>
              <p:nvPr/>
            </p:nvSpPr>
            <p:spPr>
              <a:xfrm>
                <a:off x="3045055" y="912059"/>
                <a:ext cx="218817" cy="174061"/>
              </a:xfrm>
              <a:custGeom>
                <a:avLst/>
                <a:gdLst/>
                <a:ahLst/>
                <a:cxnLst/>
                <a:rect l="l" t="t" r="r" b="b"/>
                <a:pathLst>
                  <a:path w="6685" h="5721" extrusionOk="0">
                    <a:moveTo>
                      <a:pt x="3447" y="0"/>
                    </a:moveTo>
                    <a:cubicBezTo>
                      <a:pt x="2376" y="0"/>
                      <a:pt x="1304" y="585"/>
                      <a:pt x="818" y="1755"/>
                    </a:cubicBezTo>
                    <a:cubicBezTo>
                      <a:pt x="0" y="3748"/>
                      <a:pt x="1524" y="5720"/>
                      <a:pt x="3439" y="5720"/>
                    </a:cubicBezTo>
                    <a:cubicBezTo>
                      <a:pt x="3802" y="5720"/>
                      <a:pt x="4179" y="5649"/>
                      <a:pt x="4557" y="5494"/>
                    </a:cubicBezTo>
                    <a:cubicBezTo>
                      <a:pt x="5985" y="4886"/>
                      <a:pt x="6684" y="3214"/>
                      <a:pt x="6076" y="1755"/>
                    </a:cubicBezTo>
                    <a:cubicBezTo>
                      <a:pt x="5590" y="585"/>
                      <a:pt x="4519" y="0"/>
                      <a:pt x="3447" y="0"/>
                    </a:cubicBezTo>
                    <a:close/>
                  </a:path>
                </a:pathLst>
              </a:custGeom>
              <a:solidFill>
                <a:srgbClr val="141A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9805;p44">
                <a:extLst>
                  <a:ext uri="{FF2B5EF4-FFF2-40B4-BE49-F238E27FC236}">
                    <a16:creationId xmlns:a16="http://schemas.microsoft.com/office/drawing/2014/main" id="{66575CD2-195B-4447-B5D9-EBBF8E02CCFF}"/>
                  </a:ext>
                </a:extLst>
              </p:cNvPr>
              <p:cNvSpPr/>
              <p:nvPr/>
            </p:nvSpPr>
            <p:spPr>
              <a:xfrm>
                <a:off x="3090714" y="936794"/>
                <a:ext cx="134334" cy="124864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4104" extrusionOk="0">
                    <a:moveTo>
                      <a:pt x="2067" y="0"/>
                    </a:moveTo>
                    <a:cubicBezTo>
                      <a:pt x="912" y="0"/>
                      <a:pt x="0" y="912"/>
                      <a:pt x="0" y="2037"/>
                    </a:cubicBezTo>
                    <a:cubicBezTo>
                      <a:pt x="0" y="3192"/>
                      <a:pt x="912" y="4104"/>
                      <a:pt x="2067" y="4104"/>
                    </a:cubicBezTo>
                    <a:cubicBezTo>
                      <a:pt x="3192" y="4104"/>
                      <a:pt x="4104" y="3192"/>
                      <a:pt x="4104" y="2037"/>
                    </a:cubicBezTo>
                    <a:cubicBezTo>
                      <a:pt x="4104" y="912"/>
                      <a:pt x="3192" y="0"/>
                      <a:pt x="2067" y="0"/>
                    </a:cubicBez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9806;p44">
                <a:extLst>
                  <a:ext uri="{FF2B5EF4-FFF2-40B4-BE49-F238E27FC236}">
                    <a16:creationId xmlns:a16="http://schemas.microsoft.com/office/drawing/2014/main" id="{74AB3BD0-2283-43E3-B67A-D193DEC9E48A}"/>
                  </a:ext>
                </a:extLst>
              </p:cNvPr>
              <p:cNvSpPr/>
              <p:nvPr/>
            </p:nvSpPr>
            <p:spPr>
              <a:xfrm>
                <a:off x="2845043" y="1015623"/>
                <a:ext cx="176068" cy="139134"/>
              </a:xfrm>
              <a:custGeom>
                <a:avLst/>
                <a:gdLst/>
                <a:ahLst/>
                <a:cxnLst/>
                <a:rect l="l" t="t" r="r" b="b"/>
                <a:pathLst>
                  <a:path w="5379" h="4573" extrusionOk="0">
                    <a:moveTo>
                      <a:pt x="2780" y="0"/>
                    </a:moveTo>
                    <a:cubicBezTo>
                      <a:pt x="1921" y="0"/>
                      <a:pt x="1063" y="464"/>
                      <a:pt x="667" y="1391"/>
                    </a:cubicBezTo>
                    <a:cubicBezTo>
                      <a:pt x="0" y="2982"/>
                      <a:pt x="1218" y="4573"/>
                      <a:pt x="2747" y="4573"/>
                    </a:cubicBezTo>
                    <a:cubicBezTo>
                      <a:pt x="3029" y="4573"/>
                      <a:pt x="3322" y="4519"/>
                      <a:pt x="3616" y="4400"/>
                    </a:cubicBezTo>
                    <a:cubicBezTo>
                      <a:pt x="4801" y="3914"/>
                      <a:pt x="5379" y="2576"/>
                      <a:pt x="4892" y="1391"/>
                    </a:cubicBezTo>
                    <a:cubicBezTo>
                      <a:pt x="4497" y="464"/>
                      <a:pt x="3639" y="0"/>
                      <a:pt x="2780" y="0"/>
                    </a:cubicBezTo>
                    <a:close/>
                  </a:path>
                </a:pathLst>
              </a:custGeom>
              <a:solidFill>
                <a:srgbClr val="141A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9807;p44">
                <a:extLst>
                  <a:ext uri="{FF2B5EF4-FFF2-40B4-BE49-F238E27FC236}">
                    <a16:creationId xmlns:a16="http://schemas.microsoft.com/office/drawing/2014/main" id="{8A37A13C-F886-4B90-8B10-30AEC33F732C}"/>
                  </a:ext>
                </a:extLst>
              </p:cNvPr>
              <p:cNvSpPr/>
              <p:nvPr/>
            </p:nvSpPr>
            <p:spPr>
              <a:xfrm>
                <a:off x="2869754" y="1034821"/>
                <a:ext cx="126478" cy="100342"/>
              </a:xfrm>
              <a:custGeom>
                <a:avLst/>
                <a:gdLst/>
                <a:ahLst/>
                <a:cxnLst/>
                <a:rect l="l" t="t" r="r" b="b"/>
                <a:pathLst>
                  <a:path w="3864" h="3298" extrusionOk="0">
                    <a:moveTo>
                      <a:pt x="1995" y="0"/>
                    </a:moveTo>
                    <a:cubicBezTo>
                      <a:pt x="1371" y="0"/>
                      <a:pt x="748" y="335"/>
                      <a:pt x="460" y="1003"/>
                    </a:cubicBezTo>
                    <a:cubicBezTo>
                      <a:pt x="1" y="2150"/>
                      <a:pt x="888" y="3297"/>
                      <a:pt x="1976" y="3297"/>
                    </a:cubicBezTo>
                    <a:cubicBezTo>
                      <a:pt x="2185" y="3297"/>
                      <a:pt x="2402" y="3255"/>
                      <a:pt x="2618" y="3161"/>
                    </a:cubicBezTo>
                    <a:cubicBezTo>
                      <a:pt x="3469" y="2827"/>
                      <a:pt x="3864" y="1854"/>
                      <a:pt x="3530" y="1003"/>
                    </a:cubicBezTo>
                    <a:cubicBezTo>
                      <a:pt x="3241" y="335"/>
                      <a:pt x="2618" y="0"/>
                      <a:pt x="1995" y="0"/>
                    </a:cubicBez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734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3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3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4" name="Google Shape;19784;p44"/>
          <p:cNvSpPr txBox="1">
            <a:spLocks noGrp="1"/>
          </p:cNvSpPr>
          <p:nvPr>
            <p:ph type="ctrTitle"/>
          </p:nvPr>
        </p:nvSpPr>
        <p:spPr>
          <a:xfrm>
            <a:off x="571692" y="999558"/>
            <a:ext cx="7967094" cy="11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5BA2C"/>
                </a:solidFill>
              </a:rPr>
              <a:t>What this course is not about?</a:t>
            </a:r>
            <a:endParaRPr dirty="0">
              <a:solidFill>
                <a:srgbClr val="65BA2C"/>
              </a:solidFill>
            </a:endParaRPr>
          </a:p>
        </p:txBody>
      </p:sp>
      <p:sp>
        <p:nvSpPr>
          <p:cNvPr id="19785" name="Google Shape;19785;p44"/>
          <p:cNvSpPr txBox="1">
            <a:spLocks noGrp="1"/>
          </p:cNvSpPr>
          <p:nvPr>
            <p:ph type="subTitle" idx="1"/>
          </p:nvPr>
        </p:nvSpPr>
        <p:spPr>
          <a:xfrm>
            <a:off x="2856900" y="2750413"/>
            <a:ext cx="3430200" cy="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DOTNETMASTERY</a:t>
            </a:r>
            <a:endParaRPr sz="1600" dirty="0"/>
          </a:p>
        </p:txBody>
      </p:sp>
      <p:cxnSp>
        <p:nvCxnSpPr>
          <p:cNvPr id="19786" name="Google Shape;19786;p44"/>
          <p:cNvCxnSpPr/>
          <p:nvPr/>
        </p:nvCxnSpPr>
        <p:spPr>
          <a:xfrm>
            <a:off x="1488900" y="2529702"/>
            <a:ext cx="6169200" cy="0"/>
          </a:xfrm>
          <a:prstGeom prst="straightConnector1">
            <a:avLst/>
          </a:prstGeom>
          <a:noFill/>
          <a:ln w="19050" cap="flat" cmpd="sng">
            <a:solidFill>
              <a:srgbClr val="C3C3C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787" name="Google Shape;19787;p44"/>
          <p:cNvGrpSpPr/>
          <p:nvPr/>
        </p:nvGrpSpPr>
        <p:grpSpPr>
          <a:xfrm rot="727086">
            <a:off x="440215" y="3281884"/>
            <a:ext cx="10233532" cy="5739700"/>
            <a:chOff x="631945" y="2033412"/>
            <a:chExt cx="10469287" cy="5871929"/>
          </a:xfrm>
        </p:grpSpPr>
        <p:grpSp>
          <p:nvGrpSpPr>
            <p:cNvPr id="19788" name="Google Shape;19788;p44"/>
            <p:cNvGrpSpPr/>
            <p:nvPr/>
          </p:nvGrpSpPr>
          <p:grpSpPr>
            <a:xfrm rot="-369367">
              <a:off x="862079" y="2556147"/>
              <a:ext cx="10009019" cy="4826460"/>
              <a:chOff x="-1565187" y="1087515"/>
              <a:chExt cx="11286493" cy="6271018"/>
            </a:xfrm>
          </p:grpSpPr>
          <p:sp>
            <p:nvSpPr>
              <p:cNvPr id="19789" name="Google Shape;19789;p44"/>
              <p:cNvSpPr/>
              <p:nvPr/>
            </p:nvSpPr>
            <p:spPr>
              <a:xfrm>
                <a:off x="-1565187" y="1087515"/>
                <a:ext cx="11286493" cy="6271018"/>
              </a:xfrm>
              <a:custGeom>
                <a:avLst/>
                <a:gdLst/>
                <a:ahLst/>
                <a:cxnLst/>
                <a:rect l="l" t="t" r="r" b="b"/>
                <a:pathLst>
                  <a:path w="344810" h="206114" extrusionOk="0">
                    <a:moveTo>
                      <a:pt x="91917" y="34621"/>
                    </a:moveTo>
                    <a:cubicBezTo>
                      <a:pt x="82282" y="48603"/>
                      <a:pt x="78482" y="64470"/>
                      <a:pt x="79029" y="80093"/>
                    </a:cubicBezTo>
                    <a:cubicBezTo>
                      <a:pt x="79273" y="87084"/>
                      <a:pt x="80397" y="94105"/>
                      <a:pt x="83832" y="100610"/>
                    </a:cubicBezTo>
                    <a:cubicBezTo>
                      <a:pt x="89790" y="111948"/>
                      <a:pt x="102920" y="122161"/>
                      <a:pt x="117602" y="127936"/>
                    </a:cubicBezTo>
                    <a:cubicBezTo>
                      <a:pt x="132283" y="133680"/>
                      <a:pt x="147116" y="138392"/>
                      <a:pt x="163681" y="139972"/>
                    </a:cubicBezTo>
                    <a:cubicBezTo>
                      <a:pt x="189791" y="142434"/>
                      <a:pt x="220065" y="138240"/>
                      <a:pt x="240431" y="126021"/>
                    </a:cubicBezTo>
                    <a:cubicBezTo>
                      <a:pt x="248698" y="121066"/>
                      <a:pt x="255081" y="114440"/>
                      <a:pt x="258668" y="107115"/>
                    </a:cubicBezTo>
                    <a:cubicBezTo>
                      <a:pt x="262468" y="99303"/>
                      <a:pt x="263045" y="90428"/>
                      <a:pt x="258273" y="82920"/>
                    </a:cubicBezTo>
                    <a:cubicBezTo>
                      <a:pt x="253501" y="75443"/>
                      <a:pt x="242832" y="69759"/>
                      <a:pt x="231464" y="70032"/>
                    </a:cubicBezTo>
                    <a:cubicBezTo>
                      <a:pt x="220065" y="70306"/>
                      <a:pt x="209275" y="77540"/>
                      <a:pt x="209579" y="85807"/>
                    </a:cubicBezTo>
                    <a:cubicBezTo>
                      <a:pt x="204868" y="80093"/>
                      <a:pt x="208941" y="71613"/>
                      <a:pt x="217512" y="69242"/>
                    </a:cubicBezTo>
                    <a:cubicBezTo>
                      <a:pt x="220765" y="68360"/>
                      <a:pt x="224412" y="68239"/>
                      <a:pt x="227482" y="67023"/>
                    </a:cubicBezTo>
                    <a:cubicBezTo>
                      <a:pt x="229944" y="66050"/>
                      <a:pt x="231798" y="64439"/>
                      <a:pt x="234139" y="63284"/>
                    </a:cubicBezTo>
                    <a:cubicBezTo>
                      <a:pt x="242498" y="59272"/>
                      <a:pt x="255720" y="64075"/>
                      <a:pt x="256236" y="71339"/>
                    </a:cubicBezTo>
                    <a:cubicBezTo>
                      <a:pt x="256328" y="72433"/>
                      <a:pt x="256176" y="73619"/>
                      <a:pt x="256905" y="74591"/>
                    </a:cubicBezTo>
                    <a:cubicBezTo>
                      <a:pt x="259367" y="77965"/>
                      <a:pt x="266480" y="74774"/>
                      <a:pt x="271708" y="75351"/>
                    </a:cubicBezTo>
                    <a:cubicBezTo>
                      <a:pt x="277118" y="75929"/>
                      <a:pt x="279519" y="80549"/>
                      <a:pt x="280279" y="84470"/>
                    </a:cubicBezTo>
                    <a:cubicBezTo>
                      <a:pt x="281860" y="92677"/>
                      <a:pt x="280918" y="101157"/>
                      <a:pt x="277574" y="108817"/>
                    </a:cubicBezTo>
                    <a:cubicBezTo>
                      <a:pt x="283927" y="105899"/>
                      <a:pt x="288547" y="100185"/>
                      <a:pt x="290097" y="93346"/>
                    </a:cubicBezTo>
                    <a:cubicBezTo>
                      <a:pt x="291435" y="87266"/>
                      <a:pt x="290432" y="81066"/>
                      <a:pt x="289428" y="74956"/>
                    </a:cubicBezTo>
                    <a:cubicBezTo>
                      <a:pt x="296085" y="81370"/>
                      <a:pt x="298942" y="89789"/>
                      <a:pt x="297058" y="97722"/>
                    </a:cubicBezTo>
                    <a:cubicBezTo>
                      <a:pt x="306298" y="76719"/>
                      <a:pt x="302347" y="53983"/>
                      <a:pt x="296176" y="32463"/>
                    </a:cubicBezTo>
                    <a:cubicBezTo>
                      <a:pt x="295021" y="28542"/>
                      <a:pt x="293866" y="24560"/>
                      <a:pt x="294565" y="20579"/>
                    </a:cubicBezTo>
                    <a:cubicBezTo>
                      <a:pt x="295264" y="16627"/>
                      <a:pt x="298274" y="12615"/>
                      <a:pt x="303380" y="11095"/>
                    </a:cubicBezTo>
                    <a:cubicBezTo>
                      <a:pt x="313168" y="8177"/>
                      <a:pt x="322833" y="15533"/>
                      <a:pt x="327180" y="22493"/>
                    </a:cubicBezTo>
                    <a:cubicBezTo>
                      <a:pt x="332925" y="31642"/>
                      <a:pt x="335782" y="41582"/>
                      <a:pt x="338031" y="51521"/>
                    </a:cubicBezTo>
                    <a:cubicBezTo>
                      <a:pt x="342013" y="69151"/>
                      <a:pt x="344202" y="87175"/>
                      <a:pt x="344536" y="105261"/>
                    </a:cubicBezTo>
                    <a:cubicBezTo>
                      <a:pt x="344809" y="119182"/>
                      <a:pt x="343928" y="133316"/>
                      <a:pt x="338426" y="146659"/>
                    </a:cubicBezTo>
                    <a:cubicBezTo>
                      <a:pt x="332894" y="160003"/>
                      <a:pt x="322347" y="172648"/>
                      <a:pt x="306450" y="180459"/>
                    </a:cubicBezTo>
                    <a:cubicBezTo>
                      <a:pt x="294140" y="186508"/>
                      <a:pt x="279459" y="189365"/>
                      <a:pt x="265142" y="192101"/>
                    </a:cubicBezTo>
                    <a:cubicBezTo>
                      <a:pt x="239184" y="197025"/>
                      <a:pt x="213105" y="202040"/>
                      <a:pt x="186448" y="204077"/>
                    </a:cubicBezTo>
                    <a:cubicBezTo>
                      <a:pt x="159791" y="206113"/>
                      <a:pt x="132283" y="205110"/>
                      <a:pt x="107145" y="198393"/>
                    </a:cubicBezTo>
                    <a:cubicBezTo>
                      <a:pt x="96385" y="195505"/>
                      <a:pt x="83224" y="191888"/>
                      <a:pt x="74531" y="197359"/>
                    </a:cubicBezTo>
                    <a:cubicBezTo>
                      <a:pt x="72008" y="198970"/>
                      <a:pt x="70123" y="201250"/>
                      <a:pt x="66962" y="202010"/>
                    </a:cubicBezTo>
                    <a:cubicBezTo>
                      <a:pt x="63528" y="202830"/>
                      <a:pt x="59941" y="201584"/>
                      <a:pt x="56780" y="200368"/>
                    </a:cubicBezTo>
                    <a:lnTo>
                      <a:pt x="27813" y="189183"/>
                    </a:lnTo>
                    <a:cubicBezTo>
                      <a:pt x="23010" y="187359"/>
                      <a:pt x="17995" y="185353"/>
                      <a:pt x="15198" y="181949"/>
                    </a:cubicBezTo>
                    <a:cubicBezTo>
                      <a:pt x="10548" y="176234"/>
                      <a:pt x="13071" y="167693"/>
                      <a:pt x="5867" y="163650"/>
                    </a:cubicBezTo>
                    <a:cubicBezTo>
                      <a:pt x="7934" y="160672"/>
                      <a:pt x="1" y="161036"/>
                      <a:pt x="4560" y="160884"/>
                    </a:cubicBezTo>
                    <a:cubicBezTo>
                      <a:pt x="7204" y="132495"/>
                      <a:pt x="3131" y="107267"/>
                      <a:pt x="18816" y="73649"/>
                    </a:cubicBezTo>
                    <a:cubicBezTo>
                      <a:pt x="24530" y="61369"/>
                      <a:pt x="34925" y="50488"/>
                      <a:pt x="46688" y="40700"/>
                    </a:cubicBezTo>
                    <a:cubicBezTo>
                      <a:pt x="71370" y="20183"/>
                      <a:pt x="104531" y="2524"/>
                      <a:pt x="142860" y="1"/>
                    </a:cubicBezTo>
                    <a:cubicBezTo>
                      <a:pt x="120854" y="5259"/>
                      <a:pt x="102069" y="19910"/>
                      <a:pt x="91917" y="34621"/>
                    </a:cubicBezTo>
                    <a:close/>
                  </a:path>
                </a:pathLst>
              </a:custGeom>
              <a:solidFill>
                <a:srgbClr val="F1C9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0" name="Google Shape;19790;p44"/>
              <p:cNvSpPr/>
              <p:nvPr/>
            </p:nvSpPr>
            <p:spPr>
              <a:xfrm>
                <a:off x="-158454" y="1585956"/>
                <a:ext cx="5860132" cy="5066006"/>
              </a:xfrm>
              <a:custGeom>
                <a:avLst/>
                <a:gdLst/>
                <a:ahLst/>
                <a:cxnLst/>
                <a:rect l="l" t="t" r="r" b="b"/>
                <a:pathLst>
                  <a:path w="179031" h="166508" extrusionOk="0">
                    <a:moveTo>
                      <a:pt x="26505" y="22767"/>
                    </a:moveTo>
                    <a:cubicBezTo>
                      <a:pt x="28420" y="20670"/>
                      <a:pt x="30913" y="18907"/>
                      <a:pt x="33405" y="17174"/>
                    </a:cubicBezTo>
                    <a:cubicBezTo>
                      <a:pt x="43648" y="10031"/>
                      <a:pt x="51308" y="7144"/>
                      <a:pt x="61551" y="1"/>
                    </a:cubicBezTo>
                    <a:cubicBezTo>
                      <a:pt x="50579" y="9059"/>
                      <a:pt x="43800" y="14925"/>
                      <a:pt x="36749" y="25928"/>
                    </a:cubicBezTo>
                    <a:cubicBezTo>
                      <a:pt x="26505" y="41856"/>
                      <a:pt x="18481" y="60093"/>
                      <a:pt x="22432" y="77479"/>
                    </a:cubicBezTo>
                    <a:cubicBezTo>
                      <a:pt x="22706" y="78634"/>
                      <a:pt x="23040" y="79820"/>
                      <a:pt x="23891" y="80792"/>
                    </a:cubicBezTo>
                    <a:cubicBezTo>
                      <a:pt x="25077" y="82160"/>
                      <a:pt x="27174" y="82981"/>
                      <a:pt x="28207" y="84409"/>
                    </a:cubicBezTo>
                    <a:cubicBezTo>
                      <a:pt x="29180" y="85716"/>
                      <a:pt x="29089" y="87297"/>
                      <a:pt x="29150" y="88786"/>
                    </a:cubicBezTo>
                    <a:cubicBezTo>
                      <a:pt x="29666" y="101097"/>
                      <a:pt x="41855" y="111340"/>
                      <a:pt x="54560" y="119212"/>
                    </a:cubicBezTo>
                    <a:cubicBezTo>
                      <a:pt x="64287" y="125231"/>
                      <a:pt x="74470" y="130459"/>
                      <a:pt x="85017" y="134927"/>
                    </a:cubicBezTo>
                    <a:cubicBezTo>
                      <a:pt x="70792" y="127571"/>
                      <a:pt x="56232" y="119972"/>
                      <a:pt x="46445" y="109334"/>
                    </a:cubicBezTo>
                    <a:cubicBezTo>
                      <a:pt x="58664" y="118088"/>
                      <a:pt x="74318" y="124197"/>
                      <a:pt x="90944" y="126720"/>
                    </a:cubicBezTo>
                    <a:cubicBezTo>
                      <a:pt x="97266" y="127693"/>
                      <a:pt x="104622" y="128574"/>
                      <a:pt x="107966" y="132708"/>
                    </a:cubicBezTo>
                    <a:cubicBezTo>
                      <a:pt x="109030" y="134015"/>
                      <a:pt x="109546" y="135535"/>
                      <a:pt x="110640" y="136842"/>
                    </a:cubicBezTo>
                    <a:cubicBezTo>
                      <a:pt x="114014" y="140763"/>
                      <a:pt x="121522" y="141219"/>
                      <a:pt x="127662" y="140428"/>
                    </a:cubicBezTo>
                    <a:cubicBezTo>
                      <a:pt x="133832" y="139638"/>
                      <a:pt x="140185" y="137997"/>
                      <a:pt x="146203" y="139273"/>
                    </a:cubicBezTo>
                    <a:cubicBezTo>
                      <a:pt x="149395" y="139973"/>
                      <a:pt x="152191" y="141432"/>
                      <a:pt x="155109" y="142678"/>
                    </a:cubicBezTo>
                    <a:cubicBezTo>
                      <a:pt x="162678" y="145778"/>
                      <a:pt x="170824" y="147267"/>
                      <a:pt x="179031" y="147085"/>
                    </a:cubicBezTo>
                    <a:cubicBezTo>
                      <a:pt x="157055" y="150307"/>
                      <a:pt x="136538" y="157632"/>
                      <a:pt x="114683" y="161341"/>
                    </a:cubicBezTo>
                    <a:cubicBezTo>
                      <a:pt x="99364" y="163955"/>
                      <a:pt x="83558" y="164715"/>
                      <a:pt x="67874" y="165505"/>
                    </a:cubicBezTo>
                    <a:cubicBezTo>
                      <a:pt x="57600" y="165991"/>
                      <a:pt x="47235" y="166508"/>
                      <a:pt x="37052" y="165322"/>
                    </a:cubicBezTo>
                    <a:cubicBezTo>
                      <a:pt x="46779" y="163134"/>
                      <a:pt x="55837" y="159304"/>
                      <a:pt x="63375" y="154258"/>
                    </a:cubicBezTo>
                    <a:cubicBezTo>
                      <a:pt x="53649" y="148149"/>
                      <a:pt x="44378" y="141371"/>
                      <a:pt x="35624" y="133924"/>
                    </a:cubicBezTo>
                    <a:cubicBezTo>
                      <a:pt x="21125" y="121522"/>
                      <a:pt x="8389" y="106781"/>
                      <a:pt x="7265" y="90367"/>
                    </a:cubicBezTo>
                    <a:cubicBezTo>
                      <a:pt x="6231" y="88634"/>
                      <a:pt x="6414" y="86446"/>
                      <a:pt x="7751" y="84957"/>
                    </a:cubicBezTo>
                    <a:cubicBezTo>
                      <a:pt x="8481" y="90823"/>
                      <a:pt x="10517" y="96476"/>
                      <a:pt x="13709" y="101461"/>
                    </a:cubicBezTo>
                    <a:cubicBezTo>
                      <a:pt x="16687" y="98209"/>
                      <a:pt x="14377" y="93893"/>
                      <a:pt x="13283" y="90063"/>
                    </a:cubicBezTo>
                    <a:cubicBezTo>
                      <a:pt x="12432" y="87084"/>
                      <a:pt x="12341" y="84014"/>
                      <a:pt x="12280" y="80975"/>
                    </a:cubicBezTo>
                    <a:lnTo>
                      <a:pt x="11733" y="53406"/>
                    </a:lnTo>
                    <a:cubicBezTo>
                      <a:pt x="5836" y="62859"/>
                      <a:pt x="4407" y="73832"/>
                      <a:pt x="7751" y="83923"/>
                    </a:cubicBezTo>
                    <a:cubicBezTo>
                      <a:pt x="3921" y="77753"/>
                      <a:pt x="0" y="70792"/>
                      <a:pt x="2857" y="64318"/>
                    </a:cubicBezTo>
                    <a:cubicBezTo>
                      <a:pt x="3982" y="61734"/>
                      <a:pt x="6201" y="59363"/>
                      <a:pt x="6687" y="56689"/>
                    </a:cubicBezTo>
                    <a:cubicBezTo>
                      <a:pt x="7082" y="54379"/>
                      <a:pt x="6201" y="52038"/>
                      <a:pt x="6383" y="49698"/>
                    </a:cubicBezTo>
                    <a:cubicBezTo>
                      <a:pt x="6687" y="44804"/>
                      <a:pt x="10791" y="37843"/>
                      <a:pt x="14651" y="33801"/>
                    </a:cubicBezTo>
                    <a:cubicBezTo>
                      <a:pt x="16019" y="32403"/>
                      <a:pt x="17873" y="31308"/>
                      <a:pt x="19514" y="30062"/>
                    </a:cubicBezTo>
                    <a:cubicBezTo>
                      <a:pt x="21216" y="28755"/>
                      <a:pt x="26748" y="24713"/>
                      <a:pt x="26505" y="2276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1" name="Google Shape;19791;p44"/>
              <p:cNvSpPr/>
              <p:nvPr/>
            </p:nvSpPr>
            <p:spPr>
              <a:xfrm>
                <a:off x="-1473674" y="3228350"/>
                <a:ext cx="2139134" cy="3539188"/>
              </a:xfrm>
              <a:custGeom>
                <a:avLst/>
                <a:gdLst/>
                <a:ahLst/>
                <a:cxnLst/>
                <a:rect l="l" t="t" r="r" b="b"/>
                <a:pathLst>
                  <a:path w="65352" h="116325" extrusionOk="0">
                    <a:moveTo>
                      <a:pt x="11369" y="33223"/>
                    </a:moveTo>
                    <a:cubicBezTo>
                      <a:pt x="11460" y="29180"/>
                      <a:pt x="12676" y="25229"/>
                      <a:pt x="13861" y="21277"/>
                    </a:cubicBezTo>
                    <a:cubicBezTo>
                      <a:pt x="14895" y="17903"/>
                      <a:pt x="15928" y="14499"/>
                      <a:pt x="17479" y="11216"/>
                    </a:cubicBezTo>
                    <a:cubicBezTo>
                      <a:pt x="19424" y="6839"/>
                      <a:pt x="22403" y="3010"/>
                      <a:pt x="26141" y="0"/>
                    </a:cubicBezTo>
                    <a:cubicBezTo>
                      <a:pt x="19697" y="17721"/>
                      <a:pt x="21035" y="36445"/>
                      <a:pt x="22433" y="54773"/>
                    </a:cubicBezTo>
                    <a:cubicBezTo>
                      <a:pt x="22950" y="61703"/>
                      <a:pt x="23558" y="68816"/>
                      <a:pt x="27631" y="75078"/>
                    </a:cubicBezTo>
                    <a:cubicBezTo>
                      <a:pt x="28299" y="76081"/>
                      <a:pt x="29059" y="77084"/>
                      <a:pt x="29333" y="78208"/>
                    </a:cubicBezTo>
                    <a:cubicBezTo>
                      <a:pt x="29758" y="79910"/>
                      <a:pt x="28968" y="81643"/>
                      <a:pt x="28147" y="83284"/>
                    </a:cubicBezTo>
                    <a:cubicBezTo>
                      <a:pt x="27205" y="85230"/>
                      <a:pt x="26263" y="87175"/>
                      <a:pt x="25321" y="89090"/>
                    </a:cubicBezTo>
                    <a:cubicBezTo>
                      <a:pt x="24804" y="90154"/>
                      <a:pt x="24287" y="91278"/>
                      <a:pt x="24622" y="92373"/>
                    </a:cubicBezTo>
                    <a:cubicBezTo>
                      <a:pt x="25077" y="93862"/>
                      <a:pt x="26962" y="94804"/>
                      <a:pt x="28391" y="95868"/>
                    </a:cubicBezTo>
                    <a:cubicBezTo>
                      <a:pt x="31765" y="98300"/>
                      <a:pt x="33345" y="101917"/>
                      <a:pt x="36901" y="104196"/>
                    </a:cubicBezTo>
                    <a:cubicBezTo>
                      <a:pt x="42768" y="107905"/>
                      <a:pt x="51583" y="106811"/>
                      <a:pt x="58969" y="105230"/>
                    </a:cubicBezTo>
                    <a:cubicBezTo>
                      <a:pt x="54865" y="102342"/>
                      <a:pt x="50184" y="100306"/>
                      <a:pt x="45230" y="99303"/>
                    </a:cubicBezTo>
                    <a:cubicBezTo>
                      <a:pt x="42585" y="98756"/>
                      <a:pt x="39728" y="98391"/>
                      <a:pt x="37692" y="97023"/>
                    </a:cubicBezTo>
                    <a:lnTo>
                      <a:pt x="43254" y="93406"/>
                    </a:lnTo>
                    <a:cubicBezTo>
                      <a:pt x="43862" y="93011"/>
                      <a:pt x="44531" y="92555"/>
                      <a:pt x="44683" y="91917"/>
                    </a:cubicBezTo>
                    <a:cubicBezTo>
                      <a:pt x="44956" y="90944"/>
                      <a:pt x="43832" y="90123"/>
                      <a:pt x="42889" y="89424"/>
                    </a:cubicBezTo>
                    <a:cubicBezTo>
                      <a:pt x="36871" y="85017"/>
                      <a:pt x="33983" y="78786"/>
                      <a:pt x="32008" y="72676"/>
                    </a:cubicBezTo>
                    <a:cubicBezTo>
                      <a:pt x="28786" y="62889"/>
                      <a:pt x="27418" y="52615"/>
                      <a:pt x="27935" y="42372"/>
                    </a:cubicBezTo>
                    <a:cubicBezTo>
                      <a:pt x="27661" y="49606"/>
                      <a:pt x="30154" y="56749"/>
                      <a:pt x="32889" y="63710"/>
                    </a:cubicBezTo>
                    <a:cubicBezTo>
                      <a:pt x="37935" y="76628"/>
                      <a:pt x="44926" y="90306"/>
                      <a:pt x="60215" y="97509"/>
                    </a:cubicBezTo>
                    <a:cubicBezTo>
                      <a:pt x="61340" y="98026"/>
                      <a:pt x="62525" y="98573"/>
                      <a:pt x="63254" y="99424"/>
                    </a:cubicBezTo>
                    <a:cubicBezTo>
                      <a:pt x="64561" y="101005"/>
                      <a:pt x="63619" y="103072"/>
                      <a:pt x="63832" y="104926"/>
                    </a:cubicBezTo>
                    <a:cubicBezTo>
                      <a:pt x="64014" y="106719"/>
                      <a:pt x="65352" y="108452"/>
                      <a:pt x="64926" y="110184"/>
                    </a:cubicBezTo>
                    <a:cubicBezTo>
                      <a:pt x="64470" y="112039"/>
                      <a:pt x="62251" y="113376"/>
                      <a:pt x="59941" y="114136"/>
                    </a:cubicBezTo>
                    <a:cubicBezTo>
                      <a:pt x="53406" y="116324"/>
                      <a:pt x="45868" y="115412"/>
                      <a:pt x="38847" y="114470"/>
                    </a:cubicBezTo>
                    <a:cubicBezTo>
                      <a:pt x="33254" y="113710"/>
                      <a:pt x="27540" y="112950"/>
                      <a:pt x="22494" y="110975"/>
                    </a:cubicBezTo>
                    <a:cubicBezTo>
                      <a:pt x="15746" y="108391"/>
                      <a:pt x="10731" y="103923"/>
                      <a:pt x="5837" y="99576"/>
                    </a:cubicBezTo>
                    <a:cubicBezTo>
                      <a:pt x="4621" y="98513"/>
                      <a:pt x="3375" y="97418"/>
                      <a:pt x="3071" y="96050"/>
                    </a:cubicBezTo>
                    <a:cubicBezTo>
                      <a:pt x="2828" y="94956"/>
                      <a:pt x="3193" y="93862"/>
                      <a:pt x="3405" y="92768"/>
                    </a:cubicBezTo>
                    <a:cubicBezTo>
                      <a:pt x="3922" y="90154"/>
                      <a:pt x="3497" y="87449"/>
                      <a:pt x="3193" y="84835"/>
                    </a:cubicBezTo>
                    <a:cubicBezTo>
                      <a:pt x="2038" y="75442"/>
                      <a:pt x="1" y="62707"/>
                      <a:pt x="4834" y="53740"/>
                    </a:cubicBezTo>
                    <a:cubicBezTo>
                      <a:pt x="6323" y="51035"/>
                      <a:pt x="9758" y="49424"/>
                      <a:pt x="11247" y="46779"/>
                    </a:cubicBezTo>
                    <a:cubicBezTo>
                      <a:pt x="13466" y="42767"/>
                      <a:pt x="11247" y="37417"/>
                      <a:pt x="11369" y="3322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792" name="Google Shape;19792;p44"/>
              <p:cNvGrpSpPr/>
              <p:nvPr/>
            </p:nvGrpSpPr>
            <p:grpSpPr>
              <a:xfrm>
                <a:off x="77300" y="1193696"/>
                <a:ext cx="2052449" cy="1692547"/>
                <a:chOff x="77300" y="1193696"/>
                <a:chExt cx="2052449" cy="1692547"/>
              </a:xfrm>
            </p:grpSpPr>
            <p:sp>
              <p:nvSpPr>
                <p:cNvPr id="19793" name="Google Shape;19793;p44"/>
                <p:cNvSpPr/>
                <p:nvPr/>
              </p:nvSpPr>
              <p:spPr>
                <a:xfrm>
                  <a:off x="1879967" y="1193696"/>
                  <a:ext cx="249782" cy="399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1" h="13122" extrusionOk="0">
                      <a:moveTo>
                        <a:pt x="4463" y="1"/>
                      </a:moveTo>
                      <a:cubicBezTo>
                        <a:pt x="4142" y="1"/>
                        <a:pt x="3817" y="214"/>
                        <a:pt x="3861" y="523"/>
                      </a:cubicBezTo>
                      <a:cubicBezTo>
                        <a:pt x="3478" y="276"/>
                        <a:pt x="3045" y="154"/>
                        <a:pt x="2614" y="154"/>
                      </a:cubicBezTo>
                      <a:cubicBezTo>
                        <a:pt x="1986" y="154"/>
                        <a:pt x="1364" y="413"/>
                        <a:pt x="913" y="918"/>
                      </a:cubicBezTo>
                      <a:cubicBezTo>
                        <a:pt x="457" y="1465"/>
                        <a:pt x="1" y="3562"/>
                        <a:pt x="1034" y="3866"/>
                      </a:cubicBezTo>
                      <a:cubicBezTo>
                        <a:pt x="1137" y="3900"/>
                        <a:pt x="1229" y="3915"/>
                        <a:pt x="1311" y="3915"/>
                      </a:cubicBezTo>
                      <a:cubicBezTo>
                        <a:pt x="2208" y="3915"/>
                        <a:pt x="2002" y="2095"/>
                        <a:pt x="2281" y="1678"/>
                      </a:cubicBezTo>
                      <a:cubicBezTo>
                        <a:pt x="2474" y="1372"/>
                        <a:pt x="2864" y="1194"/>
                        <a:pt x="3219" y="1194"/>
                      </a:cubicBezTo>
                      <a:cubicBezTo>
                        <a:pt x="3534" y="1194"/>
                        <a:pt x="3822" y="1333"/>
                        <a:pt x="3922" y="1648"/>
                      </a:cubicBezTo>
                      <a:cubicBezTo>
                        <a:pt x="4067" y="1586"/>
                        <a:pt x="4218" y="1555"/>
                        <a:pt x="4368" y="1555"/>
                      </a:cubicBezTo>
                      <a:cubicBezTo>
                        <a:pt x="4660" y="1555"/>
                        <a:pt x="4947" y="1670"/>
                        <a:pt x="5168" y="1891"/>
                      </a:cubicBezTo>
                      <a:cubicBezTo>
                        <a:pt x="5472" y="2225"/>
                        <a:pt x="5715" y="2620"/>
                        <a:pt x="5837" y="3076"/>
                      </a:cubicBezTo>
                      <a:cubicBezTo>
                        <a:pt x="6840" y="6025"/>
                        <a:pt x="6749" y="9246"/>
                        <a:pt x="5563" y="12134"/>
                      </a:cubicBezTo>
                      <a:cubicBezTo>
                        <a:pt x="5492" y="12101"/>
                        <a:pt x="5419" y="12086"/>
                        <a:pt x="5349" y="12086"/>
                      </a:cubicBezTo>
                      <a:cubicBezTo>
                        <a:pt x="5030" y="12086"/>
                        <a:pt x="4754" y="12394"/>
                        <a:pt x="4803" y="12742"/>
                      </a:cubicBezTo>
                      <a:cubicBezTo>
                        <a:pt x="4873" y="12987"/>
                        <a:pt x="5135" y="13121"/>
                        <a:pt x="5403" y="13121"/>
                      </a:cubicBezTo>
                      <a:cubicBezTo>
                        <a:pt x="5599" y="13121"/>
                        <a:pt x="5799" y="13049"/>
                        <a:pt x="5928" y="12894"/>
                      </a:cubicBezTo>
                      <a:cubicBezTo>
                        <a:pt x="6202" y="12529"/>
                        <a:pt x="6232" y="12012"/>
                        <a:pt x="5958" y="11617"/>
                      </a:cubicBezTo>
                      <a:cubicBezTo>
                        <a:pt x="6749" y="11496"/>
                        <a:pt x="7114" y="10553"/>
                        <a:pt x="7235" y="9763"/>
                      </a:cubicBezTo>
                      <a:cubicBezTo>
                        <a:pt x="7630" y="7028"/>
                        <a:pt x="7326" y="4231"/>
                        <a:pt x="6354" y="1648"/>
                      </a:cubicBezTo>
                      <a:cubicBezTo>
                        <a:pt x="6171" y="1222"/>
                        <a:pt x="5898" y="766"/>
                        <a:pt x="5442" y="766"/>
                      </a:cubicBezTo>
                      <a:cubicBezTo>
                        <a:pt x="5442" y="918"/>
                        <a:pt x="5442" y="1070"/>
                        <a:pt x="5442" y="1222"/>
                      </a:cubicBezTo>
                      <a:cubicBezTo>
                        <a:pt x="5381" y="796"/>
                        <a:pt x="5168" y="371"/>
                        <a:pt x="4803" y="97"/>
                      </a:cubicBezTo>
                      <a:cubicBezTo>
                        <a:pt x="4704" y="31"/>
                        <a:pt x="4584" y="1"/>
                        <a:pt x="4463" y="1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94" name="Google Shape;19794;p44"/>
                <p:cNvSpPr/>
                <p:nvPr/>
              </p:nvSpPr>
              <p:spPr>
                <a:xfrm>
                  <a:off x="77300" y="1957224"/>
                  <a:ext cx="845742" cy="269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38" h="8863" extrusionOk="0">
                      <a:moveTo>
                        <a:pt x="4465" y="0"/>
                      </a:moveTo>
                      <a:cubicBezTo>
                        <a:pt x="4017" y="0"/>
                        <a:pt x="3570" y="40"/>
                        <a:pt x="3132" y="139"/>
                      </a:cubicBezTo>
                      <a:cubicBezTo>
                        <a:pt x="1885" y="412"/>
                        <a:pt x="730" y="1354"/>
                        <a:pt x="791" y="2418"/>
                      </a:cubicBezTo>
                      <a:cubicBezTo>
                        <a:pt x="822" y="2965"/>
                        <a:pt x="1186" y="3452"/>
                        <a:pt x="1156" y="4029"/>
                      </a:cubicBezTo>
                      <a:cubicBezTo>
                        <a:pt x="1095" y="4394"/>
                        <a:pt x="974" y="4759"/>
                        <a:pt x="791" y="5123"/>
                      </a:cubicBezTo>
                      <a:cubicBezTo>
                        <a:pt x="244" y="6461"/>
                        <a:pt x="1" y="7555"/>
                        <a:pt x="548" y="8862"/>
                      </a:cubicBezTo>
                      <a:cubicBezTo>
                        <a:pt x="1642" y="7981"/>
                        <a:pt x="3436" y="6613"/>
                        <a:pt x="3436" y="6613"/>
                      </a:cubicBezTo>
                      <a:cubicBezTo>
                        <a:pt x="3436" y="6613"/>
                        <a:pt x="2615" y="4090"/>
                        <a:pt x="3952" y="3178"/>
                      </a:cubicBezTo>
                      <a:cubicBezTo>
                        <a:pt x="4408" y="2844"/>
                        <a:pt x="4925" y="2661"/>
                        <a:pt x="5472" y="2570"/>
                      </a:cubicBezTo>
                      <a:cubicBezTo>
                        <a:pt x="6213" y="2389"/>
                        <a:pt x="6966" y="2305"/>
                        <a:pt x="7716" y="2305"/>
                      </a:cubicBezTo>
                      <a:cubicBezTo>
                        <a:pt x="8226" y="2305"/>
                        <a:pt x="8736" y="2344"/>
                        <a:pt x="9241" y="2418"/>
                      </a:cubicBezTo>
                      <a:cubicBezTo>
                        <a:pt x="9819" y="2540"/>
                        <a:pt x="10427" y="2631"/>
                        <a:pt x="11004" y="2661"/>
                      </a:cubicBezTo>
                      <a:cubicBezTo>
                        <a:pt x="11794" y="2631"/>
                        <a:pt x="12554" y="2540"/>
                        <a:pt x="13314" y="2418"/>
                      </a:cubicBezTo>
                      <a:cubicBezTo>
                        <a:pt x="13535" y="2404"/>
                        <a:pt x="13756" y="2398"/>
                        <a:pt x="13977" y="2398"/>
                      </a:cubicBezTo>
                      <a:cubicBezTo>
                        <a:pt x="15221" y="2398"/>
                        <a:pt x="16469" y="2613"/>
                        <a:pt x="17630" y="3026"/>
                      </a:cubicBezTo>
                      <a:cubicBezTo>
                        <a:pt x="20609" y="3938"/>
                        <a:pt x="23406" y="5427"/>
                        <a:pt x="25837" y="7373"/>
                      </a:cubicBezTo>
                      <a:cubicBezTo>
                        <a:pt x="24044" y="5579"/>
                        <a:pt x="22159" y="3756"/>
                        <a:pt x="19637" y="2753"/>
                      </a:cubicBezTo>
                      <a:cubicBezTo>
                        <a:pt x="18056" y="2084"/>
                        <a:pt x="16293" y="1810"/>
                        <a:pt x="14560" y="1506"/>
                      </a:cubicBezTo>
                      <a:lnTo>
                        <a:pt x="6840" y="260"/>
                      </a:lnTo>
                      <a:cubicBezTo>
                        <a:pt x="6063" y="124"/>
                        <a:pt x="5261" y="0"/>
                        <a:pt x="4465" y="0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95" name="Google Shape;19795;p44"/>
                <p:cNvSpPr/>
                <p:nvPr/>
              </p:nvSpPr>
              <p:spPr>
                <a:xfrm>
                  <a:off x="1088066" y="2303574"/>
                  <a:ext cx="322415" cy="5826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0" h="19151" extrusionOk="0">
                      <a:moveTo>
                        <a:pt x="366" y="1"/>
                      </a:moveTo>
                      <a:lnTo>
                        <a:pt x="366" y="1"/>
                      </a:lnTo>
                      <a:cubicBezTo>
                        <a:pt x="383" y="13"/>
                        <a:pt x="401" y="25"/>
                        <a:pt x="419" y="37"/>
                      </a:cubicBezTo>
                      <a:lnTo>
                        <a:pt x="419" y="37"/>
                      </a:lnTo>
                      <a:cubicBezTo>
                        <a:pt x="401" y="25"/>
                        <a:pt x="384" y="13"/>
                        <a:pt x="366" y="1"/>
                      </a:cubicBezTo>
                      <a:close/>
                      <a:moveTo>
                        <a:pt x="419" y="37"/>
                      </a:moveTo>
                      <a:lnTo>
                        <a:pt x="419" y="37"/>
                      </a:lnTo>
                      <a:cubicBezTo>
                        <a:pt x="1850" y="1020"/>
                        <a:pt x="2874" y="2872"/>
                        <a:pt x="4196" y="3983"/>
                      </a:cubicBezTo>
                      <a:cubicBezTo>
                        <a:pt x="5563" y="5107"/>
                        <a:pt x="6566" y="6597"/>
                        <a:pt x="7114" y="8268"/>
                      </a:cubicBezTo>
                      <a:cubicBezTo>
                        <a:pt x="7296" y="8633"/>
                        <a:pt x="7326" y="9028"/>
                        <a:pt x="7205" y="9424"/>
                      </a:cubicBezTo>
                      <a:cubicBezTo>
                        <a:pt x="7048" y="9714"/>
                        <a:pt x="6760" y="9890"/>
                        <a:pt x="6450" y="9890"/>
                      </a:cubicBezTo>
                      <a:cubicBezTo>
                        <a:pt x="6338" y="9890"/>
                        <a:pt x="6223" y="9867"/>
                        <a:pt x="6110" y="9819"/>
                      </a:cubicBezTo>
                      <a:lnTo>
                        <a:pt x="6110" y="9819"/>
                      </a:lnTo>
                      <a:cubicBezTo>
                        <a:pt x="7965" y="10943"/>
                        <a:pt x="7873" y="13740"/>
                        <a:pt x="5958" y="14925"/>
                      </a:cubicBezTo>
                      <a:cubicBezTo>
                        <a:pt x="5209" y="15396"/>
                        <a:pt x="4199" y="15537"/>
                        <a:pt x="3182" y="15537"/>
                      </a:cubicBezTo>
                      <a:cubicBezTo>
                        <a:pt x="2425" y="15537"/>
                        <a:pt x="1665" y="15459"/>
                        <a:pt x="1004" y="15381"/>
                      </a:cubicBezTo>
                      <a:cubicBezTo>
                        <a:pt x="518" y="16901"/>
                        <a:pt x="274" y="17965"/>
                        <a:pt x="1" y="19150"/>
                      </a:cubicBezTo>
                      <a:cubicBezTo>
                        <a:pt x="2767" y="18998"/>
                        <a:pt x="5381" y="17843"/>
                        <a:pt x="7326" y="15867"/>
                      </a:cubicBezTo>
                      <a:cubicBezTo>
                        <a:pt x="7630" y="15442"/>
                        <a:pt x="8025" y="15138"/>
                        <a:pt x="8481" y="14895"/>
                      </a:cubicBezTo>
                      <a:cubicBezTo>
                        <a:pt x="8755" y="14834"/>
                        <a:pt x="9028" y="14743"/>
                        <a:pt x="9302" y="14621"/>
                      </a:cubicBezTo>
                      <a:cubicBezTo>
                        <a:pt x="9667" y="14378"/>
                        <a:pt x="9849" y="13952"/>
                        <a:pt x="9849" y="13527"/>
                      </a:cubicBezTo>
                      <a:cubicBezTo>
                        <a:pt x="9819" y="12311"/>
                        <a:pt x="9120" y="11247"/>
                        <a:pt x="8025" y="10791"/>
                      </a:cubicBezTo>
                      <a:cubicBezTo>
                        <a:pt x="8664" y="9971"/>
                        <a:pt x="8481" y="8876"/>
                        <a:pt x="8117" y="7995"/>
                      </a:cubicBezTo>
                      <a:cubicBezTo>
                        <a:pt x="6817" y="4640"/>
                        <a:pt x="3593" y="2186"/>
                        <a:pt x="419" y="37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96" name="Google Shape;19796;p44"/>
                <p:cNvSpPr/>
                <p:nvPr/>
              </p:nvSpPr>
              <p:spPr>
                <a:xfrm>
                  <a:off x="1057235" y="2223132"/>
                  <a:ext cx="149293" cy="96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1" h="3178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365" y="639"/>
                        <a:pt x="821" y="1186"/>
                        <a:pt x="1368" y="1703"/>
                      </a:cubicBezTo>
                      <a:cubicBezTo>
                        <a:pt x="1460" y="1794"/>
                        <a:pt x="1551" y="1885"/>
                        <a:pt x="1703" y="1946"/>
                      </a:cubicBezTo>
                      <a:cubicBezTo>
                        <a:pt x="1794" y="1976"/>
                        <a:pt x="1916" y="1976"/>
                        <a:pt x="2007" y="2007"/>
                      </a:cubicBezTo>
                      <a:cubicBezTo>
                        <a:pt x="2098" y="2037"/>
                        <a:pt x="2220" y="2098"/>
                        <a:pt x="2311" y="2159"/>
                      </a:cubicBezTo>
                      <a:cubicBezTo>
                        <a:pt x="2537" y="2300"/>
                        <a:pt x="3736" y="3177"/>
                        <a:pt x="4147" y="3177"/>
                      </a:cubicBezTo>
                      <a:cubicBezTo>
                        <a:pt x="4178" y="3177"/>
                        <a:pt x="4204" y="3172"/>
                        <a:pt x="4226" y="3162"/>
                      </a:cubicBezTo>
                      <a:cubicBezTo>
                        <a:pt x="4560" y="3040"/>
                        <a:pt x="4165" y="2584"/>
                        <a:pt x="4074" y="2402"/>
                      </a:cubicBezTo>
                      <a:cubicBezTo>
                        <a:pt x="3314" y="1307"/>
                        <a:pt x="2189" y="517"/>
                        <a:pt x="882" y="244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9797" name="Google Shape;19797;p44"/>
              <p:cNvSpPr/>
              <p:nvPr/>
            </p:nvSpPr>
            <p:spPr>
              <a:xfrm>
                <a:off x="4510375" y="3618603"/>
                <a:ext cx="3459367" cy="1960557"/>
              </a:xfrm>
              <a:custGeom>
                <a:avLst/>
                <a:gdLst/>
                <a:ahLst/>
                <a:cxnLst/>
                <a:rect l="l" t="t" r="r" b="b"/>
                <a:pathLst>
                  <a:path w="105686" h="64439" extrusionOk="0">
                    <a:moveTo>
                      <a:pt x="78026" y="15988"/>
                    </a:moveTo>
                    <a:cubicBezTo>
                      <a:pt x="79303" y="10608"/>
                      <a:pt x="79485" y="4742"/>
                      <a:pt x="75837" y="0"/>
                    </a:cubicBezTo>
                    <a:cubicBezTo>
                      <a:pt x="78907" y="912"/>
                      <a:pt x="81886" y="2098"/>
                      <a:pt x="84743" y="3587"/>
                    </a:cubicBezTo>
                    <a:cubicBezTo>
                      <a:pt x="86142" y="4317"/>
                      <a:pt x="87570" y="5168"/>
                      <a:pt x="88208" y="6383"/>
                    </a:cubicBezTo>
                    <a:cubicBezTo>
                      <a:pt x="89151" y="8177"/>
                      <a:pt x="88117" y="10183"/>
                      <a:pt x="86689" y="11794"/>
                    </a:cubicBezTo>
                    <a:cubicBezTo>
                      <a:pt x="85291" y="13405"/>
                      <a:pt x="83497" y="14864"/>
                      <a:pt x="82676" y="16688"/>
                    </a:cubicBezTo>
                    <a:cubicBezTo>
                      <a:pt x="82190" y="17751"/>
                      <a:pt x="82129" y="18998"/>
                      <a:pt x="82889" y="20001"/>
                    </a:cubicBezTo>
                    <a:cubicBezTo>
                      <a:pt x="83558" y="20913"/>
                      <a:pt x="84865" y="21520"/>
                      <a:pt x="85442" y="22463"/>
                    </a:cubicBezTo>
                    <a:cubicBezTo>
                      <a:pt x="86446" y="24134"/>
                      <a:pt x="84804" y="26019"/>
                      <a:pt x="82889" y="27174"/>
                    </a:cubicBezTo>
                    <a:cubicBezTo>
                      <a:pt x="81005" y="28299"/>
                      <a:pt x="78664" y="29150"/>
                      <a:pt x="77479" y="30730"/>
                    </a:cubicBezTo>
                    <a:cubicBezTo>
                      <a:pt x="77205" y="31095"/>
                      <a:pt x="77023" y="31551"/>
                      <a:pt x="77357" y="31885"/>
                    </a:cubicBezTo>
                    <a:cubicBezTo>
                      <a:pt x="77692" y="32220"/>
                      <a:pt x="78178" y="32159"/>
                      <a:pt x="78603" y="32159"/>
                    </a:cubicBezTo>
                    <a:cubicBezTo>
                      <a:pt x="80427" y="32098"/>
                      <a:pt x="82190" y="31855"/>
                      <a:pt x="83923" y="31399"/>
                    </a:cubicBezTo>
                    <a:lnTo>
                      <a:pt x="81765" y="33588"/>
                    </a:lnTo>
                    <a:cubicBezTo>
                      <a:pt x="90063" y="31460"/>
                      <a:pt x="98087" y="28420"/>
                      <a:pt x="105686" y="24469"/>
                    </a:cubicBezTo>
                    <a:cubicBezTo>
                      <a:pt x="98209" y="31338"/>
                      <a:pt x="90519" y="38086"/>
                      <a:pt x="82676" y="44712"/>
                    </a:cubicBezTo>
                    <a:cubicBezTo>
                      <a:pt x="81886" y="45472"/>
                      <a:pt x="80974" y="46050"/>
                      <a:pt x="79971" y="46445"/>
                    </a:cubicBezTo>
                    <a:cubicBezTo>
                      <a:pt x="78543" y="46931"/>
                      <a:pt x="76871" y="46840"/>
                      <a:pt x="75321" y="46870"/>
                    </a:cubicBezTo>
                    <a:cubicBezTo>
                      <a:pt x="70123" y="46992"/>
                      <a:pt x="65077" y="49150"/>
                      <a:pt x="62281" y="52372"/>
                    </a:cubicBezTo>
                    <a:cubicBezTo>
                      <a:pt x="61278" y="53557"/>
                      <a:pt x="60488" y="54895"/>
                      <a:pt x="58998" y="55776"/>
                    </a:cubicBezTo>
                    <a:cubicBezTo>
                      <a:pt x="57874" y="56445"/>
                      <a:pt x="56445" y="56749"/>
                      <a:pt x="55047" y="57053"/>
                    </a:cubicBezTo>
                    <a:lnTo>
                      <a:pt x="19788" y="64439"/>
                    </a:lnTo>
                    <a:cubicBezTo>
                      <a:pt x="31916" y="61825"/>
                      <a:pt x="43709" y="57904"/>
                      <a:pt x="55016" y="52767"/>
                    </a:cubicBezTo>
                    <a:lnTo>
                      <a:pt x="40670" y="54196"/>
                    </a:lnTo>
                    <a:cubicBezTo>
                      <a:pt x="38390" y="54348"/>
                      <a:pt x="36110" y="54712"/>
                      <a:pt x="33891" y="55229"/>
                    </a:cubicBezTo>
                    <a:cubicBezTo>
                      <a:pt x="31976" y="55746"/>
                      <a:pt x="30213" y="56536"/>
                      <a:pt x="28390" y="57174"/>
                    </a:cubicBezTo>
                    <a:cubicBezTo>
                      <a:pt x="19666" y="60336"/>
                      <a:pt x="9696" y="60761"/>
                      <a:pt x="0" y="61096"/>
                    </a:cubicBezTo>
                    <a:cubicBezTo>
                      <a:pt x="7356" y="60822"/>
                      <a:pt x="15928" y="58026"/>
                      <a:pt x="22858" y="56323"/>
                    </a:cubicBezTo>
                    <a:cubicBezTo>
                      <a:pt x="30183" y="54500"/>
                      <a:pt x="37265" y="52311"/>
                      <a:pt x="44499" y="50335"/>
                    </a:cubicBezTo>
                    <a:cubicBezTo>
                      <a:pt x="56171" y="47174"/>
                      <a:pt x="65229" y="39454"/>
                      <a:pt x="70913" y="31429"/>
                    </a:cubicBezTo>
                    <a:cubicBezTo>
                      <a:pt x="74257" y="26779"/>
                      <a:pt x="76658" y="21551"/>
                      <a:pt x="78026" y="15988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798" name="Google Shape;19798;p44"/>
            <p:cNvGrpSpPr/>
            <p:nvPr/>
          </p:nvGrpSpPr>
          <p:grpSpPr>
            <a:xfrm rot="-254958">
              <a:off x="4001620" y="2473396"/>
              <a:ext cx="980024" cy="535772"/>
              <a:chOff x="2447046" y="857325"/>
              <a:chExt cx="979976" cy="535745"/>
            </a:xfrm>
          </p:grpSpPr>
          <p:sp>
            <p:nvSpPr>
              <p:cNvPr id="19799" name="Google Shape;19799;p44"/>
              <p:cNvSpPr/>
              <p:nvPr/>
            </p:nvSpPr>
            <p:spPr>
              <a:xfrm>
                <a:off x="2447046" y="952979"/>
                <a:ext cx="357210" cy="197458"/>
              </a:xfrm>
              <a:custGeom>
                <a:avLst/>
                <a:gdLst/>
                <a:ahLst/>
                <a:cxnLst/>
                <a:rect l="l" t="t" r="r" b="b"/>
                <a:pathLst>
                  <a:path w="10913" h="6490" extrusionOk="0">
                    <a:moveTo>
                      <a:pt x="7615" y="0"/>
                    </a:moveTo>
                    <a:cubicBezTo>
                      <a:pt x="7539" y="0"/>
                      <a:pt x="7463" y="15"/>
                      <a:pt x="7387" y="46"/>
                    </a:cubicBezTo>
                    <a:cubicBezTo>
                      <a:pt x="4438" y="593"/>
                      <a:pt x="1915" y="2569"/>
                      <a:pt x="152" y="5000"/>
                    </a:cubicBezTo>
                    <a:cubicBezTo>
                      <a:pt x="92" y="5091"/>
                      <a:pt x="31" y="5183"/>
                      <a:pt x="0" y="5304"/>
                    </a:cubicBezTo>
                    <a:cubicBezTo>
                      <a:pt x="0" y="5426"/>
                      <a:pt x="0" y="5547"/>
                      <a:pt x="61" y="5669"/>
                    </a:cubicBezTo>
                    <a:cubicBezTo>
                      <a:pt x="183" y="5942"/>
                      <a:pt x="335" y="6216"/>
                      <a:pt x="517" y="6490"/>
                    </a:cubicBezTo>
                    <a:cubicBezTo>
                      <a:pt x="1216" y="5395"/>
                      <a:pt x="2250" y="4575"/>
                      <a:pt x="3496" y="4210"/>
                    </a:cubicBezTo>
                    <a:cubicBezTo>
                      <a:pt x="3946" y="4048"/>
                      <a:pt x="4418" y="3960"/>
                      <a:pt x="4892" y="3960"/>
                    </a:cubicBezTo>
                    <a:cubicBezTo>
                      <a:pt x="5218" y="3960"/>
                      <a:pt x="5545" y="4002"/>
                      <a:pt x="5867" y="4088"/>
                    </a:cubicBezTo>
                    <a:cubicBezTo>
                      <a:pt x="6657" y="4271"/>
                      <a:pt x="7326" y="4848"/>
                      <a:pt x="7630" y="5608"/>
                    </a:cubicBezTo>
                    <a:cubicBezTo>
                      <a:pt x="8207" y="5061"/>
                      <a:pt x="8785" y="4514"/>
                      <a:pt x="9302" y="3967"/>
                    </a:cubicBezTo>
                    <a:cubicBezTo>
                      <a:pt x="9545" y="3693"/>
                      <a:pt x="9788" y="3420"/>
                      <a:pt x="10061" y="3146"/>
                    </a:cubicBezTo>
                    <a:cubicBezTo>
                      <a:pt x="10305" y="2903"/>
                      <a:pt x="10761" y="2569"/>
                      <a:pt x="10821" y="2295"/>
                    </a:cubicBezTo>
                    <a:cubicBezTo>
                      <a:pt x="10913" y="1869"/>
                      <a:pt x="9879" y="1717"/>
                      <a:pt x="9545" y="1535"/>
                    </a:cubicBezTo>
                    <a:cubicBezTo>
                      <a:pt x="9028" y="1201"/>
                      <a:pt x="8542" y="806"/>
                      <a:pt x="8177" y="319"/>
                    </a:cubicBezTo>
                    <a:cubicBezTo>
                      <a:pt x="8086" y="198"/>
                      <a:pt x="7964" y="107"/>
                      <a:pt x="7843" y="46"/>
                    </a:cubicBezTo>
                    <a:cubicBezTo>
                      <a:pt x="7767" y="15"/>
                      <a:pt x="7691" y="0"/>
                      <a:pt x="7615" y="0"/>
                    </a:cubicBezTo>
                    <a:close/>
                  </a:path>
                </a:pathLst>
              </a:custGeom>
              <a:solidFill>
                <a:srgbClr val="2E57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0" name="Google Shape;19800;p44"/>
              <p:cNvSpPr/>
              <p:nvPr/>
            </p:nvSpPr>
            <p:spPr>
              <a:xfrm>
                <a:off x="2552502" y="1212377"/>
                <a:ext cx="346277" cy="180694"/>
              </a:xfrm>
              <a:custGeom>
                <a:avLst/>
                <a:gdLst/>
                <a:ahLst/>
                <a:cxnLst/>
                <a:rect l="l" t="t" r="r" b="b"/>
                <a:pathLst>
                  <a:path w="10579" h="5939" extrusionOk="0">
                    <a:moveTo>
                      <a:pt x="7964" y="0"/>
                    </a:moveTo>
                    <a:cubicBezTo>
                      <a:pt x="7204" y="0"/>
                      <a:pt x="6414" y="0"/>
                      <a:pt x="5624" y="30"/>
                    </a:cubicBezTo>
                    <a:cubicBezTo>
                      <a:pt x="5958" y="790"/>
                      <a:pt x="5897" y="1641"/>
                      <a:pt x="5472" y="2341"/>
                    </a:cubicBezTo>
                    <a:cubicBezTo>
                      <a:pt x="5046" y="3040"/>
                      <a:pt x="4438" y="3587"/>
                      <a:pt x="3709" y="3952"/>
                    </a:cubicBezTo>
                    <a:cubicBezTo>
                      <a:pt x="2922" y="4366"/>
                      <a:pt x="2065" y="4582"/>
                      <a:pt x="1204" y="4582"/>
                    </a:cubicBezTo>
                    <a:cubicBezTo>
                      <a:pt x="801" y="4582"/>
                      <a:pt x="398" y="4535"/>
                      <a:pt x="0" y="4438"/>
                    </a:cubicBezTo>
                    <a:lnTo>
                      <a:pt x="0" y="4438"/>
                    </a:lnTo>
                    <a:cubicBezTo>
                      <a:pt x="31" y="4772"/>
                      <a:pt x="122" y="5076"/>
                      <a:pt x="274" y="5350"/>
                    </a:cubicBezTo>
                    <a:cubicBezTo>
                      <a:pt x="304" y="5471"/>
                      <a:pt x="365" y="5562"/>
                      <a:pt x="456" y="5654"/>
                    </a:cubicBezTo>
                    <a:cubicBezTo>
                      <a:pt x="578" y="5684"/>
                      <a:pt x="669" y="5745"/>
                      <a:pt x="791" y="5745"/>
                    </a:cubicBezTo>
                    <a:cubicBezTo>
                      <a:pt x="1559" y="5872"/>
                      <a:pt x="2344" y="5938"/>
                      <a:pt x="3128" y="5938"/>
                    </a:cubicBezTo>
                    <a:cubicBezTo>
                      <a:pt x="5353" y="5938"/>
                      <a:pt x="7572" y="5400"/>
                      <a:pt x="9393" y="4164"/>
                    </a:cubicBezTo>
                    <a:cubicBezTo>
                      <a:pt x="9545" y="4073"/>
                      <a:pt x="9636" y="3952"/>
                      <a:pt x="9727" y="3830"/>
                    </a:cubicBezTo>
                    <a:cubicBezTo>
                      <a:pt x="9757" y="3678"/>
                      <a:pt x="9788" y="3526"/>
                      <a:pt x="9757" y="3404"/>
                    </a:cubicBezTo>
                    <a:cubicBezTo>
                      <a:pt x="9666" y="2766"/>
                      <a:pt x="9697" y="2158"/>
                      <a:pt x="9849" y="1550"/>
                    </a:cubicBezTo>
                    <a:cubicBezTo>
                      <a:pt x="9940" y="1186"/>
                      <a:pt x="10578" y="334"/>
                      <a:pt x="10213" y="122"/>
                    </a:cubicBezTo>
                    <a:cubicBezTo>
                      <a:pt x="10078" y="37"/>
                      <a:pt x="9821" y="18"/>
                      <a:pt x="9573" y="18"/>
                    </a:cubicBezTo>
                    <a:cubicBezTo>
                      <a:pt x="9374" y="18"/>
                      <a:pt x="9180" y="30"/>
                      <a:pt x="9058" y="30"/>
                    </a:cubicBezTo>
                    <a:cubicBezTo>
                      <a:pt x="8694" y="30"/>
                      <a:pt x="8329" y="0"/>
                      <a:pt x="7964" y="0"/>
                    </a:cubicBezTo>
                    <a:close/>
                  </a:path>
                </a:pathLst>
              </a:custGeom>
              <a:solidFill>
                <a:srgbClr val="2E57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1" name="Google Shape;19801;p44"/>
              <p:cNvSpPr/>
              <p:nvPr/>
            </p:nvSpPr>
            <p:spPr>
              <a:xfrm>
                <a:off x="2631087" y="857325"/>
                <a:ext cx="794974" cy="389288"/>
              </a:xfrm>
              <a:custGeom>
                <a:avLst/>
                <a:gdLst/>
                <a:ahLst/>
                <a:cxnLst/>
                <a:rect l="l" t="t" r="r" b="b"/>
                <a:pathLst>
                  <a:path w="24287" h="12795" extrusionOk="0">
                    <a:moveTo>
                      <a:pt x="16571" y="0"/>
                    </a:moveTo>
                    <a:cubicBezTo>
                      <a:pt x="14872" y="0"/>
                      <a:pt x="13096" y="183"/>
                      <a:pt x="11490" y="697"/>
                    </a:cubicBezTo>
                    <a:cubicBezTo>
                      <a:pt x="7812" y="1913"/>
                      <a:pt x="4195" y="5196"/>
                      <a:pt x="1247" y="7992"/>
                    </a:cubicBezTo>
                    <a:lnTo>
                      <a:pt x="1" y="9178"/>
                    </a:lnTo>
                    <a:lnTo>
                      <a:pt x="761" y="11001"/>
                    </a:lnTo>
                    <a:lnTo>
                      <a:pt x="1520" y="12795"/>
                    </a:lnTo>
                    <a:lnTo>
                      <a:pt x="3223" y="12764"/>
                    </a:lnTo>
                    <a:cubicBezTo>
                      <a:pt x="7296" y="12643"/>
                      <a:pt x="12189" y="12430"/>
                      <a:pt x="15624" y="10606"/>
                    </a:cubicBezTo>
                    <a:cubicBezTo>
                      <a:pt x="18451" y="9147"/>
                      <a:pt x="20883" y="6412"/>
                      <a:pt x="22433" y="4284"/>
                    </a:cubicBezTo>
                    <a:cubicBezTo>
                      <a:pt x="23618" y="2643"/>
                      <a:pt x="24287" y="1336"/>
                      <a:pt x="24165" y="1244"/>
                    </a:cubicBezTo>
                    <a:cubicBezTo>
                      <a:pt x="24104" y="1092"/>
                      <a:pt x="22737" y="637"/>
                      <a:pt x="20761" y="333"/>
                    </a:cubicBezTo>
                    <a:cubicBezTo>
                      <a:pt x="19542" y="146"/>
                      <a:pt x="18087" y="0"/>
                      <a:pt x="16571" y="0"/>
                    </a:cubicBez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2" name="Google Shape;19802;p44"/>
              <p:cNvSpPr/>
              <p:nvPr/>
            </p:nvSpPr>
            <p:spPr>
              <a:xfrm>
                <a:off x="2631087" y="1100476"/>
                <a:ext cx="105497" cy="146131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4803" extrusionOk="0">
                    <a:moveTo>
                      <a:pt x="1247" y="0"/>
                    </a:moveTo>
                    <a:lnTo>
                      <a:pt x="1" y="1186"/>
                    </a:lnTo>
                    <a:lnTo>
                      <a:pt x="761" y="3009"/>
                    </a:lnTo>
                    <a:lnTo>
                      <a:pt x="1520" y="4803"/>
                    </a:lnTo>
                    <a:lnTo>
                      <a:pt x="3223" y="4772"/>
                    </a:lnTo>
                    <a:lnTo>
                      <a:pt x="1247" y="0"/>
                    </a:ln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3" name="Google Shape;19803;p44"/>
              <p:cNvSpPr/>
              <p:nvPr/>
            </p:nvSpPr>
            <p:spPr>
              <a:xfrm>
                <a:off x="3311575" y="867462"/>
                <a:ext cx="115448" cy="121183"/>
              </a:xfrm>
              <a:custGeom>
                <a:avLst/>
                <a:gdLst/>
                <a:ahLst/>
                <a:cxnLst/>
                <a:rect l="l" t="t" r="r" b="b"/>
                <a:pathLst>
                  <a:path w="3527" h="3983" extrusionOk="0">
                    <a:moveTo>
                      <a:pt x="0" y="1"/>
                    </a:moveTo>
                    <a:lnTo>
                      <a:pt x="1672" y="3983"/>
                    </a:lnTo>
                    <a:cubicBezTo>
                      <a:pt x="2858" y="2311"/>
                      <a:pt x="3526" y="1034"/>
                      <a:pt x="3405" y="913"/>
                    </a:cubicBezTo>
                    <a:cubicBezTo>
                      <a:pt x="3344" y="761"/>
                      <a:pt x="1976" y="305"/>
                      <a:pt x="0" y="1"/>
                    </a:cubicBezTo>
                    <a:close/>
                  </a:path>
                </a:pathLst>
              </a:custGeom>
              <a:solidFill>
                <a:srgbClr val="2E57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4" name="Google Shape;19804;p44"/>
              <p:cNvSpPr/>
              <p:nvPr/>
            </p:nvSpPr>
            <p:spPr>
              <a:xfrm>
                <a:off x="3045055" y="912059"/>
                <a:ext cx="218817" cy="174061"/>
              </a:xfrm>
              <a:custGeom>
                <a:avLst/>
                <a:gdLst/>
                <a:ahLst/>
                <a:cxnLst/>
                <a:rect l="l" t="t" r="r" b="b"/>
                <a:pathLst>
                  <a:path w="6685" h="5721" extrusionOk="0">
                    <a:moveTo>
                      <a:pt x="3447" y="0"/>
                    </a:moveTo>
                    <a:cubicBezTo>
                      <a:pt x="2376" y="0"/>
                      <a:pt x="1304" y="585"/>
                      <a:pt x="818" y="1755"/>
                    </a:cubicBezTo>
                    <a:cubicBezTo>
                      <a:pt x="0" y="3748"/>
                      <a:pt x="1524" y="5720"/>
                      <a:pt x="3439" y="5720"/>
                    </a:cubicBezTo>
                    <a:cubicBezTo>
                      <a:pt x="3802" y="5720"/>
                      <a:pt x="4179" y="5649"/>
                      <a:pt x="4557" y="5494"/>
                    </a:cubicBezTo>
                    <a:cubicBezTo>
                      <a:pt x="5985" y="4886"/>
                      <a:pt x="6684" y="3214"/>
                      <a:pt x="6076" y="1755"/>
                    </a:cubicBezTo>
                    <a:cubicBezTo>
                      <a:pt x="5590" y="585"/>
                      <a:pt x="4519" y="0"/>
                      <a:pt x="3447" y="0"/>
                    </a:cubicBezTo>
                    <a:close/>
                  </a:path>
                </a:pathLst>
              </a:custGeom>
              <a:solidFill>
                <a:srgbClr val="141A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5" name="Google Shape;19805;p44"/>
              <p:cNvSpPr/>
              <p:nvPr/>
            </p:nvSpPr>
            <p:spPr>
              <a:xfrm>
                <a:off x="3090714" y="936794"/>
                <a:ext cx="134334" cy="124864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4104" extrusionOk="0">
                    <a:moveTo>
                      <a:pt x="2067" y="0"/>
                    </a:moveTo>
                    <a:cubicBezTo>
                      <a:pt x="912" y="0"/>
                      <a:pt x="0" y="912"/>
                      <a:pt x="0" y="2037"/>
                    </a:cubicBezTo>
                    <a:cubicBezTo>
                      <a:pt x="0" y="3192"/>
                      <a:pt x="912" y="4104"/>
                      <a:pt x="2067" y="4104"/>
                    </a:cubicBezTo>
                    <a:cubicBezTo>
                      <a:pt x="3192" y="4104"/>
                      <a:pt x="4104" y="3192"/>
                      <a:pt x="4104" y="2037"/>
                    </a:cubicBezTo>
                    <a:cubicBezTo>
                      <a:pt x="4104" y="912"/>
                      <a:pt x="3192" y="0"/>
                      <a:pt x="2067" y="0"/>
                    </a:cubicBez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6" name="Google Shape;19806;p44"/>
              <p:cNvSpPr/>
              <p:nvPr/>
            </p:nvSpPr>
            <p:spPr>
              <a:xfrm>
                <a:off x="2845043" y="1015623"/>
                <a:ext cx="176068" cy="139134"/>
              </a:xfrm>
              <a:custGeom>
                <a:avLst/>
                <a:gdLst/>
                <a:ahLst/>
                <a:cxnLst/>
                <a:rect l="l" t="t" r="r" b="b"/>
                <a:pathLst>
                  <a:path w="5379" h="4573" extrusionOk="0">
                    <a:moveTo>
                      <a:pt x="2780" y="0"/>
                    </a:moveTo>
                    <a:cubicBezTo>
                      <a:pt x="1921" y="0"/>
                      <a:pt x="1063" y="464"/>
                      <a:pt x="667" y="1391"/>
                    </a:cubicBezTo>
                    <a:cubicBezTo>
                      <a:pt x="0" y="2982"/>
                      <a:pt x="1218" y="4573"/>
                      <a:pt x="2747" y="4573"/>
                    </a:cubicBezTo>
                    <a:cubicBezTo>
                      <a:pt x="3029" y="4573"/>
                      <a:pt x="3322" y="4519"/>
                      <a:pt x="3616" y="4400"/>
                    </a:cubicBezTo>
                    <a:cubicBezTo>
                      <a:pt x="4801" y="3914"/>
                      <a:pt x="5379" y="2576"/>
                      <a:pt x="4892" y="1391"/>
                    </a:cubicBezTo>
                    <a:cubicBezTo>
                      <a:pt x="4497" y="464"/>
                      <a:pt x="3639" y="0"/>
                      <a:pt x="2780" y="0"/>
                    </a:cubicBezTo>
                    <a:close/>
                  </a:path>
                </a:pathLst>
              </a:custGeom>
              <a:solidFill>
                <a:srgbClr val="141A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7" name="Google Shape;19807;p44"/>
              <p:cNvSpPr/>
              <p:nvPr/>
            </p:nvSpPr>
            <p:spPr>
              <a:xfrm>
                <a:off x="2869754" y="1034821"/>
                <a:ext cx="126478" cy="100342"/>
              </a:xfrm>
              <a:custGeom>
                <a:avLst/>
                <a:gdLst/>
                <a:ahLst/>
                <a:cxnLst/>
                <a:rect l="l" t="t" r="r" b="b"/>
                <a:pathLst>
                  <a:path w="3864" h="3298" extrusionOk="0">
                    <a:moveTo>
                      <a:pt x="1995" y="0"/>
                    </a:moveTo>
                    <a:cubicBezTo>
                      <a:pt x="1371" y="0"/>
                      <a:pt x="748" y="335"/>
                      <a:pt x="460" y="1003"/>
                    </a:cubicBezTo>
                    <a:cubicBezTo>
                      <a:pt x="1" y="2150"/>
                      <a:pt x="888" y="3297"/>
                      <a:pt x="1976" y="3297"/>
                    </a:cubicBezTo>
                    <a:cubicBezTo>
                      <a:pt x="2185" y="3297"/>
                      <a:pt x="2402" y="3255"/>
                      <a:pt x="2618" y="3161"/>
                    </a:cubicBezTo>
                    <a:cubicBezTo>
                      <a:pt x="3469" y="2827"/>
                      <a:pt x="3864" y="1854"/>
                      <a:pt x="3530" y="1003"/>
                    </a:cubicBezTo>
                    <a:cubicBezTo>
                      <a:pt x="3241" y="335"/>
                      <a:pt x="2618" y="0"/>
                      <a:pt x="1995" y="0"/>
                    </a:cubicBez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50633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4" name="Google Shape;19784;p44"/>
          <p:cNvSpPr txBox="1">
            <a:spLocks noGrp="1"/>
          </p:cNvSpPr>
          <p:nvPr>
            <p:ph type="ctrTitle"/>
          </p:nvPr>
        </p:nvSpPr>
        <p:spPr>
          <a:xfrm>
            <a:off x="571692" y="999558"/>
            <a:ext cx="7967094" cy="11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F3E5B"/>
                </a:solidFill>
              </a:rPr>
              <a:t>PREREQUISITES</a:t>
            </a:r>
            <a:endParaRPr dirty="0">
              <a:solidFill>
                <a:srgbClr val="EF3E5B"/>
              </a:solidFill>
            </a:endParaRPr>
          </a:p>
        </p:txBody>
      </p:sp>
      <p:sp>
        <p:nvSpPr>
          <p:cNvPr id="19785" name="Google Shape;19785;p44"/>
          <p:cNvSpPr txBox="1">
            <a:spLocks noGrp="1"/>
          </p:cNvSpPr>
          <p:nvPr>
            <p:ph type="subTitle" idx="1"/>
          </p:nvPr>
        </p:nvSpPr>
        <p:spPr>
          <a:xfrm>
            <a:off x="2856900" y="2750413"/>
            <a:ext cx="3430200" cy="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DOTNETMASTERY</a:t>
            </a:r>
            <a:endParaRPr sz="1600" dirty="0"/>
          </a:p>
        </p:txBody>
      </p:sp>
      <p:cxnSp>
        <p:nvCxnSpPr>
          <p:cNvPr id="19786" name="Google Shape;19786;p44"/>
          <p:cNvCxnSpPr/>
          <p:nvPr/>
        </p:nvCxnSpPr>
        <p:spPr>
          <a:xfrm>
            <a:off x="1488900" y="2529702"/>
            <a:ext cx="6169200" cy="0"/>
          </a:xfrm>
          <a:prstGeom prst="straightConnector1">
            <a:avLst/>
          </a:prstGeom>
          <a:noFill/>
          <a:ln w="19050" cap="flat" cmpd="sng">
            <a:solidFill>
              <a:srgbClr val="C3C3C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787" name="Google Shape;19787;p44"/>
          <p:cNvGrpSpPr/>
          <p:nvPr/>
        </p:nvGrpSpPr>
        <p:grpSpPr>
          <a:xfrm rot="727086">
            <a:off x="440215" y="3281884"/>
            <a:ext cx="10233532" cy="5739700"/>
            <a:chOff x="631945" y="2033412"/>
            <a:chExt cx="10469287" cy="5871929"/>
          </a:xfrm>
        </p:grpSpPr>
        <p:grpSp>
          <p:nvGrpSpPr>
            <p:cNvPr id="19788" name="Google Shape;19788;p44"/>
            <p:cNvGrpSpPr/>
            <p:nvPr/>
          </p:nvGrpSpPr>
          <p:grpSpPr>
            <a:xfrm rot="-369367">
              <a:off x="862079" y="2556147"/>
              <a:ext cx="10009019" cy="4826460"/>
              <a:chOff x="-1565187" y="1087515"/>
              <a:chExt cx="11286493" cy="6271018"/>
            </a:xfrm>
          </p:grpSpPr>
          <p:sp>
            <p:nvSpPr>
              <p:cNvPr id="19789" name="Google Shape;19789;p44"/>
              <p:cNvSpPr/>
              <p:nvPr/>
            </p:nvSpPr>
            <p:spPr>
              <a:xfrm>
                <a:off x="-1565187" y="1087515"/>
                <a:ext cx="11286493" cy="6271018"/>
              </a:xfrm>
              <a:custGeom>
                <a:avLst/>
                <a:gdLst/>
                <a:ahLst/>
                <a:cxnLst/>
                <a:rect l="l" t="t" r="r" b="b"/>
                <a:pathLst>
                  <a:path w="344810" h="206114" extrusionOk="0">
                    <a:moveTo>
                      <a:pt x="91917" y="34621"/>
                    </a:moveTo>
                    <a:cubicBezTo>
                      <a:pt x="82282" y="48603"/>
                      <a:pt x="78482" y="64470"/>
                      <a:pt x="79029" y="80093"/>
                    </a:cubicBezTo>
                    <a:cubicBezTo>
                      <a:pt x="79273" y="87084"/>
                      <a:pt x="80397" y="94105"/>
                      <a:pt x="83832" y="100610"/>
                    </a:cubicBezTo>
                    <a:cubicBezTo>
                      <a:pt x="89790" y="111948"/>
                      <a:pt x="102920" y="122161"/>
                      <a:pt x="117602" y="127936"/>
                    </a:cubicBezTo>
                    <a:cubicBezTo>
                      <a:pt x="132283" y="133680"/>
                      <a:pt x="147116" y="138392"/>
                      <a:pt x="163681" y="139972"/>
                    </a:cubicBezTo>
                    <a:cubicBezTo>
                      <a:pt x="189791" y="142434"/>
                      <a:pt x="220065" y="138240"/>
                      <a:pt x="240431" y="126021"/>
                    </a:cubicBezTo>
                    <a:cubicBezTo>
                      <a:pt x="248698" y="121066"/>
                      <a:pt x="255081" y="114440"/>
                      <a:pt x="258668" y="107115"/>
                    </a:cubicBezTo>
                    <a:cubicBezTo>
                      <a:pt x="262468" y="99303"/>
                      <a:pt x="263045" y="90428"/>
                      <a:pt x="258273" y="82920"/>
                    </a:cubicBezTo>
                    <a:cubicBezTo>
                      <a:pt x="253501" y="75443"/>
                      <a:pt x="242832" y="69759"/>
                      <a:pt x="231464" y="70032"/>
                    </a:cubicBezTo>
                    <a:cubicBezTo>
                      <a:pt x="220065" y="70306"/>
                      <a:pt x="209275" y="77540"/>
                      <a:pt x="209579" y="85807"/>
                    </a:cubicBezTo>
                    <a:cubicBezTo>
                      <a:pt x="204868" y="80093"/>
                      <a:pt x="208941" y="71613"/>
                      <a:pt x="217512" y="69242"/>
                    </a:cubicBezTo>
                    <a:cubicBezTo>
                      <a:pt x="220765" y="68360"/>
                      <a:pt x="224412" y="68239"/>
                      <a:pt x="227482" y="67023"/>
                    </a:cubicBezTo>
                    <a:cubicBezTo>
                      <a:pt x="229944" y="66050"/>
                      <a:pt x="231798" y="64439"/>
                      <a:pt x="234139" y="63284"/>
                    </a:cubicBezTo>
                    <a:cubicBezTo>
                      <a:pt x="242498" y="59272"/>
                      <a:pt x="255720" y="64075"/>
                      <a:pt x="256236" y="71339"/>
                    </a:cubicBezTo>
                    <a:cubicBezTo>
                      <a:pt x="256328" y="72433"/>
                      <a:pt x="256176" y="73619"/>
                      <a:pt x="256905" y="74591"/>
                    </a:cubicBezTo>
                    <a:cubicBezTo>
                      <a:pt x="259367" y="77965"/>
                      <a:pt x="266480" y="74774"/>
                      <a:pt x="271708" y="75351"/>
                    </a:cubicBezTo>
                    <a:cubicBezTo>
                      <a:pt x="277118" y="75929"/>
                      <a:pt x="279519" y="80549"/>
                      <a:pt x="280279" y="84470"/>
                    </a:cubicBezTo>
                    <a:cubicBezTo>
                      <a:pt x="281860" y="92677"/>
                      <a:pt x="280918" y="101157"/>
                      <a:pt x="277574" y="108817"/>
                    </a:cubicBezTo>
                    <a:cubicBezTo>
                      <a:pt x="283927" y="105899"/>
                      <a:pt x="288547" y="100185"/>
                      <a:pt x="290097" y="93346"/>
                    </a:cubicBezTo>
                    <a:cubicBezTo>
                      <a:pt x="291435" y="87266"/>
                      <a:pt x="290432" y="81066"/>
                      <a:pt x="289428" y="74956"/>
                    </a:cubicBezTo>
                    <a:cubicBezTo>
                      <a:pt x="296085" y="81370"/>
                      <a:pt x="298942" y="89789"/>
                      <a:pt x="297058" y="97722"/>
                    </a:cubicBezTo>
                    <a:cubicBezTo>
                      <a:pt x="306298" y="76719"/>
                      <a:pt x="302347" y="53983"/>
                      <a:pt x="296176" y="32463"/>
                    </a:cubicBezTo>
                    <a:cubicBezTo>
                      <a:pt x="295021" y="28542"/>
                      <a:pt x="293866" y="24560"/>
                      <a:pt x="294565" y="20579"/>
                    </a:cubicBezTo>
                    <a:cubicBezTo>
                      <a:pt x="295264" y="16627"/>
                      <a:pt x="298274" y="12615"/>
                      <a:pt x="303380" y="11095"/>
                    </a:cubicBezTo>
                    <a:cubicBezTo>
                      <a:pt x="313168" y="8177"/>
                      <a:pt x="322833" y="15533"/>
                      <a:pt x="327180" y="22493"/>
                    </a:cubicBezTo>
                    <a:cubicBezTo>
                      <a:pt x="332925" y="31642"/>
                      <a:pt x="335782" y="41582"/>
                      <a:pt x="338031" y="51521"/>
                    </a:cubicBezTo>
                    <a:cubicBezTo>
                      <a:pt x="342013" y="69151"/>
                      <a:pt x="344202" y="87175"/>
                      <a:pt x="344536" y="105261"/>
                    </a:cubicBezTo>
                    <a:cubicBezTo>
                      <a:pt x="344809" y="119182"/>
                      <a:pt x="343928" y="133316"/>
                      <a:pt x="338426" y="146659"/>
                    </a:cubicBezTo>
                    <a:cubicBezTo>
                      <a:pt x="332894" y="160003"/>
                      <a:pt x="322347" y="172648"/>
                      <a:pt x="306450" y="180459"/>
                    </a:cubicBezTo>
                    <a:cubicBezTo>
                      <a:pt x="294140" y="186508"/>
                      <a:pt x="279459" y="189365"/>
                      <a:pt x="265142" y="192101"/>
                    </a:cubicBezTo>
                    <a:cubicBezTo>
                      <a:pt x="239184" y="197025"/>
                      <a:pt x="213105" y="202040"/>
                      <a:pt x="186448" y="204077"/>
                    </a:cubicBezTo>
                    <a:cubicBezTo>
                      <a:pt x="159791" y="206113"/>
                      <a:pt x="132283" y="205110"/>
                      <a:pt x="107145" y="198393"/>
                    </a:cubicBezTo>
                    <a:cubicBezTo>
                      <a:pt x="96385" y="195505"/>
                      <a:pt x="83224" y="191888"/>
                      <a:pt x="74531" y="197359"/>
                    </a:cubicBezTo>
                    <a:cubicBezTo>
                      <a:pt x="72008" y="198970"/>
                      <a:pt x="70123" y="201250"/>
                      <a:pt x="66962" y="202010"/>
                    </a:cubicBezTo>
                    <a:cubicBezTo>
                      <a:pt x="63528" y="202830"/>
                      <a:pt x="59941" y="201584"/>
                      <a:pt x="56780" y="200368"/>
                    </a:cubicBezTo>
                    <a:lnTo>
                      <a:pt x="27813" y="189183"/>
                    </a:lnTo>
                    <a:cubicBezTo>
                      <a:pt x="23010" y="187359"/>
                      <a:pt x="17995" y="185353"/>
                      <a:pt x="15198" y="181949"/>
                    </a:cubicBezTo>
                    <a:cubicBezTo>
                      <a:pt x="10548" y="176234"/>
                      <a:pt x="13071" y="167693"/>
                      <a:pt x="5867" y="163650"/>
                    </a:cubicBezTo>
                    <a:cubicBezTo>
                      <a:pt x="7934" y="160672"/>
                      <a:pt x="1" y="161036"/>
                      <a:pt x="4560" y="160884"/>
                    </a:cubicBezTo>
                    <a:cubicBezTo>
                      <a:pt x="7204" y="132495"/>
                      <a:pt x="3131" y="107267"/>
                      <a:pt x="18816" y="73649"/>
                    </a:cubicBezTo>
                    <a:cubicBezTo>
                      <a:pt x="24530" y="61369"/>
                      <a:pt x="34925" y="50488"/>
                      <a:pt x="46688" y="40700"/>
                    </a:cubicBezTo>
                    <a:cubicBezTo>
                      <a:pt x="71370" y="20183"/>
                      <a:pt x="104531" y="2524"/>
                      <a:pt x="142860" y="1"/>
                    </a:cubicBezTo>
                    <a:cubicBezTo>
                      <a:pt x="120854" y="5259"/>
                      <a:pt x="102069" y="19910"/>
                      <a:pt x="91917" y="34621"/>
                    </a:cubicBezTo>
                    <a:close/>
                  </a:path>
                </a:pathLst>
              </a:custGeom>
              <a:solidFill>
                <a:srgbClr val="F1C9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0" name="Google Shape;19790;p44"/>
              <p:cNvSpPr/>
              <p:nvPr/>
            </p:nvSpPr>
            <p:spPr>
              <a:xfrm>
                <a:off x="-158454" y="1585956"/>
                <a:ext cx="5860132" cy="5066006"/>
              </a:xfrm>
              <a:custGeom>
                <a:avLst/>
                <a:gdLst/>
                <a:ahLst/>
                <a:cxnLst/>
                <a:rect l="l" t="t" r="r" b="b"/>
                <a:pathLst>
                  <a:path w="179031" h="166508" extrusionOk="0">
                    <a:moveTo>
                      <a:pt x="26505" y="22767"/>
                    </a:moveTo>
                    <a:cubicBezTo>
                      <a:pt x="28420" y="20670"/>
                      <a:pt x="30913" y="18907"/>
                      <a:pt x="33405" y="17174"/>
                    </a:cubicBezTo>
                    <a:cubicBezTo>
                      <a:pt x="43648" y="10031"/>
                      <a:pt x="51308" y="7144"/>
                      <a:pt x="61551" y="1"/>
                    </a:cubicBezTo>
                    <a:cubicBezTo>
                      <a:pt x="50579" y="9059"/>
                      <a:pt x="43800" y="14925"/>
                      <a:pt x="36749" y="25928"/>
                    </a:cubicBezTo>
                    <a:cubicBezTo>
                      <a:pt x="26505" y="41856"/>
                      <a:pt x="18481" y="60093"/>
                      <a:pt x="22432" y="77479"/>
                    </a:cubicBezTo>
                    <a:cubicBezTo>
                      <a:pt x="22706" y="78634"/>
                      <a:pt x="23040" y="79820"/>
                      <a:pt x="23891" y="80792"/>
                    </a:cubicBezTo>
                    <a:cubicBezTo>
                      <a:pt x="25077" y="82160"/>
                      <a:pt x="27174" y="82981"/>
                      <a:pt x="28207" y="84409"/>
                    </a:cubicBezTo>
                    <a:cubicBezTo>
                      <a:pt x="29180" y="85716"/>
                      <a:pt x="29089" y="87297"/>
                      <a:pt x="29150" y="88786"/>
                    </a:cubicBezTo>
                    <a:cubicBezTo>
                      <a:pt x="29666" y="101097"/>
                      <a:pt x="41855" y="111340"/>
                      <a:pt x="54560" y="119212"/>
                    </a:cubicBezTo>
                    <a:cubicBezTo>
                      <a:pt x="64287" y="125231"/>
                      <a:pt x="74470" y="130459"/>
                      <a:pt x="85017" y="134927"/>
                    </a:cubicBezTo>
                    <a:cubicBezTo>
                      <a:pt x="70792" y="127571"/>
                      <a:pt x="56232" y="119972"/>
                      <a:pt x="46445" y="109334"/>
                    </a:cubicBezTo>
                    <a:cubicBezTo>
                      <a:pt x="58664" y="118088"/>
                      <a:pt x="74318" y="124197"/>
                      <a:pt x="90944" y="126720"/>
                    </a:cubicBezTo>
                    <a:cubicBezTo>
                      <a:pt x="97266" y="127693"/>
                      <a:pt x="104622" y="128574"/>
                      <a:pt x="107966" y="132708"/>
                    </a:cubicBezTo>
                    <a:cubicBezTo>
                      <a:pt x="109030" y="134015"/>
                      <a:pt x="109546" y="135535"/>
                      <a:pt x="110640" y="136842"/>
                    </a:cubicBezTo>
                    <a:cubicBezTo>
                      <a:pt x="114014" y="140763"/>
                      <a:pt x="121522" y="141219"/>
                      <a:pt x="127662" y="140428"/>
                    </a:cubicBezTo>
                    <a:cubicBezTo>
                      <a:pt x="133832" y="139638"/>
                      <a:pt x="140185" y="137997"/>
                      <a:pt x="146203" y="139273"/>
                    </a:cubicBezTo>
                    <a:cubicBezTo>
                      <a:pt x="149395" y="139973"/>
                      <a:pt x="152191" y="141432"/>
                      <a:pt x="155109" y="142678"/>
                    </a:cubicBezTo>
                    <a:cubicBezTo>
                      <a:pt x="162678" y="145778"/>
                      <a:pt x="170824" y="147267"/>
                      <a:pt x="179031" y="147085"/>
                    </a:cubicBezTo>
                    <a:cubicBezTo>
                      <a:pt x="157055" y="150307"/>
                      <a:pt x="136538" y="157632"/>
                      <a:pt x="114683" y="161341"/>
                    </a:cubicBezTo>
                    <a:cubicBezTo>
                      <a:pt x="99364" y="163955"/>
                      <a:pt x="83558" y="164715"/>
                      <a:pt x="67874" y="165505"/>
                    </a:cubicBezTo>
                    <a:cubicBezTo>
                      <a:pt x="57600" y="165991"/>
                      <a:pt x="47235" y="166508"/>
                      <a:pt x="37052" y="165322"/>
                    </a:cubicBezTo>
                    <a:cubicBezTo>
                      <a:pt x="46779" y="163134"/>
                      <a:pt x="55837" y="159304"/>
                      <a:pt x="63375" y="154258"/>
                    </a:cubicBezTo>
                    <a:cubicBezTo>
                      <a:pt x="53649" y="148149"/>
                      <a:pt x="44378" y="141371"/>
                      <a:pt x="35624" y="133924"/>
                    </a:cubicBezTo>
                    <a:cubicBezTo>
                      <a:pt x="21125" y="121522"/>
                      <a:pt x="8389" y="106781"/>
                      <a:pt x="7265" y="90367"/>
                    </a:cubicBezTo>
                    <a:cubicBezTo>
                      <a:pt x="6231" y="88634"/>
                      <a:pt x="6414" y="86446"/>
                      <a:pt x="7751" y="84957"/>
                    </a:cubicBezTo>
                    <a:cubicBezTo>
                      <a:pt x="8481" y="90823"/>
                      <a:pt x="10517" y="96476"/>
                      <a:pt x="13709" y="101461"/>
                    </a:cubicBezTo>
                    <a:cubicBezTo>
                      <a:pt x="16687" y="98209"/>
                      <a:pt x="14377" y="93893"/>
                      <a:pt x="13283" y="90063"/>
                    </a:cubicBezTo>
                    <a:cubicBezTo>
                      <a:pt x="12432" y="87084"/>
                      <a:pt x="12341" y="84014"/>
                      <a:pt x="12280" y="80975"/>
                    </a:cubicBezTo>
                    <a:lnTo>
                      <a:pt x="11733" y="53406"/>
                    </a:lnTo>
                    <a:cubicBezTo>
                      <a:pt x="5836" y="62859"/>
                      <a:pt x="4407" y="73832"/>
                      <a:pt x="7751" y="83923"/>
                    </a:cubicBezTo>
                    <a:cubicBezTo>
                      <a:pt x="3921" y="77753"/>
                      <a:pt x="0" y="70792"/>
                      <a:pt x="2857" y="64318"/>
                    </a:cubicBezTo>
                    <a:cubicBezTo>
                      <a:pt x="3982" y="61734"/>
                      <a:pt x="6201" y="59363"/>
                      <a:pt x="6687" y="56689"/>
                    </a:cubicBezTo>
                    <a:cubicBezTo>
                      <a:pt x="7082" y="54379"/>
                      <a:pt x="6201" y="52038"/>
                      <a:pt x="6383" y="49698"/>
                    </a:cubicBezTo>
                    <a:cubicBezTo>
                      <a:pt x="6687" y="44804"/>
                      <a:pt x="10791" y="37843"/>
                      <a:pt x="14651" y="33801"/>
                    </a:cubicBezTo>
                    <a:cubicBezTo>
                      <a:pt x="16019" y="32403"/>
                      <a:pt x="17873" y="31308"/>
                      <a:pt x="19514" y="30062"/>
                    </a:cubicBezTo>
                    <a:cubicBezTo>
                      <a:pt x="21216" y="28755"/>
                      <a:pt x="26748" y="24713"/>
                      <a:pt x="26505" y="2276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1" name="Google Shape;19791;p44"/>
              <p:cNvSpPr/>
              <p:nvPr/>
            </p:nvSpPr>
            <p:spPr>
              <a:xfrm>
                <a:off x="-1473674" y="3228350"/>
                <a:ext cx="2139134" cy="3539188"/>
              </a:xfrm>
              <a:custGeom>
                <a:avLst/>
                <a:gdLst/>
                <a:ahLst/>
                <a:cxnLst/>
                <a:rect l="l" t="t" r="r" b="b"/>
                <a:pathLst>
                  <a:path w="65352" h="116325" extrusionOk="0">
                    <a:moveTo>
                      <a:pt x="11369" y="33223"/>
                    </a:moveTo>
                    <a:cubicBezTo>
                      <a:pt x="11460" y="29180"/>
                      <a:pt x="12676" y="25229"/>
                      <a:pt x="13861" y="21277"/>
                    </a:cubicBezTo>
                    <a:cubicBezTo>
                      <a:pt x="14895" y="17903"/>
                      <a:pt x="15928" y="14499"/>
                      <a:pt x="17479" y="11216"/>
                    </a:cubicBezTo>
                    <a:cubicBezTo>
                      <a:pt x="19424" y="6839"/>
                      <a:pt x="22403" y="3010"/>
                      <a:pt x="26141" y="0"/>
                    </a:cubicBezTo>
                    <a:cubicBezTo>
                      <a:pt x="19697" y="17721"/>
                      <a:pt x="21035" y="36445"/>
                      <a:pt x="22433" y="54773"/>
                    </a:cubicBezTo>
                    <a:cubicBezTo>
                      <a:pt x="22950" y="61703"/>
                      <a:pt x="23558" y="68816"/>
                      <a:pt x="27631" y="75078"/>
                    </a:cubicBezTo>
                    <a:cubicBezTo>
                      <a:pt x="28299" y="76081"/>
                      <a:pt x="29059" y="77084"/>
                      <a:pt x="29333" y="78208"/>
                    </a:cubicBezTo>
                    <a:cubicBezTo>
                      <a:pt x="29758" y="79910"/>
                      <a:pt x="28968" y="81643"/>
                      <a:pt x="28147" y="83284"/>
                    </a:cubicBezTo>
                    <a:cubicBezTo>
                      <a:pt x="27205" y="85230"/>
                      <a:pt x="26263" y="87175"/>
                      <a:pt x="25321" y="89090"/>
                    </a:cubicBezTo>
                    <a:cubicBezTo>
                      <a:pt x="24804" y="90154"/>
                      <a:pt x="24287" y="91278"/>
                      <a:pt x="24622" y="92373"/>
                    </a:cubicBezTo>
                    <a:cubicBezTo>
                      <a:pt x="25077" y="93862"/>
                      <a:pt x="26962" y="94804"/>
                      <a:pt x="28391" y="95868"/>
                    </a:cubicBezTo>
                    <a:cubicBezTo>
                      <a:pt x="31765" y="98300"/>
                      <a:pt x="33345" y="101917"/>
                      <a:pt x="36901" y="104196"/>
                    </a:cubicBezTo>
                    <a:cubicBezTo>
                      <a:pt x="42768" y="107905"/>
                      <a:pt x="51583" y="106811"/>
                      <a:pt x="58969" y="105230"/>
                    </a:cubicBezTo>
                    <a:cubicBezTo>
                      <a:pt x="54865" y="102342"/>
                      <a:pt x="50184" y="100306"/>
                      <a:pt x="45230" y="99303"/>
                    </a:cubicBezTo>
                    <a:cubicBezTo>
                      <a:pt x="42585" y="98756"/>
                      <a:pt x="39728" y="98391"/>
                      <a:pt x="37692" y="97023"/>
                    </a:cubicBezTo>
                    <a:lnTo>
                      <a:pt x="43254" y="93406"/>
                    </a:lnTo>
                    <a:cubicBezTo>
                      <a:pt x="43862" y="93011"/>
                      <a:pt x="44531" y="92555"/>
                      <a:pt x="44683" y="91917"/>
                    </a:cubicBezTo>
                    <a:cubicBezTo>
                      <a:pt x="44956" y="90944"/>
                      <a:pt x="43832" y="90123"/>
                      <a:pt x="42889" y="89424"/>
                    </a:cubicBezTo>
                    <a:cubicBezTo>
                      <a:pt x="36871" y="85017"/>
                      <a:pt x="33983" y="78786"/>
                      <a:pt x="32008" y="72676"/>
                    </a:cubicBezTo>
                    <a:cubicBezTo>
                      <a:pt x="28786" y="62889"/>
                      <a:pt x="27418" y="52615"/>
                      <a:pt x="27935" y="42372"/>
                    </a:cubicBezTo>
                    <a:cubicBezTo>
                      <a:pt x="27661" y="49606"/>
                      <a:pt x="30154" y="56749"/>
                      <a:pt x="32889" y="63710"/>
                    </a:cubicBezTo>
                    <a:cubicBezTo>
                      <a:pt x="37935" y="76628"/>
                      <a:pt x="44926" y="90306"/>
                      <a:pt x="60215" y="97509"/>
                    </a:cubicBezTo>
                    <a:cubicBezTo>
                      <a:pt x="61340" y="98026"/>
                      <a:pt x="62525" y="98573"/>
                      <a:pt x="63254" y="99424"/>
                    </a:cubicBezTo>
                    <a:cubicBezTo>
                      <a:pt x="64561" y="101005"/>
                      <a:pt x="63619" y="103072"/>
                      <a:pt x="63832" y="104926"/>
                    </a:cubicBezTo>
                    <a:cubicBezTo>
                      <a:pt x="64014" y="106719"/>
                      <a:pt x="65352" y="108452"/>
                      <a:pt x="64926" y="110184"/>
                    </a:cubicBezTo>
                    <a:cubicBezTo>
                      <a:pt x="64470" y="112039"/>
                      <a:pt x="62251" y="113376"/>
                      <a:pt x="59941" y="114136"/>
                    </a:cubicBezTo>
                    <a:cubicBezTo>
                      <a:pt x="53406" y="116324"/>
                      <a:pt x="45868" y="115412"/>
                      <a:pt x="38847" y="114470"/>
                    </a:cubicBezTo>
                    <a:cubicBezTo>
                      <a:pt x="33254" y="113710"/>
                      <a:pt x="27540" y="112950"/>
                      <a:pt x="22494" y="110975"/>
                    </a:cubicBezTo>
                    <a:cubicBezTo>
                      <a:pt x="15746" y="108391"/>
                      <a:pt x="10731" y="103923"/>
                      <a:pt x="5837" y="99576"/>
                    </a:cubicBezTo>
                    <a:cubicBezTo>
                      <a:pt x="4621" y="98513"/>
                      <a:pt x="3375" y="97418"/>
                      <a:pt x="3071" y="96050"/>
                    </a:cubicBezTo>
                    <a:cubicBezTo>
                      <a:pt x="2828" y="94956"/>
                      <a:pt x="3193" y="93862"/>
                      <a:pt x="3405" y="92768"/>
                    </a:cubicBezTo>
                    <a:cubicBezTo>
                      <a:pt x="3922" y="90154"/>
                      <a:pt x="3497" y="87449"/>
                      <a:pt x="3193" y="84835"/>
                    </a:cubicBezTo>
                    <a:cubicBezTo>
                      <a:pt x="2038" y="75442"/>
                      <a:pt x="1" y="62707"/>
                      <a:pt x="4834" y="53740"/>
                    </a:cubicBezTo>
                    <a:cubicBezTo>
                      <a:pt x="6323" y="51035"/>
                      <a:pt x="9758" y="49424"/>
                      <a:pt x="11247" y="46779"/>
                    </a:cubicBezTo>
                    <a:cubicBezTo>
                      <a:pt x="13466" y="42767"/>
                      <a:pt x="11247" y="37417"/>
                      <a:pt x="11369" y="3322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792" name="Google Shape;19792;p44"/>
              <p:cNvGrpSpPr/>
              <p:nvPr/>
            </p:nvGrpSpPr>
            <p:grpSpPr>
              <a:xfrm>
                <a:off x="77300" y="1193696"/>
                <a:ext cx="2052449" cy="1692547"/>
                <a:chOff x="77300" y="1193696"/>
                <a:chExt cx="2052449" cy="1692547"/>
              </a:xfrm>
            </p:grpSpPr>
            <p:sp>
              <p:nvSpPr>
                <p:cNvPr id="19793" name="Google Shape;19793;p44"/>
                <p:cNvSpPr/>
                <p:nvPr/>
              </p:nvSpPr>
              <p:spPr>
                <a:xfrm>
                  <a:off x="1879967" y="1193696"/>
                  <a:ext cx="249782" cy="399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1" h="13122" extrusionOk="0">
                      <a:moveTo>
                        <a:pt x="4463" y="1"/>
                      </a:moveTo>
                      <a:cubicBezTo>
                        <a:pt x="4142" y="1"/>
                        <a:pt x="3817" y="214"/>
                        <a:pt x="3861" y="523"/>
                      </a:cubicBezTo>
                      <a:cubicBezTo>
                        <a:pt x="3478" y="276"/>
                        <a:pt x="3045" y="154"/>
                        <a:pt x="2614" y="154"/>
                      </a:cubicBezTo>
                      <a:cubicBezTo>
                        <a:pt x="1986" y="154"/>
                        <a:pt x="1364" y="413"/>
                        <a:pt x="913" y="918"/>
                      </a:cubicBezTo>
                      <a:cubicBezTo>
                        <a:pt x="457" y="1465"/>
                        <a:pt x="1" y="3562"/>
                        <a:pt x="1034" y="3866"/>
                      </a:cubicBezTo>
                      <a:cubicBezTo>
                        <a:pt x="1137" y="3900"/>
                        <a:pt x="1229" y="3915"/>
                        <a:pt x="1311" y="3915"/>
                      </a:cubicBezTo>
                      <a:cubicBezTo>
                        <a:pt x="2208" y="3915"/>
                        <a:pt x="2002" y="2095"/>
                        <a:pt x="2281" y="1678"/>
                      </a:cubicBezTo>
                      <a:cubicBezTo>
                        <a:pt x="2474" y="1372"/>
                        <a:pt x="2864" y="1194"/>
                        <a:pt x="3219" y="1194"/>
                      </a:cubicBezTo>
                      <a:cubicBezTo>
                        <a:pt x="3534" y="1194"/>
                        <a:pt x="3822" y="1333"/>
                        <a:pt x="3922" y="1648"/>
                      </a:cubicBezTo>
                      <a:cubicBezTo>
                        <a:pt x="4067" y="1586"/>
                        <a:pt x="4218" y="1555"/>
                        <a:pt x="4368" y="1555"/>
                      </a:cubicBezTo>
                      <a:cubicBezTo>
                        <a:pt x="4660" y="1555"/>
                        <a:pt x="4947" y="1670"/>
                        <a:pt x="5168" y="1891"/>
                      </a:cubicBezTo>
                      <a:cubicBezTo>
                        <a:pt x="5472" y="2225"/>
                        <a:pt x="5715" y="2620"/>
                        <a:pt x="5837" y="3076"/>
                      </a:cubicBezTo>
                      <a:cubicBezTo>
                        <a:pt x="6840" y="6025"/>
                        <a:pt x="6749" y="9246"/>
                        <a:pt x="5563" y="12134"/>
                      </a:cubicBezTo>
                      <a:cubicBezTo>
                        <a:pt x="5492" y="12101"/>
                        <a:pt x="5419" y="12086"/>
                        <a:pt x="5349" y="12086"/>
                      </a:cubicBezTo>
                      <a:cubicBezTo>
                        <a:pt x="5030" y="12086"/>
                        <a:pt x="4754" y="12394"/>
                        <a:pt x="4803" y="12742"/>
                      </a:cubicBezTo>
                      <a:cubicBezTo>
                        <a:pt x="4873" y="12987"/>
                        <a:pt x="5135" y="13121"/>
                        <a:pt x="5403" y="13121"/>
                      </a:cubicBezTo>
                      <a:cubicBezTo>
                        <a:pt x="5599" y="13121"/>
                        <a:pt x="5799" y="13049"/>
                        <a:pt x="5928" y="12894"/>
                      </a:cubicBezTo>
                      <a:cubicBezTo>
                        <a:pt x="6202" y="12529"/>
                        <a:pt x="6232" y="12012"/>
                        <a:pt x="5958" y="11617"/>
                      </a:cubicBezTo>
                      <a:cubicBezTo>
                        <a:pt x="6749" y="11496"/>
                        <a:pt x="7114" y="10553"/>
                        <a:pt x="7235" y="9763"/>
                      </a:cubicBezTo>
                      <a:cubicBezTo>
                        <a:pt x="7630" y="7028"/>
                        <a:pt x="7326" y="4231"/>
                        <a:pt x="6354" y="1648"/>
                      </a:cubicBezTo>
                      <a:cubicBezTo>
                        <a:pt x="6171" y="1222"/>
                        <a:pt x="5898" y="766"/>
                        <a:pt x="5442" y="766"/>
                      </a:cubicBezTo>
                      <a:cubicBezTo>
                        <a:pt x="5442" y="918"/>
                        <a:pt x="5442" y="1070"/>
                        <a:pt x="5442" y="1222"/>
                      </a:cubicBezTo>
                      <a:cubicBezTo>
                        <a:pt x="5381" y="796"/>
                        <a:pt x="5168" y="371"/>
                        <a:pt x="4803" y="97"/>
                      </a:cubicBezTo>
                      <a:cubicBezTo>
                        <a:pt x="4704" y="31"/>
                        <a:pt x="4584" y="1"/>
                        <a:pt x="4463" y="1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94" name="Google Shape;19794;p44"/>
                <p:cNvSpPr/>
                <p:nvPr/>
              </p:nvSpPr>
              <p:spPr>
                <a:xfrm>
                  <a:off x="77300" y="1957224"/>
                  <a:ext cx="845742" cy="269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38" h="8863" extrusionOk="0">
                      <a:moveTo>
                        <a:pt x="4465" y="0"/>
                      </a:moveTo>
                      <a:cubicBezTo>
                        <a:pt x="4017" y="0"/>
                        <a:pt x="3570" y="40"/>
                        <a:pt x="3132" y="139"/>
                      </a:cubicBezTo>
                      <a:cubicBezTo>
                        <a:pt x="1885" y="412"/>
                        <a:pt x="730" y="1354"/>
                        <a:pt x="791" y="2418"/>
                      </a:cubicBezTo>
                      <a:cubicBezTo>
                        <a:pt x="822" y="2965"/>
                        <a:pt x="1186" y="3452"/>
                        <a:pt x="1156" y="4029"/>
                      </a:cubicBezTo>
                      <a:cubicBezTo>
                        <a:pt x="1095" y="4394"/>
                        <a:pt x="974" y="4759"/>
                        <a:pt x="791" y="5123"/>
                      </a:cubicBezTo>
                      <a:cubicBezTo>
                        <a:pt x="244" y="6461"/>
                        <a:pt x="1" y="7555"/>
                        <a:pt x="548" y="8862"/>
                      </a:cubicBezTo>
                      <a:cubicBezTo>
                        <a:pt x="1642" y="7981"/>
                        <a:pt x="3436" y="6613"/>
                        <a:pt x="3436" y="6613"/>
                      </a:cubicBezTo>
                      <a:cubicBezTo>
                        <a:pt x="3436" y="6613"/>
                        <a:pt x="2615" y="4090"/>
                        <a:pt x="3952" y="3178"/>
                      </a:cubicBezTo>
                      <a:cubicBezTo>
                        <a:pt x="4408" y="2844"/>
                        <a:pt x="4925" y="2661"/>
                        <a:pt x="5472" y="2570"/>
                      </a:cubicBezTo>
                      <a:cubicBezTo>
                        <a:pt x="6213" y="2389"/>
                        <a:pt x="6966" y="2305"/>
                        <a:pt x="7716" y="2305"/>
                      </a:cubicBezTo>
                      <a:cubicBezTo>
                        <a:pt x="8226" y="2305"/>
                        <a:pt x="8736" y="2344"/>
                        <a:pt x="9241" y="2418"/>
                      </a:cubicBezTo>
                      <a:cubicBezTo>
                        <a:pt x="9819" y="2540"/>
                        <a:pt x="10427" y="2631"/>
                        <a:pt x="11004" y="2661"/>
                      </a:cubicBezTo>
                      <a:cubicBezTo>
                        <a:pt x="11794" y="2631"/>
                        <a:pt x="12554" y="2540"/>
                        <a:pt x="13314" y="2418"/>
                      </a:cubicBezTo>
                      <a:cubicBezTo>
                        <a:pt x="13535" y="2404"/>
                        <a:pt x="13756" y="2398"/>
                        <a:pt x="13977" y="2398"/>
                      </a:cubicBezTo>
                      <a:cubicBezTo>
                        <a:pt x="15221" y="2398"/>
                        <a:pt x="16469" y="2613"/>
                        <a:pt x="17630" y="3026"/>
                      </a:cubicBezTo>
                      <a:cubicBezTo>
                        <a:pt x="20609" y="3938"/>
                        <a:pt x="23406" y="5427"/>
                        <a:pt x="25837" y="7373"/>
                      </a:cubicBezTo>
                      <a:cubicBezTo>
                        <a:pt x="24044" y="5579"/>
                        <a:pt x="22159" y="3756"/>
                        <a:pt x="19637" y="2753"/>
                      </a:cubicBezTo>
                      <a:cubicBezTo>
                        <a:pt x="18056" y="2084"/>
                        <a:pt x="16293" y="1810"/>
                        <a:pt x="14560" y="1506"/>
                      </a:cubicBezTo>
                      <a:lnTo>
                        <a:pt x="6840" y="260"/>
                      </a:lnTo>
                      <a:cubicBezTo>
                        <a:pt x="6063" y="124"/>
                        <a:pt x="5261" y="0"/>
                        <a:pt x="4465" y="0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95" name="Google Shape;19795;p44"/>
                <p:cNvSpPr/>
                <p:nvPr/>
              </p:nvSpPr>
              <p:spPr>
                <a:xfrm>
                  <a:off x="1088066" y="2303574"/>
                  <a:ext cx="322415" cy="5826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0" h="19151" extrusionOk="0">
                      <a:moveTo>
                        <a:pt x="366" y="1"/>
                      </a:moveTo>
                      <a:lnTo>
                        <a:pt x="366" y="1"/>
                      </a:lnTo>
                      <a:cubicBezTo>
                        <a:pt x="383" y="13"/>
                        <a:pt x="401" y="25"/>
                        <a:pt x="419" y="37"/>
                      </a:cubicBezTo>
                      <a:lnTo>
                        <a:pt x="419" y="37"/>
                      </a:lnTo>
                      <a:cubicBezTo>
                        <a:pt x="401" y="25"/>
                        <a:pt x="384" y="13"/>
                        <a:pt x="366" y="1"/>
                      </a:cubicBezTo>
                      <a:close/>
                      <a:moveTo>
                        <a:pt x="419" y="37"/>
                      </a:moveTo>
                      <a:lnTo>
                        <a:pt x="419" y="37"/>
                      </a:lnTo>
                      <a:cubicBezTo>
                        <a:pt x="1850" y="1020"/>
                        <a:pt x="2874" y="2872"/>
                        <a:pt x="4196" y="3983"/>
                      </a:cubicBezTo>
                      <a:cubicBezTo>
                        <a:pt x="5563" y="5107"/>
                        <a:pt x="6566" y="6597"/>
                        <a:pt x="7114" y="8268"/>
                      </a:cubicBezTo>
                      <a:cubicBezTo>
                        <a:pt x="7296" y="8633"/>
                        <a:pt x="7326" y="9028"/>
                        <a:pt x="7205" y="9424"/>
                      </a:cubicBezTo>
                      <a:cubicBezTo>
                        <a:pt x="7048" y="9714"/>
                        <a:pt x="6760" y="9890"/>
                        <a:pt x="6450" y="9890"/>
                      </a:cubicBezTo>
                      <a:cubicBezTo>
                        <a:pt x="6338" y="9890"/>
                        <a:pt x="6223" y="9867"/>
                        <a:pt x="6110" y="9819"/>
                      </a:cubicBezTo>
                      <a:lnTo>
                        <a:pt x="6110" y="9819"/>
                      </a:lnTo>
                      <a:cubicBezTo>
                        <a:pt x="7965" y="10943"/>
                        <a:pt x="7873" y="13740"/>
                        <a:pt x="5958" y="14925"/>
                      </a:cubicBezTo>
                      <a:cubicBezTo>
                        <a:pt x="5209" y="15396"/>
                        <a:pt x="4199" y="15537"/>
                        <a:pt x="3182" y="15537"/>
                      </a:cubicBezTo>
                      <a:cubicBezTo>
                        <a:pt x="2425" y="15537"/>
                        <a:pt x="1665" y="15459"/>
                        <a:pt x="1004" y="15381"/>
                      </a:cubicBezTo>
                      <a:cubicBezTo>
                        <a:pt x="518" y="16901"/>
                        <a:pt x="274" y="17965"/>
                        <a:pt x="1" y="19150"/>
                      </a:cubicBezTo>
                      <a:cubicBezTo>
                        <a:pt x="2767" y="18998"/>
                        <a:pt x="5381" y="17843"/>
                        <a:pt x="7326" y="15867"/>
                      </a:cubicBezTo>
                      <a:cubicBezTo>
                        <a:pt x="7630" y="15442"/>
                        <a:pt x="8025" y="15138"/>
                        <a:pt x="8481" y="14895"/>
                      </a:cubicBezTo>
                      <a:cubicBezTo>
                        <a:pt x="8755" y="14834"/>
                        <a:pt x="9028" y="14743"/>
                        <a:pt x="9302" y="14621"/>
                      </a:cubicBezTo>
                      <a:cubicBezTo>
                        <a:pt x="9667" y="14378"/>
                        <a:pt x="9849" y="13952"/>
                        <a:pt x="9849" y="13527"/>
                      </a:cubicBezTo>
                      <a:cubicBezTo>
                        <a:pt x="9819" y="12311"/>
                        <a:pt x="9120" y="11247"/>
                        <a:pt x="8025" y="10791"/>
                      </a:cubicBezTo>
                      <a:cubicBezTo>
                        <a:pt x="8664" y="9971"/>
                        <a:pt x="8481" y="8876"/>
                        <a:pt x="8117" y="7995"/>
                      </a:cubicBezTo>
                      <a:cubicBezTo>
                        <a:pt x="6817" y="4640"/>
                        <a:pt x="3593" y="2186"/>
                        <a:pt x="419" y="37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96" name="Google Shape;19796;p44"/>
                <p:cNvSpPr/>
                <p:nvPr/>
              </p:nvSpPr>
              <p:spPr>
                <a:xfrm>
                  <a:off x="1057235" y="2223132"/>
                  <a:ext cx="149293" cy="96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1" h="3178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365" y="639"/>
                        <a:pt x="821" y="1186"/>
                        <a:pt x="1368" y="1703"/>
                      </a:cubicBezTo>
                      <a:cubicBezTo>
                        <a:pt x="1460" y="1794"/>
                        <a:pt x="1551" y="1885"/>
                        <a:pt x="1703" y="1946"/>
                      </a:cubicBezTo>
                      <a:cubicBezTo>
                        <a:pt x="1794" y="1976"/>
                        <a:pt x="1916" y="1976"/>
                        <a:pt x="2007" y="2007"/>
                      </a:cubicBezTo>
                      <a:cubicBezTo>
                        <a:pt x="2098" y="2037"/>
                        <a:pt x="2220" y="2098"/>
                        <a:pt x="2311" y="2159"/>
                      </a:cubicBezTo>
                      <a:cubicBezTo>
                        <a:pt x="2537" y="2300"/>
                        <a:pt x="3736" y="3177"/>
                        <a:pt x="4147" y="3177"/>
                      </a:cubicBezTo>
                      <a:cubicBezTo>
                        <a:pt x="4178" y="3177"/>
                        <a:pt x="4204" y="3172"/>
                        <a:pt x="4226" y="3162"/>
                      </a:cubicBezTo>
                      <a:cubicBezTo>
                        <a:pt x="4560" y="3040"/>
                        <a:pt x="4165" y="2584"/>
                        <a:pt x="4074" y="2402"/>
                      </a:cubicBezTo>
                      <a:cubicBezTo>
                        <a:pt x="3314" y="1307"/>
                        <a:pt x="2189" y="517"/>
                        <a:pt x="882" y="244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9797" name="Google Shape;19797;p44"/>
              <p:cNvSpPr/>
              <p:nvPr/>
            </p:nvSpPr>
            <p:spPr>
              <a:xfrm>
                <a:off x="4510375" y="3618603"/>
                <a:ext cx="3459367" cy="1960557"/>
              </a:xfrm>
              <a:custGeom>
                <a:avLst/>
                <a:gdLst/>
                <a:ahLst/>
                <a:cxnLst/>
                <a:rect l="l" t="t" r="r" b="b"/>
                <a:pathLst>
                  <a:path w="105686" h="64439" extrusionOk="0">
                    <a:moveTo>
                      <a:pt x="78026" y="15988"/>
                    </a:moveTo>
                    <a:cubicBezTo>
                      <a:pt x="79303" y="10608"/>
                      <a:pt x="79485" y="4742"/>
                      <a:pt x="75837" y="0"/>
                    </a:cubicBezTo>
                    <a:cubicBezTo>
                      <a:pt x="78907" y="912"/>
                      <a:pt x="81886" y="2098"/>
                      <a:pt x="84743" y="3587"/>
                    </a:cubicBezTo>
                    <a:cubicBezTo>
                      <a:pt x="86142" y="4317"/>
                      <a:pt x="87570" y="5168"/>
                      <a:pt x="88208" y="6383"/>
                    </a:cubicBezTo>
                    <a:cubicBezTo>
                      <a:pt x="89151" y="8177"/>
                      <a:pt x="88117" y="10183"/>
                      <a:pt x="86689" y="11794"/>
                    </a:cubicBezTo>
                    <a:cubicBezTo>
                      <a:pt x="85291" y="13405"/>
                      <a:pt x="83497" y="14864"/>
                      <a:pt x="82676" y="16688"/>
                    </a:cubicBezTo>
                    <a:cubicBezTo>
                      <a:pt x="82190" y="17751"/>
                      <a:pt x="82129" y="18998"/>
                      <a:pt x="82889" y="20001"/>
                    </a:cubicBezTo>
                    <a:cubicBezTo>
                      <a:pt x="83558" y="20913"/>
                      <a:pt x="84865" y="21520"/>
                      <a:pt x="85442" y="22463"/>
                    </a:cubicBezTo>
                    <a:cubicBezTo>
                      <a:pt x="86446" y="24134"/>
                      <a:pt x="84804" y="26019"/>
                      <a:pt x="82889" y="27174"/>
                    </a:cubicBezTo>
                    <a:cubicBezTo>
                      <a:pt x="81005" y="28299"/>
                      <a:pt x="78664" y="29150"/>
                      <a:pt x="77479" y="30730"/>
                    </a:cubicBezTo>
                    <a:cubicBezTo>
                      <a:pt x="77205" y="31095"/>
                      <a:pt x="77023" y="31551"/>
                      <a:pt x="77357" y="31885"/>
                    </a:cubicBezTo>
                    <a:cubicBezTo>
                      <a:pt x="77692" y="32220"/>
                      <a:pt x="78178" y="32159"/>
                      <a:pt x="78603" y="32159"/>
                    </a:cubicBezTo>
                    <a:cubicBezTo>
                      <a:pt x="80427" y="32098"/>
                      <a:pt x="82190" y="31855"/>
                      <a:pt x="83923" y="31399"/>
                    </a:cubicBezTo>
                    <a:lnTo>
                      <a:pt x="81765" y="33588"/>
                    </a:lnTo>
                    <a:cubicBezTo>
                      <a:pt x="90063" y="31460"/>
                      <a:pt x="98087" y="28420"/>
                      <a:pt x="105686" y="24469"/>
                    </a:cubicBezTo>
                    <a:cubicBezTo>
                      <a:pt x="98209" y="31338"/>
                      <a:pt x="90519" y="38086"/>
                      <a:pt x="82676" y="44712"/>
                    </a:cubicBezTo>
                    <a:cubicBezTo>
                      <a:pt x="81886" y="45472"/>
                      <a:pt x="80974" y="46050"/>
                      <a:pt x="79971" y="46445"/>
                    </a:cubicBezTo>
                    <a:cubicBezTo>
                      <a:pt x="78543" y="46931"/>
                      <a:pt x="76871" y="46840"/>
                      <a:pt x="75321" y="46870"/>
                    </a:cubicBezTo>
                    <a:cubicBezTo>
                      <a:pt x="70123" y="46992"/>
                      <a:pt x="65077" y="49150"/>
                      <a:pt x="62281" y="52372"/>
                    </a:cubicBezTo>
                    <a:cubicBezTo>
                      <a:pt x="61278" y="53557"/>
                      <a:pt x="60488" y="54895"/>
                      <a:pt x="58998" y="55776"/>
                    </a:cubicBezTo>
                    <a:cubicBezTo>
                      <a:pt x="57874" y="56445"/>
                      <a:pt x="56445" y="56749"/>
                      <a:pt x="55047" y="57053"/>
                    </a:cubicBezTo>
                    <a:lnTo>
                      <a:pt x="19788" y="64439"/>
                    </a:lnTo>
                    <a:cubicBezTo>
                      <a:pt x="31916" y="61825"/>
                      <a:pt x="43709" y="57904"/>
                      <a:pt x="55016" y="52767"/>
                    </a:cubicBezTo>
                    <a:lnTo>
                      <a:pt x="40670" y="54196"/>
                    </a:lnTo>
                    <a:cubicBezTo>
                      <a:pt x="38390" y="54348"/>
                      <a:pt x="36110" y="54712"/>
                      <a:pt x="33891" y="55229"/>
                    </a:cubicBezTo>
                    <a:cubicBezTo>
                      <a:pt x="31976" y="55746"/>
                      <a:pt x="30213" y="56536"/>
                      <a:pt x="28390" y="57174"/>
                    </a:cubicBezTo>
                    <a:cubicBezTo>
                      <a:pt x="19666" y="60336"/>
                      <a:pt x="9696" y="60761"/>
                      <a:pt x="0" y="61096"/>
                    </a:cubicBezTo>
                    <a:cubicBezTo>
                      <a:pt x="7356" y="60822"/>
                      <a:pt x="15928" y="58026"/>
                      <a:pt x="22858" y="56323"/>
                    </a:cubicBezTo>
                    <a:cubicBezTo>
                      <a:pt x="30183" y="54500"/>
                      <a:pt x="37265" y="52311"/>
                      <a:pt x="44499" y="50335"/>
                    </a:cubicBezTo>
                    <a:cubicBezTo>
                      <a:pt x="56171" y="47174"/>
                      <a:pt x="65229" y="39454"/>
                      <a:pt x="70913" y="31429"/>
                    </a:cubicBezTo>
                    <a:cubicBezTo>
                      <a:pt x="74257" y="26779"/>
                      <a:pt x="76658" y="21551"/>
                      <a:pt x="78026" y="15988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798" name="Google Shape;19798;p44"/>
            <p:cNvGrpSpPr/>
            <p:nvPr/>
          </p:nvGrpSpPr>
          <p:grpSpPr>
            <a:xfrm rot="-254958">
              <a:off x="4001620" y="2473396"/>
              <a:ext cx="980024" cy="535772"/>
              <a:chOff x="2447046" y="857325"/>
              <a:chExt cx="979976" cy="535745"/>
            </a:xfrm>
          </p:grpSpPr>
          <p:sp>
            <p:nvSpPr>
              <p:cNvPr id="19799" name="Google Shape;19799;p44"/>
              <p:cNvSpPr/>
              <p:nvPr/>
            </p:nvSpPr>
            <p:spPr>
              <a:xfrm>
                <a:off x="2447046" y="952979"/>
                <a:ext cx="357210" cy="197458"/>
              </a:xfrm>
              <a:custGeom>
                <a:avLst/>
                <a:gdLst/>
                <a:ahLst/>
                <a:cxnLst/>
                <a:rect l="l" t="t" r="r" b="b"/>
                <a:pathLst>
                  <a:path w="10913" h="6490" extrusionOk="0">
                    <a:moveTo>
                      <a:pt x="7615" y="0"/>
                    </a:moveTo>
                    <a:cubicBezTo>
                      <a:pt x="7539" y="0"/>
                      <a:pt x="7463" y="15"/>
                      <a:pt x="7387" y="46"/>
                    </a:cubicBezTo>
                    <a:cubicBezTo>
                      <a:pt x="4438" y="593"/>
                      <a:pt x="1915" y="2569"/>
                      <a:pt x="152" y="5000"/>
                    </a:cubicBezTo>
                    <a:cubicBezTo>
                      <a:pt x="92" y="5091"/>
                      <a:pt x="31" y="5183"/>
                      <a:pt x="0" y="5304"/>
                    </a:cubicBezTo>
                    <a:cubicBezTo>
                      <a:pt x="0" y="5426"/>
                      <a:pt x="0" y="5547"/>
                      <a:pt x="61" y="5669"/>
                    </a:cubicBezTo>
                    <a:cubicBezTo>
                      <a:pt x="183" y="5942"/>
                      <a:pt x="335" y="6216"/>
                      <a:pt x="517" y="6490"/>
                    </a:cubicBezTo>
                    <a:cubicBezTo>
                      <a:pt x="1216" y="5395"/>
                      <a:pt x="2250" y="4575"/>
                      <a:pt x="3496" y="4210"/>
                    </a:cubicBezTo>
                    <a:cubicBezTo>
                      <a:pt x="3946" y="4048"/>
                      <a:pt x="4418" y="3960"/>
                      <a:pt x="4892" y="3960"/>
                    </a:cubicBezTo>
                    <a:cubicBezTo>
                      <a:pt x="5218" y="3960"/>
                      <a:pt x="5545" y="4002"/>
                      <a:pt x="5867" y="4088"/>
                    </a:cubicBezTo>
                    <a:cubicBezTo>
                      <a:pt x="6657" y="4271"/>
                      <a:pt x="7326" y="4848"/>
                      <a:pt x="7630" y="5608"/>
                    </a:cubicBezTo>
                    <a:cubicBezTo>
                      <a:pt x="8207" y="5061"/>
                      <a:pt x="8785" y="4514"/>
                      <a:pt x="9302" y="3967"/>
                    </a:cubicBezTo>
                    <a:cubicBezTo>
                      <a:pt x="9545" y="3693"/>
                      <a:pt x="9788" y="3420"/>
                      <a:pt x="10061" y="3146"/>
                    </a:cubicBezTo>
                    <a:cubicBezTo>
                      <a:pt x="10305" y="2903"/>
                      <a:pt x="10761" y="2569"/>
                      <a:pt x="10821" y="2295"/>
                    </a:cubicBezTo>
                    <a:cubicBezTo>
                      <a:pt x="10913" y="1869"/>
                      <a:pt x="9879" y="1717"/>
                      <a:pt x="9545" y="1535"/>
                    </a:cubicBezTo>
                    <a:cubicBezTo>
                      <a:pt x="9028" y="1201"/>
                      <a:pt x="8542" y="806"/>
                      <a:pt x="8177" y="319"/>
                    </a:cubicBezTo>
                    <a:cubicBezTo>
                      <a:pt x="8086" y="198"/>
                      <a:pt x="7964" y="107"/>
                      <a:pt x="7843" y="46"/>
                    </a:cubicBezTo>
                    <a:cubicBezTo>
                      <a:pt x="7767" y="15"/>
                      <a:pt x="7691" y="0"/>
                      <a:pt x="7615" y="0"/>
                    </a:cubicBezTo>
                    <a:close/>
                  </a:path>
                </a:pathLst>
              </a:custGeom>
              <a:solidFill>
                <a:srgbClr val="2E57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0" name="Google Shape;19800;p44"/>
              <p:cNvSpPr/>
              <p:nvPr/>
            </p:nvSpPr>
            <p:spPr>
              <a:xfrm>
                <a:off x="2552502" y="1212377"/>
                <a:ext cx="346277" cy="180694"/>
              </a:xfrm>
              <a:custGeom>
                <a:avLst/>
                <a:gdLst/>
                <a:ahLst/>
                <a:cxnLst/>
                <a:rect l="l" t="t" r="r" b="b"/>
                <a:pathLst>
                  <a:path w="10579" h="5939" extrusionOk="0">
                    <a:moveTo>
                      <a:pt x="7964" y="0"/>
                    </a:moveTo>
                    <a:cubicBezTo>
                      <a:pt x="7204" y="0"/>
                      <a:pt x="6414" y="0"/>
                      <a:pt x="5624" y="30"/>
                    </a:cubicBezTo>
                    <a:cubicBezTo>
                      <a:pt x="5958" y="790"/>
                      <a:pt x="5897" y="1641"/>
                      <a:pt x="5472" y="2341"/>
                    </a:cubicBezTo>
                    <a:cubicBezTo>
                      <a:pt x="5046" y="3040"/>
                      <a:pt x="4438" y="3587"/>
                      <a:pt x="3709" y="3952"/>
                    </a:cubicBezTo>
                    <a:cubicBezTo>
                      <a:pt x="2922" y="4366"/>
                      <a:pt x="2065" y="4582"/>
                      <a:pt x="1204" y="4582"/>
                    </a:cubicBezTo>
                    <a:cubicBezTo>
                      <a:pt x="801" y="4582"/>
                      <a:pt x="398" y="4535"/>
                      <a:pt x="0" y="4438"/>
                    </a:cubicBezTo>
                    <a:lnTo>
                      <a:pt x="0" y="4438"/>
                    </a:lnTo>
                    <a:cubicBezTo>
                      <a:pt x="31" y="4772"/>
                      <a:pt x="122" y="5076"/>
                      <a:pt x="274" y="5350"/>
                    </a:cubicBezTo>
                    <a:cubicBezTo>
                      <a:pt x="304" y="5471"/>
                      <a:pt x="365" y="5562"/>
                      <a:pt x="456" y="5654"/>
                    </a:cubicBezTo>
                    <a:cubicBezTo>
                      <a:pt x="578" y="5684"/>
                      <a:pt x="669" y="5745"/>
                      <a:pt x="791" y="5745"/>
                    </a:cubicBezTo>
                    <a:cubicBezTo>
                      <a:pt x="1559" y="5872"/>
                      <a:pt x="2344" y="5938"/>
                      <a:pt x="3128" y="5938"/>
                    </a:cubicBezTo>
                    <a:cubicBezTo>
                      <a:pt x="5353" y="5938"/>
                      <a:pt x="7572" y="5400"/>
                      <a:pt x="9393" y="4164"/>
                    </a:cubicBezTo>
                    <a:cubicBezTo>
                      <a:pt x="9545" y="4073"/>
                      <a:pt x="9636" y="3952"/>
                      <a:pt x="9727" y="3830"/>
                    </a:cubicBezTo>
                    <a:cubicBezTo>
                      <a:pt x="9757" y="3678"/>
                      <a:pt x="9788" y="3526"/>
                      <a:pt x="9757" y="3404"/>
                    </a:cubicBezTo>
                    <a:cubicBezTo>
                      <a:pt x="9666" y="2766"/>
                      <a:pt x="9697" y="2158"/>
                      <a:pt x="9849" y="1550"/>
                    </a:cubicBezTo>
                    <a:cubicBezTo>
                      <a:pt x="9940" y="1186"/>
                      <a:pt x="10578" y="334"/>
                      <a:pt x="10213" y="122"/>
                    </a:cubicBezTo>
                    <a:cubicBezTo>
                      <a:pt x="10078" y="37"/>
                      <a:pt x="9821" y="18"/>
                      <a:pt x="9573" y="18"/>
                    </a:cubicBezTo>
                    <a:cubicBezTo>
                      <a:pt x="9374" y="18"/>
                      <a:pt x="9180" y="30"/>
                      <a:pt x="9058" y="30"/>
                    </a:cubicBezTo>
                    <a:cubicBezTo>
                      <a:pt x="8694" y="30"/>
                      <a:pt x="8329" y="0"/>
                      <a:pt x="7964" y="0"/>
                    </a:cubicBezTo>
                    <a:close/>
                  </a:path>
                </a:pathLst>
              </a:custGeom>
              <a:solidFill>
                <a:srgbClr val="2E57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1" name="Google Shape;19801;p44"/>
              <p:cNvSpPr/>
              <p:nvPr/>
            </p:nvSpPr>
            <p:spPr>
              <a:xfrm>
                <a:off x="2631087" y="857325"/>
                <a:ext cx="794974" cy="389288"/>
              </a:xfrm>
              <a:custGeom>
                <a:avLst/>
                <a:gdLst/>
                <a:ahLst/>
                <a:cxnLst/>
                <a:rect l="l" t="t" r="r" b="b"/>
                <a:pathLst>
                  <a:path w="24287" h="12795" extrusionOk="0">
                    <a:moveTo>
                      <a:pt x="16571" y="0"/>
                    </a:moveTo>
                    <a:cubicBezTo>
                      <a:pt x="14872" y="0"/>
                      <a:pt x="13096" y="183"/>
                      <a:pt x="11490" y="697"/>
                    </a:cubicBezTo>
                    <a:cubicBezTo>
                      <a:pt x="7812" y="1913"/>
                      <a:pt x="4195" y="5196"/>
                      <a:pt x="1247" y="7992"/>
                    </a:cubicBezTo>
                    <a:lnTo>
                      <a:pt x="1" y="9178"/>
                    </a:lnTo>
                    <a:lnTo>
                      <a:pt x="761" y="11001"/>
                    </a:lnTo>
                    <a:lnTo>
                      <a:pt x="1520" y="12795"/>
                    </a:lnTo>
                    <a:lnTo>
                      <a:pt x="3223" y="12764"/>
                    </a:lnTo>
                    <a:cubicBezTo>
                      <a:pt x="7296" y="12643"/>
                      <a:pt x="12189" y="12430"/>
                      <a:pt x="15624" y="10606"/>
                    </a:cubicBezTo>
                    <a:cubicBezTo>
                      <a:pt x="18451" y="9147"/>
                      <a:pt x="20883" y="6412"/>
                      <a:pt x="22433" y="4284"/>
                    </a:cubicBezTo>
                    <a:cubicBezTo>
                      <a:pt x="23618" y="2643"/>
                      <a:pt x="24287" y="1336"/>
                      <a:pt x="24165" y="1244"/>
                    </a:cubicBezTo>
                    <a:cubicBezTo>
                      <a:pt x="24104" y="1092"/>
                      <a:pt x="22737" y="637"/>
                      <a:pt x="20761" y="333"/>
                    </a:cubicBezTo>
                    <a:cubicBezTo>
                      <a:pt x="19542" y="146"/>
                      <a:pt x="18087" y="0"/>
                      <a:pt x="16571" y="0"/>
                    </a:cubicBez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2" name="Google Shape;19802;p44"/>
              <p:cNvSpPr/>
              <p:nvPr/>
            </p:nvSpPr>
            <p:spPr>
              <a:xfrm>
                <a:off x="2631087" y="1100476"/>
                <a:ext cx="105497" cy="146131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4803" extrusionOk="0">
                    <a:moveTo>
                      <a:pt x="1247" y="0"/>
                    </a:moveTo>
                    <a:lnTo>
                      <a:pt x="1" y="1186"/>
                    </a:lnTo>
                    <a:lnTo>
                      <a:pt x="761" y="3009"/>
                    </a:lnTo>
                    <a:lnTo>
                      <a:pt x="1520" y="4803"/>
                    </a:lnTo>
                    <a:lnTo>
                      <a:pt x="3223" y="4772"/>
                    </a:lnTo>
                    <a:lnTo>
                      <a:pt x="1247" y="0"/>
                    </a:ln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3" name="Google Shape;19803;p44"/>
              <p:cNvSpPr/>
              <p:nvPr/>
            </p:nvSpPr>
            <p:spPr>
              <a:xfrm>
                <a:off x="3311575" y="867462"/>
                <a:ext cx="115448" cy="121183"/>
              </a:xfrm>
              <a:custGeom>
                <a:avLst/>
                <a:gdLst/>
                <a:ahLst/>
                <a:cxnLst/>
                <a:rect l="l" t="t" r="r" b="b"/>
                <a:pathLst>
                  <a:path w="3527" h="3983" extrusionOk="0">
                    <a:moveTo>
                      <a:pt x="0" y="1"/>
                    </a:moveTo>
                    <a:lnTo>
                      <a:pt x="1672" y="3983"/>
                    </a:lnTo>
                    <a:cubicBezTo>
                      <a:pt x="2858" y="2311"/>
                      <a:pt x="3526" y="1034"/>
                      <a:pt x="3405" y="913"/>
                    </a:cubicBezTo>
                    <a:cubicBezTo>
                      <a:pt x="3344" y="761"/>
                      <a:pt x="1976" y="305"/>
                      <a:pt x="0" y="1"/>
                    </a:cubicBezTo>
                    <a:close/>
                  </a:path>
                </a:pathLst>
              </a:custGeom>
              <a:solidFill>
                <a:srgbClr val="2E57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4" name="Google Shape;19804;p44"/>
              <p:cNvSpPr/>
              <p:nvPr/>
            </p:nvSpPr>
            <p:spPr>
              <a:xfrm>
                <a:off x="3045055" y="912059"/>
                <a:ext cx="218817" cy="174061"/>
              </a:xfrm>
              <a:custGeom>
                <a:avLst/>
                <a:gdLst/>
                <a:ahLst/>
                <a:cxnLst/>
                <a:rect l="l" t="t" r="r" b="b"/>
                <a:pathLst>
                  <a:path w="6685" h="5721" extrusionOk="0">
                    <a:moveTo>
                      <a:pt x="3447" y="0"/>
                    </a:moveTo>
                    <a:cubicBezTo>
                      <a:pt x="2376" y="0"/>
                      <a:pt x="1304" y="585"/>
                      <a:pt x="818" y="1755"/>
                    </a:cubicBezTo>
                    <a:cubicBezTo>
                      <a:pt x="0" y="3748"/>
                      <a:pt x="1524" y="5720"/>
                      <a:pt x="3439" y="5720"/>
                    </a:cubicBezTo>
                    <a:cubicBezTo>
                      <a:pt x="3802" y="5720"/>
                      <a:pt x="4179" y="5649"/>
                      <a:pt x="4557" y="5494"/>
                    </a:cubicBezTo>
                    <a:cubicBezTo>
                      <a:pt x="5985" y="4886"/>
                      <a:pt x="6684" y="3214"/>
                      <a:pt x="6076" y="1755"/>
                    </a:cubicBezTo>
                    <a:cubicBezTo>
                      <a:pt x="5590" y="585"/>
                      <a:pt x="4519" y="0"/>
                      <a:pt x="3447" y="0"/>
                    </a:cubicBezTo>
                    <a:close/>
                  </a:path>
                </a:pathLst>
              </a:custGeom>
              <a:solidFill>
                <a:srgbClr val="141A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5" name="Google Shape;19805;p44"/>
              <p:cNvSpPr/>
              <p:nvPr/>
            </p:nvSpPr>
            <p:spPr>
              <a:xfrm>
                <a:off x="3090714" y="936794"/>
                <a:ext cx="134334" cy="124864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4104" extrusionOk="0">
                    <a:moveTo>
                      <a:pt x="2067" y="0"/>
                    </a:moveTo>
                    <a:cubicBezTo>
                      <a:pt x="912" y="0"/>
                      <a:pt x="0" y="912"/>
                      <a:pt x="0" y="2037"/>
                    </a:cubicBezTo>
                    <a:cubicBezTo>
                      <a:pt x="0" y="3192"/>
                      <a:pt x="912" y="4104"/>
                      <a:pt x="2067" y="4104"/>
                    </a:cubicBezTo>
                    <a:cubicBezTo>
                      <a:pt x="3192" y="4104"/>
                      <a:pt x="4104" y="3192"/>
                      <a:pt x="4104" y="2037"/>
                    </a:cubicBezTo>
                    <a:cubicBezTo>
                      <a:pt x="4104" y="912"/>
                      <a:pt x="3192" y="0"/>
                      <a:pt x="2067" y="0"/>
                    </a:cubicBez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6" name="Google Shape;19806;p44"/>
              <p:cNvSpPr/>
              <p:nvPr/>
            </p:nvSpPr>
            <p:spPr>
              <a:xfrm>
                <a:off x="2845043" y="1015623"/>
                <a:ext cx="176068" cy="139134"/>
              </a:xfrm>
              <a:custGeom>
                <a:avLst/>
                <a:gdLst/>
                <a:ahLst/>
                <a:cxnLst/>
                <a:rect l="l" t="t" r="r" b="b"/>
                <a:pathLst>
                  <a:path w="5379" h="4573" extrusionOk="0">
                    <a:moveTo>
                      <a:pt x="2780" y="0"/>
                    </a:moveTo>
                    <a:cubicBezTo>
                      <a:pt x="1921" y="0"/>
                      <a:pt x="1063" y="464"/>
                      <a:pt x="667" y="1391"/>
                    </a:cubicBezTo>
                    <a:cubicBezTo>
                      <a:pt x="0" y="2982"/>
                      <a:pt x="1218" y="4573"/>
                      <a:pt x="2747" y="4573"/>
                    </a:cubicBezTo>
                    <a:cubicBezTo>
                      <a:pt x="3029" y="4573"/>
                      <a:pt x="3322" y="4519"/>
                      <a:pt x="3616" y="4400"/>
                    </a:cubicBezTo>
                    <a:cubicBezTo>
                      <a:pt x="4801" y="3914"/>
                      <a:pt x="5379" y="2576"/>
                      <a:pt x="4892" y="1391"/>
                    </a:cubicBezTo>
                    <a:cubicBezTo>
                      <a:pt x="4497" y="464"/>
                      <a:pt x="3639" y="0"/>
                      <a:pt x="2780" y="0"/>
                    </a:cubicBezTo>
                    <a:close/>
                  </a:path>
                </a:pathLst>
              </a:custGeom>
              <a:solidFill>
                <a:srgbClr val="141A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7" name="Google Shape;19807;p44"/>
              <p:cNvSpPr/>
              <p:nvPr/>
            </p:nvSpPr>
            <p:spPr>
              <a:xfrm>
                <a:off x="2869754" y="1034821"/>
                <a:ext cx="126478" cy="100342"/>
              </a:xfrm>
              <a:custGeom>
                <a:avLst/>
                <a:gdLst/>
                <a:ahLst/>
                <a:cxnLst/>
                <a:rect l="l" t="t" r="r" b="b"/>
                <a:pathLst>
                  <a:path w="3864" h="3298" extrusionOk="0">
                    <a:moveTo>
                      <a:pt x="1995" y="0"/>
                    </a:moveTo>
                    <a:cubicBezTo>
                      <a:pt x="1371" y="0"/>
                      <a:pt x="748" y="335"/>
                      <a:pt x="460" y="1003"/>
                    </a:cubicBezTo>
                    <a:cubicBezTo>
                      <a:pt x="1" y="2150"/>
                      <a:pt x="888" y="3297"/>
                      <a:pt x="1976" y="3297"/>
                    </a:cubicBezTo>
                    <a:cubicBezTo>
                      <a:pt x="2185" y="3297"/>
                      <a:pt x="2402" y="3255"/>
                      <a:pt x="2618" y="3161"/>
                    </a:cubicBezTo>
                    <a:cubicBezTo>
                      <a:pt x="3469" y="2827"/>
                      <a:pt x="3864" y="1854"/>
                      <a:pt x="3530" y="1003"/>
                    </a:cubicBezTo>
                    <a:cubicBezTo>
                      <a:pt x="3241" y="335"/>
                      <a:pt x="2618" y="0"/>
                      <a:pt x="1995" y="0"/>
                    </a:cubicBez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8898160"/>
      </p:ext>
    </p:extLst>
  </p:cSld>
  <p:clrMapOvr>
    <a:masterClrMapping/>
  </p:clrMapOvr>
</p:sld>
</file>

<file path=ppt/theme/theme1.xml><?xml version="1.0" encoding="utf-8"?>
<a:theme xmlns:a="http://schemas.openxmlformats.org/drawingml/2006/main" name="Outer Space and Galaxie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41A2A"/>
      </a:accent1>
      <a:accent2>
        <a:srgbClr val="708EC0"/>
      </a:accent2>
      <a:accent3>
        <a:srgbClr val="D4DCFF"/>
      </a:accent3>
      <a:accent4>
        <a:srgbClr val="E7A662"/>
      </a:accent4>
      <a:accent5>
        <a:srgbClr val="FFD69C"/>
      </a:accent5>
      <a:accent6>
        <a:srgbClr val="F1C98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4751</TotalTime>
  <Words>100</Words>
  <Application>Microsoft Office PowerPoint</Application>
  <PresentationFormat>On-screen Show (16:9)</PresentationFormat>
  <Paragraphs>39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Roboto Light</vt:lpstr>
      <vt:lpstr>Roboto</vt:lpstr>
      <vt:lpstr>Arial</vt:lpstr>
      <vt:lpstr>Microsoft JhengHei UI Light</vt:lpstr>
      <vt:lpstr>Big Shoulders Text</vt:lpstr>
      <vt:lpstr>Bodoni MT</vt:lpstr>
      <vt:lpstr>Outer Space and Galaxies by Slidesgo</vt:lpstr>
      <vt:lpstr>Azure Active Driectory for .NET Developers</vt:lpstr>
      <vt:lpstr>1</vt:lpstr>
      <vt:lpstr>2</vt:lpstr>
      <vt:lpstr>3</vt:lpstr>
      <vt:lpstr>4</vt:lpstr>
      <vt:lpstr>5</vt:lpstr>
      <vt:lpstr>6</vt:lpstr>
      <vt:lpstr>What this course is not about?</vt:lpstr>
      <vt:lpstr>PREREQUISITES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Outer Space and Galaxies</dc:title>
  <dc:creator>Bhrugen Patel</dc:creator>
  <cp:lastModifiedBy>Bhrugen Patel</cp:lastModifiedBy>
  <cp:revision>20</cp:revision>
  <dcterms:modified xsi:type="dcterms:W3CDTF">2021-08-05T23:39:08Z</dcterms:modified>
</cp:coreProperties>
</file>