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3"/>
  </p:sldMasterIdLst>
  <p:notesMasterIdLst>
    <p:notesMasterId r:id="rId13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1" r:id="rId8"/>
    <p:sldId id="272" r:id="rId9"/>
    <p:sldId id="290" r:id="rId10"/>
    <p:sldId id="291" r:id="rId11"/>
    <p:sldId id="295" r:id="rId12"/>
    <p:sldId id="273" r:id="rId14"/>
    <p:sldId id="298" r:id="rId15"/>
    <p:sldId id="292" r:id="rId16"/>
    <p:sldId id="296" r:id="rId17"/>
    <p:sldId id="293" r:id="rId18"/>
    <p:sldId id="297" r:id="rId19"/>
    <p:sldId id="299" r:id="rId20"/>
    <p:sldId id="300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B3ED-F943-479B-85BA-8B5C5FB4DF7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D4B1-6617-48D0-AD55-47812E6E7C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7206-402B-4549-8397-0C552CA47244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4DD7-F8B2-4319-9C0B-0850059BAB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U &amp; P U. patel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5827206-402B-4549-8397-0C552CA4724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6474DD7-F8B2-4319-9C0B-0850059BAB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U &amp; P U. patel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5827206-402B-4549-8397-0C552CA4724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6474DD7-F8B2-4319-9C0B-0850059BAB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U &amp; P U. patel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5827206-402B-4549-8397-0C552CA4724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6474DD7-F8B2-4319-9C0B-0850059BAB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</p:spPr>
        <p:txBody>
          <a:bodyPr anchor="t">
            <a:normAutofit/>
          </a:bodyPr>
          <a:lstStyle>
            <a:lvl1pPr algn="ctr"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/>
              <a:t>11th October,2023</a:t>
            </a:r>
            <a:endParaRPr lang="en-I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199" y="3990358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9507"/>
            <a:ext cx="121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 &amp; P U. Patel</a:t>
            </a:r>
            <a:r>
              <a:rPr lang="en-US" sz="25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  <a:endParaRPr lang="en-US" sz="25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9900" y="139016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439841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62"/>
            <a:ext cx="5533335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1691660"/>
            <a:ext cx="5531678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621159"/>
            <a:ext cx="5533335" cy="3794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2621159"/>
            <a:ext cx="5531678" cy="3794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69900" y="1719605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6226865" y="1719604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439841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62"/>
            <a:ext cx="5533335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1691660"/>
            <a:ext cx="5531678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621159"/>
            <a:ext cx="5533335" cy="3794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2621159"/>
            <a:ext cx="5531678" cy="3794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69900" y="1719605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6226865" y="1719604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</p:spPr>
        <p:txBody>
          <a:bodyPr anchor="t">
            <a:normAutofit/>
          </a:bodyPr>
          <a:lstStyle>
            <a:lvl1pPr algn="ctr"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/>
              <a:t>11th October,2023</a:t>
            </a:r>
            <a:endParaRPr lang="en-I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199" y="3990358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9507"/>
            <a:ext cx="121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 &amp; P U. Patel</a:t>
            </a:r>
            <a:r>
              <a:rPr lang="en-US" sz="25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  <a:endParaRPr lang="en-US" sz="25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9900" y="139016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8916" y="6466782"/>
            <a:ext cx="12201525" cy="400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466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8" name="Picture 7" descr="http://nptel.ac.in/LocalChapter/Assets/college_logo/304_logo.jpg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"/>
            <a:ext cx="1298713" cy="6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62" y="53008"/>
            <a:ext cx="2398644" cy="546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8916" y="6466782"/>
            <a:ext cx="12201525" cy="400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466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8" name="Picture 7" descr="http://nptel.ac.in/LocalChapter/Assets/college_logo/304_logo.jpg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"/>
            <a:ext cx="1298713" cy="6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62" y="53008"/>
            <a:ext cx="2398644" cy="546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“THE MILLENNIALS”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Subtitle 2"/>
          <p:cNvSpPr txBox="1"/>
          <p:nvPr/>
        </p:nvSpPr>
        <p:spPr>
          <a:xfrm>
            <a:off x="894927" y="4219856"/>
            <a:ext cx="32179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Guide: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Assistant Prof. Dhaval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Bhoi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Prepared by: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r>
              <a:rPr lang="en-US" dirty="0"/>
              <a:t>Prachi Desai (22CE025)</a:t>
            </a:r>
            <a:endParaRPr lang="en-US" dirty="0"/>
          </a:p>
          <a:p>
            <a:pPr algn="l"/>
            <a:r>
              <a:rPr lang="en-US" dirty="0"/>
              <a:t>Smit Gandhi (22CE031)</a:t>
            </a:r>
            <a:endParaRPr lang="en-US" dirty="0"/>
          </a:p>
          <a:p>
            <a:pPr algn="l"/>
            <a:r>
              <a:rPr lang="en-US" dirty="0" err="1"/>
              <a:t>Dhruvil</a:t>
            </a:r>
            <a:r>
              <a:rPr lang="en-US" dirty="0"/>
              <a:t> Joshi (22CE044)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IN" altLang="en-US"/>
              <a:t>Rock Paper Scissors</a:t>
            </a:r>
            <a:endParaRPr lang="en-IN" altLang="en-US"/>
          </a:p>
        </p:txBody>
      </p:sp>
      <p:pic>
        <p:nvPicPr>
          <p:cNvPr id="19" name="Content Placeholder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403475"/>
            <a:ext cx="5533390" cy="3299460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5995" y="2400935"/>
            <a:ext cx="5877560" cy="330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IN" altLang="en-US"/>
              <a:t>Rock Paper Scissors</a:t>
            </a:r>
            <a:endParaRPr lang="en-I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9740" r="9731"/>
          <a:stretch>
            <a:fillRect/>
          </a:stretch>
        </p:blipFill>
        <p:spPr>
          <a:xfrm>
            <a:off x="469900" y="2400935"/>
            <a:ext cx="5533390" cy="3303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401" r="9481"/>
          <a:stretch>
            <a:fillRect/>
          </a:stretch>
        </p:blipFill>
        <p:spPr>
          <a:xfrm>
            <a:off x="6055995" y="2418080"/>
            <a:ext cx="5877560" cy="328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IN" altLang="en-US"/>
              <a:t>Hangman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2014"/>
          <a:stretch>
            <a:fillRect/>
          </a:stretch>
        </p:blipFill>
        <p:spPr>
          <a:xfrm>
            <a:off x="469265" y="2401570"/>
            <a:ext cx="5513070" cy="3303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6939" r="10169"/>
          <a:stretch>
            <a:fillRect/>
          </a:stretch>
        </p:blipFill>
        <p:spPr>
          <a:xfrm>
            <a:off x="6055995" y="2403475"/>
            <a:ext cx="5704205" cy="330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69415"/>
            <a:ext cx="11290935" cy="4745990"/>
          </a:xfrm>
        </p:spPr>
        <p:txBody>
          <a:bodyPr/>
          <a:p>
            <a:pPr algn="ctr"/>
            <a:r>
              <a:rPr lang="en-IN" altLang="en-US"/>
              <a:t>Hangman</a:t>
            </a:r>
            <a:endParaRPr lang="en-I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rcRect l="9157" r="9967"/>
          <a:stretch>
            <a:fillRect/>
          </a:stretch>
        </p:blipFill>
        <p:spPr>
          <a:xfrm>
            <a:off x="469265" y="2416810"/>
            <a:ext cx="5513070" cy="3299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r="4089"/>
          <a:stretch>
            <a:fillRect/>
          </a:stretch>
        </p:blipFill>
        <p:spPr>
          <a:xfrm>
            <a:off x="6055995" y="2416810"/>
            <a:ext cx="5704205" cy="331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US" altLang="en-IN"/>
              <a:t>TIC TAC TOE</a:t>
            </a:r>
            <a:endParaRPr lang="en-US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393315"/>
            <a:ext cx="5533390" cy="3319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95" y="2400935"/>
            <a:ext cx="5703570" cy="330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US" altLang="en-IN"/>
              <a:t>TIC TAC TOE</a:t>
            </a:r>
            <a:endParaRPr lang="en-US" altLang="en-IN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rcRect l="10268" r="10268"/>
          <a:stretch>
            <a:fillRect/>
          </a:stretch>
        </p:blipFill>
        <p:spPr>
          <a:xfrm>
            <a:off x="469900" y="2413000"/>
            <a:ext cx="5533390" cy="3296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8643" r="9168"/>
          <a:stretch>
            <a:fillRect/>
          </a:stretch>
        </p:blipFill>
        <p:spPr>
          <a:xfrm>
            <a:off x="6095365" y="2424430"/>
            <a:ext cx="5664200" cy="328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Updates added in the 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Login Page</a:t>
            </a:r>
            <a:endParaRPr lang="en-US"/>
          </a:p>
          <a:p>
            <a:r>
              <a:rPr lang="en-US"/>
              <a:t>Website Intro Animation</a:t>
            </a:r>
            <a:endParaRPr lang="en-US"/>
          </a:p>
          <a:p>
            <a:r>
              <a:rPr lang="en-US"/>
              <a:t>Hangman Countdown Timer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Upcoming updates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40"/>
            <a:ext cx="11290935" cy="4723765"/>
          </a:xfrm>
        </p:spPr>
        <p:txBody>
          <a:bodyPr/>
          <a:p>
            <a:r>
              <a:rPr lang="en-US"/>
              <a:t>Login by Google Account using Google Oauth</a:t>
            </a:r>
            <a:endParaRPr lang="en-US"/>
          </a:p>
          <a:p>
            <a:r>
              <a:rPr lang="en-US"/>
              <a:t>Tic Tac Toe with a puzzle version</a:t>
            </a:r>
            <a:endParaRPr lang="en-US"/>
          </a:p>
          <a:p>
            <a:r>
              <a:rPr lang="en-US"/>
              <a:t>Suggestion box for suggestions from user</a:t>
            </a:r>
            <a:endParaRPr lang="en-US"/>
          </a:p>
          <a:p>
            <a:r>
              <a:rPr lang="en-US"/>
              <a:t>And many more...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11th October,2023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THANK YOU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hlinkClick r:id="rId1" action="ppaction://hlinksldjump"/>
              </a:rPr>
              <a:t>About the project……………………………………………………………………………………3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Description of our project 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hlinkClick r:id="rId2" action="ppaction://hlinksldjump"/>
              </a:rPr>
              <a:t>Technologies………………………………………………………………………………………...4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Technologies used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000" b="1" dirty="0">
                <a:hlinkClick r:id="rId3" action="ppaction://hlinksldjump"/>
              </a:rPr>
              <a:t>Why The Millennials?</a:t>
            </a:r>
            <a:r>
              <a:rPr lang="en-US" sz="2000" b="1" dirty="0">
                <a:hlinkClick r:id="rId3" action="ppaction://hlinksldjump"/>
              </a:rPr>
              <a:t>………………………………………………………………………………</a:t>
            </a:r>
            <a:r>
              <a:rPr lang="en-IN" altLang="en-US" sz="2000" b="1" dirty="0">
                <a:hlinkClick r:id="rId3" action="ppaction://hlinksldjump"/>
              </a:rPr>
              <a:t>5</a:t>
            </a:r>
            <a:endParaRPr lang="en-US" sz="2000" b="1" dirty="0"/>
          </a:p>
          <a:p>
            <a:pPr marL="0" indent="0">
              <a:buNone/>
            </a:pPr>
            <a:r>
              <a:rPr lang="en-IN" altLang="en-US" sz="1800" dirty="0"/>
              <a:t>Logo of the website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Features of website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000" b="1" dirty="0">
                <a:hlinkClick r:id="rId4" action="ppaction://hlinksldjump"/>
              </a:rPr>
              <a:t>Screenshots</a:t>
            </a:r>
            <a:r>
              <a:rPr lang="en-US" sz="2000" b="1" dirty="0">
                <a:hlinkClick r:id="rId4" action="ppaction://hlinksldjump"/>
              </a:rPr>
              <a:t>……………………………………………………………………………………...….7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Screenshots of Website </a:t>
            </a:r>
            <a:endParaRPr lang="en-US" sz="1800" dirty="0">
              <a:sym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IN" sz="2000" b="1" dirty="0">
                <a:sym typeface="+mn-ea"/>
                <a:hlinkClick r:id="rId4" action="ppaction://hlinksldjump"/>
              </a:rPr>
              <a:t>Updates in the website</a:t>
            </a:r>
            <a:r>
              <a:rPr lang="en-US" sz="2000" b="1" dirty="0">
                <a:sym typeface="+mn-ea"/>
                <a:hlinkClick r:id="rId4" action="ppaction://hlinksldjump"/>
              </a:rPr>
              <a:t>………………………………………………………………………...….16</a:t>
            </a:r>
            <a:endParaRPr lang="en-US" sz="2000" b="1" dirty="0">
              <a:sym typeface="+mn-ea"/>
              <a:hlinkClick r:id="rId4" action="ppaction://hlinksldjump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ym typeface="+mn-ea"/>
              </a:rPr>
              <a:t>Updates  added in the website</a:t>
            </a:r>
            <a:endParaRPr lang="en-US" sz="1800" dirty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ym typeface="+mn-ea"/>
              </a:rPr>
              <a:t>Upcoming updates </a:t>
            </a: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web development project of a Gaming website(online free games simulator)</a:t>
            </a:r>
            <a:endParaRPr lang="en-US" dirty="0"/>
          </a:p>
          <a:p>
            <a:r>
              <a:rPr lang="en-US" dirty="0"/>
              <a:t>“The Millennials” aims to display childhood on </a:t>
            </a:r>
            <a:r>
              <a:rPr lang="en-IN" altLang="en-US" dirty="0"/>
              <a:t>digital</a:t>
            </a:r>
            <a:r>
              <a:rPr lang="en-US" dirty="0"/>
              <a:t> platform</a:t>
            </a:r>
            <a:endParaRPr lang="en-US" dirty="0"/>
          </a:p>
          <a:p>
            <a:r>
              <a:rPr lang="en-US" dirty="0"/>
              <a:t>This website allow users to experience their childhood games with a pinch of tech which gives them feeling of nostalgia and despite being any age they can recall their good old days.</a:t>
            </a:r>
            <a:endParaRPr lang="en-US" dirty="0"/>
          </a:p>
          <a:p>
            <a:r>
              <a:rPr lang="en-US" dirty="0"/>
              <a:t>It contains various games having their own extra elements as well as maintains it’s own </a:t>
            </a:r>
            <a:r>
              <a:rPr lang="en-US" dirty="0" err="1"/>
              <a:t>ethinicity</a:t>
            </a:r>
            <a:r>
              <a:rPr lang="en-US" dirty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TECHNOLOGIES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891" y="1703664"/>
            <a:ext cx="12171871" cy="4688510"/>
          </a:xfrm>
        </p:spPr>
        <p:txBody>
          <a:bodyPr numCol="4"/>
          <a:lstStyle/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r>
              <a:rPr lang="en-IN"/>
              <a:t>                                                                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The languages used in creating, designing and making our website user-interactive are: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HTML (HyperText Markup Language) : To create skeleton of website</a:t>
            </a:r>
            <a:endParaRPr lang="en-IN" dirty="0"/>
          </a:p>
          <a:p>
            <a:pPr lvl="1"/>
            <a:r>
              <a:rPr lang="en-IN" dirty="0"/>
              <a:t>CSS (Cascading Style Sheets) : To design and animate webpage</a:t>
            </a:r>
            <a:endParaRPr lang="en-IN" dirty="0"/>
          </a:p>
          <a:p>
            <a:pPr lvl="1"/>
            <a:r>
              <a:rPr lang="en-IN" dirty="0"/>
              <a:t>JavaScript : To make the website user-friendly and add various functions to it 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Why The Millennials?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11th October,2023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rcRect t="9062" b="1808"/>
          <a:stretch>
            <a:fillRect/>
          </a:stretch>
        </p:blipFill>
        <p:spPr>
          <a:xfrm>
            <a:off x="4424045" y="1856740"/>
            <a:ext cx="3110230" cy="2660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4673600"/>
            <a:ext cx="556450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>
                <a:sym typeface="+mn-ea"/>
              </a:rPr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Nostalgic </a:t>
            </a:r>
            <a:endParaRPr lang="en-IN" altLang="en-US"/>
          </a:p>
          <a:p>
            <a:r>
              <a:rPr lang="en-IN" altLang="en-US"/>
              <a:t>Mind-Refreshing</a:t>
            </a:r>
            <a:endParaRPr lang="en-IN" altLang="en-US"/>
          </a:p>
          <a:p>
            <a:r>
              <a:rPr lang="en-IN" altLang="en-US"/>
              <a:t>Responsive Design</a:t>
            </a:r>
            <a:endParaRPr lang="en-IN" altLang="en-US"/>
          </a:p>
          <a:p>
            <a:r>
              <a:rPr lang="en-IN" altLang="en-US"/>
              <a:t>Easy Navigation</a:t>
            </a:r>
            <a:endParaRPr lang="en-IN" altLang="en-US"/>
          </a:p>
          <a:p>
            <a:r>
              <a:rPr lang="en-IN" altLang="en-US"/>
              <a:t>Appealing UI and UX</a:t>
            </a:r>
            <a:endParaRPr lang="en-IN" altLang="en-US"/>
          </a:p>
          <a:p>
            <a:r>
              <a:rPr lang="en-IN" altLang="en-US"/>
              <a:t>Updates with regular interval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(Login Page)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7780" y="1729740"/>
            <a:ext cx="965454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300" cy="4723765"/>
          </a:xfrm>
        </p:spPr>
        <p:txBody>
          <a:bodyPr/>
          <a:p>
            <a:pPr algn="ctr"/>
            <a:r>
              <a:rPr lang="en-IN" altLang="en-US"/>
              <a:t>Hungry Snake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400935"/>
            <a:ext cx="5447030" cy="331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9484" r="10256"/>
          <a:stretch>
            <a:fillRect/>
          </a:stretch>
        </p:blipFill>
        <p:spPr>
          <a:xfrm flipH="1">
            <a:off x="6196330" y="2447290"/>
            <a:ext cx="5563870" cy="327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 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altLang="en-US">
                <a:sym typeface="+mn-ea"/>
              </a:rPr>
              <a:t>11th October,2023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Content Placeholder 16"/>
          <p:cNvSpPr/>
          <p:nvPr>
            <p:ph sz="half" idx="1"/>
          </p:nvPr>
        </p:nvSpPr>
        <p:spPr>
          <a:xfrm>
            <a:off x="469900" y="1691640"/>
            <a:ext cx="11290935" cy="4723765"/>
          </a:xfrm>
        </p:spPr>
        <p:txBody>
          <a:bodyPr/>
          <a:p>
            <a:pPr algn="ctr"/>
            <a:r>
              <a:rPr lang="en-IN" altLang="en-US"/>
              <a:t>Hungry Snake</a:t>
            </a:r>
            <a:endParaRPr lang="en-I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3070" y="2454910"/>
            <a:ext cx="5641340" cy="3265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l="9573" r="10887"/>
          <a:stretch>
            <a:fillRect/>
          </a:stretch>
        </p:blipFill>
        <p:spPr>
          <a:xfrm>
            <a:off x="6196330" y="2454910"/>
            <a:ext cx="5563870" cy="3265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3464</Words>
  <Application>WPS Presentation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1_Office Theme</vt:lpstr>
      <vt:lpstr>“THE MILLENNIALS”</vt:lpstr>
      <vt:lpstr>TABLE OF CONTENTS</vt:lpstr>
      <vt:lpstr>ABOUT THE PROJECT</vt:lpstr>
      <vt:lpstr>TECHNOLOGIES</vt:lpstr>
      <vt:lpstr>Why The Millennials?</vt:lpstr>
      <vt:lpstr>FEATURES</vt:lpstr>
      <vt:lpstr>PowerPoint 演示文稿</vt:lpstr>
      <vt:lpstr>Screenshots </vt:lpstr>
      <vt:lpstr>Screenshots </vt:lpstr>
      <vt:lpstr>PROLOGUE</vt:lpstr>
      <vt:lpstr>Screenshots </vt:lpstr>
      <vt:lpstr>Screenshots </vt:lpstr>
      <vt:lpstr>Screenshots </vt:lpstr>
      <vt:lpstr>Screenshots </vt:lpstr>
      <vt:lpstr>Screenshots </vt:lpstr>
      <vt:lpstr>PowerPoint 演示文稿</vt:lpstr>
      <vt:lpstr>Updates added in website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“Title”</dc:title>
  <dc:creator>Ronak</dc:creator>
  <cp:lastModifiedBy>dhruv</cp:lastModifiedBy>
  <cp:revision>62</cp:revision>
  <dcterms:created xsi:type="dcterms:W3CDTF">2016-02-13T05:22:00Z</dcterms:created>
  <dcterms:modified xsi:type="dcterms:W3CDTF">2023-10-10T17:35:59Z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2023-04-26T16:19:16Z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06be60df-d60e-4c0b-a300-3b874b4d104f</vt:lpwstr>
  </property>
  <property fmtid="{D5CDD505-2E9C-101B-9397-08002B2CF9AE}" pid="7" name="MSIP_Label_defa4170-0d19-0005-0004-bc88714345d2_ActionId">
    <vt:lpwstr>98c7058c-dc5b-4037-8fea-b67504b01655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4BF699F0F9EB496AAEC4B12CA8E86E35_12</vt:lpwstr>
  </property>
  <property fmtid="{D5CDD505-2E9C-101B-9397-08002B2CF9AE}" pid="10" name="KSOProductBuildVer">
    <vt:lpwstr>1033-12.2.0.13215</vt:lpwstr>
  </property>
</Properties>
</file>