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36576000" cy="27432000"/>
  <p:notesSz cx="6858000" cy="9144000"/>
  <p:defaultTextStyle>
    <a:defPPr>
      <a:defRPr lang="en-US"/>
    </a:defPPr>
    <a:lvl1pPr algn="l" rtl="0" fontAlgn="base">
      <a:spcBef>
        <a:spcPct val="0"/>
      </a:spcBef>
      <a:spcAft>
        <a:spcPct val="0"/>
      </a:spcAft>
      <a:defRPr sz="2400" kern="1200">
        <a:solidFill>
          <a:schemeClr val="tx1"/>
        </a:solidFill>
        <a:latin typeface="Arial Narrow" pitchFamily="34" charset="0"/>
        <a:ea typeface="+mn-ea"/>
        <a:cs typeface="Arial" charset="0"/>
      </a:defRPr>
    </a:lvl1pPr>
    <a:lvl2pPr marL="379413" indent="77788" algn="l" rtl="0" fontAlgn="base">
      <a:spcBef>
        <a:spcPct val="0"/>
      </a:spcBef>
      <a:spcAft>
        <a:spcPct val="0"/>
      </a:spcAft>
      <a:defRPr sz="2400" kern="1200">
        <a:solidFill>
          <a:schemeClr val="tx1"/>
        </a:solidFill>
        <a:latin typeface="Arial Narrow" pitchFamily="34" charset="0"/>
        <a:ea typeface="+mn-ea"/>
        <a:cs typeface="Arial" charset="0"/>
      </a:defRPr>
    </a:lvl2pPr>
    <a:lvl3pPr marL="760413" indent="153988" algn="l" rtl="0" fontAlgn="base">
      <a:spcBef>
        <a:spcPct val="0"/>
      </a:spcBef>
      <a:spcAft>
        <a:spcPct val="0"/>
      </a:spcAft>
      <a:defRPr sz="2400" kern="1200">
        <a:solidFill>
          <a:schemeClr val="tx1"/>
        </a:solidFill>
        <a:latin typeface="Arial Narrow" pitchFamily="34" charset="0"/>
        <a:ea typeface="+mn-ea"/>
        <a:cs typeface="Arial" charset="0"/>
      </a:defRPr>
    </a:lvl3pPr>
    <a:lvl4pPr marL="1141413" indent="230188" algn="l" rtl="0" fontAlgn="base">
      <a:spcBef>
        <a:spcPct val="0"/>
      </a:spcBef>
      <a:spcAft>
        <a:spcPct val="0"/>
      </a:spcAft>
      <a:defRPr sz="2400" kern="1200">
        <a:solidFill>
          <a:schemeClr val="tx1"/>
        </a:solidFill>
        <a:latin typeface="Arial Narrow" pitchFamily="34" charset="0"/>
        <a:ea typeface="+mn-ea"/>
        <a:cs typeface="Arial" charset="0"/>
      </a:defRPr>
    </a:lvl4pPr>
    <a:lvl5pPr marL="1522413" indent="306388" algn="l" rtl="0" fontAlgn="base">
      <a:spcBef>
        <a:spcPct val="0"/>
      </a:spcBef>
      <a:spcAft>
        <a:spcPct val="0"/>
      </a:spcAft>
      <a:defRPr sz="2400" kern="1200">
        <a:solidFill>
          <a:schemeClr val="tx1"/>
        </a:solidFill>
        <a:latin typeface="Arial Narrow" pitchFamily="34" charset="0"/>
        <a:ea typeface="+mn-ea"/>
        <a:cs typeface="Arial" charset="0"/>
      </a:defRPr>
    </a:lvl5pPr>
    <a:lvl6pPr marL="2286000" algn="l" defTabSz="914400" rtl="0" eaLnBrk="1" latinLnBrk="0" hangingPunct="1">
      <a:defRPr sz="2400" kern="1200">
        <a:solidFill>
          <a:schemeClr val="tx1"/>
        </a:solidFill>
        <a:latin typeface="Arial Narrow" pitchFamily="34" charset="0"/>
        <a:ea typeface="+mn-ea"/>
        <a:cs typeface="Arial" charset="0"/>
      </a:defRPr>
    </a:lvl6pPr>
    <a:lvl7pPr marL="2743200" algn="l" defTabSz="914400" rtl="0" eaLnBrk="1" latinLnBrk="0" hangingPunct="1">
      <a:defRPr sz="2400" kern="1200">
        <a:solidFill>
          <a:schemeClr val="tx1"/>
        </a:solidFill>
        <a:latin typeface="Arial Narrow" pitchFamily="34" charset="0"/>
        <a:ea typeface="+mn-ea"/>
        <a:cs typeface="Arial" charset="0"/>
      </a:defRPr>
    </a:lvl7pPr>
    <a:lvl8pPr marL="3200400" algn="l" defTabSz="914400" rtl="0" eaLnBrk="1" latinLnBrk="0" hangingPunct="1">
      <a:defRPr sz="2400" kern="1200">
        <a:solidFill>
          <a:schemeClr val="tx1"/>
        </a:solidFill>
        <a:latin typeface="Arial Narrow" pitchFamily="34" charset="0"/>
        <a:ea typeface="+mn-ea"/>
        <a:cs typeface="Arial" charset="0"/>
      </a:defRPr>
    </a:lvl8pPr>
    <a:lvl9pPr marL="3657600" algn="l" defTabSz="914400" rtl="0" eaLnBrk="1" latinLnBrk="0" hangingPunct="1">
      <a:defRPr sz="2400" kern="1200">
        <a:solidFill>
          <a:schemeClr val="tx1"/>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2960">
          <p15:clr>
            <a:srgbClr val="A4A3A4"/>
          </p15:clr>
        </p15:guide>
        <p15:guide id="2" orient="horz" pos="16904">
          <p15:clr>
            <a:srgbClr val="A4A3A4"/>
          </p15:clr>
        </p15:guide>
        <p15:guide id="3" pos="364">
          <p15:clr>
            <a:srgbClr val="A4A3A4"/>
          </p15:clr>
        </p15:guide>
        <p15:guide id="4" pos="5604">
          <p15:clr>
            <a:srgbClr val="A4A3A4"/>
          </p15:clr>
        </p15:guide>
        <p15:guide id="5" pos="6032">
          <p15:clr>
            <a:srgbClr val="A4A3A4"/>
          </p15:clr>
        </p15:guide>
        <p15:guide id="6" pos="11272">
          <p15:clr>
            <a:srgbClr val="A4A3A4"/>
          </p15:clr>
        </p15:guide>
        <p15:guide id="7" pos="11692">
          <p15:clr>
            <a:srgbClr val="A4A3A4"/>
          </p15:clr>
        </p15:guide>
        <p15:guide id="8" pos="16932">
          <p15:clr>
            <a:srgbClr val="A4A3A4"/>
          </p15:clr>
        </p15:guide>
        <p15:guide id="9" pos="17364">
          <p15:clr>
            <a:srgbClr val="A4A3A4"/>
          </p15:clr>
        </p15:guide>
        <p15:guide id="10" pos="2260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ruvin Shah" initials="DS" lastIdx="1" clrIdx="0">
    <p:extLst>
      <p:ext uri="{19B8F6BF-5375-455C-9EA6-DF929625EA0E}">
        <p15:presenceInfo xmlns:p15="http://schemas.microsoft.com/office/powerpoint/2012/main" userId="2af183112790b0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66FF"/>
    <a:srgbClr val="FF9900"/>
    <a:srgbClr val="CC0000"/>
    <a:srgbClr val="993300"/>
    <a:srgbClr val="009900"/>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91" autoAdjust="0"/>
    <p:restoredTop sz="97494" autoAdjust="0"/>
  </p:normalViewPr>
  <p:slideViewPr>
    <p:cSldViewPr snapToGrid="0" snapToObjects="1">
      <p:cViewPr>
        <p:scale>
          <a:sx n="33" d="100"/>
          <a:sy n="33" d="100"/>
        </p:scale>
        <p:origin x="-580" y="-2932"/>
      </p:cViewPr>
      <p:guideLst>
        <p:guide orient="horz" pos="2960"/>
        <p:guide orient="horz" pos="16904"/>
        <p:guide pos="364"/>
        <p:guide pos="5604"/>
        <p:guide pos="6032"/>
        <p:guide pos="11272"/>
        <p:guide pos="11692"/>
        <p:guide pos="16932"/>
        <p:guide pos="17364"/>
        <p:guide pos="226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872BC18A-C5D3-45AC-94DD-D3D25D5ADCCF}" type="slidenum">
              <a:rPr lang="en-US"/>
              <a:pPr>
                <a:defRPr/>
              </a:pPr>
              <a:t>‹#›</a:t>
            </a:fld>
            <a:endParaRPr lang="en-US"/>
          </a:p>
        </p:txBody>
      </p:sp>
    </p:spTree>
    <p:extLst>
      <p:ext uri="{BB962C8B-B14F-4D97-AF65-F5344CB8AC3E}">
        <p14:creationId xmlns:p14="http://schemas.microsoft.com/office/powerpoint/2010/main" val="7129676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379413" algn="l" rtl="0" eaLnBrk="0" fontAlgn="base" hangingPunct="0">
      <a:spcBef>
        <a:spcPct val="30000"/>
      </a:spcBef>
      <a:spcAft>
        <a:spcPct val="0"/>
      </a:spcAft>
      <a:defRPr sz="1000" kern="1200">
        <a:solidFill>
          <a:schemeClr val="tx1"/>
        </a:solidFill>
        <a:latin typeface="Arial" charset="0"/>
        <a:ea typeface="+mn-ea"/>
        <a:cs typeface="+mn-cs"/>
      </a:defRPr>
    </a:lvl2pPr>
    <a:lvl3pPr marL="760413" algn="l" rtl="0" eaLnBrk="0" fontAlgn="base" hangingPunct="0">
      <a:spcBef>
        <a:spcPct val="30000"/>
      </a:spcBef>
      <a:spcAft>
        <a:spcPct val="0"/>
      </a:spcAft>
      <a:defRPr sz="1000" kern="1200">
        <a:solidFill>
          <a:schemeClr val="tx1"/>
        </a:solidFill>
        <a:latin typeface="Arial" charset="0"/>
        <a:ea typeface="+mn-ea"/>
        <a:cs typeface="+mn-cs"/>
      </a:defRPr>
    </a:lvl3pPr>
    <a:lvl4pPr marL="1141413" algn="l" rtl="0" eaLnBrk="0" fontAlgn="base" hangingPunct="0">
      <a:spcBef>
        <a:spcPct val="30000"/>
      </a:spcBef>
      <a:spcAft>
        <a:spcPct val="0"/>
      </a:spcAft>
      <a:defRPr sz="1000" kern="1200">
        <a:solidFill>
          <a:schemeClr val="tx1"/>
        </a:solidFill>
        <a:latin typeface="Arial" charset="0"/>
        <a:ea typeface="+mn-ea"/>
        <a:cs typeface="+mn-cs"/>
      </a:defRPr>
    </a:lvl4pPr>
    <a:lvl5pPr marL="1522413" algn="l" rtl="0" eaLnBrk="0" fontAlgn="base" hangingPunct="0">
      <a:spcBef>
        <a:spcPct val="30000"/>
      </a:spcBef>
      <a:spcAft>
        <a:spcPct val="0"/>
      </a:spcAft>
      <a:defRPr sz="1000" kern="1200">
        <a:solidFill>
          <a:schemeClr val="tx1"/>
        </a:solidFill>
        <a:latin typeface="Arial" charset="0"/>
        <a:ea typeface="+mn-ea"/>
        <a:cs typeface="+mn-cs"/>
      </a:defRPr>
    </a:lvl5pPr>
    <a:lvl6pPr marL="1904924" algn="l" defTabSz="761970" rtl="0" eaLnBrk="1" latinLnBrk="0" hangingPunct="1">
      <a:defRPr sz="1000" kern="1200">
        <a:solidFill>
          <a:schemeClr val="tx1"/>
        </a:solidFill>
        <a:latin typeface="+mn-lt"/>
        <a:ea typeface="+mn-ea"/>
        <a:cs typeface="+mn-cs"/>
      </a:defRPr>
    </a:lvl6pPr>
    <a:lvl7pPr marL="2285909" algn="l" defTabSz="761970" rtl="0" eaLnBrk="1" latinLnBrk="0" hangingPunct="1">
      <a:defRPr sz="1000" kern="1200">
        <a:solidFill>
          <a:schemeClr val="tx1"/>
        </a:solidFill>
        <a:latin typeface="+mn-lt"/>
        <a:ea typeface="+mn-ea"/>
        <a:cs typeface="+mn-cs"/>
      </a:defRPr>
    </a:lvl7pPr>
    <a:lvl8pPr marL="2666893" algn="l" defTabSz="761970" rtl="0" eaLnBrk="1" latinLnBrk="0" hangingPunct="1">
      <a:defRPr sz="1000" kern="1200">
        <a:solidFill>
          <a:schemeClr val="tx1"/>
        </a:solidFill>
        <a:latin typeface="+mn-lt"/>
        <a:ea typeface="+mn-ea"/>
        <a:cs typeface="+mn-cs"/>
      </a:defRPr>
    </a:lvl8pPr>
    <a:lvl9pPr marL="3047878" algn="l" defTabSz="761970"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p:txBody>
          <a:bodyPr/>
          <a:lstStyle/>
          <a:p>
            <a:pPr>
              <a:defRPr/>
            </a:pPr>
            <a:fld id="{836A3E11-B4C1-4EA7-8D14-2B02FE8FF53A}" type="slidenum">
              <a:rPr lang="en-US" smtClean="0"/>
              <a:pPr>
                <a:defRPr/>
              </a:pPr>
              <a:t>1</a:t>
            </a:fld>
            <a:endParaRPr 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34226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730" y="8522230"/>
            <a:ext cx="31088543" cy="5879042"/>
          </a:xfrm>
        </p:spPr>
        <p:txBody>
          <a:bodyPr/>
          <a:lstStyle/>
          <a:p>
            <a:r>
              <a:rPr lang="en-US"/>
              <a:t>Click to edit Master title style</a:t>
            </a:r>
          </a:p>
        </p:txBody>
      </p:sp>
      <p:sp>
        <p:nvSpPr>
          <p:cNvPr id="3" name="Subtitle 2"/>
          <p:cNvSpPr>
            <a:spLocks noGrp="1"/>
          </p:cNvSpPr>
          <p:nvPr>
            <p:ph type="subTitle" idx="1"/>
          </p:nvPr>
        </p:nvSpPr>
        <p:spPr>
          <a:xfrm>
            <a:off x="5486137" y="15544272"/>
            <a:ext cx="25603729" cy="7011458"/>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947813" y="1060980"/>
            <a:ext cx="8789459" cy="2577438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8115" y="1060980"/>
            <a:ext cx="26242699" cy="257743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730" y="8522230"/>
            <a:ext cx="31088543" cy="5879042"/>
          </a:xfrm>
        </p:spPr>
        <p:txBody>
          <a:bodyPr/>
          <a:lstStyle/>
          <a:p>
            <a:r>
              <a:rPr lang="en-US"/>
              <a:t>Click to edit Master title style</a:t>
            </a:r>
          </a:p>
        </p:txBody>
      </p:sp>
      <p:sp>
        <p:nvSpPr>
          <p:cNvPr id="3" name="Subtitle 2"/>
          <p:cNvSpPr>
            <a:spLocks noGrp="1"/>
          </p:cNvSpPr>
          <p:nvPr>
            <p:ph type="subTitle" idx="1"/>
          </p:nvPr>
        </p:nvSpPr>
        <p:spPr>
          <a:xfrm>
            <a:off x="5486137" y="15544272"/>
            <a:ext cx="25603729" cy="7011458"/>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866"/>
            <a:ext cx="31089865" cy="5447771"/>
          </a:xfrm>
        </p:spPr>
        <p:txBody>
          <a:bodyPr anchor="t"/>
          <a:lstStyle>
            <a:lvl1pPr algn="l">
              <a:defRPr sz="3300" b="1" cap="all"/>
            </a:lvl1pPr>
          </a:lstStyle>
          <a:p>
            <a:r>
              <a:rPr lang="en-US"/>
              <a:t>Click to edit Master title style</a:t>
            </a:r>
          </a:p>
        </p:txBody>
      </p:sp>
      <p:sp>
        <p:nvSpPr>
          <p:cNvPr id="3" name="Text Placeholder 2"/>
          <p:cNvSpPr>
            <a:spLocks noGrp="1"/>
          </p:cNvSpPr>
          <p:nvPr>
            <p:ph type="body" idx="1"/>
          </p:nvPr>
        </p:nvSpPr>
        <p:spPr>
          <a:xfrm>
            <a:off x="2889252" y="11627115"/>
            <a:ext cx="31089865" cy="6000750"/>
          </a:xfrm>
        </p:spPr>
        <p:txBody>
          <a:bodyPr anchor="b"/>
          <a:lstStyle>
            <a:lvl1pPr marL="0" indent="0">
              <a:buNone/>
              <a:defRPr sz="1700"/>
            </a:lvl1pPr>
            <a:lvl2pPr marL="380985" indent="0">
              <a:buNone/>
              <a:defRPr sz="1500"/>
            </a:lvl2pPr>
            <a:lvl3pPr marL="761970" indent="0">
              <a:buNone/>
              <a:defRPr sz="1300"/>
            </a:lvl3pPr>
            <a:lvl4pPr marL="1142954" indent="0">
              <a:buNone/>
              <a:defRPr sz="1200"/>
            </a:lvl4pPr>
            <a:lvl5pPr marL="1523939" indent="0">
              <a:buNone/>
              <a:defRPr sz="1200"/>
            </a:lvl5pPr>
            <a:lvl6pPr marL="1904924" indent="0">
              <a:buNone/>
              <a:defRPr sz="1200"/>
            </a:lvl6pPr>
            <a:lvl7pPr marL="2285909" indent="0">
              <a:buNone/>
              <a:defRPr sz="1200"/>
            </a:lvl7pPr>
            <a:lvl8pPr marL="2666893" indent="0">
              <a:buNone/>
              <a:defRPr sz="1200"/>
            </a:lvl8pPr>
            <a:lvl9pPr marL="3047878" indent="0">
              <a:buNone/>
              <a:defRPr sz="12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8115" y="4699001"/>
            <a:ext cx="4091781" cy="22136365"/>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96896" y="4699001"/>
            <a:ext cx="4093104" cy="22136365"/>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271" y="1098021"/>
            <a:ext cx="32919459" cy="4572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271" y="6140981"/>
            <a:ext cx="16160751" cy="2558521"/>
          </a:xfrm>
        </p:spPr>
        <p:txBody>
          <a:bodyPr anchor="b"/>
          <a:lstStyle>
            <a:lvl1pPr marL="0" indent="0">
              <a:buNone/>
              <a:defRPr sz="2000" b="1"/>
            </a:lvl1pPr>
            <a:lvl2pPr marL="380985" indent="0">
              <a:buNone/>
              <a:defRPr sz="1700" b="1"/>
            </a:lvl2pPr>
            <a:lvl3pPr marL="761970" indent="0">
              <a:buNone/>
              <a:defRPr sz="1500" b="1"/>
            </a:lvl3pPr>
            <a:lvl4pPr marL="1142954" indent="0">
              <a:buNone/>
              <a:defRPr sz="1300" b="1"/>
            </a:lvl4pPr>
            <a:lvl5pPr marL="1523939" indent="0">
              <a:buNone/>
              <a:defRPr sz="1300" b="1"/>
            </a:lvl5pPr>
            <a:lvl6pPr marL="1904924" indent="0">
              <a:buNone/>
              <a:defRPr sz="1300" b="1"/>
            </a:lvl6pPr>
            <a:lvl7pPr marL="2285909" indent="0">
              <a:buNone/>
              <a:defRPr sz="1300" b="1"/>
            </a:lvl7pPr>
            <a:lvl8pPr marL="2666893" indent="0">
              <a:buNone/>
              <a:defRPr sz="1300" b="1"/>
            </a:lvl8pPr>
            <a:lvl9pPr marL="3047878" indent="0">
              <a:buNone/>
              <a:defRPr sz="1300" b="1"/>
            </a:lvl9pPr>
          </a:lstStyle>
          <a:p>
            <a:pPr lvl="0"/>
            <a:r>
              <a:rPr lang="en-US"/>
              <a:t>Click to edit Master text styles</a:t>
            </a:r>
          </a:p>
        </p:txBody>
      </p:sp>
      <p:sp>
        <p:nvSpPr>
          <p:cNvPr id="4" name="Content Placeholder 3"/>
          <p:cNvSpPr>
            <a:spLocks noGrp="1"/>
          </p:cNvSpPr>
          <p:nvPr>
            <p:ph sz="half" idx="2"/>
          </p:nvPr>
        </p:nvSpPr>
        <p:spPr>
          <a:xfrm>
            <a:off x="1828271" y="8699501"/>
            <a:ext cx="16160751" cy="15804886"/>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367" y="6140981"/>
            <a:ext cx="16167364" cy="2558521"/>
          </a:xfrm>
        </p:spPr>
        <p:txBody>
          <a:bodyPr anchor="b"/>
          <a:lstStyle>
            <a:lvl1pPr marL="0" indent="0">
              <a:buNone/>
              <a:defRPr sz="2000" b="1"/>
            </a:lvl1pPr>
            <a:lvl2pPr marL="380985" indent="0">
              <a:buNone/>
              <a:defRPr sz="1700" b="1"/>
            </a:lvl2pPr>
            <a:lvl3pPr marL="761970" indent="0">
              <a:buNone/>
              <a:defRPr sz="1500" b="1"/>
            </a:lvl3pPr>
            <a:lvl4pPr marL="1142954" indent="0">
              <a:buNone/>
              <a:defRPr sz="1300" b="1"/>
            </a:lvl4pPr>
            <a:lvl5pPr marL="1523939" indent="0">
              <a:buNone/>
              <a:defRPr sz="1300" b="1"/>
            </a:lvl5pPr>
            <a:lvl6pPr marL="1904924" indent="0">
              <a:buNone/>
              <a:defRPr sz="1300" b="1"/>
            </a:lvl6pPr>
            <a:lvl7pPr marL="2285909" indent="0">
              <a:buNone/>
              <a:defRPr sz="1300" b="1"/>
            </a:lvl7pPr>
            <a:lvl8pPr marL="2666893" indent="0">
              <a:buNone/>
              <a:defRPr sz="1300" b="1"/>
            </a:lvl8pPr>
            <a:lvl9pPr marL="3047878" indent="0">
              <a:buNone/>
              <a:defRPr sz="1300" b="1"/>
            </a:lvl9pPr>
          </a:lstStyle>
          <a:p>
            <a:pPr lvl="0"/>
            <a:r>
              <a:rPr lang="en-US"/>
              <a:t>Click to edit Master text styles</a:t>
            </a:r>
          </a:p>
        </p:txBody>
      </p:sp>
      <p:sp>
        <p:nvSpPr>
          <p:cNvPr id="6" name="Content Placeholder 5"/>
          <p:cNvSpPr>
            <a:spLocks noGrp="1"/>
          </p:cNvSpPr>
          <p:nvPr>
            <p:ph sz="quarter" idx="4"/>
          </p:nvPr>
        </p:nvSpPr>
        <p:spPr>
          <a:xfrm>
            <a:off x="18580367" y="8699501"/>
            <a:ext cx="16167364" cy="15804886"/>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271" y="1092730"/>
            <a:ext cx="12033251" cy="4647407"/>
          </a:xfrm>
        </p:spPr>
        <p:txBody>
          <a:bodyPr anchor="b"/>
          <a:lstStyle>
            <a:lvl1pPr algn="l">
              <a:defRPr sz="1700" b="1"/>
            </a:lvl1pPr>
          </a:lstStyle>
          <a:p>
            <a:r>
              <a:rPr lang="en-US"/>
              <a:t>Click to edit Master title style</a:t>
            </a:r>
          </a:p>
        </p:txBody>
      </p:sp>
      <p:sp>
        <p:nvSpPr>
          <p:cNvPr id="3" name="Content Placeholder 2"/>
          <p:cNvSpPr>
            <a:spLocks noGrp="1"/>
          </p:cNvSpPr>
          <p:nvPr>
            <p:ph idx="1"/>
          </p:nvPr>
        </p:nvSpPr>
        <p:spPr>
          <a:xfrm>
            <a:off x="14300729" y="1092730"/>
            <a:ext cx="20447000" cy="23411657"/>
          </a:xfrm>
        </p:spPr>
        <p:txBody>
          <a:bodyPr/>
          <a:lstStyle>
            <a:lvl1pPr>
              <a:defRPr sz="2700"/>
            </a:lvl1pPr>
            <a:lvl2pPr>
              <a:defRPr sz="23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271" y="5740136"/>
            <a:ext cx="12033251" cy="18764250"/>
          </a:xfrm>
        </p:spPr>
        <p:txBody>
          <a:bodyPr/>
          <a:lstStyle>
            <a:lvl1pPr marL="0" indent="0">
              <a:buNone/>
              <a:defRPr sz="1200"/>
            </a:lvl1pPr>
            <a:lvl2pPr marL="380985" indent="0">
              <a:buNone/>
              <a:defRPr sz="1000"/>
            </a:lvl2pPr>
            <a:lvl3pPr marL="761970" indent="0">
              <a:buNone/>
              <a:defRPr sz="800"/>
            </a:lvl3pPr>
            <a:lvl4pPr marL="1142954" indent="0">
              <a:buNone/>
              <a:defRPr sz="700"/>
            </a:lvl4pPr>
            <a:lvl5pPr marL="1523939" indent="0">
              <a:buNone/>
              <a:defRPr sz="700"/>
            </a:lvl5pPr>
            <a:lvl6pPr marL="1904924" indent="0">
              <a:buNone/>
              <a:defRPr sz="700"/>
            </a:lvl6pPr>
            <a:lvl7pPr marL="2285909" indent="0">
              <a:buNone/>
              <a:defRPr sz="700"/>
            </a:lvl7pPr>
            <a:lvl8pPr marL="2666893" indent="0">
              <a:buNone/>
              <a:defRPr sz="700"/>
            </a:lvl8pPr>
            <a:lvl9pPr marL="3047878" indent="0">
              <a:buNone/>
              <a:defRPr sz="7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8887" y="19202137"/>
            <a:ext cx="21945864" cy="2267479"/>
          </a:xfrm>
        </p:spPr>
        <p:txBody>
          <a:bodyPr anchor="b"/>
          <a:lstStyle>
            <a:lvl1pPr algn="l">
              <a:defRPr sz="1700" b="1"/>
            </a:lvl1pPr>
          </a:lstStyle>
          <a:p>
            <a:r>
              <a:rPr lang="en-US"/>
              <a:t>Click to edit Master title style</a:t>
            </a:r>
          </a:p>
        </p:txBody>
      </p:sp>
      <p:sp>
        <p:nvSpPr>
          <p:cNvPr id="3" name="Picture Placeholder 2"/>
          <p:cNvSpPr>
            <a:spLocks noGrp="1"/>
          </p:cNvSpPr>
          <p:nvPr>
            <p:ph type="pic" idx="1"/>
          </p:nvPr>
        </p:nvSpPr>
        <p:spPr>
          <a:xfrm>
            <a:off x="7168887" y="2451366"/>
            <a:ext cx="21945864" cy="16458406"/>
          </a:xfrm>
        </p:spPr>
        <p:txBody>
          <a:bodyPr/>
          <a:lstStyle>
            <a:lvl1pPr marL="0" indent="0">
              <a:buNone/>
              <a:defRPr sz="2700"/>
            </a:lvl1pPr>
            <a:lvl2pPr marL="380985" indent="0">
              <a:buNone/>
              <a:defRPr sz="2300"/>
            </a:lvl2pPr>
            <a:lvl3pPr marL="761970" indent="0">
              <a:buNone/>
              <a:defRPr sz="2000"/>
            </a:lvl3pPr>
            <a:lvl4pPr marL="1142954" indent="0">
              <a:buNone/>
              <a:defRPr sz="1700"/>
            </a:lvl4pPr>
            <a:lvl5pPr marL="1523939" indent="0">
              <a:buNone/>
              <a:defRPr sz="1700"/>
            </a:lvl5pPr>
            <a:lvl6pPr marL="1904924" indent="0">
              <a:buNone/>
              <a:defRPr sz="1700"/>
            </a:lvl6pPr>
            <a:lvl7pPr marL="2285909" indent="0">
              <a:buNone/>
              <a:defRPr sz="1700"/>
            </a:lvl7pPr>
            <a:lvl8pPr marL="2666893" indent="0">
              <a:buNone/>
              <a:defRPr sz="1700"/>
            </a:lvl8pPr>
            <a:lvl9pPr marL="3047878" indent="0">
              <a:buNone/>
              <a:defRPr sz="1700"/>
            </a:lvl9pPr>
          </a:lstStyle>
          <a:p>
            <a:pPr lvl="0"/>
            <a:endParaRPr lang="en-US" noProof="0"/>
          </a:p>
        </p:txBody>
      </p:sp>
      <p:sp>
        <p:nvSpPr>
          <p:cNvPr id="4" name="Text Placeholder 3"/>
          <p:cNvSpPr>
            <a:spLocks noGrp="1"/>
          </p:cNvSpPr>
          <p:nvPr>
            <p:ph type="body" sz="half" idx="2"/>
          </p:nvPr>
        </p:nvSpPr>
        <p:spPr>
          <a:xfrm>
            <a:off x="7168887" y="21469616"/>
            <a:ext cx="21945864" cy="3218656"/>
          </a:xfrm>
        </p:spPr>
        <p:txBody>
          <a:bodyPr/>
          <a:lstStyle>
            <a:lvl1pPr marL="0" indent="0">
              <a:buNone/>
              <a:defRPr sz="1200"/>
            </a:lvl1pPr>
            <a:lvl2pPr marL="380985" indent="0">
              <a:buNone/>
              <a:defRPr sz="1000"/>
            </a:lvl2pPr>
            <a:lvl3pPr marL="761970" indent="0">
              <a:buNone/>
              <a:defRPr sz="800"/>
            </a:lvl3pPr>
            <a:lvl4pPr marL="1142954" indent="0">
              <a:buNone/>
              <a:defRPr sz="700"/>
            </a:lvl4pPr>
            <a:lvl5pPr marL="1523939" indent="0">
              <a:buNone/>
              <a:defRPr sz="700"/>
            </a:lvl5pPr>
            <a:lvl6pPr marL="1904924" indent="0">
              <a:buNone/>
              <a:defRPr sz="700"/>
            </a:lvl6pPr>
            <a:lvl7pPr marL="2285909" indent="0">
              <a:buNone/>
              <a:defRPr sz="700"/>
            </a:lvl7pPr>
            <a:lvl8pPr marL="2666893" indent="0">
              <a:buNone/>
              <a:defRPr sz="700"/>
            </a:lvl8pPr>
            <a:lvl9pPr marL="3047878" indent="0">
              <a:buNone/>
              <a:defRPr sz="7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947813" y="1060980"/>
            <a:ext cx="8789459" cy="2577438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8115" y="1060980"/>
            <a:ext cx="26242699" cy="257743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730" y="8522230"/>
            <a:ext cx="31088543" cy="5879042"/>
          </a:xfrm>
        </p:spPr>
        <p:txBody>
          <a:bodyPr/>
          <a:lstStyle/>
          <a:p>
            <a:r>
              <a:rPr lang="en-US"/>
              <a:t>Click to edit Master title style</a:t>
            </a:r>
          </a:p>
        </p:txBody>
      </p:sp>
      <p:sp>
        <p:nvSpPr>
          <p:cNvPr id="3" name="Subtitle 2"/>
          <p:cNvSpPr>
            <a:spLocks noGrp="1"/>
          </p:cNvSpPr>
          <p:nvPr>
            <p:ph type="subTitle" idx="1"/>
          </p:nvPr>
        </p:nvSpPr>
        <p:spPr>
          <a:xfrm>
            <a:off x="5486137" y="15544272"/>
            <a:ext cx="25603729" cy="7011458"/>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866"/>
            <a:ext cx="31089865" cy="5447771"/>
          </a:xfrm>
        </p:spPr>
        <p:txBody>
          <a:bodyPr anchor="t"/>
          <a:lstStyle>
            <a:lvl1pPr algn="l">
              <a:defRPr sz="3300" b="1" cap="all"/>
            </a:lvl1pPr>
          </a:lstStyle>
          <a:p>
            <a:r>
              <a:rPr lang="en-US"/>
              <a:t>Click to edit Master title style</a:t>
            </a:r>
          </a:p>
        </p:txBody>
      </p:sp>
      <p:sp>
        <p:nvSpPr>
          <p:cNvPr id="3" name="Text Placeholder 2"/>
          <p:cNvSpPr>
            <a:spLocks noGrp="1"/>
          </p:cNvSpPr>
          <p:nvPr>
            <p:ph type="body" idx="1"/>
          </p:nvPr>
        </p:nvSpPr>
        <p:spPr>
          <a:xfrm>
            <a:off x="2889252" y="11627115"/>
            <a:ext cx="31089865" cy="6000750"/>
          </a:xfrm>
        </p:spPr>
        <p:txBody>
          <a:bodyPr anchor="b"/>
          <a:lstStyle>
            <a:lvl1pPr marL="0" indent="0">
              <a:buNone/>
              <a:defRPr sz="1700"/>
            </a:lvl1pPr>
            <a:lvl2pPr marL="380985" indent="0">
              <a:buNone/>
              <a:defRPr sz="1500"/>
            </a:lvl2pPr>
            <a:lvl3pPr marL="761970" indent="0">
              <a:buNone/>
              <a:defRPr sz="1300"/>
            </a:lvl3pPr>
            <a:lvl4pPr marL="1142954" indent="0">
              <a:buNone/>
              <a:defRPr sz="1200"/>
            </a:lvl4pPr>
            <a:lvl5pPr marL="1523939" indent="0">
              <a:buNone/>
              <a:defRPr sz="1200"/>
            </a:lvl5pPr>
            <a:lvl6pPr marL="1904924" indent="0">
              <a:buNone/>
              <a:defRPr sz="1200"/>
            </a:lvl6pPr>
            <a:lvl7pPr marL="2285909" indent="0">
              <a:buNone/>
              <a:defRPr sz="1200"/>
            </a:lvl7pPr>
            <a:lvl8pPr marL="2666893" indent="0">
              <a:buNone/>
              <a:defRPr sz="1200"/>
            </a:lvl8pPr>
            <a:lvl9pPr marL="3047878" indent="0">
              <a:buNone/>
              <a:defRPr sz="120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8117" y="4699001"/>
            <a:ext cx="17515417" cy="22136365"/>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220533" y="4699001"/>
            <a:ext cx="17516739" cy="22136365"/>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271" y="1098021"/>
            <a:ext cx="32919459" cy="4572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271" y="6140981"/>
            <a:ext cx="16160751" cy="2558521"/>
          </a:xfrm>
        </p:spPr>
        <p:txBody>
          <a:bodyPr anchor="b"/>
          <a:lstStyle>
            <a:lvl1pPr marL="0" indent="0">
              <a:buNone/>
              <a:defRPr sz="2000" b="1"/>
            </a:lvl1pPr>
            <a:lvl2pPr marL="380985" indent="0">
              <a:buNone/>
              <a:defRPr sz="1700" b="1"/>
            </a:lvl2pPr>
            <a:lvl3pPr marL="761970" indent="0">
              <a:buNone/>
              <a:defRPr sz="1500" b="1"/>
            </a:lvl3pPr>
            <a:lvl4pPr marL="1142954" indent="0">
              <a:buNone/>
              <a:defRPr sz="1300" b="1"/>
            </a:lvl4pPr>
            <a:lvl5pPr marL="1523939" indent="0">
              <a:buNone/>
              <a:defRPr sz="1300" b="1"/>
            </a:lvl5pPr>
            <a:lvl6pPr marL="1904924" indent="0">
              <a:buNone/>
              <a:defRPr sz="1300" b="1"/>
            </a:lvl6pPr>
            <a:lvl7pPr marL="2285909" indent="0">
              <a:buNone/>
              <a:defRPr sz="1300" b="1"/>
            </a:lvl7pPr>
            <a:lvl8pPr marL="2666893" indent="0">
              <a:buNone/>
              <a:defRPr sz="1300" b="1"/>
            </a:lvl8pPr>
            <a:lvl9pPr marL="3047878" indent="0">
              <a:buNone/>
              <a:defRPr sz="1300" b="1"/>
            </a:lvl9pPr>
          </a:lstStyle>
          <a:p>
            <a:pPr lvl="0"/>
            <a:r>
              <a:rPr lang="en-US"/>
              <a:t>Click to edit Master text styles</a:t>
            </a:r>
          </a:p>
        </p:txBody>
      </p:sp>
      <p:sp>
        <p:nvSpPr>
          <p:cNvPr id="4" name="Content Placeholder 3"/>
          <p:cNvSpPr>
            <a:spLocks noGrp="1"/>
          </p:cNvSpPr>
          <p:nvPr>
            <p:ph sz="half" idx="2"/>
          </p:nvPr>
        </p:nvSpPr>
        <p:spPr>
          <a:xfrm>
            <a:off x="1828271" y="8699501"/>
            <a:ext cx="16160751" cy="15804886"/>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367" y="6140981"/>
            <a:ext cx="16167364" cy="2558521"/>
          </a:xfrm>
        </p:spPr>
        <p:txBody>
          <a:bodyPr anchor="b"/>
          <a:lstStyle>
            <a:lvl1pPr marL="0" indent="0">
              <a:buNone/>
              <a:defRPr sz="2000" b="1"/>
            </a:lvl1pPr>
            <a:lvl2pPr marL="380985" indent="0">
              <a:buNone/>
              <a:defRPr sz="1700" b="1"/>
            </a:lvl2pPr>
            <a:lvl3pPr marL="761970" indent="0">
              <a:buNone/>
              <a:defRPr sz="1500" b="1"/>
            </a:lvl3pPr>
            <a:lvl4pPr marL="1142954" indent="0">
              <a:buNone/>
              <a:defRPr sz="1300" b="1"/>
            </a:lvl4pPr>
            <a:lvl5pPr marL="1523939" indent="0">
              <a:buNone/>
              <a:defRPr sz="1300" b="1"/>
            </a:lvl5pPr>
            <a:lvl6pPr marL="1904924" indent="0">
              <a:buNone/>
              <a:defRPr sz="1300" b="1"/>
            </a:lvl6pPr>
            <a:lvl7pPr marL="2285909" indent="0">
              <a:buNone/>
              <a:defRPr sz="1300" b="1"/>
            </a:lvl7pPr>
            <a:lvl8pPr marL="2666893" indent="0">
              <a:buNone/>
              <a:defRPr sz="1300" b="1"/>
            </a:lvl8pPr>
            <a:lvl9pPr marL="3047878" indent="0">
              <a:buNone/>
              <a:defRPr sz="1300" b="1"/>
            </a:lvl9pPr>
          </a:lstStyle>
          <a:p>
            <a:pPr lvl="0"/>
            <a:r>
              <a:rPr lang="en-US"/>
              <a:t>Click to edit Master text styles</a:t>
            </a:r>
          </a:p>
        </p:txBody>
      </p:sp>
      <p:sp>
        <p:nvSpPr>
          <p:cNvPr id="6" name="Content Placeholder 5"/>
          <p:cNvSpPr>
            <a:spLocks noGrp="1"/>
          </p:cNvSpPr>
          <p:nvPr>
            <p:ph sz="quarter" idx="4"/>
          </p:nvPr>
        </p:nvSpPr>
        <p:spPr>
          <a:xfrm>
            <a:off x="18580367" y="8699501"/>
            <a:ext cx="16167364" cy="15804886"/>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866"/>
            <a:ext cx="31089865" cy="5447771"/>
          </a:xfrm>
        </p:spPr>
        <p:txBody>
          <a:bodyPr anchor="t"/>
          <a:lstStyle>
            <a:lvl1pPr algn="l">
              <a:defRPr sz="3300" b="1" cap="all"/>
            </a:lvl1pPr>
          </a:lstStyle>
          <a:p>
            <a:r>
              <a:rPr lang="en-US"/>
              <a:t>Click to edit Master title style</a:t>
            </a:r>
          </a:p>
        </p:txBody>
      </p:sp>
      <p:sp>
        <p:nvSpPr>
          <p:cNvPr id="3" name="Text Placeholder 2"/>
          <p:cNvSpPr>
            <a:spLocks noGrp="1"/>
          </p:cNvSpPr>
          <p:nvPr>
            <p:ph type="body" idx="1"/>
          </p:nvPr>
        </p:nvSpPr>
        <p:spPr>
          <a:xfrm>
            <a:off x="2889252" y="11627115"/>
            <a:ext cx="31089865" cy="6000750"/>
          </a:xfrm>
        </p:spPr>
        <p:txBody>
          <a:bodyPr anchor="b"/>
          <a:lstStyle>
            <a:lvl1pPr marL="0" indent="0">
              <a:buNone/>
              <a:defRPr sz="1700"/>
            </a:lvl1pPr>
            <a:lvl2pPr marL="380985" indent="0">
              <a:buNone/>
              <a:defRPr sz="1500"/>
            </a:lvl2pPr>
            <a:lvl3pPr marL="761970" indent="0">
              <a:buNone/>
              <a:defRPr sz="1300"/>
            </a:lvl3pPr>
            <a:lvl4pPr marL="1142954" indent="0">
              <a:buNone/>
              <a:defRPr sz="1200"/>
            </a:lvl4pPr>
            <a:lvl5pPr marL="1523939" indent="0">
              <a:buNone/>
              <a:defRPr sz="1200"/>
            </a:lvl5pPr>
            <a:lvl6pPr marL="1904924" indent="0">
              <a:buNone/>
              <a:defRPr sz="1200"/>
            </a:lvl6pPr>
            <a:lvl7pPr marL="2285909" indent="0">
              <a:buNone/>
              <a:defRPr sz="1200"/>
            </a:lvl7pPr>
            <a:lvl8pPr marL="2666893" indent="0">
              <a:buNone/>
              <a:defRPr sz="1200"/>
            </a:lvl8pPr>
            <a:lvl9pPr marL="3047878" indent="0">
              <a:buNone/>
              <a:defRPr sz="12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271" y="1092730"/>
            <a:ext cx="12033251" cy="4647407"/>
          </a:xfrm>
        </p:spPr>
        <p:txBody>
          <a:bodyPr anchor="b"/>
          <a:lstStyle>
            <a:lvl1pPr algn="l">
              <a:defRPr sz="1700" b="1"/>
            </a:lvl1pPr>
          </a:lstStyle>
          <a:p>
            <a:r>
              <a:rPr lang="en-US"/>
              <a:t>Click to edit Master title style</a:t>
            </a:r>
          </a:p>
        </p:txBody>
      </p:sp>
      <p:sp>
        <p:nvSpPr>
          <p:cNvPr id="3" name="Content Placeholder 2"/>
          <p:cNvSpPr>
            <a:spLocks noGrp="1"/>
          </p:cNvSpPr>
          <p:nvPr>
            <p:ph idx="1"/>
          </p:nvPr>
        </p:nvSpPr>
        <p:spPr>
          <a:xfrm>
            <a:off x="14300729" y="1092730"/>
            <a:ext cx="20447000" cy="23411657"/>
          </a:xfrm>
        </p:spPr>
        <p:txBody>
          <a:bodyPr/>
          <a:lstStyle>
            <a:lvl1pPr>
              <a:defRPr sz="2700"/>
            </a:lvl1pPr>
            <a:lvl2pPr>
              <a:defRPr sz="23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271" y="5740136"/>
            <a:ext cx="12033251" cy="18764250"/>
          </a:xfrm>
        </p:spPr>
        <p:txBody>
          <a:bodyPr/>
          <a:lstStyle>
            <a:lvl1pPr marL="0" indent="0">
              <a:buNone/>
              <a:defRPr sz="1200"/>
            </a:lvl1pPr>
            <a:lvl2pPr marL="380985" indent="0">
              <a:buNone/>
              <a:defRPr sz="1000"/>
            </a:lvl2pPr>
            <a:lvl3pPr marL="761970" indent="0">
              <a:buNone/>
              <a:defRPr sz="800"/>
            </a:lvl3pPr>
            <a:lvl4pPr marL="1142954" indent="0">
              <a:buNone/>
              <a:defRPr sz="700"/>
            </a:lvl4pPr>
            <a:lvl5pPr marL="1523939" indent="0">
              <a:buNone/>
              <a:defRPr sz="700"/>
            </a:lvl5pPr>
            <a:lvl6pPr marL="1904924" indent="0">
              <a:buNone/>
              <a:defRPr sz="700"/>
            </a:lvl6pPr>
            <a:lvl7pPr marL="2285909" indent="0">
              <a:buNone/>
              <a:defRPr sz="700"/>
            </a:lvl7pPr>
            <a:lvl8pPr marL="2666893" indent="0">
              <a:buNone/>
              <a:defRPr sz="700"/>
            </a:lvl8pPr>
            <a:lvl9pPr marL="3047878" indent="0">
              <a:buNone/>
              <a:defRPr sz="700"/>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8887" y="19202137"/>
            <a:ext cx="21945864" cy="2267479"/>
          </a:xfrm>
        </p:spPr>
        <p:txBody>
          <a:bodyPr anchor="b"/>
          <a:lstStyle>
            <a:lvl1pPr algn="l">
              <a:defRPr sz="1700" b="1"/>
            </a:lvl1pPr>
          </a:lstStyle>
          <a:p>
            <a:r>
              <a:rPr lang="en-US"/>
              <a:t>Click to edit Master title style</a:t>
            </a:r>
          </a:p>
        </p:txBody>
      </p:sp>
      <p:sp>
        <p:nvSpPr>
          <p:cNvPr id="3" name="Picture Placeholder 2"/>
          <p:cNvSpPr>
            <a:spLocks noGrp="1"/>
          </p:cNvSpPr>
          <p:nvPr>
            <p:ph type="pic" idx="1"/>
          </p:nvPr>
        </p:nvSpPr>
        <p:spPr>
          <a:xfrm>
            <a:off x="7168887" y="2451366"/>
            <a:ext cx="21945864" cy="16458406"/>
          </a:xfrm>
        </p:spPr>
        <p:txBody>
          <a:bodyPr/>
          <a:lstStyle>
            <a:lvl1pPr marL="0" indent="0">
              <a:buNone/>
              <a:defRPr sz="2700"/>
            </a:lvl1pPr>
            <a:lvl2pPr marL="380985" indent="0">
              <a:buNone/>
              <a:defRPr sz="2300"/>
            </a:lvl2pPr>
            <a:lvl3pPr marL="761970" indent="0">
              <a:buNone/>
              <a:defRPr sz="2000"/>
            </a:lvl3pPr>
            <a:lvl4pPr marL="1142954" indent="0">
              <a:buNone/>
              <a:defRPr sz="1700"/>
            </a:lvl4pPr>
            <a:lvl5pPr marL="1523939" indent="0">
              <a:buNone/>
              <a:defRPr sz="1700"/>
            </a:lvl5pPr>
            <a:lvl6pPr marL="1904924" indent="0">
              <a:buNone/>
              <a:defRPr sz="1700"/>
            </a:lvl6pPr>
            <a:lvl7pPr marL="2285909" indent="0">
              <a:buNone/>
              <a:defRPr sz="1700"/>
            </a:lvl7pPr>
            <a:lvl8pPr marL="2666893" indent="0">
              <a:buNone/>
              <a:defRPr sz="1700"/>
            </a:lvl8pPr>
            <a:lvl9pPr marL="3047878" indent="0">
              <a:buNone/>
              <a:defRPr sz="1700"/>
            </a:lvl9pPr>
          </a:lstStyle>
          <a:p>
            <a:pPr lvl="0"/>
            <a:endParaRPr lang="en-US" noProof="0"/>
          </a:p>
        </p:txBody>
      </p:sp>
      <p:sp>
        <p:nvSpPr>
          <p:cNvPr id="4" name="Text Placeholder 3"/>
          <p:cNvSpPr>
            <a:spLocks noGrp="1"/>
          </p:cNvSpPr>
          <p:nvPr>
            <p:ph type="body" sz="half" idx="2"/>
          </p:nvPr>
        </p:nvSpPr>
        <p:spPr>
          <a:xfrm>
            <a:off x="7168887" y="21469616"/>
            <a:ext cx="21945864" cy="3218656"/>
          </a:xfrm>
        </p:spPr>
        <p:txBody>
          <a:bodyPr/>
          <a:lstStyle>
            <a:lvl1pPr marL="0" indent="0">
              <a:buNone/>
              <a:defRPr sz="1200"/>
            </a:lvl1pPr>
            <a:lvl2pPr marL="380985" indent="0">
              <a:buNone/>
              <a:defRPr sz="1000"/>
            </a:lvl2pPr>
            <a:lvl3pPr marL="761970" indent="0">
              <a:buNone/>
              <a:defRPr sz="800"/>
            </a:lvl3pPr>
            <a:lvl4pPr marL="1142954" indent="0">
              <a:buNone/>
              <a:defRPr sz="700"/>
            </a:lvl4pPr>
            <a:lvl5pPr marL="1523939" indent="0">
              <a:buNone/>
              <a:defRPr sz="700"/>
            </a:lvl5pPr>
            <a:lvl6pPr marL="1904924" indent="0">
              <a:buNone/>
              <a:defRPr sz="700"/>
            </a:lvl6pPr>
            <a:lvl7pPr marL="2285909" indent="0">
              <a:buNone/>
              <a:defRPr sz="700"/>
            </a:lvl7pPr>
            <a:lvl8pPr marL="2666893" indent="0">
              <a:buNone/>
              <a:defRPr sz="700"/>
            </a:lvl8pPr>
            <a:lvl9pPr marL="3047878" indent="0">
              <a:buNone/>
              <a:defRPr sz="700"/>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947813" y="1060980"/>
            <a:ext cx="8789459" cy="2577438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8115" y="1060980"/>
            <a:ext cx="26242699" cy="257743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8115" y="4699001"/>
            <a:ext cx="4091781" cy="22136365"/>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96896" y="4699001"/>
            <a:ext cx="4093104" cy="22136365"/>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271" y="1098021"/>
            <a:ext cx="32919459" cy="4572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271" y="6140981"/>
            <a:ext cx="16160751" cy="2558521"/>
          </a:xfrm>
        </p:spPr>
        <p:txBody>
          <a:bodyPr anchor="b"/>
          <a:lstStyle>
            <a:lvl1pPr marL="0" indent="0">
              <a:buNone/>
              <a:defRPr sz="2000" b="1"/>
            </a:lvl1pPr>
            <a:lvl2pPr marL="380985" indent="0">
              <a:buNone/>
              <a:defRPr sz="1700" b="1"/>
            </a:lvl2pPr>
            <a:lvl3pPr marL="761970" indent="0">
              <a:buNone/>
              <a:defRPr sz="1500" b="1"/>
            </a:lvl3pPr>
            <a:lvl4pPr marL="1142954" indent="0">
              <a:buNone/>
              <a:defRPr sz="1300" b="1"/>
            </a:lvl4pPr>
            <a:lvl5pPr marL="1523939" indent="0">
              <a:buNone/>
              <a:defRPr sz="1300" b="1"/>
            </a:lvl5pPr>
            <a:lvl6pPr marL="1904924" indent="0">
              <a:buNone/>
              <a:defRPr sz="1300" b="1"/>
            </a:lvl6pPr>
            <a:lvl7pPr marL="2285909" indent="0">
              <a:buNone/>
              <a:defRPr sz="1300" b="1"/>
            </a:lvl7pPr>
            <a:lvl8pPr marL="2666893" indent="0">
              <a:buNone/>
              <a:defRPr sz="1300" b="1"/>
            </a:lvl8pPr>
            <a:lvl9pPr marL="3047878" indent="0">
              <a:buNone/>
              <a:defRPr sz="1300" b="1"/>
            </a:lvl9pPr>
          </a:lstStyle>
          <a:p>
            <a:pPr lvl="0"/>
            <a:r>
              <a:rPr lang="en-US"/>
              <a:t>Click to edit Master text styles</a:t>
            </a:r>
          </a:p>
        </p:txBody>
      </p:sp>
      <p:sp>
        <p:nvSpPr>
          <p:cNvPr id="4" name="Content Placeholder 3"/>
          <p:cNvSpPr>
            <a:spLocks noGrp="1"/>
          </p:cNvSpPr>
          <p:nvPr>
            <p:ph sz="half" idx="2"/>
          </p:nvPr>
        </p:nvSpPr>
        <p:spPr>
          <a:xfrm>
            <a:off x="1828271" y="8699501"/>
            <a:ext cx="16160751" cy="15804886"/>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367" y="6140981"/>
            <a:ext cx="16167364" cy="2558521"/>
          </a:xfrm>
        </p:spPr>
        <p:txBody>
          <a:bodyPr anchor="b"/>
          <a:lstStyle>
            <a:lvl1pPr marL="0" indent="0">
              <a:buNone/>
              <a:defRPr sz="2000" b="1"/>
            </a:lvl1pPr>
            <a:lvl2pPr marL="380985" indent="0">
              <a:buNone/>
              <a:defRPr sz="1700" b="1"/>
            </a:lvl2pPr>
            <a:lvl3pPr marL="761970" indent="0">
              <a:buNone/>
              <a:defRPr sz="1500" b="1"/>
            </a:lvl3pPr>
            <a:lvl4pPr marL="1142954" indent="0">
              <a:buNone/>
              <a:defRPr sz="1300" b="1"/>
            </a:lvl4pPr>
            <a:lvl5pPr marL="1523939" indent="0">
              <a:buNone/>
              <a:defRPr sz="1300" b="1"/>
            </a:lvl5pPr>
            <a:lvl6pPr marL="1904924" indent="0">
              <a:buNone/>
              <a:defRPr sz="1300" b="1"/>
            </a:lvl6pPr>
            <a:lvl7pPr marL="2285909" indent="0">
              <a:buNone/>
              <a:defRPr sz="1300" b="1"/>
            </a:lvl7pPr>
            <a:lvl8pPr marL="2666893" indent="0">
              <a:buNone/>
              <a:defRPr sz="1300" b="1"/>
            </a:lvl8pPr>
            <a:lvl9pPr marL="3047878" indent="0">
              <a:buNone/>
              <a:defRPr sz="1300" b="1"/>
            </a:lvl9pPr>
          </a:lstStyle>
          <a:p>
            <a:pPr lvl="0"/>
            <a:r>
              <a:rPr lang="en-US"/>
              <a:t>Click to edit Master text styles</a:t>
            </a:r>
          </a:p>
        </p:txBody>
      </p:sp>
      <p:sp>
        <p:nvSpPr>
          <p:cNvPr id="6" name="Content Placeholder 5"/>
          <p:cNvSpPr>
            <a:spLocks noGrp="1"/>
          </p:cNvSpPr>
          <p:nvPr>
            <p:ph sz="quarter" idx="4"/>
          </p:nvPr>
        </p:nvSpPr>
        <p:spPr>
          <a:xfrm>
            <a:off x="18580367" y="8699501"/>
            <a:ext cx="16167364" cy="15804886"/>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271" y="1092730"/>
            <a:ext cx="12033251" cy="4647407"/>
          </a:xfrm>
        </p:spPr>
        <p:txBody>
          <a:bodyPr anchor="b"/>
          <a:lstStyle>
            <a:lvl1pPr algn="l">
              <a:defRPr sz="1700" b="1"/>
            </a:lvl1pPr>
          </a:lstStyle>
          <a:p>
            <a:r>
              <a:rPr lang="en-US"/>
              <a:t>Click to edit Master title style</a:t>
            </a:r>
          </a:p>
        </p:txBody>
      </p:sp>
      <p:sp>
        <p:nvSpPr>
          <p:cNvPr id="3" name="Content Placeholder 2"/>
          <p:cNvSpPr>
            <a:spLocks noGrp="1"/>
          </p:cNvSpPr>
          <p:nvPr>
            <p:ph idx="1"/>
          </p:nvPr>
        </p:nvSpPr>
        <p:spPr>
          <a:xfrm>
            <a:off x="14300729" y="1092730"/>
            <a:ext cx="20447000" cy="23411657"/>
          </a:xfrm>
        </p:spPr>
        <p:txBody>
          <a:bodyPr/>
          <a:lstStyle>
            <a:lvl1pPr>
              <a:defRPr sz="2700"/>
            </a:lvl1pPr>
            <a:lvl2pPr>
              <a:defRPr sz="23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271" y="5740136"/>
            <a:ext cx="12033251" cy="18764250"/>
          </a:xfrm>
        </p:spPr>
        <p:txBody>
          <a:bodyPr/>
          <a:lstStyle>
            <a:lvl1pPr marL="0" indent="0">
              <a:buNone/>
              <a:defRPr sz="1200"/>
            </a:lvl1pPr>
            <a:lvl2pPr marL="380985" indent="0">
              <a:buNone/>
              <a:defRPr sz="1000"/>
            </a:lvl2pPr>
            <a:lvl3pPr marL="761970" indent="0">
              <a:buNone/>
              <a:defRPr sz="800"/>
            </a:lvl3pPr>
            <a:lvl4pPr marL="1142954" indent="0">
              <a:buNone/>
              <a:defRPr sz="700"/>
            </a:lvl4pPr>
            <a:lvl5pPr marL="1523939" indent="0">
              <a:buNone/>
              <a:defRPr sz="700"/>
            </a:lvl5pPr>
            <a:lvl6pPr marL="1904924" indent="0">
              <a:buNone/>
              <a:defRPr sz="700"/>
            </a:lvl6pPr>
            <a:lvl7pPr marL="2285909" indent="0">
              <a:buNone/>
              <a:defRPr sz="700"/>
            </a:lvl7pPr>
            <a:lvl8pPr marL="2666893" indent="0">
              <a:buNone/>
              <a:defRPr sz="700"/>
            </a:lvl8pPr>
            <a:lvl9pPr marL="3047878" indent="0">
              <a:buNone/>
              <a:defRPr sz="7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8887" y="19202137"/>
            <a:ext cx="21945864" cy="2267479"/>
          </a:xfrm>
        </p:spPr>
        <p:txBody>
          <a:bodyPr anchor="b"/>
          <a:lstStyle>
            <a:lvl1pPr algn="l">
              <a:defRPr sz="1700" b="1"/>
            </a:lvl1pPr>
          </a:lstStyle>
          <a:p>
            <a:r>
              <a:rPr lang="en-US"/>
              <a:t>Click to edit Master title style</a:t>
            </a:r>
          </a:p>
        </p:txBody>
      </p:sp>
      <p:sp>
        <p:nvSpPr>
          <p:cNvPr id="3" name="Picture Placeholder 2"/>
          <p:cNvSpPr>
            <a:spLocks noGrp="1"/>
          </p:cNvSpPr>
          <p:nvPr>
            <p:ph type="pic" idx="1"/>
          </p:nvPr>
        </p:nvSpPr>
        <p:spPr>
          <a:xfrm>
            <a:off x="7168887" y="2451366"/>
            <a:ext cx="21945864" cy="16458406"/>
          </a:xfrm>
        </p:spPr>
        <p:txBody>
          <a:bodyPr/>
          <a:lstStyle>
            <a:lvl1pPr marL="0" indent="0">
              <a:buNone/>
              <a:defRPr sz="2700"/>
            </a:lvl1pPr>
            <a:lvl2pPr marL="380985" indent="0">
              <a:buNone/>
              <a:defRPr sz="2300"/>
            </a:lvl2pPr>
            <a:lvl3pPr marL="761970" indent="0">
              <a:buNone/>
              <a:defRPr sz="2000"/>
            </a:lvl3pPr>
            <a:lvl4pPr marL="1142954" indent="0">
              <a:buNone/>
              <a:defRPr sz="1700"/>
            </a:lvl4pPr>
            <a:lvl5pPr marL="1523939" indent="0">
              <a:buNone/>
              <a:defRPr sz="1700"/>
            </a:lvl5pPr>
            <a:lvl6pPr marL="1904924" indent="0">
              <a:buNone/>
              <a:defRPr sz="1700"/>
            </a:lvl6pPr>
            <a:lvl7pPr marL="2285909" indent="0">
              <a:buNone/>
              <a:defRPr sz="1700"/>
            </a:lvl7pPr>
            <a:lvl8pPr marL="2666893" indent="0">
              <a:buNone/>
              <a:defRPr sz="1700"/>
            </a:lvl8pPr>
            <a:lvl9pPr marL="3047878" indent="0">
              <a:buNone/>
              <a:defRPr sz="1700"/>
            </a:lvl9pPr>
          </a:lstStyle>
          <a:p>
            <a:pPr lvl="0"/>
            <a:endParaRPr lang="en-US" noProof="0"/>
          </a:p>
        </p:txBody>
      </p:sp>
      <p:sp>
        <p:nvSpPr>
          <p:cNvPr id="4" name="Text Placeholder 3"/>
          <p:cNvSpPr>
            <a:spLocks noGrp="1"/>
          </p:cNvSpPr>
          <p:nvPr>
            <p:ph type="body" sz="half" idx="2"/>
          </p:nvPr>
        </p:nvSpPr>
        <p:spPr>
          <a:xfrm>
            <a:off x="7168887" y="21469616"/>
            <a:ext cx="21945864" cy="3218656"/>
          </a:xfrm>
        </p:spPr>
        <p:txBody>
          <a:bodyPr/>
          <a:lstStyle>
            <a:lvl1pPr marL="0" indent="0">
              <a:buNone/>
              <a:defRPr sz="1200"/>
            </a:lvl1pPr>
            <a:lvl2pPr marL="380985" indent="0">
              <a:buNone/>
              <a:defRPr sz="1000"/>
            </a:lvl2pPr>
            <a:lvl3pPr marL="761970" indent="0">
              <a:buNone/>
              <a:defRPr sz="800"/>
            </a:lvl3pPr>
            <a:lvl4pPr marL="1142954" indent="0">
              <a:buNone/>
              <a:defRPr sz="700"/>
            </a:lvl4pPr>
            <a:lvl5pPr marL="1523939" indent="0">
              <a:buNone/>
              <a:defRPr sz="700"/>
            </a:lvl5pPr>
            <a:lvl6pPr marL="1904924" indent="0">
              <a:buNone/>
              <a:defRPr sz="700"/>
            </a:lvl6pPr>
            <a:lvl7pPr marL="2285909" indent="0">
              <a:buNone/>
              <a:defRPr sz="700"/>
            </a:lvl7pPr>
            <a:lvl8pPr marL="2666893" indent="0">
              <a:buNone/>
              <a:defRPr sz="700"/>
            </a:lvl8pPr>
            <a:lvl9pPr marL="3047878" indent="0">
              <a:buNone/>
              <a:defRPr sz="7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p:nvSpPr>
        <p:spPr bwMode="auto">
          <a:xfrm>
            <a:off x="0" y="0"/>
            <a:ext cx="36576000" cy="4000500"/>
          </a:xfrm>
          <a:prstGeom prst="rect">
            <a:avLst/>
          </a:prstGeom>
          <a:solidFill>
            <a:schemeClr val="accent2"/>
          </a:solidFill>
          <a:ln w="9525">
            <a:solidFill>
              <a:schemeClr val="tx1"/>
            </a:solidFill>
            <a:miter lim="800000"/>
            <a:headEnd/>
            <a:tailEnd/>
          </a:ln>
          <a:effectLst/>
        </p:spPr>
        <p:txBody>
          <a:bodyPr wrap="none" lIns="76197" tIns="38098" rIns="76197" bIns="38098" anchor="ctr"/>
          <a:lstStyle/>
          <a:p>
            <a:pPr>
              <a:defRPr/>
            </a:pPr>
            <a:endParaRPr lang="en-US">
              <a:cs typeface="+mn-cs"/>
            </a:endParaRPr>
          </a:p>
        </p:txBody>
      </p:sp>
      <p:sp>
        <p:nvSpPr>
          <p:cNvPr id="86049" name="Rectangle 33"/>
          <p:cNvSpPr>
            <a:spLocks noChangeArrowheads="1"/>
          </p:cNvSpPr>
          <p:nvPr/>
        </p:nvSpPr>
        <p:spPr bwMode="auto">
          <a:xfrm>
            <a:off x="577850" y="4699000"/>
            <a:ext cx="8312150" cy="22136100"/>
          </a:xfrm>
          <a:prstGeom prst="rect">
            <a:avLst/>
          </a:prstGeom>
          <a:solidFill>
            <a:srgbClr val="FFFFFF"/>
          </a:solidFill>
          <a:ln w="9525">
            <a:solidFill>
              <a:schemeClr val="tx1"/>
            </a:solidFill>
            <a:miter lim="800000"/>
            <a:headEnd/>
            <a:tailEnd/>
          </a:ln>
          <a:effectLst/>
        </p:spPr>
        <p:txBody>
          <a:bodyPr wrap="none" lIns="76197" tIns="38098" rIns="76197" bIns="38098" anchor="ctr"/>
          <a:lstStyle/>
          <a:p>
            <a:pPr>
              <a:defRPr/>
            </a:pPr>
            <a:endParaRPr lang="en-US">
              <a:cs typeface="+mn-cs"/>
            </a:endParaRPr>
          </a:p>
        </p:txBody>
      </p:sp>
      <p:sp>
        <p:nvSpPr>
          <p:cNvPr id="86025" name="Rectangle 9"/>
          <p:cNvSpPr>
            <a:spLocks noChangeArrowheads="1"/>
          </p:cNvSpPr>
          <p:nvPr/>
        </p:nvSpPr>
        <p:spPr bwMode="auto">
          <a:xfrm>
            <a:off x="0" y="4000500"/>
            <a:ext cx="36576000" cy="107950"/>
          </a:xfrm>
          <a:prstGeom prst="rect">
            <a:avLst/>
          </a:prstGeom>
          <a:solidFill>
            <a:srgbClr val="660000"/>
          </a:solidFill>
          <a:ln w="152400">
            <a:solidFill>
              <a:srgbClr val="FF9900"/>
            </a:solidFill>
            <a:miter lim="800000"/>
            <a:headEnd/>
            <a:tailEnd/>
          </a:ln>
          <a:effectLst/>
        </p:spPr>
        <p:txBody>
          <a:bodyPr wrap="none" lIns="76197" tIns="38098" rIns="76197" bIns="38098" anchor="ctr"/>
          <a:lstStyle/>
          <a:p>
            <a:pPr>
              <a:defRPr/>
            </a:pPr>
            <a:endParaRPr lang="en-US">
              <a:cs typeface="+mn-cs"/>
            </a:endParaRPr>
          </a:p>
        </p:txBody>
      </p:sp>
      <p:sp>
        <p:nvSpPr>
          <p:cNvPr id="86030" name="Text Box 14"/>
          <p:cNvSpPr txBox="1">
            <a:spLocks noChangeArrowheads="1"/>
          </p:cNvSpPr>
          <p:nvPr/>
        </p:nvSpPr>
        <p:spPr bwMode="auto">
          <a:xfrm>
            <a:off x="508000" y="27038300"/>
            <a:ext cx="2095500" cy="257175"/>
          </a:xfrm>
          <a:prstGeom prst="rect">
            <a:avLst/>
          </a:prstGeom>
          <a:noFill/>
          <a:ln w="9525">
            <a:noFill/>
            <a:miter lim="800000"/>
            <a:headEnd/>
            <a:tailEnd/>
          </a:ln>
          <a:effectLst/>
        </p:spPr>
        <p:txBody>
          <a:bodyPr lIns="76053" tIns="38018" rIns="76053" bIns="38018">
            <a:spAutoFit/>
          </a:bodyPr>
          <a:lstStyle/>
          <a:p>
            <a:pPr eaLnBrk="0" hangingPunct="0">
              <a:lnSpc>
                <a:spcPct val="65000"/>
              </a:lnSpc>
              <a:spcBef>
                <a:spcPct val="50000"/>
              </a:spcBef>
              <a:defRPr/>
            </a:pPr>
            <a:r>
              <a:rPr lang="en-US" sz="400" b="1" dirty="0">
                <a:solidFill>
                  <a:schemeClr val="bg2"/>
                </a:solidFill>
                <a:latin typeface="Arial" charset="0"/>
                <a:cs typeface="+mn-cs"/>
              </a:rPr>
              <a:t>TEMPLATE DESIGN © 2008</a:t>
            </a:r>
          </a:p>
          <a:p>
            <a:pPr eaLnBrk="0" hangingPunct="0">
              <a:lnSpc>
                <a:spcPct val="65000"/>
              </a:lnSpc>
              <a:spcBef>
                <a:spcPct val="50000"/>
              </a:spcBef>
              <a:defRPr/>
            </a:pPr>
            <a:r>
              <a:rPr lang="en-US" sz="800" b="1" dirty="0">
                <a:solidFill>
                  <a:schemeClr val="bg2"/>
                </a:solidFill>
                <a:latin typeface="Arial" charset="0"/>
                <a:cs typeface="+mn-cs"/>
              </a:rPr>
              <a:t>www.PosterPresentations.com</a:t>
            </a:r>
          </a:p>
        </p:txBody>
      </p:sp>
      <p:sp>
        <p:nvSpPr>
          <p:cNvPr id="1030" name="Rectangle 15"/>
          <p:cNvSpPr>
            <a:spLocks noGrp="1" noChangeArrowheads="1"/>
          </p:cNvSpPr>
          <p:nvPr>
            <p:ph type="title"/>
          </p:nvPr>
        </p:nvSpPr>
        <p:spPr bwMode="auto">
          <a:xfrm>
            <a:off x="800100" y="1060450"/>
            <a:ext cx="34937700" cy="183515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1031" name="Rectangle 16"/>
          <p:cNvSpPr>
            <a:spLocks noGrp="1" noChangeArrowheads="1"/>
          </p:cNvSpPr>
          <p:nvPr>
            <p:ph type="body" idx="1"/>
          </p:nvPr>
        </p:nvSpPr>
        <p:spPr bwMode="auto">
          <a:xfrm>
            <a:off x="577850" y="4699000"/>
            <a:ext cx="8312150" cy="2213610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86041" name="Rectangle 25"/>
          <p:cNvSpPr>
            <a:spLocks noChangeArrowheads="1"/>
          </p:cNvSpPr>
          <p:nvPr/>
        </p:nvSpPr>
        <p:spPr bwMode="auto">
          <a:xfrm>
            <a:off x="0" y="0"/>
            <a:ext cx="36576000" cy="27432000"/>
          </a:xfrm>
          <a:prstGeom prst="rect">
            <a:avLst/>
          </a:prstGeom>
          <a:noFill/>
          <a:ln w="3175">
            <a:solidFill>
              <a:schemeClr val="tx2"/>
            </a:solidFill>
            <a:miter lim="800000"/>
            <a:headEnd/>
            <a:tailEnd/>
          </a:ln>
          <a:effectLst/>
        </p:spPr>
        <p:txBody>
          <a:bodyPr wrap="none" lIns="76197" tIns="38098" rIns="76197" bIns="38098" anchor="ctr"/>
          <a:lstStyle/>
          <a:p>
            <a:pPr>
              <a:defRPr/>
            </a:pPr>
            <a:endParaRPr lang="en-US">
              <a:cs typeface="+mn-cs"/>
            </a:endParaRPr>
          </a:p>
        </p:txBody>
      </p:sp>
      <p:sp>
        <p:nvSpPr>
          <p:cNvPr id="86048" name="Rectangle 32"/>
          <p:cNvSpPr>
            <a:spLocks noChangeArrowheads="1"/>
          </p:cNvSpPr>
          <p:nvPr/>
        </p:nvSpPr>
        <p:spPr bwMode="auto">
          <a:xfrm>
            <a:off x="9575800" y="4699000"/>
            <a:ext cx="8318500" cy="22136100"/>
          </a:xfrm>
          <a:prstGeom prst="rect">
            <a:avLst/>
          </a:prstGeom>
          <a:solidFill>
            <a:srgbClr val="FFFFFF"/>
          </a:solidFill>
          <a:ln w="9525">
            <a:solidFill>
              <a:schemeClr val="tx1"/>
            </a:solidFill>
            <a:miter lim="800000"/>
            <a:headEnd/>
            <a:tailEnd/>
          </a:ln>
          <a:effectLst/>
        </p:spPr>
        <p:txBody>
          <a:bodyPr wrap="none" lIns="76197" tIns="38098" rIns="76197" bIns="38098" anchor="ctr"/>
          <a:lstStyle/>
          <a:p>
            <a:pPr>
              <a:defRPr/>
            </a:pPr>
            <a:endParaRPr lang="en-US">
              <a:cs typeface="+mn-cs"/>
            </a:endParaRPr>
          </a:p>
        </p:txBody>
      </p:sp>
      <p:sp>
        <p:nvSpPr>
          <p:cNvPr id="86050" name="Rectangle 34"/>
          <p:cNvSpPr>
            <a:spLocks noChangeArrowheads="1"/>
          </p:cNvSpPr>
          <p:nvPr/>
        </p:nvSpPr>
        <p:spPr bwMode="auto">
          <a:xfrm>
            <a:off x="18561050" y="4699000"/>
            <a:ext cx="8318500" cy="22136100"/>
          </a:xfrm>
          <a:prstGeom prst="rect">
            <a:avLst/>
          </a:prstGeom>
          <a:solidFill>
            <a:srgbClr val="FFFFFF"/>
          </a:solidFill>
          <a:ln w="9525">
            <a:solidFill>
              <a:schemeClr val="tx1"/>
            </a:solidFill>
            <a:miter lim="800000"/>
            <a:headEnd/>
            <a:tailEnd/>
          </a:ln>
          <a:effectLst/>
        </p:spPr>
        <p:txBody>
          <a:bodyPr wrap="none" lIns="76197" tIns="38098" rIns="76197" bIns="38098" anchor="ctr"/>
          <a:lstStyle/>
          <a:p>
            <a:pPr>
              <a:defRPr/>
            </a:pPr>
            <a:endParaRPr lang="en-US">
              <a:cs typeface="+mn-cs"/>
            </a:endParaRPr>
          </a:p>
        </p:txBody>
      </p:sp>
      <p:sp>
        <p:nvSpPr>
          <p:cNvPr id="86051" name="Rectangle 35"/>
          <p:cNvSpPr>
            <a:spLocks noChangeArrowheads="1"/>
          </p:cNvSpPr>
          <p:nvPr/>
        </p:nvSpPr>
        <p:spPr bwMode="auto">
          <a:xfrm>
            <a:off x="27565350" y="4699000"/>
            <a:ext cx="8318500" cy="22136100"/>
          </a:xfrm>
          <a:prstGeom prst="rect">
            <a:avLst/>
          </a:prstGeom>
          <a:solidFill>
            <a:srgbClr val="FFFFFF"/>
          </a:solidFill>
          <a:ln w="9525">
            <a:solidFill>
              <a:schemeClr val="tx1"/>
            </a:solidFill>
            <a:miter lim="800000"/>
            <a:headEnd/>
            <a:tailEnd/>
          </a:ln>
          <a:effectLst/>
        </p:spPr>
        <p:txBody>
          <a:bodyPr wrap="none" lIns="76197" tIns="38098" rIns="76197" bIns="38098" anchor="ctr"/>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7200">
          <a:solidFill>
            <a:srgbClr val="FFFFFF"/>
          </a:solidFill>
          <a:latin typeface="+mj-lt"/>
          <a:ea typeface="+mj-ea"/>
          <a:cs typeface="+mj-cs"/>
        </a:defRPr>
      </a:lvl1pPr>
      <a:lvl2pPr algn="ctr" rtl="0" eaLnBrk="0" fontAlgn="base" hangingPunct="0">
        <a:spcBef>
          <a:spcPct val="0"/>
        </a:spcBef>
        <a:spcAft>
          <a:spcPct val="0"/>
        </a:spcAft>
        <a:defRPr sz="7200">
          <a:solidFill>
            <a:srgbClr val="FFFFFF"/>
          </a:solidFill>
          <a:latin typeface="Arial Black" pitchFamily="34" charset="0"/>
        </a:defRPr>
      </a:lvl2pPr>
      <a:lvl3pPr algn="ctr" rtl="0" eaLnBrk="0" fontAlgn="base" hangingPunct="0">
        <a:spcBef>
          <a:spcPct val="0"/>
        </a:spcBef>
        <a:spcAft>
          <a:spcPct val="0"/>
        </a:spcAft>
        <a:defRPr sz="7200">
          <a:solidFill>
            <a:srgbClr val="FFFFFF"/>
          </a:solidFill>
          <a:latin typeface="Arial Black" pitchFamily="34" charset="0"/>
        </a:defRPr>
      </a:lvl3pPr>
      <a:lvl4pPr algn="ctr" rtl="0" eaLnBrk="0" fontAlgn="base" hangingPunct="0">
        <a:spcBef>
          <a:spcPct val="0"/>
        </a:spcBef>
        <a:spcAft>
          <a:spcPct val="0"/>
        </a:spcAft>
        <a:defRPr sz="7200">
          <a:solidFill>
            <a:srgbClr val="FFFFFF"/>
          </a:solidFill>
          <a:latin typeface="Arial Black" pitchFamily="34" charset="0"/>
        </a:defRPr>
      </a:lvl4pPr>
      <a:lvl5pPr algn="ctr" rtl="0" eaLnBrk="0" fontAlgn="base" hangingPunct="0">
        <a:spcBef>
          <a:spcPct val="0"/>
        </a:spcBef>
        <a:spcAft>
          <a:spcPct val="0"/>
        </a:spcAft>
        <a:defRPr sz="7200">
          <a:solidFill>
            <a:srgbClr val="FFFFFF"/>
          </a:solidFill>
          <a:latin typeface="Arial Black" pitchFamily="34" charset="0"/>
        </a:defRPr>
      </a:lvl5pPr>
      <a:lvl6pPr marL="380985" algn="ctr" rtl="0" fontAlgn="base">
        <a:spcBef>
          <a:spcPct val="0"/>
        </a:spcBef>
        <a:spcAft>
          <a:spcPct val="0"/>
        </a:spcAft>
        <a:defRPr sz="7200">
          <a:solidFill>
            <a:srgbClr val="FFFFFF"/>
          </a:solidFill>
          <a:latin typeface="Arial Black" pitchFamily="34" charset="0"/>
        </a:defRPr>
      </a:lvl6pPr>
      <a:lvl7pPr marL="761970" algn="ctr" rtl="0" fontAlgn="base">
        <a:spcBef>
          <a:spcPct val="0"/>
        </a:spcBef>
        <a:spcAft>
          <a:spcPct val="0"/>
        </a:spcAft>
        <a:defRPr sz="7200">
          <a:solidFill>
            <a:srgbClr val="FFFFFF"/>
          </a:solidFill>
          <a:latin typeface="Arial Black" pitchFamily="34" charset="0"/>
        </a:defRPr>
      </a:lvl7pPr>
      <a:lvl8pPr marL="1142954" algn="ctr" rtl="0" fontAlgn="base">
        <a:spcBef>
          <a:spcPct val="0"/>
        </a:spcBef>
        <a:spcAft>
          <a:spcPct val="0"/>
        </a:spcAft>
        <a:defRPr sz="7200">
          <a:solidFill>
            <a:srgbClr val="FFFFFF"/>
          </a:solidFill>
          <a:latin typeface="Arial Black" pitchFamily="34" charset="0"/>
        </a:defRPr>
      </a:lvl8pPr>
      <a:lvl9pPr marL="1523939" algn="ctr" rtl="0" fontAlgn="base">
        <a:spcBef>
          <a:spcPct val="0"/>
        </a:spcBef>
        <a:spcAft>
          <a:spcPct val="0"/>
        </a:spcAft>
        <a:defRPr sz="7200">
          <a:solidFill>
            <a:srgbClr val="FFFFFF"/>
          </a:solidFill>
          <a:latin typeface="Arial Black" pitchFamily="34" charset="0"/>
        </a:defRPr>
      </a:lvl9pPr>
    </p:titleStyle>
    <p:bodyStyle>
      <a:lvl1pPr marL="284163" indent="-284163" algn="l" rtl="0" eaLnBrk="0" fontAlgn="base" hangingPunct="0">
        <a:spcBef>
          <a:spcPct val="20000"/>
        </a:spcBef>
        <a:spcAft>
          <a:spcPct val="0"/>
        </a:spcAft>
        <a:buChar char="•"/>
        <a:defRPr sz="2400">
          <a:solidFill>
            <a:schemeClr val="tx1"/>
          </a:solidFill>
          <a:latin typeface="+mn-lt"/>
          <a:ea typeface="+mn-ea"/>
          <a:cs typeface="+mn-cs"/>
        </a:defRPr>
      </a:lvl1pPr>
      <a:lvl2pPr marL="615950" indent="-234950" algn="l" rtl="0" eaLnBrk="0" fontAlgn="base" hangingPunct="0">
        <a:spcBef>
          <a:spcPct val="20000"/>
        </a:spcBef>
        <a:spcAft>
          <a:spcPct val="0"/>
        </a:spcAft>
        <a:buChar char="–"/>
        <a:defRPr sz="2400">
          <a:solidFill>
            <a:schemeClr val="tx1"/>
          </a:solidFill>
          <a:latin typeface="+mn-lt"/>
        </a:defRPr>
      </a:lvl2pPr>
      <a:lvl3pPr marL="950913" indent="-188913" algn="l" rtl="0" eaLnBrk="0" fontAlgn="base" hangingPunct="0">
        <a:spcBef>
          <a:spcPct val="20000"/>
        </a:spcBef>
        <a:spcAft>
          <a:spcPct val="0"/>
        </a:spcAft>
        <a:buChar char="•"/>
        <a:defRPr sz="2000">
          <a:solidFill>
            <a:schemeClr val="tx1"/>
          </a:solidFill>
          <a:latin typeface="+mn-lt"/>
        </a:defRPr>
      </a:lvl3pPr>
      <a:lvl4pPr marL="1331913" indent="-188913" algn="l" rtl="0" eaLnBrk="0" fontAlgn="base" hangingPunct="0">
        <a:spcBef>
          <a:spcPct val="20000"/>
        </a:spcBef>
        <a:spcAft>
          <a:spcPct val="0"/>
        </a:spcAft>
        <a:buChar char="–"/>
        <a:defRPr sz="1600">
          <a:solidFill>
            <a:schemeClr val="tx1"/>
          </a:solidFill>
          <a:latin typeface="+mn-lt"/>
        </a:defRPr>
      </a:lvl4pPr>
      <a:lvl5pPr marL="1712913" indent="-188913" algn="l" rtl="0" eaLnBrk="0" fontAlgn="base" hangingPunct="0">
        <a:spcBef>
          <a:spcPct val="20000"/>
        </a:spcBef>
        <a:spcAft>
          <a:spcPct val="0"/>
        </a:spcAft>
        <a:buChar char="»"/>
        <a:defRPr sz="1600">
          <a:solidFill>
            <a:schemeClr val="tx1"/>
          </a:solidFill>
          <a:latin typeface="+mn-lt"/>
        </a:defRPr>
      </a:lvl5pPr>
      <a:lvl6pPr marL="2095416" indent="-190492" algn="l" rtl="0" fontAlgn="base">
        <a:spcBef>
          <a:spcPct val="20000"/>
        </a:spcBef>
        <a:spcAft>
          <a:spcPct val="0"/>
        </a:spcAft>
        <a:buChar char="»"/>
        <a:defRPr sz="1600">
          <a:solidFill>
            <a:schemeClr val="tx1"/>
          </a:solidFill>
          <a:latin typeface="+mn-lt"/>
        </a:defRPr>
      </a:lvl6pPr>
      <a:lvl7pPr marL="2476401" indent="-190492" algn="l" rtl="0" fontAlgn="base">
        <a:spcBef>
          <a:spcPct val="20000"/>
        </a:spcBef>
        <a:spcAft>
          <a:spcPct val="0"/>
        </a:spcAft>
        <a:buChar char="»"/>
        <a:defRPr sz="1600">
          <a:solidFill>
            <a:schemeClr val="tx1"/>
          </a:solidFill>
          <a:latin typeface="+mn-lt"/>
        </a:defRPr>
      </a:lvl7pPr>
      <a:lvl8pPr marL="2857386" indent="-190492" algn="l" rtl="0" fontAlgn="base">
        <a:spcBef>
          <a:spcPct val="20000"/>
        </a:spcBef>
        <a:spcAft>
          <a:spcPct val="0"/>
        </a:spcAft>
        <a:buChar char="»"/>
        <a:defRPr sz="1600">
          <a:solidFill>
            <a:schemeClr val="tx1"/>
          </a:solidFill>
          <a:latin typeface="+mn-lt"/>
        </a:defRPr>
      </a:lvl8pPr>
      <a:lvl9pPr marL="3238370" indent="-190492" algn="l" rtl="0" fontAlgn="base">
        <a:spcBef>
          <a:spcPct val="20000"/>
        </a:spcBef>
        <a:spcAft>
          <a:spcPct val="0"/>
        </a:spcAft>
        <a:buChar char="»"/>
        <a:defRPr sz="1600">
          <a:solidFill>
            <a:schemeClr val="tx1"/>
          </a:solidFill>
          <a:latin typeface="+mn-lt"/>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0" y="0"/>
            <a:ext cx="36576000" cy="4000500"/>
          </a:xfrm>
          <a:prstGeom prst="rect">
            <a:avLst/>
          </a:prstGeom>
          <a:solidFill>
            <a:schemeClr val="accent1"/>
          </a:solidFill>
          <a:ln w="9525">
            <a:solidFill>
              <a:schemeClr val="tx1"/>
            </a:solidFill>
            <a:miter lim="800000"/>
            <a:headEnd/>
            <a:tailEnd/>
          </a:ln>
          <a:effectLst/>
        </p:spPr>
        <p:txBody>
          <a:bodyPr wrap="none" lIns="76197" tIns="38098" rIns="76197" bIns="38098" anchor="ctr"/>
          <a:lstStyle/>
          <a:p>
            <a:pPr>
              <a:defRPr/>
            </a:pPr>
            <a:endParaRPr lang="en-US">
              <a:cs typeface="+mn-cs"/>
            </a:endParaRPr>
          </a:p>
        </p:txBody>
      </p:sp>
      <p:sp>
        <p:nvSpPr>
          <p:cNvPr id="180227" name="Rectangle 3"/>
          <p:cNvSpPr>
            <a:spLocks noChangeArrowheads="1"/>
          </p:cNvSpPr>
          <p:nvPr/>
        </p:nvSpPr>
        <p:spPr bwMode="auto">
          <a:xfrm>
            <a:off x="577850" y="4699000"/>
            <a:ext cx="8312150" cy="22136100"/>
          </a:xfrm>
          <a:prstGeom prst="rect">
            <a:avLst/>
          </a:prstGeom>
          <a:solidFill>
            <a:schemeClr val="accent1"/>
          </a:solidFill>
          <a:ln w="9525">
            <a:solidFill>
              <a:schemeClr val="tx1"/>
            </a:solidFill>
            <a:miter lim="800000"/>
            <a:headEnd/>
            <a:tailEnd/>
          </a:ln>
          <a:effectLst/>
        </p:spPr>
        <p:txBody>
          <a:bodyPr wrap="none" lIns="76197" tIns="38098" rIns="76197" bIns="38098" anchor="ctr"/>
          <a:lstStyle/>
          <a:p>
            <a:pPr>
              <a:defRPr/>
            </a:pPr>
            <a:endParaRPr lang="en-US">
              <a:cs typeface="+mn-cs"/>
            </a:endParaRPr>
          </a:p>
        </p:txBody>
      </p:sp>
      <p:sp>
        <p:nvSpPr>
          <p:cNvPr id="180228" name="Rectangle 4"/>
          <p:cNvSpPr>
            <a:spLocks noChangeArrowheads="1"/>
          </p:cNvSpPr>
          <p:nvPr/>
        </p:nvSpPr>
        <p:spPr bwMode="auto">
          <a:xfrm>
            <a:off x="0" y="4000500"/>
            <a:ext cx="36576000" cy="107950"/>
          </a:xfrm>
          <a:prstGeom prst="rect">
            <a:avLst/>
          </a:prstGeom>
          <a:solidFill>
            <a:srgbClr val="660000"/>
          </a:solidFill>
          <a:ln w="9525">
            <a:noFill/>
            <a:miter lim="800000"/>
            <a:headEnd/>
            <a:tailEnd/>
          </a:ln>
          <a:effectLst/>
        </p:spPr>
        <p:txBody>
          <a:bodyPr wrap="none" lIns="76197" tIns="38098" rIns="76197" bIns="38098" anchor="ctr"/>
          <a:lstStyle/>
          <a:p>
            <a:pPr>
              <a:defRPr/>
            </a:pPr>
            <a:endParaRPr lang="en-US">
              <a:cs typeface="+mn-cs"/>
            </a:endParaRPr>
          </a:p>
        </p:txBody>
      </p:sp>
      <p:sp>
        <p:nvSpPr>
          <p:cNvPr id="180229" name="Text Box 5"/>
          <p:cNvSpPr txBox="1">
            <a:spLocks noChangeArrowheads="1"/>
          </p:cNvSpPr>
          <p:nvPr/>
        </p:nvSpPr>
        <p:spPr bwMode="auto">
          <a:xfrm>
            <a:off x="508000" y="27038300"/>
            <a:ext cx="2095500" cy="257175"/>
          </a:xfrm>
          <a:prstGeom prst="rect">
            <a:avLst/>
          </a:prstGeom>
          <a:noFill/>
          <a:ln w="9525">
            <a:noFill/>
            <a:miter lim="800000"/>
            <a:headEnd/>
            <a:tailEnd/>
          </a:ln>
          <a:effectLst/>
        </p:spPr>
        <p:txBody>
          <a:bodyPr lIns="76053" tIns="38018" rIns="76053" bIns="38018">
            <a:spAutoFit/>
          </a:bodyPr>
          <a:lstStyle/>
          <a:p>
            <a:pPr eaLnBrk="0" hangingPunct="0">
              <a:lnSpc>
                <a:spcPct val="65000"/>
              </a:lnSpc>
              <a:spcBef>
                <a:spcPct val="50000"/>
              </a:spcBef>
              <a:defRPr/>
            </a:pPr>
            <a:r>
              <a:rPr lang="en-US" sz="400" b="1" dirty="0">
                <a:solidFill>
                  <a:schemeClr val="bg2"/>
                </a:solidFill>
                <a:latin typeface="Arial" charset="0"/>
                <a:cs typeface="+mn-cs"/>
              </a:rPr>
              <a:t>POSTER TEMPLATE BY:</a:t>
            </a:r>
          </a:p>
          <a:p>
            <a:pPr eaLnBrk="0" hangingPunct="0">
              <a:lnSpc>
                <a:spcPct val="65000"/>
              </a:lnSpc>
              <a:spcBef>
                <a:spcPct val="50000"/>
              </a:spcBef>
              <a:defRPr/>
            </a:pPr>
            <a:r>
              <a:rPr lang="en-US" sz="800" b="1" dirty="0">
                <a:solidFill>
                  <a:schemeClr val="bg2"/>
                </a:solidFill>
                <a:latin typeface="Arial" charset="0"/>
                <a:cs typeface="+mn-cs"/>
              </a:rPr>
              <a:t>www.PosterPresentations.com</a:t>
            </a:r>
          </a:p>
        </p:txBody>
      </p:sp>
      <p:sp>
        <p:nvSpPr>
          <p:cNvPr id="2054" name="Rectangle 6"/>
          <p:cNvSpPr>
            <a:spLocks noGrp="1" noChangeArrowheads="1"/>
          </p:cNvSpPr>
          <p:nvPr>
            <p:ph type="title"/>
          </p:nvPr>
        </p:nvSpPr>
        <p:spPr bwMode="auto">
          <a:xfrm>
            <a:off x="800100" y="1060450"/>
            <a:ext cx="34937700" cy="183515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2055" name="Rectangle 7"/>
          <p:cNvSpPr>
            <a:spLocks noGrp="1" noChangeArrowheads="1"/>
          </p:cNvSpPr>
          <p:nvPr>
            <p:ph type="body" idx="1"/>
          </p:nvPr>
        </p:nvSpPr>
        <p:spPr bwMode="auto">
          <a:xfrm>
            <a:off x="577850" y="4699000"/>
            <a:ext cx="8312150" cy="2213610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p:nvSpPr>
        <p:spPr bwMode="auto">
          <a:xfrm>
            <a:off x="0" y="0"/>
            <a:ext cx="36576000" cy="27432000"/>
          </a:xfrm>
          <a:prstGeom prst="rect">
            <a:avLst/>
          </a:prstGeom>
          <a:noFill/>
          <a:ln w="3175">
            <a:solidFill>
              <a:schemeClr val="tx2"/>
            </a:solidFill>
            <a:miter lim="800000"/>
            <a:headEnd/>
            <a:tailEnd/>
          </a:ln>
          <a:effectLst/>
        </p:spPr>
        <p:txBody>
          <a:bodyPr wrap="none" lIns="76197" tIns="38098" rIns="76197" bIns="38098" anchor="ctr"/>
          <a:lstStyle/>
          <a:p>
            <a:pPr>
              <a:defRPr/>
            </a:pPr>
            <a:endParaRPr lang="en-US">
              <a:cs typeface="+mn-cs"/>
            </a:endParaRPr>
          </a:p>
        </p:txBody>
      </p:sp>
      <p:sp>
        <p:nvSpPr>
          <p:cNvPr id="180233" name="Rectangle 9"/>
          <p:cNvSpPr>
            <a:spLocks noChangeArrowheads="1"/>
          </p:cNvSpPr>
          <p:nvPr/>
        </p:nvSpPr>
        <p:spPr bwMode="auto">
          <a:xfrm>
            <a:off x="9575800" y="4699000"/>
            <a:ext cx="17303750" cy="22136100"/>
          </a:xfrm>
          <a:prstGeom prst="rect">
            <a:avLst/>
          </a:prstGeom>
          <a:solidFill>
            <a:schemeClr val="accent1"/>
          </a:solidFill>
          <a:ln w="9525">
            <a:solidFill>
              <a:schemeClr val="tx1"/>
            </a:solidFill>
            <a:miter lim="800000"/>
            <a:headEnd/>
            <a:tailEnd/>
          </a:ln>
          <a:effectLst/>
        </p:spPr>
        <p:txBody>
          <a:bodyPr wrap="none" lIns="76197" tIns="38098" rIns="76197" bIns="38098" anchor="ctr"/>
          <a:lstStyle/>
          <a:p>
            <a:pPr>
              <a:defRPr/>
            </a:pPr>
            <a:endParaRPr lang="en-US">
              <a:cs typeface="+mn-cs"/>
            </a:endParaRPr>
          </a:p>
        </p:txBody>
      </p:sp>
      <p:sp>
        <p:nvSpPr>
          <p:cNvPr id="180235" name="Rectangle 11"/>
          <p:cNvSpPr>
            <a:spLocks noChangeArrowheads="1"/>
          </p:cNvSpPr>
          <p:nvPr/>
        </p:nvSpPr>
        <p:spPr bwMode="auto">
          <a:xfrm>
            <a:off x="27565350" y="4699000"/>
            <a:ext cx="8318500" cy="22136100"/>
          </a:xfrm>
          <a:prstGeom prst="rect">
            <a:avLst/>
          </a:prstGeom>
          <a:solidFill>
            <a:schemeClr val="accent1"/>
          </a:solidFill>
          <a:ln w="9525">
            <a:solidFill>
              <a:schemeClr val="tx1"/>
            </a:solidFill>
            <a:miter lim="800000"/>
            <a:headEnd/>
            <a:tailEnd/>
          </a:ln>
          <a:effectLst/>
        </p:spPr>
        <p:txBody>
          <a:bodyPr wrap="none" lIns="76197" tIns="38098" rIns="76197" bIns="38098" anchor="ctr"/>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7200">
          <a:solidFill>
            <a:schemeClr val="tx2"/>
          </a:solidFill>
          <a:latin typeface="+mj-lt"/>
          <a:ea typeface="+mj-ea"/>
          <a:cs typeface="+mj-cs"/>
        </a:defRPr>
      </a:lvl1pPr>
      <a:lvl2pPr algn="ctr" rtl="0" eaLnBrk="0" fontAlgn="base" hangingPunct="0">
        <a:spcBef>
          <a:spcPct val="0"/>
        </a:spcBef>
        <a:spcAft>
          <a:spcPct val="0"/>
        </a:spcAft>
        <a:defRPr sz="7200">
          <a:solidFill>
            <a:schemeClr val="tx2"/>
          </a:solidFill>
          <a:latin typeface="Arial Black" pitchFamily="34" charset="0"/>
        </a:defRPr>
      </a:lvl2pPr>
      <a:lvl3pPr algn="ctr" rtl="0" eaLnBrk="0" fontAlgn="base" hangingPunct="0">
        <a:spcBef>
          <a:spcPct val="0"/>
        </a:spcBef>
        <a:spcAft>
          <a:spcPct val="0"/>
        </a:spcAft>
        <a:defRPr sz="7200">
          <a:solidFill>
            <a:schemeClr val="tx2"/>
          </a:solidFill>
          <a:latin typeface="Arial Black" pitchFamily="34" charset="0"/>
        </a:defRPr>
      </a:lvl3pPr>
      <a:lvl4pPr algn="ctr" rtl="0" eaLnBrk="0" fontAlgn="base" hangingPunct="0">
        <a:spcBef>
          <a:spcPct val="0"/>
        </a:spcBef>
        <a:spcAft>
          <a:spcPct val="0"/>
        </a:spcAft>
        <a:defRPr sz="7200">
          <a:solidFill>
            <a:schemeClr val="tx2"/>
          </a:solidFill>
          <a:latin typeface="Arial Black" pitchFamily="34" charset="0"/>
        </a:defRPr>
      </a:lvl4pPr>
      <a:lvl5pPr algn="ctr" rtl="0" eaLnBrk="0" fontAlgn="base" hangingPunct="0">
        <a:spcBef>
          <a:spcPct val="0"/>
        </a:spcBef>
        <a:spcAft>
          <a:spcPct val="0"/>
        </a:spcAft>
        <a:defRPr sz="7200">
          <a:solidFill>
            <a:schemeClr val="tx2"/>
          </a:solidFill>
          <a:latin typeface="Arial Black" pitchFamily="34" charset="0"/>
        </a:defRPr>
      </a:lvl5pPr>
      <a:lvl6pPr marL="380985" algn="ctr" rtl="0" fontAlgn="base">
        <a:spcBef>
          <a:spcPct val="0"/>
        </a:spcBef>
        <a:spcAft>
          <a:spcPct val="0"/>
        </a:spcAft>
        <a:defRPr sz="7200">
          <a:solidFill>
            <a:schemeClr val="tx2"/>
          </a:solidFill>
          <a:latin typeface="Arial Black" pitchFamily="34" charset="0"/>
        </a:defRPr>
      </a:lvl6pPr>
      <a:lvl7pPr marL="761970" algn="ctr" rtl="0" fontAlgn="base">
        <a:spcBef>
          <a:spcPct val="0"/>
        </a:spcBef>
        <a:spcAft>
          <a:spcPct val="0"/>
        </a:spcAft>
        <a:defRPr sz="7200">
          <a:solidFill>
            <a:schemeClr val="tx2"/>
          </a:solidFill>
          <a:latin typeface="Arial Black" pitchFamily="34" charset="0"/>
        </a:defRPr>
      </a:lvl7pPr>
      <a:lvl8pPr marL="1142954" algn="ctr" rtl="0" fontAlgn="base">
        <a:spcBef>
          <a:spcPct val="0"/>
        </a:spcBef>
        <a:spcAft>
          <a:spcPct val="0"/>
        </a:spcAft>
        <a:defRPr sz="7200">
          <a:solidFill>
            <a:schemeClr val="tx2"/>
          </a:solidFill>
          <a:latin typeface="Arial Black" pitchFamily="34" charset="0"/>
        </a:defRPr>
      </a:lvl8pPr>
      <a:lvl9pPr marL="1523939" algn="ctr" rtl="0" fontAlgn="base">
        <a:spcBef>
          <a:spcPct val="0"/>
        </a:spcBef>
        <a:spcAft>
          <a:spcPct val="0"/>
        </a:spcAft>
        <a:defRPr sz="7200">
          <a:solidFill>
            <a:schemeClr val="tx2"/>
          </a:solidFill>
          <a:latin typeface="Arial Black" pitchFamily="34" charset="0"/>
        </a:defRPr>
      </a:lvl9pPr>
    </p:titleStyle>
    <p:bodyStyle>
      <a:lvl1pPr marL="284163" indent="-284163" algn="l" rtl="0" eaLnBrk="0" fontAlgn="base" hangingPunct="0">
        <a:spcBef>
          <a:spcPct val="20000"/>
        </a:spcBef>
        <a:spcAft>
          <a:spcPct val="0"/>
        </a:spcAft>
        <a:buChar char="•"/>
        <a:defRPr sz="2400">
          <a:solidFill>
            <a:schemeClr val="tx1"/>
          </a:solidFill>
          <a:latin typeface="+mn-lt"/>
          <a:ea typeface="+mn-ea"/>
          <a:cs typeface="+mn-cs"/>
        </a:defRPr>
      </a:lvl1pPr>
      <a:lvl2pPr marL="615950" indent="-234950" algn="l" rtl="0" eaLnBrk="0" fontAlgn="base" hangingPunct="0">
        <a:spcBef>
          <a:spcPct val="20000"/>
        </a:spcBef>
        <a:spcAft>
          <a:spcPct val="0"/>
        </a:spcAft>
        <a:buChar char="–"/>
        <a:defRPr sz="2400">
          <a:solidFill>
            <a:schemeClr val="tx1"/>
          </a:solidFill>
          <a:latin typeface="+mn-lt"/>
        </a:defRPr>
      </a:lvl2pPr>
      <a:lvl3pPr marL="950913" indent="-188913" algn="l" rtl="0" eaLnBrk="0" fontAlgn="base" hangingPunct="0">
        <a:spcBef>
          <a:spcPct val="20000"/>
        </a:spcBef>
        <a:spcAft>
          <a:spcPct val="0"/>
        </a:spcAft>
        <a:buChar char="•"/>
        <a:defRPr sz="2000">
          <a:solidFill>
            <a:schemeClr val="tx1"/>
          </a:solidFill>
          <a:latin typeface="+mn-lt"/>
        </a:defRPr>
      </a:lvl3pPr>
      <a:lvl4pPr marL="1331913" indent="-188913" algn="l" rtl="0" eaLnBrk="0" fontAlgn="base" hangingPunct="0">
        <a:spcBef>
          <a:spcPct val="20000"/>
        </a:spcBef>
        <a:spcAft>
          <a:spcPct val="0"/>
        </a:spcAft>
        <a:buChar char="–"/>
        <a:defRPr sz="1600">
          <a:solidFill>
            <a:schemeClr val="tx1"/>
          </a:solidFill>
          <a:latin typeface="+mn-lt"/>
        </a:defRPr>
      </a:lvl4pPr>
      <a:lvl5pPr marL="1712913" indent="-188913" algn="l" rtl="0" eaLnBrk="0" fontAlgn="base" hangingPunct="0">
        <a:spcBef>
          <a:spcPct val="20000"/>
        </a:spcBef>
        <a:spcAft>
          <a:spcPct val="0"/>
        </a:spcAft>
        <a:buChar char="»"/>
        <a:defRPr sz="1600">
          <a:solidFill>
            <a:schemeClr val="tx1"/>
          </a:solidFill>
          <a:latin typeface="+mn-lt"/>
        </a:defRPr>
      </a:lvl5pPr>
      <a:lvl6pPr marL="2095416" indent="-190492" algn="l" rtl="0" fontAlgn="base">
        <a:spcBef>
          <a:spcPct val="20000"/>
        </a:spcBef>
        <a:spcAft>
          <a:spcPct val="0"/>
        </a:spcAft>
        <a:buChar char="»"/>
        <a:defRPr sz="1600">
          <a:solidFill>
            <a:schemeClr val="tx1"/>
          </a:solidFill>
          <a:latin typeface="+mn-lt"/>
        </a:defRPr>
      </a:lvl6pPr>
      <a:lvl7pPr marL="2476401" indent="-190492" algn="l" rtl="0" fontAlgn="base">
        <a:spcBef>
          <a:spcPct val="20000"/>
        </a:spcBef>
        <a:spcAft>
          <a:spcPct val="0"/>
        </a:spcAft>
        <a:buChar char="»"/>
        <a:defRPr sz="1600">
          <a:solidFill>
            <a:schemeClr val="tx1"/>
          </a:solidFill>
          <a:latin typeface="+mn-lt"/>
        </a:defRPr>
      </a:lvl7pPr>
      <a:lvl8pPr marL="2857386" indent="-190492" algn="l" rtl="0" fontAlgn="base">
        <a:spcBef>
          <a:spcPct val="20000"/>
        </a:spcBef>
        <a:spcAft>
          <a:spcPct val="0"/>
        </a:spcAft>
        <a:buChar char="»"/>
        <a:defRPr sz="1600">
          <a:solidFill>
            <a:schemeClr val="tx1"/>
          </a:solidFill>
          <a:latin typeface="+mn-lt"/>
        </a:defRPr>
      </a:lvl8pPr>
      <a:lvl9pPr marL="3238370" indent="-190492" algn="l" rtl="0" fontAlgn="base">
        <a:spcBef>
          <a:spcPct val="20000"/>
        </a:spcBef>
        <a:spcAft>
          <a:spcPct val="0"/>
        </a:spcAft>
        <a:buChar char="»"/>
        <a:defRPr sz="1600">
          <a:solidFill>
            <a:schemeClr val="tx1"/>
          </a:solidFill>
          <a:latin typeface="+mn-lt"/>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0" y="0"/>
            <a:ext cx="36576000" cy="4000500"/>
          </a:xfrm>
          <a:prstGeom prst="rect">
            <a:avLst/>
          </a:prstGeom>
          <a:solidFill>
            <a:schemeClr val="accent1"/>
          </a:solidFill>
          <a:ln w="9525">
            <a:solidFill>
              <a:schemeClr val="tx1"/>
            </a:solidFill>
            <a:miter lim="800000"/>
            <a:headEnd/>
            <a:tailEnd/>
          </a:ln>
          <a:effectLst/>
        </p:spPr>
        <p:txBody>
          <a:bodyPr wrap="none" lIns="76197" tIns="38098" rIns="76197" bIns="38098" anchor="ctr"/>
          <a:lstStyle/>
          <a:p>
            <a:pPr>
              <a:defRPr/>
            </a:pPr>
            <a:endParaRPr lang="en-US">
              <a:cs typeface="+mn-cs"/>
            </a:endParaRPr>
          </a:p>
        </p:txBody>
      </p:sp>
      <p:sp>
        <p:nvSpPr>
          <p:cNvPr id="181251" name="Rectangle 3"/>
          <p:cNvSpPr>
            <a:spLocks noChangeArrowheads="1"/>
          </p:cNvSpPr>
          <p:nvPr/>
        </p:nvSpPr>
        <p:spPr bwMode="auto">
          <a:xfrm>
            <a:off x="577850" y="4699000"/>
            <a:ext cx="35306000" cy="22136100"/>
          </a:xfrm>
          <a:prstGeom prst="rect">
            <a:avLst/>
          </a:prstGeom>
          <a:solidFill>
            <a:schemeClr val="accent1"/>
          </a:solidFill>
          <a:ln w="9525">
            <a:solidFill>
              <a:schemeClr val="tx1"/>
            </a:solidFill>
            <a:miter lim="800000"/>
            <a:headEnd/>
            <a:tailEnd/>
          </a:ln>
          <a:effectLst/>
        </p:spPr>
        <p:txBody>
          <a:bodyPr wrap="none" lIns="76197" tIns="38098" rIns="76197" bIns="38098" anchor="ctr"/>
          <a:lstStyle/>
          <a:p>
            <a:pPr>
              <a:defRPr/>
            </a:pPr>
            <a:endParaRPr lang="en-US">
              <a:cs typeface="+mn-cs"/>
            </a:endParaRPr>
          </a:p>
        </p:txBody>
      </p:sp>
      <p:sp>
        <p:nvSpPr>
          <p:cNvPr id="181252" name="Rectangle 4"/>
          <p:cNvSpPr>
            <a:spLocks noChangeArrowheads="1"/>
          </p:cNvSpPr>
          <p:nvPr/>
        </p:nvSpPr>
        <p:spPr bwMode="auto">
          <a:xfrm>
            <a:off x="0" y="4000500"/>
            <a:ext cx="36576000" cy="107950"/>
          </a:xfrm>
          <a:prstGeom prst="rect">
            <a:avLst/>
          </a:prstGeom>
          <a:solidFill>
            <a:srgbClr val="660000"/>
          </a:solidFill>
          <a:ln w="9525">
            <a:noFill/>
            <a:miter lim="800000"/>
            <a:headEnd/>
            <a:tailEnd/>
          </a:ln>
          <a:effectLst/>
        </p:spPr>
        <p:txBody>
          <a:bodyPr wrap="none" lIns="76197" tIns="38098" rIns="76197" bIns="38098" anchor="ctr"/>
          <a:lstStyle/>
          <a:p>
            <a:pPr>
              <a:defRPr/>
            </a:pPr>
            <a:endParaRPr lang="en-US">
              <a:cs typeface="+mn-cs"/>
            </a:endParaRPr>
          </a:p>
        </p:txBody>
      </p:sp>
      <p:sp>
        <p:nvSpPr>
          <p:cNvPr id="181253" name="Text Box 5"/>
          <p:cNvSpPr txBox="1">
            <a:spLocks noChangeArrowheads="1"/>
          </p:cNvSpPr>
          <p:nvPr/>
        </p:nvSpPr>
        <p:spPr bwMode="auto">
          <a:xfrm>
            <a:off x="508000" y="27038300"/>
            <a:ext cx="2095500" cy="257175"/>
          </a:xfrm>
          <a:prstGeom prst="rect">
            <a:avLst/>
          </a:prstGeom>
          <a:noFill/>
          <a:ln w="9525">
            <a:noFill/>
            <a:miter lim="800000"/>
            <a:headEnd/>
            <a:tailEnd/>
          </a:ln>
          <a:effectLst/>
        </p:spPr>
        <p:txBody>
          <a:bodyPr lIns="76053" tIns="38018" rIns="76053" bIns="38018">
            <a:spAutoFit/>
          </a:bodyPr>
          <a:lstStyle/>
          <a:p>
            <a:pPr eaLnBrk="0" hangingPunct="0">
              <a:lnSpc>
                <a:spcPct val="65000"/>
              </a:lnSpc>
              <a:spcBef>
                <a:spcPct val="50000"/>
              </a:spcBef>
              <a:defRPr/>
            </a:pPr>
            <a:r>
              <a:rPr lang="en-US" sz="400" b="1" dirty="0">
                <a:solidFill>
                  <a:schemeClr val="bg2"/>
                </a:solidFill>
                <a:latin typeface="Arial" charset="0"/>
                <a:cs typeface="+mn-cs"/>
              </a:rPr>
              <a:t>POSTER TEMPLATE BY:</a:t>
            </a:r>
          </a:p>
          <a:p>
            <a:pPr eaLnBrk="0" hangingPunct="0">
              <a:lnSpc>
                <a:spcPct val="65000"/>
              </a:lnSpc>
              <a:spcBef>
                <a:spcPct val="50000"/>
              </a:spcBef>
              <a:defRPr/>
            </a:pPr>
            <a:r>
              <a:rPr lang="en-US" sz="800" b="1" dirty="0">
                <a:solidFill>
                  <a:schemeClr val="bg2"/>
                </a:solidFill>
                <a:latin typeface="Arial" charset="0"/>
                <a:cs typeface="+mn-cs"/>
              </a:rPr>
              <a:t>www.PosterPresentations.com</a:t>
            </a:r>
          </a:p>
        </p:txBody>
      </p:sp>
      <p:sp>
        <p:nvSpPr>
          <p:cNvPr id="3078" name="Rectangle 6"/>
          <p:cNvSpPr>
            <a:spLocks noGrp="1" noChangeArrowheads="1"/>
          </p:cNvSpPr>
          <p:nvPr>
            <p:ph type="title"/>
          </p:nvPr>
        </p:nvSpPr>
        <p:spPr bwMode="auto">
          <a:xfrm>
            <a:off x="800100" y="1060450"/>
            <a:ext cx="34937700" cy="183515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3079" name="Rectangle 7"/>
          <p:cNvSpPr>
            <a:spLocks noGrp="1" noChangeArrowheads="1"/>
          </p:cNvSpPr>
          <p:nvPr>
            <p:ph type="body" idx="1"/>
          </p:nvPr>
        </p:nvSpPr>
        <p:spPr bwMode="auto">
          <a:xfrm>
            <a:off x="577850" y="4699000"/>
            <a:ext cx="35159950" cy="2213610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p:nvSpPr>
        <p:spPr bwMode="auto">
          <a:xfrm>
            <a:off x="0" y="0"/>
            <a:ext cx="36576000" cy="27432000"/>
          </a:xfrm>
          <a:prstGeom prst="rect">
            <a:avLst/>
          </a:prstGeom>
          <a:noFill/>
          <a:ln w="3175">
            <a:solidFill>
              <a:schemeClr val="tx2"/>
            </a:solidFill>
            <a:miter lim="800000"/>
            <a:headEnd/>
            <a:tailEnd/>
          </a:ln>
          <a:effectLst/>
        </p:spPr>
        <p:txBody>
          <a:bodyPr wrap="none" lIns="76197" tIns="38098" rIns="76197" bIns="38098" anchor="ctr"/>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7200">
          <a:solidFill>
            <a:schemeClr val="tx2"/>
          </a:solidFill>
          <a:latin typeface="+mj-lt"/>
          <a:ea typeface="+mj-ea"/>
          <a:cs typeface="+mj-cs"/>
        </a:defRPr>
      </a:lvl1pPr>
      <a:lvl2pPr algn="ctr" rtl="0" eaLnBrk="0" fontAlgn="base" hangingPunct="0">
        <a:spcBef>
          <a:spcPct val="0"/>
        </a:spcBef>
        <a:spcAft>
          <a:spcPct val="0"/>
        </a:spcAft>
        <a:defRPr sz="7200">
          <a:solidFill>
            <a:schemeClr val="tx2"/>
          </a:solidFill>
          <a:latin typeface="Arial Black" pitchFamily="34" charset="0"/>
        </a:defRPr>
      </a:lvl2pPr>
      <a:lvl3pPr algn="ctr" rtl="0" eaLnBrk="0" fontAlgn="base" hangingPunct="0">
        <a:spcBef>
          <a:spcPct val="0"/>
        </a:spcBef>
        <a:spcAft>
          <a:spcPct val="0"/>
        </a:spcAft>
        <a:defRPr sz="7200">
          <a:solidFill>
            <a:schemeClr val="tx2"/>
          </a:solidFill>
          <a:latin typeface="Arial Black" pitchFamily="34" charset="0"/>
        </a:defRPr>
      </a:lvl3pPr>
      <a:lvl4pPr algn="ctr" rtl="0" eaLnBrk="0" fontAlgn="base" hangingPunct="0">
        <a:spcBef>
          <a:spcPct val="0"/>
        </a:spcBef>
        <a:spcAft>
          <a:spcPct val="0"/>
        </a:spcAft>
        <a:defRPr sz="7200">
          <a:solidFill>
            <a:schemeClr val="tx2"/>
          </a:solidFill>
          <a:latin typeface="Arial Black" pitchFamily="34" charset="0"/>
        </a:defRPr>
      </a:lvl4pPr>
      <a:lvl5pPr algn="ctr" rtl="0" eaLnBrk="0" fontAlgn="base" hangingPunct="0">
        <a:spcBef>
          <a:spcPct val="0"/>
        </a:spcBef>
        <a:spcAft>
          <a:spcPct val="0"/>
        </a:spcAft>
        <a:defRPr sz="7200">
          <a:solidFill>
            <a:schemeClr val="tx2"/>
          </a:solidFill>
          <a:latin typeface="Arial Black" pitchFamily="34" charset="0"/>
        </a:defRPr>
      </a:lvl5pPr>
      <a:lvl6pPr marL="380985" algn="ctr" rtl="0" fontAlgn="base">
        <a:spcBef>
          <a:spcPct val="0"/>
        </a:spcBef>
        <a:spcAft>
          <a:spcPct val="0"/>
        </a:spcAft>
        <a:defRPr sz="7200">
          <a:solidFill>
            <a:schemeClr val="tx2"/>
          </a:solidFill>
          <a:latin typeface="Arial Black" pitchFamily="34" charset="0"/>
        </a:defRPr>
      </a:lvl6pPr>
      <a:lvl7pPr marL="761970" algn="ctr" rtl="0" fontAlgn="base">
        <a:spcBef>
          <a:spcPct val="0"/>
        </a:spcBef>
        <a:spcAft>
          <a:spcPct val="0"/>
        </a:spcAft>
        <a:defRPr sz="7200">
          <a:solidFill>
            <a:schemeClr val="tx2"/>
          </a:solidFill>
          <a:latin typeface="Arial Black" pitchFamily="34" charset="0"/>
        </a:defRPr>
      </a:lvl7pPr>
      <a:lvl8pPr marL="1142954" algn="ctr" rtl="0" fontAlgn="base">
        <a:spcBef>
          <a:spcPct val="0"/>
        </a:spcBef>
        <a:spcAft>
          <a:spcPct val="0"/>
        </a:spcAft>
        <a:defRPr sz="7200">
          <a:solidFill>
            <a:schemeClr val="tx2"/>
          </a:solidFill>
          <a:latin typeface="Arial Black" pitchFamily="34" charset="0"/>
        </a:defRPr>
      </a:lvl8pPr>
      <a:lvl9pPr marL="1523939" algn="ctr" rtl="0" fontAlgn="base">
        <a:spcBef>
          <a:spcPct val="0"/>
        </a:spcBef>
        <a:spcAft>
          <a:spcPct val="0"/>
        </a:spcAft>
        <a:defRPr sz="7200">
          <a:solidFill>
            <a:schemeClr val="tx2"/>
          </a:solidFill>
          <a:latin typeface="Arial Black" pitchFamily="34" charset="0"/>
        </a:defRPr>
      </a:lvl9pPr>
    </p:titleStyle>
    <p:bodyStyle>
      <a:lvl1pPr marL="284163" indent="-284163" algn="l" rtl="0" eaLnBrk="0" fontAlgn="base" hangingPunct="0">
        <a:spcBef>
          <a:spcPct val="20000"/>
        </a:spcBef>
        <a:spcAft>
          <a:spcPct val="0"/>
        </a:spcAft>
        <a:buChar char="•"/>
        <a:defRPr sz="2400">
          <a:solidFill>
            <a:schemeClr val="tx1"/>
          </a:solidFill>
          <a:latin typeface="+mn-lt"/>
          <a:ea typeface="+mn-ea"/>
          <a:cs typeface="+mn-cs"/>
        </a:defRPr>
      </a:lvl1pPr>
      <a:lvl2pPr marL="615950" indent="-234950" algn="l" rtl="0" eaLnBrk="0" fontAlgn="base" hangingPunct="0">
        <a:spcBef>
          <a:spcPct val="20000"/>
        </a:spcBef>
        <a:spcAft>
          <a:spcPct val="0"/>
        </a:spcAft>
        <a:buChar char="–"/>
        <a:defRPr sz="2400">
          <a:solidFill>
            <a:schemeClr val="tx1"/>
          </a:solidFill>
          <a:latin typeface="+mn-lt"/>
        </a:defRPr>
      </a:lvl2pPr>
      <a:lvl3pPr marL="950913" indent="-188913" algn="l" rtl="0" eaLnBrk="0" fontAlgn="base" hangingPunct="0">
        <a:spcBef>
          <a:spcPct val="20000"/>
        </a:spcBef>
        <a:spcAft>
          <a:spcPct val="0"/>
        </a:spcAft>
        <a:buChar char="•"/>
        <a:defRPr sz="2000">
          <a:solidFill>
            <a:schemeClr val="tx1"/>
          </a:solidFill>
          <a:latin typeface="+mn-lt"/>
        </a:defRPr>
      </a:lvl3pPr>
      <a:lvl4pPr marL="1331913" indent="-188913" algn="l" rtl="0" eaLnBrk="0" fontAlgn="base" hangingPunct="0">
        <a:spcBef>
          <a:spcPct val="20000"/>
        </a:spcBef>
        <a:spcAft>
          <a:spcPct val="0"/>
        </a:spcAft>
        <a:buChar char="–"/>
        <a:defRPr sz="1600">
          <a:solidFill>
            <a:schemeClr val="tx1"/>
          </a:solidFill>
          <a:latin typeface="+mn-lt"/>
        </a:defRPr>
      </a:lvl4pPr>
      <a:lvl5pPr marL="1712913" indent="-188913" algn="l" rtl="0" eaLnBrk="0" fontAlgn="base" hangingPunct="0">
        <a:spcBef>
          <a:spcPct val="20000"/>
        </a:spcBef>
        <a:spcAft>
          <a:spcPct val="0"/>
        </a:spcAft>
        <a:buChar char="»"/>
        <a:defRPr sz="1600">
          <a:solidFill>
            <a:schemeClr val="tx1"/>
          </a:solidFill>
          <a:latin typeface="+mn-lt"/>
        </a:defRPr>
      </a:lvl5pPr>
      <a:lvl6pPr marL="2095416" indent="-190492" algn="l" rtl="0" fontAlgn="base">
        <a:spcBef>
          <a:spcPct val="20000"/>
        </a:spcBef>
        <a:spcAft>
          <a:spcPct val="0"/>
        </a:spcAft>
        <a:buChar char="»"/>
        <a:defRPr sz="1600">
          <a:solidFill>
            <a:schemeClr val="tx1"/>
          </a:solidFill>
          <a:latin typeface="+mn-lt"/>
        </a:defRPr>
      </a:lvl6pPr>
      <a:lvl7pPr marL="2476401" indent="-190492" algn="l" rtl="0" fontAlgn="base">
        <a:spcBef>
          <a:spcPct val="20000"/>
        </a:spcBef>
        <a:spcAft>
          <a:spcPct val="0"/>
        </a:spcAft>
        <a:buChar char="»"/>
        <a:defRPr sz="1600">
          <a:solidFill>
            <a:schemeClr val="tx1"/>
          </a:solidFill>
          <a:latin typeface="+mn-lt"/>
        </a:defRPr>
      </a:lvl7pPr>
      <a:lvl8pPr marL="2857386" indent="-190492" algn="l" rtl="0" fontAlgn="base">
        <a:spcBef>
          <a:spcPct val="20000"/>
        </a:spcBef>
        <a:spcAft>
          <a:spcPct val="0"/>
        </a:spcAft>
        <a:buChar char="»"/>
        <a:defRPr sz="1600">
          <a:solidFill>
            <a:schemeClr val="tx1"/>
          </a:solidFill>
          <a:latin typeface="+mn-lt"/>
        </a:defRPr>
      </a:lvl8pPr>
      <a:lvl9pPr marL="3238370" indent="-190492" algn="l" rtl="0" fontAlgn="base">
        <a:spcBef>
          <a:spcPct val="20000"/>
        </a:spcBef>
        <a:spcAft>
          <a:spcPct val="0"/>
        </a:spcAft>
        <a:buChar char="»"/>
        <a:defRPr sz="1600">
          <a:solidFill>
            <a:schemeClr val="tx1"/>
          </a:solidFill>
          <a:latin typeface="+mn-lt"/>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5"/>
          <p:cNvSpPr>
            <a:spLocks noChangeArrowheads="1"/>
          </p:cNvSpPr>
          <p:nvPr/>
        </p:nvSpPr>
        <p:spPr bwMode="auto">
          <a:xfrm>
            <a:off x="571500" y="275844"/>
            <a:ext cx="35306000" cy="3554638"/>
          </a:xfrm>
          <a:prstGeom prst="rect">
            <a:avLst/>
          </a:prstGeom>
          <a:noFill/>
          <a:ln w="9525">
            <a:noFill/>
            <a:miter lim="800000"/>
            <a:headEnd/>
            <a:tailEnd/>
          </a:ln>
        </p:spPr>
        <p:txBody>
          <a:bodyPr lIns="76033" tIns="38010" rIns="76033" bIns="38010">
            <a:spAutoFit/>
          </a:bodyPr>
          <a:lstStyle/>
          <a:p>
            <a:pPr algn="ctr" eaLnBrk="0" hangingPunct="0">
              <a:defRPr/>
            </a:pPr>
            <a:r>
              <a:rPr lang="en-US" sz="7200" b="1" dirty="0">
                <a:solidFill>
                  <a:srgbClr val="FFFFFF"/>
                </a:solidFill>
                <a:latin typeface="Arial" charset="0"/>
                <a:cs typeface="+mn-cs"/>
              </a:rPr>
              <a:t>Network Design and DDoS Attack on Cloud Network</a:t>
            </a:r>
          </a:p>
          <a:p>
            <a:pPr algn="ctr" eaLnBrk="0" hangingPunct="0">
              <a:defRPr/>
            </a:pPr>
            <a:r>
              <a:rPr lang="en-US" sz="5400" b="1" dirty="0">
                <a:solidFill>
                  <a:srgbClr val="FFFFFF"/>
                </a:solidFill>
                <a:latin typeface="Arial" charset="0"/>
              </a:rPr>
              <a:t>Dhruvin Shah &amp; Gulmeen Kaur </a:t>
            </a:r>
            <a:r>
              <a:rPr lang="en-US" sz="5400" b="1" dirty="0" err="1">
                <a:solidFill>
                  <a:srgbClr val="FFFFFF"/>
                </a:solidFill>
                <a:latin typeface="Arial" charset="0"/>
              </a:rPr>
              <a:t>Purewal</a:t>
            </a:r>
            <a:endParaRPr lang="en-US" sz="5400" b="1" dirty="0">
              <a:solidFill>
                <a:srgbClr val="FFFFFF"/>
              </a:solidFill>
              <a:latin typeface="Arial" charset="0"/>
            </a:endParaRPr>
          </a:p>
          <a:p>
            <a:pPr algn="ctr" eaLnBrk="0" hangingPunct="0">
              <a:defRPr/>
            </a:pPr>
            <a:r>
              <a:rPr lang="en-US" sz="4800" b="1" dirty="0">
                <a:solidFill>
                  <a:srgbClr val="FFFFFF"/>
                </a:solidFill>
                <a:latin typeface="Arial" charset="0"/>
              </a:rPr>
              <a:t>Project Advisor: Prof. Morris Jones</a:t>
            </a:r>
            <a:br>
              <a:rPr lang="en-US" sz="4000" b="1" dirty="0">
                <a:solidFill>
                  <a:srgbClr val="FFFFFF"/>
                </a:solidFill>
                <a:latin typeface="Arial" charset="0"/>
              </a:rPr>
            </a:br>
            <a:r>
              <a:rPr lang="en-US" sz="4800" b="1" dirty="0">
                <a:solidFill>
                  <a:srgbClr val="FFFFFF"/>
                </a:solidFill>
                <a:latin typeface="Arial" charset="0"/>
              </a:rPr>
              <a:t>Electrical Engineering Department, San José State University, San Jose, California 95192</a:t>
            </a:r>
          </a:p>
        </p:txBody>
      </p:sp>
      <p:sp>
        <p:nvSpPr>
          <p:cNvPr id="4099" name="Text Box 7"/>
          <p:cNvSpPr txBox="1">
            <a:spLocks noChangeArrowheads="1"/>
          </p:cNvSpPr>
          <p:nvPr/>
        </p:nvSpPr>
        <p:spPr bwMode="auto">
          <a:xfrm>
            <a:off x="571500" y="4699000"/>
            <a:ext cx="8318500" cy="492125"/>
          </a:xfrm>
          <a:prstGeom prst="rect">
            <a:avLst/>
          </a:prstGeom>
          <a:solidFill>
            <a:schemeClr val="accent2"/>
          </a:solidFill>
          <a:ln w="9525">
            <a:noFill/>
            <a:miter lim="800000"/>
            <a:headEnd/>
            <a:tailEnd/>
          </a:ln>
        </p:spPr>
        <p:txBody>
          <a:bodyPr lIns="76053" tIns="38018" rIns="76053" bIns="38018">
            <a:spAutoFit/>
          </a:bodyPr>
          <a:lstStyle/>
          <a:p>
            <a:pPr algn="ctr" eaLnBrk="0" hangingPunct="0">
              <a:spcBef>
                <a:spcPct val="50000"/>
              </a:spcBef>
            </a:pPr>
            <a:r>
              <a:rPr lang="en-US" sz="2700" b="1">
                <a:solidFill>
                  <a:srgbClr val="F8F8F8"/>
                </a:solidFill>
              </a:rPr>
              <a:t>Introduction</a:t>
            </a:r>
          </a:p>
        </p:txBody>
      </p:sp>
      <p:sp>
        <p:nvSpPr>
          <p:cNvPr id="4100" name="Text Box 14"/>
          <p:cNvSpPr txBox="1">
            <a:spLocks noChangeArrowheads="1"/>
          </p:cNvSpPr>
          <p:nvPr/>
        </p:nvSpPr>
        <p:spPr bwMode="auto">
          <a:xfrm>
            <a:off x="577850" y="4953000"/>
            <a:ext cx="8318500" cy="9264044"/>
          </a:xfrm>
          <a:prstGeom prst="rect">
            <a:avLst/>
          </a:prstGeom>
          <a:noFill/>
          <a:ln w="9525">
            <a:noFill/>
            <a:miter lim="800000"/>
            <a:headEnd/>
            <a:tailEnd/>
          </a:ln>
        </p:spPr>
        <p:txBody>
          <a:bodyPr lIns="380985" tIns="380985" rIns="380985" bIns="380985">
            <a:spAutoFit/>
          </a:bodyPr>
          <a:lstStyle/>
          <a:p>
            <a:r>
              <a:rPr lang="en-US" dirty="0"/>
              <a:t>DDoS attacks are an immediate concern for organizations and small to large sized businesses. Criminal enterprises, hackers and cyber terrorists play with and launch DDoS attacks to gain profit as well as to include fun element in their lives. DDoS attack can be launched by flooding the target machine with malicious traffic to exhaust existing resources, thus making the system go offline. DDoS attack is a cyber-attack that focus on depleting the existing network resources temporarily or indefinitely thus making them unavailable to the legitimate users. DDoS mainly introduce the concept of flooding the victim with incoming traffic from hundreds or thousands of users, potentially cutting the legitimate user access to resources. The idea behind DDoS is use of multiple unique IP addresses making them difficult to trace back to the attacker. DDoS attacks have scaled largely over time with the attacks in 2016 exceeding almost a terabit per second.</a:t>
            </a:r>
          </a:p>
          <a:p>
            <a:r>
              <a:rPr lang="en-US" dirty="0"/>
              <a:t>The symptoms of a network infected by DDoS attack include unusually slow network performance, dramatic increase of spam emails, unavailability of a standard website/ inability to access a website, inability to access a wired/wireless internet connection. The scalability of these attacks may result in the inaccessibility of entire geographical region to the internet connection or inaccessibility to a website.</a:t>
            </a:r>
          </a:p>
          <a:p>
            <a:br>
              <a:rPr lang="en-US" sz="1200" dirty="0"/>
            </a:br>
            <a:endParaRPr lang="en-US" sz="1200" dirty="0"/>
          </a:p>
        </p:txBody>
      </p:sp>
      <p:sp>
        <p:nvSpPr>
          <p:cNvPr id="4101" name="Text Box 388"/>
          <p:cNvSpPr txBox="1">
            <a:spLocks noChangeArrowheads="1"/>
          </p:cNvSpPr>
          <p:nvPr/>
        </p:nvSpPr>
        <p:spPr bwMode="auto">
          <a:xfrm>
            <a:off x="571500" y="16870143"/>
            <a:ext cx="8318500" cy="492125"/>
          </a:xfrm>
          <a:prstGeom prst="rect">
            <a:avLst/>
          </a:prstGeom>
          <a:solidFill>
            <a:schemeClr val="accent2"/>
          </a:solidFill>
          <a:ln w="9525">
            <a:noFill/>
            <a:miter lim="800000"/>
            <a:headEnd/>
            <a:tailEnd/>
          </a:ln>
        </p:spPr>
        <p:txBody>
          <a:bodyPr lIns="76053" tIns="38018" rIns="76053" bIns="38018">
            <a:spAutoFit/>
          </a:bodyPr>
          <a:lstStyle/>
          <a:p>
            <a:pPr algn="ctr" eaLnBrk="0" hangingPunct="0">
              <a:spcBef>
                <a:spcPct val="50000"/>
              </a:spcBef>
            </a:pPr>
            <a:r>
              <a:rPr lang="en-US" sz="2700" b="1" dirty="0">
                <a:solidFill>
                  <a:srgbClr val="F8F8F8"/>
                </a:solidFill>
              </a:rPr>
              <a:t>Methodology</a:t>
            </a:r>
          </a:p>
        </p:txBody>
      </p:sp>
      <p:sp>
        <p:nvSpPr>
          <p:cNvPr id="4102" name="Text Box 405"/>
          <p:cNvSpPr txBox="1">
            <a:spLocks noChangeArrowheads="1"/>
          </p:cNvSpPr>
          <p:nvPr/>
        </p:nvSpPr>
        <p:spPr bwMode="auto">
          <a:xfrm>
            <a:off x="18561050" y="4714875"/>
            <a:ext cx="8318500" cy="492125"/>
          </a:xfrm>
          <a:prstGeom prst="rect">
            <a:avLst/>
          </a:prstGeom>
          <a:solidFill>
            <a:schemeClr val="accent2"/>
          </a:solidFill>
          <a:ln w="9525">
            <a:noFill/>
            <a:miter lim="800000"/>
            <a:headEnd/>
            <a:tailEnd/>
          </a:ln>
        </p:spPr>
        <p:txBody>
          <a:bodyPr lIns="76053" tIns="38018" rIns="76053" bIns="38018">
            <a:spAutoFit/>
          </a:bodyPr>
          <a:lstStyle/>
          <a:p>
            <a:pPr algn="ctr" eaLnBrk="0" hangingPunct="0">
              <a:spcBef>
                <a:spcPct val="50000"/>
              </a:spcBef>
            </a:pPr>
            <a:r>
              <a:rPr lang="en-US" sz="2700" b="1">
                <a:solidFill>
                  <a:srgbClr val="F8F8F8"/>
                </a:solidFill>
              </a:rPr>
              <a:t>Results</a:t>
            </a:r>
          </a:p>
        </p:txBody>
      </p:sp>
      <p:sp>
        <p:nvSpPr>
          <p:cNvPr id="4103" name="Text Box 478"/>
          <p:cNvSpPr txBox="1">
            <a:spLocks noChangeArrowheads="1"/>
          </p:cNvSpPr>
          <p:nvPr/>
        </p:nvSpPr>
        <p:spPr bwMode="auto">
          <a:xfrm>
            <a:off x="27575481" y="12813412"/>
            <a:ext cx="8318500" cy="492125"/>
          </a:xfrm>
          <a:prstGeom prst="rect">
            <a:avLst/>
          </a:prstGeom>
          <a:solidFill>
            <a:schemeClr val="accent2"/>
          </a:solidFill>
          <a:ln w="9525">
            <a:noFill/>
            <a:miter lim="800000"/>
            <a:headEnd/>
            <a:tailEnd/>
          </a:ln>
        </p:spPr>
        <p:txBody>
          <a:bodyPr lIns="76053" tIns="38018" rIns="76053" bIns="38018">
            <a:spAutoFit/>
          </a:bodyPr>
          <a:lstStyle/>
          <a:p>
            <a:pPr algn="ctr" eaLnBrk="0" hangingPunct="0">
              <a:spcBef>
                <a:spcPct val="50000"/>
              </a:spcBef>
            </a:pPr>
            <a:r>
              <a:rPr lang="en-US" sz="2700" b="1" dirty="0">
                <a:solidFill>
                  <a:srgbClr val="F8F8F8"/>
                </a:solidFill>
              </a:rPr>
              <a:t>Summary</a:t>
            </a:r>
          </a:p>
        </p:txBody>
      </p:sp>
      <p:sp>
        <p:nvSpPr>
          <p:cNvPr id="4104" name="Text Box 479"/>
          <p:cNvSpPr txBox="1">
            <a:spLocks noChangeArrowheads="1"/>
          </p:cNvSpPr>
          <p:nvPr/>
        </p:nvSpPr>
        <p:spPr bwMode="auto">
          <a:xfrm>
            <a:off x="27565350" y="17458187"/>
            <a:ext cx="8318500" cy="492125"/>
          </a:xfrm>
          <a:prstGeom prst="rect">
            <a:avLst/>
          </a:prstGeom>
          <a:solidFill>
            <a:schemeClr val="accent2"/>
          </a:solidFill>
          <a:ln w="9525">
            <a:noFill/>
            <a:miter lim="800000"/>
            <a:headEnd/>
            <a:tailEnd/>
          </a:ln>
        </p:spPr>
        <p:txBody>
          <a:bodyPr lIns="76053" tIns="38018" rIns="76053" bIns="38018">
            <a:spAutoFit/>
          </a:bodyPr>
          <a:lstStyle/>
          <a:p>
            <a:pPr algn="ctr" eaLnBrk="0" hangingPunct="0">
              <a:spcBef>
                <a:spcPct val="50000"/>
              </a:spcBef>
            </a:pPr>
            <a:r>
              <a:rPr lang="en-US" sz="2700" b="1" dirty="0">
                <a:solidFill>
                  <a:srgbClr val="F8F8F8"/>
                </a:solidFill>
              </a:rPr>
              <a:t>Key References</a:t>
            </a:r>
          </a:p>
        </p:txBody>
      </p:sp>
      <p:sp>
        <p:nvSpPr>
          <p:cNvPr id="4105" name="Text Box 480"/>
          <p:cNvSpPr txBox="1">
            <a:spLocks noChangeArrowheads="1"/>
          </p:cNvSpPr>
          <p:nvPr/>
        </p:nvSpPr>
        <p:spPr bwMode="auto">
          <a:xfrm>
            <a:off x="27565350" y="23782036"/>
            <a:ext cx="8318500" cy="492125"/>
          </a:xfrm>
          <a:prstGeom prst="rect">
            <a:avLst/>
          </a:prstGeom>
          <a:solidFill>
            <a:schemeClr val="accent2"/>
          </a:solidFill>
          <a:ln w="9525">
            <a:noFill/>
            <a:miter lim="800000"/>
            <a:headEnd/>
            <a:tailEnd/>
          </a:ln>
        </p:spPr>
        <p:txBody>
          <a:bodyPr lIns="76053" tIns="38018" rIns="76053" bIns="38018">
            <a:spAutoFit/>
          </a:bodyPr>
          <a:lstStyle/>
          <a:p>
            <a:pPr algn="ctr" eaLnBrk="0" hangingPunct="0">
              <a:spcBef>
                <a:spcPct val="50000"/>
              </a:spcBef>
            </a:pPr>
            <a:r>
              <a:rPr lang="en-US" sz="2700" b="1">
                <a:solidFill>
                  <a:srgbClr val="F8F8F8"/>
                </a:solidFill>
              </a:rPr>
              <a:t>Acknowledgements</a:t>
            </a:r>
          </a:p>
        </p:txBody>
      </p:sp>
      <p:sp>
        <p:nvSpPr>
          <p:cNvPr id="4106" name="Text Box 481"/>
          <p:cNvSpPr txBox="1">
            <a:spLocks noChangeArrowheads="1"/>
          </p:cNvSpPr>
          <p:nvPr/>
        </p:nvSpPr>
        <p:spPr bwMode="auto">
          <a:xfrm>
            <a:off x="27514008" y="13208570"/>
            <a:ext cx="8318500" cy="4462730"/>
          </a:xfrm>
          <a:prstGeom prst="rect">
            <a:avLst/>
          </a:prstGeom>
          <a:noFill/>
          <a:ln w="9525">
            <a:noFill/>
            <a:miter lim="800000"/>
            <a:headEnd/>
            <a:tailEnd/>
          </a:ln>
        </p:spPr>
        <p:txBody>
          <a:bodyPr lIns="380985" tIns="380985" rIns="380985" bIns="380985">
            <a:spAutoFit/>
          </a:bodyPr>
          <a:lstStyle/>
          <a:p>
            <a:r>
              <a:rPr lang="en-US" dirty="0"/>
              <a:t>First phase of the project involved building a network topology of 300+ nodes with a complex arrangement of star and p2p topology with CSMA nodes based on Network Simulator 3. </a:t>
            </a:r>
          </a:p>
          <a:p>
            <a:r>
              <a:rPr lang="en-US" dirty="0"/>
              <a:t>Second phase of the project was to generate randomized traffic  from outside network to the cloud network with a challenge of generating traffic similar to the real world traffic.</a:t>
            </a:r>
          </a:p>
          <a:p>
            <a:r>
              <a:rPr lang="en-US" dirty="0"/>
              <a:t>Final phase focused on launching the DDoS attack on cloud network that was achieved by installing the on off application in network nodes randomly with the server acting as the remote packet sink.</a:t>
            </a:r>
          </a:p>
        </p:txBody>
      </p:sp>
      <p:sp>
        <p:nvSpPr>
          <p:cNvPr id="4107" name="Text Box 482"/>
          <p:cNvSpPr txBox="1">
            <a:spLocks noChangeArrowheads="1"/>
          </p:cNvSpPr>
          <p:nvPr/>
        </p:nvSpPr>
        <p:spPr bwMode="auto">
          <a:xfrm>
            <a:off x="27526170" y="17566992"/>
            <a:ext cx="8318500" cy="6863387"/>
          </a:xfrm>
          <a:prstGeom prst="rect">
            <a:avLst/>
          </a:prstGeom>
          <a:noFill/>
          <a:ln w="9525">
            <a:noFill/>
            <a:miter lim="800000"/>
            <a:headEnd/>
            <a:tailEnd/>
          </a:ln>
        </p:spPr>
        <p:txBody>
          <a:bodyPr lIns="380985" tIns="380985" rIns="380985" bIns="380985">
            <a:spAutoFit/>
          </a:bodyPr>
          <a:lstStyle/>
          <a:p>
            <a:pPr defTabSz="3657600"/>
            <a:endParaRPr lang="en-US" sz="2800" dirty="0"/>
          </a:p>
          <a:p>
            <a:pPr defTabSz="3657600"/>
            <a:r>
              <a:rPr lang="en-US" dirty="0"/>
              <a:t>[1] </a:t>
            </a:r>
            <a:r>
              <a:rPr lang="en-US" dirty="0" err="1"/>
              <a:t>F.N.Ugwoke</a:t>
            </a:r>
            <a:r>
              <a:rPr lang="en-US" dirty="0"/>
              <a:t>, </a:t>
            </a:r>
            <a:r>
              <a:rPr lang="en-US" dirty="0" err="1"/>
              <a:t>K.C.Okafor</a:t>
            </a:r>
            <a:r>
              <a:rPr lang="en-US" dirty="0"/>
              <a:t>, </a:t>
            </a:r>
            <a:r>
              <a:rPr lang="en-US" dirty="0" err="1"/>
              <a:t>V.C.Chijindu</a:t>
            </a:r>
            <a:r>
              <a:rPr lang="en-US" dirty="0"/>
              <a:t> Security QOS profiling against Cyber Terrorism in Airport Network Systems, International Conference on Cyber-Space Governance, p. 241-251</a:t>
            </a:r>
          </a:p>
          <a:p>
            <a:pPr defTabSz="3657600"/>
            <a:r>
              <a:rPr lang="en-US" dirty="0"/>
              <a:t>[2] Mohammed </a:t>
            </a:r>
            <a:r>
              <a:rPr lang="en-US" dirty="0" err="1"/>
              <a:t>Khundhur</a:t>
            </a:r>
            <a:r>
              <a:rPr lang="en-US" dirty="0"/>
              <a:t> Hussein, Ir. Dr. </a:t>
            </a:r>
            <a:r>
              <a:rPr lang="en-US" dirty="0" err="1"/>
              <a:t>Nasharuddin</a:t>
            </a:r>
            <a:r>
              <a:rPr lang="en-US" dirty="0"/>
              <a:t> Bin Zainal, Aws </a:t>
            </a:r>
            <a:r>
              <a:rPr lang="en-US" dirty="0" err="1"/>
              <a:t>Naser</a:t>
            </a:r>
            <a:r>
              <a:rPr lang="en-US" dirty="0"/>
              <a:t> </a:t>
            </a:r>
            <a:r>
              <a:rPr lang="en-US" dirty="0" err="1"/>
              <a:t>Jaber</a:t>
            </a:r>
            <a:r>
              <a:rPr lang="en-US" dirty="0"/>
              <a:t>, Data Security Analysis for DDoS Defense of Cloud Based Networks. IEEE Student Conference on Research and Development, 2015, p. 305-310</a:t>
            </a:r>
          </a:p>
          <a:p>
            <a:pPr defTabSz="3657600"/>
            <a:r>
              <a:rPr lang="en-US" dirty="0"/>
              <a:t>[3] Rana </a:t>
            </a:r>
            <a:r>
              <a:rPr lang="en-US" dirty="0" err="1"/>
              <a:t>Khattak</a:t>
            </a:r>
            <a:r>
              <a:rPr lang="en-US" dirty="0"/>
              <a:t>, </a:t>
            </a:r>
            <a:r>
              <a:rPr lang="en-US" dirty="0" err="1"/>
              <a:t>ZAhid</a:t>
            </a:r>
            <a:r>
              <a:rPr lang="en-US" dirty="0"/>
              <a:t> Anwar, D3TAC: Utilizing Distributed Computing for DDoS Attack Traffic Analysis on the Cloud, 2016 p.</a:t>
            </a:r>
          </a:p>
          <a:p>
            <a:r>
              <a:rPr lang="en-US" dirty="0"/>
              <a:t>[4] Omkar P. </a:t>
            </a:r>
            <a:r>
              <a:rPr lang="en-US" dirty="0" err="1"/>
              <a:t>Badve</a:t>
            </a:r>
            <a:r>
              <a:rPr lang="en-US" dirty="0"/>
              <a:t>, </a:t>
            </a:r>
            <a:r>
              <a:rPr lang="en-US" dirty="0" err="1"/>
              <a:t>B.B.Gupta</a:t>
            </a:r>
            <a:r>
              <a:rPr lang="en-US" dirty="0"/>
              <a:t>, Shingo Yamaguchi, </a:t>
            </a:r>
            <a:r>
              <a:rPr lang="en-US" dirty="0" err="1"/>
              <a:t>Zhaolong</a:t>
            </a:r>
            <a:r>
              <a:rPr lang="en-US" dirty="0"/>
              <a:t> Gou, “DDoS Detection and Filtering Technique in Cloud Environment using GARCH Model, IEEE 4th Global Conference on Consumer Electronics (GCCE), 2015, p. 584-586</a:t>
            </a:r>
          </a:p>
          <a:p>
            <a:br>
              <a:rPr lang="en-US" sz="2800" dirty="0"/>
            </a:br>
            <a:endParaRPr lang="en-US" sz="2800" dirty="0"/>
          </a:p>
        </p:txBody>
      </p:sp>
      <p:sp>
        <p:nvSpPr>
          <p:cNvPr id="4112" name="Text Box 389"/>
          <p:cNvSpPr txBox="1">
            <a:spLocks noChangeArrowheads="1"/>
          </p:cNvSpPr>
          <p:nvPr/>
        </p:nvSpPr>
        <p:spPr bwMode="auto">
          <a:xfrm>
            <a:off x="577850" y="13671550"/>
            <a:ext cx="8318500" cy="1508075"/>
          </a:xfrm>
          <a:prstGeom prst="rect">
            <a:avLst/>
          </a:prstGeom>
          <a:noFill/>
          <a:ln w="9525">
            <a:noFill/>
            <a:miter lim="800000"/>
            <a:headEnd/>
            <a:tailEnd/>
          </a:ln>
        </p:spPr>
        <p:txBody>
          <a:bodyPr lIns="380985" tIns="380985" rIns="380985" bIns="380985">
            <a:spAutoFit/>
          </a:bodyPr>
          <a:lstStyle/>
          <a:p>
            <a:pPr algn="ctr" defTabSz="3657600"/>
            <a:endParaRPr lang="en-US" sz="2000" dirty="0">
              <a:solidFill>
                <a:srgbClr val="333333"/>
              </a:solidFill>
            </a:endParaRPr>
          </a:p>
          <a:p>
            <a:pPr defTabSz="3657600"/>
            <a:endParaRPr lang="en-US" sz="2800" dirty="0">
              <a:solidFill>
                <a:srgbClr val="333333"/>
              </a:solidFill>
            </a:endParaRPr>
          </a:p>
        </p:txBody>
      </p:sp>
      <p:sp>
        <p:nvSpPr>
          <p:cNvPr id="58" name="Text Box 406"/>
          <p:cNvSpPr txBox="1">
            <a:spLocks noChangeArrowheads="1"/>
          </p:cNvSpPr>
          <p:nvPr/>
        </p:nvSpPr>
        <p:spPr bwMode="auto">
          <a:xfrm>
            <a:off x="9575800" y="6529388"/>
            <a:ext cx="8318500" cy="2062073"/>
          </a:xfrm>
          <a:prstGeom prst="rect">
            <a:avLst/>
          </a:prstGeom>
          <a:noFill/>
          <a:ln w="9525">
            <a:noFill/>
            <a:miter lim="800000"/>
            <a:headEnd/>
            <a:tailEnd/>
          </a:ln>
        </p:spPr>
        <p:txBody>
          <a:bodyPr lIns="380985" tIns="380985" rIns="380985" bIns="380985">
            <a:spAutoFit/>
          </a:bodyPr>
          <a:lstStyle/>
          <a:p>
            <a:pPr indent="-514350">
              <a:defRPr/>
            </a:pPr>
            <a:endParaRPr lang="en-US" sz="2800" dirty="0"/>
          </a:p>
          <a:p>
            <a:pPr indent="-514350">
              <a:defRPr/>
            </a:pPr>
            <a:endParaRPr lang="en-US" sz="2800" dirty="0"/>
          </a:p>
          <a:p>
            <a:pPr indent="-514350">
              <a:defRPr/>
            </a:pPr>
            <a:endParaRPr lang="en-US" sz="2800" dirty="0"/>
          </a:p>
        </p:txBody>
      </p:sp>
      <p:sp>
        <p:nvSpPr>
          <p:cNvPr id="4149" name="Text Box 388"/>
          <p:cNvSpPr txBox="1">
            <a:spLocks noChangeArrowheads="1"/>
          </p:cNvSpPr>
          <p:nvPr/>
        </p:nvSpPr>
        <p:spPr bwMode="auto">
          <a:xfrm>
            <a:off x="9575800" y="4714875"/>
            <a:ext cx="8318500" cy="492125"/>
          </a:xfrm>
          <a:prstGeom prst="rect">
            <a:avLst/>
          </a:prstGeom>
          <a:solidFill>
            <a:schemeClr val="accent2"/>
          </a:solidFill>
          <a:ln w="9525">
            <a:noFill/>
            <a:miter lim="800000"/>
            <a:headEnd/>
            <a:tailEnd/>
          </a:ln>
        </p:spPr>
        <p:txBody>
          <a:bodyPr lIns="76053" tIns="38018" rIns="76053" bIns="38018">
            <a:spAutoFit/>
          </a:bodyPr>
          <a:lstStyle/>
          <a:p>
            <a:pPr algn="ctr" eaLnBrk="0" hangingPunct="0">
              <a:spcBef>
                <a:spcPct val="50000"/>
              </a:spcBef>
            </a:pPr>
            <a:r>
              <a:rPr lang="en-US" sz="2700" b="1">
                <a:solidFill>
                  <a:srgbClr val="F8F8F8"/>
                </a:solidFill>
              </a:rPr>
              <a:t>Methodology</a:t>
            </a:r>
          </a:p>
        </p:txBody>
      </p:sp>
      <p:sp>
        <p:nvSpPr>
          <p:cNvPr id="4153" name="Text Box 406"/>
          <p:cNvSpPr txBox="1">
            <a:spLocks noChangeArrowheads="1"/>
          </p:cNvSpPr>
          <p:nvPr/>
        </p:nvSpPr>
        <p:spPr bwMode="auto">
          <a:xfrm>
            <a:off x="18342920" y="14770100"/>
            <a:ext cx="8318500" cy="1200298"/>
          </a:xfrm>
          <a:prstGeom prst="rect">
            <a:avLst/>
          </a:prstGeom>
          <a:noFill/>
          <a:ln w="9525">
            <a:noFill/>
            <a:miter lim="800000"/>
            <a:headEnd/>
            <a:tailEnd/>
          </a:ln>
        </p:spPr>
        <p:txBody>
          <a:bodyPr lIns="380985" tIns="380985" rIns="380985" bIns="380985">
            <a:spAutoFit/>
          </a:bodyPr>
          <a:lstStyle/>
          <a:p>
            <a:pPr indent="-514350"/>
            <a:r>
              <a:rPr lang="en-US" sz="2800" dirty="0"/>
              <a:t> </a:t>
            </a:r>
          </a:p>
        </p:txBody>
      </p:sp>
      <p:sp>
        <p:nvSpPr>
          <p:cNvPr id="2" name="TextBox 1"/>
          <p:cNvSpPr txBox="1"/>
          <p:nvPr/>
        </p:nvSpPr>
        <p:spPr>
          <a:xfrm>
            <a:off x="27860015" y="24430379"/>
            <a:ext cx="7626485" cy="2308324"/>
          </a:xfrm>
          <a:prstGeom prst="rect">
            <a:avLst/>
          </a:prstGeom>
          <a:noFill/>
        </p:spPr>
        <p:txBody>
          <a:bodyPr wrap="square" rtlCol="0">
            <a:spAutoFit/>
          </a:bodyPr>
          <a:lstStyle/>
          <a:p>
            <a:r>
              <a:rPr lang="en-US" dirty="0"/>
              <a:t>The Authors Dhruvin Shah and </a:t>
            </a:r>
            <a:r>
              <a:rPr lang="en-US" dirty="0" err="1"/>
              <a:t>Gulmeen</a:t>
            </a:r>
            <a:r>
              <a:rPr lang="en-US" dirty="0"/>
              <a:t> Kaur </a:t>
            </a:r>
            <a:r>
              <a:rPr lang="en-US" dirty="0" err="1"/>
              <a:t>Purewal</a:t>
            </a:r>
            <a:r>
              <a:rPr lang="en-US" dirty="0"/>
              <a:t> would like to thank Professor Morris Jones for his continuous guidance and allowing us to use laboratory resources for this Project. The Authors would also like to thank their parents for their immense support and without whom, they would not be able to complete the project.</a:t>
            </a:r>
          </a:p>
        </p:txBody>
      </p:sp>
      <p:sp>
        <p:nvSpPr>
          <p:cNvPr id="3" name="TextBox 2"/>
          <p:cNvSpPr txBox="1"/>
          <p:nvPr/>
        </p:nvSpPr>
        <p:spPr>
          <a:xfrm>
            <a:off x="1034239" y="17584657"/>
            <a:ext cx="7393021" cy="3785652"/>
          </a:xfrm>
          <a:prstGeom prst="rect">
            <a:avLst/>
          </a:prstGeom>
          <a:noFill/>
        </p:spPr>
        <p:txBody>
          <a:bodyPr wrap="square" rtlCol="0">
            <a:spAutoFit/>
          </a:bodyPr>
          <a:lstStyle/>
          <a:p>
            <a:r>
              <a:rPr lang="en-US" dirty="0"/>
              <a:t>Network simulator tool was used to simulate the network with large number of Nodes. The initial step was to get familiar with the environment while simulating already given examples. The initial goal was to build a small network similar to the real world networks.  After some research, the team found out that star and dedicated Ethernet lines are few of the most used topologies in small network consisting of routers and switches for routing. So in the proposed network, the team decided to use Star topology, p2p topology and few CSMA nodes to make the network more realistic.</a:t>
            </a:r>
          </a:p>
        </p:txBody>
      </p:sp>
      <p:sp>
        <p:nvSpPr>
          <p:cNvPr id="4" name="TextBox 3"/>
          <p:cNvSpPr txBox="1"/>
          <p:nvPr/>
        </p:nvSpPr>
        <p:spPr>
          <a:xfrm>
            <a:off x="9941668" y="5466945"/>
            <a:ext cx="7548664" cy="3262432"/>
          </a:xfrm>
          <a:prstGeom prst="rect">
            <a:avLst/>
          </a:prstGeom>
          <a:noFill/>
        </p:spPr>
        <p:txBody>
          <a:bodyPr wrap="square" rtlCol="0">
            <a:spAutoFit/>
          </a:bodyPr>
          <a:lstStyle/>
          <a:p>
            <a:r>
              <a:rPr lang="en-US" sz="2600" dirty="0"/>
              <a:t>For the cloud network, there were basically three options. 1. Fat tree topology, 2. Three tier topology and 3. </a:t>
            </a:r>
            <a:r>
              <a:rPr lang="en-US" sz="2600" dirty="0" err="1"/>
              <a:t>Dcell</a:t>
            </a:r>
            <a:r>
              <a:rPr lang="en-US" sz="2600" dirty="0"/>
              <a:t>.</a:t>
            </a:r>
          </a:p>
          <a:p>
            <a:r>
              <a:rPr lang="en-US" sz="2600" dirty="0"/>
              <a:t>The reason for selecting Fat tree topology is that it resolves oversubscription and cross section bandwidth problem caused by Three tier topology. However, this causes the number of switches used much higher. It is used because it also facilitates full bandwidth option throughout the network.</a:t>
            </a:r>
          </a:p>
          <a:p>
            <a:endParaRPr lang="en-US" dirty="0"/>
          </a:p>
        </p:txBody>
      </p:sp>
      <p:pic>
        <p:nvPicPr>
          <p:cNvPr id="5" name="Picture 4"/>
          <p:cNvPicPr>
            <a:picLocks noChangeAspect="1"/>
          </p:cNvPicPr>
          <p:nvPr/>
        </p:nvPicPr>
        <p:blipFill>
          <a:blip r:embed="rId3"/>
          <a:stretch>
            <a:fillRect/>
          </a:stretch>
        </p:blipFill>
        <p:spPr>
          <a:xfrm>
            <a:off x="571500" y="21490540"/>
            <a:ext cx="8324851" cy="5279980"/>
          </a:xfrm>
          <a:prstGeom prst="rect">
            <a:avLst/>
          </a:prstGeom>
        </p:spPr>
      </p:pic>
      <p:pic>
        <p:nvPicPr>
          <p:cNvPr id="6" name="Picture 5"/>
          <p:cNvPicPr>
            <a:picLocks noChangeAspect="1"/>
          </p:cNvPicPr>
          <p:nvPr/>
        </p:nvPicPr>
        <p:blipFill>
          <a:blip r:embed="rId4"/>
          <a:stretch>
            <a:fillRect/>
          </a:stretch>
        </p:blipFill>
        <p:spPr>
          <a:xfrm>
            <a:off x="9941668" y="8591461"/>
            <a:ext cx="7334655" cy="5476506"/>
          </a:xfrm>
          <a:prstGeom prst="rect">
            <a:avLst/>
          </a:prstGeom>
        </p:spPr>
      </p:pic>
      <p:sp>
        <p:nvSpPr>
          <p:cNvPr id="7" name="TextBox 6"/>
          <p:cNvSpPr txBox="1"/>
          <p:nvPr/>
        </p:nvSpPr>
        <p:spPr>
          <a:xfrm>
            <a:off x="9941668" y="14396936"/>
            <a:ext cx="7548664" cy="9325630"/>
          </a:xfrm>
          <a:prstGeom prst="rect">
            <a:avLst/>
          </a:prstGeom>
          <a:noFill/>
        </p:spPr>
        <p:txBody>
          <a:bodyPr wrap="square" rtlCol="0">
            <a:spAutoFit/>
          </a:bodyPr>
          <a:lstStyle/>
          <a:p>
            <a:r>
              <a:rPr lang="en-US" sz="2600" dirty="0"/>
              <a:t>After the network creation, the next goal was to create a randomized traffic from outside network to cloud network. The challenge was that the traffic must be similar to real world traffic and the effect of DDoS must be observed when the cloud network is under DDoS. For that reason, a UDP echo client server application with uniformly random inter arrival time and exponentially random packet size was selected, similar to real world traffic. The UDP clients were installed in all the Network nodes and UDP server was installed in four top of the rack servers.</a:t>
            </a:r>
          </a:p>
          <a:p>
            <a:r>
              <a:rPr lang="en-US" sz="2600" dirty="0"/>
              <a:t>The final step of the project was to install the application in network nodes that can generate maximum number of packets in limited time similar for DDoS attack. Considering the goal, on off application was selected for the purpose. The on off application is unique for the purpose because it provides many options like bandwidth, ON time, OFF time, packet size and interval. So on off application was installed randomly in selected nodes and the remote packet sink was the server. Here, it was assumed that server can serve both TCP and UDP traffic on particular port.</a:t>
            </a:r>
          </a:p>
          <a:p>
            <a:r>
              <a:rPr lang="en-US" sz="2600" dirty="0"/>
              <a:t>It is important to know some network statistics before considering the results.</a:t>
            </a:r>
          </a:p>
          <a:p>
            <a:pPr marL="457200" indent="-457200">
              <a:buFont typeface="Arial" panose="020B0604020202020204" pitchFamily="34" charset="0"/>
              <a:buChar char="•"/>
            </a:pPr>
            <a:endParaRPr lang="en-US" sz="2800" dirty="0"/>
          </a:p>
        </p:txBody>
      </p:sp>
      <p:graphicFrame>
        <p:nvGraphicFramePr>
          <p:cNvPr id="8" name="Table 7"/>
          <p:cNvGraphicFramePr>
            <a:graphicFrameLocks noGrp="1"/>
          </p:cNvGraphicFramePr>
          <p:nvPr>
            <p:extLst>
              <p:ext uri="{D42A27DB-BD31-4B8C-83A1-F6EECF244321}">
                <p14:modId xmlns:p14="http://schemas.microsoft.com/office/powerpoint/2010/main" val="3411219782"/>
              </p:ext>
            </p:extLst>
          </p:nvPr>
        </p:nvGraphicFramePr>
        <p:xfrm>
          <a:off x="9727660" y="23722567"/>
          <a:ext cx="7957226" cy="3047952"/>
        </p:xfrm>
        <a:graphic>
          <a:graphicData uri="http://schemas.openxmlformats.org/drawingml/2006/table">
            <a:tbl>
              <a:tblPr firstRow="1" bandRow="1">
                <a:tableStyleId>{5C22544A-7EE6-4342-B048-85BDC9FD1C3A}</a:tableStyleId>
              </a:tblPr>
              <a:tblGrid>
                <a:gridCol w="1989307">
                  <a:extLst>
                    <a:ext uri="{9D8B030D-6E8A-4147-A177-3AD203B41FA5}">
                      <a16:colId xmlns:a16="http://schemas.microsoft.com/office/drawing/2014/main" val="765514373"/>
                    </a:ext>
                  </a:extLst>
                </a:gridCol>
                <a:gridCol w="1952473">
                  <a:extLst>
                    <a:ext uri="{9D8B030D-6E8A-4147-A177-3AD203B41FA5}">
                      <a16:colId xmlns:a16="http://schemas.microsoft.com/office/drawing/2014/main" val="2261614044"/>
                    </a:ext>
                  </a:extLst>
                </a:gridCol>
                <a:gridCol w="2026139">
                  <a:extLst>
                    <a:ext uri="{9D8B030D-6E8A-4147-A177-3AD203B41FA5}">
                      <a16:colId xmlns:a16="http://schemas.microsoft.com/office/drawing/2014/main" val="1882857725"/>
                    </a:ext>
                  </a:extLst>
                </a:gridCol>
                <a:gridCol w="1989307">
                  <a:extLst>
                    <a:ext uri="{9D8B030D-6E8A-4147-A177-3AD203B41FA5}">
                      <a16:colId xmlns:a16="http://schemas.microsoft.com/office/drawing/2014/main" val="135621168"/>
                    </a:ext>
                  </a:extLst>
                </a:gridCol>
              </a:tblGrid>
              <a:tr h="761988">
                <a:tc>
                  <a:txBody>
                    <a:bodyPr/>
                    <a:lstStyle/>
                    <a:p>
                      <a:r>
                        <a:rPr lang="en-US" dirty="0"/>
                        <a:t>Entity</a:t>
                      </a:r>
                    </a:p>
                  </a:txBody>
                  <a:tcPr/>
                </a:tc>
                <a:tc>
                  <a:txBody>
                    <a:bodyPr/>
                    <a:lstStyle/>
                    <a:p>
                      <a:r>
                        <a:rPr lang="en-US" dirty="0"/>
                        <a:t>Amount</a:t>
                      </a:r>
                    </a:p>
                  </a:txBody>
                  <a:tcPr/>
                </a:tc>
                <a:tc>
                  <a:txBody>
                    <a:bodyPr/>
                    <a:lstStyle/>
                    <a:p>
                      <a:r>
                        <a:rPr lang="en-US" dirty="0"/>
                        <a:t>Entity</a:t>
                      </a:r>
                    </a:p>
                  </a:txBody>
                  <a:tcPr/>
                </a:tc>
                <a:tc>
                  <a:txBody>
                    <a:bodyPr/>
                    <a:lstStyle/>
                    <a:p>
                      <a:r>
                        <a:rPr lang="en-US" dirty="0"/>
                        <a:t>Amount</a:t>
                      </a:r>
                    </a:p>
                  </a:txBody>
                  <a:tcPr/>
                </a:tc>
                <a:extLst>
                  <a:ext uri="{0D108BD9-81ED-4DB2-BD59-A6C34878D82A}">
                    <a16:rowId xmlns:a16="http://schemas.microsoft.com/office/drawing/2014/main" val="1210634494"/>
                  </a:ext>
                </a:extLst>
              </a:tr>
              <a:tr h="761988">
                <a:tc>
                  <a:txBody>
                    <a:bodyPr/>
                    <a:lstStyle/>
                    <a:p>
                      <a:r>
                        <a:rPr lang="en-US" dirty="0"/>
                        <a:t>Server</a:t>
                      </a:r>
                      <a:r>
                        <a:rPr lang="en-US" baseline="0" dirty="0"/>
                        <a:t> count</a:t>
                      </a:r>
                      <a:endParaRPr lang="en-US" dirty="0"/>
                    </a:p>
                  </a:txBody>
                  <a:tcPr/>
                </a:tc>
                <a:tc>
                  <a:txBody>
                    <a:bodyPr/>
                    <a:lstStyle/>
                    <a:p>
                      <a:r>
                        <a:rPr lang="en-US" dirty="0"/>
                        <a:t>4</a:t>
                      </a:r>
                    </a:p>
                  </a:txBody>
                  <a:tcPr/>
                </a:tc>
                <a:tc>
                  <a:txBody>
                    <a:bodyPr/>
                    <a:lstStyle/>
                    <a:p>
                      <a:r>
                        <a:rPr lang="en-US" dirty="0"/>
                        <a:t>P2P</a:t>
                      </a:r>
                      <a:r>
                        <a:rPr lang="en-US" baseline="0" dirty="0"/>
                        <a:t> link bandwidth</a:t>
                      </a:r>
                      <a:endParaRPr lang="en-US" dirty="0"/>
                    </a:p>
                  </a:txBody>
                  <a:tcPr/>
                </a:tc>
                <a:tc>
                  <a:txBody>
                    <a:bodyPr/>
                    <a:lstStyle/>
                    <a:p>
                      <a:r>
                        <a:rPr lang="en-US" dirty="0"/>
                        <a:t>10</a:t>
                      </a:r>
                      <a:r>
                        <a:rPr lang="en-US" baseline="0" dirty="0"/>
                        <a:t> </a:t>
                      </a:r>
                      <a:r>
                        <a:rPr lang="en-US" baseline="0" dirty="0" err="1"/>
                        <a:t>Mbps</a:t>
                      </a:r>
                      <a:endParaRPr lang="en-US" dirty="0"/>
                    </a:p>
                  </a:txBody>
                  <a:tcPr/>
                </a:tc>
                <a:extLst>
                  <a:ext uri="{0D108BD9-81ED-4DB2-BD59-A6C34878D82A}">
                    <a16:rowId xmlns:a16="http://schemas.microsoft.com/office/drawing/2014/main" val="1414628087"/>
                  </a:ext>
                </a:extLst>
              </a:tr>
              <a:tr h="761988">
                <a:tc>
                  <a:txBody>
                    <a:bodyPr/>
                    <a:lstStyle/>
                    <a:p>
                      <a:r>
                        <a:rPr lang="en-US" dirty="0"/>
                        <a:t>Number</a:t>
                      </a:r>
                      <a:r>
                        <a:rPr lang="en-US" baseline="0" dirty="0"/>
                        <a:t> of nodes</a:t>
                      </a:r>
                      <a:endParaRPr lang="en-US" dirty="0"/>
                    </a:p>
                  </a:txBody>
                  <a:tcPr/>
                </a:tc>
                <a:tc>
                  <a:txBody>
                    <a:bodyPr/>
                    <a:lstStyle/>
                    <a:p>
                      <a:r>
                        <a:rPr lang="en-US" dirty="0"/>
                        <a:t>&gt;300</a:t>
                      </a:r>
                    </a:p>
                  </a:txBody>
                  <a:tcPr/>
                </a:tc>
                <a:tc>
                  <a:txBody>
                    <a:bodyPr/>
                    <a:lstStyle/>
                    <a:p>
                      <a:r>
                        <a:rPr lang="en-US" dirty="0"/>
                        <a:t>Cloud link bandwidth</a:t>
                      </a:r>
                    </a:p>
                  </a:txBody>
                  <a:tcPr/>
                </a:tc>
                <a:tc>
                  <a:txBody>
                    <a:bodyPr/>
                    <a:lstStyle/>
                    <a:p>
                      <a:r>
                        <a:rPr lang="en-US" dirty="0"/>
                        <a:t>1 </a:t>
                      </a:r>
                      <a:r>
                        <a:rPr lang="en-US" dirty="0" err="1"/>
                        <a:t>Mbps</a:t>
                      </a:r>
                      <a:endParaRPr lang="en-US" dirty="0"/>
                    </a:p>
                  </a:txBody>
                  <a:tcPr/>
                </a:tc>
                <a:extLst>
                  <a:ext uri="{0D108BD9-81ED-4DB2-BD59-A6C34878D82A}">
                    <a16:rowId xmlns:a16="http://schemas.microsoft.com/office/drawing/2014/main" val="2056605876"/>
                  </a:ext>
                </a:extLst>
              </a:tr>
              <a:tr h="761988">
                <a:tc>
                  <a:txBody>
                    <a:bodyPr/>
                    <a:lstStyle/>
                    <a:p>
                      <a:r>
                        <a:rPr lang="en-US" dirty="0"/>
                        <a:t>Star</a:t>
                      </a:r>
                      <a:r>
                        <a:rPr lang="en-US" baseline="0" dirty="0"/>
                        <a:t> link bandwidth</a:t>
                      </a:r>
                      <a:endParaRPr lang="en-US" dirty="0"/>
                    </a:p>
                  </a:txBody>
                  <a:tcPr/>
                </a:tc>
                <a:tc>
                  <a:txBody>
                    <a:bodyPr/>
                    <a:lstStyle/>
                    <a:p>
                      <a:r>
                        <a:rPr lang="en-US" dirty="0"/>
                        <a:t>10</a:t>
                      </a:r>
                      <a:r>
                        <a:rPr lang="en-US" baseline="0" dirty="0"/>
                        <a:t> </a:t>
                      </a:r>
                      <a:r>
                        <a:rPr lang="en-US" baseline="0" dirty="0" err="1"/>
                        <a:t>Mbps</a:t>
                      </a:r>
                      <a:endParaRPr lang="en-US" dirty="0"/>
                    </a:p>
                  </a:txBody>
                  <a:tcPr/>
                </a:tc>
                <a:tc>
                  <a:txBody>
                    <a:bodyPr/>
                    <a:lstStyle/>
                    <a:p>
                      <a:r>
                        <a:rPr lang="en-US" dirty="0" err="1"/>
                        <a:t>OnOff</a:t>
                      </a:r>
                      <a:r>
                        <a:rPr lang="en-US" baseline="0" dirty="0"/>
                        <a:t> </a:t>
                      </a:r>
                      <a:r>
                        <a:rPr lang="en-US" baseline="0" dirty="0" err="1"/>
                        <a:t>bandwith</a:t>
                      </a:r>
                      <a:endParaRPr lang="en-US" dirty="0"/>
                    </a:p>
                  </a:txBody>
                  <a:tcPr/>
                </a:tc>
                <a:tc>
                  <a:txBody>
                    <a:bodyPr/>
                    <a:lstStyle/>
                    <a:p>
                      <a:r>
                        <a:rPr lang="en-US" dirty="0"/>
                        <a:t>5 </a:t>
                      </a:r>
                      <a:r>
                        <a:rPr lang="en-US" dirty="0" err="1"/>
                        <a:t>Mbpa</a:t>
                      </a:r>
                      <a:endParaRPr lang="en-US" dirty="0"/>
                    </a:p>
                  </a:txBody>
                  <a:tcPr/>
                </a:tc>
                <a:extLst>
                  <a:ext uri="{0D108BD9-81ED-4DB2-BD59-A6C34878D82A}">
                    <a16:rowId xmlns:a16="http://schemas.microsoft.com/office/drawing/2014/main" val="1061883325"/>
                  </a:ext>
                </a:extLst>
              </a:tr>
            </a:tbl>
          </a:graphicData>
        </a:graphic>
      </p:graphicFrame>
      <p:sp>
        <p:nvSpPr>
          <p:cNvPr id="10" name="TextBox 9"/>
          <p:cNvSpPr txBox="1"/>
          <p:nvPr/>
        </p:nvSpPr>
        <p:spPr>
          <a:xfrm>
            <a:off x="19046757" y="5739319"/>
            <a:ext cx="7295745" cy="4154984"/>
          </a:xfrm>
          <a:prstGeom prst="rect">
            <a:avLst/>
          </a:prstGeom>
          <a:noFill/>
        </p:spPr>
        <p:txBody>
          <a:bodyPr wrap="square" rtlCol="0">
            <a:spAutoFit/>
          </a:bodyPr>
          <a:lstStyle/>
          <a:p>
            <a:r>
              <a:rPr lang="en-US" dirty="0"/>
              <a:t>After successfully generating the random traffic and DDoS traffic, it was time to simulate the attack. Two criteria were decided to measure the effect of DDoS attack on the network. </a:t>
            </a:r>
          </a:p>
          <a:p>
            <a:r>
              <a:rPr lang="en-US" dirty="0"/>
              <a:t>1.Throughput and 2. Packet Delivery Ratio. To trace the packets for throughput and Packet delivery ratio, PCAP trace files were used. The things that were considered to achieve the goals are mentioned below.</a:t>
            </a:r>
          </a:p>
          <a:p>
            <a:pPr marL="342900" indent="-342900">
              <a:buFont typeface="Arial" panose="020B0604020202020204" pitchFamily="34" charset="0"/>
              <a:buChar char="•"/>
            </a:pPr>
            <a:r>
              <a:rPr lang="en-US" dirty="0"/>
              <a:t>Packets coming from Network to cloud</a:t>
            </a:r>
          </a:p>
          <a:p>
            <a:pPr marL="342900" indent="-342900">
              <a:buFont typeface="Arial" panose="020B0604020202020204" pitchFamily="34" charset="0"/>
              <a:buChar char="•"/>
            </a:pPr>
            <a:r>
              <a:rPr lang="en-US" dirty="0"/>
              <a:t>Packets successfully reaching the data server</a:t>
            </a:r>
          </a:p>
          <a:p>
            <a:pPr marL="342900" indent="-342900">
              <a:buFont typeface="Arial" panose="020B0604020202020204" pitchFamily="34" charset="0"/>
              <a:buChar char="•"/>
            </a:pPr>
            <a:r>
              <a:rPr lang="en-US" dirty="0"/>
              <a:t>Packets responded by server based on service rate r</a:t>
            </a:r>
          </a:p>
          <a:p>
            <a:pPr marL="342900" indent="-342900">
              <a:buFont typeface="Arial" panose="020B0604020202020204" pitchFamily="34" charset="0"/>
              <a:buChar char="•"/>
            </a:pPr>
            <a:r>
              <a:rPr lang="en-US" dirty="0"/>
              <a:t>Packet successfully received from cloud to Network</a:t>
            </a:r>
          </a:p>
        </p:txBody>
      </p:sp>
      <p:sp>
        <p:nvSpPr>
          <p:cNvPr id="49" name="Rectangle 48"/>
          <p:cNvSpPr/>
          <p:nvPr/>
        </p:nvSpPr>
        <p:spPr>
          <a:xfrm>
            <a:off x="20244783" y="12976869"/>
            <a:ext cx="4345757" cy="129147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Network with infected Zombies</a:t>
            </a:r>
          </a:p>
        </p:txBody>
      </p:sp>
      <p:sp>
        <p:nvSpPr>
          <p:cNvPr id="50" name="Rectangle 49"/>
          <p:cNvSpPr/>
          <p:nvPr/>
        </p:nvSpPr>
        <p:spPr>
          <a:xfrm>
            <a:off x="20244782" y="11272188"/>
            <a:ext cx="4345757" cy="1291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Congested cloud Network</a:t>
            </a:r>
          </a:p>
        </p:txBody>
      </p:sp>
      <p:sp>
        <p:nvSpPr>
          <p:cNvPr id="51" name="Rectangle 50"/>
          <p:cNvSpPr/>
          <p:nvPr/>
        </p:nvSpPr>
        <p:spPr>
          <a:xfrm>
            <a:off x="20244783" y="9894303"/>
            <a:ext cx="1036950" cy="9646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Server</a:t>
            </a:r>
          </a:p>
        </p:txBody>
      </p:sp>
      <p:sp>
        <p:nvSpPr>
          <p:cNvPr id="52" name="Rectangle 51"/>
          <p:cNvSpPr/>
          <p:nvPr/>
        </p:nvSpPr>
        <p:spPr>
          <a:xfrm>
            <a:off x="21354229" y="9894303"/>
            <a:ext cx="1036950" cy="9646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Server</a:t>
            </a:r>
            <a:endParaRPr lang="en-US" sz="2000" dirty="0"/>
          </a:p>
        </p:txBody>
      </p:sp>
      <p:sp>
        <p:nvSpPr>
          <p:cNvPr id="53" name="Rectangle 52"/>
          <p:cNvSpPr/>
          <p:nvPr/>
        </p:nvSpPr>
        <p:spPr>
          <a:xfrm>
            <a:off x="22448932" y="9894303"/>
            <a:ext cx="1036950" cy="9646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Server</a:t>
            </a:r>
            <a:endParaRPr lang="en-US" sz="2000" dirty="0"/>
          </a:p>
        </p:txBody>
      </p:sp>
      <p:sp>
        <p:nvSpPr>
          <p:cNvPr id="54" name="Rectangle 53"/>
          <p:cNvSpPr/>
          <p:nvPr/>
        </p:nvSpPr>
        <p:spPr>
          <a:xfrm>
            <a:off x="23553589" y="9894303"/>
            <a:ext cx="1036950" cy="9646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Server</a:t>
            </a:r>
            <a:endParaRPr lang="en-US" sz="2000" dirty="0"/>
          </a:p>
        </p:txBody>
      </p:sp>
      <p:sp>
        <p:nvSpPr>
          <p:cNvPr id="11" name="Arrow: Up 10"/>
          <p:cNvSpPr/>
          <p:nvPr/>
        </p:nvSpPr>
        <p:spPr bwMode="auto">
          <a:xfrm>
            <a:off x="20564272" y="10858979"/>
            <a:ext cx="233464" cy="250008"/>
          </a:xfrm>
          <a:prstGeom prst="upArrow">
            <a:avLst/>
          </a:prstGeom>
          <a:no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12" name="Arrow: Up 11"/>
          <p:cNvSpPr/>
          <p:nvPr/>
        </p:nvSpPr>
        <p:spPr bwMode="auto">
          <a:xfrm>
            <a:off x="20564272" y="10841848"/>
            <a:ext cx="413832" cy="447472"/>
          </a:xfrm>
          <a:prstGeom prst="upArrow">
            <a:avLst/>
          </a:prstGeom>
          <a:solidFill>
            <a:srgbClr val="FF0000"/>
          </a:solid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59" name="Arrow: Up 58"/>
          <p:cNvSpPr/>
          <p:nvPr/>
        </p:nvSpPr>
        <p:spPr bwMode="auto">
          <a:xfrm rot="10800000">
            <a:off x="23865148" y="12546197"/>
            <a:ext cx="413832" cy="447472"/>
          </a:xfrm>
          <a:prstGeom prst="upArrow">
            <a:avLst/>
          </a:prstGeom>
          <a:solidFill>
            <a:srgbClr val="FF0000"/>
          </a:solid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60" name="Arrow: Up 59"/>
          <p:cNvSpPr/>
          <p:nvPr/>
        </p:nvSpPr>
        <p:spPr bwMode="auto">
          <a:xfrm rot="10800000">
            <a:off x="22740609" y="12545638"/>
            <a:ext cx="413832" cy="447472"/>
          </a:xfrm>
          <a:prstGeom prst="upArrow">
            <a:avLst/>
          </a:prstGeom>
          <a:solidFill>
            <a:srgbClr val="FF0000"/>
          </a:solid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61" name="Arrow: Up 60"/>
          <p:cNvSpPr/>
          <p:nvPr/>
        </p:nvSpPr>
        <p:spPr bwMode="auto">
          <a:xfrm rot="10800000">
            <a:off x="23855913" y="10849408"/>
            <a:ext cx="413832" cy="447472"/>
          </a:xfrm>
          <a:prstGeom prst="upArrow">
            <a:avLst/>
          </a:prstGeom>
          <a:solidFill>
            <a:srgbClr val="FF0000"/>
          </a:solid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62" name="Arrow: Up 61"/>
          <p:cNvSpPr/>
          <p:nvPr/>
        </p:nvSpPr>
        <p:spPr bwMode="auto">
          <a:xfrm>
            <a:off x="22773016" y="10824716"/>
            <a:ext cx="413832" cy="447472"/>
          </a:xfrm>
          <a:prstGeom prst="upArrow">
            <a:avLst/>
          </a:prstGeom>
          <a:solidFill>
            <a:srgbClr val="FF0000"/>
          </a:solid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63" name="Arrow: Up 62"/>
          <p:cNvSpPr/>
          <p:nvPr/>
        </p:nvSpPr>
        <p:spPr bwMode="auto">
          <a:xfrm>
            <a:off x="21601864" y="12529397"/>
            <a:ext cx="413832" cy="447472"/>
          </a:xfrm>
          <a:prstGeom prst="upArrow">
            <a:avLst/>
          </a:prstGeom>
          <a:solidFill>
            <a:srgbClr val="FF0000"/>
          </a:solid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a:ln>
                <a:noFill/>
              </a:ln>
              <a:solidFill>
                <a:schemeClr val="tx1"/>
              </a:solidFill>
              <a:effectLst/>
              <a:latin typeface="Arial Narrow" pitchFamily="34" charset="0"/>
            </a:endParaRPr>
          </a:p>
        </p:txBody>
      </p:sp>
      <p:sp>
        <p:nvSpPr>
          <p:cNvPr id="64" name="Arrow: Up 63"/>
          <p:cNvSpPr/>
          <p:nvPr/>
        </p:nvSpPr>
        <p:spPr bwMode="auto">
          <a:xfrm rot="10800000">
            <a:off x="21648475" y="10841848"/>
            <a:ext cx="413832" cy="447472"/>
          </a:xfrm>
          <a:prstGeom prst="upArrow">
            <a:avLst/>
          </a:prstGeom>
          <a:solidFill>
            <a:srgbClr val="FF0000"/>
          </a:solid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65" name="Arrow: Up 64"/>
          <p:cNvSpPr/>
          <p:nvPr/>
        </p:nvSpPr>
        <p:spPr bwMode="auto">
          <a:xfrm>
            <a:off x="20584942" y="12527615"/>
            <a:ext cx="413832" cy="447472"/>
          </a:xfrm>
          <a:prstGeom prst="upArrow">
            <a:avLst/>
          </a:prstGeom>
          <a:solidFill>
            <a:srgbClr val="FF0000"/>
          </a:solid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a:ln>
                <a:noFill/>
              </a:ln>
              <a:solidFill>
                <a:schemeClr val="tx1"/>
              </a:solidFill>
              <a:effectLst/>
              <a:latin typeface="Arial Narrow" pitchFamily="34" charset="0"/>
            </a:endParaRPr>
          </a:p>
        </p:txBody>
      </p:sp>
      <p:cxnSp>
        <p:nvCxnSpPr>
          <p:cNvPr id="72" name="Straight Arrow Connector 71"/>
          <p:cNvCxnSpPr/>
          <p:nvPr/>
        </p:nvCxnSpPr>
        <p:spPr bwMode="auto">
          <a:xfrm>
            <a:off x="19670850" y="12769373"/>
            <a:ext cx="804128" cy="0"/>
          </a:xfrm>
          <a:prstGeom prst="straightConnector1">
            <a:avLst/>
          </a:prstGeom>
          <a:noFill/>
          <a:ln w="9525" cap="flat" cmpd="sng" algn="ctr">
            <a:solidFill>
              <a:schemeClr val="tx1"/>
            </a:solidFill>
            <a:prstDash val="solid"/>
            <a:round/>
            <a:headEnd type="none" w="med" len="med"/>
            <a:tailEnd type="triangle"/>
          </a:ln>
          <a:effectLst/>
        </p:spPr>
      </p:cxnSp>
      <p:cxnSp>
        <p:nvCxnSpPr>
          <p:cNvPr id="74" name="Straight Arrow Connector 73"/>
          <p:cNvCxnSpPr/>
          <p:nvPr/>
        </p:nvCxnSpPr>
        <p:spPr bwMode="auto">
          <a:xfrm>
            <a:off x="19670850" y="11123905"/>
            <a:ext cx="804128" cy="0"/>
          </a:xfrm>
          <a:prstGeom prst="straightConnector1">
            <a:avLst/>
          </a:prstGeom>
          <a:noFill/>
          <a:ln w="9525" cap="flat" cmpd="sng" algn="ctr">
            <a:solidFill>
              <a:schemeClr val="tx1"/>
            </a:solidFill>
            <a:prstDash val="solid"/>
            <a:round/>
            <a:headEnd type="none" w="med" len="med"/>
            <a:tailEnd type="triangle"/>
          </a:ln>
          <a:effectLst/>
        </p:spPr>
      </p:cxnSp>
      <p:cxnSp>
        <p:nvCxnSpPr>
          <p:cNvPr id="22" name="Straight Arrow Connector 21"/>
          <p:cNvCxnSpPr/>
          <p:nvPr/>
        </p:nvCxnSpPr>
        <p:spPr bwMode="auto">
          <a:xfrm flipH="1">
            <a:off x="24371188" y="12751351"/>
            <a:ext cx="882290" cy="0"/>
          </a:xfrm>
          <a:prstGeom prst="straightConnector1">
            <a:avLst/>
          </a:prstGeom>
          <a:noFill/>
          <a:ln w="9525" cap="flat" cmpd="sng" algn="ctr">
            <a:solidFill>
              <a:schemeClr val="tx1"/>
            </a:solidFill>
            <a:prstDash val="solid"/>
            <a:round/>
            <a:headEnd type="none" w="med" len="med"/>
            <a:tailEnd type="triangle"/>
          </a:ln>
          <a:effectLst/>
        </p:spPr>
      </p:cxnSp>
      <p:cxnSp>
        <p:nvCxnSpPr>
          <p:cNvPr id="81" name="Straight Arrow Connector 80"/>
          <p:cNvCxnSpPr/>
          <p:nvPr/>
        </p:nvCxnSpPr>
        <p:spPr bwMode="auto">
          <a:xfrm flipH="1">
            <a:off x="24371188" y="11108987"/>
            <a:ext cx="882290" cy="0"/>
          </a:xfrm>
          <a:prstGeom prst="straightConnector1">
            <a:avLst/>
          </a:prstGeom>
          <a:noFill/>
          <a:ln w="9525" cap="flat" cmpd="sng" algn="ctr">
            <a:solidFill>
              <a:schemeClr val="tx1"/>
            </a:solidFill>
            <a:prstDash val="solid"/>
            <a:round/>
            <a:headEnd type="none" w="med" len="med"/>
            <a:tailEnd type="triangle"/>
          </a:ln>
          <a:effectLst/>
        </p:spPr>
      </p:cxnSp>
      <p:sp>
        <p:nvSpPr>
          <p:cNvPr id="26" name="TextBox 25"/>
          <p:cNvSpPr txBox="1"/>
          <p:nvPr/>
        </p:nvSpPr>
        <p:spPr>
          <a:xfrm>
            <a:off x="18680014" y="10727110"/>
            <a:ext cx="933083" cy="1200329"/>
          </a:xfrm>
          <a:prstGeom prst="rect">
            <a:avLst/>
          </a:prstGeom>
          <a:noFill/>
        </p:spPr>
        <p:txBody>
          <a:bodyPr wrap="square" rtlCol="0">
            <a:spAutoFit/>
          </a:bodyPr>
          <a:lstStyle/>
          <a:p>
            <a:r>
              <a:rPr lang="en-US" dirty="0"/>
              <a:t>Data from  cloud</a:t>
            </a:r>
          </a:p>
        </p:txBody>
      </p:sp>
      <p:sp>
        <p:nvSpPr>
          <p:cNvPr id="84" name="TextBox 83"/>
          <p:cNvSpPr txBox="1"/>
          <p:nvPr/>
        </p:nvSpPr>
        <p:spPr>
          <a:xfrm>
            <a:off x="18676011" y="12076958"/>
            <a:ext cx="933083" cy="1200329"/>
          </a:xfrm>
          <a:prstGeom prst="rect">
            <a:avLst/>
          </a:prstGeom>
          <a:noFill/>
        </p:spPr>
        <p:txBody>
          <a:bodyPr wrap="square" rtlCol="0">
            <a:spAutoFit/>
          </a:bodyPr>
          <a:lstStyle/>
          <a:p>
            <a:r>
              <a:rPr lang="en-US" dirty="0"/>
              <a:t>Data from  Nodes</a:t>
            </a:r>
          </a:p>
        </p:txBody>
      </p:sp>
      <p:sp>
        <p:nvSpPr>
          <p:cNvPr id="85" name="TextBox 84"/>
          <p:cNvSpPr txBox="1"/>
          <p:nvPr/>
        </p:nvSpPr>
        <p:spPr>
          <a:xfrm>
            <a:off x="25399291" y="11996258"/>
            <a:ext cx="1029042" cy="1200329"/>
          </a:xfrm>
          <a:prstGeom prst="rect">
            <a:avLst/>
          </a:prstGeom>
          <a:noFill/>
        </p:spPr>
        <p:txBody>
          <a:bodyPr wrap="square" rtlCol="0">
            <a:spAutoFit/>
          </a:bodyPr>
          <a:lstStyle/>
          <a:p>
            <a:r>
              <a:rPr lang="en-US" dirty="0"/>
              <a:t>Reply back to client</a:t>
            </a:r>
          </a:p>
        </p:txBody>
      </p:sp>
      <p:sp>
        <p:nvSpPr>
          <p:cNvPr id="86" name="TextBox 85"/>
          <p:cNvSpPr txBox="1"/>
          <p:nvPr/>
        </p:nvSpPr>
        <p:spPr>
          <a:xfrm>
            <a:off x="25451062" y="10584145"/>
            <a:ext cx="933083" cy="1200329"/>
          </a:xfrm>
          <a:prstGeom prst="rect">
            <a:avLst/>
          </a:prstGeom>
          <a:noFill/>
        </p:spPr>
        <p:txBody>
          <a:bodyPr wrap="square" rtlCol="0">
            <a:spAutoFit/>
          </a:bodyPr>
          <a:lstStyle/>
          <a:p>
            <a:r>
              <a:rPr lang="en-US" dirty="0"/>
              <a:t>Reply from  server</a:t>
            </a:r>
          </a:p>
        </p:txBody>
      </p:sp>
      <p:sp>
        <p:nvSpPr>
          <p:cNvPr id="27" name="TextBox 26"/>
          <p:cNvSpPr txBox="1"/>
          <p:nvPr/>
        </p:nvSpPr>
        <p:spPr>
          <a:xfrm>
            <a:off x="19027301" y="14467901"/>
            <a:ext cx="7295745" cy="2677656"/>
          </a:xfrm>
          <a:prstGeom prst="rect">
            <a:avLst/>
          </a:prstGeom>
          <a:noFill/>
        </p:spPr>
        <p:txBody>
          <a:bodyPr wrap="square" rtlCol="0">
            <a:spAutoFit/>
          </a:bodyPr>
          <a:lstStyle/>
          <a:p>
            <a:r>
              <a:rPr lang="en-US" dirty="0"/>
              <a:t>It is quite difficult to trace the packet from client to server, and then back to client. So for simplicity, the packets to and from network to cloud and packets to and from server to cloud are considered. Based on this assumption, python script is developed to observe the result of DDoS attack. </a:t>
            </a:r>
          </a:p>
          <a:p>
            <a:r>
              <a:rPr lang="en-US" b="1" dirty="0"/>
              <a:t>Scenario 1: The effect of 15 seconds of DDoS attack in 100 second of simulation with three different service rates</a:t>
            </a:r>
          </a:p>
        </p:txBody>
      </p:sp>
      <p:pic>
        <p:nvPicPr>
          <p:cNvPr id="29" name="Picture 28"/>
          <p:cNvPicPr>
            <a:picLocks noChangeAspect="1"/>
          </p:cNvPicPr>
          <p:nvPr/>
        </p:nvPicPr>
        <p:blipFill>
          <a:blip r:embed="rId5"/>
          <a:stretch>
            <a:fillRect/>
          </a:stretch>
        </p:blipFill>
        <p:spPr>
          <a:xfrm>
            <a:off x="19004740" y="17235383"/>
            <a:ext cx="7007022" cy="2587867"/>
          </a:xfrm>
          <a:prstGeom prst="rect">
            <a:avLst/>
          </a:prstGeom>
        </p:spPr>
      </p:pic>
      <p:pic>
        <p:nvPicPr>
          <p:cNvPr id="30" name="Picture 29"/>
          <p:cNvPicPr>
            <a:picLocks noChangeAspect="1"/>
          </p:cNvPicPr>
          <p:nvPr/>
        </p:nvPicPr>
        <p:blipFill>
          <a:blip r:embed="rId6"/>
          <a:stretch>
            <a:fillRect/>
          </a:stretch>
        </p:blipFill>
        <p:spPr>
          <a:xfrm>
            <a:off x="19025749" y="19849447"/>
            <a:ext cx="6995466" cy="1641092"/>
          </a:xfrm>
          <a:prstGeom prst="rect">
            <a:avLst/>
          </a:prstGeom>
        </p:spPr>
      </p:pic>
      <p:sp>
        <p:nvSpPr>
          <p:cNvPr id="31" name="TextBox 30"/>
          <p:cNvSpPr txBox="1"/>
          <p:nvPr/>
        </p:nvSpPr>
        <p:spPr>
          <a:xfrm>
            <a:off x="19027301" y="21585752"/>
            <a:ext cx="7614663" cy="830997"/>
          </a:xfrm>
          <a:prstGeom prst="rect">
            <a:avLst/>
          </a:prstGeom>
          <a:noFill/>
        </p:spPr>
        <p:txBody>
          <a:bodyPr wrap="square" rtlCol="0">
            <a:spAutoFit/>
          </a:bodyPr>
          <a:lstStyle/>
          <a:p>
            <a:r>
              <a:rPr lang="en-US" b="1" dirty="0"/>
              <a:t>Scenario 2: The effect of 30 seconds of intense DDoS attack in 100 second of simulation with three different service rates</a:t>
            </a:r>
          </a:p>
        </p:txBody>
      </p:sp>
      <p:pic>
        <p:nvPicPr>
          <p:cNvPr id="32" name="Picture 31"/>
          <p:cNvPicPr>
            <a:picLocks noChangeAspect="1"/>
          </p:cNvPicPr>
          <p:nvPr/>
        </p:nvPicPr>
        <p:blipFill>
          <a:blip r:embed="rId7"/>
          <a:stretch>
            <a:fillRect/>
          </a:stretch>
        </p:blipFill>
        <p:spPr>
          <a:xfrm>
            <a:off x="19084134" y="22391892"/>
            <a:ext cx="6937081" cy="2360087"/>
          </a:xfrm>
          <a:prstGeom prst="rect">
            <a:avLst/>
          </a:prstGeom>
        </p:spPr>
      </p:pic>
      <p:pic>
        <p:nvPicPr>
          <p:cNvPr id="33" name="Picture 32"/>
          <p:cNvPicPr>
            <a:picLocks noChangeAspect="1"/>
          </p:cNvPicPr>
          <p:nvPr/>
        </p:nvPicPr>
        <p:blipFill>
          <a:blip r:embed="rId8"/>
          <a:stretch>
            <a:fillRect/>
          </a:stretch>
        </p:blipFill>
        <p:spPr>
          <a:xfrm>
            <a:off x="19084134" y="24902809"/>
            <a:ext cx="6927628" cy="1889632"/>
          </a:xfrm>
          <a:prstGeom prst="rect">
            <a:avLst/>
          </a:prstGeom>
        </p:spPr>
      </p:pic>
      <p:sp>
        <p:nvSpPr>
          <p:cNvPr id="94" name="Text Box 405"/>
          <p:cNvSpPr txBox="1">
            <a:spLocks noChangeArrowheads="1"/>
          </p:cNvSpPr>
          <p:nvPr/>
        </p:nvSpPr>
        <p:spPr bwMode="auto">
          <a:xfrm>
            <a:off x="27565350" y="4735954"/>
            <a:ext cx="8318500" cy="492125"/>
          </a:xfrm>
          <a:prstGeom prst="rect">
            <a:avLst/>
          </a:prstGeom>
          <a:solidFill>
            <a:schemeClr val="accent2"/>
          </a:solidFill>
          <a:ln w="9525">
            <a:noFill/>
            <a:miter lim="800000"/>
            <a:headEnd/>
            <a:tailEnd/>
          </a:ln>
        </p:spPr>
        <p:txBody>
          <a:bodyPr lIns="76053" tIns="38018" rIns="76053" bIns="38018">
            <a:spAutoFit/>
          </a:bodyPr>
          <a:lstStyle/>
          <a:p>
            <a:pPr algn="ctr" eaLnBrk="0" hangingPunct="0">
              <a:spcBef>
                <a:spcPct val="50000"/>
              </a:spcBef>
            </a:pPr>
            <a:r>
              <a:rPr lang="en-US" sz="2700" b="1">
                <a:solidFill>
                  <a:srgbClr val="F8F8F8"/>
                </a:solidFill>
              </a:rPr>
              <a:t>Proposed Mitigation </a:t>
            </a:r>
            <a:r>
              <a:rPr lang="en-US" sz="2700" b="1" dirty="0">
                <a:solidFill>
                  <a:srgbClr val="F8F8F8"/>
                </a:solidFill>
              </a:rPr>
              <a:t>T</a:t>
            </a:r>
            <a:r>
              <a:rPr lang="en-US" sz="2700" b="1">
                <a:solidFill>
                  <a:srgbClr val="F8F8F8"/>
                </a:solidFill>
              </a:rPr>
              <a:t>echnique</a:t>
            </a:r>
            <a:endParaRPr lang="en-US" sz="2700" b="1" dirty="0">
              <a:solidFill>
                <a:srgbClr val="F8F8F8"/>
              </a:solidFill>
            </a:endParaRPr>
          </a:p>
        </p:txBody>
      </p:sp>
      <p:sp>
        <p:nvSpPr>
          <p:cNvPr id="34" name="TextBox 33"/>
          <p:cNvSpPr txBox="1"/>
          <p:nvPr/>
        </p:nvSpPr>
        <p:spPr>
          <a:xfrm>
            <a:off x="27880876" y="5547555"/>
            <a:ext cx="7626485" cy="7109639"/>
          </a:xfrm>
          <a:prstGeom prst="rect">
            <a:avLst/>
          </a:prstGeom>
          <a:noFill/>
        </p:spPr>
        <p:txBody>
          <a:bodyPr wrap="square" rtlCol="0">
            <a:spAutoFit/>
          </a:bodyPr>
          <a:lstStyle/>
          <a:p>
            <a:r>
              <a:rPr lang="en-US" dirty="0"/>
              <a:t>Based on the above result, it is clear that DDoS caused large packet loss which could  further be dangerous for real world finite service rate servers as evident from the packet delivery ratio bar graph. We think the effect would be much lesser if the server would use credit score of users to priorities the packets in its queue. This credit score is similar to the one used in credit card i.e. the user who has longer credit history can receive higher credit.  When a legitimate regular user asks queries to a particular server over a longer period of time, lets say one year, his credit score will increase. As he gets more and more connection sessions with server over longer period with some authentic regularity, his credit score will be more. The server can then serve the packets in its queue based on users credit score, which is saved in it’s database. </a:t>
            </a:r>
          </a:p>
          <a:p>
            <a:r>
              <a:rPr lang="en-US" dirty="0"/>
              <a:t>This proposal is particularly important and useful for large companies like Google and Amazon which has large base of regular users. </a:t>
            </a:r>
          </a:p>
          <a:p>
            <a:r>
              <a:rPr lang="en-US" dirty="0"/>
              <a:t>Here, it is a valid assumption that regular long time users of internet are aware of Network security and outside threats, thus less vulnerable to Malware used for DDoS attack.</a:t>
            </a:r>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23883" y="13353113"/>
            <a:ext cx="5611894" cy="2980239"/>
          </a:xfrm>
          <a:prstGeom prst="rect">
            <a:avLst/>
          </a:prstGeom>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14580</TotalTime>
  <Words>1434</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vt:i4>
      </vt:variant>
    </vt:vector>
  </HeadingPairs>
  <TitlesOfParts>
    <vt:vector size="7" baseType="lpstr">
      <vt:lpstr>Arial</vt:lpstr>
      <vt:lpstr>Arial Black</vt:lpstr>
      <vt:lpstr>Arial Narrow</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Dhruvin Shah</cp:lastModifiedBy>
  <cp:revision>257</cp:revision>
  <dcterms:created xsi:type="dcterms:W3CDTF">2005-05-18T01:24:28Z</dcterms:created>
  <dcterms:modified xsi:type="dcterms:W3CDTF">2017-04-19T20:08:47Z</dcterms:modified>
  <cp:category>Powerpoint poster templates</cp:category>
</cp:coreProperties>
</file>