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379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85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36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10600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365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2978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9800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143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62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9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970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01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49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63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36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2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0FAFEB-684C-40EB-8792-55CCBF97D392}" type="datetimeFigureOut">
              <a:rPr lang="en-IN" smtClean="0"/>
              <a:t>03-03-2023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0BA77-B3D1-42E3-83B7-8386CDB45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4849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yc699me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UyhTra41vhgB9mhlQIISGNKEW-E4qKpe#scrollTo=268ba2b6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B9B3-2FD4-5FFF-E1F7-9B7D238B5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4525"/>
            <a:ext cx="9144000" cy="1291391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KURNEL KRUSHERS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B9B8F-1859-A6EC-1A39-0E0DE2086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b="1" dirty="0"/>
              <a:t>Prediction model made to identify which language a sentence is being spoken in.</a:t>
            </a:r>
            <a:r>
              <a:rPr lang="en-US" b="1" dirty="0"/>
              <a:t>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0711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EA60C-3F75-B566-D907-ADCF8135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Dataset-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5EFE-747D-0460-6EE5-65C8B92A9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4000" dirty="0">
                <a:hlinkClick r:id="rId2"/>
              </a:rPr>
              <a:t>https://tinyurl.com/yc699mek</a:t>
            </a:r>
            <a:endParaRPr lang="en-IN" sz="4000" dirty="0"/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The link for dataset is provided above and it contains 10 languages on which the model is trained and tested.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The dataset consists of simple phrases in each language which helps to create vocabulary of the language.</a:t>
            </a:r>
          </a:p>
        </p:txBody>
      </p:sp>
    </p:spTree>
    <p:extLst>
      <p:ext uri="{BB962C8B-B14F-4D97-AF65-F5344CB8AC3E}">
        <p14:creationId xmlns:p14="http://schemas.microsoft.com/office/powerpoint/2010/main" val="235656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C90-5268-6E60-47B9-8DD54E35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and platform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4E40-C133-C535-A802-DE91F907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We have written the code in python and the platform used are </a:t>
            </a:r>
            <a:r>
              <a:rPr lang="en-US" dirty="0" err="1"/>
              <a:t>Jupyter</a:t>
            </a:r>
            <a:r>
              <a:rPr lang="en-US" dirty="0"/>
              <a:t> notebook and Google </a:t>
            </a:r>
            <a:r>
              <a:rPr lang="en-US" dirty="0" err="1"/>
              <a:t>Colab</a:t>
            </a:r>
            <a:r>
              <a:rPr lang="en-US" dirty="0"/>
              <a:t>.</a:t>
            </a:r>
          </a:p>
          <a:p>
            <a:r>
              <a:rPr lang="en-US" dirty="0"/>
              <a:t>We have used the </a:t>
            </a:r>
            <a:r>
              <a:rPr lang="en-US" dirty="0" err="1"/>
              <a:t>CountVectorizer</a:t>
            </a:r>
            <a:r>
              <a:rPr lang="en-US" dirty="0"/>
              <a:t> to convert text data into the numerical data so that model can understand the textual data.</a:t>
            </a:r>
          </a:p>
          <a:p>
            <a:r>
              <a:rPr lang="en-US" dirty="0"/>
              <a:t>For classification we have used the Multinomial Naïve Bayes model to get accurate classification of languages.</a:t>
            </a:r>
          </a:p>
          <a:p>
            <a:pPr marL="0" indent="0">
              <a:buNone/>
            </a:pPr>
            <a:r>
              <a:rPr lang="en-US" dirty="0"/>
              <a:t> We’ve used it because MNB is a reliable and efficient algorithm for classification tasks, particularly when dealing with high-dimensional, text-based datasets.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Language </a:t>
            </a:r>
            <a:r>
              <a:rPr lang="en-US" dirty="0" err="1">
                <a:hlinkClick r:id="rId2"/>
              </a:rPr>
              <a:t>Prediction.ipynb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Colaboratory</a:t>
            </a:r>
            <a:r>
              <a:rPr lang="en-US" dirty="0">
                <a:hlinkClick r:id="rId2"/>
              </a:rPr>
              <a:t> (google.com)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8162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36877-65B4-CB99-A2BB-73CDF2228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7C78-E9E8-04AD-ED29-FD0C15C6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achieved an accuracy 0.9835 on the testing data and model was successfully able to identify the language on inputting a sentence.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271326-8A77-83FF-2EAB-0AEF932DD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60" y="3217682"/>
            <a:ext cx="5693199" cy="1683473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6A08CC-7402-6E95-BFAF-0F0823C30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70032"/>
            <a:ext cx="6047591" cy="2361251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3775636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6C4F-6B01-1E32-B64F-46E0CCF7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Report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1AFD70-DC44-D525-347E-420F042F6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9769" y="1840157"/>
            <a:ext cx="5927558" cy="4296484"/>
          </a:xfrm>
          <a:prstGeom prst="rect">
            <a:avLst/>
          </a:prstGeom>
          <a:effectLst>
            <a:softEdge rad="88900"/>
          </a:effectLst>
        </p:spPr>
      </p:pic>
    </p:spTree>
    <p:extLst>
      <p:ext uri="{BB962C8B-B14F-4D97-AF65-F5344CB8AC3E}">
        <p14:creationId xmlns:p14="http://schemas.microsoft.com/office/powerpoint/2010/main" val="286980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98AE-6071-CF04-859C-7B88C2D8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HeatMap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239B0-D010-99DC-A68F-15ECEB781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915" y="1690688"/>
            <a:ext cx="6135749" cy="4550199"/>
          </a:xfr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184769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30C1C-0DBA-DCE5-B15B-FD67D91C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FA957-26D8-033D-C623-DF760C55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identification model can tell you which language a given sentence is written in, based on the unique features of that language, such as the use of specific characters or words.</a:t>
            </a:r>
          </a:p>
          <a:p>
            <a:r>
              <a:rPr lang="en-US" dirty="0"/>
              <a:t>The high accuracy of this model ensures that the language spoken can be easily identified.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7896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42</TotalTime>
  <Words>239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Century Gothic</vt:lpstr>
      <vt:lpstr>Wingdings 3</vt:lpstr>
      <vt:lpstr>Ion</vt:lpstr>
      <vt:lpstr>KURNEL KRUSHERS</vt:lpstr>
      <vt:lpstr>Dataset-</vt:lpstr>
      <vt:lpstr>Technology and platform used</vt:lpstr>
      <vt:lpstr>Outcome</vt:lpstr>
      <vt:lpstr>Classification Report</vt:lpstr>
      <vt:lpstr>HeatMap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KURNEL KRUSHERS</dc:title>
  <dc:creator>Dev Patel</dc:creator>
  <cp:lastModifiedBy>Dev Patel</cp:lastModifiedBy>
  <cp:revision>1</cp:revision>
  <dcterms:created xsi:type="dcterms:W3CDTF">2023-03-03T08:47:26Z</dcterms:created>
  <dcterms:modified xsi:type="dcterms:W3CDTF">2023-03-03T09:29:49Z</dcterms:modified>
</cp:coreProperties>
</file>