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9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882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6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49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57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8395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35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41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5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4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6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48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Operation Analytics and Investigating Metric Spike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9714" y="4284617"/>
            <a:ext cx="308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By:</a:t>
            </a:r>
          </a:p>
          <a:p>
            <a:r>
              <a:rPr lang="en-IN" dirty="0" err="1" smtClean="0"/>
              <a:t>Mihirsinh</a:t>
            </a:r>
            <a:r>
              <a:rPr lang="en-IN" dirty="0" smtClean="0"/>
              <a:t> Rathod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1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820" y="46364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C:</a:t>
            </a:r>
            <a:b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Percentage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share of each language: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Share of each language for different contents.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Calculate the percentage share of each language in the last 30 days? 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460" y="2076719"/>
            <a:ext cx="8534400" cy="3615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language, 100.0*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num_jobs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/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total_jobs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AS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pct_share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FROM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(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language, COUNT(DISTINCT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job_id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) AS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num_jobs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FROM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job_data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GROUP BY 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Language)a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CROSS JOIN 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(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COUNT(DISTINCT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job_id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) AS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total_jobs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FROM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job_data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)b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ORDER BY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pact_share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DESC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24259" y="1323736"/>
            <a:ext cx="6551363" cy="32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03" y="71552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IN" sz="1800" b="1" dirty="0" smtClean="0"/>
              <a:t>D:</a:t>
            </a:r>
            <a:br>
              <a:rPr lang="en-IN" sz="1800" b="1" dirty="0" smtClean="0"/>
            </a:br>
            <a:r>
              <a:rPr lang="en-IN" sz="1800" b="1" dirty="0" smtClean="0"/>
              <a:t>Duplicate </a:t>
            </a:r>
            <a:r>
              <a:rPr lang="en-IN" sz="1800" b="1" dirty="0"/>
              <a:t>rows: </a:t>
            </a:r>
            <a:r>
              <a:rPr lang="en-IN" sz="1800" dirty="0"/>
              <a:t>Rows that have the same value present in them.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IN" sz="1800" b="1" dirty="0"/>
              <a:t>task:</a:t>
            </a:r>
            <a:r>
              <a:rPr lang="en-IN" sz="1800" dirty="0"/>
              <a:t> Let’s say you see some duplicate rows in the data. How will you display duplicates from the table? 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833" y="166459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* 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FROM 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( SELECT *,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ROW_NUMBER()OVER(PARTITION  BY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job_id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) AS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rownum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FROM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job_data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)a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WHERE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rownum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&gt; 1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11180" b="4968"/>
          <a:stretch/>
        </p:blipFill>
        <p:spPr>
          <a:xfrm>
            <a:off x="1001101" y="2034861"/>
            <a:ext cx="9596486" cy="173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89" y="2228045"/>
            <a:ext cx="8534400" cy="73470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Case study 2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56" y="2962749"/>
            <a:ext cx="8535990" cy="860400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Investigating metric spike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pPr lvl="0" fontAlgn="base"/>
            <a:r>
              <a:rPr lang="en-IN" sz="1600" b="1" dirty="0" smtClean="0"/>
              <a:t>A:User </a:t>
            </a:r>
            <a:r>
              <a:rPr lang="en-IN" sz="1600" b="1" dirty="0"/>
              <a:t>Engagement: </a:t>
            </a:r>
            <a:r>
              <a:rPr lang="en-IN" sz="1600" dirty="0"/>
              <a:t>To measure the activeness of a user. Measuring if the user finds quality in a product/service. 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b="1" dirty="0" smtClean="0"/>
              <a:t>task</a:t>
            </a:r>
            <a:r>
              <a:rPr lang="en-IN" sz="1600" b="1" dirty="0"/>
              <a:t>:</a:t>
            </a:r>
            <a:r>
              <a:rPr lang="en-IN" sz="1600" dirty="0"/>
              <a:t> Calculate the weekly user engagement? 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367" y="1394138"/>
            <a:ext cx="8534400" cy="361526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extract(week from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occurred_at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)as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week_num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COUNT (distinct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user_id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FROM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tutorial.yammer_events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GROUP by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week_num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26263"/>
              </p:ext>
            </p:extLst>
          </p:nvPr>
        </p:nvGraphicFramePr>
        <p:xfrm>
          <a:off x="3723189" y="1123383"/>
          <a:ext cx="3038219" cy="49302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89723">
                  <a:extLst>
                    <a:ext uri="{9D8B030D-6E8A-4147-A177-3AD203B41FA5}">
                      <a16:colId xmlns:a16="http://schemas.microsoft.com/office/drawing/2014/main" xmlns="" val="2664435744"/>
                    </a:ext>
                  </a:extLst>
                </a:gridCol>
                <a:gridCol w="1648496">
                  <a:extLst>
                    <a:ext uri="{9D8B030D-6E8A-4147-A177-3AD203B41FA5}">
                      <a16:colId xmlns:a16="http://schemas.microsoft.com/office/drawing/2014/main" xmlns="" val="2605266557"/>
                    </a:ext>
                  </a:extLst>
                </a:gridCol>
              </a:tblGrid>
              <a:tr h="467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week_num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84712873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791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1228946285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1244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1479355788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1270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1291313489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1341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3270920983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1293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243777244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1366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450351674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1434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2606238299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1462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2239569515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1443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1733163275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1477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4039357809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1556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1356920675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1556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2660790200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1593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3190682132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1685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4176181205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1483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1011708077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1438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4094922593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1412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2201817218"/>
                  </a:ext>
                </a:extLst>
              </a:tr>
              <a:tr h="24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1442</a:t>
                      </a:r>
                      <a:endParaRPr lang="en-US" sz="1100" b="0" i="0" u="none" strike="noStrike" dirty="0">
                        <a:solidFill>
                          <a:srgbClr val="7030A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250" marR="6250" marT="6250" marB="0" anchor="b"/>
                </a:tc>
                <a:extLst>
                  <a:ext uri="{0D108BD9-81ED-4DB2-BD59-A6C34878D82A}">
                    <a16:rowId xmlns:a16="http://schemas.microsoft.com/office/drawing/2014/main" xmlns="" val="107548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304" y="390116"/>
            <a:ext cx="8534400" cy="1507067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B: User </a:t>
            </a:r>
            <a:r>
              <a:rPr lang="en-US" sz="1600" b="1" dirty="0"/>
              <a:t>Growth: </a:t>
            </a:r>
            <a:r>
              <a:rPr lang="en-US" sz="1600" dirty="0"/>
              <a:t>Amount of users growing over time for a product.</a:t>
            </a:r>
            <a:br>
              <a:rPr lang="en-US" sz="1600" dirty="0"/>
            </a:br>
            <a:r>
              <a:rPr lang="en-US" sz="1600" b="1" dirty="0"/>
              <a:t>Your task:</a:t>
            </a:r>
            <a:r>
              <a:rPr lang="en-US" sz="1600" dirty="0"/>
              <a:t> Calculate the user growth for product?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068" t="30416" r="30697" b="7909"/>
          <a:stretch/>
        </p:blipFill>
        <p:spPr>
          <a:xfrm>
            <a:off x="1934308" y="2059074"/>
            <a:ext cx="7021073" cy="379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80" t="32045" r="36348" b="10052"/>
          <a:stretch/>
        </p:blipFill>
        <p:spPr>
          <a:xfrm>
            <a:off x="2549769" y="864918"/>
            <a:ext cx="6242538" cy="53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74" y="491067"/>
            <a:ext cx="8534400" cy="1507067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C:Weekly </a:t>
            </a:r>
            <a:r>
              <a:rPr lang="en-US" sz="1600" b="1" dirty="0"/>
              <a:t>Retention: </a:t>
            </a:r>
            <a:r>
              <a:rPr lang="en-US" sz="1600" dirty="0"/>
              <a:t>Users getting retained weekly after signing-up for a product.</a:t>
            </a:r>
            <a:br>
              <a:rPr lang="en-US" sz="1600" dirty="0"/>
            </a:br>
            <a:r>
              <a:rPr lang="en-US" sz="1600" b="1" dirty="0"/>
              <a:t>Your task:</a:t>
            </a:r>
            <a:r>
              <a:rPr lang="en-US" sz="1600" dirty="0"/>
              <a:t> Calculate the weekly retention of users-sign up cohort?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30" t="32621" r="32492" b="10707"/>
          <a:stretch/>
        </p:blipFill>
        <p:spPr>
          <a:xfrm>
            <a:off x="2613216" y="1683657"/>
            <a:ext cx="4992915" cy="2137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587" t="31375" r="36152" b="19505"/>
          <a:stretch/>
        </p:blipFill>
        <p:spPr>
          <a:xfrm>
            <a:off x="2613216" y="3813781"/>
            <a:ext cx="4992915" cy="27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50" y="185788"/>
            <a:ext cx="8534400" cy="1507067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Analytics is the analysis done for the complete end to end operations of a company. With the help of this, the company then finds the areas on which it must improve upon. You work closely with the ops team, support team, marketing team,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help them derive insights out of the data they collect.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431" t="30442" r="21934" b="57778"/>
          <a:stretch/>
        </p:blipFill>
        <p:spPr>
          <a:xfrm>
            <a:off x="896816" y="2119922"/>
            <a:ext cx="10673862" cy="11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055" y="145696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D: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Engagement: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measure the activeness of a user. Measuring if the user finds quality in a product/service weekly.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Your task: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Calculate the weekly engagement per device?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373" t="31153" r="53212" b="35171"/>
          <a:stretch/>
        </p:blipFill>
        <p:spPr>
          <a:xfrm>
            <a:off x="492368" y="2022041"/>
            <a:ext cx="4765432" cy="317695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19011" t="70213" r="30638" b="10815"/>
          <a:stretch/>
        </p:blipFill>
        <p:spPr>
          <a:xfrm>
            <a:off x="5752336" y="2022041"/>
            <a:ext cx="5789033" cy="28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76" y="-209359"/>
            <a:ext cx="8534400" cy="1507067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E:</a:t>
            </a:r>
            <a:br>
              <a:rPr lang="en-US" sz="1600" b="1" dirty="0" smtClean="0"/>
            </a:br>
            <a:r>
              <a:rPr lang="en-US" sz="1600" b="1" dirty="0" smtClean="0"/>
              <a:t>Email </a:t>
            </a:r>
            <a:r>
              <a:rPr lang="en-US" sz="1600" b="1" dirty="0"/>
              <a:t>Engagement: </a:t>
            </a:r>
            <a:r>
              <a:rPr lang="en-US" sz="1600" dirty="0"/>
              <a:t>Users engaging with the email service.</a:t>
            </a:r>
            <a:br>
              <a:rPr lang="en-US" sz="1600" dirty="0"/>
            </a:br>
            <a:r>
              <a:rPr lang="en-US" sz="1600" b="1" dirty="0"/>
              <a:t>Your task:</a:t>
            </a:r>
            <a:r>
              <a:rPr lang="en-US" sz="1600" dirty="0"/>
              <a:t> Calculate the email engagement metrics?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64" t="81567" r="51583" b="10936"/>
          <a:stretch/>
        </p:blipFill>
        <p:spPr>
          <a:xfrm>
            <a:off x="1147796" y="5527964"/>
            <a:ext cx="9937129" cy="94037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361" t="31258" r="2156" b="29025"/>
          <a:stretch/>
        </p:blipFill>
        <p:spPr>
          <a:xfrm>
            <a:off x="1057806" y="1110672"/>
            <a:ext cx="10027119" cy="40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32" y="259321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 smtClean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223909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60" y="147151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60" y="118807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project, we have </a:t>
            </a:r>
            <a:r>
              <a:rPr lang="en-I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duplicate records, the number of events that occurred in the company, the number of languages spoken there, and job reviews. Investigating metric spikes is a crucial component of operational analytics since a data analyst must be able to comprehend questions or help other teams do the same. Regarding engagement, development, weekly retention, email, etc., we have numerous inquiries.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en-US" dirty="0" smtClean="0"/>
              <a:t>TECH STACK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439333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carefully reading the instructions and considering the data that the team actually needed, I imported the data into SQL and ran a number of commands against it to gain a deeper understanding of it. From there, I learned the insights that the team would need to achieve their business, marketing, product, and development goals. </a:t>
            </a:r>
            <a:endParaRPr lang="en-IN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used MySQL v8.0 on DB Fiddle (an online SQL editor, database playground for testing, debugging and sharing SQL snippets.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mode.com ((Mode is a modern analytics and BI solution that combines SQL, Python, R and visual analysis to answer questions faster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en-IN" b="1" dirty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439333"/>
            <a:ext cx="8534400" cy="36152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gain the insights, I used a variety of SQL commands, and working on this project educated me how to use </a:t>
            </a:r>
            <a:r>
              <a:rPr lang="en-I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SQL. I learned more about the way SQL works as well. I understood the information given about operation analytics and looking at metric spike. I gleaned a number of insights from the platform's metrics, along with the number of jobs reviewed, the percentage share of each language, duplicate rows, user engagement, and weekly retention and engagement.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5105"/>
            <a:ext cx="8534400" cy="150706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22172"/>
            <a:ext cx="8534400" cy="3615267"/>
          </a:xfrm>
        </p:spPr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provided data, I extracted a number of data, the specifics of which are described below, allowing me to pick up real-time SQL commands.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1 (Job Data</a:t>
            </a:r>
            <a:r>
              <a:rPr lang="en-IN" sz="3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3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base">
              <a:buNone/>
            </a:pP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:</a:t>
            </a:r>
          </a:p>
          <a:p>
            <a:pPr marL="0" lvl="0" indent="0" fontAlgn="base">
              <a:buNone/>
            </a:pP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jobs reviewed: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jobs reviewed over time.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Calculate the number of jobs reviewed per hour per day for November 2020?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b="1" dirty="0" smtClean="0">
              <a:solidFill>
                <a:schemeClr val="accent5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SELECT 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   COUNT(DISTINCT </a:t>
            </a:r>
            <a:r>
              <a:rPr lang="en-IN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job_id</a:t>
            </a:r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)/(30*24) 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FROM </a:t>
            </a:r>
            <a:r>
              <a:rPr lang="en-IN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job_data</a:t>
            </a:r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WHERE 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   ds BETWEEN ‘2020-11-01’ AND ‘2020-11-30’ 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25414"/>
          <a:stretch/>
        </p:blipFill>
        <p:spPr>
          <a:xfrm>
            <a:off x="1894788" y="1532586"/>
            <a:ext cx="7532016" cy="3388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56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43" y="314577"/>
            <a:ext cx="8534400" cy="1507067"/>
          </a:xfrm>
        </p:spPr>
        <p:txBody>
          <a:bodyPr>
            <a:normAutofit fontScale="90000"/>
          </a:bodyPr>
          <a:lstStyle/>
          <a:p>
            <a:pPr lvl="0" fontAlgn="base"/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B:</a:t>
            </a:r>
            <a:b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It is the no. of events happening per second.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Let’s say the above metric is called throughput. Calculate 7 day rolling average of throughput? For throughput, do you prefer daily metric or 7-day rolling and why?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43" y="2231264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ds,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event_per_day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,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AVG(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event_per_day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)OVER(ORDER BY ds ROWS BETWEEN 6 PRECEDING AND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CURRENT ROW)AS 7_day_rolling_avg FROM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(SELECT ds, COUNT(DISTINCT event) AS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event_per_day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FROM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job_data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WHERE 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   ds BETWEEN ‘2020-11-01’ AND ‘2020-11-30’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GROUP BY ds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ORDER BY ds)a 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59496" y="1611983"/>
            <a:ext cx="9134573" cy="39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</TotalTime>
  <Words>649</Words>
  <Application>Microsoft Office PowerPoint</Application>
  <PresentationFormat>Widescreen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Bahnschrift</vt:lpstr>
      <vt:lpstr>Bahnschrift Condensed</vt:lpstr>
      <vt:lpstr>Century Gothic</vt:lpstr>
      <vt:lpstr>Wingdings 3</vt:lpstr>
      <vt:lpstr>Slice</vt:lpstr>
      <vt:lpstr>Operation Analytics and Investigating Metric Spike</vt:lpstr>
      <vt:lpstr>DESCRIPTION</vt:lpstr>
      <vt:lpstr>APPROACH</vt:lpstr>
      <vt:lpstr>TECH STACK USED</vt:lpstr>
      <vt:lpstr>Insights</vt:lpstr>
      <vt:lpstr>RESULTS</vt:lpstr>
      <vt:lpstr>PowerPoint Presentation</vt:lpstr>
      <vt:lpstr>B: Throughput: It is the no. of events happening per second.  task: Let’s say the above metric is called throughput. Calculate 7 day rolling average of throughput? For throughput, do you prefer daily metric or 7-day rolling and why? </vt:lpstr>
      <vt:lpstr>PowerPoint Presentation</vt:lpstr>
      <vt:lpstr>C: Percentage share of each language: Share of each language for different contents.  task: Calculate the percentage share of each language in the last 30 days?   </vt:lpstr>
      <vt:lpstr>PowerPoint Presentation</vt:lpstr>
      <vt:lpstr>D: Duplicate rows: Rows that have the same value present in them.  task: Let’s say you see some duplicate rows in the data. How will you display duplicates from the table?   </vt:lpstr>
      <vt:lpstr>PowerPoint Presentation</vt:lpstr>
      <vt:lpstr>Case study 2</vt:lpstr>
      <vt:lpstr>A:User Engagement: To measure the activeness of a user. Measuring if the user finds quality in a product/service.  task: Calculate the weekly user engagement? </vt:lpstr>
      <vt:lpstr>PowerPoint Presentation</vt:lpstr>
      <vt:lpstr>B: User Growth: Amount of users growing over time for a product. Your task: Calculate the user growth for product?</vt:lpstr>
      <vt:lpstr>PowerPoint Presentation</vt:lpstr>
      <vt:lpstr>C:Weekly Retention: Users getting retained weekly after signing-up for a product. Your task: Calculate the weekly retention of users-sign up cohort?</vt:lpstr>
      <vt:lpstr>PowerPoint Presentation</vt:lpstr>
      <vt:lpstr>D: Weekly Engagement: To measure the activeness of a user. Measuring if the user finds quality in a product/service weekly. Your task: Calculate the weekly engagement per device?</vt:lpstr>
      <vt:lpstr>E: Email Engagement: Users engaging with the email service. Your task: Calculate the email engagement metrics?</vt:lpstr>
      <vt:lpstr>THANK YOU</vt:lpstr>
    </vt:vector>
  </TitlesOfParts>
  <Company>Black Box Network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Analytics and Investigating Metric Spike</dc:title>
  <dc:creator>Akash Seervi</dc:creator>
  <cp:lastModifiedBy>Microsoft account</cp:lastModifiedBy>
  <cp:revision>9</cp:revision>
  <dcterms:created xsi:type="dcterms:W3CDTF">2023-01-03T08:39:08Z</dcterms:created>
  <dcterms:modified xsi:type="dcterms:W3CDTF">2023-02-25T18:02:29Z</dcterms:modified>
</cp:coreProperties>
</file>