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1597" r:id="rId6"/>
    <p:sldId id="272" r:id="rId7"/>
    <p:sldId id="1598" r:id="rId8"/>
    <p:sldId id="1593" r:id="rId9"/>
    <p:sldId id="1599" r:id="rId10"/>
    <p:sldId id="1594" r:id="rId11"/>
    <p:sldId id="1600" r:id="rId12"/>
    <p:sldId id="1601" r:id="rId13"/>
    <p:sldId id="261" r:id="rId14"/>
    <p:sldId id="1602" r:id="rId15"/>
    <p:sldId id="1603" r:id="rId16"/>
    <p:sldId id="1605" r:id="rId17"/>
    <p:sldId id="16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32B"/>
    <a:srgbClr val="97B4CB"/>
    <a:srgbClr val="33365F"/>
    <a:srgbClr val="8B8D92"/>
    <a:srgbClr val="BE6344"/>
    <a:srgbClr val="BE6345"/>
    <a:srgbClr val="135051"/>
    <a:srgbClr val="114A4C"/>
    <a:srgbClr val="22E1E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YouTube_social_white_square_(2017).svg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hyperlink" Target="https://commons.wikimedia.org/wiki/File:Linkedin_Shiny_Icon.svg" TargetMode="External"/><Relationship Id="rId2" Type="http://schemas.openxmlformats.org/officeDocument/2006/relationships/hyperlink" Target="https://it.wikipedia.org/wiki/WhatsApp" TargetMode="External"/><Relationship Id="rId1" Type="http://schemas.openxmlformats.org/officeDocument/2006/relationships/image" Target="../media/image39.png"/><Relationship Id="rId6" Type="http://schemas.openxmlformats.org/officeDocument/2006/relationships/hyperlink" Target="https://it.wikipedia.org/wiki/Facebook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en.wikipedia.org/wiki/File:Blogger_icon_2017.svg" TargetMode="External"/><Relationship Id="rId4" Type="http://schemas.openxmlformats.org/officeDocument/2006/relationships/hyperlink" Target="https://zh.wikipedia.org/wiki/Twitter" TargetMode="External"/><Relationship Id="rId9" Type="http://schemas.openxmlformats.org/officeDocument/2006/relationships/image" Target="../media/image4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YouTube_social_white_square_(2017).svg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hyperlink" Target="https://commons.wikimedia.org/wiki/File:Linkedin_Shiny_Icon.svg" TargetMode="External"/><Relationship Id="rId2" Type="http://schemas.openxmlformats.org/officeDocument/2006/relationships/hyperlink" Target="https://it.wikipedia.org/wiki/WhatsApp" TargetMode="External"/><Relationship Id="rId1" Type="http://schemas.openxmlformats.org/officeDocument/2006/relationships/image" Target="../media/image39.png"/><Relationship Id="rId6" Type="http://schemas.openxmlformats.org/officeDocument/2006/relationships/hyperlink" Target="https://it.wikipedia.org/wiki/Facebook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en.wikipedia.org/wiki/File:Blogger_icon_2017.svg" TargetMode="External"/><Relationship Id="rId4" Type="http://schemas.openxmlformats.org/officeDocument/2006/relationships/hyperlink" Target="https://zh.wikipedia.org/wiki/Twitter" TargetMode="External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A960B-7B0C-4164-9711-F298213F3F4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9431C4E-6842-41B6-BE02-850AB7358CD2}">
      <dgm:prSet/>
      <dgm:spPr/>
      <dgm:t>
        <a:bodyPr/>
        <a:lstStyle/>
        <a:p>
          <a:r>
            <a:rPr lang="en-US"/>
            <a:t>Overview</a:t>
          </a:r>
        </a:p>
      </dgm:t>
    </dgm:pt>
    <dgm:pt modelId="{D162C503-DC78-48BC-B934-D03F1DE86617}" type="parTrans" cxnId="{3E690155-46E2-45AA-B8E3-AD3B1337E16A}">
      <dgm:prSet/>
      <dgm:spPr/>
      <dgm:t>
        <a:bodyPr/>
        <a:lstStyle/>
        <a:p>
          <a:endParaRPr lang="en-US"/>
        </a:p>
      </dgm:t>
    </dgm:pt>
    <dgm:pt modelId="{52A42C8D-B6C5-4270-BF06-0EAC3C467E77}" type="sibTrans" cxnId="{3E690155-46E2-45AA-B8E3-AD3B1337E16A}">
      <dgm:prSet/>
      <dgm:spPr/>
      <dgm:t>
        <a:bodyPr/>
        <a:lstStyle/>
        <a:p>
          <a:endParaRPr lang="en-US"/>
        </a:p>
      </dgm:t>
    </dgm:pt>
    <dgm:pt modelId="{663999D6-1975-4C3C-84D2-B1D931EC926D}">
      <dgm:prSet/>
      <dgm:spPr/>
      <dgm:t>
        <a:bodyPr/>
        <a:lstStyle/>
        <a:p>
          <a:r>
            <a:rPr lang="en-US"/>
            <a:t>Overview of Entity Extraction AI Model</a:t>
          </a:r>
        </a:p>
      </dgm:t>
    </dgm:pt>
    <dgm:pt modelId="{38728EB4-7BC5-4FD1-843B-0022904D4047}" type="parTrans" cxnId="{D6B67B18-FD5E-4B0E-B0FC-6211B33A1518}">
      <dgm:prSet/>
      <dgm:spPr/>
      <dgm:t>
        <a:bodyPr/>
        <a:lstStyle/>
        <a:p>
          <a:endParaRPr lang="en-US"/>
        </a:p>
      </dgm:t>
    </dgm:pt>
    <dgm:pt modelId="{FB7ECEDC-1421-4983-81B7-E2029A145CC3}" type="sibTrans" cxnId="{D6B67B18-FD5E-4B0E-B0FC-6211B33A1518}">
      <dgm:prSet/>
      <dgm:spPr/>
      <dgm:t>
        <a:bodyPr/>
        <a:lstStyle/>
        <a:p>
          <a:endParaRPr lang="en-US"/>
        </a:p>
      </dgm:t>
    </dgm:pt>
    <dgm:pt modelId="{3A66EA49-5CD2-4008-BB09-CBD02D95A9BA}">
      <dgm:prSet/>
      <dgm:spPr/>
      <dgm:t>
        <a:bodyPr/>
        <a:lstStyle/>
        <a:p>
          <a:r>
            <a:rPr lang="en-US"/>
            <a:t>Prepare</a:t>
          </a:r>
        </a:p>
      </dgm:t>
    </dgm:pt>
    <dgm:pt modelId="{208CBD06-38AD-4A86-A84C-4EB666827FA1}" type="parTrans" cxnId="{D3ADE058-BC69-4A86-8D06-8042B0DB6E8E}">
      <dgm:prSet/>
      <dgm:spPr/>
      <dgm:t>
        <a:bodyPr/>
        <a:lstStyle/>
        <a:p>
          <a:endParaRPr lang="en-US"/>
        </a:p>
      </dgm:t>
    </dgm:pt>
    <dgm:pt modelId="{6C85AAE2-E13E-4DFB-A4C6-F73106F07406}" type="sibTrans" cxnId="{D3ADE058-BC69-4A86-8D06-8042B0DB6E8E}">
      <dgm:prSet/>
      <dgm:spPr/>
      <dgm:t>
        <a:bodyPr/>
        <a:lstStyle/>
        <a:p>
          <a:endParaRPr lang="en-US"/>
        </a:p>
      </dgm:t>
    </dgm:pt>
    <dgm:pt modelId="{5C11AFC9-E281-41AF-9E00-DE750246B7BA}">
      <dgm:prSet/>
      <dgm:spPr/>
      <dgm:t>
        <a:bodyPr/>
        <a:lstStyle/>
        <a:p>
          <a:r>
            <a:rPr lang="en-US"/>
            <a:t>Prepare CDS model for Entity Extraction</a:t>
          </a:r>
        </a:p>
      </dgm:t>
    </dgm:pt>
    <dgm:pt modelId="{70AA58F8-46E1-4F7F-9D25-9CDAD1DA24CA}" type="parTrans" cxnId="{70409CA0-734C-4F46-8513-D6275DBAED81}">
      <dgm:prSet/>
      <dgm:spPr/>
      <dgm:t>
        <a:bodyPr/>
        <a:lstStyle/>
        <a:p>
          <a:endParaRPr lang="en-US"/>
        </a:p>
      </dgm:t>
    </dgm:pt>
    <dgm:pt modelId="{82D3F17F-5F8E-42FB-AEE3-2D6289B2680B}" type="sibTrans" cxnId="{70409CA0-734C-4F46-8513-D6275DBAED81}">
      <dgm:prSet/>
      <dgm:spPr/>
      <dgm:t>
        <a:bodyPr/>
        <a:lstStyle/>
        <a:p>
          <a:endParaRPr lang="en-US"/>
        </a:p>
      </dgm:t>
    </dgm:pt>
    <dgm:pt modelId="{D4456079-F477-4A0B-9AF1-AF8BAB9C89F3}">
      <dgm:prSet/>
      <dgm:spPr/>
      <dgm:t>
        <a:bodyPr/>
        <a:lstStyle/>
        <a:p>
          <a:r>
            <a:rPr lang="en-US"/>
            <a:t>Build</a:t>
          </a:r>
        </a:p>
      </dgm:t>
    </dgm:pt>
    <dgm:pt modelId="{86946311-9117-449C-A100-0BA8859A6DCA}" type="parTrans" cxnId="{BB1462B7-E9EC-43C7-A856-F72DEA90D371}">
      <dgm:prSet/>
      <dgm:spPr/>
      <dgm:t>
        <a:bodyPr/>
        <a:lstStyle/>
        <a:p>
          <a:endParaRPr lang="en-US"/>
        </a:p>
      </dgm:t>
    </dgm:pt>
    <dgm:pt modelId="{60260352-6C64-4463-8623-6FDD3B430207}" type="sibTrans" cxnId="{BB1462B7-E9EC-43C7-A856-F72DEA90D371}">
      <dgm:prSet/>
      <dgm:spPr/>
      <dgm:t>
        <a:bodyPr/>
        <a:lstStyle/>
        <a:p>
          <a:endParaRPr lang="en-US"/>
        </a:p>
      </dgm:t>
    </dgm:pt>
    <dgm:pt modelId="{D6CF9816-F85E-4DA9-B22F-33EC6788A5F1}">
      <dgm:prSet/>
      <dgm:spPr/>
      <dgm:t>
        <a:bodyPr/>
        <a:lstStyle/>
        <a:p>
          <a:r>
            <a:rPr lang="en-US"/>
            <a:t>Build Entity Extraction AI Model</a:t>
          </a:r>
        </a:p>
      </dgm:t>
    </dgm:pt>
    <dgm:pt modelId="{241F60F8-8521-470A-9D6C-2A15CD1AFE98}" type="parTrans" cxnId="{666A9638-BB55-41E7-A7B5-854539979C1E}">
      <dgm:prSet/>
      <dgm:spPr/>
      <dgm:t>
        <a:bodyPr/>
        <a:lstStyle/>
        <a:p>
          <a:endParaRPr lang="en-US"/>
        </a:p>
      </dgm:t>
    </dgm:pt>
    <dgm:pt modelId="{9C6AFC88-D0E6-44C4-9263-DE44FE9EFEE1}" type="sibTrans" cxnId="{666A9638-BB55-41E7-A7B5-854539979C1E}">
      <dgm:prSet/>
      <dgm:spPr/>
      <dgm:t>
        <a:bodyPr/>
        <a:lstStyle/>
        <a:p>
          <a:endParaRPr lang="en-US"/>
        </a:p>
      </dgm:t>
    </dgm:pt>
    <dgm:pt modelId="{FB4B08AE-4EE0-4541-9087-CB50322E272F}">
      <dgm:prSet/>
      <dgm:spPr/>
      <dgm:t>
        <a:bodyPr/>
        <a:lstStyle/>
        <a:p>
          <a:r>
            <a:rPr lang="en-US"/>
            <a:t>Train and Publish</a:t>
          </a:r>
        </a:p>
      </dgm:t>
    </dgm:pt>
    <dgm:pt modelId="{C103BD50-F34F-4BAF-A527-16D4EEFAD379}" type="parTrans" cxnId="{4659941D-567F-44E6-924D-A21E5F011F4B}">
      <dgm:prSet/>
      <dgm:spPr/>
      <dgm:t>
        <a:bodyPr/>
        <a:lstStyle/>
        <a:p>
          <a:endParaRPr lang="en-US"/>
        </a:p>
      </dgm:t>
    </dgm:pt>
    <dgm:pt modelId="{0A4F536B-9D55-4AF3-BB10-E51433671DFA}" type="sibTrans" cxnId="{4659941D-567F-44E6-924D-A21E5F011F4B}">
      <dgm:prSet/>
      <dgm:spPr/>
      <dgm:t>
        <a:bodyPr/>
        <a:lstStyle/>
        <a:p>
          <a:endParaRPr lang="en-US"/>
        </a:p>
      </dgm:t>
    </dgm:pt>
    <dgm:pt modelId="{4B007D0C-9DF5-4A21-BF5B-50218967AFD2}">
      <dgm:prSet/>
      <dgm:spPr/>
      <dgm:t>
        <a:bodyPr/>
        <a:lstStyle/>
        <a:p>
          <a:r>
            <a:rPr lang="en-US"/>
            <a:t>Train and Publish Entity Extraction AI Model</a:t>
          </a:r>
        </a:p>
      </dgm:t>
    </dgm:pt>
    <dgm:pt modelId="{89FE5D9C-BC39-4D45-9A4E-B2E4A2545958}" type="parTrans" cxnId="{D3B6E98F-6550-4D0F-9173-D2F14CC325E5}">
      <dgm:prSet/>
      <dgm:spPr/>
      <dgm:t>
        <a:bodyPr/>
        <a:lstStyle/>
        <a:p>
          <a:endParaRPr lang="en-US"/>
        </a:p>
      </dgm:t>
    </dgm:pt>
    <dgm:pt modelId="{0A42F1D2-30F8-4C58-8A72-A10904C90730}" type="sibTrans" cxnId="{D3B6E98F-6550-4D0F-9173-D2F14CC325E5}">
      <dgm:prSet/>
      <dgm:spPr/>
      <dgm:t>
        <a:bodyPr/>
        <a:lstStyle/>
        <a:p>
          <a:endParaRPr lang="en-US"/>
        </a:p>
      </dgm:t>
    </dgm:pt>
    <dgm:pt modelId="{A9B4E61C-BFCB-442F-A6B4-E65959F3B70D}">
      <dgm:prSet/>
      <dgm:spPr/>
      <dgm:t>
        <a:bodyPr/>
        <a:lstStyle/>
        <a:p>
          <a:r>
            <a:rPr lang="en-US"/>
            <a:t>Consume</a:t>
          </a:r>
        </a:p>
      </dgm:t>
    </dgm:pt>
    <dgm:pt modelId="{58896B77-74A2-4E0D-9AFE-6C3A6DCA6BA0}" type="parTrans" cxnId="{67455BDB-7E69-4AAD-8FF7-3C2740C43B5D}">
      <dgm:prSet/>
      <dgm:spPr/>
      <dgm:t>
        <a:bodyPr/>
        <a:lstStyle/>
        <a:p>
          <a:endParaRPr lang="en-US"/>
        </a:p>
      </dgm:t>
    </dgm:pt>
    <dgm:pt modelId="{E8D68ACB-7BA2-4B62-A846-3297060F74F6}" type="sibTrans" cxnId="{67455BDB-7E69-4AAD-8FF7-3C2740C43B5D}">
      <dgm:prSet/>
      <dgm:spPr/>
      <dgm:t>
        <a:bodyPr/>
        <a:lstStyle/>
        <a:p>
          <a:endParaRPr lang="en-US"/>
        </a:p>
      </dgm:t>
    </dgm:pt>
    <dgm:pt modelId="{EE6A1600-2D1D-4BA4-B946-628DD790A50A}">
      <dgm:prSet/>
      <dgm:spPr/>
      <dgm:t>
        <a:bodyPr/>
        <a:lstStyle/>
        <a:p>
          <a:r>
            <a:rPr lang="en-US"/>
            <a:t>Consume Prediction AI Model to Power Apps using Power Automate</a:t>
          </a:r>
        </a:p>
      </dgm:t>
    </dgm:pt>
    <dgm:pt modelId="{F92B4365-94EB-45C9-9F2F-56F40FB56446}" type="parTrans" cxnId="{614CB24E-CA05-4B36-AFCF-B2B4A1CC8DDF}">
      <dgm:prSet/>
      <dgm:spPr/>
      <dgm:t>
        <a:bodyPr/>
        <a:lstStyle/>
        <a:p>
          <a:endParaRPr lang="en-US"/>
        </a:p>
      </dgm:t>
    </dgm:pt>
    <dgm:pt modelId="{5358CE10-68C2-4DFA-92B0-584D09F51B85}" type="sibTrans" cxnId="{614CB24E-CA05-4B36-AFCF-B2B4A1CC8DDF}">
      <dgm:prSet/>
      <dgm:spPr/>
      <dgm:t>
        <a:bodyPr/>
        <a:lstStyle/>
        <a:p>
          <a:endParaRPr lang="en-US"/>
        </a:p>
      </dgm:t>
    </dgm:pt>
    <dgm:pt modelId="{B0C7E5FC-F2B3-4BBA-A2A7-3BDC231FA37A}" type="pres">
      <dgm:prSet presAssocID="{C8CA960B-7B0C-4164-9711-F298213F3F49}" presName="Name0" presStyleCnt="0">
        <dgm:presLayoutVars>
          <dgm:dir/>
          <dgm:animLvl val="lvl"/>
          <dgm:resizeHandles val="exact"/>
        </dgm:presLayoutVars>
      </dgm:prSet>
      <dgm:spPr/>
    </dgm:pt>
    <dgm:pt modelId="{7A20F4C9-0F7C-4334-91EA-78B7AE7902DB}" type="pres">
      <dgm:prSet presAssocID="{A9B4E61C-BFCB-442F-A6B4-E65959F3B70D}" presName="boxAndChildren" presStyleCnt="0"/>
      <dgm:spPr/>
    </dgm:pt>
    <dgm:pt modelId="{83763BF2-3788-4E39-B6DF-7A0E1467E941}" type="pres">
      <dgm:prSet presAssocID="{A9B4E61C-BFCB-442F-A6B4-E65959F3B70D}" presName="parentTextBox" presStyleLbl="alignNode1" presStyleIdx="0" presStyleCnt="5"/>
      <dgm:spPr/>
    </dgm:pt>
    <dgm:pt modelId="{C311408B-18DF-40C8-BD0D-B3E363FA49C4}" type="pres">
      <dgm:prSet presAssocID="{A9B4E61C-BFCB-442F-A6B4-E65959F3B70D}" presName="descendantBox" presStyleLbl="bgAccFollowNode1" presStyleIdx="0" presStyleCnt="5"/>
      <dgm:spPr/>
    </dgm:pt>
    <dgm:pt modelId="{7ECEF210-A376-4BF1-AFB9-5A09B2AB2C17}" type="pres">
      <dgm:prSet presAssocID="{0A4F536B-9D55-4AF3-BB10-E51433671DFA}" presName="sp" presStyleCnt="0"/>
      <dgm:spPr/>
    </dgm:pt>
    <dgm:pt modelId="{B1C20239-052F-41E7-A4DC-2714867AB3C8}" type="pres">
      <dgm:prSet presAssocID="{FB4B08AE-4EE0-4541-9087-CB50322E272F}" presName="arrowAndChildren" presStyleCnt="0"/>
      <dgm:spPr/>
    </dgm:pt>
    <dgm:pt modelId="{D6CB5D15-195C-4D0F-AFB0-E610F068A181}" type="pres">
      <dgm:prSet presAssocID="{FB4B08AE-4EE0-4541-9087-CB50322E272F}" presName="parentTextArrow" presStyleLbl="node1" presStyleIdx="0" presStyleCnt="0"/>
      <dgm:spPr/>
    </dgm:pt>
    <dgm:pt modelId="{AF36FF23-2825-442B-B410-5BA90EC34C27}" type="pres">
      <dgm:prSet presAssocID="{FB4B08AE-4EE0-4541-9087-CB50322E272F}" presName="arrow" presStyleLbl="alignNode1" presStyleIdx="1" presStyleCnt="5"/>
      <dgm:spPr/>
    </dgm:pt>
    <dgm:pt modelId="{5EE6A956-F056-4B41-BBE8-F7B34783CFBB}" type="pres">
      <dgm:prSet presAssocID="{FB4B08AE-4EE0-4541-9087-CB50322E272F}" presName="descendantArrow" presStyleLbl="bgAccFollowNode1" presStyleIdx="1" presStyleCnt="5"/>
      <dgm:spPr/>
    </dgm:pt>
    <dgm:pt modelId="{21D24460-7975-4C91-ADAC-3FECB7FF6ECF}" type="pres">
      <dgm:prSet presAssocID="{60260352-6C64-4463-8623-6FDD3B430207}" presName="sp" presStyleCnt="0"/>
      <dgm:spPr/>
    </dgm:pt>
    <dgm:pt modelId="{40E38D8C-B3A7-4185-9ACB-26F679E573EA}" type="pres">
      <dgm:prSet presAssocID="{D4456079-F477-4A0B-9AF1-AF8BAB9C89F3}" presName="arrowAndChildren" presStyleCnt="0"/>
      <dgm:spPr/>
    </dgm:pt>
    <dgm:pt modelId="{23A906FD-A83C-4A99-8DBC-ADDE9ACDA716}" type="pres">
      <dgm:prSet presAssocID="{D4456079-F477-4A0B-9AF1-AF8BAB9C89F3}" presName="parentTextArrow" presStyleLbl="node1" presStyleIdx="0" presStyleCnt="0"/>
      <dgm:spPr/>
    </dgm:pt>
    <dgm:pt modelId="{F4829FC0-41EF-4ABC-A2B8-E69108FC4341}" type="pres">
      <dgm:prSet presAssocID="{D4456079-F477-4A0B-9AF1-AF8BAB9C89F3}" presName="arrow" presStyleLbl="alignNode1" presStyleIdx="2" presStyleCnt="5"/>
      <dgm:spPr/>
    </dgm:pt>
    <dgm:pt modelId="{3C47C6FB-9F11-4889-B20A-87ECB1044A88}" type="pres">
      <dgm:prSet presAssocID="{D4456079-F477-4A0B-9AF1-AF8BAB9C89F3}" presName="descendantArrow" presStyleLbl="bgAccFollowNode1" presStyleIdx="2" presStyleCnt="5"/>
      <dgm:spPr/>
    </dgm:pt>
    <dgm:pt modelId="{752A3293-255F-467E-8B73-BB74B8084074}" type="pres">
      <dgm:prSet presAssocID="{6C85AAE2-E13E-4DFB-A4C6-F73106F07406}" presName="sp" presStyleCnt="0"/>
      <dgm:spPr/>
    </dgm:pt>
    <dgm:pt modelId="{50E48AE9-D384-41AA-B149-B14E7EF15B55}" type="pres">
      <dgm:prSet presAssocID="{3A66EA49-5CD2-4008-BB09-CBD02D95A9BA}" presName="arrowAndChildren" presStyleCnt="0"/>
      <dgm:spPr/>
    </dgm:pt>
    <dgm:pt modelId="{0FA31305-8D98-4439-A301-7D1CAEE862DB}" type="pres">
      <dgm:prSet presAssocID="{3A66EA49-5CD2-4008-BB09-CBD02D95A9BA}" presName="parentTextArrow" presStyleLbl="node1" presStyleIdx="0" presStyleCnt="0"/>
      <dgm:spPr/>
    </dgm:pt>
    <dgm:pt modelId="{C8E5AF4F-1836-4F0E-A6CE-499A4184FE6F}" type="pres">
      <dgm:prSet presAssocID="{3A66EA49-5CD2-4008-BB09-CBD02D95A9BA}" presName="arrow" presStyleLbl="alignNode1" presStyleIdx="3" presStyleCnt="5"/>
      <dgm:spPr/>
    </dgm:pt>
    <dgm:pt modelId="{1482D34E-52CF-44AC-A98D-B8ACEF89F41B}" type="pres">
      <dgm:prSet presAssocID="{3A66EA49-5CD2-4008-BB09-CBD02D95A9BA}" presName="descendantArrow" presStyleLbl="bgAccFollowNode1" presStyleIdx="3" presStyleCnt="5"/>
      <dgm:spPr/>
    </dgm:pt>
    <dgm:pt modelId="{A32EF0B3-8154-48B0-ABB3-64476D2C38FD}" type="pres">
      <dgm:prSet presAssocID="{52A42C8D-B6C5-4270-BF06-0EAC3C467E77}" presName="sp" presStyleCnt="0"/>
      <dgm:spPr/>
    </dgm:pt>
    <dgm:pt modelId="{181F9AC6-BABD-45D9-9F8A-416596442A63}" type="pres">
      <dgm:prSet presAssocID="{69431C4E-6842-41B6-BE02-850AB7358CD2}" presName="arrowAndChildren" presStyleCnt="0"/>
      <dgm:spPr/>
    </dgm:pt>
    <dgm:pt modelId="{1BE75967-277A-4C50-AD68-24FFB2A48451}" type="pres">
      <dgm:prSet presAssocID="{69431C4E-6842-41B6-BE02-850AB7358CD2}" presName="parentTextArrow" presStyleLbl="node1" presStyleIdx="0" presStyleCnt="0"/>
      <dgm:spPr/>
    </dgm:pt>
    <dgm:pt modelId="{481F7373-BFF3-4C68-98AC-807A4C5C6864}" type="pres">
      <dgm:prSet presAssocID="{69431C4E-6842-41B6-BE02-850AB7358CD2}" presName="arrow" presStyleLbl="alignNode1" presStyleIdx="4" presStyleCnt="5"/>
      <dgm:spPr/>
    </dgm:pt>
    <dgm:pt modelId="{1A8F1945-7F97-467D-999D-95CFE039AAB7}" type="pres">
      <dgm:prSet presAssocID="{69431C4E-6842-41B6-BE02-850AB7358CD2}" presName="descendantArrow" presStyleLbl="bgAccFollowNode1" presStyleIdx="4" presStyleCnt="5"/>
      <dgm:spPr/>
    </dgm:pt>
  </dgm:ptLst>
  <dgm:cxnLst>
    <dgm:cxn modelId="{2B846901-0F2B-4305-B04C-0A02A7B80CBA}" type="presOf" srcId="{3A66EA49-5CD2-4008-BB09-CBD02D95A9BA}" destId="{0FA31305-8D98-4439-A301-7D1CAEE862DB}" srcOrd="0" destOrd="0" presId="urn:microsoft.com/office/officeart/2016/7/layout/VerticalDownArrowProcess"/>
    <dgm:cxn modelId="{B922320C-D722-4381-B88B-4AE76E8320FE}" type="presOf" srcId="{FB4B08AE-4EE0-4541-9087-CB50322E272F}" destId="{AF36FF23-2825-442B-B410-5BA90EC34C27}" srcOrd="1" destOrd="0" presId="urn:microsoft.com/office/officeart/2016/7/layout/VerticalDownArrowProcess"/>
    <dgm:cxn modelId="{D6B67B18-FD5E-4B0E-B0FC-6211B33A1518}" srcId="{69431C4E-6842-41B6-BE02-850AB7358CD2}" destId="{663999D6-1975-4C3C-84D2-B1D931EC926D}" srcOrd="0" destOrd="0" parTransId="{38728EB4-7BC5-4FD1-843B-0022904D4047}" sibTransId="{FB7ECEDC-1421-4983-81B7-E2029A145CC3}"/>
    <dgm:cxn modelId="{4659941D-567F-44E6-924D-A21E5F011F4B}" srcId="{C8CA960B-7B0C-4164-9711-F298213F3F49}" destId="{FB4B08AE-4EE0-4541-9087-CB50322E272F}" srcOrd="3" destOrd="0" parTransId="{C103BD50-F34F-4BAF-A527-16D4EEFAD379}" sibTransId="{0A4F536B-9D55-4AF3-BB10-E51433671DFA}"/>
    <dgm:cxn modelId="{666A9638-BB55-41E7-A7B5-854539979C1E}" srcId="{D4456079-F477-4A0B-9AF1-AF8BAB9C89F3}" destId="{D6CF9816-F85E-4DA9-B22F-33EC6788A5F1}" srcOrd="0" destOrd="0" parTransId="{241F60F8-8521-470A-9D6C-2A15CD1AFE98}" sibTransId="{9C6AFC88-D0E6-44C4-9263-DE44FE9EFEE1}"/>
    <dgm:cxn modelId="{87D16B5F-F045-4E7B-8196-0E8FC72B67F5}" type="presOf" srcId="{FB4B08AE-4EE0-4541-9087-CB50322E272F}" destId="{D6CB5D15-195C-4D0F-AFB0-E610F068A181}" srcOrd="0" destOrd="0" presId="urn:microsoft.com/office/officeart/2016/7/layout/VerticalDownArrowProcess"/>
    <dgm:cxn modelId="{5966D664-5498-402E-AF63-FE39C8111D0E}" type="presOf" srcId="{D6CF9816-F85E-4DA9-B22F-33EC6788A5F1}" destId="{3C47C6FB-9F11-4889-B20A-87ECB1044A88}" srcOrd="0" destOrd="0" presId="urn:microsoft.com/office/officeart/2016/7/layout/VerticalDownArrowProcess"/>
    <dgm:cxn modelId="{D6E06E69-A008-43F9-95FC-6350F3E854D6}" type="presOf" srcId="{69431C4E-6842-41B6-BE02-850AB7358CD2}" destId="{1BE75967-277A-4C50-AD68-24FFB2A48451}" srcOrd="0" destOrd="0" presId="urn:microsoft.com/office/officeart/2016/7/layout/VerticalDownArrowProcess"/>
    <dgm:cxn modelId="{614CB24E-CA05-4B36-AFCF-B2B4A1CC8DDF}" srcId="{A9B4E61C-BFCB-442F-A6B4-E65959F3B70D}" destId="{EE6A1600-2D1D-4BA4-B946-628DD790A50A}" srcOrd="0" destOrd="0" parTransId="{F92B4365-94EB-45C9-9F2F-56F40FB56446}" sibTransId="{5358CE10-68C2-4DFA-92B0-584D09F51B85}"/>
    <dgm:cxn modelId="{3E690155-46E2-45AA-B8E3-AD3B1337E16A}" srcId="{C8CA960B-7B0C-4164-9711-F298213F3F49}" destId="{69431C4E-6842-41B6-BE02-850AB7358CD2}" srcOrd="0" destOrd="0" parTransId="{D162C503-DC78-48BC-B934-D03F1DE86617}" sibTransId="{52A42C8D-B6C5-4270-BF06-0EAC3C467E77}"/>
    <dgm:cxn modelId="{D3ADE058-BC69-4A86-8D06-8042B0DB6E8E}" srcId="{C8CA960B-7B0C-4164-9711-F298213F3F49}" destId="{3A66EA49-5CD2-4008-BB09-CBD02D95A9BA}" srcOrd="1" destOrd="0" parTransId="{208CBD06-38AD-4A86-A84C-4EB666827FA1}" sibTransId="{6C85AAE2-E13E-4DFB-A4C6-F73106F07406}"/>
    <dgm:cxn modelId="{F6414E84-C71D-4B92-A9E8-22C53EEA2921}" type="presOf" srcId="{C8CA960B-7B0C-4164-9711-F298213F3F49}" destId="{B0C7E5FC-F2B3-4BBA-A2A7-3BDC231FA37A}" srcOrd="0" destOrd="0" presId="urn:microsoft.com/office/officeart/2016/7/layout/VerticalDownArrowProcess"/>
    <dgm:cxn modelId="{F369E38E-9422-4E39-9F0C-8D696B0698A4}" type="presOf" srcId="{D4456079-F477-4A0B-9AF1-AF8BAB9C89F3}" destId="{F4829FC0-41EF-4ABC-A2B8-E69108FC4341}" srcOrd="1" destOrd="0" presId="urn:microsoft.com/office/officeart/2016/7/layout/VerticalDownArrowProcess"/>
    <dgm:cxn modelId="{D3B6E98F-6550-4D0F-9173-D2F14CC325E5}" srcId="{FB4B08AE-4EE0-4541-9087-CB50322E272F}" destId="{4B007D0C-9DF5-4A21-BF5B-50218967AFD2}" srcOrd="0" destOrd="0" parTransId="{89FE5D9C-BC39-4D45-9A4E-B2E4A2545958}" sibTransId="{0A42F1D2-30F8-4C58-8A72-A10904C90730}"/>
    <dgm:cxn modelId="{1A582594-A06E-4A3A-8AB1-A4F3BABE5399}" type="presOf" srcId="{663999D6-1975-4C3C-84D2-B1D931EC926D}" destId="{1A8F1945-7F97-467D-999D-95CFE039AAB7}" srcOrd="0" destOrd="0" presId="urn:microsoft.com/office/officeart/2016/7/layout/VerticalDownArrowProcess"/>
    <dgm:cxn modelId="{D6BD3C9E-CE6B-4789-91F9-0B181ABBD39F}" type="presOf" srcId="{3A66EA49-5CD2-4008-BB09-CBD02D95A9BA}" destId="{C8E5AF4F-1836-4F0E-A6CE-499A4184FE6F}" srcOrd="1" destOrd="0" presId="urn:microsoft.com/office/officeart/2016/7/layout/VerticalDownArrowProcess"/>
    <dgm:cxn modelId="{70409CA0-734C-4F46-8513-D6275DBAED81}" srcId="{3A66EA49-5CD2-4008-BB09-CBD02D95A9BA}" destId="{5C11AFC9-E281-41AF-9E00-DE750246B7BA}" srcOrd="0" destOrd="0" parTransId="{70AA58F8-46E1-4F7F-9D25-9CDAD1DA24CA}" sibTransId="{82D3F17F-5F8E-42FB-AEE3-2D6289B2680B}"/>
    <dgm:cxn modelId="{797FD7B0-196A-4FC1-B32C-4110E98BFA63}" type="presOf" srcId="{A9B4E61C-BFCB-442F-A6B4-E65959F3B70D}" destId="{83763BF2-3788-4E39-B6DF-7A0E1467E941}" srcOrd="0" destOrd="0" presId="urn:microsoft.com/office/officeart/2016/7/layout/VerticalDownArrowProcess"/>
    <dgm:cxn modelId="{BB1462B7-E9EC-43C7-A856-F72DEA90D371}" srcId="{C8CA960B-7B0C-4164-9711-F298213F3F49}" destId="{D4456079-F477-4A0B-9AF1-AF8BAB9C89F3}" srcOrd="2" destOrd="0" parTransId="{86946311-9117-449C-A100-0BA8859A6DCA}" sibTransId="{60260352-6C64-4463-8623-6FDD3B430207}"/>
    <dgm:cxn modelId="{4C3E3DB9-974E-4BD4-B480-A4B1BFC567E1}" type="presOf" srcId="{5C11AFC9-E281-41AF-9E00-DE750246B7BA}" destId="{1482D34E-52CF-44AC-A98D-B8ACEF89F41B}" srcOrd="0" destOrd="0" presId="urn:microsoft.com/office/officeart/2016/7/layout/VerticalDownArrowProcess"/>
    <dgm:cxn modelId="{38F04BD7-0ACC-4432-BC45-591EC3DAF4B0}" type="presOf" srcId="{EE6A1600-2D1D-4BA4-B946-628DD790A50A}" destId="{C311408B-18DF-40C8-BD0D-B3E363FA49C4}" srcOrd="0" destOrd="0" presId="urn:microsoft.com/office/officeart/2016/7/layout/VerticalDownArrowProcess"/>
    <dgm:cxn modelId="{67455BDB-7E69-4AAD-8FF7-3C2740C43B5D}" srcId="{C8CA960B-7B0C-4164-9711-F298213F3F49}" destId="{A9B4E61C-BFCB-442F-A6B4-E65959F3B70D}" srcOrd="4" destOrd="0" parTransId="{58896B77-74A2-4E0D-9AFE-6C3A6DCA6BA0}" sibTransId="{E8D68ACB-7BA2-4B62-A846-3297060F74F6}"/>
    <dgm:cxn modelId="{DF9AC1E4-409B-4CEA-BBC2-D59E96F77188}" type="presOf" srcId="{D4456079-F477-4A0B-9AF1-AF8BAB9C89F3}" destId="{23A906FD-A83C-4A99-8DBC-ADDE9ACDA716}" srcOrd="0" destOrd="0" presId="urn:microsoft.com/office/officeart/2016/7/layout/VerticalDownArrowProcess"/>
    <dgm:cxn modelId="{08D8DDE9-AD4B-4F5E-8826-1C4A6F73E987}" type="presOf" srcId="{69431C4E-6842-41B6-BE02-850AB7358CD2}" destId="{481F7373-BFF3-4C68-98AC-807A4C5C6864}" srcOrd="1" destOrd="0" presId="urn:microsoft.com/office/officeart/2016/7/layout/VerticalDownArrowProcess"/>
    <dgm:cxn modelId="{9E0F75EB-6997-4D26-935E-1EB8EF1C4214}" type="presOf" srcId="{4B007D0C-9DF5-4A21-BF5B-50218967AFD2}" destId="{5EE6A956-F056-4B41-BBE8-F7B34783CFBB}" srcOrd="0" destOrd="0" presId="urn:microsoft.com/office/officeart/2016/7/layout/VerticalDownArrowProcess"/>
    <dgm:cxn modelId="{AE40B6C6-BE39-4226-902C-951662475488}" type="presParOf" srcId="{B0C7E5FC-F2B3-4BBA-A2A7-3BDC231FA37A}" destId="{7A20F4C9-0F7C-4334-91EA-78B7AE7902DB}" srcOrd="0" destOrd="0" presId="urn:microsoft.com/office/officeart/2016/7/layout/VerticalDownArrowProcess"/>
    <dgm:cxn modelId="{4C93DE2B-7915-4C90-830F-342C3DDA8EA8}" type="presParOf" srcId="{7A20F4C9-0F7C-4334-91EA-78B7AE7902DB}" destId="{83763BF2-3788-4E39-B6DF-7A0E1467E941}" srcOrd="0" destOrd="0" presId="urn:microsoft.com/office/officeart/2016/7/layout/VerticalDownArrowProcess"/>
    <dgm:cxn modelId="{421B69EF-EC12-4668-9411-CC82986F0E6F}" type="presParOf" srcId="{7A20F4C9-0F7C-4334-91EA-78B7AE7902DB}" destId="{C311408B-18DF-40C8-BD0D-B3E363FA49C4}" srcOrd="1" destOrd="0" presId="urn:microsoft.com/office/officeart/2016/7/layout/VerticalDownArrowProcess"/>
    <dgm:cxn modelId="{668A486C-61C5-4127-AEB9-02AC85D89FB1}" type="presParOf" srcId="{B0C7E5FC-F2B3-4BBA-A2A7-3BDC231FA37A}" destId="{7ECEF210-A376-4BF1-AFB9-5A09B2AB2C17}" srcOrd="1" destOrd="0" presId="urn:microsoft.com/office/officeart/2016/7/layout/VerticalDownArrowProcess"/>
    <dgm:cxn modelId="{0AD79E73-65EF-4AF9-8E05-D158678E8720}" type="presParOf" srcId="{B0C7E5FC-F2B3-4BBA-A2A7-3BDC231FA37A}" destId="{B1C20239-052F-41E7-A4DC-2714867AB3C8}" srcOrd="2" destOrd="0" presId="urn:microsoft.com/office/officeart/2016/7/layout/VerticalDownArrowProcess"/>
    <dgm:cxn modelId="{A2847DE4-D906-4A79-B1D1-CAB8FFA5383B}" type="presParOf" srcId="{B1C20239-052F-41E7-A4DC-2714867AB3C8}" destId="{D6CB5D15-195C-4D0F-AFB0-E610F068A181}" srcOrd="0" destOrd="0" presId="urn:microsoft.com/office/officeart/2016/7/layout/VerticalDownArrowProcess"/>
    <dgm:cxn modelId="{2C55AD19-BB77-49F9-AFC4-5CF9F7B9A8BA}" type="presParOf" srcId="{B1C20239-052F-41E7-A4DC-2714867AB3C8}" destId="{AF36FF23-2825-442B-B410-5BA90EC34C27}" srcOrd="1" destOrd="0" presId="urn:microsoft.com/office/officeart/2016/7/layout/VerticalDownArrowProcess"/>
    <dgm:cxn modelId="{0C9AC87F-5716-41BA-A869-8A604E6E270B}" type="presParOf" srcId="{B1C20239-052F-41E7-A4DC-2714867AB3C8}" destId="{5EE6A956-F056-4B41-BBE8-F7B34783CFBB}" srcOrd="2" destOrd="0" presId="urn:microsoft.com/office/officeart/2016/7/layout/VerticalDownArrowProcess"/>
    <dgm:cxn modelId="{D05A7463-68BD-4E7C-8894-91A890B10523}" type="presParOf" srcId="{B0C7E5FC-F2B3-4BBA-A2A7-3BDC231FA37A}" destId="{21D24460-7975-4C91-ADAC-3FECB7FF6ECF}" srcOrd="3" destOrd="0" presId="urn:microsoft.com/office/officeart/2016/7/layout/VerticalDownArrowProcess"/>
    <dgm:cxn modelId="{4BE95B46-9563-45B6-8D42-6BF0E82B3CA6}" type="presParOf" srcId="{B0C7E5FC-F2B3-4BBA-A2A7-3BDC231FA37A}" destId="{40E38D8C-B3A7-4185-9ACB-26F679E573EA}" srcOrd="4" destOrd="0" presId="urn:microsoft.com/office/officeart/2016/7/layout/VerticalDownArrowProcess"/>
    <dgm:cxn modelId="{B3BFCE43-7C2D-481D-A2C4-342454AF3F36}" type="presParOf" srcId="{40E38D8C-B3A7-4185-9ACB-26F679E573EA}" destId="{23A906FD-A83C-4A99-8DBC-ADDE9ACDA716}" srcOrd="0" destOrd="0" presId="urn:microsoft.com/office/officeart/2016/7/layout/VerticalDownArrowProcess"/>
    <dgm:cxn modelId="{818EAF3C-FA4C-4118-AA4A-C6F999BEE3EC}" type="presParOf" srcId="{40E38D8C-B3A7-4185-9ACB-26F679E573EA}" destId="{F4829FC0-41EF-4ABC-A2B8-E69108FC4341}" srcOrd="1" destOrd="0" presId="urn:microsoft.com/office/officeart/2016/7/layout/VerticalDownArrowProcess"/>
    <dgm:cxn modelId="{EFD7F561-4AAC-4B4F-8B3C-37B263A9A751}" type="presParOf" srcId="{40E38D8C-B3A7-4185-9ACB-26F679E573EA}" destId="{3C47C6FB-9F11-4889-B20A-87ECB1044A88}" srcOrd="2" destOrd="0" presId="urn:microsoft.com/office/officeart/2016/7/layout/VerticalDownArrowProcess"/>
    <dgm:cxn modelId="{E242D0DF-4E3D-4E33-B779-EB84F4D06347}" type="presParOf" srcId="{B0C7E5FC-F2B3-4BBA-A2A7-3BDC231FA37A}" destId="{752A3293-255F-467E-8B73-BB74B8084074}" srcOrd="5" destOrd="0" presId="urn:microsoft.com/office/officeart/2016/7/layout/VerticalDownArrowProcess"/>
    <dgm:cxn modelId="{29984048-D4D3-4E59-8EEF-97252A9A1BB6}" type="presParOf" srcId="{B0C7E5FC-F2B3-4BBA-A2A7-3BDC231FA37A}" destId="{50E48AE9-D384-41AA-B149-B14E7EF15B55}" srcOrd="6" destOrd="0" presId="urn:microsoft.com/office/officeart/2016/7/layout/VerticalDownArrowProcess"/>
    <dgm:cxn modelId="{21C92A38-49CE-4C57-9283-70780CC29CEA}" type="presParOf" srcId="{50E48AE9-D384-41AA-B149-B14E7EF15B55}" destId="{0FA31305-8D98-4439-A301-7D1CAEE862DB}" srcOrd="0" destOrd="0" presId="urn:microsoft.com/office/officeart/2016/7/layout/VerticalDownArrowProcess"/>
    <dgm:cxn modelId="{28490C0D-644C-4ABB-B46C-9411BAB5494C}" type="presParOf" srcId="{50E48AE9-D384-41AA-B149-B14E7EF15B55}" destId="{C8E5AF4F-1836-4F0E-A6CE-499A4184FE6F}" srcOrd="1" destOrd="0" presId="urn:microsoft.com/office/officeart/2016/7/layout/VerticalDownArrowProcess"/>
    <dgm:cxn modelId="{A59D869F-9EA1-451C-B589-30748EAD1D6C}" type="presParOf" srcId="{50E48AE9-D384-41AA-B149-B14E7EF15B55}" destId="{1482D34E-52CF-44AC-A98D-B8ACEF89F41B}" srcOrd="2" destOrd="0" presId="urn:microsoft.com/office/officeart/2016/7/layout/VerticalDownArrowProcess"/>
    <dgm:cxn modelId="{02776234-A62C-45C3-BA2B-60B18F088395}" type="presParOf" srcId="{B0C7E5FC-F2B3-4BBA-A2A7-3BDC231FA37A}" destId="{A32EF0B3-8154-48B0-ABB3-64476D2C38FD}" srcOrd="7" destOrd="0" presId="urn:microsoft.com/office/officeart/2016/7/layout/VerticalDownArrowProcess"/>
    <dgm:cxn modelId="{FC12EA60-F47D-4030-B192-A840B8D669ED}" type="presParOf" srcId="{B0C7E5FC-F2B3-4BBA-A2A7-3BDC231FA37A}" destId="{181F9AC6-BABD-45D9-9F8A-416596442A63}" srcOrd="8" destOrd="0" presId="urn:microsoft.com/office/officeart/2016/7/layout/VerticalDownArrowProcess"/>
    <dgm:cxn modelId="{7485FB7C-DF64-40F9-B811-C0609E0E6B56}" type="presParOf" srcId="{181F9AC6-BABD-45D9-9F8A-416596442A63}" destId="{1BE75967-277A-4C50-AD68-24FFB2A48451}" srcOrd="0" destOrd="0" presId="urn:microsoft.com/office/officeart/2016/7/layout/VerticalDownArrowProcess"/>
    <dgm:cxn modelId="{984A9DB2-CC6A-448A-9BD5-CD22659EB1F7}" type="presParOf" srcId="{181F9AC6-BABD-45D9-9F8A-416596442A63}" destId="{481F7373-BFF3-4C68-98AC-807A4C5C6864}" srcOrd="1" destOrd="0" presId="urn:microsoft.com/office/officeart/2016/7/layout/VerticalDownArrowProcess"/>
    <dgm:cxn modelId="{576C34A0-3868-4E7A-A253-2D265D6AEB3B}" type="presParOf" srcId="{181F9AC6-BABD-45D9-9F8A-416596442A63}" destId="{1A8F1945-7F97-467D-999D-95CFE039AAB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EE21F-E94E-4C80-A6E6-E8623CD9F0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644BDB-296C-4CCE-B997-0A8C395F4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Recognize Data from given Text</a:t>
          </a:r>
        </a:p>
      </dgm:t>
    </dgm:pt>
    <dgm:pt modelId="{9A5EC1D6-44BC-4EAB-B3AF-6F1C22FC01EB}" type="parTrans" cxnId="{7B013A3B-8D61-4364-8F8C-C15AC280E0A5}">
      <dgm:prSet/>
      <dgm:spPr/>
      <dgm:t>
        <a:bodyPr/>
        <a:lstStyle/>
        <a:p>
          <a:endParaRPr lang="en-US"/>
        </a:p>
      </dgm:t>
    </dgm:pt>
    <dgm:pt modelId="{A3952A91-88BB-424C-9FCD-9F17A796E685}" type="sibTrans" cxnId="{7B013A3B-8D61-4364-8F8C-C15AC280E0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5ADC3D-FACB-4091-BAA4-C3EABD913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 Unstructured Data to Structured Data</a:t>
          </a:r>
        </a:p>
      </dgm:t>
    </dgm:pt>
    <dgm:pt modelId="{ABFBCC21-3427-4926-857E-86311BBBDE82}" type="parTrans" cxnId="{78A47724-0EAF-49E9-9BF6-D5C11ADA2929}">
      <dgm:prSet/>
      <dgm:spPr/>
      <dgm:t>
        <a:bodyPr/>
        <a:lstStyle/>
        <a:p>
          <a:endParaRPr lang="en-US"/>
        </a:p>
      </dgm:t>
    </dgm:pt>
    <dgm:pt modelId="{3EBA17DA-0CEA-496D-9867-3D83C889DA4B}" type="sibTrans" cxnId="{78A47724-0EAF-49E9-9BF6-D5C11ADA2929}">
      <dgm:prSet/>
      <dgm:spPr/>
      <dgm:t>
        <a:bodyPr/>
        <a:lstStyle/>
        <a:p>
          <a:endParaRPr lang="en-US"/>
        </a:p>
      </dgm:t>
    </dgm:pt>
    <dgm:pt modelId="{AC8AFEC0-D3B1-4792-ACE6-739B6A00A698}" type="pres">
      <dgm:prSet presAssocID="{ABBEE21F-E94E-4C80-A6E6-E8623CD9F066}" presName="root" presStyleCnt="0">
        <dgm:presLayoutVars>
          <dgm:dir/>
          <dgm:resizeHandles val="exact"/>
        </dgm:presLayoutVars>
      </dgm:prSet>
      <dgm:spPr/>
    </dgm:pt>
    <dgm:pt modelId="{53207147-81C2-4F49-885A-463BE87A5021}" type="pres">
      <dgm:prSet presAssocID="{ABBEE21F-E94E-4C80-A6E6-E8623CD9F066}" presName="container" presStyleCnt="0">
        <dgm:presLayoutVars>
          <dgm:dir/>
          <dgm:resizeHandles val="exact"/>
        </dgm:presLayoutVars>
      </dgm:prSet>
      <dgm:spPr/>
    </dgm:pt>
    <dgm:pt modelId="{A31B9A8B-BB7E-4564-982C-4BB7F5A5E08E}" type="pres">
      <dgm:prSet presAssocID="{26644BDB-296C-4CCE-B997-0A8C395F43A4}" presName="compNode" presStyleCnt="0"/>
      <dgm:spPr/>
    </dgm:pt>
    <dgm:pt modelId="{1511691B-3799-4353-A3BE-0BFC4FE49B1B}" type="pres">
      <dgm:prSet presAssocID="{26644BDB-296C-4CCE-B997-0A8C395F43A4}" presName="iconBgRect" presStyleLbl="bgShp" presStyleIdx="0" presStyleCnt="2"/>
      <dgm:spPr/>
    </dgm:pt>
    <dgm:pt modelId="{31C0CA39-6837-4CF4-BB4B-62D943402991}" type="pres">
      <dgm:prSet presAssocID="{26644BDB-296C-4CCE-B997-0A8C395F43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90ECC0-9913-4B44-92B4-7B142BAD9C74}" type="pres">
      <dgm:prSet presAssocID="{26644BDB-296C-4CCE-B997-0A8C395F43A4}" presName="spaceRect" presStyleCnt="0"/>
      <dgm:spPr/>
    </dgm:pt>
    <dgm:pt modelId="{E875EA04-C721-44B3-BB4E-2405BD88D760}" type="pres">
      <dgm:prSet presAssocID="{26644BDB-296C-4CCE-B997-0A8C395F43A4}" presName="textRect" presStyleLbl="revTx" presStyleIdx="0" presStyleCnt="2">
        <dgm:presLayoutVars>
          <dgm:chMax val="1"/>
          <dgm:chPref val="1"/>
        </dgm:presLayoutVars>
      </dgm:prSet>
      <dgm:spPr/>
    </dgm:pt>
    <dgm:pt modelId="{32099146-C105-4A1F-8EB0-169C38EF4F83}" type="pres">
      <dgm:prSet presAssocID="{A3952A91-88BB-424C-9FCD-9F17A796E685}" presName="sibTrans" presStyleLbl="sibTrans2D1" presStyleIdx="0" presStyleCnt="0"/>
      <dgm:spPr/>
    </dgm:pt>
    <dgm:pt modelId="{2DD34699-CE77-41E8-9173-3BF7F543911E}" type="pres">
      <dgm:prSet presAssocID="{175ADC3D-FACB-4091-BAA4-C3EABD91334F}" presName="compNode" presStyleCnt="0"/>
      <dgm:spPr/>
    </dgm:pt>
    <dgm:pt modelId="{C953C745-B245-460F-A8A1-D05A7F37BB19}" type="pres">
      <dgm:prSet presAssocID="{175ADC3D-FACB-4091-BAA4-C3EABD91334F}" presName="iconBgRect" presStyleLbl="bgShp" presStyleIdx="1" presStyleCnt="2"/>
      <dgm:spPr/>
    </dgm:pt>
    <dgm:pt modelId="{091F57B9-900B-463E-A45C-70766BF9B1BE}" type="pres">
      <dgm:prSet presAssocID="{175ADC3D-FACB-4091-BAA4-C3EABD9133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A6A180-0AF9-481D-BE8D-896510A7281A}" type="pres">
      <dgm:prSet presAssocID="{175ADC3D-FACB-4091-BAA4-C3EABD91334F}" presName="spaceRect" presStyleCnt="0"/>
      <dgm:spPr/>
    </dgm:pt>
    <dgm:pt modelId="{F9B76D06-797F-404C-991C-E36AFD6F3AAF}" type="pres">
      <dgm:prSet presAssocID="{175ADC3D-FACB-4091-BAA4-C3EABD9133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FC3A22-AEE7-4CEC-9DB3-5F500003B9B9}" type="presOf" srcId="{A3952A91-88BB-424C-9FCD-9F17A796E685}" destId="{32099146-C105-4A1F-8EB0-169C38EF4F83}" srcOrd="0" destOrd="0" presId="urn:microsoft.com/office/officeart/2018/2/layout/IconCircleList"/>
    <dgm:cxn modelId="{78A47724-0EAF-49E9-9BF6-D5C11ADA2929}" srcId="{ABBEE21F-E94E-4C80-A6E6-E8623CD9F066}" destId="{175ADC3D-FACB-4091-BAA4-C3EABD91334F}" srcOrd="1" destOrd="0" parTransId="{ABFBCC21-3427-4926-857E-86311BBBDE82}" sibTransId="{3EBA17DA-0CEA-496D-9867-3D83C889DA4B}"/>
    <dgm:cxn modelId="{7B013A3B-8D61-4364-8F8C-C15AC280E0A5}" srcId="{ABBEE21F-E94E-4C80-A6E6-E8623CD9F066}" destId="{26644BDB-296C-4CCE-B997-0A8C395F43A4}" srcOrd="0" destOrd="0" parTransId="{9A5EC1D6-44BC-4EAB-B3AF-6F1C22FC01EB}" sibTransId="{A3952A91-88BB-424C-9FCD-9F17A796E685}"/>
    <dgm:cxn modelId="{4D617370-8C90-4AA4-83BA-F3D90963ADBB}" type="presOf" srcId="{ABBEE21F-E94E-4C80-A6E6-E8623CD9F066}" destId="{AC8AFEC0-D3B1-4792-ACE6-739B6A00A698}" srcOrd="0" destOrd="0" presId="urn:microsoft.com/office/officeart/2018/2/layout/IconCircleList"/>
    <dgm:cxn modelId="{C50011AD-E407-4FE4-BA93-B85221390013}" type="presOf" srcId="{26644BDB-296C-4CCE-B997-0A8C395F43A4}" destId="{E875EA04-C721-44B3-BB4E-2405BD88D760}" srcOrd="0" destOrd="0" presId="urn:microsoft.com/office/officeart/2018/2/layout/IconCircleList"/>
    <dgm:cxn modelId="{C11105D0-843F-4F32-8319-79CC6022D5F0}" type="presOf" srcId="{175ADC3D-FACB-4091-BAA4-C3EABD91334F}" destId="{F9B76D06-797F-404C-991C-E36AFD6F3AAF}" srcOrd="0" destOrd="0" presId="urn:microsoft.com/office/officeart/2018/2/layout/IconCircleList"/>
    <dgm:cxn modelId="{E9349B7A-FFB7-47DE-9287-E323586971C3}" type="presParOf" srcId="{AC8AFEC0-D3B1-4792-ACE6-739B6A00A698}" destId="{53207147-81C2-4F49-885A-463BE87A5021}" srcOrd="0" destOrd="0" presId="urn:microsoft.com/office/officeart/2018/2/layout/IconCircleList"/>
    <dgm:cxn modelId="{2A6D14DE-1831-484F-A24D-987F3912A715}" type="presParOf" srcId="{53207147-81C2-4F49-885A-463BE87A5021}" destId="{A31B9A8B-BB7E-4564-982C-4BB7F5A5E08E}" srcOrd="0" destOrd="0" presId="urn:microsoft.com/office/officeart/2018/2/layout/IconCircleList"/>
    <dgm:cxn modelId="{6ED7AF50-7EEF-45DE-9D61-67FFC0456080}" type="presParOf" srcId="{A31B9A8B-BB7E-4564-982C-4BB7F5A5E08E}" destId="{1511691B-3799-4353-A3BE-0BFC4FE49B1B}" srcOrd="0" destOrd="0" presId="urn:microsoft.com/office/officeart/2018/2/layout/IconCircleList"/>
    <dgm:cxn modelId="{4D9BF2AE-14AF-4B0F-B7BD-41C9704FE97E}" type="presParOf" srcId="{A31B9A8B-BB7E-4564-982C-4BB7F5A5E08E}" destId="{31C0CA39-6837-4CF4-BB4B-62D943402991}" srcOrd="1" destOrd="0" presId="urn:microsoft.com/office/officeart/2018/2/layout/IconCircleList"/>
    <dgm:cxn modelId="{BA763A0D-BF2A-44FE-8F76-24E121FDBC98}" type="presParOf" srcId="{A31B9A8B-BB7E-4564-982C-4BB7F5A5E08E}" destId="{8890ECC0-9913-4B44-92B4-7B142BAD9C74}" srcOrd="2" destOrd="0" presId="urn:microsoft.com/office/officeart/2018/2/layout/IconCircleList"/>
    <dgm:cxn modelId="{0F0337AD-282D-4186-AF37-DB5A3D8951C9}" type="presParOf" srcId="{A31B9A8B-BB7E-4564-982C-4BB7F5A5E08E}" destId="{E875EA04-C721-44B3-BB4E-2405BD88D760}" srcOrd="3" destOrd="0" presId="urn:microsoft.com/office/officeart/2018/2/layout/IconCircleList"/>
    <dgm:cxn modelId="{0D856B3D-29F4-4309-AA55-46BD79947F69}" type="presParOf" srcId="{53207147-81C2-4F49-885A-463BE87A5021}" destId="{32099146-C105-4A1F-8EB0-169C38EF4F83}" srcOrd="1" destOrd="0" presId="urn:microsoft.com/office/officeart/2018/2/layout/IconCircleList"/>
    <dgm:cxn modelId="{F8BA12FD-FE05-40C5-A97D-70076AC4E3B2}" type="presParOf" srcId="{53207147-81C2-4F49-885A-463BE87A5021}" destId="{2DD34699-CE77-41E8-9173-3BF7F543911E}" srcOrd="2" destOrd="0" presId="urn:microsoft.com/office/officeart/2018/2/layout/IconCircleList"/>
    <dgm:cxn modelId="{0A04E235-B9AF-47EF-91D1-6D51C7A22A8B}" type="presParOf" srcId="{2DD34699-CE77-41E8-9173-3BF7F543911E}" destId="{C953C745-B245-460F-A8A1-D05A7F37BB19}" srcOrd="0" destOrd="0" presId="urn:microsoft.com/office/officeart/2018/2/layout/IconCircleList"/>
    <dgm:cxn modelId="{2BCC36BB-2A4B-4200-87AA-F048EE4D1646}" type="presParOf" srcId="{2DD34699-CE77-41E8-9173-3BF7F543911E}" destId="{091F57B9-900B-463E-A45C-70766BF9B1BE}" srcOrd="1" destOrd="0" presId="urn:microsoft.com/office/officeart/2018/2/layout/IconCircleList"/>
    <dgm:cxn modelId="{EBB10CCD-2CF6-4285-9465-C8986ADD4A2C}" type="presParOf" srcId="{2DD34699-CE77-41E8-9173-3BF7F543911E}" destId="{AAA6A180-0AF9-481D-BE8D-896510A7281A}" srcOrd="2" destOrd="0" presId="urn:microsoft.com/office/officeart/2018/2/layout/IconCircleList"/>
    <dgm:cxn modelId="{70AF7399-6C93-4D5B-B167-84477CB00963}" type="presParOf" srcId="{2DD34699-CE77-41E8-9173-3BF7F543911E}" destId="{F9B76D06-797F-404C-991C-E36AFD6F3A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A2EC5-2AB8-41B8-B8A6-D470E823B7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A6D6F3-7279-4049-8C23-5F73EE04A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Recruitment Agency/ HR Portal</a:t>
          </a:r>
          <a:endParaRPr lang="en-US"/>
        </a:p>
      </dgm:t>
    </dgm:pt>
    <dgm:pt modelId="{78AD2DD0-2344-42AE-BA09-F7F64CAEC773}" type="parTrans" cxnId="{2EEE772E-6A2C-4CD4-901E-F3CDCCDEA20A}">
      <dgm:prSet/>
      <dgm:spPr/>
      <dgm:t>
        <a:bodyPr/>
        <a:lstStyle/>
        <a:p>
          <a:endParaRPr lang="en-US"/>
        </a:p>
      </dgm:t>
    </dgm:pt>
    <dgm:pt modelId="{7F89BAA6-DD30-447F-A634-918656DB9C18}" type="sibTrans" cxnId="{2EEE772E-6A2C-4CD4-901E-F3CDCCDEA2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2379C0-3343-4E0D-BE26-2DA74FD67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Recruitment Agency receiving lots of candidate information in a form of Email or chat.</a:t>
          </a:r>
          <a:endParaRPr lang="en-US"/>
        </a:p>
      </dgm:t>
    </dgm:pt>
    <dgm:pt modelId="{B0D18B39-0570-47DF-9BC7-E634D26C22B8}" type="parTrans" cxnId="{E4D29D7C-DCA4-49BF-8AC3-1D05FF7294C2}">
      <dgm:prSet/>
      <dgm:spPr/>
      <dgm:t>
        <a:bodyPr/>
        <a:lstStyle/>
        <a:p>
          <a:endParaRPr lang="en-US"/>
        </a:p>
      </dgm:t>
    </dgm:pt>
    <dgm:pt modelId="{41A2666F-B8F6-40AC-96F3-2D787D4BB647}" type="sibTrans" cxnId="{E4D29D7C-DCA4-49BF-8AC3-1D05FF7294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82968D-4FDD-4231-8884-9D96A12D9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Their Business model will require only specific values from the unstructured data which they had received.</a:t>
          </a:r>
          <a:endParaRPr lang="en-US"/>
        </a:p>
      </dgm:t>
    </dgm:pt>
    <dgm:pt modelId="{03CB8B24-EA3B-4C8E-A3C9-84D788D77B83}" type="parTrans" cxnId="{44FAAF82-50CD-4857-AFD9-56B82BE941BF}">
      <dgm:prSet/>
      <dgm:spPr/>
      <dgm:t>
        <a:bodyPr/>
        <a:lstStyle/>
        <a:p>
          <a:endParaRPr lang="en-US"/>
        </a:p>
      </dgm:t>
    </dgm:pt>
    <dgm:pt modelId="{357FEDA8-B44D-42A8-9822-D595B09D8434}" type="sibTrans" cxnId="{44FAAF82-50CD-4857-AFD9-56B82BE941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748B37-59B3-4DB2-8851-31E4598E1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So, Entity Extraction AI Builder recognize useful information from data and convert to structured machine-readable data. </a:t>
          </a:r>
          <a:endParaRPr lang="en-US"/>
        </a:p>
      </dgm:t>
    </dgm:pt>
    <dgm:pt modelId="{14FC988A-8EC2-494E-B571-9972FF537D9C}" type="parTrans" cxnId="{EA2FB54C-5D6C-4527-B403-5B975815D574}">
      <dgm:prSet/>
      <dgm:spPr/>
      <dgm:t>
        <a:bodyPr/>
        <a:lstStyle/>
        <a:p>
          <a:endParaRPr lang="en-US"/>
        </a:p>
      </dgm:t>
    </dgm:pt>
    <dgm:pt modelId="{21856C0B-AF14-4A9A-86FA-BA8CAA524FEC}" type="sibTrans" cxnId="{EA2FB54C-5D6C-4527-B403-5B975815D574}">
      <dgm:prSet/>
      <dgm:spPr/>
      <dgm:t>
        <a:bodyPr/>
        <a:lstStyle/>
        <a:p>
          <a:endParaRPr lang="en-US"/>
        </a:p>
      </dgm:t>
    </dgm:pt>
    <dgm:pt modelId="{4F89B9F9-8044-4AC9-8C09-F77D06097852}" type="pres">
      <dgm:prSet presAssocID="{AAFA2EC5-2AB8-41B8-B8A6-D470E823B739}" presName="root" presStyleCnt="0">
        <dgm:presLayoutVars>
          <dgm:dir/>
          <dgm:resizeHandles val="exact"/>
        </dgm:presLayoutVars>
      </dgm:prSet>
      <dgm:spPr/>
    </dgm:pt>
    <dgm:pt modelId="{620E12C7-4B03-4423-A1A4-E7A5FC48357D}" type="pres">
      <dgm:prSet presAssocID="{AAFA2EC5-2AB8-41B8-B8A6-D470E823B739}" presName="container" presStyleCnt="0">
        <dgm:presLayoutVars>
          <dgm:dir/>
          <dgm:resizeHandles val="exact"/>
        </dgm:presLayoutVars>
      </dgm:prSet>
      <dgm:spPr/>
    </dgm:pt>
    <dgm:pt modelId="{0CD48B82-0145-41FA-A234-447236038DD2}" type="pres">
      <dgm:prSet presAssocID="{98A6D6F3-7279-4049-8C23-5F73EE04ACF6}" presName="compNode" presStyleCnt="0"/>
      <dgm:spPr/>
    </dgm:pt>
    <dgm:pt modelId="{051B143F-961C-4D3A-81D8-A2DD7B680AED}" type="pres">
      <dgm:prSet presAssocID="{98A6D6F3-7279-4049-8C23-5F73EE04ACF6}" presName="iconBgRect" presStyleLbl="bgShp" presStyleIdx="0" presStyleCnt="4"/>
      <dgm:spPr/>
    </dgm:pt>
    <dgm:pt modelId="{E02FFE38-1EDC-4921-9B93-3C3D43D42EFF}" type="pres">
      <dgm:prSet presAssocID="{98A6D6F3-7279-4049-8C23-5F73EE04AC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FE24BAC-EDFF-41B3-BB2A-39C5C2E21570}" type="pres">
      <dgm:prSet presAssocID="{98A6D6F3-7279-4049-8C23-5F73EE04ACF6}" presName="spaceRect" presStyleCnt="0"/>
      <dgm:spPr/>
    </dgm:pt>
    <dgm:pt modelId="{C9B5C54C-8B7F-435A-A67B-D3BA0C253588}" type="pres">
      <dgm:prSet presAssocID="{98A6D6F3-7279-4049-8C23-5F73EE04ACF6}" presName="textRect" presStyleLbl="revTx" presStyleIdx="0" presStyleCnt="4">
        <dgm:presLayoutVars>
          <dgm:chMax val="1"/>
          <dgm:chPref val="1"/>
        </dgm:presLayoutVars>
      </dgm:prSet>
      <dgm:spPr/>
    </dgm:pt>
    <dgm:pt modelId="{D28D24FB-D518-413E-8FC8-457F972CAABB}" type="pres">
      <dgm:prSet presAssocID="{7F89BAA6-DD30-447F-A634-918656DB9C18}" presName="sibTrans" presStyleLbl="sibTrans2D1" presStyleIdx="0" presStyleCnt="0"/>
      <dgm:spPr/>
    </dgm:pt>
    <dgm:pt modelId="{BB722373-9F87-4D8D-9751-BEE444768CF1}" type="pres">
      <dgm:prSet presAssocID="{C52379C0-3343-4E0D-BE26-2DA74FD67A2B}" presName="compNode" presStyleCnt="0"/>
      <dgm:spPr/>
    </dgm:pt>
    <dgm:pt modelId="{E772B658-4B4A-411A-8BEB-71A9FE422326}" type="pres">
      <dgm:prSet presAssocID="{C52379C0-3343-4E0D-BE26-2DA74FD67A2B}" presName="iconBgRect" presStyleLbl="bgShp" presStyleIdx="1" presStyleCnt="4"/>
      <dgm:spPr/>
    </dgm:pt>
    <dgm:pt modelId="{683C7A3E-AF14-4351-AFD7-160E3D66DC59}" type="pres">
      <dgm:prSet presAssocID="{C52379C0-3343-4E0D-BE26-2DA74FD67A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0738978-9E36-45B0-9C60-DE5F2E253EE7}" type="pres">
      <dgm:prSet presAssocID="{C52379C0-3343-4E0D-BE26-2DA74FD67A2B}" presName="spaceRect" presStyleCnt="0"/>
      <dgm:spPr/>
    </dgm:pt>
    <dgm:pt modelId="{811C8B52-D970-44D6-8F34-FEDB061CDBA2}" type="pres">
      <dgm:prSet presAssocID="{C52379C0-3343-4E0D-BE26-2DA74FD67A2B}" presName="textRect" presStyleLbl="revTx" presStyleIdx="1" presStyleCnt="4">
        <dgm:presLayoutVars>
          <dgm:chMax val="1"/>
          <dgm:chPref val="1"/>
        </dgm:presLayoutVars>
      </dgm:prSet>
      <dgm:spPr/>
    </dgm:pt>
    <dgm:pt modelId="{DA028AED-D6AD-4D2F-ABCF-10D286540339}" type="pres">
      <dgm:prSet presAssocID="{41A2666F-B8F6-40AC-96F3-2D787D4BB647}" presName="sibTrans" presStyleLbl="sibTrans2D1" presStyleIdx="0" presStyleCnt="0"/>
      <dgm:spPr/>
    </dgm:pt>
    <dgm:pt modelId="{FD1245E2-1B00-438A-97A1-6342CEBD18E9}" type="pres">
      <dgm:prSet presAssocID="{C882968D-4FDD-4231-8884-9D96A12D9CD2}" presName="compNode" presStyleCnt="0"/>
      <dgm:spPr/>
    </dgm:pt>
    <dgm:pt modelId="{5447648E-1090-4F6F-A650-213123B24731}" type="pres">
      <dgm:prSet presAssocID="{C882968D-4FDD-4231-8884-9D96A12D9CD2}" presName="iconBgRect" presStyleLbl="bgShp" presStyleIdx="2" presStyleCnt="4"/>
      <dgm:spPr/>
    </dgm:pt>
    <dgm:pt modelId="{26936EDB-2036-4FC5-ACAD-E6F031FC4EE7}" type="pres">
      <dgm:prSet presAssocID="{C882968D-4FDD-4231-8884-9D96A12D9C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E2A13D-462D-4974-BE7A-69AD717DD6BE}" type="pres">
      <dgm:prSet presAssocID="{C882968D-4FDD-4231-8884-9D96A12D9CD2}" presName="spaceRect" presStyleCnt="0"/>
      <dgm:spPr/>
    </dgm:pt>
    <dgm:pt modelId="{4980C29F-593B-4E3D-96F5-2BA4C852A31C}" type="pres">
      <dgm:prSet presAssocID="{C882968D-4FDD-4231-8884-9D96A12D9CD2}" presName="textRect" presStyleLbl="revTx" presStyleIdx="2" presStyleCnt="4">
        <dgm:presLayoutVars>
          <dgm:chMax val="1"/>
          <dgm:chPref val="1"/>
        </dgm:presLayoutVars>
      </dgm:prSet>
      <dgm:spPr/>
    </dgm:pt>
    <dgm:pt modelId="{FE65A412-56FE-437F-8B57-A4BDCEFA1C6A}" type="pres">
      <dgm:prSet presAssocID="{357FEDA8-B44D-42A8-9822-D595B09D8434}" presName="sibTrans" presStyleLbl="sibTrans2D1" presStyleIdx="0" presStyleCnt="0"/>
      <dgm:spPr/>
    </dgm:pt>
    <dgm:pt modelId="{3D23B23A-9528-4512-B659-4BA6860D9E5E}" type="pres">
      <dgm:prSet presAssocID="{4D748B37-59B3-4DB2-8851-31E4598E109F}" presName="compNode" presStyleCnt="0"/>
      <dgm:spPr/>
    </dgm:pt>
    <dgm:pt modelId="{3B5CA165-2A50-4AE9-A250-1002EAA9B69C}" type="pres">
      <dgm:prSet presAssocID="{4D748B37-59B3-4DB2-8851-31E4598E109F}" presName="iconBgRect" presStyleLbl="bgShp" presStyleIdx="3" presStyleCnt="4"/>
      <dgm:spPr/>
    </dgm:pt>
    <dgm:pt modelId="{9C8A927A-AB48-46B1-A926-32EF2FBF0B66}" type="pres">
      <dgm:prSet presAssocID="{4D748B37-59B3-4DB2-8851-31E4598E10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43E4F55-FA80-4D59-B713-955E6C50A951}" type="pres">
      <dgm:prSet presAssocID="{4D748B37-59B3-4DB2-8851-31E4598E109F}" presName="spaceRect" presStyleCnt="0"/>
      <dgm:spPr/>
    </dgm:pt>
    <dgm:pt modelId="{F45C2CB6-8915-4CB8-9033-5227FD6193FD}" type="pres">
      <dgm:prSet presAssocID="{4D748B37-59B3-4DB2-8851-31E4598E10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D1B118-C419-4018-BA02-3988497E01B0}" type="presOf" srcId="{41A2666F-B8F6-40AC-96F3-2D787D4BB647}" destId="{DA028AED-D6AD-4D2F-ABCF-10D286540339}" srcOrd="0" destOrd="0" presId="urn:microsoft.com/office/officeart/2018/2/layout/IconCircleList"/>
    <dgm:cxn modelId="{2EEE772E-6A2C-4CD4-901E-F3CDCCDEA20A}" srcId="{AAFA2EC5-2AB8-41B8-B8A6-D470E823B739}" destId="{98A6D6F3-7279-4049-8C23-5F73EE04ACF6}" srcOrd="0" destOrd="0" parTransId="{78AD2DD0-2344-42AE-BA09-F7F64CAEC773}" sibTransId="{7F89BAA6-DD30-447F-A634-918656DB9C18}"/>
    <dgm:cxn modelId="{EA2FB54C-5D6C-4527-B403-5B975815D574}" srcId="{AAFA2EC5-2AB8-41B8-B8A6-D470E823B739}" destId="{4D748B37-59B3-4DB2-8851-31E4598E109F}" srcOrd="3" destOrd="0" parTransId="{14FC988A-8EC2-494E-B571-9972FF537D9C}" sibTransId="{21856C0B-AF14-4A9A-86FA-BA8CAA524FEC}"/>
    <dgm:cxn modelId="{EAC84C51-8DFF-4877-BE33-12E2A6AC5573}" type="presOf" srcId="{7F89BAA6-DD30-447F-A634-918656DB9C18}" destId="{D28D24FB-D518-413E-8FC8-457F972CAABB}" srcOrd="0" destOrd="0" presId="urn:microsoft.com/office/officeart/2018/2/layout/IconCircleList"/>
    <dgm:cxn modelId="{E4D29D7C-DCA4-49BF-8AC3-1D05FF7294C2}" srcId="{AAFA2EC5-2AB8-41B8-B8A6-D470E823B739}" destId="{C52379C0-3343-4E0D-BE26-2DA74FD67A2B}" srcOrd="1" destOrd="0" parTransId="{B0D18B39-0570-47DF-9BC7-E634D26C22B8}" sibTransId="{41A2666F-B8F6-40AC-96F3-2D787D4BB647}"/>
    <dgm:cxn modelId="{F901FC7D-4A22-41BB-B620-F81A2B0ECF7D}" type="presOf" srcId="{98A6D6F3-7279-4049-8C23-5F73EE04ACF6}" destId="{C9B5C54C-8B7F-435A-A67B-D3BA0C253588}" srcOrd="0" destOrd="0" presId="urn:microsoft.com/office/officeart/2018/2/layout/IconCircleList"/>
    <dgm:cxn modelId="{44FAAF82-50CD-4857-AFD9-56B82BE941BF}" srcId="{AAFA2EC5-2AB8-41B8-B8A6-D470E823B739}" destId="{C882968D-4FDD-4231-8884-9D96A12D9CD2}" srcOrd="2" destOrd="0" parTransId="{03CB8B24-EA3B-4C8E-A3C9-84D788D77B83}" sibTransId="{357FEDA8-B44D-42A8-9822-D595B09D8434}"/>
    <dgm:cxn modelId="{0149D68E-B731-4DE4-B401-42D732A18565}" type="presOf" srcId="{357FEDA8-B44D-42A8-9822-D595B09D8434}" destId="{FE65A412-56FE-437F-8B57-A4BDCEFA1C6A}" srcOrd="0" destOrd="0" presId="urn:microsoft.com/office/officeart/2018/2/layout/IconCircleList"/>
    <dgm:cxn modelId="{160982C6-8303-4268-9E88-893CF4F180EE}" type="presOf" srcId="{AAFA2EC5-2AB8-41B8-B8A6-D470E823B739}" destId="{4F89B9F9-8044-4AC9-8C09-F77D06097852}" srcOrd="0" destOrd="0" presId="urn:microsoft.com/office/officeart/2018/2/layout/IconCircleList"/>
    <dgm:cxn modelId="{73169DCC-E5E1-4ACA-8841-57BCA2F9170C}" type="presOf" srcId="{C52379C0-3343-4E0D-BE26-2DA74FD67A2B}" destId="{811C8B52-D970-44D6-8F34-FEDB061CDBA2}" srcOrd="0" destOrd="0" presId="urn:microsoft.com/office/officeart/2018/2/layout/IconCircleList"/>
    <dgm:cxn modelId="{967281E5-9870-4E14-BA51-FD49BEBAD539}" type="presOf" srcId="{C882968D-4FDD-4231-8884-9D96A12D9CD2}" destId="{4980C29F-593B-4E3D-96F5-2BA4C852A31C}" srcOrd="0" destOrd="0" presId="urn:microsoft.com/office/officeart/2018/2/layout/IconCircleList"/>
    <dgm:cxn modelId="{59C848EA-4333-4E1B-8455-24714E699C5D}" type="presOf" srcId="{4D748B37-59B3-4DB2-8851-31E4598E109F}" destId="{F45C2CB6-8915-4CB8-9033-5227FD6193FD}" srcOrd="0" destOrd="0" presId="urn:microsoft.com/office/officeart/2018/2/layout/IconCircleList"/>
    <dgm:cxn modelId="{8E8586EB-8BE4-4FE3-979A-873A4D7128C7}" type="presParOf" srcId="{4F89B9F9-8044-4AC9-8C09-F77D06097852}" destId="{620E12C7-4B03-4423-A1A4-E7A5FC48357D}" srcOrd="0" destOrd="0" presId="urn:microsoft.com/office/officeart/2018/2/layout/IconCircleList"/>
    <dgm:cxn modelId="{E841CF62-BE21-4BB4-8FDC-973016690FA1}" type="presParOf" srcId="{620E12C7-4B03-4423-A1A4-E7A5FC48357D}" destId="{0CD48B82-0145-41FA-A234-447236038DD2}" srcOrd="0" destOrd="0" presId="urn:microsoft.com/office/officeart/2018/2/layout/IconCircleList"/>
    <dgm:cxn modelId="{E83FE465-036B-4AC9-BF76-81EE8F8F48EB}" type="presParOf" srcId="{0CD48B82-0145-41FA-A234-447236038DD2}" destId="{051B143F-961C-4D3A-81D8-A2DD7B680AED}" srcOrd="0" destOrd="0" presId="urn:microsoft.com/office/officeart/2018/2/layout/IconCircleList"/>
    <dgm:cxn modelId="{BE9CE877-C290-4185-B81C-D370867B4D21}" type="presParOf" srcId="{0CD48B82-0145-41FA-A234-447236038DD2}" destId="{E02FFE38-1EDC-4921-9B93-3C3D43D42EFF}" srcOrd="1" destOrd="0" presId="urn:microsoft.com/office/officeart/2018/2/layout/IconCircleList"/>
    <dgm:cxn modelId="{E8A60D9C-C9B3-476B-8012-A5BAEDF149D2}" type="presParOf" srcId="{0CD48B82-0145-41FA-A234-447236038DD2}" destId="{EFE24BAC-EDFF-41B3-BB2A-39C5C2E21570}" srcOrd="2" destOrd="0" presId="urn:microsoft.com/office/officeart/2018/2/layout/IconCircleList"/>
    <dgm:cxn modelId="{CD331D7E-64B0-4C3C-9A1F-557067858457}" type="presParOf" srcId="{0CD48B82-0145-41FA-A234-447236038DD2}" destId="{C9B5C54C-8B7F-435A-A67B-D3BA0C253588}" srcOrd="3" destOrd="0" presId="urn:microsoft.com/office/officeart/2018/2/layout/IconCircleList"/>
    <dgm:cxn modelId="{8D7D714C-00CB-427A-A09E-28781F628DB1}" type="presParOf" srcId="{620E12C7-4B03-4423-A1A4-E7A5FC48357D}" destId="{D28D24FB-D518-413E-8FC8-457F972CAABB}" srcOrd="1" destOrd="0" presId="urn:microsoft.com/office/officeart/2018/2/layout/IconCircleList"/>
    <dgm:cxn modelId="{8A5C3216-1FE8-45DB-89A1-E58D287CE817}" type="presParOf" srcId="{620E12C7-4B03-4423-A1A4-E7A5FC48357D}" destId="{BB722373-9F87-4D8D-9751-BEE444768CF1}" srcOrd="2" destOrd="0" presId="urn:microsoft.com/office/officeart/2018/2/layout/IconCircleList"/>
    <dgm:cxn modelId="{41A916AF-4526-41DF-B206-48C8CD5C1266}" type="presParOf" srcId="{BB722373-9F87-4D8D-9751-BEE444768CF1}" destId="{E772B658-4B4A-411A-8BEB-71A9FE422326}" srcOrd="0" destOrd="0" presId="urn:microsoft.com/office/officeart/2018/2/layout/IconCircleList"/>
    <dgm:cxn modelId="{1CEEDD28-A6BD-4907-BC3A-97D89CAB1CE2}" type="presParOf" srcId="{BB722373-9F87-4D8D-9751-BEE444768CF1}" destId="{683C7A3E-AF14-4351-AFD7-160E3D66DC59}" srcOrd="1" destOrd="0" presId="urn:microsoft.com/office/officeart/2018/2/layout/IconCircleList"/>
    <dgm:cxn modelId="{C8247ABD-E715-4971-8476-EC4B97F5BF84}" type="presParOf" srcId="{BB722373-9F87-4D8D-9751-BEE444768CF1}" destId="{40738978-9E36-45B0-9C60-DE5F2E253EE7}" srcOrd="2" destOrd="0" presId="urn:microsoft.com/office/officeart/2018/2/layout/IconCircleList"/>
    <dgm:cxn modelId="{8FF83506-0B52-44CE-8644-CE9D3F7890BF}" type="presParOf" srcId="{BB722373-9F87-4D8D-9751-BEE444768CF1}" destId="{811C8B52-D970-44D6-8F34-FEDB061CDBA2}" srcOrd="3" destOrd="0" presId="urn:microsoft.com/office/officeart/2018/2/layout/IconCircleList"/>
    <dgm:cxn modelId="{45790EC4-DDC0-4244-85C6-8C9DAC4F3017}" type="presParOf" srcId="{620E12C7-4B03-4423-A1A4-E7A5FC48357D}" destId="{DA028AED-D6AD-4D2F-ABCF-10D286540339}" srcOrd="3" destOrd="0" presId="urn:microsoft.com/office/officeart/2018/2/layout/IconCircleList"/>
    <dgm:cxn modelId="{C9F9A21B-B4F3-437D-B625-C52FF22BE117}" type="presParOf" srcId="{620E12C7-4B03-4423-A1A4-E7A5FC48357D}" destId="{FD1245E2-1B00-438A-97A1-6342CEBD18E9}" srcOrd="4" destOrd="0" presId="urn:microsoft.com/office/officeart/2018/2/layout/IconCircleList"/>
    <dgm:cxn modelId="{1885BC54-D464-42CF-8EB9-E2153A6B6DE1}" type="presParOf" srcId="{FD1245E2-1B00-438A-97A1-6342CEBD18E9}" destId="{5447648E-1090-4F6F-A650-213123B24731}" srcOrd="0" destOrd="0" presId="urn:microsoft.com/office/officeart/2018/2/layout/IconCircleList"/>
    <dgm:cxn modelId="{C3665699-8FA7-4068-BEC2-6883EE36E6A4}" type="presParOf" srcId="{FD1245E2-1B00-438A-97A1-6342CEBD18E9}" destId="{26936EDB-2036-4FC5-ACAD-E6F031FC4EE7}" srcOrd="1" destOrd="0" presId="urn:microsoft.com/office/officeart/2018/2/layout/IconCircleList"/>
    <dgm:cxn modelId="{E2CA8321-1BC3-4236-9730-F9AFE8EB39D3}" type="presParOf" srcId="{FD1245E2-1B00-438A-97A1-6342CEBD18E9}" destId="{CDE2A13D-462D-4974-BE7A-69AD717DD6BE}" srcOrd="2" destOrd="0" presId="urn:microsoft.com/office/officeart/2018/2/layout/IconCircleList"/>
    <dgm:cxn modelId="{BB7F0513-48FF-4345-B2C1-01E78FC6BE7C}" type="presParOf" srcId="{FD1245E2-1B00-438A-97A1-6342CEBD18E9}" destId="{4980C29F-593B-4E3D-96F5-2BA4C852A31C}" srcOrd="3" destOrd="0" presId="urn:microsoft.com/office/officeart/2018/2/layout/IconCircleList"/>
    <dgm:cxn modelId="{14421504-AAEC-47A7-A9AD-F82517C66578}" type="presParOf" srcId="{620E12C7-4B03-4423-A1A4-E7A5FC48357D}" destId="{FE65A412-56FE-437F-8B57-A4BDCEFA1C6A}" srcOrd="5" destOrd="0" presId="urn:microsoft.com/office/officeart/2018/2/layout/IconCircleList"/>
    <dgm:cxn modelId="{609952F3-804D-4168-BF1E-61B8C94813EC}" type="presParOf" srcId="{620E12C7-4B03-4423-A1A4-E7A5FC48357D}" destId="{3D23B23A-9528-4512-B659-4BA6860D9E5E}" srcOrd="6" destOrd="0" presId="urn:microsoft.com/office/officeart/2018/2/layout/IconCircleList"/>
    <dgm:cxn modelId="{F822D508-DCF0-4583-924D-13DAEA70B56E}" type="presParOf" srcId="{3D23B23A-9528-4512-B659-4BA6860D9E5E}" destId="{3B5CA165-2A50-4AE9-A250-1002EAA9B69C}" srcOrd="0" destOrd="0" presId="urn:microsoft.com/office/officeart/2018/2/layout/IconCircleList"/>
    <dgm:cxn modelId="{EC26F996-420C-47B7-A575-3D03F3C20B12}" type="presParOf" srcId="{3D23B23A-9528-4512-B659-4BA6860D9E5E}" destId="{9C8A927A-AB48-46B1-A926-32EF2FBF0B66}" srcOrd="1" destOrd="0" presId="urn:microsoft.com/office/officeart/2018/2/layout/IconCircleList"/>
    <dgm:cxn modelId="{05CA2ADA-0AE0-4347-B393-0EA349EBA43E}" type="presParOf" srcId="{3D23B23A-9528-4512-B659-4BA6860D9E5E}" destId="{D43E4F55-FA80-4D59-B713-955E6C50A951}" srcOrd="2" destOrd="0" presId="urn:microsoft.com/office/officeart/2018/2/layout/IconCircleList"/>
    <dgm:cxn modelId="{A4ACDF96-96C7-4252-80F9-0E9B27D4F2BE}" type="presParOf" srcId="{3D23B23A-9528-4512-B659-4BA6860D9E5E}" destId="{F45C2CB6-8915-4CB8-9033-5227FD6193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DC8A9-3C4F-48D0-B9D0-49635A54A43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34074D-0B29-4186-9E5F-50A634C5D39D}">
      <dgm:prSet/>
      <dgm:spPr/>
      <dgm:t>
        <a:bodyPr/>
        <a:lstStyle/>
        <a:p>
          <a:r>
            <a:rPr lang="en-US"/>
            <a:t>Train the data from Common Data Service Entity.</a:t>
          </a:r>
        </a:p>
      </dgm:t>
    </dgm:pt>
    <dgm:pt modelId="{7E072A95-FA8B-414D-A271-1E118C70BA15}" type="parTrans" cxnId="{7F1BC761-B0C0-4F3A-B230-871ABFCED4F5}">
      <dgm:prSet/>
      <dgm:spPr/>
      <dgm:t>
        <a:bodyPr/>
        <a:lstStyle/>
        <a:p>
          <a:endParaRPr lang="en-US"/>
        </a:p>
      </dgm:t>
    </dgm:pt>
    <dgm:pt modelId="{706B5BAD-74C7-49BF-AC29-746C0F1122D1}" type="sibTrans" cxnId="{7F1BC761-B0C0-4F3A-B230-871ABFCED4F5}">
      <dgm:prSet/>
      <dgm:spPr/>
      <dgm:t>
        <a:bodyPr/>
        <a:lstStyle/>
        <a:p>
          <a:endParaRPr lang="en-US"/>
        </a:p>
      </dgm:t>
    </dgm:pt>
    <dgm:pt modelId="{CF199949-9731-4F3C-9743-E34F27849673}">
      <dgm:prSet/>
      <dgm:spPr/>
      <dgm:t>
        <a:bodyPr/>
        <a:lstStyle/>
        <a:p>
          <a:r>
            <a:rPr lang="en-US"/>
            <a:t>Languages Supported: English, Chinese-Simplified, French, German, Italian, Spanish, and Portuguese</a:t>
          </a:r>
        </a:p>
      </dgm:t>
    </dgm:pt>
    <dgm:pt modelId="{4A6A4157-2ECA-4978-97A4-6CE72EC6E399}" type="parTrans" cxnId="{AD927486-25FC-4D74-A6D1-301F312441DC}">
      <dgm:prSet/>
      <dgm:spPr/>
      <dgm:t>
        <a:bodyPr/>
        <a:lstStyle/>
        <a:p>
          <a:endParaRPr lang="en-US"/>
        </a:p>
      </dgm:t>
    </dgm:pt>
    <dgm:pt modelId="{C2C1F47E-B520-4122-B61D-735BC7CD32F2}" type="sibTrans" cxnId="{AD927486-25FC-4D74-A6D1-301F312441DC}">
      <dgm:prSet/>
      <dgm:spPr/>
      <dgm:t>
        <a:bodyPr/>
        <a:lstStyle/>
        <a:p>
          <a:endParaRPr lang="en-US"/>
        </a:p>
      </dgm:t>
    </dgm:pt>
    <dgm:pt modelId="{C9BB5244-3223-4195-AF9F-9BEF867202AA}">
      <dgm:prSet/>
      <dgm:spPr/>
      <dgm:t>
        <a:bodyPr/>
        <a:lstStyle/>
        <a:p>
          <a:r>
            <a:rPr lang="en-US"/>
            <a:t>Length of Document should not be exceeding more than 5000 characters.</a:t>
          </a:r>
        </a:p>
      </dgm:t>
    </dgm:pt>
    <dgm:pt modelId="{0A358294-9B61-4CBE-8A9E-BDD4B0A381CE}" type="parTrans" cxnId="{836102D5-B05F-4C99-BBE2-510209D6947A}">
      <dgm:prSet/>
      <dgm:spPr/>
      <dgm:t>
        <a:bodyPr/>
        <a:lstStyle/>
        <a:p>
          <a:endParaRPr lang="en-US"/>
        </a:p>
      </dgm:t>
    </dgm:pt>
    <dgm:pt modelId="{A71B5930-9AE8-423F-AFC5-4B34EB9D33A5}" type="sibTrans" cxnId="{836102D5-B05F-4C99-BBE2-510209D6947A}">
      <dgm:prSet/>
      <dgm:spPr/>
      <dgm:t>
        <a:bodyPr/>
        <a:lstStyle/>
        <a:p>
          <a:endParaRPr lang="en-US"/>
        </a:p>
      </dgm:t>
    </dgm:pt>
    <dgm:pt modelId="{4AF9C829-A300-44D7-8A43-61B9E46F8CAE}">
      <dgm:prSet/>
      <dgm:spPr/>
      <dgm:t>
        <a:bodyPr/>
        <a:lstStyle/>
        <a:p>
          <a:r>
            <a:rPr lang="en-US"/>
            <a:t>Need to provide at least 10 examples for your data.</a:t>
          </a:r>
        </a:p>
      </dgm:t>
    </dgm:pt>
    <dgm:pt modelId="{18BAAB35-7A1A-43E4-B120-65AF49A8C12B}" type="parTrans" cxnId="{6A7B925C-8BA1-42D7-ADA7-0425233A9A35}">
      <dgm:prSet/>
      <dgm:spPr/>
      <dgm:t>
        <a:bodyPr/>
        <a:lstStyle/>
        <a:p>
          <a:endParaRPr lang="en-US"/>
        </a:p>
      </dgm:t>
    </dgm:pt>
    <dgm:pt modelId="{0D92C45F-2C95-42F5-A210-0AA0DD41141E}" type="sibTrans" cxnId="{6A7B925C-8BA1-42D7-ADA7-0425233A9A35}">
      <dgm:prSet/>
      <dgm:spPr/>
      <dgm:t>
        <a:bodyPr/>
        <a:lstStyle/>
        <a:p>
          <a:endParaRPr lang="en-US"/>
        </a:p>
      </dgm:t>
    </dgm:pt>
    <dgm:pt modelId="{7FA8D4DB-6C77-473B-8042-5A72E1C233DA}" type="pres">
      <dgm:prSet presAssocID="{5D2DC8A9-3C4F-48D0-B9D0-49635A54A434}" presName="root" presStyleCnt="0">
        <dgm:presLayoutVars>
          <dgm:dir/>
          <dgm:resizeHandles val="exact"/>
        </dgm:presLayoutVars>
      </dgm:prSet>
      <dgm:spPr/>
    </dgm:pt>
    <dgm:pt modelId="{34482653-84EA-480E-A119-DD8C34E7B4BA}" type="pres">
      <dgm:prSet presAssocID="{5D2DC8A9-3C4F-48D0-B9D0-49635A54A434}" presName="container" presStyleCnt="0">
        <dgm:presLayoutVars>
          <dgm:dir/>
          <dgm:resizeHandles val="exact"/>
        </dgm:presLayoutVars>
      </dgm:prSet>
      <dgm:spPr/>
    </dgm:pt>
    <dgm:pt modelId="{2CEFFEE7-3AAD-40E1-B6E4-DB720480B6FD}" type="pres">
      <dgm:prSet presAssocID="{7E34074D-0B29-4186-9E5F-50A634C5D39D}" presName="compNode" presStyleCnt="0"/>
      <dgm:spPr/>
    </dgm:pt>
    <dgm:pt modelId="{F1EEA990-339D-4C67-882B-35431EDE780F}" type="pres">
      <dgm:prSet presAssocID="{7E34074D-0B29-4186-9E5F-50A634C5D39D}" presName="iconBgRect" presStyleLbl="bgShp" presStyleIdx="0" presStyleCnt="4"/>
      <dgm:spPr/>
    </dgm:pt>
    <dgm:pt modelId="{A2DE4FBF-47AB-417B-B4A4-3C9F57AC83FA}" type="pres">
      <dgm:prSet presAssocID="{7E34074D-0B29-4186-9E5F-50A634C5D39D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BCB8211-B463-4863-B5F1-5BBB7EFCFA10}" type="pres">
      <dgm:prSet presAssocID="{7E34074D-0B29-4186-9E5F-50A634C5D39D}" presName="spaceRect" presStyleCnt="0"/>
      <dgm:spPr/>
    </dgm:pt>
    <dgm:pt modelId="{A3ECD700-8CC3-41B5-B401-E091AA176279}" type="pres">
      <dgm:prSet presAssocID="{7E34074D-0B29-4186-9E5F-50A634C5D39D}" presName="textRect" presStyleLbl="revTx" presStyleIdx="0" presStyleCnt="4">
        <dgm:presLayoutVars>
          <dgm:chMax val="1"/>
          <dgm:chPref val="1"/>
        </dgm:presLayoutVars>
      </dgm:prSet>
      <dgm:spPr/>
    </dgm:pt>
    <dgm:pt modelId="{59882196-3B92-438C-9C28-A28D1473A8A1}" type="pres">
      <dgm:prSet presAssocID="{706B5BAD-74C7-49BF-AC29-746C0F1122D1}" presName="sibTrans" presStyleLbl="sibTrans2D1" presStyleIdx="0" presStyleCnt="0"/>
      <dgm:spPr/>
    </dgm:pt>
    <dgm:pt modelId="{48C49955-3FCC-4283-982D-79E906CD2638}" type="pres">
      <dgm:prSet presAssocID="{CF199949-9731-4F3C-9743-E34F27849673}" presName="compNode" presStyleCnt="0"/>
      <dgm:spPr/>
    </dgm:pt>
    <dgm:pt modelId="{B70ADBC3-581B-43D3-9A89-F5BF0C99757A}" type="pres">
      <dgm:prSet presAssocID="{CF199949-9731-4F3C-9743-E34F27849673}" presName="iconBgRect" presStyleLbl="bgShp" presStyleIdx="1" presStyleCnt="4"/>
      <dgm:spPr/>
    </dgm:pt>
    <dgm:pt modelId="{01BD420E-E09B-4F0B-86A4-1436908DDB48}" type="pres">
      <dgm:prSet presAssocID="{CF199949-9731-4F3C-9743-E34F27849673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DD47DDA-3D92-4CA2-A0A8-90B0DA4FBE32}" type="pres">
      <dgm:prSet presAssocID="{CF199949-9731-4F3C-9743-E34F27849673}" presName="spaceRect" presStyleCnt="0"/>
      <dgm:spPr/>
    </dgm:pt>
    <dgm:pt modelId="{3A0274EF-20D9-48E4-87DA-BD72F67CA719}" type="pres">
      <dgm:prSet presAssocID="{CF199949-9731-4F3C-9743-E34F27849673}" presName="textRect" presStyleLbl="revTx" presStyleIdx="1" presStyleCnt="4">
        <dgm:presLayoutVars>
          <dgm:chMax val="1"/>
          <dgm:chPref val="1"/>
        </dgm:presLayoutVars>
      </dgm:prSet>
      <dgm:spPr/>
    </dgm:pt>
    <dgm:pt modelId="{98D2D72B-25FD-4DA6-AF80-BE8AC8F380F3}" type="pres">
      <dgm:prSet presAssocID="{C2C1F47E-B520-4122-B61D-735BC7CD32F2}" presName="sibTrans" presStyleLbl="sibTrans2D1" presStyleIdx="0" presStyleCnt="0"/>
      <dgm:spPr/>
    </dgm:pt>
    <dgm:pt modelId="{06931E9B-1905-4521-98A9-190B2E874C7F}" type="pres">
      <dgm:prSet presAssocID="{C9BB5244-3223-4195-AF9F-9BEF867202AA}" presName="compNode" presStyleCnt="0"/>
      <dgm:spPr/>
    </dgm:pt>
    <dgm:pt modelId="{E4785F07-4730-499C-A4E0-3698641EDB42}" type="pres">
      <dgm:prSet presAssocID="{C9BB5244-3223-4195-AF9F-9BEF867202AA}" presName="iconBgRect" presStyleLbl="bgShp" presStyleIdx="2" presStyleCnt="4"/>
      <dgm:spPr/>
    </dgm:pt>
    <dgm:pt modelId="{632C4DDC-ED3B-42C0-8E28-564130CEC98F}" type="pres">
      <dgm:prSet presAssocID="{C9BB5244-3223-4195-AF9F-9BEF86720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284FF0-1298-4950-9EA1-A24271138CF6}" type="pres">
      <dgm:prSet presAssocID="{C9BB5244-3223-4195-AF9F-9BEF867202AA}" presName="spaceRect" presStyleCnt="0"/>
      <dgm:spPr/>
    </dgm:pt>
    <dgm:pt modelId="{71F9549B-AD66-4BC0-BE7B-4CA6E44828B4}" type="pres">
      <dgm:prSet presAssocID="{C9BB5244-3223-4195-AF9F-9BEF867202AA}" presName="textRect" presStyleLbl="revTx" presStyleIdx="2" presStyleCnt="4">
        <dgm:presLayoutVars>
          <dgm:chMax val="1"/>
          <dgm:chPref val="1"/>
        </dgm:presLayoutVars>
      </dgm:prSet>
      <dgm:spPr/>
    </dgm:pt>
    <dgm:pt modelId="{6FC7F082-951F-4B3F-87EC-D2FCC1BC8E6B}" type="pres">
      <dgm:prSet presAssocID="{A71B5930-9AE8-423F-AFC5-4B34EB9D33A5}" presName="sibTrans" presStyleLbl="sibTrans2D1" presStyleIdx="0" presStyleCnt="0"/>
      <dgm:spPr/>
    </dgm:pt>
    <dgm:pt modelId="{E3890A9E-8101-4879-9E29-617582A25808}" type="pres">
      <dgm:prSet presAssocID="{4AF9C829-A300-44D7-8A43-61B9E46F8CAE}" presName="compNode" presStyleCnt="0"/>
      <dgm:spPr/>
    </dgm:pt>
    <dgm:pt modelId="{6DDABB8C-27B3-4E1C-A5DE-0A15518DD6FC}" type="pres">
      <dgm:prSet presAssocID="{4AF9C829-A300-44D7-8A43-61B9E46F8CAE}" presName="iconBgRect" presStyleLbl="bgShp" presStyleIdx="3" presStyleCnt="4"/>
      <dgm:spPr/>
    </dgm:pt>
    <dgm:pt modelId="{972A0A7B-1584-4A20-A895-9B09C5616982}" type="pres">
      <dgm:prSet presAssocID="{4AF9C829-A300-44D7-8A43-61B9E46F8C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3F1A7E5-863D-492E-BEEA-9FC3A7ADCA31}" type="pres">
      <dgm:prSet presAssocID="{4AF9C829-A300-44D7-8A43-61B9E46F8CAE}" presName="spaceRect" presStyleCnt="0"/>
      <dgm:spPr/>
    </dgm:pt>
    <dgm:pt modelId="{70F9D651-3051-48F1-AAC8-72A0A25B8437}" type="pres">
      <dgm:prSet presAssocID="{4AF9C829-A300-44D7-8A43-61B9E46F8C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C94113-320C-41FC-B339-E76C33E21399}" type="presOf" srcId="{706B5BAD-74C7-49BF-AC29-746C0F1122D1}" destId="{59882196-3B92-438C-9C28-A28D1473A8A1}" srcOrd="0" destOrd="0" presId="urn:microsoft.com/office/officeart/2018/2/layout/IconCircleList"/>
    <dgm:cxn modelId="{6A7B925C-8BA1-42D7-ADA7-0425233A9A35}" srcId="{5D2DC8A9-3C4F-48D0-B9D0-49635A54A434}" destId="{4AF9C829-A300-44D7-8A43-61B9E46F8CAE}" srcOrd="3" destOrd="0" parTransId="{18BAAB35-7A1A-43E4-B120-65AF49A8C12B}" sibTransId="{0D92C45F-2C95-42F5-A210-0AA0DD41141E}"/>
    <dgm:cxn modelId="{7F1BC761-B0C0-4F3A-B230-871ABFCED4F5}" srcId="{5D2DC8A9-3C4F-48D0-B9D0-49635A54A434}" destId="{7E34074D-0B29-4186-9E5F-50A634C5D39D}" srcOrd="0" destOrd="0" parTransId="{7E072A95-FA8B-414D-A271-1E118C70BA15}" sibTransId="{706B5BAD-74C7-49BF-AC29-746C0F1122D1}"/>
    <dgm:cxn modelId="{F97C1F48-E3B9-48FA-864F-F050D44D46D8}" type="presOf" srcId="{5D2DC8A9-3C4F-48D0-B9D0-49635A54A434}" destId="{7FA8D4DB-6C77-473B-8042-5A72E1C233DA}" srcOrd="0" destOrd="0" presId="urn:microsoft.com/office/officeart/2018/2/layout/IconCircleList"/>
    <dgm:cxn modelId="{EA7CE24E-CA3C-4E7C-AFC4-BCCADC66EA43}" type="presOf" srcId="{C2C1F47E-B520-4122-B61D-735BC7CD32F2}" destId="{98D2D72B-25FD-4DA6-AF80-BE8AC8F380F3}" srcOrd="0" destOrd="0" presId="urn:microsoft.com/office/officeart/2018/2/layout/IconCircleList"/>
    <dgm:cxn modelId="{AD927486-25FC-4D74-A6D1-301F312441DC}" srcId="{5D2DC8A9-3C4F-48D0-B9D0-49635A54A434}" destId="{CF199949-9731-4F3C-9743-E34F27849673}" srcOrd="1" destOrd="0" parTransId="{4A6A4157-2ECA-4978-97A4-6CE72EC6E399}" sibTransId="{C2C1F47E-B520-4122-B61D-735BC7CD32F2}"/>
    <dgm:cxn modelId="{FCE842A1-5CF7-45F8-93E9-0B514F1B1F06}" type="presOf" srcId="{A71B5930-9AE8-423F-AFC5-4B34EB9D33A5}" destId="{6FC7F082-951F-4B3F-87EC-D2FCC1BC8E6B}" srcOrd="0" destOrd="0" presId="urn:microsoft.com/office/officeart/2018/2/layout/IconCircleList"/>
    <dgm:cxn modelId="{A81D75B7-39C0-4E31-A9F9-9A8E82E3782C}" type="presOf" srcId="{C9BB5244-3223-4195-AF9F-9BEF867202AA}" destId="{71F9549B-AD66-4BC0-BE7B-4CA6E44828B4}" srcOrd="0" destOrd="0" presId="urn:microsoft.com/office/officeart/2018/2/layout/IconCircleList"/>
    <dgm:cxn modelId="{7A264ABE-0565-43A5-9174-785084976918}" type="presOf" srcId="{7E34074D-0B29-4186-9E5F-50A634C5D39D}" destId="{A3ECD700-8CC3-41B5-B401-E091AA176279}" srcOrd="0" destOrd="0" presId="urn:microsoft.com/office/officeart/2018/2/layout/IconCircleList"/>
    <dgm:cxn modelId="{836102D5-B05F-4C99-BBE2-510209D6947A}" srcId="{5D2DC8A9-3C4F-48D0-B9D0-49635A54A434}" destId="{C9BB5244-3223-4195-AF9F-9BEF867202AA}" srcOrd="2" destOrd="0" parTransId="{0A358294-9B61-4CBE-8A9E-BDD4B0A381CE}" sibTransId="{A71B5930-9AE8-423F-AFC5-4B34EB9D33A5}"/>
    <dgm:cxn modelId="{74DCAFE8-D6AD-4559-B097-6C2F03E15F4A}" type="presOf" srcId="{4AF9C829-A300-44D7-8A43-61B9E46F8CAE}" destId="{70F9D651-3051-48F1-AAC8-72A0A25B8437}" srcOrd="0" destOrd="0" presId="urn:microsoft.com/office/officeart/2018/2/layout/IconCircleList"/>
    <dgm:cxn modelId="{134596FC-24DD-4C7F-807F-6E7D3D4D489B}" type="presOf" srcId="{CF199949-9731-4F3C-9743-E34F27849673}" destId="{3A0274EF-20D9-48E4-87DA-BD72F67CA719}" srcOrd="0" destOrd="0" presId="urn:microsoft.com/office/officeart/2018/2/layout/IconCircleList"/>
    <dgm:cxn modelId="{D445555E-56FC-4F55-B313-3A9F541FAE91}" type="presParOf" srcId="{7FA8D4DB-6C77-473B-8042-5A72E1C233DA}" destId="{34482653-84EA-480E-A119-DD8C34E7B4BA}" srcOrd="0" destOrd="0" presId="urn:microsoft.com/office/officeart/2018/2/layout/IconCircleList"/>
    <dgm:cxn modelId="{5225525E-C180-40D1-9C02-C8471BB66C3F}" type="presParOf" srcId="{34482653-84EA-480E-A119-DD8C34E7B4BA}" destId="{2CEFFEE7-3AAD-40E1-B6E4-DB720480B6FD}" srcOrd="0" destOrd="0" presId="urn:microsoft.com/office/officeart/2018/2/layout/IconCircleList"/>
    <dgm:cxn modelId="{85463B4D-5B58-4292-88E8-D7B79D944FC0}" type="presParOf" srcId="{2CEFFEE7-3AAD-40E1-B6E4-DB720480B6FD}" destId="{F1EEA990-339D-4C67-882B-35431EDE780F}" srcOrd="0" destOrd="0" presId="urn:microsoft.com/office/officeart/2018/2/layout/IconCircleList"/>
    <dgm:cxn modelId="{363F100F-CA0E-41C0-87C6-D55D1D13F268}" type="presParOf" srcId="{2CEFFEE7-3AAD-40E1-B6E4-DB720480B6FD}" destId="{A2DE4FBF-47AB-417B-B4A4-3C9F57AC83FA}" srcOrd="1" destOrd="0" presId="urn:microsoft.com/office/officeart/2018/2/layout/IconCircleList"/>
    <dgm:cxn modelId="{04041678-7F10-4448-BF07-318DF1E9D9BB}" type="presParOf" srcId="{2CEFFEE7-3AAD-40E1-B6E4-DB720480B6FD}" destId="{5BCB8211-B463-4863-B5F1-5BBB7EFCFA10}" srcOrd="2" destOrd="0" presId="urn:microsoft.com/office/officeart/2018/2/layout/IconCircleList"/>
    <dgm:cxn modelId="{22B61D96-F43C-4D14-ADC0-01395624C9BA}" type="presParOf" srcId="{2CEFFEE7-3AAD-40E1-B6E4-DB720480B6FD}" destId="{A3ECD700-8CC3-41B5-B401-E091AA176279}" srcOrd="3" destOrd="0" presId="urn:microsoft.com/office/officeart/2018/2/layout/IconCircleList"/>
    <dgm:cxn modelId="{8384138A-6776-49B8-9BC9-5149D6A71F1B}" type="presParOf" srcId="{34482653-84EA-480E-A119-DD8C34E7B4BA}" destId="{59882196-3B92-438C-9C28-A28D1473A8A1}" srcOrd="1" destOrd="0" presId="urn:microsoft.com/office/officeart/2018/2/layout/IconCircleList"/>
    <dgm:cxn modelId="{44E38E98-B1FB-47C6-BEE0-2F5F1AF6A331}" type="presParOf" srcId="{34482653-84EA-480E-A119-DD8C34E7B4BA}" destId="{48C49955-3FCC-4283-982D-79E906CD2638}" srcOrd="2" destOrd="0" presId="urn:microsoft.com/office/officeart/2018/2/layout/IconCircleList"/>
    <dgm:cxn modelId="{9517E57F-3475-45B6-BA8B-03885CEEB0C3}" type="presParOf" srcId="{48C49955-3FCC-4283-982D-79E906CD2638}" destId="{B70ADBC3-581B-43D3-9A89-F5BF0C99757A}" srcOrd="0" destOrd="0" presId="urn:microsoft.com/office/officeart/2018/2/layout/IconCircleList"/>
    <dgm:cxn modelId="{4C0E1AFE-45C0-491B-A2CA-83C91B24BAFD}" type="presParOf" srcId="{48C49955-3FCC-4283-982D-79E906CD2638}" destId="{01BD420E-E09B-4F0B-86A4-1436908DDB48}" srcOrd="1" destOrd="0" presId="urn:microsoft.com/office/officeart/2018/2/layout/IconCircleList"/>
    <dgm:cxn modelId="{DE764CE1-80DC-435C-80CD-AD03D3F4C3DC}" type="presParOf" srcId="{48C49955-3FCC-4283-982D-79E906CD2638}" destId="{9DD47DDA-3D92-4CA2-A0A8-90B0DA4FBE32}" srcOrd="2" destOrd="0" presId="urn:microsoft.com/office/officeart/2018/2/layout/IconCircleList"/>
    <dgm:cxn modelId="{EADB30DD-76CA-4C12-AEE2-DEF324DB495B}" type="presParOf" srcId="{48C49955-3FCC-4283-982D-79E906CD2638}" destId="{3A0274EF-20D9-48E4-87DA-BD72F67CA719}" srcOrd="3" destOrd="0" presId="urn:microsoft.com/office/officeart/2018/2/layout/IconCircleList"/>
    <dgm:cxn modelId="{859BF620-7698-495F-AE5E-4F953FF0AC68}" type="presParOf" srcId="{34482653-84EA-480E-A119-DD8C34E7B4BA}" destId="{98D2D72B-25FD-4DA6-AF80-BE8AC8F380F3}" srcOrd="3" destOrd="0" presId="urn:microsoft.com/office/officeart/2018/2/layout/IconCircleList"/>
    <dgm:cxn modelId="{BBADE9B1-4D29-4FAB-A8B4-B53696F56630}" type="presParOf" srcId="{34482653-84EA-480E-A119-DD8C34E7B4BA}" destId="{06931E9B-1905-4521-98A9-190B2E874C7F}" srcOrd="4" destOrd="0" presId="urn:microsoft.com/office/officeart/2018/2/layout/IconCircleList"/>
    <dgm:cxn modelId="{A13E355B-6350-4B7A-99AC-B585262F2B56}" type="presParOf" srcId="{06931E9B-1905-4521-98A9-190B2E874C7F}" destId="{E4785F07-4730-499C-A4E0-3698641EDB42}" srcOrd="0" destOrd="0" presId="urn:microsoft.com/office/officeart/2018/2/layout/IconCircleList"/>
    <dgm:cxn modelId="{E27C4D5D-935A-40BD-8168-9C67C154A898}" type="presParOf" srcId="{06931E9B-1905-4521-98A9-190B2E874C7F}" destId="{632C4DDC-ED3B-42C0-8E28-564130CEC98F}" srcOrd="1" destOrd="0" presId="urn:microsoft.com/office/officeart/2018/2/layout/IconCircleList"/>
    <dgm:cxn modelId="{56F9AE13-30DA-47EA-93B5-EC3353EF62E0}" type="presParOf" srcId="{06931E9B-1905-4521-98A9-190B2E874C7F}" destId="{0F284FF0-1298-4950-9EA1-A24271138CF6}" srcOrd="2" destOrd="0" presId="urn:microsoft.com/office/officeart/2018/2/layout/IconCircleList"/>
    <dgm:cxn modelId="{35DB35C6-F72F-4D7B-81E7-BB32B63FDF80}" type="presParOf" srcId="{06931E9B-1905-4521-98A9-190B2E874C7F}" destId="{71F9549B-AD66-4BC0-BE7B-4CA6E44828B4}" srcOrd="3" destOrd="0" presId="urn:microsoft.com/office/officeart/2018/2/layout/IconCircleList"/>
    <dgm:cxn modelId="{BCE26986-92E5-4DDF-9620-8D96AC630784}" type="presParOf" srcId="{34482653-84EA-480E-A119-DD8C34E7B4BA}" destId="{6FC7F082-951F-4B3F-87EC-D2FCC1BC8E6B}" srcOrd="5" destOrd="0" presId="urn:microsoft.com/office/officeart/2018/2/layout/IconCircleList"/>
    <dgm:cxn modelId="{67C8D317-C68A-44D2-92D3-9446751AAF0D}" type="presParOf" srcId="{34482653-84EA-480E-A119-DD8C34E7B4BA}" destId="{E3890A9E-8101-4879-9E29-617582A25808}" srcOrd="6" destOrd="0" presId="urn:microsoft.com/office/officeart/2018/2/layout/IconCircleList"/>
    <dgm:cxn modelId="{0376776F-41A9-4508-8329-A6170E910678}" type="presParOf" srcId="{E3890A9E-8101-4879-9E29-617582A25808}" destId="{6DDABB8C-27B3-4E1C-A5DE-0A15518DD6FC}" srcOrd="0" destOrd="0" presId="urn:microsoft.com/office/officeart/2018/2/layout/IconCircleList"/>
    <dgm:cxn modelId="{044FC2D9-EA81-4699-8DDD-1480AA113865}" type="presParOf" srcId="{E3890A9E-8101-4879-9E29-617582A25808}" destId="{972A0A7B-1584-4A20-A895-9B09C5616982}" srcOrd="1" destOrd="0" presId="urn:microsoft.com/office/officeart/2018/2/layout/IconCircleList"/>
    <dgm:cxn modelId="{DC20D119-E174-4352-81EA-E3D2CE9EE2DB}" type="presParOf" srcId="{E3890A9E-8101-4879-9E29-617582A25808}" destId="{53F1A7E5-863D-492E-BEEA-9FC3A7ADCA31}" srcOrd="2" destOrd="0" presId="urn:microsoft.com/office/officeart/2018/2/layout/IconCircleList"/>
    <dgm:cxn modelId="{9BB4B1CB-E484-4562-9F4D-79FD5D416603}" type="presParOf" srcId="{E3890A9E-8101-4879-9E29-617582A25808}" destId="{70F9D651-3051-48F1-AAC8-72A0A25B84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C06F42-E5C1-4206-945E-68F13891F1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58AEC74-DA27-4134-B483-A93915561280}">
      <dgm:prSet/>
      <dgm:spPr/>
      <dgm:t>
        <a:bodyPr/>
        <a:lstStyle/>
        <a:p>
          <a:r>
            <a:rPr lang="en-US"/>
            <a:t>Whatsapp</a:t>
          </a:r>
        </a:p>
      </dgm:t>
    </dgm:pt>
    <dgm:pt modelId="{E730D47C-1C5F-4CA2-B2AC-CA106EE5C09B}" type="parTrans" cxnId="{20F9D6FF-855B-499C-B4B9-ECD814DEF404}">
      <dgm:prSet/>
      <dgm:spPr/>
      <dgm:t>
        <a:bodyPr/>
        <a:lstStyle/>
        <a:p>
          <a:endParaRPr lang="en-US"/>
        </a:p>
      </dgm:t>
    </dgm:pt>
    <dgm:pt modelId="{0C026DAD-4375-46D1-BBFD-185548F09B88}" type="sibTrans" cxnId="{20F9D6FF-855B-499C-B4B9-ECD814DEF404}">
      <dgm:prSet/>
      <dgm:spPr/>
      <dgm:t>
        <a:bodyPr/>
        <a:lstStyle/>
        <a:p>
          <a:endParaRPr lang="en-US"/>
        </a:p>
      </dgm:t>
    </dgm:pt>
    <dgm:pt modelId="{95CE6634-9848-4394-AD8F-667191274748}">
      <dgm:prSet/>
      <dgm:spPr/>
      <dgm:t>
        <a:bodyPr/>
        <a:lstStyle/>
        <a:p>
          <a:r>
            <a:rPr lang="en-US"/>
            <a:t>+91 9537981467</a:t>
          </a:r>
        </a:p>
      </dgm:t>
    </dgm:pt>
    <dgm:pt modelId="{D91C3A00-BBB0-4DCA-B359-42701FE81EEC}" type="parTrans" cxnId="{1AA4E8E0-1873-4E29-B148-60EC262EA125}">
      <dgm:prSet/>
      <dgm:spPr/>
      <dgm:t>
        <a:bodyPr/>
        <a:lstStyle/>
        <a:p>
          <a:endParaRPr lang="en-US"/>
        </a:p>
      </dgm:t>
    </dgm:pt>
    <dgm:pt modelId="{D1C2A8D1-3DC0-4083-9BE2-5E2A410ED1F3}" type="sibTrans" cxnId="{1AA4E8E0-1873-4E29-B148-60EC262EA125}">
      <dgm:prSet/>
      <dgm:spPr/>
      <dgm:t>
        <a:bodyPr/>
        <a:lstStyle/>
        <a:p>
          <a:endParaRPr lang="en-US"/>
        </a:p>
      </dgm:t>
    </dgm:pt>
    <dgm:pt modelId="{6C797AB1-2D24-4C14-AF3C-B0C03B13DABC}">
      <dgm:prSet/>
      <dgm:spPr/>
      <dgm:t>
        <a:bodyPr/>
        <a:lstStyle/>
        <a:p>
          <a:r>
            <a:rPr lang="en-US"/>
            <a:t>Twitter</a:t>
          </a:r>
        </a:p>
      </dgm:t>
    </dgm:pt>
    <dgm:pt modelId="{EA724FD8-5F27-4F31-8318-1A71A7E62FD2}" type="parTrans" cxnId="{95C1E01D-2D02-4EE6-88E9-553E895F5931}">
      <dgm:prSet/>
      <dgm:spPr/>
      <dgm:t>
        <a:bodyPr/>
        <a:lstStyle/>
        <a:p>
          <a:endParaRPr lang="en-US"/>
        </a:p>
      </dgm:t>
    </dgm:pt>
    <dgm:pt modelId="{D42D6495-61BD-4DA1-98DE-0EE3BC2B7DA8}" type="sibTrans" cxnId="{95C1E01D-2D02-4EE6-88E9-553E895F5931}">
      <dgm:prSet/>
      <dgm:spPr/>
      <dgm:t>
        <a:bodyPr/>
        <a:lstStyle/>
        <a:p>
          <a:endParaRPr lang="en-US"/>
        </a:p>
      </dgm:t>
    </dgm:pt>
    <dgm:pt modelId="{E661EA22-D576-44E7-B037-AD932206C8C4}">
      <dgm:prSet/>
      <dgm:spPr/>
      <dgm:t>
        <a:bodyPr/>
        <a:lstStyle/>
        <a:p>
          <a:r>
            <a:rPr lang="en-US"/>
            <a:t>@Dhruvinshah16</a:t>
          </a:r>
        </a:p>
      </dgm:t>
    </dgm:pt>
    <dgm:pt modelId="{E009D78F-4967-4B75-A8FA-A133960D550F}" type="parTrans" cxnId="{A2C4B29E-4DD3-400D-8AD7-A2F2BD956D3E}">
      <dgm:prSet/>
      <dgm:spPr/>
      <dgm:t>
        <a:bodyPr/>
        <a:lstStyle/>
        <a:p>
          <a:endParaRPr lang="en-US"/>
        </a:p>
      </dgm:t>
    </dgm:pt>
    <dgm:pt modelId="{5E716268-D3E9-44B4-9923-12C4D37E1E22}" type="sibTrans" cxnId="{A2C4B29E-4DD3-400D-8AD7-A2F2BD956D3E}">
      <dgm:prSet/>
      <dgm:spPr/>
      <dgm:t>
        <a:bodyPr/>
        <a:lstStyle/>
        <a:p>
          <a:endParaRPr lang="en-US"/>
        </a:p>
      </dgm:t>
    </dgm:pt>
    <dgm:pt modelId="{D1C8BEBA-722D-4441-A826-71FE08B81B49}">
      <dgm:prSet/>
      <dgm:spPr/>
      <dgm:t>
        <a:bodyPr/>
        <a:lstStyle/>
        <a:p>
          <a:r>
            <a:rPr lang="en-US"/>
            <a:t>Facebook</a:t>
          </a:r>
        </a:p>
      </dgm:t>
    </dgm:pt>
    <dgm:pt modelId="{8F484926-6C75-4DA5-BFBB-F3880ED700AE}" type="parTrans" cxnId="{5F4F294E-38AC-49BE-B34F-B70F1DEDB403}">
      <dgm:prSet/>
      <dgm:spPr/>
      <dgm:t>
        <a:bodyPr/>
        <a:lstStyle/>
        <a:p>
          <a:endParaRPr lang="en-US"/>
        </a:p>
      </dgm:t>
    </dgm:pt>
    <dgm:pt modelId="{0B999A34-BF63-4B4C-AF9A-F29EB8A6ECBF}" type="sibTrans" cxnId="{5F4F294E-38AC-49BE-B34F-B70F1DEDB403}">
      <dgm:prSet/>
      <dgm:spPr/>
      <dgm:t>
        <a:bodyPr/>
        <a:lstStyle/>
        <a:p>
          <a:endParaRPr lang="en-US"/>
        </a:p>
      </dgm:t>
    </dgm:pt>
    <dgm:pt modelId="{2055E9F9-D2DE-4FE9-B688-CB19210D683A}">
      <dgm:prSet/>
      <dgm:spPr/>
      <dgm:t>
        <a:bodyPr/>
        <a:lstStyle/>
        <a:p>
          <a:r>
            <a:rPr lang="en-US"/>
            <a:t>https://www.facebook.com/learn2All/ </a:t>
          </a:r>
        </a:p>
      </dgm:t>
    </dgm:pt>
    <dgm:pt modelId="{F05BB15A-CFD6-45A7-BC79-F66803A74E7F}" type="parTrans" cxnId="{570A0D01-71CB-4677-8AC3-174C34579C63}">
      <dgm:prSet/>
      <dgm:spPr/>
      <dgm:t>
        <a:bodyPr/>
        <a:lstStyle/>
        <a:p>
          <a:endParaRPr lang="en-US"/>
        </a:p>
      </dgm:t>
    </dgm:pt>
    <dgm:pt modelId="{0F04CE23-6E95-416F-829D-54C96DA7D031}" type="sibTrans" cxnId="{570A0D01-71CB-4677-8AC3-174C34579C63}">
      <dgm:prSet/>
      <dgm:spPr/>
      <dgm:t>
        <a:bodyPr/>
        <a:lstStyle/>
        <a:p>
          <a:endParaRPr lang="en-US"/>
        </a:p>
      </dgm:t>
    </dgm:pt>
    <dgm:pt modelId="{97B0B17E-41E6-4E21-B4A4-EA98A127F903}">
      <dgm:prSet/>
      <dgm:spPr/>
      <dgm:t>
        <a:bodyPr/>
        <a:lstStyle/>
        <a:p>
          <a:r>
            <a:rPr lang="en-US"/>
            <a:t>YouTube</a:t>
          </a:r>
        </a:p>
      </dgm:t>
    </dgm:pt>
    <dgm:pt modelId="{A0242C71-5CC0-4EEA-BF0E-91623622E92F}" type="parTrans" cxnId="{1DD23094-4B02-4494-8C72-A00498E1C5EE}">
      <dgm:prSet/>
      <dgm:spPr/>
      <dgm:t>
        <a:bodyPr/>
        <a:lstStyle/>
        <a:p>
          <a:endParaRPr lang="en-US"/>
        </a:p>
      </dgm:t>
    </dgm:pt>
    <dgm:pt modelId="{8216C1B8-9176-4D77-A000-6292E839FB78}" type="sibTrans" cxnId="{1DD23094-4B02-4494-8C72-A00498E1C5EE}">
      <dgm:prSet/>
      <dgm:spPr/>
      <dgm:t>
        <a:bodyPr/>
        <a:lstStyle/>
        <a:p>
          <a:endParaRPr lang="en-US"/>
        </a:p>
      </dgm:t>
    </dgm:pt>
    <dgm:pt modelId="{7D6FF3A9-6D61-4EBF-837F-8E51217A439F}">
      <dgm:prSet/>
      <dgm:spPr/>
      <dgm:t>
        <a:bodyPr/>
        <a:lstStyle/>
        <a:p>
          <a:r>
            <a:rPr lang="en-US"/>
            <a:t>LinkedIN</a:t>
          </a:r>
        </a:p>
      </dgm:t>
    </dgm:pt>
    <dgm:pt modelId="{9D0CEEB0-AE9F-42D1-8265-081FBF752C48}" type="parTrans" cxnId="{EA4DC360-84C4-4A26-A9B5-1ECD74CDF8BE}">
      <dgm:prSet/>
      <dgm:spPr/>
      <dgm:t>
        <a:bodyPr/>
        <a:lstStyle/>
        <a:p>
          <a:endParaRPr lang="en-US"/>
        </a:p>
      </dgm:t>
    </dgm:pt>
    <dgm:pt modelId="{F6464381-5A6D-456F-AC95-928B0902FA18}" type="sibTrans" cxnId="{EA4DC360-84C4-4A26-A9B5-1ECD74CDF8BE}">
      <dgm:prSet/>
      <dgm:spPr/>
      <dgm:t>
        <a:bodyPr/>
        <a:lstStyle/>
        <a:p>
          <a:endParaRPr lang="en-US"/>
        </a:p>
      </dgm:t>
    </dgm:pt>
    <dgm:pt modelId="{FBA650A7-853B-472C-955E-C6EBE3FB610C}">
      <dgm:prSet/>
      <dgm:spPr/>
      <dgm:t>
        <a:bodyPr/>
        <a:lstStyle/>
        <a:p>
          <a:r>
            <a:rPr lang="en-US"/>
            <a:t>Blogger</a:t>
          </a:r>
        </a:p>
      </dgm:t>
    </dgm:pt>
    <dgm:pt modelId="{539D9B68-A15D-48B2-B074-A641ED715242}" type="sibTrans" cxnId="{E9DD9EC5-1842-4347-BDD2-A51F9C438D2B}">
      <dgm:prSet/>
      <dgm:spPr/>
      <dgm:t>
        <a:bodyPr/>
        <a:lstStyle/>
        <a:p>
          <a:endParaRPr lang="en-US"/>
        </a:p>
      </dgm:t>
    </dgm:pt>
    <dgm:pt modelId="{D4CC84E4-4E96-4269-B1EB-2885B7F2364D}" type="parTrans" cxnId="{E9DD9EC5-1842-4347-BDD2-A51F9C438D2B}">
      <dgm:prSet/>
      <dgm:spPr/>
      <dgm:t>
        <a:bodyPr/>
        <a:lstStyle/>
        <a:p>
          <a:endParaRPr lang="en-US"/>
        </a:p>
      </dgm:t>
    </dgm:pt>
    <dgm:pt modelId="{7EEEE235-761F-4866-B4B1-287762AD4B9B}">
      <dgm:prSet/>
      <dgm:spPr/>
      <dgm:t>
        <a:bodyPr/>
        <a:lstStyle/>
        <a:p>
          <a:r>
            <a:rPr lang="en-US"/>
            <a:t>https://www.youtube.com/user/dhruvin953798 </a:t>
          </a:r>
        </a:p>
      </dgm:t>
    </dgm:pt>
    <dgm:pt modelId="{B4AD6210-1E77-48D9-9AF1-D631412347CA}" type="parTrans" cxnId="{73C89A29-EF00-4183-BE76-DE3814271E92}">
      <dgm:prSet/>
      <dgm:spPr/>
      <dgm:t>
        <a:bodyPr/>
        <a:lstStyle/>
        <a:p>
          <a:endParaRPr lang="en-US"/>
        </a:p>
      </dgm:t>
    </dgm:pt>
    <dgm:pt modelId="{20F56F46-E418-4955-AB9C-9AF52B1DA8D8}" type="sibTrans" cxnId="{73C89A29-EF00-4183-BE76-DE3814271E92}">
      <dgm:prSet/>
      <dgm:spPr/>
      <dgm:t>
        <a:bodyPr/>
        <a:lstStyle/>
        <a:p>
          <a:endParaRPr lang="en-US"/>
        </a:p>
      </dgm:t>
    </dgm:pt>
    <dgm:pt modelId="{2B7D9283-29BD-4531-A030-6639457F4EFD}">
      <dgm:prSet/>
      <dgm:spPr/>
      <dgm:t>
        <a:bodyPr/>
        <a:lstStyle/>
        <a:p>
          <a:r>
            <a:rPr lang="en-US"/>
            <a:t>https://tinyurl.com/w94pcxs </a:t>
          </a:r>
        </a:p>
      </dgm:t>
    </dgm:pt>
    <dgm:pt modelId="{C17ECBB7-ACC6-40EB-8C92-54D3D5960E45}" type="parTrans" cxnId="{96F3F373-585F-4F26-B23E-147423A0C593}">
      <dgm:prSet/>
      <dgm:spPr/>
      <dgm:t>
        <a:bodyPr/>
        <a:lstStyle/>
        <a:p>
          <a:endParaRPr lang="en-US"/>
        </a:p>
      </dgm:t>
    </dgm:pt>
    <dgm:pt modelId="{E8341B8F-FFB7-41B8-8FB7-3353D96EBF53}" type="sibTrans" cxnId="{96F3F373-585F-4F26-B23E-147423A0C593}">
      <dgm:prSet/>
      <dgm:spPr/>
      <dgm:t>
        <a:bodyPr/>
        <a:lstStyle/>
        <a:p>
          <a:endParaRPr lang="en-US"/>
        </a:p>
      </dgm:t>
    </dgm:pt>
    <dgm:pt modelId="{63300AE1-1F91-4382-B2BA-A031E3DD80D4}">
      <dgm:prSet/>
      <dgm:spPr/>
      <dgm:t>
        <a:bodyPr/>
        <a:lstStyle/>
        <a:p>
          <a:r>
            <a:rPr lang="en-US"/>
            <a:t>https://tinyurl.com/uak32tg </a:t>
          </a:r>
        </a:p>
      </dgm:t>
    </dgm:pt>
    <dgm:pt modelId="{57BEF4A3-C9D5-44BC-84E0-B0134FBD998C}" type="parTrans" cxnId="{AE36E7C8-49BE-429A-A8EE-ACA01AA8C45F}">
      <dgm:prSet/>
      <dgm:spPr/>
      <dgm:t>
        <a:bodyPr/>
        <a:lstStyle/>
        <a:p>
          <a:endParaRPr lang="en-US"/>
        </a:p>
      </dgm:t>
    </dgm:pt>
    <dgm:pt modelId="{0D49E51D-23DD-41A8-8363-8860B0535CE3}" type="sibTrans" cxnId="{AE36E7C8-49BE-429A-A8EE-ACA01AA8C45F}">
      <dgm:prSet/>
      <dgm:spPr/>
      <dgm:t>
        <a:bodyPr/>
        <a:lstStyle/>
        <a:p>
          <a:endParaRPr lang="en-US"/>
        </a:p>
      </dgm:t>
    </dgm:pt>
    <dgm:pt modelId="{39F2A206-B286-4678-BF09-D6AAAFE5E9A4}" type="pres">
      <dgm:prSet presAssocID="{A6C06F42-E5C1-4206-945E-68F13891F14B}" presName="root" presStyleCnt="0">
        <dgm:presLayoutVars>
          <dgm:dir/>
          <dgm:resizeHandles val="exact"/>
        </dgm:presLayoutVars>
      </dgm:prSet>
      <dgm:spPr/>
    </dgm:pt>
    <dgm:pt modelId="{A3480CEC-5D2B-47A5-8DC9-A4D25E4C0F98}" type="pres">
      <dgm:prSet presAssocID="{858AEC74-DA27-4134-B483-A93915561280}" presName="compNode" presStyleCnt="0"/>
      <dgm:spPr/>
    </dgm:pt>
    <dgm:pt modelId="{9F747943-A1F0-4A83-8759-EDEA822DA877}" type="pres">
      <dgm:prSet presAssocID="{858AEC74-DA27-4134-B483-A93915561280}" presName="bgRect" presStyleLbl="bgShp" presStyleIdx="0" presStyleCnt="6"/>
      <dgm:spPr/>
    </dgm:pt>
    <dgm:pt modelId="{C65E8D45-0766-4E06-A83E-E8AD10A4B331}" type="pres">
      <dgm:prSet presAssocID="{858AEC74-DA27-4134-B483-A939155612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03187EE-D498-4E7F-93EA-7263F0964C89}" type="pres">
      <dgm:prSet presAssocID="{858AEC74-DA27-4134-B483-A93915561280}" presName="spaceRect" presStyleCnt="0"/>
      <dgm:spPr/>
    </dgm:pt>
    <dgm:pt modelId="{25A8C884-4C92-442D-AC63-058E37DA1E89}" type="pres">
      <dgm:prSet presAssocID="{858AEC74-DA27-4134-B483-A93915561280}" presName="parTx" presStyleLbl="revTx" presStyleIdx="0" presStyleCnt="12">
        <dgm:presLayoutVars>
          <dgm:chMax val="0"/>
          <dgm:chPref val="0"/>
        </dgm:presLayoutVars>
      </dgm:prSet>
      <dgm:spPr/>
    </dgm:pt>
    <dgm:pt modelId="{5FF322CC-29E9-43C8-8F90-BD46DD8B8896}" type="pres">
      <dgm:prSet presAssocID="{858AEC74-DA27-4134-B483-A93915561280}" presName="desTx" presStyleLbl="revTx" presStyleIdx="1" presStyleCnt="12">
        <dgm:presLayoutVars/>
      </dgm:prSet>
      <dgm:spPr/>
    </dgm:pt>
    <dgm:pt modelId="{21CE2549-6E74-4F76-A7E5-0B1490FE19AA}" type="pres">
      <dgm:prSet presAssocID="{0C026DAD-4375-46D1-BBFD-185548F09B88}" presName="sibTrans" presStyleCnt="0"/>
      <dgm:spPr/>
    </dgm:pt>
    <dgm:pt modelId="{1B07267F-2254-4742-8FDB-54B0C08B44C0}" type="pres">
      <dgm:prSet presAssocID="{6C797AB1-2D24-4C14-AF3C-B0C03B13DABC}" presName="compNode" presStyleCnt="0"/>
      <dgm:spPr/>
    </dgm:pt>
    <dgm:pt modelId="{D55B2F7E-8F71-451C-9B46-1F0133D4C916}" type="pres">
      <dgm:prSet presAssocID="{6C797AB1-2D24-4C14-AF3C-B0C03B13DABC}" presName="bgRect" presStyleLbl="bgShp" presStyleIdx="1" presStyleCnt="6"/>
      <dgm:spPr/>
    </dgm:pt>
    <dgm:pt modelId="{4918FA10-553B-4056-AAC8-C8F4138D373B}" type="pres">
      <dgm:prSet presAssocID="{6C797AB1-2D24-4C14-AF3C-B0C03B13DA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98469C1C-1FD0-4DD2-AC70-063B184FE317}" type="pres">
      <dgm:prSet presAssocID="{6C797AB1-2D24-4C14-AF3C-B0C03B13DABC}" presName="spaceRect" presStyleCnt="0"/>
      <dgm:spPr/>
    </dgm:pt>
    <dgm:pt modelId="{9796C411-BC5F-4AC8-8949-82995EBD6765}" type="pres">
      <dgm:prSet presAssocID="{6C797AB1-2D24-4C14-AF3C-B0C03B13DABC}" presName="parTx" presStyleLbl="revTx" presStyleIdx="2" presStyleCnt="12">
        <dgm:presLayoutVars>
          <dgm:chMax val="0"/>
          <dgm:chPref val="0"/>
        </dgm:presLayoutVars>
      </dgm:prSet>
      <dgm:spPr/>
    </dgm:pt>
    <dgm:pt modelId="{1947B955-7E67-4043-A1FA-AE2E1E19814D}" type="pres">
      <dgm:prSet presAssocID="{6C797AB1-2D24-4C14-AF3C-B0C03B13DABC}" presName="desTx" presStyleLbl="revTx" presStyleIdx="3" presStyleCnt="12">
        <dgm:presLayoutVars/>
      </dgm:prSet>
      <dgm:spPr/>
    </dgm:pt>
    <dgm:pt modelId="{CA65A5E5-59B0-4269-BBFA-A5478FE6DE9E}" type="pres">
      <dgm:prSet presAssocID="{D42D6495-61BD-4DA1-98DE-0EE3BC2B7DA8}" presName="sibTrans" presStyleCnt="0"/>
      <dgm:spPr/>
    </dgm:pt>
    <dgm:pt modelId="{53659387-C10C-49C1-AE2F-6EB54E3E8E99}" type="pres">
      <dgm:prSet presAssocID="{D1C8BEBA-722D-4441-A826-71FE08B81B49}" presName="compNode" presStyleCnt="0"/>
      <dgm:spPr/>
    </dgm:pt>
    <dgm:pt modelId="{A9D569A7-B7C3-4AB5-A038-EABEFAD84067}" type="pres">
      <dgm:prSet presAssocID="{D1C8BEBA-722D-4441-A826-71FE08B81B49}" presName="bgRect" presStyleLbl="bgShp" presStyleIdx="2" presStyleCnt="6"/>
      <dgm:spPr/>
    </dgm:pt>
    <dgm:pt modelId="{27126C11-C53E-42D7-AC19-9E52B58392D5}" type="pres">
      <dgm:prSet presAssocID="{D1C8BEBA-722D-4441-A826-71FE08B81B4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50A3B4F-3985-4871-BE2C-0C38F4D4F735}" type="pres">
      <dgm:prSet presAssocID="{D1C8BEBA-722D-4441-A826-71FE08B81B49}" presName="spaceRect" presStyleCnt="0"/>
      <dgm:spPr/>
    </dgm:pt>
    <dgm:pt modelId="{F19CEC91-601A-4C20-8537-D77530476BFA}" type="pres">
      <dgm:prSet presAssocID="{D1C8BEBA-722D-4441-A826-71FE08B81B49}" presName="parTx" presStyleLbl="revTx" presStyleIdx="4" presStyleCnt="12">
        <dgm:presLayoutVars>
          <dgm:chMax val="0"/>
          <dgm:chPref val="0"/>
        </dgm:presLayoutVars>
      </dgm:prSet>
      <dgm:spPr/>
    </dgm:pt>
    <dgm:pt modelId="{91C581ED-FBEA-4A9C-9858-2DCA6B1B1CF1}" type="pres">
      <dgm:prSet presAssocID="{D1C8BEBA-722D-4441-A826-71FE08B81B49}" presName="desTx" presStyleLbl="revTx" presStyleIdx="5" presStyleCnt="12">
        <dgm:presLayoutVars/>
      </dgm:prSet>
      <dgm:spPr/>
    </dgm:pt>
    <dgm:pt modelId="{C70762A2-67C2-4A99-A5D4-11D344051313}" type="pres">
      <dgm:prSet presAssocID="{0B999A34-BF63-4B4C-AF9A-F29EB8A6ECBF}" presName="sibTrans" presStyleCnt="0"/>
      <dgm:spPr/>
    </dgm:pt>
    <dgm:pt modelId="{E9580521-65E0-4471-B784-B1291C585A98}" type="pres">
      <dgm:prSet presAssocID="{97B0B17E-41E6-4E21-B4A4-EA98A127F903}" presName="compNode" presStyleCnt="0"/>
      <dgm:spPr/>
    </dgm:pt>
    <dgm:pt modelId="{037C0F1F-685F-4F70-B512-8934A72AD938}" type="pres">
      <dgm:prSet presAssocID="{97B0B17E-41E6-4E21-B4A4-EA98A127F903}" presName="bgRect" presStyleLbl="bgShp" presStyleIdx="3" presStyleCnt="6" custLinFactNeighborX="-2093"/>
      <dgm:spPr>
        <a:xfrm>
          <a:off x="0" y="2310926"/>
          <a:ext cx="6451943" cy="615861"/>
        </a:xfrm>
        <a:prstGeom prst="roundRect">
          <a:avLst>
            <a:gd name="adj" fmla="val 10000"/>
          </a:avLst>
        </a:prstGeom>
      </dgm:spPr>
    </dgm:pt>
    <dgm:pt modelId="{AA61799A-06AB-4846-8189-C63F4DB55B5D}" type="pres">
      <dgm:prSet presAssocID="{97B0B17E-41E6-4E21-B4A4-EA98A127F9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4E94CF3-5DD4-4637-AB91-91D466A684DB}" type="pres">
      <dgm:prSet presAssocID="{97B0B17E-41E6-4E21-B4A4-EA98A127F903}" presName="spaceRect" presStyleCnt="0"/>
      <dgm:spPr/>
    </dgm:pt>
    <dgm:pt modelId="{A43F37DB-5FE6-4F62-A8BB-D321CA78A33F}" type="pres">
      <dgm:prSet presAssocID="{97B0B17E-41E6-4E21-B4A4-EA98A127F903}" presName="parTx" presStyleLbl="revTx" presStyleIdx="6" presStyleCnt="12">
        <dgm:presLayoutVars>
          <dgm:chMax val="0"/>
          <dgm:chPref val="0"/>
        </dgm:presLayoutVars>
      </dgm:prSet>
      <dgm:spPr/>
    </dgm:pt>
    <dgm:pt modelId="{95500E6B-847D-4BA0-85B6-91D786C7E940}" type="pres">
      <dgm:prSet presAssocID="{97B0B17E-41E6-4E21-B4A4-EA98A127F903}" presName="desTx" presStyleLbl="revTx" presStyleIdx="7" presStyleCnt="12" custScaleX="100787">
        <dgm:presLayoutVars/>
      </dgm:prSet>
      <dgm:spPr/>
    </dgm:pt>
    <dgm:pt modelId="{4F679B0C-7398-47EB-ABEC-C6168270109B}" type="pres">
      <dgm:prSet presAssocID="{8216C1B8-9176-4D77-A000-6292E839FB78}" presName="sibTrans" presStyleCnt="0"/>
      <dgm:spPr/>
    </dgm:pt>
    <dgm:pt modelId="{43FAB214-66CD-4C19-B725-780D518234F0}" type="pres">
      <dgm:prSet presAssocID="{FBA650A7-853B-472C-955E-C6EBE3FB610C}" presName="compNode" presStyleCnt="0"/>
      <dgm:spPr/>
    </dgm:pt>
    <dgm:pt modelId="{01F37114-871F-4E53-A2AE-1B4C1D7038B2}" type="pres">
      <dgm:prSet presAssocID="{FBA650A7-853B-472C-955E-C6EBE3FB610C}" presName="bgRect" presStyleLbl="bgShp" presStyleIdx="4" presStyleCnt="6"/>
      <dgm:spPr/>
    </dgm:pt>
    <dgm:pt modelId="{2D9E2013-1CCC-40A0-8B52-18EEB48CE324}" type="pres">
      <dgm:prSet presAssocID="{FBA650A7-853B-472C-955E-C6EBE3FB61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14619BF-7F11-4E31-9B53-4441F9B07518}" type="pres">
      <dgm:prSet presAssocID="{FBA650A7-853B-472C-955E-C6EBE3FB610C}" presName="spaceRect" presStyleCnt="0"/>
      <dgm:spPr/>
    </dgm:pt>
    <dgm:pt modelId="{671A02B2-6800-4B76-967C-B5A2DD39A3D8}" type="pres">
      <dgm:prSet presAssocID="{FBA650A7-853B-472C-955E-C6EBE3FB610C}" presName="parTx" presStyleLbl="revTx" presStyleIdx="8" presStyleCnt="12">
        <dgm:presLayoutVars>
          <dgm:chMax val="0"/>
          <dgm:chPref val="0"/>
        </dgm:presLayoutVars>
      </dgm:prSet>
      <dgm:spPr/>
    </dgm:pt>
    <dgm:pt modelId="{664C8F4E-FAA2-4A2B-A70A-805756F715EE}" type="pres">
      <dgm:prSet presAssocID="{FBA650A7-853B-472C-955E-C6EBE3FB610C}" presName="desTx" presStyleLbl="revTx" presStyleIdx="9" presStyleCnt="12">
        <dgm:presLayoutVars/>
      </dgm:prSet>
      <dgm:spPr/>
    </dgm:pt>
    <dgm:pt modelId="{77E6E080-2C87-42B6-A041-55E9AC3A1962}" type="pres">
      <dgm:prSet presAssocID="{539D9B68-A15D-48B2-B074-A641ED715242}" presName="sibTrans" presStyleCnt="0"/>
      <dgm:spPr/>
    </dgm:pt>
    <dgm:pt modelId="{513F61CB-7B97-433B-8430-6F4AAEE432A7}" type="pres">
      <dgm:prSet presAssocID="{7D6FF3A9-6D61-4EBF-837F-8E51217A439F}" presName="compNode" presStyleCnt="0"/>
      <dgm:spPr/>
    </dgm:pt>
    <dgm:pt modelId="{544D0F99-E9B9-4FA9-B77D-7533E3420E0E}" type="pres">
      <dgm:prSet presAssocID="{7D6FF3A9-6D61-4EBF-837F-8E51217A439F}" presName="bgRect" presStyleLbl="bgShp" presStyleIdx="5" presStyleCnt="6"/>
      <dgm:spPr/>
    </dgm:pt>
    <dgm:pt modelId="{9CD17F0E-7ECB-4A5C-B14B-93A9751392B9}" type="pres">
      <dgm:prSet presAssocID="{7D6FF3A9-6D61-4EBF-837F-8E51217A43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40618B9-BF28-4094-9158-B4338AE8A582}" type="pres">
      <dgm:prSet presAssocID="{7D6FF3A9-6D61-4EBF-837F-8E51217A439F}" presName="spaceRect" presStyleCnt="0"/>
      <dgm:spPr/>
    </dgm:pt>
    <dgm:pt modelId="{8B68AFAB-DAF6-4C48-8A3E-FCF79C928712}" type="pres">
      <dgm:prSet presAssocID="{7D6FF3A9-6D61-4EBF-837F-8E51217A439F}" presName="parTx" presStyleLbl="revTx" presStyleIdx="10" presStyleCnt="12">
        <dgm:presLayoutVars>
          <dgm:chMax val="0"/>
          <dgm:chPref val="0"/>
        </dgm:presLayoutVars>
      </dgm:prSet>
      <dgm:spPr/>
    </dgm:pt>
    <dgm:pt modelId="{05BCD438-67FA-4699-8001-344E75299DEE}" type="pres">
      <dgm:prSet presAssocID="{7D6FF3A9-6D61-4EBF-837F-8E51217A439F}" presName="desTx" presStyleLbl="revTx" presStyleIdx="11" presStyleCnt="12">
        <dgm:presLayoutVars/>
      </dgm:prSet>
      <dgm:spPr/>
    </dgm:pt>
  </dgm:ptLst>
  <dgm:cxnLst>
    <dgm:cxn modelId="{570A0D01-71CB-4677-8AC3-174C34579C63}" srcId="{D1C8BEBA-722D-4441-A826-71FE08B81B49}" destId="{2055E9F9-D2DE-4FE9-B688-CB19210D683A}" srcOrd="0" destOrd="0" parTransId="{F05BB15A-CFD6-45A7-BC79-F66803A74E7F}" sibTransId="{0F04CE23-6E95-416F-829D-54C96DA7D031}"/>
    <dgm:cxn modelId="{C2F69302-73DA-481B-8A9F-7346993C9B4E}" type="presOf" srcId="{7EEEE235-761F-4866-B4B1-287762AD4B9B}" destId="{95500E6B-847D-4BA0-85B6-91D786C7E940}" srcOrd="0" destOrd="0" presId="urn:microsoft.com/office/officeart/2018/2/layout/IconVerticalSolidList"/>
    <dgm:cxn modelId="{5ABFEC04-0CD3-4119-A5D4-45905CB5A7D6}" type="presOf" srcId="{FBA650A7-853B-472C-955E-C6EBE3FB610C}" destId="{671A02B2-6800-4B76-967C-B5A2DD39A3D8}" srcOrd="0" destOrd="0" presId="urn:microsoft.com/office/officeart/2018/2/layout/IconVerticalSolidList"/>
    <dgm:cxn modelId="{9F622E0C-B54C-4D2E-A03B-844C0C297AE5}" type="presOf" srcId="{95CE6634-9848-4394-AD8F-667191274748}" destId="{5FF322CC-29E9-43C8-8F90-BD46DD8B8896}" srcOrd="0" destOrd="0" presId="urn:microsoft.com/office/officeart/2018/2/layout/IconVerticalSolidList"/>
    <dgm:cxn modelId="{95C1E01D-2D02-4EE6-88E9-553E895F5931}" srcId="{A6C06F42-E5C1-4206-945E-68F13891F14B}" destId="{6C797AB1-2D24-4C14-AF3C-B0C03B13DABC}" srcOrd="1" destOrd="0" parTransId="{EA724FD8-5F27-4F31-8318-1A71A7E62FD2}" sibTransId="{D42D6495-61BD-4DA1-98DE-0EE3BC2B7DA8}"/>
    <dgm:cxn modelId="{73C89A29-EF00-4183-BE76-DE3814271E92}" srcId="{97B0B17E-41E6-4E21-B4A4-EA98A127F903}" destId="{7EEEE235-761F-4866-B4B1-287762AD4B9B}" srcOrd="0" destOrd="0" parTransId="{B4AD6210-1E77-48D9-9AF1-D631412347CA}" sibTransId="{20F56F46-E418-4955-AB9C-9AF52B1DA8D8}"/>
    <dgm:cxn modelId="{2824252B-73FE-4ADD-B573-7EFC88D702A0}" type="presOf" srcId="{97B0B17E-41E6-4E21-B4A4-EA98A127F903}" destId="{A43F37DB-5FE6-4F62-A8BB-D321CA78A33F}" srcOrd="0" destOrd="0" presId="urn:microsoft.com/office/officeart/2018/2/layout/IconVerticalSolidList"/>
    <dgm:cxn modelId="{27056F2B-E9C7-41C1-92C1-AE1429BDB1D8}" type="presOf" srcId="{2055E9F9-D2DE-4FE9-B688-CB19210D683A}" destId="{91C581ED-FBEA-4A9C-9858-2DCA6B1B1CF1}" srcOrd="0" destOrd="0" presId="urn:microsoft.com/office/officeart/2018/2/layout/IconVerticalSolidList"/>
    <dgm:cxn modelId="{199F622C-3644-4E8E-9CFD-C06628867148}" type="presOf" srcId="{858AEC74-DA27-4134-B483-A93915561280}" destId="{25A8C884-4C92-442D-AC63-058E37DA1E89}" srcOrd="0" destOrd="0" presId="urn:microsoft.com/office/officeart/2018/2/layout/IconVerticalSolidList"/>
    <dgm:cxn modelId="{EA4DC360-84C4-4A26-A9B5-1ECD74CDF8BE}" srcId="{A6C06F42-E5C1-4206-945E-68F13891F14B}" destId="{7D6FF3A9-6D61-4EBF-837F-8E51217A439F}" srcOrd="5" destOrd="0" parTransId="{9D0CEEB0-AE9F-42D1-8265-081FBF752C48}" sibTransId="{F6464381-5A6D-456F-AC95-928B0902FA18}"/>
    <dgm:cxn modelId="{2445D769-A209-490F-BC9C-2B32C3990D47}" type="presOf" srcId="{63300AE1-1F91-4382-B2BA-A031E3DD80D4}" destId="{05BCD438-67FA-4699-8001-344E75299DEE}" srcOrd="0" destOrd="0" presId="urn:microsoft.com/office/officeart/2018/2/layout/IconVerticalSolidList"/>
    <dgm:cxn modelId="{5F4F294E-38AC-49BE-B34F-B70F1DEDB403}" srcId="{A6C06F42-E5C1-4206-945E-68F13891F14B}" destId="{D1C8BEBA-722D-4441-A826-71FE08B81B49}" srcOrd="2" destOrd="0" parTransId="{8F484926-6C75-4DA5-BFBB-F3880ED700AE}" sibTransId="{0B999A34-BF63-4B4C-AF9A-F29EB8A6ECBF}"/>
    <dgm:cxn modelId="{C7E13D53-6953-4D3A-9EFA-B111A242BE44}" type="presOf" srcId="{7D6FF3A9-6D61-4EBF-837F-8E51217A439F}" destId="{8B68AFAB-DAF6-4C48-8A3E-FCF79C928712}" srcOrd="0" destOrd="0" presId="urn:microsoft.com/office/officeart/2018/2/layout/IconVerticalSolidList"/>
    <dgm:cxn modelId="{96F3F373-585F-4F26-B23E-147423A0C593}" srcId="{FBA650A7-853B-472C-955E-C6EBE3FB610C}" destId="{2B7D9283-29BD-4531-A030-6639457F4EFD}" srcOrd="0" destOrd="0" parTransId="{C17ECBB7-ACC6-40EB-8C92-54D3D5960E45}" sibTransId="{E8341B8F-FFB7-41B8-8FB7-3353D96EBF53}"/>
    <dgm:cxn modelId="{A420BD77-92B0-4EBC-9B3B-28AF4BC072B6}" type="presOf" srcId="{D1C8BEBA-722D-4441-A826-71FE08B81B49}" destId="{F19CEC91-601A-4C20-8537-D77530476BFA}" srcOrd="0" destOrd="0" presId="urn:microsoft.com/office/officeart/2018/2/layout/IconVerticalSolidList"/>
    <dgm:cxn modelId="{A22DEB82-8180-4C65-ADE9-A86C2AD61616}" type="presOf" srcId="{A6C06F42-E5C1-4206-945E-68F13891F14B}" destId="{39F2A206-B286-4678-BF09-D6AAAFE5E9A4}" srcOrd="0" destOrd="0" presId="urn:microsoft.com/office/officeart/2018/2/layout/IconVerticalSolidList"/>
    <dgm:cxn modelId="{1DD23094-4B02-4494-8C72-A00498E1C5EE}" srcId="{A6C06F42-E5C1-4206-945E-68F13891F14B}" destId="{97B0B17E-41E6-4E21-B4A4-EA98A127F903}" srcOrd="3" destOrd="0" parTransId="{A0242C71-5CC0-4EEA-BF0E-91623622E92F}" sibTransId="{8216C1B8-9176-4D77-A000-6292E839FB78}"/>
    <dgm:cxn modelId="{A2C4B29E-4DD3-400D-8AD7-A2F2BD956D3E}" srcId="{6C797AB1-2D24-4C14-AF3C-B0C03B13DABC}" destId="{E661EA22-D576-44E7-B037-AD932206C8C4}" srcOrd="0" destOrd="0" parTransId="{E009D78F-4967-4B75-A8FA-A133960D550F}" sibTransId="{5E716268-D3E9-44B4-9923-12C4D37E1E22}"/>
    <dgm:cxn modelId="{A2D7ADC3-375A-4E31-BD2C-F21553729EBF}" type="presOf" srcId="{E661EA22-D576-44E7-B037-AD932206C8C4}" destId="{1947B955-7E67-4043-A1FA-AE2E1E19814D}" srcOrd="0" destOrd="0" presId="urn:microsoft.com/office/officeart/2018/2/layout/IconVerticalSolidList"/>
    <dgm:cxn modelId="{E9DD9EC5-1842-4347-BDD2-A51F9C438D2B}" srcId="{A6C06F42-E5C1-4206-945E-68F13891F14B}" destId="{FBA650A7-853B-472C-955E-C6EBE3FB610C}" srcOrd="4" destOrd="0" parTransId="{D4CC84E4-4E96-4269-B1EB-2885B7F2364D}" sibTransId="{539D9B68-A15D-48B2-B074-A641ED715242}"/>
    <dgm:cxn modelId="{AE36E7C8-49BE-429A-A8EE-ACA01AA8C45F}" srcId="{7D6FF3A9-6D61-4EBF-837F-8E51217A439F}" destId="{63300AE1-1F91-4382-B2BA-A031E3DD80D4}" srcOrd="0" destOrd="0" parTransId="{57BEF4A3-C9D5-44BC-84E0-B0134FBD998C}" sibTransId="{0D49E51D-23DD-41A8-8363-8860B0535CE3}"/>
    <dgm:cxn modelId="{1AA4E8E0-1873-4E29-B148-60EC262EA125}" srcId="{858AEC74-DA27-4134-B483-A93915561280}" destId="{95CE6634-9848-4394-AD8F-667191274748}" srcOrd="0" destOrd="0" parTransId="{D91C3A00-BBB0-4DCA-B359-42701FE81EEC}" sibTransId="{D1C2A8D1-3DC0-4083-9BE2-5E2A410ED1F3}"/>
    <dgm:cxn modelId="{4DA76FEA-07ED-4C0D-A6DB-98D375520627}" type="presOf" srcId="{2B7D9283-29BD-4531-A030-6639457F4EFD}" destId="{664C8F4E-FAA2-4A2B-A70A-805756F715EE}" srcOrd="0" destOrd="0" presId="urn:microsoft.com/office/officeart/2018/2/layout/IconVerticalSolidList"/>
    <dgm:cxn modelId="{98B574FC-AE3D-49B9-BDEF-9741EEE1D671}" type="presOf" srcId="{6C797AB1-2D24-4C14-AF3C-B0C03B13DABC}" destId="{9796C411-BC5F-4AC8-8949-82995EBD6765}" srcOrd="0" destOrd="0" presId="urn:microsoft.com/office/officeart/2018/2/layout/IconVerticalSolidList"/>
    <dgm:cxn modelId="{20F9D6FF-855B-499C-B4B9-ECD814DEF404}" srcId="{A6C06F42-E5C1-4206-945E-68F13891F14B}" destId="{858AEC74-DA27-4134-B483-A93915561280}" srcOrd="0" destOrd="0" parTransId="{E730D47C-1C5F-4CA2-B2AC-CA106EE5C09B}" sibTransId="{0C026DAD-4375-46D1-BBFD-185548F09B88}"/>
    <dgm:cxn modelId="{E7799FA2-7C4A-4F9B-A646-CE6B47A57F40}" type="presParOf" srcId="{39F2A206-B286-4678-BF09-D6AAAFE5E9A4}" destId="{A3480CEC-5D2B-47A5-8DC9-A4D25E4C0F98}" srcOrd="0" destOrd="0" presId="urn:microsoft.com/office/officeart/2018/2/layout/IconVerticalSolidList"/>
    <dgm:cxn modelId="{8738E848-34E4-41DC-8BEE-FD27C6B9D28D}" type="presParOf" srcId="{A3480CEC-5D2B-47A5-8DC9-A4D25E4C0F98}" destId="{9F747943-A1F0-4A83-8759-EDEA822DA877}" srcOrd="0" destOrd="0" presId="urn:microsoft.com/office/officeart/2018/2/layout/IconVerticalSolidList"/>
    <dgm:cxn modelId="{11ADEC74-8A23-485D-A175-FA66CDA12759}" type="presParOf" srcId="{A3480CEC-5D2B-47A5-8DC9-A4D25E4C0F98}" destId="{C65E8D45-0766-4E06-A83E-E8AD10A4B331}" srcOrd="1" destOrd="0" presId="urn:microsoft.com/office/officeart/2018/2/layout/IconVerticalSolidList"/>
    <dgm:cxn modelId="{F9A88840-4BE7-4F8F-A59C-017F84ACB145}" type="presParOf" srcId="{A3480CEC-5D2B-47A5-8DC9-A4D25E4C0F98}" destId="{E03187EE-D498-4E7F-93EA-7263F0964C89}" srcOrd="2" destOrd="0" presId="urn:microsoft.com/office/officeart/2018/2/layout/IconVerticalSolidList"/>
    <dgm:cxn modelId="{44182067-45FB-43F2-B9C9-18F7BB1E7C41}" type="presParOf" srcId="{A3480CEC-5D2B-47A5-8DC9-A4D25E4C0F98}" destId="{25A8C884-4C92-442D-AC63-058E37DA1E89}" srcOrd="3" destOrd="0" presId="urn:microsoft.com/office/officeart/2018/2/layout/IconVerticalSolidList"/>
    <dgm:cxn modelId="{6DE28BFE-0963-4844-A33B-9BEF373B757E}" type="presParOf" srcId="{A3480CEC-5D2B-47A5-8DC9-A4D25E4C0F98}" destId="{5FF322CC-29E9-43C8-8F90-BD46DD8B8896}" srcOrd="4" destOrd="0" presId="urn:microsoft.com/office/officeart/2018/2/layout/IconVerticalSolidList"/>
    <dgm:cxn modelId="{E1F80CE6-2276-404F-AAA5-3AB1E1ABED72}" type="presParOf" srcId="{39F2A206-B286-4678-BF09-D6AAAFE5E9A4}" destId="{21CE2549-6E74-4F76-A7E5-0B1490FE19AA}" srcOrd="1" destOrd="0" presId="urn:microsoft.com/office/officeart/2018/2/layout/IconVerticalSolidList"/>
    <dgm:cxn modelId="{346483ED-2C86-4508-A6A8-C40BCC995458}" type="presParOf" srcId="{39F2A206-B286-4678-BF09-D6AAAFE5E9A4}" destId="{1B07267F-2254-4742-8FDB-54B0C08B44C0}" srcOrd="2" destOrd="0" presId="urn:microsoft.com/office/officeart/2018/2/layout/IconVerticalSolidList"/>
    <dgm:cxn modelId="{587B2260-A380-423B-80FF-9F9BD4E79CF7}" type="presParOf" srcId="{1B07267F-2254-4742-8FDB-54B0C08B44C0}" destId="{D55B2F7E-8F71-451C-9B46-1F0133D4C916}" srcOrd="0" destOrd="0" presId="urn:microsoft.com/office/officeart/2018/2/layout/IconVerticalSolidList"/>
    <dgm:cxn modelId="{C0DB84F4-99C7-4013-8304-E97DFDB8466C}" type="presParOf" srcId="{1B07267F-2254-4742-8FDB-54B0C08B44C0}" destId="{4918FA10-553B-4056-AAC8-C8F4138D373B}" srcOrd="1" destOrd="0" presId="urn:microsoft.com/office/officeart/2018/2/layout/IconVerticalSolidList"/>
    <dgm:cxn modelId="{DACC929E-6EE3-44E0-9745-3CCF449D01F6}" type="presParOf" srcId="{1B07267F-2254-4742-8FDB-54B0C08B44C0}" destId="{98469C1C-1FD0-4DD2-AC70-063B184FE317}" srcOrd="2" destOrd="0" presId="urn:microsoft.com/office/officeart/2018/2/layout/IconVerticalSolidList"/>
    <dgm:cxn modelId="{A7EEBF0B-5EA6-404E-AC58-3064C9E74ADD}" type="presParOf" srcId="{1B07267F-2254-4742-8FDB-54B0C08B44C0}" destId="{9796C411-BC5F-4AC8-8949-82995EBD6765}" srcOrd="3" destOrd="0" presId="urn:microsoft.com/office/officeart/2018/2/layout/IconVerticalSolidList"/>
    <dgm:cxn modelId="{3E984C47-4228-425F-BC44-B5BE2FD5D795}" type="presParOf" srcId="{1B07267F-2254-4742-8FDB-54B0C08B44C0}" destId="{1947B955-7E67-4043-A1FA-AE2E1E19814D}" srcOrd="4" destOrd="0" presId="urn:microsoft.com/office/officeart/2018/2/layout/IconVerticalSolidList"/>
    <dgm:cxn modelId="{8B33E8E2-899D-4099-82FA-726106492B56}" type="presParOf" srcId="{39F2A206-B286-4678-BF09-D6AAAFE5E9A4}" destId="{CA65A5E5-59B0-4269-BBFA-A5478FE6DE9E}" srcOrd="3" destOrd="0" presId="urn:microsoft.com/office/officeart/2018/2/layout/IconVerticalSolidList"/>
    <dgm:cxn modelId="{5E1314CC-AA4D-4140-9F6B-B5264E8C576F}" type="presParOf" srcId="{39F2A206-B286-4678-BF09-D6AAAFE5E9A4}" destId="{53659387-C10C-49C1-AE2F-6EB54E3E8E99}" srcOrd="4" destOrd="0" presId="urn:microsoft.com/office/officeart/2018/2/layout/IconVerticalSolidList"/>
    <dgm:cxn modelId="{6A73A5E3-AEC1-47FB-B5EC-874EFADA404E}" type="presParOf" srcId="{53659387-C10C-49C1-AE2F-6EB54E3E8E99}" destId="{A9D569A7-B7C3-4AB5-A038-EABEFAD84067}" srcOrd="0" destOrd="0" presId="urn:microsoft.com/office/officeart/2018/2/layout/IconVerticalSolidList"/>
    <dgm:cxn modelId="{8D610B85-488B-484F-927E-33700A79082D}" type="presParOf" srcId="{53659387-C10C-49C1-AE2F-6EB54E3E8E99}" destId="{27126C11-C53E-42D7-AC19-9E52B58392D5}" srcOrd="1" destOrd="0" presId="urn:microsoft.com/office/officeart/2018/2/layout/IconVerticalSolidList"/>
    <dgm:cxn modelId="{080891D5-6A1B-4CE3-A092-FE877B7BE23D}" type="presParOf" srcId="{53659387-C10C-49C1-AE2F-6EB54E3E8E99}" destId="{150A3B4F-3985-4871-BE2C-0C38F4D4F735}" srcOrd="2" destOrd="0" presId="urn:microsoft.com/office/officeart/2018/2/layout/IconVerticalSolidList"/>
    <dgm:cxn modelId="{54171A95-6B96-4031-8B99-8449F5322B69}" type="presParOf" srcId="{53659387-C10C-49C1-AE2F-6EB54E3E8E99}" destId="{F19CEC91-601A-4C20-8537-D77530476BFA}" srcOrd="3" destOrd="0" presId="urn:microsoft.com/office/officeart/2018/2/layout/IconVerticalSolidList"/>
    <dgm:cxn modelId="{BCB9A365-A718-432D-B1AB-57A82195B90C}" type="presParOf" srcId="{53659387-C10C-49C1-AE2F-6EB54E3E8E99}" destId="{91C581ED-FBEA-4A9C-9858-2DCA6B1B1CF1}" srcOrd="4" destOrd="0" presId="urn:microsoft.com/office/officeart/2018/2/layout/IconVerticalSolidList"/>
    <dgm:cxn modelId="{882E3B3E-BFFF-49E8-83AE-892F9B1F4A7D}" type="presParOf" srcId="{39F2A206-B286-4678-BF09-D6AAAFE5E9A4}" destId="{C70762A2-67C2-4A99-A5D4-11D344051313}" srcOrd="5" destOrd="0" presId="urn:microsoft.com/office/officeart/2018/2/layout/IconVerticalSolidList"/>
    <dgm:cxn modelId="{FFCDA984-4DF8-4442-9DD7-9E9EB6204E9B}" type="presParOf" srcId="{39F2A206-B286-4678-BF09-D6AAAFE5E9A4}" destId="{E9580521-65E0-4471-B784-B1291C585A98}" srcOrd="6" destOrd="0" presId="urn:microsoft.com/office/officeart/2018/2/layout/IconVerticalSolidList"/>
    <dgm:cxn modelId="{52FD58B6-A21D-4DE6-993A-495179F67829}" type="presParOf" srcId="{E9580521-65E0-4471-B784-B1291C585A98}" destId="{037C0F1F-685F-4F70-B512-8934A72AD938}" srcOrd="0" destOrd="0" presId="urn:microsoft.com/office/officeart/2018/2/layout/IconVerticalSolidList"/>
    <dgm:cxn modelId="{C259D464-212C-4A0D-B031-A7C12827E37D}" type="presParOf" srcId="{E9580521-65E0-4471-B784-B1291C585A98}" destId="{AA61799A-06AB-4846-8189-C63F4DB55B5D}" srcOrd="1" destOrd="0" presId="urn:microsoft.com/office/officeart/2018/2/layout/IconVerticalSolidList"/>
    <dgm:cxn modelId="{AEB9BD6C-760D-4CD9-BFDD-C208A63E8C80}" type="presParOf" srcId="{E9580521-65E0-4471-B784-B1291C585A98}" destId="{84E94CF3-5DD4-4637-AB91-91D466A684DB}" srcOrd="2" destOrd="0" presId="urn:microsoft.com/office/officeart/2018/2/layout/IconVerticalSolidList"/>
    <dgm:cxn modelId="{EC9AF32F-0E08-4722-A5EF-CAE1E8D71541}" type="presParOf" srcId="{E9580521-65E0-4471-B784-B1291C585A98}" destId="{A43F37DB-5FE6-4F62-A8BB-D321CA78A33F}" srcOrd="3" destOrd="0" presId="urn:microsoft.com/office/officeart/2018/2/layout/IconVerticalSolidList"/>
    <dgm:cxn modelId="{BF33B538-7808-49A0-AF30-2B221A90D795}" type="presParOf" srcId="{E9580521-65E0-4471-B784-B1291C585A98}" destId="{95500E6B-847D-4BA0-85B6-91D786C7E940}" srcOrd="4" destOrd="0" presId="urn:microsoft.com/office/officeart/2018/2/layout/IconVerticalSolidList"/>
    <dgm:cxn modelId="{9DC05C17-7FE5-40FB-A9C9-030AA1C4623D}" type="presParOf" srcId="{39F2A206-B286-4678-BF09-D6AAAFE5E9A4}" destId="{4F679B0C-7398-47EB-ABEC-C6168270109B}" srcOrd="7" destOrd="0" presId="urn:microsoft.com/office/officeart/2018/2/layout/IconVerticalSolidList"/>
    <dgm:cxn modelId="{86D51112-E64B-4E9C-8A9A-F3B0DCF28CCE}" type="presParOf" srcId="{39F2A206-B286-4678-BF09-D6AAAFE5E9A4}" destId="{43FAB214-66CD-4C19-B725-780D518234F0}" srcOrd="8" destOrd="0" presId="urn:microsoft.com/office/officeart/2018/2/layout/IconVerticalSolidList"/>
    <dgm:cxn modelId="{B5149AC7-53B6-4FBE-ACE1-FC2D126B4958}" type="presParOf" srcId="{43FAB214-66CD-4C19-B725-780D518234F0}" destId="{01F37114-871F-4E53-A2AE-1B4C1D7038B2}" srcOrd="0" destOrd="0" presId="urn:microsoft.com/office/officeart/2018/2/layout/IconVerticalSolidList"/>
    <dgm:cxn modelId="{B8F6762E-B96B-4428-84EE-09E24AF62A55}" type="presParOf" srcId="{43FAB214-66CD-4C19-B725-780D518234F0}" destId="{2D9E2013-1CCC-40A0-8B52-18EEB48CE324}" srcOrd="1" destOrd="0" presId="urn:microsoft.com/office/officeart/2018/2/layout/IconVerticalSolidList"/>
    <dgm:cxn modelId="{426C4EEF-D2CC-463D-88E0-6672FEB73363}" type="presParOf" srcId="{43FAB214-66CD-4C19-B725-780D518234F0}" destId="{714619BF-7F11-4E31-9B53-4441F9B07518}" srcOrd="2" destOrd="0" presId="urn:microsoft.com/office/officeart/2018/2/layout/IconVerticalSolidList"/>
    <dgm:cxn modelId="{7461573B-7F55-4C8F-9E19-D81462EB4944}" type="presParOf" srcId="{43FAB214-66CD-4C19-B725-780D518234F0}" destId="{671A02B2-6800-4B76-967C-B5A2DD39A3D8}" srcOrd="3" destOrd="0" presId="urn:microsoft.com/office/officeart/2018/2/layout/IconVerticalSolidList"/>
    <dgm:cxn modelId="{33B80520-AAE5-4EC4-A6D8-37C8FA2A6522}" type="presParOf" srcId="{43FAB214-66CD-4C19-B725-780D518234F0}" destId="{664C8F4E-FAA2-4A2B-A70A-805756F715EE}" srcOrd="4" destOrd="0" presId="urn:microsoft.com/office/officeart/2018/2/layout/IconVerticalSolidList"/>
    <dgm:cxn modelId="{1A45B661-E3D6-4604-9B04-A3E4AE8DF519}" type="presParOf" srcId="{39F2A206-B286-4678-BF09-D6AAAFE5E9A4}" destId="{77E6E080-2C87-42B6-A041-55E9AC3A1962}" srcOrd="9" destOrd="0" presId="urn:microsoft.com/office/officeart/2018/2/layout/IconVerticalSolidList"/>
    <dgm:cxn modelId="{8E1E9851-BEDB-4052-8B7D-8FE7BD35521E}" type="presParOf" srcId="{39F2A206-B286-4678-BF09-D6AAAFE5E9A4}" destId="{513F61CB-7B97-433B-8430-6F4AAEE432A7}" srcOrd="10" destOrd="0" presId="urn:microsoft.com/office/officeart/2018/2/layout/IconVerticalSolidList"/>
    <dgm:cxn modelId="{B73DA36F-58C3-4D38-9AC6-AD4779D0EF11}" type="presParOf" srcId="{513F61CB-7B97-433B-8430-6F4AAEE432A7}" destId="{544D0F99-E9B9-4FA9-B77D-7533E3420E0E}" srcOrd="0" destOrd="0" presId="urn:microsoft.com/office/officeart/2018/2/layout/IconVerticalSolidList"/>
    <dgm:cxn modelId="{09306432-0A26-494A-A618-D738D6CCE623}" type="presParOf" srcId="{513F61CB-7B97-433B-8430-6F4AAEE432A7}" destId="{9CD17F0E-7ECB-4A5C-B14B-93A9751392B9}" srcOrd="1" destOrd="0" presId="urn:microsoft.com/office/officeart/2018/2/layout/IconVerticalSolidList"/>
    <dgm:cxn modelId="{77E8FA8C-0553-4D13-BB67-A9604ED9C86E}" type="presParOf" srcId="{513F61CB-7B97-433B-8430-6F4AAEE432A7}" destId="{640618B9-BF28-4094-9158-B4338AE8A582}" srcOrd="2" destOrd="0" presId="urn:microsoft.com/office/officeart/2018/2/layout/IconVerticalSolidList"/>
    <dgm:cxn modelId="{267D9982-E0F0-4AFF-A280-0C2B2229D3A5}" type="presParOf" srcId="{513F61CB-7B97-433B-8430-6F4AAEE432A7}" destId="{8B68AFAB-DAF6-4C48-8A3E-FCF79C928712}" srcOrd="3" destOrd="0" presId="urn:microsoft.com/office/officeart/2018/2/layout/IconVerticalSolidList"/>
    <dgm:cxn modelId="{AC9B4BB2-587D-4076-BD60-67FA95F3C062}" type="presParOf" srcId="{513F61CB-7B97-433B-8430-6F4AAEE432A7}" destId="{05BCD438-67FA-4699-8001-344E75299D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63BF2-3788-4E39-B6DF-7A0E1467E941}">
      <dsp:nvSpPr>
        <dsp:cNvPr id="0" name=""/>
        <dsp:cNvSpPr/>
      </dsp:nvSpPr>
      <dsp:spPr>
        <a:xfrm>
          <a:off x="0" y="3737324"/>
          <a:ext cx="2044797" cy="6131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26" tIns="135128" rIns="14542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Consume</a:t>
          </a:r>
        </a:p>
      </dsp:txBody>
      <dsp:txXfrm>
        <a:off x="0" y="3737324"/>
        <a:ext cx="2044797" cy="613139"/>
      </dsp:txXfrm>
    </dsp:sp>
    <dsp:sp modelId="{C311408B-18DF-40C8-BD0D-B3E363FA49C4}">
      <dsp:nvSpPr>
        <dsp:cNvPr id="0" name=""/>
        <dsp:cNvSpPr/>
      </dsp:nvSpPr>
      <dsp:spPr>
        <a:xfrm>
          <a:off x="2044797" y="3737324"/>
          <a:ext cx="6134393" cy="6131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4" tIns="190500" rIns="1244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Consume Prediction AI Model to Power Apps using Power Automate</a:t>
          </a:r>
        </a:p>
      </dsp:txBody>
      <dsp:txXfrm>
        <a:off x="2044797" y="3737324"/>
        <a:ext cx="6134393" cy="613139"/>
      </dsp:txXfrm>
    </dsp:sp>
    <dsp:sp modelId="{AF36FF23-2825-442B-B410-5BA90EC34C27}">
      <dsp:nvSpPr>
        <dsp:cNvPr id="0" name=""/>
        <dsp:cNvSpPr/>
      </dsp:nvSpPr>
      <dsp:spPr>
        <a:xfrm rot="10800000">
          <a:off x="0" y="2803513"/>
          <a:ext cx="2044797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26" tIns="135128" rIns="14542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and Publish</a:t>
          </a:r>
        </a:p>
      </dsp:txBody>
      <dsp:txXfrm rot="-10800000">
        <a:off x="0" y="2803513"/>
        <a:ext cx="2044797" cy="612955"/>
      </dsp:txXfrm>
    </dsp:sp>
    <dsp:sp modelId="{5EE6A956-F056-4B41-BBE8-F7B34783CFBB}">
      <dsp:nvSpPr>
        <dsp:cNvPr id="0" name=""/>
        <dsp:cNvSpPr/>
      </dsp:nvSpPr>
      <dsp:spPr>
        <a:xfrm>
          <a:off x="2044797" y="2803513"/>
          <a:ext cx="6134393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4" tIns="190500" rIns="1244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and Publish Entity Extraction AI Model</a:t>
          </a:r>
        </a:p>
      </dsp:txBody>
      <dsp:txXfrm>
        <a:off x="2044797" y="2803513"/>
        <a:ext cx="6134393" cy="612955"/>
      </dsp:txXfrm>
    </dsp:sp>
    <dsp:sp modelId="{F4829FC0-41EF-4ABC-A2B8-E69108FC4341}">
      <dsp:nvSpPr>
        <dsp:cNvPr id="0" name=""/>
        <dsp:cNvSpPr/>
      </dsp:nvSpPr>
      <dsp:spPr>
        <a:xfrm rot="10800000">
          <a:off x="0" y="1869702"/>
          <a:ext cx="2044797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26" tIns="135128" rIns="14542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 rot="-10800000">
        <a:off x="0" y="1869702"/>
        <a:ext cx="2044797" cy="612955"/>
      </dsp:txXfrm>
    </dsp:sp>
    <dsp:sp modelId="{3C47C6FB-9F11-4889-B20A-87ECB1044A88}">
      <dsp:nvSpPr>
        <dsp:cNvPr id="0" name=""/>
        <dsp:cNvSpPr/>
      </dsp:nvSpPr>
      <dsp:spPr>
        <a:xfrm>
          <a:off x="2044797" y="1869702"/>
          <a:ext cx="6134393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4" tIns="190500" rIns="1244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Entity Extraction AI Model</a:t>
          </a:r>
        </a:p>
      </dsp:txBody>
      <dsp:txXfrm>
        <a:off x="2044797" y="1869702"/>
        <a:ext cx="6134393" cy="612955"/>
      </dsp:txXfrm>
    </dsp:sp>
    <dsp:sp modelId="{C8E5AF4F-1836-4F0E-A6CE-499A4184FE6F}">
      <dsp:nvSpPr>
        <dsp:cNvPr id="0" name=""/>
        <dsp:cNvSpPr/>
      </dsp:nvSpPr>
      <dsp:spPr>
        <a:xfrm rot="10800000">
          <a:off x="0" y="935891"/>
          <a:ext cx="2044797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26" tIns="135128" rIns="14542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</a:t>
          </a:r>
        </a:p>
      </dsp:txBody>
      <dsp:txXfrm rot="-10800000">
        <a:off x="0" y="935891"/>
        <a:ext cx="2044797" cy="612955"/>
      </dsp:txXfrm>
    </dsp:sp>
    <dsp:sp modelId="{1482D34E-52CF-44AC-A98D-B8ACEF89F41B}">
      <dsp:nvSpPr>
        <dsp:cNvPr id="0" name=""/>
        <dsp:cNvSpPr/>
      </dsp:nvSpPr>
      <dsp:spPr>
        <a:xfrm>
          <a:off x="2044797" y="935891"/>
          <a:ext cx="6134393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4" tIns="190500" rIns="1244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CDS model for Entity Extraction</a:t>
          </a:r>
        </a:p>
      </dsp:txBody>
      <dsp:txXfrm>
        <a:off x="2044797" y="935891"/>
        <a:ext cx="6134393" cy="612955"/>
      </dsp:txXfrm>
    </dsp:sp>
    <dsp:sp modelId="{481F7373-BFF3-4C68-98AC-807A4C5C6864}">
      <dsp:nvSpPr>
        <dsp:cNvPr id="0" name=""/>
        <dsp:cNvSpPr/>
      </dsp:nvSpPr>
      <dsp:spPr>
        <a:xfrm rot="10800000">
          <a:off x="0" y="2080"/>
          <a:ext cx="2044797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26" tIns="135128" rIns="14542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</a:t>
          </a:r>
        </a:p>
      </dsp:txBody>
      <dsp:txXfrm rot="-10800000">
        <a:off x="0" y="2080"/>
        <a:ext cx="2044797" cy="612955"/>
      </dsp:txXfrm>
    </dsp:sp>
    <dsp:sp modelId="{1A8F1945-7F97-467D-999D-95CFE039AAB7}">
      <dsp:nvSpPr>
        <dsp:cNvPr id="0" name=""/>
        <dsp:cNvSpPr/>
      </dsp:nvSpPr>
      <dsp:spPr>
        <a:xfrm>
          <a:off x="2044797" y="2080"/>
          <a:ext cx="6134393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4" tIns="190500" rIns="1244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Entity Extraction AI Model</a:t>
          </a:r>
        </a:p>
      </dsp:txBody>
      <dsp:txXfrm>
        <a:off x="2044797" y="2080"/>
        <a:ext cx="6134393" cy="612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1691B-3799-4353-A3BE-0BFC4FE49B1B}">
      <dsp:nvSpPr>
        <dsp:cNvPr id="0" name=""/>
        <dsp:cNvSpPr/>
      </dsp:nvSpPr>
      <dsp:spPr>
        <a:xfrm>
          <a:off x="212335" y="1508314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0CA39-6837-4CF4-BB4B-62D943402991}">
      <dsp:nvSpPr>
        <dsp:cNvPr id="0" name=""/>
        <dsp:cNvSpPr/>
      </dsp:nvSpPr>
      <dsp:spPr>
        <a:xfrm>
          <a:off x="492877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5EA04-C721-44B3-BB4E-2405BD88D760}">
      <dsp:nvSpPr>
        <dsp:cNvPr id="0" name=""/>
        <dsp:cNvSpPr/>
      </dsp:nvSpPr>
      <dsp:spPr>
        <a:xfrm>
          <a:off x="1834517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Recognize Data from given Text</a:t>
          </a:r>
        </a:p>
      </dsp:txBody>
      <dsp:txXfrm>
        <a:off x="1834517" y="1508314"/>
        <a:ext cx="3148942" cy="1335915"/>
      </dsp:txXfrm>
    </dsp:sp>
    <dsp:sp modelId="{C953C745-B245-460F-A8A1-D05A7F37BB19}">
      <dsp:nvSpPr>
        <dsp:cNvPr id="0" name=""/>
        <dsp:cNvSpPr/>
      </dsp:nvSpPr>
      <dsp:spPr>
        <a:xfrm>
          <a:off x="5532139" y="1508314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F57B9-900B-463E-A45C-70766BF9B1BE}">
      <dsp:nvSpPr>
        <dsp:cNvPr id="0" name=""/>
        <dsp:cNvSpPr/>
      </dsp:nvSpPr>
      <dsp:spPr>
        <a:xfrm>
          <a:off x="5812681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76D06-797F-404C-991C-E36AFD6F3AAF}">
      <dsp:nvSpPr>
        <dsp:cNvPr id="0" name=""/>
        <dsp:cNvSpPr/>
      </dsp:nvSpPr>
      <dsp:spPr>
        <a:xfrm>
          <a:off x="7154322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Transform Unstructured Data to Structured Data</a:t>
          </a:r>
        </a:p>
      </dsp:txBody>
      <dsp:txXfrm>
        <a:off x="7154322" y="1508314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143F-961C-4D3A-81D8-A2DD7B680AED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FFE38-1EDC-4921-9B93-3C3D43D42EFF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C54C-8B7F-435A-A67B-D3BA0C253588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Recruitment Agency/ HR Portal</a:t>
          </a:r>
          <a:endParaRPr lang="en-US" sz="1800" kern="1200"/>
        </a:p>
      </dsp:txBody>
      <dsp:txXfrm>
        <a:off x="1942593" y="329187"/>
        <a:ext cx="3229769" cy="1370205"/>
      </dsp:txXfrm>
    </dsp:sp>
    <dsp:sp modelId="{E772B658-4B4A-411A-8BEB-71A9FE422326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C7A3E-AF14-4351-AFD7-160E3D66DC59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C8B52-D970-44D6-8F34-FEDB061CDBA2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Recruitment Agency receiving lots of candidate information in a form of Email or chat.</a:t>
          </a:r>
          <a:endParaRPr lang="en-US" sz="1800" kern="1200"/>
        </a:p>
      </dsp:txBody>
      <dsp:txXfrm>
        <a:off x="7398947" y="329187"/>
        <a:ext cx="3229769" cy="1370205"/>
      </dsp:txXfrm>
    </dsp:sp>
    <dsp:sp modelId="{5447648E-1090-4F6F-A650-213123B24731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36EDB-2036-4FC5-ACAD-E6F031FC4EE7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0C29F-593B-4E3D-96F5-2BA4C852A31C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Their Business model will require only specific values from the unstructured data which they had received.</a:t>
          </a:r>
          <a:endParaRPr lang="en-US" sz="1800" kern="1200"/>
        </a:p>
      </dsp:txBody>
      <dsp:txXfrm>
        <a:off x="1942593" y="2395529"/>
        <a:ext cx="3229769" cy="1370205"/>
      </dsp:txXfrm>
    </dsp:sp>
    <dsp:sp modelId="{3B5CA165-2A50-4AE9-A250-1002EAA9B69C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A927A-AB48-46B1-A926-32EF2FBF0B66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2CB6-8915-4CB8-9033-5227FD6193FD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So, Entity Extraction AI Builder recognize useful information from data and convert to structured machine-readable data. </a:t>
          </a:r>
          <a:endParaRPr lang="en-US" sz="1800" kern="1200"/>
        </a:p>
      </dsp:txBody>
      <dsp:txXfrm>
        <a:off x="7398947" y="2395529"/>
        <a:ext cx="3229769" cy="1370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EA990-339D-4C67-882B-35431EDE780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E4FBF-47AB-417B-B4A4-3C9F57AC83F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CD700-8CC3-41B5-B401-E091AA17627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 the data from Common Data Service Entity.</a:t>
          </a:r>
        </a:p>
      </dsp:txBody>
      <dsp:txXfrm>
        <a:off x="1834517" y="469890"/>
        <a:ext cx="3148942" cy="1335915"/>
      </dsp:txXfrm>
    </dsp:sp>
    <dsp:sp modelId="{B70ADBC3-581B-43D3-9A89-F5BF0C99757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420E-E09B-4F0B-86A4-1436908DDB4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274EF-20D9-48E4-87DA-BD72F67CA71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Languages Supported: English, Chinese-Simplified, French, German, Italian, Spanish, and Portuguese</a:t>
          </a:r>
        </a:p>
      </dsp:txBody>
      <dsp:txXfrm>
        <a:off x="7154322" y="469890"/>
        <a:ext cx="3148942" cy="1335915"/>
      </dsp:txXfrm>
    </dsp:sp>
    <dsp:sp modelId="{E4785F07-4730-499C-A4E0-3698641EDB4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4DDC-ED3B-42C0-8E28-564130CEC98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9549B-AD66-4BC0-BE7B-4CA6E44828B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Length of Document should not be exceeding more than 5000 characters.</a:t>
          </a:r>
        </a:p>
      </dsp:txBody>
      <dsp:txXfrm>
        <a:off x="1834517" y="2545532"/>
        <a:ext cx="3148942" cy="1335915"/>
      </dsp:txXfrm>
    </dsp:sp>
    <dsp:sp modelId="{6DDABB8C-27B3-4E1C-A5DE-0A15518DD6F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A0A7B-1584-4A20-A895-9B09C561698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D651-3051-48F1-AAC8-72A0A25B843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to provide at least 10 examples for your data.</a:t>
          </a:r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7943-A1F0-4A83-8759-EDEA822DA877}">
      <dsp:nvSpPr>
        <dsp:cNvPr id="0" name=""/>
        <dsp:cNvSpPr/>
      </dsp:nvSpPr>
      <dsp:spPr>
        <a:xfrm>
          <a:off x="-9341" y="7771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E8D45-0766-4E06-A83E-E8AD10A4B331}">
      <dsp:nvSpPr>
        <dsp:cNvPr id="0" name=""/>
        <dsp:cNvSpPr/>
      </dsp:nvSpPr>
      <dsp:spPr>
        <a:xfrm>
          <a:off x="171565" y="142330"/>
          <a:ext cx="328922" cy="328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8C884-4C92-442D-AC63-058E37DA1E89}">
      <dsp:nvSpPr>
        <dsp:cNvPr id="0" name=""/>
        <dsp:cNvSpPr/>
      </dsp:nvSpPr>
      <dsp:spPr>
        <a:xfrm>
          <a:off x="681395" y="7771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Whatsapp</a:t>
          </a:r>
        </a:p>
      </dsp:txBody>
      <dsp:txXfrm>
        <a:off x="681395" y="7771"/>
        <a:ext cx="4732020" cy="598040"/>
      </dsp:txXfrm>
    </dsp:sp>
    <dsp:sp modelId="{5FF322CC-29E9-43C8-8F90-BD46DD8B8896}">
      <dsp:nvSpPr>
        <dsp:cNvPr id="0" name=""/>
        <dsp:cNvSpPr/>
      </dsp:nvSpPr>
      <dsp:spPr>
        <a:xfrm>
          <a:off x="5413415" y="7771"/>
          <a:ext cx="509149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+91 9537981467</a:t>
          </a:r>
        </a:p>
      </dsp:txBody>
      <dsp:txXfrm>
        <a:off x="5413415" y="7771"/>
        <a:ext cx="5091491" cy="598040"/>
      </dsp:txXfrm>
    </dsp:sp>
    <dsp:sp modelId="{D55B2F7E-8F71-451C-9B46-1F0133D4C916}">
      <dsp:nvSpPr>
        <dsp:cNvPr id="0" name=""/>
        <dsp:cNvSpPr/>
      </dsp:nvSpPr>
      <dsp:spPr>
        <a:xfrm>
          <a:off x="-9341" y="755322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8FA10-553B-4056-AAC8-C8F4138D373B}">
      <dsp:nvSpPr>
        <dsp:cNvPr id="0" name=""/>
        <dsp:cNvSpPr/>
      </dsp:nvSpPr>
      <dsp:spPr>
        <a:xfrm>
          <a:off x="171565" y="889881"/>
          <a:ext cx="328922" cy="328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6C411-BC5F-4AC8-8949-82995EBD6765}">
      <dsp:nvSpPr>
        <dsp:cNvPr id="0" name=""/>
        <dsp:cNvSpPr/>
      </dsp:nvSpPr>
      <dsp:spPr>
        <a:xfrm>
          <a:off x="681395" y="755322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Twitter</a:t>
          </a:r>
        </a:p>
      </dsp:txBody>
      <dsp:txXfrm>
        <a:off x="681395" y="755322"/>
        <a:ext cx="4732020" cy="598040"/>
      </dsp:txXfrm>
    </dsp:sp>
    <dsp:sp modelId="{1947B955-7E67-4043-A1FA-AE2E1E19814D}">
      <dsp:nvSpPr>
        <dsp:cNvPr id="0" name=""/>
        <dsp:cNvSpPr/>
      </dsp:nvSpPr>
      <dsp:spPr>
        <a:xfrm>
          <a:off x="5413415" y="755322"/>
          <a:ext cx="509149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@Dhruvinshah16</a:t>
          </a:r>
        </a:p>
      </dsp:txBody>
      <dsp:txXfrm>
        <a:off x="5413415" y="755322"/>
        <a:ext cx="5091491" cy="598040"/>
      </dsp:txXfrm>
    </dsp:sp>
    <dsp:sp modelId="{A9D569A7-B7C3-4AB5-A038-EABEFAD84067}">
      <dsp:nvSpPr>
        <dsp:cNvPr id="0" name=""/>
        <dsp:cNvSpPr/>
      </dsp:nvSpPr>
      <dsp:spPr>
        <a:xfrm>
          <a:off x="-9341" y="1502873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26C11-C53E-42D7-AC19-9E52B58392D5}">
      <dsp:nvSpPr>
        <dsp:cNvPr id="0" name=""/>
        <dsp:cNvSpPr/>
      </dsp:nvSpPr>
      <dsp:spPr>
        <a:xfrm>
          <a:off x="171565" y="1637432"/>
          <a:ext cx="328922" cy="3289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EC91-601A-4C20-8537-D77530476BFA}">
      <dsp:nvSpPr>
        <dsp:cNvPr id="0" name=""/>
        <dsp:cNvSpPr/>
      </dsp:nvSpPr>
      <dsp:spPr>
        <a:xfrm>
          <a:off x="681395" y="1502873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Facebook</a:t>
          </a:r>
        </a:p>
      </dsp:txBody>
      <dsp:txXfrm>
        <a:off x="681395" y="1502873"/>
        <a:ext cx="4732020" cy="598040"/>
      </dsp:txXfrm>
    </dsp:sp>
    <dsp:sp modelId="{91C581ED-FBEA-4A9C-9858-2DCA6B1B1CF1}">
      <dsp:nvSpPr>
        <dsp:cNvPr id="0" name=""/>
        <dsp:cNvSpPr/>
      </dsp:nvSpPr>
      <dsp:spPr>
        <a:xfrm>
          <a:off x="5413415" y="1502873"/>
          <a:ext cx="509149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https://www.facebook.com/learn2All/ </a:t>
          </a:r>
        </a:p>
      </dsp:txBody>
      <dsp:txXfrm>
        <a:off x="5413415" y="1502873"/>
        <a:ext cx="5091491" cy="598040"/>
      </dsp:txXfrm>
    </dsp:sp>
    <dsp:sp modelId="{037C0F1F-685F-4F70-B512-8934A72AD938}">
      <dsp:nvSpPr>
        <dsp:cNvPr id="0" name=""/>
        <dsp:cNvSpPr/>
      </dsp:nvSpPr>
      <dsp:spPr>
        <a:xfrm>
          <a:off x="-9341" y="2250424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1799A-06AB-4846-8189-C63F4DB55B5D}">
      <dsp:nvSpPr>
        <dsp:cNvPr id="0" name=""/>
        <dsp:cNvSpPr/>
      </dsp:nvSpPr>
      <dsp:spPr>
        <a:xfrm>
          <a:off x="171565" y="2384983"/>
          <a:ext cx="328922" cy="3289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37DB-5FE6-4F62-A8BB-D321CA78A33F}">
      <dsp:nvSpPr>
        <dsp:cNvPr id="0" name=""/>
        <dsp:cNvSpPr/>
      </dsp:nvSpPr>
      <dsp:spPr>
        <a:xfrm>
          <a:off x="681395" y="2250424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YouTube</a:t>
          </a:r>
        </a:p>
      </dsp:txBody>
      <dsp:txXfrm>
        <a:off x="681395" y="2250424"/>
        <a:ext cx="4732020" cy="598040"/>
      </dsp:txXfrm>
    </dsp:sp>
    <dsp:sp modelId="{95500E6B-847D-4BA0-85B6-91D786C7E940}">
      <dsp:nvSpPr>
        <dsp:cNvPr id="0" name=""/>
        <dsp:cNvSpPr/>
      </dsp:nvSpPr>
      <dsp:spPr>
        <a:xfrm>
          <a:off x="5393380" y="2250424"/>
          <a:ext cx="513156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https://www.youtube.com/user/dhruvin953798 </a:t>
          </a:r>
        </a:p>
      </dsp:txBody>
      <dsp:txXfrm>
        <a:off x="5393380" y="2250424"/>
        <a:ext cx="5131561" cy="598040"/>
      </dsp:txXfrm>
    </dsp:sp>
    <dsp:sp modelId="{01F37114-871F-4E53-A2AE-1B4C1D7038B2}">
      <dsp:nvSpPr>
        <dsp:cNvPr id="0" name=""/>
        <dsp:cNvSpPr/>
      </dsp:nvSpPr>
      <dsp:spPr>
        <a:xfrm>
          <a:off x="-9341" y="2997975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E2013-1CCC-40A0-8B52-18EEB48CE324}">
      <dsp:nvSpPr>
        <dsp:cNvPr id="0" name=""/>
        <dsp:cNvSpPr/>
      </dsp:nvSpPr>
      <dsp:spPr>
        <a:xfrm>
          <a:off x="171565" y="3132534"/>
          <a:ext cx="328922" cy="3289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02B2-6800-4B76-967C-B5A2DD39A3D8}">
      <dsp:nvSpPr>
        <dsp:cNvPr id="0" name=""/>
        <dsp:cNvSpPr/>
      </dsp:nvSpPr>
      <dsp:spPr>
        <a:xfrm>
          <a:off x="681395" y="2997975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Blogger</a:t>
          </a:r>
        </a:p>
      </dsp:txBody>
      <dsp:txXfrm>
        <a:off x="681395" y="2997975"/>
        <a:ext cx="4732020" cy="598040"/>
      </dsp:txXfrm>
    </dsp:sp>
    <dsp:sp modelId="{664C8F4E-FAA2-4A2B-A70A-805756F715EE}">
      <dsp:nvSpPr>
        <dsp:cNvPr id="0" name=""/>
        <dsp:cNvSpPr/>
      </dsp:nvSpPr>
      <dsp:spPr>
        <a:xfrm>
          <a:off x="5413415" y="2997975"/>
          <a:ext cx="509149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https://tinyurl.com/w94pcxs </a:t>
          </a:r>
        </a:p>
      </dsp:txBody>
      <dsp:txXfrm>
        <a:off x="5413415" y="2997975"/>
        <a:ext cx="5091491" cy="598040"/>
      </dsp:txXfrm>
    </dsp:sp>
    <dsp:sp modelId="{544D0F99-E9B9-4FA9-B77D-7533E3420E0E}">
      <dsp:nvSpPr>
        <dsp:cNvPr id="0" name=""/>
        <dsp:cNvSpPr/>
      </dsp:nvSpPr>
      <dsp:spPr>
        <a:xfrm>
          <a:off x="-9341" y="3745525"/>
          <a:ext cx="10515600" cy="59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17F0E-7ECB-4A5C-B14B-93A9751392B9}">
      <dsp:nvSpPr>
        <dsp:cNvPr id="0" name=""/>
        <dsp:cNvSpPr/>
      </dsp:nvSpPr>
      <dsp:spPr>
        <a:xfrm>
          <a:off x="171565" y="3880085"/>
          <a:ext cx="328922" cy="3289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AFAB-DAF6-4C48-8A3E-FCF79C928712}">
      <dsp:nvSpPr>
        <dsp:cNvPr id="0" name=""/>
        <dsp:cNvSpPr/>
      </dsp:nvSpPr>
      <dsp:spPr>
        <a:xfrm>
          <a:off x="681395" y="3745525"/>
          <a:ext cx="4732020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LinkedIN</a:t>
          </a:r>
        </a:p>
      </dsp:txBody>
      <dsp:txXfrm>
        <a:off x="681395" y="3745525"/>
        <a:ext cx="4732020" cy="598040"/>
      </dsp:txXfrm>
    </dsp:sp>
    <dsp:sp modelId="{05BCD438-67FA-4699-8001-344E75299DEE}">
      <dsp:nvSpPr>
        <dsp:cNvPr id="0" name=""/>
        <dsp:cNvSpPr/>
      </dsp:nvSpPr>
      <dsp:spPr>
        <a:xfrm>
          <a:off x="5413415" y="3745525"/>
          <a:ext cx="5091491" cy="59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https://tinyurl.com/uak32tg </a:t>
          </a:r>
        </a:p>
      </dsp:txBody>
      <dsp:txXfrm>
        <a:off x="5413415" y="3745525"/>
        <a:ext cx="5091491" cy="59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 l="1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"/>
            <a:ext cx="5610224" cy="6457949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33365F">
              <a:alpha val="93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8B8D92">
                <a:alpha val="9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211197" y="2457235"/>
              <a:ext cx="3791583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Global AI On Tour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Pune, 2020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1927B9-344A-42C3-A979-41506EC749BD}"/>
              </a:ext>
            </a:extLst>
          </p:cNvPr>
          <p:cNvGrpSpPr/>
          <p:nvPr userDrawn="1"/>
        </p:nvGrpSpPr>
        <p:grpSpPr>
          <a:xfrm>
            <a:off x="246497" y="4414377"/>
            <a:ext cx="2070164" cy="487680"/>
            <a:chOff x="3407664" y="118872"/>
            <a:chExt cx="2070164" cy="4876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31CC30-4A1B-40EB-AED4-22C03BEECE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07664" y="118872"/>
              <a:ext cx="487680" cy="4876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8A01-D538-4EEE-A76D-89DC07BA059B}"/>
                </a:ext>
              </a:extLst>
            </p:cNvPr>
            <p:cNvSpPr txBox="1"/>
            <p:nvPr userDrawn="1"/>
          </p:nvSpPr>
          <p:spPr>
            <a:xfrm>
              <a:off x="3895344" y="22291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JUNE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D6532B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2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20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81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400" b="0" dirty="0">
                <a:solidFill>
                  <a:srgbClr val="D6532B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solidFill>
                  <a:srgbClr val="D6532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354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0" dirty="0">
                <a:solidFill>
                  <a:srgbClr val="D6532B"/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Global AI On Tour 2020, Pune</a:t>
            </a:r>
            <a:endParaRPr lang="en-IN" sz="1800" i="0" dirty="0">
              <a:solidFill>
                <a:srgbClr val="D6532B"/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1527" y="6502401"/>
            <a:ext cx="2465136" cy="3286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6F09BE-431F-4FED-8280-2C1EC6F88BB6}"/>
              </a:ext>
            </a:extLst>
          </p:cNvPr>
          <p:cNvGrpSpPr/>
          <p:nvPr userDrawn="1"/>
        </p:nvGrpSpPr>
        <p:grpSpPr>
          <a:xfrm>
            <a:off x="4224215" y="6416599"/>
            <a:ext cx="5357312" cy="523220"/>
            <a:chOff x="4650344" y="6425477"/>
            <a:chExt cx="465995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415C9F-8F97-4B0E-B951-34B55B7F98EE}"/>
                </a:ext>
              </a:extLst>
            </p:cNvPr>
            <p:cNvSpPr txBox="1"/>
            <p:nvPr userDrawn="1"/>
          </p:nvSpPr>
          <p:spPr>
            <a:xfrm>
              <a:off x="5025974" y="6425477"/>
              <a:ext cx="4284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@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GlobAICommunity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#</a:t>
              </a:r>
              <a:r>
                <a:rPr lang="en-US" sz="1400" b="1" dirty="0" err="1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GlobalAICommunity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l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#</a:t>
              </a:r>
              <a:r>
                <a:rPr lang="en-US" sz="1400" b="1" dirty="0" err="1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GlobalAITour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#GlobalAITourPune2020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FB5A71-ADE1-4A5D-8E2D-50C00D4748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344" y="6494161"/>
              <a:ext cx="375630" cy="37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6400800" cy="1661993"/>
          </a:xfrm>
        </p:spPr>
        <p:txBody>
          <a:bodyPr/>
          <a:lstStyle/>
          <a:p>
            <a:r>
              <a:rPr lang="en-US" dirty="0"/>
              <a:t>Prepare CDS Data Model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41416"/>
            <a:ext cx="6400800" cy="2492990"/>
          </a:xfrm>
        </p:spPr>
        <p:txBody>
          <a:bodyPr/>
          <a:lstStyle/>
          <a:p>
            <a:r>
              <a:rPr lang="en-US" dirty="0"/>
              <a:t>Prepare Entity Extraction AI Model</a:t>
            </a:r>
          </a:p>
        </p:txBody>
      </p:sp>
    </p:spTree>
    <p:extLst>
      <p:ext uri="{BB962C8B-B14F-4D97-AF65-F5344CB8AC3E}">
        <p14:creationId xmlns:p14="http://schemas.microsoft.com/office/powerpoint/2010/main" val="39595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-620578"/>
            <a:ext cx="9982635" cy="4154984"/>
          </a:xfrm>
        </p:spPr>
        <p:txBody>
          <a:bodyPr/>
          <a:lstStyle/>
          <a:p>
            <a:r>
              <a:rPr lang="en-US" dirty="0"/>
              <a:t>Consume Entity Extraction AI Model to Power Apps Using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2873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24FE-EA6D-42BC-8FFE-54FB3C56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Follow on all Social Media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D3EF28D-5D7B-49BB-863B-D5F78A03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880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46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733541"/>
            <a:ext cx="8769351" cy="2492990"/>
          </a:xfrm>
        </p:spPr>
        <p:txBody>
          <a:bodyPr/>
          <a:lstStyle/>
          <a:p>
            <a:r>
              <a:rPr lang="en-US" dirty="0"/>
              <a:t>AI In Power Apps – Perform Entity Extraction for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Dhruvin Shah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339" y="311232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D653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Dhruvin Shah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01635" y="1252805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Power Platform Specialist and Office 365 Developer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167857" y="3254386"/>
            <a:ext cx="4575821" cy="2583201"/>
            <a:chOff x="7444544" y="3361450"/>
            <a:chExt cx="4661625" cy="25832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@Dhruvinshah16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4" y="5222506"/>
              <a:ext cx="4062600" cy="722145"/>
              <a:chOff x="4970940" y="1709443"/>
              <a:chExt cx="2380543" cy="58149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987254" cy="57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https://www.facebook.com/learn2All/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https://tinyurl.com/uak32tg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dhruvinshah16@gmail.com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55" y="2128820"/>
            <a:ext cx="6690640" cy="3971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I’m working as Power Platform Specialist (P Factor – Power BI, Power Apps, Power Automate and Power Virtual Agents) and Sr. Office 365 Developer in one of the reputed company at Ahmedabad, Gujarat.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Very Active Blogger and YouTuber having 100+ Articles and 300+ Tech Videos.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I’m Three(3) Times C# Corner MVP.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F899346F-411F-400E-AA15-3BA931F8AD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/>
          <a:stretch/>
        </p:blipFill>
        <p:spPr>
          <a:xfrm>
            <a:off x="8460074" y="179058"/>
            <a:ext cx="2811794" cy="29429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71AB413-82F4-47B3-823F-D2BFDA5BD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83048"/>
              </p:ext>
            </p:extLst>
          </p:nvPr>
        </p:nvGraphicFramePr>
        <p:xfrm>
          <a:off x="838200" y="1645920"/>
          <a:ext cx="8179191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9789"/>
            <a:ext cx="9544538" cy="3323987"/>
          </a:xfrm>
        </p:spPr>
        <p:txBody>
          <a:bodyPr/>
          <a:lstStyle/>
          <a:p>
            <a:r>
              <a:rPr lang="en-US" dirty="0"/>
              <a:t>Overview of Entity Extraction AI Model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75F3-620F-4996-AB5A-E0675086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/>
              <a:t>What is Entity Extraction AI Model?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ADABCB-1B8E-49F6-AF40-8E572CEF1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49755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+mj-lt"/>
                <a:cs typeface="+mj-cs"/>
              </a:rPr>
              <a:t>Example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31243F-1736-4284-A49B-47F45137F45E}"/>
              </a:ext>
            </a:extLst>
          </p:cNvPr>
          <p:cNvSpPr txBox="1">
            <a:spLocks/>
          </p:cNvSpPr>
          <p:nvPr/>
        </p:nvSpPr>
        <p:spPr>
          <a:xfrm>
            <a:off x="4628271" y="338328"/>
            <a:ext cx="675657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Myself Dhruvin Shah. I have 5 years of experience as Power Platform Specialist. I am living at India and you can connect me on my email dhruvinshah16@gmail.com. I am single. My </a:t>
            </a:r>
            <a:r>
              <a:rPr lang="en-US" sz="1800" dirty="0" err="1">
                <a:solidFill>
                  <a:srgbClr val="FFFFFF"/>
                </a:solidFill>
                <a:latin typeface="+mn-lt"/>
              </a:rPr>
              <a:t>bday</a:t>
            </a:r>
            <a:r>
              <a:rPr lang="en-US" sz="1800" dirty="0">
                <a:solidFill>
                  <a:srgbClr val="FFFFFF"/>
                </a:solidFill>
                <a:latin typeface="+mn-lt"/>
              </a:rPr>
              <a:t> is 12 January 1994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9C4DA-A8B6-4E0A-A84E-5C43918C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4" y="4562193"/>
            <a:ext cx="3571461" cy="183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67F14-FE08-4489-B11C-E0D373E79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52" y="2603683"/>
            <a:ext cx="8581853" cy="24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AB2A0-5042-4B83-AC36-441E8F01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Real – Life Use Case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F2138E3-B72E-4AA4-9A42-40AEEE561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3622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7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278E-E9D2-4D9D-B7CA-ECF5086C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Important Points to Remember for Entity Extraction</a:t>
            </a: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B6A8B3-344F-41C4-88E2-DE9F995D8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8135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63DD52C16D47864284D1CFCFA8E8" ma:contentTypeVersion="6" ma:contentTypeDescription="Create a new document." ma:contentTypeScope="" ma:versionID="54ae00c888c8e5b268e788b202aa86df">
  <xsd:schema xmlns:xsd="http://www.w3.org/2001/XMLSchema" xmlns:xs="http://www.w3.org/2001/XMLSchema" xmlns:p="http://schemas.microsoft.com/office/2006/metadata/properties" xmlns:ns2="a5e3641c-4ddf-4475-8348-26a79f64a102" targetNamespace="http://schemas.microsoft.com/office/2006/metadata/properties" ma:root="true" ma:fieldsID="5b8cd619cec9a4002933c5c42454bc98" ns2:_="">
    <xsd:import namespace="a5e3641c-4ddf-4475-8348-26a79f64a1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3641c-4ddf-4475-8348-26a79f64a1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8BC1D-6C0B-496F-B0AC-5AED1F53F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3641c-4ddf-4475-8348-26a79f64a1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1DCA0-A220-44AF-AF22-501ECAD43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81D75-7478-4536-8C96-EC261A2BA1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Calibri Light</vt:lpstr>
      <vt:lpstr>Proxima Nova</vt:lpstr>
      <vt:lpstr>Proxima Nova Semibold</vt:lpstr>
      <vt:lpstr>Segoe UI (Body)</vt:lpstr>
      <vt:lpstr>Segoe UI Semibold</vt:lpstr>
      <vt:lpstr>Office Theme</vt:lpstr>
      <vt:lpstr>PowerPoint Presentation</vt:lpstr>
      <vt:lpstr>AI In Power Apps – Perform Entity Extraction for your Data</vt:lpstr>
      <vt:lpstr>Dhruvin Shah</vt:lpstr>
      <vt:lpstr>PowerPoint Presentation</vt:lpstr>
      <vt:lpstr>Overview of Entity Extraction AI Model</vt:lpstr>
      <vt:lpstr>What is Entity Extraction AI Model?</vt:lpstr>
      <vt:lpstr>Example</vt:lpstr>
      <vt:lpstr>Real – Life Use Case</vt:lpstr>
      <vt:lpstr>Important Points to Remember for Entity Extraction </vt:lpstr>
      <vt:lpstr>Prepare CDS Data Model</vt:lpstr>
      <vt:lpstr>Prepare Entity Extraction AI Model</vt:lpstr>
      <vt:lpstr>Consume Entity Extraction AI Model to Power Apps Using Power Automate</vt:lpstr>
      <vt:lpstr>Follow on all Social Media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Shah</dc:creator>
  <cp:lastModifiedBy>Dhruvin Shah</cp:lastModifiedBy>
  <cp:revision>2</cp:revision>
  <dcterms:created xsi:type="dcterms:W3CDTF">2020-06-19T03:09:03Z</dcterms:created>
  <dcterms:modified xsi:type="dcterms:W3CDTF">2020-06-19T09:30:54Z</dcterms:modified>
</cp:coreProperties>
</file>