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1597" r:id="rId5"/>
    <p:sldId id="1598" r:id="rId6"/>
    <p:sldId id="272" r:id="rId7"/>
    <p:sldId id="1599" r:id="rId8"/>
    <p:sldId id="1593" r:id="rId9"/>
    <p:sldId id="1601" r:id="rId10"/>
    <p:sldId id="262" r:id="rId11"/>
    <p:sldId id="1600" r:id="rId12"/>
    <p:sldId id="1594" r:id="rId13"/>
    <p:sldId id="1602" r:id="rId14"/>
    <p:sldId id="261" r:id="rId15"/>
    <p:sldId id="304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2775"/>
    <a:srgbClr val="752675"/>
    <a:srgbClr val="732674"/>
    <a:srgbClr val="0A6EB8"/>
    <a:srgbClr val="D83900"/>
    <a:srgbClr val="0177FF"/>
    <a:srgbClr val="DD6032"/>
    <a:srgbClr val="E57D57"/>
    <a:srgbClr val="E5EBF7"/>
    <a:srgbClr val="C73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DCCFB-26C7-A3CC-B008-149DEDE8BB7A}" v="11" dt="2020-08-21T01:33:33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in Shah" userId="S::dhruvinshah@dshah27.onmicrosoft.com::4ba735f3-f97e-47d5-9b8c-b39a58959618" providerId="AD" clId="Web-{3FADCCFB-26C7-A3CC-B008-149DEDE8BB7A}"/>
    <pc:docChg chg="modSld">
      <pc:chgData name="Dhruvin Shah" userId="S::dhruvinshah@dshah27.onmicrosoft.com::4ba735f3-f97e-47d5-9b8c-b39a58959618" providerId="AD" clId="Web-{3FADCCFB-26C7-A3CC-B008-149DEDE8BB7A}" dt="2020-08-21T01:27:51.538" v="9" actId="20577"/>
      <pc:docMkLst>
        <pc:docMk/>
      </pc:docMkLst>
      <pc:sldChg chg="modSp">
        <pc:chgData name="Dhruvin Shah" userId="S::dhruvinshah@dshah27.onmicrosoft.com::4ba735f3-f97e-47d5-9b8c-b39a58959618" providerId="AD" clId="Web-{3FADCCFB-26C7-A3CC-B008-149DEDE8BB7A}" dt="2020-08-21T01:27:51.538" v="8" actId="20577"/>
        <pc:sldMkLst>
          <pc:docMk/>
          <pc:sldMk cId="0" sldId="272"/>
        </pc:sldMkLst>
        <pc:spChg chg="mod">
          <ac:chgData name="Dhruvin Shah" userId="S::dhruvinshah@dshah27.onmicrosoft.com::4ba735f3-f97e-47d5-9b8c-b39a58959618" providerId="AD" clId="Web-{3FADCCFB-26C7-A3CC-B008-149DEDE8BB7A}" dt="2020-08-21T01:27:51.538" v="8" actId="20577"/>
          <ac:spMkLst>
            <pc:docMk/>
            <pc:sldMk cId="0" sldId="272"/>
            <ac:spMk id="46" creationId="{AF8C5CAF-8290-42F7-809B-9DA6D4E7B5E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YouTube_social_white_square_(2017).svg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hyperlink" Target="https://commons.wikimedia.org/wiki/File:Linkedin_Shiny_Icon.svg" TargetMode="External"/><Relationship Id="rId2" Type="http://schemas.openxmlformats.org/officeDocument/2006/relationships/hyperlink" Target="https://it.wikipedia.org/wiki/WhatsApp" TargetMode="External"/><Relationship Id="rId1" Type="http://schemas.openxmlformats.org/officeDocument/2006/relationships/image" Target="../media/image19.png"/><Relationship Id="rId6" Type="http://schemas.openxmlformats.org/officeDocument/2006/relationships/hyperlink" Target="https://it.wikipedia.org/wiki/Facebook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hyperlink" Target="https://en.wikipedia.org/wiki/File:Blogger_icon_2017.svg" TargetMode="External"/><Relationship Id="rId4" Type="http://schemas.openxmlformats.org/officeDocument/2006/relationships/hyperlink" Target="https://zh.wikipedia.org/wiki/Twitter" TargetMode="External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YouTube_social_white_square_(2017).svg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hyperlink" Target="https://commons.wikimedia.org/wiki/File:Linkedin_Shiny_Icon.svg" TargetMode="External"/><Relationship Id="rId2" Type="http://schemas.openxmlformats.org/officeDocument/2006/relationships/hyperlink" Target="https://it.wikipedia.org/wiki/WhatsApp" TargetMode="External"/><Relationship Id="rId1" Type="http://schemas.openxmlformats.org/officeDocument/2006/relationships/image" Target="../media/image19.png"/><Relationship Id="rId6" Type="http://schemas.openxmlformats.org/officeDocument/2006/relationships/hyperlink" Target="https://it.wikipedia.org/wiki/Facebook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hyperlink" Target="https://en.wikipedia.org/wiki/File:Blogger_icon_2017.svg" TargetMode="External"/><Relationship Id="rId4" Type="http://schemas.openxmlformats.org/officeDocument/2006/relationships/hyperlink" Target="https://zh.wikipedia.org/wiki/Twitter" TargetMode="External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06F42-E5C1-4206-945E-68F13891F1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858AEC74-DA27-4134-B483-A939155612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/>
              </a:solidFill>
            </a:rPr>
            <a:t>WhatsApp</a:t>
          </a:r>
        </a:p>
      </dgm:t>
    </dgm:pt>
    <dgm:pt modelId="{E730D47C-1C5F-4CA2-B2AC-CA106EE5C09B}" type="parTrans" cxnId="{20F9D6FF-855B-499C-B4B9-ECD814DEF40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C026DAD-4375-46D1-BBFD-185548F09B88}" type="sibTrans" cxnId="{20F9D6FF-855B-499C-B4B9-ECD814DEF40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5CE6634-9848-4394-AD8F-6671912747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+91 9537981467</a:t>
          </a:r>
        </a:p>
      </dgm:t>
    </dgm:pt>
    <dgm:pt modelId="{D91C3A00-BBB0-4DCA-B359-42701FE81EEC}" type="parTrans" cxnId="{1AA4E8E0-1873-4E29-B148-60EC262EA12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1C2A8D1-3DC0-4083-9BE2-5E2A410ED1F3}" type="sibTrans" cxnId="{1AA4E8E0-1873-4E29-B148-60EC262EA12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C797AB1-2D24-4C14-AF3C-B0C03B13DA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/>
              </a:solidFill>
            </a:rPr>
            <a:t>Twitter</a:t>
          </a:r>
        </a:p>
      </dgm:t>
    </dgm:pt>
    <dgm:pt modelId="{EA724FD8-5F27-4F31-8318-1A71A7E62FD2}" type="parTrans" cxnId="{95C1E01D-2D02-4EE6-88E9-553E895F5931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42D6495-61BD-4DA1-98DE-0EE3BC2B7DA8}" type="sibTrans" cxnId="{95C1E01D-2D02-4EE6-88E9-553E895F5931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661EA22-D576-44E7-B037-AD932206C8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@Dhruvinshah16</a:t>
          </a:r>
        </a:p>
      </dgm:t>
    </dgm:pt>
    <dgm:pt modelId="{E009D78F-4967-4B75-A8FA-A133960D550F}" type="parTrans" cxnId="{A2C4B29E-4DD3-400D-8AD7-A2F2BD956D3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E716268-D3E9-44B4-9923-12C4D37E1E22}" type="sibTrans" cxnId="{A2C4B29E-4DD3-400D-8AD7-A2F2BD956D3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1C8BEBA-722D-4441-A826-71FE08B81B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/>
              </a:solidFill>
            </a:rPr>
            <a:t>Facebook</a:t>
          </a:r>
        </a:p>
      </dgm:t>
    </dgm:pt>
    <dgm:pt modelId="{8F484926-6C75-4DA5-BFBB-F3880ED700AE}" type="parTrans" cxnId="{5F4F294E-38AC-49BE-B34F-B70F1DEDB40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B999A34-BF63-4B4C-AF9A-F29EB8A6ECBF}" type="sibTrans" cxnId="{5F4F294E-38AC-49BE-B34F-B70F1DEDB40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055E9F9-D2DE-4FE9-B688-CB19210D68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https://www.facebook.com/learn2All/ </a:t>
          </a:r>
        </a:p>
      </dgm:t>
    </dgm:pt>
    <dgm:pt modelId="{F05BB15A-CFD6-45A7-BC79-F66803A74E7F}" type="parTrans" cxnId="{570A0D01-71CB-4677-8AC3-174C34579C6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F04CE23-6E95-416F-829D-54C96DA7D031}" type="sibTrans" cxnId="{570A0D01-71CB-4677-8AC3-174C34579C6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7B0B17E-41E6-4E21-B4A4-EA98A127F9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/>
              </a:solidFill>
            </a:rPr>
            <a:t>YouTube</a:t>
          </a:r>
        </a:p>
      </dgm:t>
    </dgm:pt>
    <dgm:pt modelId="{A0242C71-5CC0-4EEA-BF0E-91623622E92F}" type="parTrans" cxnId="{1DD23094-4B02-4494-8C72-A00498E1C5E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216C1B8-9176-4D77-A000-6292E839FB78}" type="sibTrans" cxnId="{1DD23094-4B02-4494-8C72-A00498E1C5E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7D6FF3A9-6D61-4EBF-837F-8E51217A43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/>
              </a:solidFill>
            </a:rPr>
            <a:t>LinkedIn</a:t>
          </a:r>
        </a:p>
      </dgm:t>
    </dgm:pt>
    <dgm:pt modelId="{9D0CEEB0-AE9F-42D1-8265-081FBF752C48}" type="parTrans" cxnId="{EA4DC360-84C4-4A26-A9B5-1ECD74CDF8B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6464381-5A6D-456F-AC95-928B0902FA18}" type="sibTrans" cxnId="{EA4DC360-84C4-4A26-A9B5-1ECD74CDF8BE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BA650A7-853B-472C-955E-C6EBE3FB61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/>
              </a:solidFill>
            </a:rPr>
            <a:t>Blogger</a:t>
          </a:r>
        </a:p>
      </dgm:t>
    </dgm:pt>
    <dgm:pt modelId="{539D9B68-A15D-48B2-B074-A641ED715242}" type="sibTrans" cxnId="{E9DD9EC5-1842-4347-BDD2-A51F9C438D2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4CC84E4-4E96-4269-B1EB-2885B7F2364D}" type="parTrans" cxnId="{E9DD9EC5-1842-4347-BDD2-A51F9C438D2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7EEEE235-761F-4866-B4B1-287762AD4B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https://www.youtube.com/user/dhruvin953798 </a:t>
          </a:r>
        </a:p>
      </dgm:t>
    </dgm:pt>
    <dgm:pt modelId="{B4AD6210-1E77-48D9-9AF1-D631412347CA}" type="parTrans" cxnId="{73C89A29-EF00-4183-BE76-DE3814271E9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0F56F46-E418-4955-AB9C-9AF52B1DA8D8}" type="sibTrans" cxnId="{73C89A29-EF00-4183-BE76-DE3814271E9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B7D9283-29BD-4531-A030-6639457F4E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https://tinyurl.com/w94pcxs </a:t>
          </a:r>
        </a:p>
      </dgm:t>
    </dgm:pt>
    <dgm:pt modelId="{C17ECBB7-ACC6-40EB-8C92-54D3D5960E45}" type="parTrans" cxnId="{96F3F373-585F-4F26-B23E-147423A0C59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8341B8F-FFB7-41B8-8FB7-3353D96EBF53}" type="sibTrans" cxnId="{96F3F373-585F-4F26-B23E-147423A0C59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3300AE1-1F91-4382-B2BA-A031E3DD80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https://tinyurl.com/uak32tg </a:t>
          </a:r>
        </a:p>
      </dgm:t>
    </dgm:pt>
    <dgm:pt modelId="{57BEF4A3-C9D5-44BC-84E0-B0134FBD998C}" type="parTrans" cxnId="{AE36E7C8-49BE-429A-A8EE-ACA01AA8C45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D49E51D-23DD-41A8-8363-8860B0535CE3}" type="sibTrans" cxnId="{AE36E7C8-49BE-429A-A8EE-ACA01AA8C45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9F2A206-B286-4678-BF09-D6AAAFE5E9A4}" type="pres">
      <dgm:prSet presAssocID="{A6C06F42-E5C1-4206-945E-68F13891F14B}" presName="root" presStyleCnt="0">
        <dgm:presLayoutVars>
          <dgm:dir/>
          <dgm:resizeHandles val="exact"/>
        </dgm:presLayoutVars>
      </dgm:prSet>
      <dgm:spPr/>
    </dgm:pt>
    <dgm:pt modelId="{A3480CEC-5D2B-47A5-8DC9-A4D25E4C0F98}" type="pres">
      <dgm:prSet presAssocID="{858AEC74-DA27-4134-B483-A93915561280}" presName="compNode" presStyleCnt="0"/>
      <dgm:spPr/>
    </dgm:pt>
    <dgm:pt modelId="{9F747943-A1F0-4A83-8759-EDEA822DA877}" type="pres">
      <dgm:prSet presAssocID="{858AEC74-DA27-4134-B483-A93915561280}" presName="bgRect" presStyleLbl="bgShp" presStyleIdx="0" presStyleCnt="6"/>
      <dgm:spPr/>
    </dgm:pt>
    <dgm:pt modelId="{C65E8D45-0766-4E06-A83E-E8AD10A4B331}" type="pres">
      <dgm:prSet presAssocID="{858AEC74-DA27-4134-B483-A9391556128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E03187EE-D498-4E7F-93EA-7263F0964C89}" type="pres">
      <dgm:prSet presAssocID="{858AEC74-DA27-4134-B483-A93915561280}" presName="spaceRect" presStyleCnt="0"/>
      <dgm:spPr/>
    </dgm:pt>
    <dgm:pt modelId="{25A8C884-4C92-442D-AC63-058E37DA1E89}" type="pres">
      <dgm:prSet presAssocID="{858AEC74-DA27-4134-B483-A93915561280}" presName="parTx" presStyleLbl="revTx" presStyleIdx="0" presStyleCnt="12">
        <dgm:presLayoutVars>
          <dgm:chMax val="0"/>
          <dgm:chPref val="0"/>
        </dgm:presLayoutVars>
      </dgm:prSet>
      <dgm:spPr/>
    </dgm:pt>
    <dgm:pt modelId="{5FF322CC-29E9-43C8-8F90-BD46DD8B8896}" type="pres">
      <dgm:prSet presAssocID="{858AEC74-DA27-4134-B483-A93915561280}" presName="desTx" presStyleLbl="revTx" presStyleIdx="1" presStyleCnt="12">
        <dgm:presLayoutVars/>
      </dgm:prSet>
      <dgm:spPr/>
    </dgm:pt>
    <dgm:pt modelId="{21CE2549-6E74-4F76-A7E5-0B1490FE19AA}" type="pres">
      <dgm:prSet presAssocID="{0C026DAD-4375-46D1-BBFD-185548F09B88}" presName="sibTrans" presStyleCnt="0"/>
      <dgm:spPr/>
    </dgm:pt>
    <dgm:pt modelId="{1B07267F-2254-4742-8FDB-54B0C08B44C0}" type="pres">
      <dgm:prSet presAssocID="{6C797AB1-2D24-4C14-AF3C-B0C03B13DABC}" presName="compNode" presStyleCnt="0"/>
      <dgm:spPr/>
    </dgm:pt>
    <dgm:pt modelId="{D55B2F7E-8F71-451C-9B46-1F0133D4C916}" type="pres">
      <dgm:prSet presAssocID="{6C797AB1-2D24-4C14-AF3C-B0C03B13DABC}" presName="bgRect" presStyleLbl="bgShp" presStyleIdx="1" presStyleCnt="6"/>
      <dgm:spPr/>
    </dgm:pt>
    <dgm:pt modelId="{4918FA10-553B-4056-AAC8-C8F4138D373B}" type="pres">
      <dgm:prSet presAssocID="{6C797AB1-2D24-4C14-AF3C-B0C03B13DAB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</dgm:spPr>
    </dgm:pt>
    <dgm:pt modelId="{98469C1C-1FD0-4DD2-AC70-063B184FE317}" type="pres">
      <dgm:prSet presAssocID="{6C797AB1-2D24-4C14-AF3C-B0C03B13DABC}" presName="spaceRect" presStyleCnt="0"/>
      <dgm:spPr/>
    </dgm:pt>
    <dgm:pt modelId="{9796C411-BC5F-4AC8-8949-82995EBD6765}" type="pres">
      <dgm:prSet presAssocID="{6C797AB1-2D24-4C14-AF3C-B0C03B13DABC}" presName="parTx" presStyleLbl="revTx" presStyleIdx="2" presStyleCnt="12">
        <dgm:presLayoutVars>
          <dgm:chMax val="0"/>
          <dgm:chPref val="0"/>
        </dgm:presLayoutVars>
      </dgm:prSet>
      <dgm:spPr/>
    </dgm:pt>
    <dgm:pt modelId="{1947B955-7E67-4043-A1FA-AE2E1E19814D}" type="pres">
      <dgm:prSet presAssocID="{6C797AB1-2D24-4C14-AF3C-B0C03B13DABC}" presName="desTx" presStyleLbl="revTx" presStyleIdx="3" presStyleCnt="12">
        <dgm:presLayoutVars/>
      </dgm:prSet>
      <dgm:spPr/>
    </dgm:pt>
    <dgm:pt modelId="{CA65A5E5-59B0-4269-BBFA-A5478FE6DE9E}" type="pres">
      <dgm:prSet presAssocID="{D42D6495-61BD-4DA1-98DE-0EE3BC2B7DA8}" presName="sibTrans" presStyleCnt="0"/>
      <dgm:spPr/>
    </dgm:pt>
    <dgm:pt modelId="{53659387-C10C-49C1-AE2F-6EB54E3E8E99}" type="pres">
      <dgm:prSet presAssocID="{D1C8BEBA-722D-4441-A826-71FE08B81B49}" presName="compNode" presStyleCnt="0"/>
      <dgm:spPr/>
    </dgm:pt>
    <dgm:pt modelId="{A9D569A7-B7C3-4AB5-A038-EABEFAD84067}" type="pres">
      <dgm:prSet presAssocID="{D1C8BEBA-722D-4441-A826-71FE08B81B49}" presName="bgRect" presStyleLbl="bgShp" presStyleIdx="2" presStyleCnt="6"/>
      <dgm:spPr/>
    </dgm:pt>
    <dgm:pt modelId="{27126C11-C53E-42D7-AC19-9E52B58392D5}" type="pres">
      <dgm:prSet presAssocID="{D1C8BEBA-722D-4441-A826-71FE08B81B4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</dgm:pt>
    <dgm:pt modelId="{150A3B4F-3985-4871-BE2C-0C38F4D4F735}" type="pres">
      <dgm:prSet presAssocID="{D1C8BEBA-722D-4441-A826-71FE08B81B49}" presName="spaceRect" presStyleCnt="0"/>
      <dgm:spPr/>
    </dgm:pt>
    <dgm:pt modelId="{F19CEC91-601A-4C20-8537-D77530476BFA}" type="pres">
      <dgm:prSet presAssocID="{D1C8BEBA-722D-4441-A826-71FE08B81B49}" presName="parTx" presStyleLbl="revTx" presStyleIdx="4" presStyleCnt="12">
        <dgm:presLayoutVars>
          <dgm:chMax val="0"/>
          <dgm:chPref val="0"/>
        </dgm:presLayoutVars>
      </dgm:prSet>
      <dgm:spPr/>
    </dgm:pt>
    <dgm:pt modelId="{91C581ED-FBEA-4A9C-9858-2DCA6B1B1CF1}" type="pres">
      <dgm:prSet presAssocID="{D1C8BEBA-722D-4441-A826-71FE08B81B49}" presName="desTx" presStyleLbl="revTx" presStyleIdx="5" presStyleCnt="12">
        <dgm:presLayoutVars/>
      </dgm:prSet>
      <dgm:spPr/>
    </dgm:pt>
    <dgm:pt modelId="{C70762A2-67C2-4A99-A5D4-11D344051313}" type="pres">
      <dgm:prSet presAssocID="{0B999A34-BF63-4B4C-AF9A-F29EB8A6ECBF}" presName="sibTrans" presStyleCnt="0"/>
      <dgm:spPr/>
    </dgm:pt>
    <dgm:pt modelId="{E9580521-65E0-4471-B784-B1291C585A98}" type="pres">
      <dgm:prSet presAssocID="{97B0B17E-41E6-4E21-B4A4-EA98A127F903}" presName="compNode" presStyleCnt="0"/>
      <dgm:spPr/>
    </dgm:pt>
    <dgm:pt modelId="{037C0F1F-685F-4F70-B512-8934A72AD938}" type="pres">
      <dgm:prSet presAssocID="{97B0B17E-41E6-4E21-B4A4-EA98A127F903}" presName="bgRect" presStyleLbl="bgShp" presStyleIdx="3" presStyleCnt="6"/>
      <dgm:spPr>
        <a:xfrm>
          <a:off x="0" y="2310926"/>
          <a:ext cx="6451943" cy="615861"/>
        </a:xfrm>
        <a:prstGeom prst="roundRect">
          <a:avLst>
            <a:gd name="adj" fmla="val 10000"/>
          </a:avLst>
        </a:prstGeom>
      </dgm:spPr>
    </dgm:pt>
    <dgm:pt modelId="{AA61799A-06AB-4846-8189-C63F4DB55B5D}" type="pres">
      <dgm:prSet presAssocID="{97B0B17E-41E6-4E21-B4A4-EA98A127F90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</dgm:spPr>
    </dgm:pt>
    <dgm:pt modelId="{84E94CF3-5DD4-4637-AB91-91D466A684DB}" type="pres">
      <dgm:prSet presAssocID="{97B0B17E-41E6-4E21-B4A4-EA98A127F903}" presName="spaceRect" presStyleCnt="0"/>
      <dgm:spPr/>
    </dgm:pt>
    <dgm:pt modelId="{A43F37DB-5FE6-4F62-A8BB-D321CA78A33F}" type="pres">
      <dgm:prSet presAssocID="{97B0B17E-41E6-4E21-B4A4-EA98A127F903}" presName="parTx" presStyleLbl="revTx" presStyleIdx="6" presStyleCnt="12">
        <dgm:presLayoutVars>
          <dgm:chMax val="0"/>
          <dgm:chPref val="0"/>
        </dgm:presLayoutVars>
      </dgm:prSet>
      <dgm:spPr/>
    </dgm:pt>
    <dgm:pt modelId="{95500E6B-847D-4BA0-85B6-91D786C7E940}" type="pres">
      <dgm:prSet presAssocID="{97B0B17E-41E6-4E21-B4A4-EA98A127F903}" presName="desTx" presStyleLbl="revTx" presStyleIdx="7" presStyleCnt="12" custScaleX="100521">
        <dgm:presLayoutVars/>
      </dgm:prSet>
      <dgm:spPr/>
    </dgm:pt>
    <dgm:pt modelId="{4F679B0C-7398-47EB-ABEC-C6168270109B}" type="pres">
      <dgm:prSet presAssocID="{8216C1B8-9176-4D77-A000-6292E839FB78}" presName="sibTrans" presStyleCnt="0"/>
      <dgm:spPr/>
    </dgm:pt>
    <dgm:pt modelId="{43FAB214-66CD-4C19-B725-780D518234F0}" type="pres">
      <dgm:prSet presAssocID="{FBA650A7-853B-472C-955E-C6EBE3FB610C}" presName="compNode" presStyleCnt="0"/>
      <dgm:spPr/>
    </dgm:pt>
    <dgm:pt modelId="{01F37114-871F-4E53-A2AE-1B4C1D7038B2}" type="pres">
      <dgm:prSet presAssocID="{FBA650A7-853B-472C-955E-C6EBE3FB610C}" presName="bgRect" presStyleLbl="bgShp" presStyleIdx="4" presStyleCnt="6"/>
      <dgm:spPr/>
    </dgm:pt>
    <dgm:pt modelId="{2D9E2013-1CCC-40A0-8B52-18EEB48CE324}" type="pres">
      <dgm:prSet presAssocID="{FBA650A7-853B-472C-955E-C6EBE3FB610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/>
          </a:stretch>
        </a:blipFill>
      </dgm:spPr>
    </dgm:pt>
    <dgm:pt modelId="{714619BF-7F11-4E31-9B53-4441F9B07518}" type="pres">
      <dgm:prSet presAssocID="{FBA650A7-853B-472C-955E-C6EBE3FB610C}" presName="spaceRect" presStyleCnt="0"/>
      <dgm:spPr/>
    </dgm:pt>
    <dgm:pt modelId="{671A02B2-6800-4B76-967C-B5A2DD39A3D8}" type="pres">
      <dgm:prSet presAssocID="{FBA650A7-853B-472C-955E-C6EBE3FB610C}" presName="parTx" presStyleLbl="revTx" presStyleIdx="8" presStyleCnt="12">
        <dgm:presLayoutVars>
          <dgm:chMax val="0"/>
          <dgm:chPref val="0"/>
        </dgm:presLayoutVars>
      </dgm:prSet>
      <dgm:spPr/>
    </dgm:pt>
    <dgm:pt modelId="{664C8F4E-FAA2-4A2B-A70A-805756F715EE}" type="pres">
      <dgm:prSet presAssocID="{FBA650A7-853B-472C-955E-C6EBE3FB610C}" presName="desTx" presStyleLbl="revTx" presStyleIdx="9" presStyleCnt="12">
        <dgm:presLayoutVars/>
      </dgm:prSet>
      <dgm:spPr/>
    </dgm:pt>
    <dgm:pt modelId="{77E6E080-2C87-42B6-A041-55E9AC3A1962}" type="pres">
      <dgm:prSet presAssocID="{539D9B68-A15D-48B2-B074-A641ED715242}" presName="sibTrans" presStyleCnt="0"/>
      <dgm:spPr/>
    </dgm:pt>
    <dgm:pt modelId="{513F61CB-7B97-433B-8430-6F4AAEE432A7}" type="pres">
      <dgm:prSet presAssocID="{7D6FF3A9-6D61-4EBF-837F-8E51217A439F}" presName="compNode" presStyleCnt="0"/>
      <dgm:spPr/>
    </dgm:pt>
    <dgm:pt modelId="{544D0F99-E9B9-4FA9-B77D-7533E3420E0E}" type="pres">
      <dgm:prSet presAssocID="{7D6FF3A9-6D61-4EBF-837F-8E51217A439F}" presName="bgRect" presStyleLbl="bgShp" presStyleIdx="5" presStyleCnt="6"/>
      <dgm:spPr/>
    </dgm:pt>
    <dgm:pt modelId="{9CD17F0E-7ECB-4A5C-B14B-93A9751392B9}" type="pres">
      <dgm:prSet presAssocID="{7D6FF3A9-6D61-4EBF-837F-8E51217A439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a:blipFill>
      </dgm:spPr>
    </dgm:pt>
    <dgm:pt modelId="{640618B9-BF28-4094-9158-B4338AE8A582}" type="pres">
      <dgm:prSet presAssocID="{7D6FF3A9-6D61-4EBF-837F-8E51217A439F}" presName="spaceRect" presStyleCnt="0"/>
      <dgm:spPr/>
    </dgm:pt>
    <dgm:pt modelId="{8B68AFAB-DAF6-4C48-8A3E-FCF79C928712}" type="pres">
      <dgm:prSet presAssocID="{7D6FF3A9-6D61-4EBF-837F-8E51217A439F}" presName="parTx" presStyleLbl="revTx" presStyleIdx="10" presStyleCnt="12">
        <dgm:presLayoutVars>
          <dgm:chMax val="0"/>
          <dgm:chPref val="0"/>
        </dgm:presLayoutVars>
      </dgm:prSet>
      <dgm:spPr/>
    </dgm:pt>
    <dgm:pt modelId="{05BCD438-67FA-4699-8001-344E75299DEE}" type="pres">
      <dgm:prSet presAssocID="{7D6FF3A9-6D61-4EBF-837F-8E51217A439F}" presName="desTx" presStyleLbl="revTx" presStyleIdx="11" presStyleCnt="12">
        <dgm:presLayoutVars/>
      </dgm:prSet>
      <dgm:spPr/>
    </dgm:pt>
  </dgm:ptLst>
  <dgm:cxnLst>
    <dgm:cxn modelId="{570A0D01-71CB-4677-8AC3-174C34579C63}" srcId="{D1C8BEBA-722D-4441-A826-71FE08B81B49}" destId="{2055E9F9-D2DE-4FE9-B688-CB19210D683A}" srcOrd="0" destOrd="0" parTransId="{F05BB15A-CFD6-45A7-BC79-F66803A74E7F}" sibTransId="{0F04CE23-6E95-416F-829D-54C96DA7D031}"/>
    <dgm:cxn modelId="{C2F69302-73DA-481B-8A9F-7346993C9B4E}" type="presOf" srcId="{7EEEE235-761F-4866-B4B1-287762AD4B9B}" destId="{95500E6B-847D-4BA0-85B6-91D786C7E940}" srcOrd="0" destOrd="0" presId="urn:microsoft.com/office/officeart/2018/2/layout/IconVerticalSolidList"/>
    <dgm:cxn modelId="{5ABFEC04-0CD3-4119-A5D4-45905CB5A7D6}" type="presOf" srcId="{FBA650A7-853B-472C-955E-C6EBE3FB610C}" destId="{671A02B2-6800-4B76-967C-B5A2DD39A3D8}" srcOrd="0" destOrd="0" presId="urn:microsoft.com/office/officeart/2018/2/layout/IconVerticalSolidList"/>
    <dgm:cxn modelId="{9F622E0C-B54C-4D2E-A03B-844C0C297AE5}" type="presOf" srcId="{95CE6634-9848-4394-AD8F-667191274748}" destId="{5FF322CC-29E9-43C8-8F90-BD46DD8B8896}" srcOrd="0" destOrd="0" presId="urn:microsoft.com/office/officeart/2018/2/layout/IconVerticalSolidList"/>
    <dgm:cxn modelId="{95C1E01D-2D02-4EE6-88E9-553E895F5931}" srcId="{A6C06F42-E5C1-4206-945E-68F13891F14B}" destId="{6C797AB1-2D24-4C14-AF3C-B0C03B13DABC}" srcOrd="1" destOrd="0" parTransId="{EA724FD8-5F27-4F31-8318-1A71A7E62FD2}" sibTransId="{D42D6495-61BD-4DA1-98DE-0EE3BC2B7DA8}"/>
    <dgm:cxn modelId="{73C89A29-EF00-4183-BE76-DE3814271E92}" srcId="{97B0B17E-41E6-4E21-B4A4-EA98A127F903}" destId="{7EEEE235-761F-4866-B4B1-287762AD4B9B}" srcOrd="0" destOrd="0" parTransId="{B4AD6210-1E77-48D9-9AF1-D631412347CA}" sibTransId="{20F56F46-E418-4955-AB9C-9AF52B1DA8D8}"/>
    <dgm:cxn modelId="{2824252B-73FE-4ADD-B573-7EFC88D702A0}" type="presOf" srcId="{97B0B17E-41E6-4E21-B4A4-EA98A127F903}" destId="{A43F37DB-5FE6-4F62-A8BB-D321CA78A33F}" srcOrd="0" destOrd="0" presId="urn:microsoft.com/office/officeart/2018/2/layout/IconVerticalSolidList"/>
    <dgm:cxn modelId="{27056F2B-E9C7-41C1-92C1-AE1429BDB1D8}" type="presOf" srcId="{2055E9F9-D2DE-4FE9-B688-CB19210D683A}" destId="{91C581ED-FBEA-4A9C-9858-2DCA6B1B1CF1}" srcOrd="0" destOrd="0" presId="urn:microsoft.com/office/officeart/2018/2/layout/IconVerticalSolidList"/>
    <dgm:cxn modelId="{199F622C-3644-4E8E-9CFD-C06628867148}" type="presOf" srcId="{858AEC74-DA27-4134-B483-A93915561280}" destId="{25A8C884-4C92-442D-AC63-058E37DA1E89}" srcOrd="0" destOrd="0" presId="urn:microsoft.com/office/officeart/2018/2/layout/IconVerticalSolidList"/>
    <dgm:cxn modelId="{EA4DC360-84C4-4A26-A9B5-1ECD74CDF8BE}" srcId="{A6C06F42-E5C1-4206-945E-68F13891F14B}" destId="{7D6FF3A9-6D61-4EBF-837F-8E51217A439F}" srcOrd="5" destOrd="0" parTransId="{9D0CEEB0-AE9F-42D1-8265-081FBF752C48}" sibTransId="{F6464381-5A6D-456F-AC95-928B0902FA18}"/>
    <dgm:cxn modelId="{2445D769-A209-490F-BC9C-2B32C3990D47}" type="presOf" srcId="{63300AE1-1F91-4382-B2BA-A031E3DD80D4}" destId="{05BCD438-67FA-4699-8001-344E75299DEE}" srcOrd="0" destOrd="0" presId="urn:microsoft.com/office/officeart/2018/2/layout/IconVerticalSolidList"/>
    <dgm:cxn modelId="{5F4F294E-38AC-49BE-B34F-B70F1DEDB403}" srcId="{A6C06F42-E5C1-4206-945E-68F13891F14B}" destId="{D1C8BEBA-722D-4441-A826-71FE08B81B49}" srcOrd="2" destOrd="0" parTransId="{8F484926-6C75-4DA5-BFBB-F3880ED700AE}" sibTransId="{0B999A34-BF63-4B4C-AF9A-F29EB8A6ECBF}"/>
    <dgm:cxn modelId="{C7E13D53-6953-4D3A-9EFA-B111A242BE44}" type="presOf" srcId="{7D6FF3A9-6D61-4EBF-837F-8E51217A439F}" destId="{8B68AFAB-DAF6-4C48-8A3E-FCF79C928712}" srcOrd="0" destOrd="0" presId="urn:microsoft.com/office/officeart/2018/2/layout/IconVerticalSolidList"/>
    <dgm:cxn modelId="{96F3F373-585F-4F26-B23E-147423A0C593}" srcId="{FBA650A7-853B-472C-955E-C6EBE3FB610C}" destId="{2B7D9283-29BD-4531-A030-6639457F4EFD}" srcOrd="0" destOrd="0" parTransId="{C17ECBB7-ACC6-40EB-8C92-54D3D5960E45}" sibTransId="{E8341B8F-FFB7-41B8-8FB7-3353D96EBF53}"/>
    <dgm:cxn modelId="{A420BD77-92B0-4EBC-9B3B-28AF4BC072B6}" type="presOf" srcId="{D1C8BEBA-722D-4441-A826-71FE08B81B49}" destId="{F19CEC91-601A-4C20-8537-D77530476BFA}" srcOrd="0" destOrd="0" presId="urn:microsoft.com/office/officeart/2018/2/layout/IconVerticalSolidList"/>
    <dgm:cxn modelId="{A22DEB82-8180-4C65-ADE9-A86C2AD61616}" type="presOf" srcId="{A6C06F42-E5C1-4206-945E-68F13891F14B}" destId="{39F2A206-B286-4678-BF09-D6AAAFE5E9A4}" srcOrd="0" destOrd="0" presId="urn:microsoft.com/office/officeart/2018/2/layout/IconVerticalSolidList"/>
    <dgm:cxn modelId="{1DD23094-4B02-4494-8C72-A00498E1C5EE}" srcId="{A6C06F42-E5C1-4206-945E-68F13891F14B}" destId="{97B0B17E-41E6-4E21-B4A4-EA98A127F903}" srcOrd="3" destOrd="0" parTransId="{A0242C71-5CC0-4EEA-BF0E-91623622E92F}" sibTransId="{8216C1B8-9176-4D77-A000-6292E839FB78}"/>
    <dgm:cxn modelId="{A2C4B29E-4DD3-400D-8AD7-A2F2BD956D3E}" srcId="{6C797AB1-2D24-4C14-AF3C-B0C03B13DABC}" destId="{E661EA22-D576-44E7-B037-AD932206C8C4}" srcOrd="0" destOrd="0" parTransId="{E009D78F-4967-4B75-A8FA-A133960D550F}" sibTransId="{5E716268-D3E9-44B4-9923-12C4D37E1E22}"/>
    <dgm:cxn modelId="{A2D7ADC3-375A-4E31-BD2C-F21553729EBF}" type="presOf" srcId="{E661EA22-D576-44E7-B037-AD932206C8C4}" destId="{1947B955-7E67-4043-A1FA-AE2E1E19814D}" srcOrd="0" destOrd="0" presId="urn:microsoft.com/office/officeart/2018/2/layout/IconVerticalSolidList"/>
    <dgm:cxn modelId="{E9DD9EC5-1842-4347-BDD2-A51F9C438D2B}" srcId="{A6C06F42-E5C1-4206-945E-68F13891F14B}" destId="{FBA650A7-853B-472C-955E-C6EBE3FB610C}" srcOrd="4" destOrd="0" parTransId="{D4CC84E4-4E96-4269-B1EB-2885B7F2364D}" sibTransId="{539D9B68-A15D-48B2-B074-A641ED715242}"/>
    <dgm:cxn modelId="{AE36E7C8-49BE-429A-A8EE-ACA01AA8C45F}" srcId="{7D6FF3A9-6D61-4EBF-837F-8E51217A439F}" destId="{63300AE1-1F91-4382-B2BA-A031E3DD80D4}" srcOrd="0" destOrd="0" parTransId="{57BEF4A3-C9D5-44BC-84E0-B0134FBD998C}" sibTransId="{0D49E51D-23DD-41A8-8363-8860B0535CE3}"/>
    <dgm:cxn modelId="{1AA4E8E0-1873-4E29-B148-60EC262EA125}" srcId="{858AEC74-DA27-4134-B483-A93915561280}" destId="{95CE6634-9848-4394-AD8F-667191274748}" srcOrd="0" destOrd="0" parTransId="{D91C3A00-BBB0-4DCA-B359-42701FE81EEC}" sibTransId="{D1C2A8D1-3DC0-4083-9BE2-5E2A410ED1F3}"/>
    <dgm:cxn modelId="{4DA76FEA-07ED-4C0D-A6DB-98D375520627}" type="presOf" srcId="{2B7D9283-29BD-4531-A030-6639457F4EFD}" destId="{664C8F4E-FAA2-4A2B-A70A-805756F715EE}" srcOrd="0" destOrd="0" presId="urn:microsoft.com/office/officeart/2018/2/layout/IconVerticalSolidList"/>
    <dgm:cxn modelId="{98B574FC-AE3D-49B9-BDEF-9741EEE1D671}" type="presOf" srcId="{6C797AB1-2D24-4C14-AF3C-B0C03B13DABC}" destId="{9796C411-BC5F-4AC8-8949-82995EBD6765}" srcOrd="0" destOrd="0" presId="urn:microsoft.com/office/officeart/2018/2/layout/IconVerticalSolidList"/>
    <dgm:cxn modelId="{20F9D6FF-855B-499C-B4B9-ECD814DEF404}" srcId="{A6C06F42-E5C1-4206-945E-68F13891F14B}" destId="{858AEC74-DA27-4134-B483-A93915561280}" srcOrd="0" destOrd="0" parTransId="{E730D47C-1C5F-4CA2-B2AC-CA106EE5C09B}" sibTransId="{0C026DAD-4375-46D1-BBFD-185548F09B88}"/>
    <dgm:cxn modelId="{E7799FA2-7C4A-4F9B-A646-CE6B47A57F40}" type="presParOf" srcId="{39F2A206-B286-4678-BF09-D6AAAFE5E9A4}" destId="{A3480CEC-5D2B-47A5-8DC9-A4D25E4C0F98}" srcOrd="0" destOrd="0" presId="urn:microsoft.com/office/officeart/2018/2/layout/IconVerticalSolidList"/>
    <dgm:cxn modelId="{8738E848-34E4-41DC-8BEE-FD27C6B9D28D}" type="presParOf" srcId="{A3480CEC-5D2B-47A5-8DC9-A4D25E4C0F98}" destId="{9F747943-A1F0-4A83-8759-EDEA822DA877}" srcOrd="0" destOrd="0" presId="urn:microsoft.com/office/officeart/2018/2/layout/IconVerticalSolidList"/>
    <dgm:cxn modelId="{11ADEC74-8A23-485D-A175-FA66CDA12759}" type="presParOf" srcId="{A3480CEC-5D2B-47A5-8DC9-A4D25E4C0F98}" destId="{C65E8D45-0766-4E06-A83E-E8AD10A4B331}" srcOrd="1" destOrd="0" presId="urn:microsoft.com/office/officeart/2018/2/layout/IconVerticalSolidList"/>
    <dgm:cxn modelId="{F9A88840-4BE7-4F8F-A59C-017F84ACB145}" type="presParOf" srcId="{A3480CEC-5D2B-47A5-8DC9-A4D25E4C0F98}" destId="{E03187EE-D498-4E7F-93EA-7263F0964C89}" srcOrd="2" destOrd="0" presId="urn:microsoft.com/office/officeart/2018/2/layout/IconVerticalSolidList"/>
    <dgm:cxn modelId="{44182067-45FB-43F2-B9C9-18F7BB1E7C41}" type="presParOf" srcId="{A3480CEC-5D2B-47A5-8DC9-A4D25E4C0F98}" destId="{25A8C884-4C92-442D-AC63-058E37DA1E89}" srcOrd="3" destOrd="0" presId="urn:microsoft.com/office/officeart/2018/2/layout/IconVerticalSolidList"/>
    <dgm:cxn modelId="{6DE28BFE-0963-4844-A33B-9BEF373B757E}" type="presParOf" srcId="{A3480CEC-5D2B-47A5-8DC9-A4D25E4C0F98}" destId="{5FF322CC-29E9-43C8-8F90-BD46DD8B8896}" srcOrd="4" destOrd="0" presId="urn:microsoft.com/office/officeart/2018/2/layout/IconVerticalSolidList"/>
    <dgm:cxn modelId="{E1F80CE6-2276-404F-AAA5-3AB1E1ABED72}" type="presParOf" srcId="{39F2A206-B286-4678-BF09-D6AAAFE5E9A4}" destId="{21CE2549-6E74-4F76-A7E5-0B1490FE19AA}" srcOrd="1" destOrd="0" presId="urn:microsoft.com/office/officeart/2018/2/layout/IconVerticalSolidList"/>
    <dgm:cxn modelId="{346483ED-2C86-4508-A6A8-C40BCC995458}" type="presParOf" srcId="{39F2A206-B286-4678-BF09-D6AAAFE5E9A4}" destId="{1B07267F-2254-4742-8FDB-54B0C08B44C0}" srcOrd="2" destOrd="0" presId="urn:microsoft.com/office/officeart/2018/2/layout/IconVerticalSolidList"/>
    <dgm:cxn modelId="{587B2260-A380-423B-80FF-9F9BD4E79CF7}" type="presParOf" srcId="{1B07267F-2254-4742-8FDB-54B0C08B44C0}" destId="{D55B2F7E-8F71-451C-9B46-1F0133D4C916}" srcOrd="0" destOrd="0" presId="urn:microsoft.com/office/officeart/2018/2/layout/IconVerticalSolidList"/>
    <dgm:cxn modelId="{C0DB84F4-99C7-4013-8304-E97DFDB8466C}" type="presParOf" srcId="{1B07267F-2254-4742-8FDB-54B0C08B44C0}" destId="{4918FA10-553B-4056-AAC8-C8F4138D373B}" srcOrd="1" destOrd="0" presId="urn:microsoft.com/office/officeart/2018/2/layout/IconVerticalSolidList"/>
    <dgm:cxn modelId="{DACC929E-6EE3-44E0-9745-3CCF449D01F6}" type="presParOf" srcId="{1B07267F-2254-4742-8FDB-54B0C08B44C0}" destId="{98469C1C-1FD0-4DD2-AC70-063B184FE317}" srcOrd="2" destOrd="0" presId="urn:microsoft.com/office/officeart/2018/2/layout/IconVerticalSolidList"/>
    <dgm:cxn modelId="{A7EEBF0B-5EA6-404E-AC58-3064C9E74ADD}" type="presParOf" srcId="{1B07267F-2254-4742-8FDB-54B0C08B44C0}" destId="{9796C411-BC5F-4AC8-8949-82995EBD6765}" srcOrd="3" destOrd="0" presId="urn:microsoft.com/office/officeart/2018/2/layout/IconVerticalSolidList"/>
    <dgm:cxn modelId="{3E984C47-4228-425F-BC44-B5BE2FD5D795}" type="presParOf" srcId="{1B07267F-2254-4742-8FDB-54B0C08B44C0}" destId="{1947B955-7E67-4043-A1FA-AE2E1E19814D}" srcOrd="4" destOrd="0" presId="urn:microsoft.com/office/officeart/2018/2/layout/IconVerticalSolidList"/>
    <dgm:cxn modelId="{8B33E8E2-899D-4099-82FA-726106492B56}" type="presParOf" srcId="{39F2A206-B286-4678-BF09-D6AAAFE5E9A4}" destId="{CA65A5E5-59B0-4269-BBFA-A5478FE6DE9E}" srcOrd="3" destOrd="0" presId="urn:microsoft.com/office/officeart/2018/2/layout/IconVerticalSolidList"/>
    <dgm:cxn modelId="{5E1314CC-AA4D-4140-9F6B-B5264E8C576F}" type="presParOf" srcId="{39F2A206-B286-4678-BF09-D6AAAFE5E9A4}" destId="{53659387-C10C-49C1-AE2F-6EB54E3E8E99}" srcOrd="4" destOrd="0" presId="urn:microsoft.com/office/officeart/2018/2/layout/IconVerticalSolidList"/>
    <dgm:cxn modelId="{6A73A5E3-AEC1-47FB-B5EC-874EFADA404E}" type="presParOf" srcId="{53659387-C10C-49C1-AE2F-6EB54E3E8E99}" destId="{A9D569A7-B7C3-4AB5-A038-EABEFAD84067}" srcOrd="0" destOrd="0" presId="urn:microsoft.com/office/officeart/2018/2/layout/IconVerticalSolidList"/>
    <dgm:cxn modelId="{8D610B85-488B-484F-927E-33700A79082D}" type="presParOf" srcId="{53659387-C10C-49C1-AE2F-6EB54E3E8E99}" destId="{27126C11-C53E-42D7-AC19-9E52B58392D5}" srcOrd="1" destOrd="0" presId="urn:microsoft.com/office/officeart/2018/2/layout/IconVerticalSolidList"/>
    <dgm:cxn modelId="{080891D5-6A1B-4CE3-A092-FE877B7BE23D}" type="presParOf" srcId="{53659387-C10C-49C1-AE2F-6EB54E3E8E99}" destId="{150A3B4F-3985-4871-BE2C-0C38F4D4F735}" srcOrd="2" destOrd="0" presId="urn:microsoft.com/office/officeart/2018/2/layout/IconVerticalSolidList"/>
    <dgm:cxn modelId="{54171A95-6B96-4031-8B99-8449F5322B69}" type="presParOf" srcId="{53659387-C10C-49C1-AE2F-6EB54E3E8E99}" destId="{F19CEC91-601A-4C20-8537-D77530476BFA}" srcOrd="3" destOrd="0" presId="urn:microsoft.com/office/officeart/2018/2/layout/IconVerticalSolidList"/>
    <dgm:cxn modelId="{BCB9A365-A718-432D-B1AB-57A82195B90C}" type="presParOf" srcId="{53659387-C10C-49C1-AE2F-6EB54E3E8E99}" destId="{91C581ED-FBEA-4A9C-9858-2DCA6B1B1CF1}" srcOrd="4" destOrd="0" presId="urn:microsoft.com/office/officeart/2018/2/layout/IconVerticalSolidList"/>
    <dgm:cxn modelId="{882E3B3E-BFFF-49E8-83AE-892F9B1F4A7D}" type="presParOf" srcId="{39F2A206-B286-4678-BF09-D6AAAFE5E9A4}" destId="{C70762A2-67C2-4A99-A5D4-11D344051313}" srcOrd="5" destOrd="0" presId="urn:microsoft.com/office/officeart/2018/2/layout/IconVerticalSolidList"/>
    <dgm:cxn modelId="{FFCDA984-4DF8-4442-9DD7-9E9EB6204E9B}" type="presParOf" srcId="{39F2A206-B286-4678-BF09-D6AAAFE5E9A4}" destId="{E9580521-65E0-4471-B784-B1291C585A98}" srcOrd="6" destOrd="0" presId="urn:microsoft.com/office/officeart/2018/2/layout/IconVerticalSolidList"/>
    <dgm:cxn modelId="{52FD58B6-A21D-4DE6-993A-495179F67829}" type="presParOf" srcId="{E9580521-65E0-4471-B784-B1291C585A98}" destId="{037C0F1F-685F-4F70-B512-8934A72AD938}" srcOrd="0" destOrd="0" presId="urn:microsoft.com/office/officeart/2018/2/layout/IconVerticalSolidList"/>
    <dgm:cxn modelId="{C259D464-212C-4A0D-B031-A7C12827E37D}" type="presParOf" srcId="{E9580521-65E0-4471-B784-B1291C585A98}" destId="{AA61799A-06AB-4846-8189-C63F4DB55B5D}" srcOrd="1" destOrd="0" presId="urn:microsoft.com/office/officeart/2018/2/layout/IconVerticalSolidList"/>
    <dgm:cxn modelId="{AEB9BD6C-760D-4CD9-BFDD-C208A63E8C80}" type="presParOf" srcId="{E9580521-65E0-4471-B784-B1291C585A98}" destId="{84E94CF3-5DD4-4637-AB91-91D466A684DB}" srcOrd="2" destOrd="0" presId="urn:microsoft.com/office/officeart/2018/2/layout/IconVerticalSolidList"/>
    <dgm:cxn modelId="{EC9AF32F-0E08-4722-A5EF-CAE1E8D71541}" type="presParOf" srcId="{E9580521-65E0-4471-B784-B1291C585A98}" destId="{A43F37DB-5FE6-4F62-A8BB-D321CA78A33F}" srcOrd="3" destOrd="0" presId="urn:microsoft.com/office/officeart/2018/2/layout/IconVerticalSolidList"/>
    <dgm:cxn modelId="{BF33B538-7808-49A0-AF30-2B221A90D795}" type="presParOf" srcId="{E9580521-65E0-4471-B784-B1291C585A98}" destId="{95500E6B-847D-4BA0-85B6-91D786C7E940}" srcOrd="4" destOrd="0" presId="urn:microsoft.com/office/officeart/2018/2/layout/IconVerticalSolidList"/>
    <dgm:cxn modelId="{9DC05C17-7FE5-40FB-A9C9-030AA1C4623D}" type="presParOf" srcId="{39F2A206-B286-4678-BF09-D6AAAFE5E9A4}" destId="{4F679B0C-7398-47EB-ABEC-C6168270109B}" srcOrd="7" destOrd="0" presId="urn:microsoft.com/office/officeart/2018/2/layout/IconVerticalSolidList"/>
    <dgm:cxn modelId="{86D51112-E64B-4E9C-8A9A-F3B0DCF28CCE}" type="presParOf" srcId="{39F2A206-B286-4678-BF09-D6AAAFE5E9A4}" destId="{43FAB214-66CD-4C19-B725-780D518234F0}" srcOrd="8" destOrd="0" presId="urn:microsoft.com/office/officeart/2018/2/layout/IconVerticalSolidList"/>
    <dgm:cxn modelId="{B5149AC7-53B6-4FBE-ACE1-FC2D126B4958}" type="presParOf" srcId="{43FAB214-66CD-4C19-B725-780D518234F0}" destId="{01F37114-871F-4E53-A2AE-1B4C1D7038B2}" srcOrd="0" destOrd="0" presId="urn:microsoft.com/office/officeart/2018/2/layout/IconVerticalSolidList"/>
    <dgm:cxn modelId="{B8F6762E-B96B-4428-84EE-09E24AF62A55}" type="presParOf" srcId="{43FAB214-66CD-4C19-B725-780D518234F0}" destId="{2D9E2013-1CCC-40A0-8B52-18EEB48CE324}" srcOrd="1" destOrd="0" presId="urn:microsoft.com/office/officeart/2018/2/layout/IconVerticalSolidList"/>
    <dgm:cxn modelId="{426C4EEF-D2CC-463D-88E0-6672FEB73363}" type="presParOf" srcId="{43FAB214-66CD-4C19-B725-780D518234F0}" destId="{714619BF-7F11-4E31-9B53-4441F9B07518}" srcOrd="2" destOrd="0" presId="urn:microsoft.com/office/officeart/2018/2/layout/IconVerticalSolidList"/>
    <dgm:cxn modelId="{7461573B-7F55-4C8F-9E19-D81462EB4944}" type="presParOf" srcId="{43FAB214-66CD-4C19-B725-780D518234F0}" destId="{671A02B2-6800-4B76-967C-B5A2DD39A3D8}" srcOrd="3" destOrd="0" presId="urn:microsoft.com/office/officeart/2018/2/layout/IconVerticalSolidList"/>
    <dgm:cxn modelId="{33B80520-AAE5-4EC4-A6D8-37C8FA2A6522}" type="presParOf" srcId="{43FAB214-66CD-4C19-B725-780D518234F0}" destId="{664C8F4E-FAA2-4A2B-A70A-805756F715EE}" srcOrd="4" destOrd="0" presId="urn:microsoft.com/office/officeart/2018/2/layout/IconVerticalSolidList"/>
    <dgm:cxn modelId="{1A45B661-E3D6-4604-9B04-A3E4AE8DF519}" type="presParOf" srcId="{39F2A206-B286-4678-BF09-D6AAAFE5E9A4}" destId="{77E6E080-2C87-42B6-A041-55E9AC3A1962}" srcOrd="9" destOrd="0" presId="urn:microsoft.com/office/officeart/2018/2/layout/IconVerticalSolidList"/>
    <dgm:cxn modelId="{8E1E9851-BEDB-4052-8B7D-8FE7BD35521E}" type="presParOf" srcId="{39F2A206-B286-4678-BF09-D6AAAFE5E9A4}" destId="{513F61CB-7B97-433B-8430-6F4AAEE432A7}" srcOrd="10" destOrd="0" presId="urn:microsoft.com/office/officeart/2018/2/layout/IconVerticalSolidList"/>
    <dgm:cxn modelId="{B73DA36F-58C3-4D38-9AC6-AD4779D0EF11}" type="presParOf" srcId="{513F61CB-7B97-433B-8430-6F4AAEE432A7}" destId="{544D0F99-E9B9-4FA9-B77D-7533E3420E0E}" srcOrd="0" destOrd="0" presId="urn:microsoft.com/office/officeart/2018/2/layout/IconVerticalSolidList"/>
    <dgm:cxn modelId="{09306432-0A26-494A-A618-D738D6CCE623}" type="presParOf" srcId="{513F61CB-7B97-433B-8430-6F4AAEE432A7}" destId="{9CD17F0E-7ECB-4A5C-B14B-93A9751392B9}" srcOrd="1" destOrd="0" presId="urn:microsoft.com/office/officeart/2018/2/layout/IconVerticalSolidList"/>
    <dgm:cxn modelId="{77E8FA8C-0553-4D13-BB67-A9604ED9C86E}" type="presParOf" srcId="{513F61CB-7B97-433B-8430-6F4AAEE432A7}" destId="{640618B9-BF28-4094-9158-B4338AE8A582}" srcOrd="2" destOrd="0" presId="urn:microsoft.com/office/officeart/2018/2/layout/IconVerticalSolidList"/>
    <dgm:cxn modelId="{267D9982-E0F0-4AFF-A280-0C2B2229D3A5}" type="presParOf" srcId="{513F61CB-7B97-433B-8430-6F4AAEE432A7}" destId="{8B68AFAB-DAF6-4C48-8A3E-FCF79C928712}" srcOrd="3" destOrd="0" presId="urn:microsoft.com/office/officeart/2018/2/layout/IconVerticalSolidList"/>
    <dgm:cxn modelId="{AC9B4BB2-587D-4076-BD60-67FA95F3C062}" type="presParOf" srcId="{513F61CB-7B97-433B-8430-6F4AAEE432A7}" destId="{05BCD438-67FA-4699-8001-344E75299DE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47943-A1F0-4A83-8759-EDEA822DA877}">
      <dsp:nvSpPr>
        <dsp:cNvPr id="0" name=""/>
        <dsp:cNvSpPr/>
      </dsp:nvSpPr>
      <dsp:spPr>
        <a:xfrm>
          <a:off x="-6145" y="8934"/>
          <a:ext cx="11109364" cy="687566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E8D45-0766-4E06-A83E-E8AD10A4B331}">
      <dsp:nvSpPr>
        <dsp:cNvPr id="0" name=""/>
        <dsp:cNvSpPr/>
      </dsp:nvSpPr>
      <dsp:spPr>
        <a:xfrm>
          <a:off x="201843" y="163637"/>
          <a:ext cx="378161" cy="3781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8C884-4C92-442D-AC63-058E37DA1E89}">
      <dsp:nvSpPr>
        <dsp:cNvPr id="0" name=""/>
        <dsp:cNvSpPr/>
      </dsp:nvSpPr>
      <dsp:spPr>
        <a:xfrm>
          <a:off x="787993" y="8934"/>
          <a:ext cx="4999213" cy="6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7" tIns="72767" rIns="72767" bIns="727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WhatsApp</a:t>
          </a:r>
        </a:p>
      </dsp:txBody>
      <dsp:txXfrm>
        <a:off x="787993" y="8934"/>
        <a:ext cx="4999213" cy="687566"/>
      </dsp:txXfrm>
    </dsp:sp>
    <dsp:sp modelId="{5FF322CC-29E9-43C8-8F90-BD46DD8B8896}">
      <dsp:nvSpPr>
        <dsp:cNvPr id="0" name=""/>
        <dsp:cNvSpPr/>
      </dsp:nvSpPr>
      <dsp:spPr>
        <a:xfrm>
          <a:off x="5787207" y="8934"/>
          <a:ext cx="5314457" cy="6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7" tIns="72767" rIns="72767" bIns="727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+91 9537981467</a:t>
          </a:r>
        </a:p>
      </dsp:txBody>
      <dsp:txXfrm>
        <a:off x="5787207" y="8934"/>
        <a:ext cx="5314457" cy="687566"/>
      </dsp:txXfrm>
    </dsp:sp>
    <dsp:sp modelId="{D55B2F7E-8F71-451C-9B46-1F0133D4C916}">
      <dsp:nvSpPr>
        <dsp:cNvPr id="0" name=""/>
        <dsp:cNvSpPr/>
      </dsp:nvSpPr>
      <dsp:spPr>
        <a:xfrm>
          <a:off x="-6145" y="868392"/>
          <a:ext cx="11109364" cy="687566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8FA10-553B-4056-AAC8-C8F4138D373B}">
      <dsp:nvSpPr>
        <dsp:cNvPr id="0" name=""/>
        <dsp:cNvSpPr/>
      </dsp:nvSpPr>
      <dsp:spPr>
        <a:xfrm>
          <a:off x="201843" y="1023095"/>
          <a:ext cx="378161" cy="3781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6C411-BC5F-4AC8-8949-82995EBD6765}">
      <dsp:nvSpPr>
        <dsp:cNvPr id="0" name=""/>
        <dsp:cNvSpPr/>
      </dsp:nvSpPr>
      <dsp:spPr>
        <a:xfrm>
          <a:off x="787993" y="868392"/>
          <a:ext cx="4999213" cy="6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7" tIns="72767" rIns="72767" bIns="727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Twitter</a:t>
          </a:r>
        </a:p>
      </dsp:txBody>
      <dsp:txXfrm>
        <a:off x="787993" y="868392"/>
        <a:ext cx="4999213" cy="687566"/>
      </dsp:txXfrm>
    </dsp:sp>
    <dsp:sp modelId="{1947B955-7E67-4043-A1FA-AE2E1E19814D}">
      <dsp:nvSpPr>
        <dsp:cNvPr id="0" name=""/>
        <dsp:cNvSpPr/>
      </dsp:nvSpPr>
      <dsp:spPr>
        <a:xfrm>
          <a:off x="5787207" y="868392"/>
          <a:ext cx="5314457" cy="6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7" tIns="72767" rIns="72767" bIns="727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@Dhruvinshah16</a:t>
          </a:r>
        </a:p>
      </dsp:txBody>
      <dsp:txXfrm>
        <a:off x="5787207" y="868392"/>
        <a:ext cx="5314457" cy="687566"/>
      </dsp:txXfrm>
    </dsp:sp>
    <dsp:sp modelId="{A9D569A7-B7C3-4AB5-A038-EABEFAD84067}">
      <dsp:nvSpPr>
        <dsp:cNvPr id="0" name=""/>
        <dsp:cNvSpPr/>
      </dsp:nvSpPr>
      <dsp:spPr>
        <a:xfrm>
          <a:off x="-6145" y="1727851"/>
          <a:ext cx="11109364" cy="687566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26C11-C53E-42D7-AC19-9E52B58392D5}">
      <dsp:nvSpPr>
        <dsp:cNvPr id="0" name=""/>
        <dsp:cNvSpPr/>
      </dsp:nvSpPr>
      <dsp:spPr>
        <a:xfrm>
          <a:off x="201843" y="1882553"/>
          <a:ext cx="378161" cy="3781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CEC91-601A-4C20-8537-D77530476BFA}">
      <dsp:nvSpPr>
        <dsp:cNvPr id="0" name=""/>
        <dsp:cNvSpPr/>
      </dsp:nvSpPr>
      <dsp:spPr>
        <a:xfrm>
          <a:off x="787993" y="1727851"/>
          <a:ext cx="4999213" cy="6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7" tIns="72767" rIns="72767" bIns="727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Facebook</a:t>
          </a:r>
        </a:p>
      </dsp:txBody>
      <dsp:txXfrm>
        <a:off x="787993" y="1727851"/>
        <a:ext cx="4999213" cy="687566"/>
      </dsp:txXfrm>
    </dsp:sp>
    <dsp:sp modelId="{91C581ED-FBEA-4A9C-9858-2DCA6B1B1CF1}">
      <dsp:nvSpPr>
        <dsp:cNvPr id="0" name=""/>
        <dsp:cNvSpPr/>
      </dsp:nvSpPr>
      <dsp:spPr>
        <a:xfrm>
          <a:off x="5787207" y="1727851"/>
          <a:ext cx="5314457" cy="6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7" tIns="72767" rIns="72767" bIns="727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https://www.facebook.com/learn2All/ </a:t>
          </a:r>
        </a:p>
      </dsp:txBody>
      <dsp:txXfrm>
        <a:off x="5787207" y="1727851"/>
        <a:ext cx="5314457" cy="687566"/>
      </dsp:txXfrm>
    </dsp:sp>
    <dsp:sp modelId="{037C0F1F-685F-4F70-B512-8934A72AD938}">
      <dsp:nvSpPr>
        <dsp:cNvPr id="0" name=""/>
        <dsp:cNvSpPr/>
      </dsp:nvSpPr>
      <dsp:spPr>
        <a:xfrm>
          <a:off x="-6145" y="2587309"/>
          <a:ext cx="11109364" cy="687566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1799A-06AB-4846-8189-C63F4DB55B5D}">
      <dsp:nvSpPr>
        <dsp:cNvPr id="0" name=""/>
        <dsp:cNvSpPr/>
      </dsp:nvSpPr>
      <dsp:spPr>
        <a:xfrm>
          <a:off x="201843" y="2742011"/>
          <a:ext cx="378161" cy="3781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F37DB-5FE6-4F62-A8BB-D321CA78A33F}">
      <dsp:nvSpPr>
        <dsp:cNvPr id="0" name=""/>
        <dsp:cNvSpPr/>
      </dsp:nvSpPr>
      <dsp:spPr>
        <a:xfrm>
          <a:off x="787993" y="2587309"/>
          <a:ext cx="4999213" cy="6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7" tIns="72767" rIns="72767" bIns="727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YouTube</a:t>
          </a:r>
        </a:p>
      </dsp:txBody>
      <dsp:txXfrm>
        <a:off x="787993" y="2587309"/>
        <a:ext cx="4999213" cy="687566"/>
      </dsp:txXfrm>
    </dsp:sp>
    <dsp:sp modelId="{95500E6B-847D-4BA0-85B6-91D786C7E940}">
      <dsp:nvSpPr>
        <dsp:cNvPr id="0" name=""/>
        <dsp:cNvSpPr/>
      </dsp:nvSpPr>
      <dsp:spPr>
        <a:xfrm>
          <a:off x="5773363" y="2587309"/>
          <a:ext cx="5342145" cy="6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7" tIns="72767" rIns="72767" bIns="727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https://www.youtube.com/user/dhruvin953798 </a:t>
          </a:r>
        </a:p>
      </dsp:txBody>
      <dsp:txXfrm>
        <a:off x="5773363" y="2587309"/>
        <a:ext cx="5342145" cy="687566"/>
      </dsp:txXfrm>
    </dsp:sp>
    <dsp:sp modelId="{01F37114-871F-4E53-A2AE-1B4C1D7038B2}">
      <dsp:nvSpPr>
        <dsp:cNvPr id="0" name=""/>
        <dsp:cNvSpPr/>
      </dsp:nvSpPr>
      <dsp:spPr>
        <a:xfrm>
          <a:off x="-6145" y="3446767"/>
          <a:ext cx="11109364" cy="687566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E2013-1CCC-40A0-8B52-18EEB48CE324}">
      <dsp:nvSpPr>
        <dsp:cNvPr id="0" name=""/>
        <dsp:cNvSpPr/>
      </dsp:nvSpPr>
      <dsp:spPr>
        <a:xfrm>
          <a:off x="201843" y="3601470"/>
          <a:ext cx="378161" cy="3781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A02B2-6800-4B76-967C-B5A2DD39A3D8}">
      <dsp:nvSpPr>
        <dsp:cNvPr id="0" name=""/>
        <dsp:cNvSpPr/>
      </dsp:nvSpPr>
      <dsp:spPr>
        <a:xfrm>
          <a:off x="787993" y="3446767"/>
          <a:ext cx="4999213" cy="6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7" tIns="72767" rIns="72767" bIns="727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Blogger</a:t>
          </a:r>
        </a:p>
      </dsp:txBody>
      <dsp:txXfrm>
        <a:off x="787993" y="3446767"/>
        <a:ext cx="4999213" cy="687566"/>
      </dsp:txXfrm>
    </dsp:sp>
    <dsp:sp modelId="{664C8F4E-FAA2-4A2B-A70A-805756F715EE}">
      <dsp:nvSpPr>
        <dsp:cNvPr id="0" name=""/>
        <dsp:cNvSpPr/>
      </dsp:nvSpPr>
      <dsp:spPr>
        <a:xfrm>
          <a:off x="5787207" y="3446767"/>
          <a:ext cx="5314457" cy="6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7" tIns="72767" rIns="72767" bIns="727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https://tinyurl.com/w94pcxs </a:t>
          </a:r>
        </a:p>
      </dsp:txBody>
      <dsp:txXfrm>
        <a:off x="5787207" y="3446767"/>
        <a:ext cx="5314457" cy="687566"/>
      </dsp:txXfrm>
    </dsp:sp>
    <dsp:sp modelId="{544D0F99-E9B9-4FA9-B77D-7533E3420E0E}">
      <dsp:nvSpPr>
        <dsp:cNvPr id="0" name=""/>
        <dsp:cNvSpPr/>
      </dsp:nvSpPr>
      <dsp:spPr>
        <a:xfrm>
          <a:off x="-6145" y="4306225"/>
          <a:ext cx="11109364" cy="687566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17F0E-7ECB-4A5C-B14B-93A9751392B9}">
      <dsp:nvSpPr>
        <dsp:cNvPr id="0" name=""/>
        <dsp:cNvSpPr/>
      </dsp:nvSpPr>
      <dsp:spPr>
        <a:xfrm>
          <a:off x="201843" y="4460928"/>
          <a:ext cx="378161" cy="37816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8AFAB-DAF6-4C48-8A3E-FCF79C928712}">
      <dsp:nvSpPr>
        <dsp:cNvPr id="0" name=""/>
        <dsp:cNvSpPr/>
      </dsp:nvSpPr>
      <dsp:spPr>
        <a:xfrm>
          <a:off x="787993" y="4306225"/>
          <a:ext cx="4999213" cy="6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7" tIns="72767" rIns="72767" bIns="727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LinkedIn</a:t>
          </a:r>
        </a:p>
      </dsp:txBody>
      <dsp:txXfrm>
        <a:off x="787993" y="4306225"/>
        <a:ext cx="4999213" cy="687566"/>
      </dsp:txXfrm>
    </dsp:sp>
    <dsp:sp modelId="{05BCD438-67FA-4699-8001-344E75299DEE}">
      <dsp:nvSpPr>
        <dsp:cNvPr id="0" name=""/>
        <dsp:cNvSpPr/>
      </dsp:nvSpPr>
      <dsp:spPr>
        <a:xfrm>
          <a:off x="5787207" y="4306225"/>
          <a:ext cx="5314457" cy="687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7" tIns="72767" rIns="72767" bIns="7276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https://tinyurl.com/uak32tg </a:t>
          </a:r>
        </a:p>
      </dsp:txBody>
      <dsp:txXfrm>
        <a:off x="5787207" y="4306225"/>
        <a:ext cx="5314457" cy="687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E0C2ED-6378-423B-B8B3-C223D8D048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969" y="-23811"/>
            <a:ext cx="11464032" cy="651033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B14E1D2-0ED3-4397-A5CB-98BA1EB0E153}"/>
              </a:ext>
            </a:extLst>
          </p:cNvPr>
          <p:cNvGrpSpPr/>
          <p:nvPr userDrawn="1"/>
        </p:nvGrpSpPr>
        <p:grpSpPr>
          <a:xfrm>
            <a:off x="-9524" y="-28574"/>
            <a:ext cx="5924550" cy="6515100"/>
            <a:chOff x="-9525" y="-9512"/>
            <a:chExt cx="6416715" cy="6496038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9B6CD718-66C9-42E2-88EC-8996AF6F51A6}"/>
                </a:ext>
              </a:extLst>
            </p:cNvPr>
            <p:cNvSpPr/>
            <p:nvPr userDrawn="1"/>
          </p:nvSpPr>
          <p:spPr bwMode="auto">
            <a:xfrm rot="10800000" flipH="1">
              <a:off x="-9525" y="-9512"/>
              <a:ext cx="6407190" cy="3238487"/>
            </a:xfrm>
            <a:custGeom>
              <a:avLst/>
              <a:gdLst>
                <a:gd name="connsiteX0" fmla="*/ 1668860 w 6675438"/>
                <a:gd name="connsiteY0" fmla="*/ 0 h 6995160"/>
                <a:gd name="connsiteX1" fmla="*/ 6675438 w 6675438"/>
                <a:gd name="connsiteY1" fmla="*/ 0 h 6995160"/>
                <a:gd name="connsiteX2" fmla="*/ 5006579 w 6675438"/>
                <a:gd name="connsiteY2" fmla="*/ 6995160 h 6995160"/>
                <a:gd name="connsiteX3" fmla="*/ 0 w 6675438"/>
                <a:gd name="connsiteY3" fmla="*/ 6995160 h 6995160"/>
                <a:gd name="connsiteX4" fmla="*/ 75 w 6675438"/>
                <a:gd name="connsiteY4" fmla="*/ 6994844 h 6995160"/>
                <a:gd name="connsiteX5" fmla="*/ 0 w 6675438"/>
                <a:gd name="connsiteY5" fmla="*/ 6994844 h 6995160"/>
                <a:gd name="connsiteX6" fmla="*/ 0 w 6675438"/>
                <a:gd name="connsiteY6" fmla="*/ 6880823 h 6995160"/>
                <a:gd name="connsiteX7" fmla="*/ 0 w 6675438"/>
                <a:gd name="connsiteY7" fmla="*/ 5966117 h 6995160"/>
                <a:gd name="connsiteX8" fmla="*/ 0 w 6675438"/>
                <a:gd name="connsiteY8" fmla="*/ 318 h 6995160"/>
                <a:gd name="connsiteX9" fmla="*/ 1668784 w 6675438"/>
                <a:gd name="connsiteY9" fmla="*/ 318 h 6995160"/>
                <a:gd name="connsiteX0" fmla="*/ 1668860 w 6675438"/>
                <a:gd name="connsiteY0" fmla="*/ 0 h 6995160"/>
                <a:gd name="connsiteX1" fmla="*/ 6675438 w 6675438"/>
                <a:gd name="connsiteY1" fmla="*/ 0 h 6995160"/>
                <a:gd name="connsiteX2" fmla="*/ 3013223 w 6675438"/>
                <a:gd name="connsiteY2" fmla="*/ 6995160 h 6995160"/>
                <a:gd name="connsiteX3" fmla="*/ 0 w 6675438"/>
                <a:gd name="connsiteY3" fmla="*/ 6995160 h 6995160"/>
                <a:gd name="connsiteX4" fmla="*/ 75 w 6675438"/>
                <a:gd name="connsiteY4" fmla="*/ 6994844 h 6995160"/>
                <a:gd name="connsiteX5" fmla="*/ 0 w 6675438"/>
                <a:gd name="connsiteY5" fmla="*/ 6994844 h 6995160"/>
                <a:gd name="connsiteX6" fmla="*/ 0 w 6675438"/>
                <a:gd name="connsiteY6" fmla="*/ 6880823 h 6995160"/>
                <a:gd name="connsiteX7" fmla="*/ 0 w 6675438"/>
                <a:gd name="connsiteY7" fmla="*/ 5966117 h 6995160"/>
                <a:gd name="connsiteX8" fmla="*/ 0 w 6675438"/>
                <a:gd name="connsiteY8" fmla="*/ 318 h 6995160"/>
                <a:gd name="connsiteX9" fmla="*/ 1668784 w 6675438"/>
                <a:gd name="connsiteY9" fmla="*/ 318 h 6995160"/>
                <a:gd name="connsiteX10" fmla="*/ 1668860 w 6675438"/>
                <a:gd name="connsiteY10" fmla="*/ 0 h 6995160"/>
                <a:gd name="connsiteX0" fmla="*/ 1668860 w 6675438"/>
                <a:gd name="connsiteY0" fmla="*/ 0 h 6995160"/>
                <a:gd name="connsiteX1" fmla="*/ 6675438 w 6675438"/>
                <a:gd name="connsiteY1" fmla="*/ 0 h 6995160"/>
                <a:gd name="connsiteX2" fmla="*/ 2829503 w 6675438"/>
                <a:gd name="connsiteY2" fmla="*/ 6985153 h 6995160"/>
                <a:gd name="connsiteX3" fmla="*/ 0 w 6675438"/>
                <a:gd name="connsiteY3" fmla="*/ 6995160 h 6995160"/>
                <a:gd name="connsiteX4" fmla="*/ 75 w 6675438"/>
                <a:gd name="connsiteY4" fmla="*/ 6994844 h 6995160"/>
                <a:gd name="connsiteX5" fmla="*/ 0 w 6675438"/>
                <a:gd name="connsiteY5" fmla="*/ 6994844 h 6995160"/>
                <a:gd name="connsiteX6" fmla="*/ 0 w 6675438"/>
                <a:gd name="connsiteY6" fmla="*/ 6880823 h 6995160"/>
                <a:gd name="connsiteX7" fmla="*/ 0 w 6675438"/>
                <a:gd name="connsiteY7" fmla="*/ 5966117 h 6995160"/>
                <a:gd name="connsiteX8" fmla="*/ 0 w 6675438"/>
                <a:gd name="connsiteY8" fmla="*/ 318 h 6995160"/>
                <a:gd name="connsiteX9" fmla="*/ 1668784 w 6675438"/>
                <a:gd name="connsiteY9" fmla="*/ 318 h 6995160"/>
                <a:gd name="connsiteX10" fmla="*/ 1668860 w 6675438"/>
                <a:gd name="connsiteY10" fmla="*/ 0 h 6995160"/>
                <a:gd name="connsiteX0" fmla="*/ 1668860 w 6363115"/>
                <a:gd name="connsiteY0" fmla="*/ 110081 h 7105241"/>
                <a:gd name="connsiteX1" fmla="*/ 6363115 w 6363115"/>
                <a:gd name="connsiteY1" fmla="*/ 0 h 7105241"/>
                <a:gd name="connsiteX2" fmla="*/ 2829503 w 6363115"/>
                <a:gd name="connsiteY2" fmla="*/ 7095234 h 7105241"/>
                <a:gd name="connsiteX3" fmla="*/ 0 w 6363115"/>
                <a:gd name="connsiteY3" fmla="*/ 7105241 h 7105241"/>
                <a:gd name="connsiteX4" fmla="*/ 75 w 6363115"/>
                <a:gd name="connsiteY4" fmla="*/ 7104925 h 7105241"/>
                <a:gd name="connsiteX5" fmla="*/ 0 w 6363115"/>
                <a:gd name="connsiteY5" fmla="*/ 7104925 h 7105241"/>
                <a:gd name="connsiteX6" fmla="*/ 0 w 6363115"/>
                <a:gd name="connsiteY6" fmla="*/ 6990904 h 7105241"/>
                <a:gd name="connsiteX7" fmla="*/ 0 w 6363115"/>
                <a:gd name="connsiteY7" fmla="*/ 6076198 h 7105241"/>
                <a:gd name="connsiteX8" fmla="*/ 0 w 6363115"/>
                <a:gd name="connsiteY8" fmla="*/ 110399 h 7105241"/>
                <a:gd name="connsiteX9" fmla="*/ 1668784 w 6363115"/>
                <a:gd name="connsiteY9" fmla="*/ 110399 h 7105241"/>
                <a:gd name="connsiteX10" fmla="*/ 1668860 w 6363115"/>
                <a:gd name="connsiteY10" fmla="*/ 110081 h 7105241"/>
                <a:gd name="connsiteX0" fmla="*/ 1668860 w 6363115"/>
                <a:gd name="connsiteY0" fmla="*/ 110081 h 7114667"/>
                <a:gd name="connsiteX1" fmla="*/ 6363115 w 6363115"/>
                <a:gd name="connsiteY1" fmla="*/ 0 h 7114667"/>
                <a:gd name="connsiteX2" fmla="*/ 2820585 w 6363115"/>
                <a:gd name="connsiteY2" fmla="*/ 7114667 h 7114667"/>
                <a:gd name="connsiteX3" fmla="*/ 0 w 6363115"/>
                <a:gd name="connsiteY3" fmla="*/ 7105241 h 7114667"/>
                <a:gd name="connsiteX4" fmla="*/ 75 w 6363115"/>
                <a:gd name="connsiteY4" fmla="*/ 7104925 h 7114667"/>
                <a:gd name="connsiteX5" fmla="*/ 0 w 6363115"/>
                <a:gd name="connsiteY5" fmla="*/ 7104925 h 7114667"/>
                <a:gd name="connsiteX6" fmla="*/ 0 w 6363115"/>
                <a:gd name="connsiteY6" fmla="*/ 6990904 h 7114667"/>
                <a:gd name="connsiteX7" fmla="*/ 0 w 6363115"/>
                <a:gd name="connsiteY7" fmla="*/ 6076198 h 7114667"/>
                <a:gd name="connsiteX8" fmla="*/ 0 w 6363115"/>
                <a:gd name="connsiteY8" fmla="*/ 110399 h 7114667"/>
                <a:gd name="connsiteX9" fmla="*/ 1668784 w 6363115"/>
                <a:gd name="connsiteY9" fmla="*/ 110399 h 7114667"/>
                <a:gd name="connsiteX10" fmla="*/ 1668860 w 6363115"/>
                <a:gd name="connsiteY10" fmla="*/ 110081 h 7114667"/>
                <a:gd name="connsiteX0" fmla="*/ 1668860 w 6436603"/>
                <a:gd name="connsiteY0" fmla="*/ 0 h 7004586"/>
                <a:gd name="connsiteX1" fmla="*/ 6436603 w 6436603"/>
                <a:gd name="connsiteY1" fmla="*/ 0 h 7004586"/>
                <a:gd name="connsiteX2" fmla="*/ 2820585 w 6436603"/>
                <a:gd name="connsiteY2" fmla="*/ 7004586 h 7004586"/>
                <a:gd name="connsiteX3" fmla="*/ 0 w 6436603"/>
                <a:gd name="connsiteY3" fmla="*/ 6995160 h 7004586"/>
                <a:gd name="connsiteX4" fmla="*/ 75 w 6436603"/>
                <a:gd name="connsiteY4" fmla="*/ 6994844 h 7004586"/>
                <a:gd name="connsiteX5" fmla="*/ 0 w 6436603"/>
                <a:gd name="connsiteY5" fmla="*/ 6994844 h 7004586"/>
                <a:gd name="connsiteX6" fmla="*/ 0 w 6436603"/>
                <a:gd name="connsiteY6" fmla="*/ 6880823 h 7004586"/>
                <a:gd name="connsiteX7" fmla="*/ 0 w 6436603"/>
                <a:gd name="connsiteY7" fmla="*/ 5966117 h 7004586"/>
                <a:gd name="connsiteX8" fmla="*/ 0 w 6436603"/>
                <a:gd name="connsiteY8" fmla="*/ 318 h 7004586"/>
                <a:gd name="connsiteX9" fmla="*/ 1668784 w 6436603"/>
                <a:gd name="connsiteY9" fmla="*/ 318 h 7004586"/>
                <a:gd name="connsiteX10" fmla="*/ 1668860 w 6436603"/>
                <a:gd name="connsiteY10" fmla="*/ 0 h 700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36603" h="7004586">
                  <a:moveTo>
                    <a:pt x="1668860" y="0"/>
                  </a:moveTo>
                  <a:lnTo>
                    <a:pt x="6436603" y="0"/>
                  </a:lnTo>
                  <a:lnTo>
                    <a:pt x="2820585" y="7004586"/>
                  </a:lnTo>
                  <a:lnTo>
                    <a:pt x="0" y="6995160"/>
                  </a:lnTo>
                  <a:cubicBezTo>
                    <a:pt x="25" y="6995055"/>
                    <a:pt x="50" y="6994949"/>
                    <a:pt x="75" y="6994844"/>
                  </a:cubicBezTo>
                  <a:lnTo>
                    <a:pt x="0" y="6994844"/>
                  </a:lnTo>
                  <a:lnTo>
                    <a:pt x="0" y="6880823"/>
                  </a:lnTo>
                  <a:lnTo>
                    <a:pt x="0" y="5966117"/>
                  </a:lnTo>
                  <a:lnTo>
                    <a:pt x="0" y="318"/>
                  </a:lnTo>
                  <a:lnTo>
                    <a:pt x="1668784" y="318"/>
                  </a:lnTo>
                  <a:cubicBezTo>
                    <a:pt x="1668809" y="212"/>
                    <a:pt x="1668835" y="106"/>
                    <a:pt x="1668860" y="0"/>
                  </a:cubicBezTo>
                  <a:close/>
                </a:path>
              </a:pathLst>
            </a:custGeom>
            <a:solidFill>
              <a:srgbClr val="75267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9C6702A3-E658-43A1-B2CE-8782E489D106}"/>
                </a:ext>
              </a:extLst>
            </p:cNvPr>
            <p:cNvSpPr/>
            <p:nvPr userDrawn="1"/>
          </p:nvSpPr>
          <p:spPr bwMode="auto">
            <a:xfrm>
              <a:off x="-1" y="3219452"/>
              <a:ext cx="6407191" cy="3267074"/>
            </a:xfrm>
            <a:custGeom>
              <a:avLst/>
              <a:gdLst>
                <a:gd name="connsiteX0" fmla="*/ 1668860 w 6675438"/>
                <a:gd name="connsiteY0" fmla="*/ 0 h 6995160"/>
                <a:gd name="connsiteX1" fmla="*/ 6675438 w 6675438"/>
                <a:gd name="connsiteY1" fmla="*/ 0 h 6995160"/>
                <a:gd name="connsiteX2" fmla="*/ 5006579 w 6675438"/>
                <a:gd name="connsiteY2" fmla="*/ 6995160 h 6995160"/>
                <a:gd name="connsiteX3" fmla="*/ 0 w 6675438"/>
                <a:gd name="connsiteY3" fmla="*/ 6995160 h 6995160"/>
                <a:gd name="connsiteX4" fmla="*/ 75 w 6675438"/>
                <a:gd name="connsiteY4" fmla="*/ 6994844 h 6995160"/>
                <a:gd name="connsiteX5" fmla="*/ 0 w 6675438"/>
                <a:gd name="connsiteY5" fmla="*/ 6994844 h 6995160"/>
                <a:gd name="connsiteX6" fmla="*/ 0 w 6675438"/>
                <a:gd name="connsiteY6" fmla="*/ 6880823 h 6995160"/>
                <a:gd name="connsiteX7" fmla="*/ 0 w 6675438"/>
                <a:gd name="connsiteY7" fmla="*/ 5966117 h 6995160"/>
                <a:gd name="connsiteX8" fmla="*/ 0 w 6675438"/>
                <a:gd name="connsiteY8" fmla="*/ 318 h 6995160"/>
                <a:gd name="connsiteX9" fmla="*/ 1668784 w 6675438"/>
                <a:gd name="connsiteY9" fmla="*/ 318 h 6995160"/>
                <a:gd name="connsiteX0" fmla="*/ 1668860 w 6675438"/>
                <a:gd name="connsiteY0" fmla="*/ 0 h 6995160"/>
                <a:gd name="connsiteX1" fmla="*/ 6675438 w 6675438"/>
                <a:gd name="connsiteY1" fmla="*/ 0 h 6995160"/>
                <a:gd name="connsiteX2" fmla="*/ 3013223 w 6675438"/>
                <a:gd name="connsiteY2" fmla="*/ 6995160 h 6995160"/>
                <a:gd name="connsiteX3" fmla="*/ 0 w 6675438"/>
                <a:gd name="connsiteY3" fmla="*/ 6995160 h 6995160"/>
                <a:gd name="connsiteX4" fmla="*/ 75 w 6675438"/>
                <a:gd name="connsiteY4" fmla="*/ 6994844 h 6995160"/>
                <a:gd name="connsiteX5" fmla="*/ 0 w 6675438"/>
                <a:gd name="connsiteY5" fmla="*/ 6994844 h 6995160"/>
                <a:gd name="connsiteX6" fmla="*/ 0 w 6675438"/>
                <a:gd name="connsiteY6" fmla="*/ 6880823 h 6995160"/>
                <a:gd name="connsiteX7" fmla="*/ 0 w 6675438"/>
                <a:gd name="connsiteY7" fmla="*/ 5966117 h 6995160"/>
                <a:gd name="connsiteX8" fmla="*/ 0 w 6675438"/>
                <a:gd name="connsiteY8" fmla="*/ 318 h 6995160"/>
                <a:gd name="connsiteX9" fmla="*/ 1668784 w 6675438"/>
                <a:gd name="connsiteY9" fmla="*/ 318 h 6995160"/>
                <a:gd name="connsiteX10" fmla="*/ 1668860 w 6675438"/>
                <a:gd name="connsiteY10" fmla="*/ 0 h 6995160"/>
                <a:gd name="connsiteX0" fmla="*/ 1668860 w 6675438"/>
                <a:gd name="connsiteY0" fmla="*/ 0 h 6995160"/>
                <a:gd name="connsiteX1" fmla="*/ 6675438 w 6675438"/>
                <a:gd name="connsiteY1" fmla="*/ 0 h 6995160"/>
                <a:gd name="connsiteX2" fmla="*/ 2829503 w 6675438"/>
                <a:gd name="connsiteY2" fmla="*/ 6985153 h 6995160"/>
                <a:gd name="connsiteX3" fmla="*/ 0 w 6675438"/>
                <a:gd name="connsiteY3" fmla="*/ 6995160 h 6995160"/>
                <a:gd name="connsiteX4" fmla="*/ 75 w 6675438"/>
                <a:gd name="connsiteY4" fmla="*/ 6994844 h 6995160"/>
                <a:gd name="connsiteX5" fmla="*/ 0 w 6675438"/>
                <a:gd name="connsiteY5" fmla="*/ 6994844 h 6995160"/>
                <a:gd name="connsiteX6" fmla="*/ 0 w 6675438"/>
                <a:gd name="connsiteY6" fmla="*/ 6880823 h 6995160"/>
                <a:gd name="connsiteX7" fmla="*/ 0 w 6675438"/>
                <a:gd name="connsiteY7" fmla="*/ 5966117 h 6995160"/>
                <a:gd name="connsiteX8" fmla="*/ 0 w 6675438"/>
                <a:gd name="connsiteY8" fmla="*/ 318 h 6995160"/>
                <a:gd name="connsiteX9" fmla="*/ 1668784 w 6675438"/>
                <a:gd name="connsiteY9" fmla="*/ 318 h 6995160"/>
                <a:gd name="connsiteX10" fmla="*/ 1668860 w 6675438"/>
                <a:gd name="connsiteY10" fmla="*/ 0 h 6995160"/>
                <a:gd name="connsiteX0" fmla="*/ 1668860 w 6363115"/>
                <a:gd name="connsiteY0" fmla="*/ 110081 h 7105241"/>
                <a:gd name="connsiteX1" fmla="*/ 6363115 w 6363115"/>
                <a:gd name="connsiteY1" fmla="*/ 0 h 7105241"/>
                <a:gd name="connsiteX2" fmla="*/ 2829503 w 6363115"/>
                <a:gd name="connsiteY2" fmla="*/ 7095234 h 7105241"/>
                <a:gd name="connsiteX3" fmla="*/ 0 w 6363115"/>
                <a:gd name="connsiteY3" fmla="*/ 7105241 h 7105241"/>
                <a:gd name="connsiteX4" fmla="*/ 75 w 6363115"/>
                <a:gd name="connsiteY4" fmla="*/ 7104925 h 7105241"/>
                <a:gd name="connsiteX5" fmla="*/ 0 w 6363115"/>
                <a:gd name="connsiteY5" fmla="*/ 7104925 h 7105241"/>
                <a:gd name="connsiteX6" fmla="*/ 0 w 6363115"/>
                <a:gd name="connsiteY6" fmla="*/ 6990904 h 7105241"/>
                <a:gd name="connsiteX7" fmla="*/ 0 w 6363115"/>
                <a:gd name="connsiteY7" fmla="*/ 6076198 h 7105241"/>
                <a:gd name="connsiteX8" fmla="*/ 0 w 6363115"/>
                <a:gd name="connsiteY8" fmla="*/ 110399 h 7105241"/>
                <a:gd name="connsiteX9" fmla="*/ 1668784 w 6363115"/>
                <a:gd name="connsiteY9" fmla="*/ 110399 h 7105241"/>
                <a:gd name="connsiteX10" fmla="*/ 1668860 w 6363115"/>
                <a:gd name="connsiteY10" fmla="*/ 110081 h 7105241"/>
                <a:gd name="connsiteX0" fmla="*/ 1668860 w 6363115"/>
                <a:gd name="connsiteY0" fmla="*/ 110081 h 7114667"/>
                <a:gd name="connsiteX1" fmla="*/ 6363115 w 6363115"/>
                <a:gd name="connsiteY1" fmla="*/ 0 h 7114667"/>
                <a:gd name="connsiteX2" fmla="*/ 2820585 w 6363115"/>
                <a:gd name="connsiteY2" fmla="*/ 7114667 h 7114667"/>
                <a:gd name="connsiteX3" fmla="*/ 0 w 6363115"/>
                <a:gd name="connsiteY3" fmla="*/ 7105241 h 7114667"/>
                <a:gd name="connsiteX4" fmla="*/ 75 w 6363115"/>
                <a:gd name="connsiteY4" fmla="*/ 7104925 h 7114667"/>
                <a:gd name="connsiteX5" fmla="*/ 0 w 6363115"/>
                <a:gd name="connsiteY5" fmla="*/ 7104925 h 7114667"/>
                <a:gd name="connsiteX6" fmla="*/ 0 w 6363115"/>
                <a:gd name="connsiteY6" fmla="*/ 6990904 h 7114667"/>
                <a:gd name="connsiteX7" fmla="*/ 0 w 6363115"/>
                <a:gd name="connsiteY7" fmla="*/ 6076198 h 7114667"/>
                <a:gd name="connsiteX8" fmla="*/ 0 w 6363115"/>
                <a:gd name="connsiteY8" fmla="*/ 110399 h 7114667"/>
                <a:gd name="connsiteX9" fmla="*/ 1668784 w 6363115"/>
                <a:gd name="connsiteY9" fmla="*/ 110399 h 7114667"/>
                <a:gd name="connsiteX10" fmla="*/ 1668860 w 6363115"/>
                <a:gd name="connsiteY10" fmla="*/ 110081 h 7114667"/>
                <a:gd name="connsiteX0" fmla="*/ 1668860 w 6436603"/>
                <a:gd name="connsiteY0" fmla="*/ 0 h 7004586"/>
                <a:gd name="connsiteX1" fmla="*/ 6436603 w 6436603"/>
                <a:gd name="connsiteY1" fmla="*/ 0 h 7004586"/>
                <a:gd name="connsiteX2" fmla="*/ 2820585 w 6436603"/>
                <a:gd name="connsiteY2" fmla="*/ 7004586 h 7004586"/>
                <a:gd name="connsiteX3" fmla="*/ 0 w 6436603"/>
                <a:gd name="connsiteY3" fmla="*/ 6995160 h 7004586"/>
                <a:gd name="connsiteX4" fmla="*/ 75 w 6436603"/>
                <a:gd name="connsiteY4" fmla="*/ 6994844 h 7004586"/>
                <a:gd name="connsiteX5" fmla="*/ 0 w 6436603"/>
                <a:gd name="connsiteY5" fmla="*/ 6994844 h 7004586"/>
                <a:gd name="connsiteX6" fmla="*/ 0 w 6436603"/>
                <a:gd name="connsiteY6" fmla="*/ 6880823 h 7004586"/>
                <a:gd name="connsiteX7" fmla="*/ 0 w 6436603"/>
                <a:gd name="connsiteY7" fmla="*/ 5966117 h 7004586"/>
                <a:gd name="connsiteX8" fmla="*/ 0 w 6436603"/>
                <a:gd name="connsiteY8" fmla="*/ 318 h 7004586"/>
                <a:gd name="connsiteX9" fmla="*/ 1668784 w 6436603"/>
                <a:gd name="connsiteY9" fmla="*/ 318 h 7004586"/>
                <a:gd name="connsiteX10" fmla="*/ 1668860 w 6436603"/>
                <a:gd name="connsiteY10" fmla="*/ 0 h 700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36603" h="7004586">
                  <a:moveTo>
                    <a:pt x="1668860" y="0"/>
                  </a:moveTo>
                  <a:lnTo>
                    <a:pt x="6436603" y="0"/>
                  </a:lnTo>
                  <a:lnTo>
                    <a:pt x="2820585" y="7004586"/>
                  </a:lnTo>
                  <a:lnTo>
                    <a:pt x="0" y="6995160"/>
                  </a:lnTo>
                  <a:cubicBezTo>
                    <a:pt x="25" y="6995055"/>
                    <a:pt x="50" y="6994949"/>
                    <a:pt x="75" y="6994844"/>
                  </a:cubicBezTo>
                  <a:lnTo>
                    <a:pt x="0" y="6994844"/>
                  </a:lnTo>
                  <a:lnTo>
                    <a:pt x="0" y="6880823"/>
                  </a:lnTo>
                  <a:lnTo>
                    <a:pt x="0" y="5966117"/>
                  </a:lnTo>
                  <a:lnTo>
                    <a:pt x="0" y="318"/>
                  </a:lnTo>
                  <a:lnTo>
                    <a:pt x="1668784" y="318"/>
                  </a:lnTo>
                  <a:cubicBezTo>
                    <a:pt x="1668809" y="212"/>
                    <a:pt x="1668835" y="106"/>
                    <a:pt x="1668860" y="0"/>
                  </a:cubicBezTo>
                  <a:close/>
                </a:path>
              </a:pathLst>
            </a:custGeom>
            <a:solidFill>
              <a:srgbClr val="74277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76AFC1-157C-483D-A09D-CD04BDFA2C35}"/>
              </a:ext>
            </a:extLst>
          </p:cNvPr>
          <p:cNvSpPr txBox="1"/>
          <p:nvPr userDrawn="1"/>
        </p:nvSpPr>
        <p:spPr>
          <a:xfrm>
            <a:off x="309424" y="2351813"/>
            <a:ext cx="46799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</a:rPr>
              <a:t>Power Platform</a:t>
            </a:r>
          </a:p>
          <a:p>
            <a:pPr algn="l"/>
            <a:r>
              <a:rPr lang="en-US" sz="5400" b="1" dirty="0">
                <a:solidFill>
                  <a:schemeClr val="bg1"/>
                </a:solidFill>
              </a:rPr>
              <a:t>Webinar Series</a:t>
            </a:r>
            <a:endParaRPr lang="en-US" sz="5400" b="1" dirty="0">
              <a:solidFill>
                <a:srgbClr val="3501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9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0" y="288135"/>
            <a:ext cx="11120021" cy="1325563"/>
          </a:xfrm>
        </p:spPr>
        <p:txBody>
          <a:bodyPr/>
          <a:lstStyle>
            <a:lvl1pPr>
              <a:defRPr>
                <a:solidFill>
                  <a:srgbClr val="74277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92" y="365125"/>
            <a:ext cx="11043822" cy="1325563"/>
          </a:xfrm>
        </p:spPr>
        <p:txBody>
          <a:bodyPr/>
          <a:lstStyle>
            <a:lvl1pPr>
              <a:defRPr>
                <a:solidFill>
                  <a:srgbClr val="74277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742775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1754913"/>
            <a:ext cx="5510213" cy="166199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74277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879604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E3D3B5-92B7-469A-8BF5-B933DD9611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53" y="1240634"/>
            <a:ext cx="9080828" cy="51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solidFill>
                  <a:srgbClr val="742775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solidFill>
                <a:srgbClr val="FFFFFF"/>
              </a:solidFill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75267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742775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74277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74277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39578B2-347C-4BF7-8FB7-34760D22A2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6000" y="6219000"/>
              <a:ext cx="912649" cy="3150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38FE86-9A17-4FA6-9AA1-5D369BBBC682}"/>
                  </a:ext>
                </a:extLst>
              </p:cNvPr>
              <p:cNvSpPr/>
              <p:nvPr userDrawn="1"/>
            </p:nvSpPr>
            <p:spPr>
              <a:xfrm>
                <a:off x="177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[Next session presenter]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1235430" cy="1325563"/>
          </a:xfrm>
        </p:spPr>
        <p:txBody>
          <a:bodyPr/>
          <a:lstStyle>
            <a:lvl1pPr>
              <a:defRPr>
                <a:solidFill>
                  <a:srgbClr val="74277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f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6A84C-947D-4343-B82D-9CD7CDE2394E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rgbClr val="732674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69FB94-8858-44F2-ACCB-3B44ABAF8EA2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74277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Platform Webinar Series</a:t>
            </a:r>
            <a:endParaRPr lang="en-IN" sz="1800" dirty="0">
              <a:solidFill>
                <a:srgbClr val="7427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BB03FBE-FA9E-4E75-B3AD-3247F521F1F6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476594"/>
            <a:ext cx="512827" cy="382421"/>
          </a:xfrm>
          <a:prstGeom prst="rect">
            <a:avLst/>
          </a:prstGeom>
        </p:spPr>
      </p:pic>
      <p:pic>
        <p:nvPicPr>
          <p:cNvPr id="26" name="Picture 25" descr="A picture containing clipart&#10;&#10;Description automatically generated">
            <a:extLst>
              <a:ext uri="{FF2B5EF4-FFF2-40B4-BE49-F238E27FC236}">
                <a16:creationId xmlns:a16="http://schemas.microsoft.com/office/drawing/2014/main" id="{23AB80C0-6E2F-4D7F-AB3E-FC7221583403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04" y="6465804"/>
            <a:ext cx="512828" cy="4057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89FF48-4DC0-4A06-B0A1-6B7B6E122317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001" y="6476382"/>
            <a:ext cx="503130" cy="403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78A42A-0F1E-46A4-8E9E-5C1ABF4DB66E}"/>
              </a:ext>
            </a:extLst>
          </p:cNvPr>
          <p:cNvSpPr txBox="1"/>
          <p:nvPr userDrawn="1"/>
        </p:nvSpPr>
        <p:spPr>
          <a:xfrm>
            <a:off x="3369277" y="6470359"/>
            <a:ext cx="520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@M365Ahmedabad    #m365ahmedabad</a:t>
            </a:r>
            <a:endParaRPr lang="en-IN" sz="1800" dirty="0">
              <a:solidFill>
                <a:srgbClr val="74277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apps/maker/canvas-apps/customize-list-form#save-and-publish-the-form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apps/maker/canvas-apps/connections-list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83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don't need to share the form—the form inherits permissions from the SharePoint list. When you're done customizing it, just </a:t>
            </a:r>
            <a:r>
              <a:rPr lang="en-US" dirty="0">
                <a:hlinkClick r:id="rId2"/>
              </a:rPr>
              <a:t>publish it back to SharePoint</a:t>
            </a:r>
            <a:r>
              <a:rPr lang="en-US" dirty="0"/>
              <a:t> so that others can use it.</a:t>
            </a:r>
          </a:p>
          <a:p>
            <a:r>
              <a:rPr lang="en-US" dirty="0"/>
              <a:t>Anyone with SharePoint permissions to manage, design, or edit the associated list.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C88C-7D1F-488D-A920-EF7B88C25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need to provide a permission on the App with whom you want to share the App.</a:t>
            </a:r>
          </a:p>
          <a:p>
            <a:endParaRPr lang="en-US" dirty="0"/>
          </a:p>
          <a:p>
            <a:r>
              <a:rPr lang="en-US" dirty="0"/>
              <a:t>Only App creators and co-owners can customize forms.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List Form Vs Power Apps Canvas App Forms</a:t>
            </a:r>
          </a:p>
        </p:txBody>
      </p:sp>
    </p:spTree>
    <p:extLst>
      <p:ext uri="{BB962C8B-B14F-4D97-AF65-F5344CB8AC3E}">
        <p14:creationId xmlns:p14="http://schemas.microsoft.com/office/powerpoint/2010/main" val="187182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041416"/>
            <a:ext cx="6400800" cy="2492990"/>
          </a:xfrm>
        </p:spPr>
        <p:txBody>
          <a:bodyPr/>
          <a:lstStyle/>
          <a:p>
            <a:r>
              <a:rPr lang="en-US" dirty="0"/>
              <a:t>Leave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C640-4C26-475B-BB76-5BB73A09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8" y="449583"/>
            <a:ext cx="11109364" cy="67887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Follow on all social Media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27C52C-1823-482D-A984-FE446799A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430708"/>
              </p:ext>
            </p:extLst>
          </p:nvPr>
        </p:nvGraphicFramePr>
        <p:xfrm>
          <a:off x="541318" y="1330036"/>
          <a:ext cx="11109364" cy="500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174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9D94-042C-40BE-B86E-1A7788CF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923916"/>
            <a:ext cx="5510213" cy="2492990"/>
          </a:xfrm>
        </p:spPr>
        <p:txBody>
          <a:bodyPr/>
          <a:lstStyle/>
          <a:p>
            <a:r>
              <a:rPr lang="en-US" dirty="0"/>
              <a:t>Power Apps and SharePoint better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2778-3A35-4CC9-8779-366B79A54C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Dhruvin Shah</a:t>
            </a:r>
          </a:p>
        </p:txBody>
      </p:sp>
    </p:spTree>
    <p:extLst>
      <p:ext uri="{BB962C8B-B14F-4D97-AF65-F5344CB8AC3E}">
        <p14:creationId xmlns:p14="http://schemas.microsoft.com/office/powerpoint/2010/main" val="17548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732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Dhruvin Shah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86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Power Platform Specialist and Office 365 Developer</a:t>
            </a:r>
          </a:p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Speaker | Author | YouTuber | Blogger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7923941" y="3429000"/>
            <a:ext cx="4575819" cy="2583201"/>
            <a:chOff x="7444546" y="3361450"/>
            <a:chExt cx="4661623" cy="258320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@Dhruvinshah16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444546" y="5222506"/>
              <a:ext cx="3466673" cy="722145"/>
              <a:chOff x="4970940" y="1709443"/>
              <a:chExt cx="2031350" cy="58149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1638061" cy="570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https://www.facebook.com/learn2All/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7" y="3960847"/>
              <a:ext cx="4050345" cy="420028"/>
              <a:chOff x="5563638" y="2765898"/>
              <a:chExt cx="2373362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https://tinyurl.com/uak32tg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dhruvinshah16@gmail.com</a:t>
                </a:r>
              </a:p>
            </p:txBody>
          </p:sp>
        </p:grp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22" y="2878457"/>
            <a:ext cx="6543953" cy="302728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I’m working as Power Platform Specialist (P Factor – Power BI, Power Apps, Power Automate and Power Virtual Agents) and Microsoft 365 Lead Binary Republik at Ahmedabad, Gujarat.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Very Active Blogger and YouTuber having 120+ Articles and 370+ Tech Videos. 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I’m Three(3) Times C# Corner MVP.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3" name="Picture 22" descr="A person standing posing for the camera&#10;&#10;Description automatically generated">
            <a:extLst>
              <a:ext uri="{FF2B5EF4-FFF2-40B4-BE49-F238E27FC236}">
                <a16:creationId xmlns:a16="http://schemas.microsoft.com/office/drawing/2014/main" id="{F456BFAB-8FAE-4AF0-A9E2-9F43A283F2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"/>
          <a:stretch/>
        </p:blipFill>
        <p:spPr>
          <a:xfrm>
            <a:off x="8460074" y="179058"/>
            <a:ext cx="2811794" cy="29429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C53F8-5917-4BC7-8390-6C624B63C8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651" y="1593255"/>
            <a:ext cx="11350349" cy="4431983"/>
          </a:xfrm>
        </p:spPr>
        <p:txBody>
          <a:bodyPr/>
          <a:lstStyle/>
          <a:p>
            <a:r>
              <a:rPr lang="en-US" sz="3200" dirty="0"/>
              <a:t>Customize a SharePoint List Form</a:t>
            </a:r>
          </a:p>
          <a:p>
            <a:r>
              <a:rPr lang="en-US" sz="3200" dirty="0"/>
              <a:t>Difference between SharePoint Form Customization vs Power Apps Canvas App</a:t>
            </a:r>
          </a:p>
          <a:p>
            <a:r>
              <a:rPr lang="en-US" sz="3200" dirty="0"/>
              <a:t>Develop Canvas App for Leave Management System</a:t>
            </a:r>
          </a:p>
          <a:p>
            <a:r>
              <a:rPr lang="en-US" sz="3200" dirty="0"/>
              <a:t>Develop New and Edit Form in Canvas App</a:t>
            </a:r>
          </a:p>
          <a:p>
            <a:r>
              <a:rPr lang="en-US" sz="3200" dirty="0"/>
              <a:t>Customize OOTB People Picker in Power Apps</a:t>
            </a:r>
          </a:p>
          <a:p>
            <a:r>
              <a:rPr lang="en-US" sz="3200" dirty="0"/>
              <a:t>Best Practice for Power Apps Grid Design</a:t>
            </a:r>
          </a:p>
          <a:p>
            <a:r>
              <a:rPr lang="en-US" sz="3200" dirty="0"/>
              <a:t>Permission Management in Power Apps forms</a:t>
            </a:r>
          </a:p>
          <a:p>
            <a:r>
              <a:rPr lang="en-US" sz="3200" dirty="0"/>
              <a:t>Deep Link Implementation in Power Apps Canvas App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826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40786"/>
            <a:ext cx="5510213" cy="2492990"/>
          </a:xfrm>
        </p:spPr>
        <p:txBody>
          <a:bodyPr/>
          <a:lstStyle/>
          <a:p>
            <a:r>
              <a:rPr lang="en-US" dirty="0"/>
              <a:t>Customize SharePoint List Form</a:t>
            </a:r>
          </a:p>
        </p:txBody>
      </p:sp>
    </p:spTree>
    <p:extLst>
      <p:ext uri="{BB962C8B-B14F-4D97-AF65-F5344CB8AC3E}">
        <p14:creationId xmlns:p14="http://schemas.microsoft.com/office/powerpoint/2010/main" val="3767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871783"/>
            <a:ext cx="7776029" cy="1661993"/>
          </a:xfrm>
        </p:spPr>
        <p:txBody>
          <a:bodyPr/>
          <a:lstStyle/>
          <a:p>
            <a:r>
              <a:rPr lang="en-US" dirty="0"/>
              <a:t>What is Canvas App?</a:t>
            </a:r>
          </a:p>
        </p:txBody>
      </p:sp>
    </p:spTree>
    <p:extLst>
      <p:ext uri="{BB962C8B-B14F-4D97-AF65-F5344CB8AC3E}">
        <p14:creationId xmlns:p14="http://schemas.microsoft.com/office/powerpoint/2010/main" val="134530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App in Power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98" y="1613698"/>
            <a:ext cx="1123543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 and build a business app from a canvas in Microsoft Power Apps without writing code in a traditional programming language such as C#. </a:t>
            </a:r>
          </a:p>
          <a:p>
            <a:r>
              <a:rPr lang="en-US" dirty="0"/>
              <a:t>Design the app by dragging and dropping elements onto a canvas, just as you would design a slide in PowerPoint. </a:t>
            </a:r>
          </a:p>
          <a:p>
            <a:r>
              <a:rPr lang="en-US" dirty="0"/>
              <a:t>Create Excel-like expressions for specifying logic and working with data. </a:t>
            </a:r>
          </a:p>
          <a:p>
            <a:r>
              <a:rPr lang="en-US" dirty="0"/>
              <a:t>Build apps that integrate business data from a </a:t>
            </a:r>
            <a:r>
              <a:rPr lang="en-US" dirty="0">
                <a:hlinkClick r:id="rId2"/>
              </a:rPr>
              <a:t>wide variety of Microsoft and third-party sources</a:t>
            </a:r>
            <a:r>
              <a:rPr lang="en-US" dirty="0"/>
              <a:t>. Share your app so that users can run it in a browser or on a mobile device, and embed your app so that users can run it in SharePoint, Power BI, or Teams.</a:t>
            </a:r>
          </a:p>
        </p:txBody>
      </p: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274" y="1190736"/>
            <a:ext cx="10293532" cy="2492990"/>
          </a:xfrm>
        </p:spPr>
        <p:txBody>
          <a:bodyPr/>
          <a:lstStyle/>
          <a:p>
            <a:r>
              <a:rPr lang="en-US" dirty="0"/>
              <a:t>Difference between </a:t>
            </a:r>
            <a:br>
              <a:rPr lang="en-US" dirty="0"/>
            </a:br>
            <a:r>
              <a:rPr lang="en-US" dirty="0"/>
              <a:t>Canvas App Vs SharePoint List Customization</a:t>
            </a:r>
          </a:p>
        </p:txBody>
      </p:sp>
    </p:spTree>
    <p:extLst>
      <p:ext uri="{BB962C8B-B14F-4D97-AF65-F5344CB8AC3E}">
        <p14:creationId xmlns:p14="http://schemas.microsoft.com/office/powerpoint/2010/main" val="48058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688F7-8D3F-46EB-890B-F80D59FAA0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be open only from the list where we created Form.</a:t>
            </a:r>
          </a:p>
          <a:p>
            <a:r>
              <a:rPr lang="en-US" dirty="0"/>
              <a:t>Customize a form if you want your users to manage data without leaving SharePoint (for example, in a desktop browser). </a:t>
            </a:r>
          </a:p>
          <a:p>
            <a:r>
              <a:rPr lang="en-US" dirty="0"/>
              <a:t>Can not customize a form in an environment other than the default environment in my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C88C-7D1F-488D-A920-EF7B88C252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form appear as an app in Power Apps Studio or Power Apps Mobile</a:t>
            </a:r>
          </a:p>
          <a:p>
            <a:r>
              <a:rPr lang="en-US" dirty="0"/>
              <a:t>Create an app if you want your users to manage data outside of SharePoint (for example, on a mobile device).</a:t>
            </a:r>
          </a:p>
          <a:p>
            <a:r>
              <a:rPr lang="en-US" dirty="0"/>
              <a:t>customize a form in an environment other than the default environment in my organization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List Form Vs Power Apps Canvas App Forms</a:t>
            </a:r>
          </a:p>
        </p:txBody>
      </p:sp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B72650908B44A92A28C5EACE99DFC" ma:contentTypeVersion="6" ma:contentTypeDescription="Create a new document." ma:contentTypeScope="" ma:versionID="231945c995bd0c72f616f4b628c2242b">
  <xsd:schema xmlns:xsd="http://www.w3.org/2001/XMLSchema" xmlns:xs="http://www.w3.org/2001/XMLSchema" xmlns:p="http://schemas.microsoft.com/office/2006/metadata/properties" xmlns:ns2="821cc263-c01d-4c2e-9441-1a3f8f09e993" targetNamespace="http://schemas.microsoft.com/office/2006/metadata/properties" ma:root="true" ma:fieldsID="495499f1bf34d9e00b4dff449c7d23a7" ns2:_="">
    <xsd:import namespace="821cc263-c01d-4c2e-9441-1a3f8f09e9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1cc263-c01d-4c2e-9441-1a3f8f09e9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2711E3-501D-4A89-82E8-5D0A6BCE5B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7A154C-99A8-4FE6-B999-077F745EA1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0554D9-4836-4A3E-B7A7-03A95391E9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1cc263-c01d-4c2e-9441-1a3f8f09e9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556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 Apps and SharePoint better together</vt:lpstr>
      <vt:lpstr>Dhruvin Shah</vt:lpstr>
      <vt:lpstr>PowerPoint Presentation</vt:lpstr>
      <vt:lpstr>Customize SharePoint List Form</vt:lpstr>
      <vt:lpstr>What is Canvas App?</vt:lpstr>
      <vt:lpstr>Canvas App in Power Apps</vt:lpstr>
      <vt:lpstr>Difference between  Canvas App Vs SharePoint List Customization</vt:lpstr>
      <vt:lpstr>Customize List Form Vs Power Apps Canvas App Forms</vt:lpstr>
      <vt:lpstr>Customize List Form Vs Power Apps Canvas App Forms</vt:lpstr>
      <vt:lpstr>Leave Management System</vt:lpstr>
      <vt:lpstr>Follow on all social Media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Dhruvin Shah</cp:lastModifiedBy>
  <cp:revision>112</cp:revision>
  <dcterms:created xsi:type="dcterms:W3CDTF">2020-01-05T10:52:53Z</dcterms:created>
  <dcterms:modified xsi:type="dcterms:W3CDTF">2020-08-21T01:33:33Z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0x01010052DB72650908B44A92A28C5EACE99DFC</vt:lpwstr>
  </property>
</Properties>
</file>