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4C863-CF63-8690-16BE-0DFCC831F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677EA-02DF-F816-7040-C807096DB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C2A3A-3915-93F6-AF52-E4C3EB1C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02A1-123F-44AC-AA5A-36BEEF032955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4AD90-D48B-5959-B908-92DAAF57E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F0C15-C21C-153C-CE0C-7E8E819D1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F86-DCFA-4155-8A70-B022FFE60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986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B95A-00A2-DA04-CDA2-8B0CED19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55EDE-8290-9680-698F-9428D2162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112DD-A093-0A94-21B5-6D9B4F66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02A1-123F-44AC-AA5A-36BEEF032955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C6654-F6F1-297F-A7E5-E9CE4454A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421F1-A5B3-F7E4-A363-5660B65B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F86-DCFA-4155-8A70-B022FFE60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648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CC00A7-EF26-FBF7-3D21-9F72B5AB4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C8DF1-4E23-3AB9-3E64-66094FC2F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78A4B-960A-6475-05B7-B6CA7259F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02A1-123F-44AC-AA5A-36BEEF032955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8AB5E-0753-6200-DC04-4E217B4AD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F57DB-95EF-BB1A-752E-56387E82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F86-DCFA-4155-8A70-B022FFE60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18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CB31-A2FE-70F3-3CF2-24AD2D66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FAD4C-CA15-14CE-B41F-A7F2B364C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707FF-6CA8-2AA8-E7EF-738117780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02A1-123F-44AC-AA5A-36BEEF032955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B719-3E67-8F99-93DF-6B90B9420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B544C-918D-A0F4-CCAA-B252953A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F86-DCFA-4155-8A70-B022FFE60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31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23804-830A-B32A-C893-AD97172F7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26AB0-305A-181D-61EC-7D621FA14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0B1C6-3FF9-D8A2-38D1-897E5A55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02A1-123F-44AC-AA5A-36BEEF032955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E7EF6-2408-2D38-1245-8EA04AC7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D0341-A901-0A66-2401-337EAA9B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F86-DCFA-4155-8A70-B022FFE60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70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02AA-DB83-4A9A-40CA-27F5007E2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1142B-B438-CBA5-575D-A3277BAB3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0E2BD-7F65-DA25-BC20-90CC8306A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D8E7B-AC80-DDC6-7551-862EB5F0C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02A1-123F-44AC-AA5A-36BEEF032955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5C5D0-5907-1499-2DDC-EF79E3867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697-2E1A-6E2D-3CE8-F3A667887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F86-DCFA-4155-8A70-B022FFE60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204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E16D-735C-82DA-CE12-FE760BB74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BB3C9-04BC-4F0D-A3E3-F58648E87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8D5A7-D7E2-5660-3F2F-A30F5C29E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E3814-E523-EE81-56F3-8B08AECE0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2D3C6-41B7-DC38-EA0F-8593D14E8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A7294-C518-A009-46A3-24797BD94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02A1-123F-44AC-AA5A-36BEEF032955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3C28C-76E0-4EF8-D233-19380781F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0E8F19-C696-D3AA-821E-60D222B94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F86-DCFA-4155-8A70-B022FFE60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83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18FBF-8A06-D6BB-126D-86BAFC61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686C9-3C08-F80D-B60C-7B1B5842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02A1-123F-44AC-AA5A-36BEEF032955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AAB1E0-935B-6320-26C9-8B69EECB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839D-6EED-E06C-1603-FE90C1FB2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F86-DCFA-4155-8A70-B022FFE60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22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35D03-2CF5-8F25-F78B-12993465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02A1-123F-44AC-AA5A-36BEEF032955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F99AFE-3DBB-0786-0980-6095E4E15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C1112-D0B3-2091-1883-78EE409B2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F86-DCFA-4155-8A70-B022FFE60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64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C2055-F760-1AE9-5DCB-FDEBD4609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D79A-AC9D-DAE9-E145-42A855491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1920B-08CB-41CB-A3E2-F3E8BCD46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C6146-1F72-1525-E9B4-4C408EBA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02A1-123F-44AC-AA5A-36BEEF032955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DCA10-A1F7-9F45-7011-67E8243D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84C0F-F573-F118-4699-FDC4CBC1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F86-DCFA-4155-8A70-B022FFE60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20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B69A-3FA5-959D-D351-7F96A96CF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166FC7-5ABF-71C5-8E0A-B961350C1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D4DC9-DD4E-6222-9D21-99F5AB593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A82FA-362F-EBDF-6588-F01F32BD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02A1-123F-44AC-AA5A-36BEEF032955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1CC71-AFA2-E769-2D80-5B0873356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FED3A-8BEE-A202-5956-6EE234B1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F86-DCFA-4155-8A70-B022FFE60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86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F5BA9C-7783-0C2E-48DC-AACE5AFA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E1EAC-A931-0C57-7386-6E5290ECA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2A1B8-FF38-B283-4E10-C74F5D9DE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B02A1-123F-44AC-AA5A-36BEEF032955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3ADF7-35EF-1FBD-439A-BCE4ACEE5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C7C57-81BB-208E-4C21-CBB63665F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97F86-DCFA-4155-8A70-B022FFE60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91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B6D39-0CDD-2B51-C066-59A3581D07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A11A3-6985-3C2D-9FC6-CA0DEAFC46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8407C-FCDF-6920-F574-2AC37AF9B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632"/>
            <a:ext cx="12191999" cy="689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25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D62666-31BC-A9EC-07B9-838F78D69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21"/>
            <a:ext cx="12192000" cy="694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6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CF95BD-EA1F-DA52-7D3C-CFF1AAFB1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616"/>
            <a:ext cx="12191999" cy="691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28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F1B035-4DC5-2398-A02C-87E1FB304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616"/>
            <a:ext cx="12191999" cy="691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22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C60049-F4DC-A429-09E4-0AD967BB4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95"/>
            <a:ext cx="12295163" cy="696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2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5279C6-0CA0-2D87-C7DE-5BBB7B883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272" y="-50952"/>
            <a:ext cx="12191999" cy="695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79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014 M shreyans</dc:creator>
  <cp:lastModifiedBy>014 M shreyans</cp:lastModifiedBy>
  <cp:revision>2</cp:revision>
  <dcterms:created xsi:type="dcterms:W3CDTF">2024-03-11T18:16:10Z</dcterms:created>
  <dcterms:modified xsi:type="dcterms:W3CDTF">2024-03-11T18:23:47Z</dcterms:modified>
</cp:coreProperties>
</file>