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6A0D-9F9D-48D3-9C76-4D8512527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3402" y="407894"/>
            <a:ext cx="8915399" cy="1205753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Advanced Digital 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F98CD-454E-4BF5-8989-4E9DEF32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323823"/>
            <a:ext cx="8915399" cy="1126283"/>
          </a:xfrm>
        </p:spPr>
        <p:txBody>
          <a:bodyPr/>
          <a:lstStyle/>
          <a:p>
            <a:r>
              <a:rPr lang="en-IN" dirty="0"/>
              <a:t>Submitted by- Dhruvit Tripathi</a:t>
            </a:r>
          </a:p>
          <a:p>
            <a:r>
              <a:rPr lang="en-IN" dirty="0"/>
              <a:t>Submitted to- </a:t>
            </a:r>
            <a:r>
              <a:rPr lang="en-IN" dirty="0" err="1"/>
              <a:t>Dr.</a:t>
            </a:r>
            <a:r>
              <a:rPr lang="en-IN" dirty="0"/>
              <a:t> Vijay </a:t>
            </a:r>
            <a:r>
              <a:rPr lang="en-IN" dirty="0" err="1"/>
              <a:t>Savani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BE5BE8-CCD9-49BD-9DFC-6602C7D3CCBB}"/>
              </a:ext>
            </a:extLst>
          </p:cNvPr>
          <p:cNvSpPr txBox="1">
            <a:spLocks/>
          </p:cNvSpPr>
          <p:nvPr/>
        </p:nvSpPr>
        <p:spPr>
          <a:xfrm>
            <a:off x="2589213" y="2297609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/>
              <a:t>Design Elevator on FSM</a:t>
            </a:r>
          </a:p>
          <a:p>
            <a:pPr algn="ctr"/>
            <a:r>
              <a:rPr lang="en-IN" dirty="0"/>
              <a:t>Using Verilog</a:t>
            </a:r>
          </a:p>
        </p:txBody>
      </p:sp>
    </p:spTree>
    <p:extLst>
      <p:ext uri="{BB962C8B-B14F-4D97-AF65-F5344CB8AC3E}">
        <p14:creationId xmlns:p14="http://schemas.microsoft.com/office/powerpoint/2010/main" val="288869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5E86-10D2-4EBE-BE6F-1DA8177A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5C94-57CE-40AC-821B-E57532B0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EA6B-AF84-4C74-8897-210CC01D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208125-6133-46C0-9B29-64B1A9B5C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9694" y="1905000"/>
            <a:ext cx="6100889" cy="451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2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A6EB-3B8A-4EC0-BEC1-87727550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1A1D43-DBF4-431B-B6D0-BD7F50B3B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271" y="2282090"/>
            <a:ext cx="6439458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401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1737</TotalTime>
  <Words>22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Advanced Digital System Design</vt:lpstr>
      <vt:lpstr>PowerPoint Presentation</vt:lpstr>
      <vt:lpstr>PowerPoint Presentation</vt:lpstr>
      <vt:lpstr>State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Digital System Design</dc:title>
  <dc:creator>dhruvit tripathi</dc:creator>
  <cp:lastModifiedBy>dhruvit tripathi</cp:lastModifiedBy>
  <cp:revision>4</cp:revision>
  <dcterms:created xsi:type="dcterms:W3CDTF">2023-10-18T11:58:01Z</dcterms:created>
  <dcterms:modified xsi:type="dcterms:W3CDTF">2023-10-20T08:32:12Z</dcterms:modified>
</cp:coreProperties>
</file>