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17831007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A38953-7C8D-4648-BB13-EEC8FBE6B4C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200726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3935924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197665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123775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8315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266742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65855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238641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265940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38953-7C8D-4648-BB13-EEC8FBE6B4CB}"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31508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A38953-7C8D-4648-BB13-EEC8FBE6B4C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325255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38953-7C8D-4648-BB13-EEC8FBE6B4CB}"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25591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38953-7C8D-4648-BB13-EEC8FBE6B4CB}"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186850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9A38953-7C8D-4648-BB13-EEC8FBE6B4CB}"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207324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A38953-7C8D-4648-BB13-EEC8FBE6B4C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45891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A38953-7C8D-4648-BB13-EEC8FBE6B4CB}"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D17D03-E9FF-4A48-A9CD-95DDDF90117B}" type="slidenum">
              <a:rPr lang="en-IN" smtClean="0"/>
              <a:t>‹#›</a:t>
            </a:fld>
            <a:endParaRPr lang="en-IN"/>
          </a:p>
        </p:txBody>
      </p:sp>
    </p:spTree>
    <p:extLst>
      <p:ext uri="{BB962C8B-B14F-4D97-AF65-F5344CB8AC3E}">
        <p14:creationId xmlns:p14="http://schemas.microsoft.com/office/powerpoint/2010/main" val="197372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A38953-7C8D-4648-BB13-EEC8FBE6B4CB}" type="datetimeFigureOut">
              <a:rPr lang="en-IN" smtClean="0"/>
              <a:t>26-02-2024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D17D03-E9FF-4A48-A9CD-95DDDF90117B}" type="slidenum">
              <a:rPr lang="en-IN" smtClean="0"/>
              <a:t>‹#›</a:t>
            </a:fld>
            <a:endParaRPr lang="en-IN"/>
          </a:p>
        </p:txBody>
      </p:sp>
    </p:spTree>
    <p:extLst>
      <p:ext uri="{BB962C8B-B14F-4D97-AF65-F5344CB8AC3E}">
        <p14:creationId xmlns:p14="http://schemas.microsoft.com/office/powerpoint/2010/main" val="29286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7650" y="1066800"/>
            <a:ext cx="11591926" cy="1457325"/>
          </a:xfrm>
        </p:spPr>
        <p:txBody>
          <a:bodyPr>
            <a:noAutofit/>
          </a:bodyPr>
          <a:lstStyle/>
          <a:p>
            <a:pPr algn="ctr"/>
            <a:r>
              <a:rPr lang="en-IN" sz="5400" b="1" dirty="0"/>
              <a:t>FutureScope : college prediction engine</a:t>
            </a:r>
          </a:p>
        </p:txBody>
      </p:sp>
      <p:sp>
        <p:nvSpPr>
          <p:cNvPr id="3" name="Subtitle 2"/>
          <p:cNvSpPr>
            <a:spLocks noGrp="1"/>
          </p:cNvSpPr>
          <p:nvPr>
            <p:ph type="subTitle" idx="1"/>
          </p:nvPr>
        </p:nvSpPr>
        <p:spPr>
          <a:xfrm>
            <a:off x="947651" y="3384195"/>
            <a:ext cx="10058400" cy="2302230"/>
          </a:xfrm>
        </p:spPr>
        <p:txBody>
          <a:bodyPr/>
          <a:lstStyle/>
          <a:p>
            <a:pPr algn="ctr"/>
            <a:r>
              <a:rPr lang="en-IN" sz="2400" dirty="0"/>
              <a:t>Internet and Web Programming  (BCSE404L)</a:t>
            </a:r>
          </a:p>
          <a:p>
            <a:pPr algn="ctr"/>
            <a:r>
              <a:rPr lang="en-IN" sz="2400" dirty="0"/>
              <a:t>Member 1 name – Dhruv pandey (21bce5560)</a:t>
            </a:r>
          </a:p>
          <a:p>
            <a:pPr algn="ctr"/>
            <a:r>
              <a:rPr lang="en-IN" sz="2400" dirty="0"/>
              <a:t>MEMBER 2 NAME – PRANSHU SHARMA (21BCE5003)</a:t>
            </a:r>
          </a:p>
          <a:p>
            <a:pPr algn="ctr"/>
            <a:r>
              <a:rPr lang="en-IN" sz="2400" dirty="0"/>
              <a:t>MEMBER 3 NAME – BAKLIWAL MANAV RUPESH (21BCE5375)</a:t>
            </a:r>
          </a:p>
          <a:p>
            <a:pPr algn="ctr"/>
            <a:endParaRPr lang="en-IN" dirty="0"/>
          </a:p>
          <a:p>
            <a:pPr algn="r"/>
            <a:endParaRPr lang="en-IN" dirty="0"/>
          </a:p>
          <a:p>
            <a:pPr algn="r"/>
            <a:endParaRPr lang="en-IN" dirty="0"/>
          </a:p>
        </p:txBody>
      </p:sp>
      <p:pic>
        <p:nvPicPr>
          <p:cNvPr id="7" name="Picture 6">
            <a:extLst>
              <a:ext uri="{FF2B5EF4-FFF2-40B4-BE49-F238E27FC236}">
                <a16:creationId xmlns:a16="http://schemas.microsoft.com/office/drawing/2014/main" id="{C20DCB81-BD66-D269-EE86-F4F029087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47588" y="723899"/>
            <a:ext cx="1152525" cy="1152525"/>
          </a:xfrm>
          <a:prstGeom prst="rect">
            <a:avLst/>
          </a:prstGeom>
        </p:spPr>
      </p:pic>
    </p:spTree>
    <p:extLst>
      <p:ext uri="{BB962C8B-B14F-4D97-AF65-F5344CB8AC3E}">
        <p14:creationId xmlns:p14="http://schemas.microsoft.com/office/powerpoint/2010/main" val="214708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64683"/>
            <a:ext cx="10058400" cy="1450757"/>
          </a:xfrm>
        </p:spPr>
        <p:txBody>
          <a:bodyPr/>
          <a:lstStyle/>
          <a:p>
            <a:r>
              <a:rPr lang="en-IN" dirty="0"/>
              <a:t>Software Technologies Used</a:t>
            </a:r>
          </a:p>
        </p:txBody>
      </p:sp>
      <p:sp>
        <p:nvSpPr>
          <p:cNvPr id="3" name="Content Placeholder 2"/>
          <p:cNvSpPr>
            <a:spLocks noGrp="1"/>
          </p:cNvSpPr>
          <p:nvPr>
            <p:ph idx="1"/>
          </p:nvPr>
        </p:nvSpPr>
        <p:spPr>
          <a:xfrm>
            <a:off x="941070" y="1615440"/>
            <a:ext cx="10058400" cy="4485397"/>
          </a:xfrm>
        </p:spPr>
        <p:txBody>
          <a:bodyPr>
            <a:noAutofit/>
          </a:bodyPr>
          <a:lstStyle/>
          <a:p>
            <a:pPr marL="0" indent="0">
              <a:lnSpc>
                <a:spcPct val="100000"/>
              </a:lnSpc>
              <a:buNone/>
            </a:pPr>
            <a:r>
              <a:rPr lang="en-IN" sz="1800" b="1" dirty="0"/>
              <a:t>      </a:t>
            </a:r>
            <a:r>
              <a:rPr lang="en-IN" sz="2000" b="1" dirty="0"/>
              <a:t>Back-end</a:t>
            </a:r>
            <a:r>
              <a:rPr lang="en-IN" sz="2000" dirty="0"/>
              <a:t>: </a:t>
            </a:r>
          </a:p>
          <a:p>
            <a:pPr lvl="1">
              <a:lnSpc>
                <a:spcPct val="100000"/>
              </a:lnSpc>
              <a:buFont typeface="Arial" panose="020B0604020202020204" pitchFamily="34" charset="0"/>
              <a:buChar char="•"/>
            </a:pPr>
            <a:r>
              <a:rPr lang="en-IN" u="sng" dirty="0"/>
              <a:t>Flask</a:t>
            </a:r>
            <a:r>
              <a:rPr lang="en-IN" dirty="0"/>
              <a:t>:</a:t>
            </a:r>
            <a:r>
              <a:rPr lang="en-US" dirty="0"/>
              <a:t> Flask, renowned as Python's lightweight and versatile web framework, empowers developers with its simplicity and extensibility, facilitating the creation of robust and scalable web applications with ease. </a:t>
            </a:r>
            <a:endParaRPr lang="en-US" sz="1800" dirty="0"/>
          </a:p>
          <a:p>
            <a:pPr lvl="1">
              <a:lnSpc>
                <a:spcPct val="100000"/>
              </a:lnSpc>
              <a:buFont typeface="Arial" panose="020B0604020202020204" pitchFamily="34" charset="0"/>
              <a:buChar char="•"/>
            </a:pPr>
            <a:r>
              <a:rPr lang="en-US" u="sng" dirty="0"/>
              <a:t>Machine Learning Model</a:t>
            </a:r>
            <a:r>
              <a:rPr lang="en-US" dirty="0"/>
              <a:t> : A machine learning model trained with </a:t>
            </a:r>
            <a:r>
              <a:rPr lang="en-US" dirty="0" err="1"/>
              <a:t>knn</a:t>
            </a:r>
            <a:r>
              <a:rPr lang="en-US" dirty="0"/>
              <a:t> (K </a:t>
            </a:r>
            <a:r>
              <a:rPr lang="en-US" dirty="0" err="1"/>
              <a:t>Neigbors</a:t>
            </a:r>
            <a:r>
              <a:rPr lang="en-US" dirty="0"/>
              <a:t> Classifier) making it a preferred choice for classification and regression tasks in data science. This Model uses dataset from </a:t>
            </a:r>
            <a:r>
              <a:rPr lang="en-US" b="1" i="1" u="sng" dirty="0"/>
              <a:t>Kaggle.</a:t>
            </a:r>
          </a:p>
          <a:p>
            <a:pPr marL="201168" lvl="1" indent="0">
              <a:lnSpc>
                <a:spcPct val="100000"/>
              </a:lnSpc>
              <a:buNone/>
            </a:pPr>
            <a:endParaRPr lang="en-US" dirty="0"/>
          </a:p>
          <a:p>
            <a:pPr marL="201168" lvl="1" indent="0">
              <a:lnSpc>
                <a:spcPct val="100000"/>
              </a:lnSpc>
              <a:buNone/>
            </a:pPr>
            <a:r>
              <a:rPr lang="en-US" sz="1800" b="1" dirty="0"/>
              <a:t>   Front-end:</a:t>
            </a:r>
          </a:p>
          <a:p>
            <a:pPr lvl="1">
              <a:lnSpc>
                <a:spcPct val="100000"/>
              </a:lnSpc>
              <a:buFont typeface="Arial" panose="020B0604020202020204" pitchFamily="34" charset="0"/>
              <a:buChar char="•"/>
            </a:pPr>
            <a:r>
              <a:rPr lang="en-US" u="sng" dirty="0"/>
              <a:t>Html</a:t>
            </a:r>
            <a:r>
              <a:rPr lang="en-US" dirty="0"/>
              <a:t>: HTML, the standard markup language for web pages, utilizes elements and tags to define structure and content, facilitating the creation of visually appealing and interactive online experiences.</a:t>
            </a:r>
          </a:p>
          <a:p>
            <a:pPr lvl="1">
              <a:lnSpc>
                <a:spcPct val="100000"/>
              </a:lnSpc>
              <a:buFont typeface="Arial" panose="020B0604020202020204" pitchFamily="34" charset="0"/>
              <a:buChar char="•"/>
            </a:pPr>
            <a:r>
              <a:rPr lang="en-US" dirty="0"/>
              <a:t> </a:t>
            </a:r>
            <a:r>
              <a:rPr lang="en-US" u="sng" dirty="0"/>
              <a:t>CSS</a:t>
            </a:r>
            <a:r>
              <a:rPr lang="en-US" dirty="0"/>
              <a:t>: CSS (Cascading Style Sheets) is the language used to style the presentation of HTML elements on web pages, allowing developers to control aspects such as layout, color, typography, and spacing, enhancing the visual appeal and usability of websites. Here we have used Bootstrap Framework for CSS,HTML.</a:t>
            </a:r>
          </a:p>
          <a:p>
            <a:pPr lvl="1">
              <a:lnSpc>
                <a:spcPct val="100000"/>
              </a:lnSpc>
              <a:buFont typeface="Arial" panose="020B0604020202020204" pitchFamily="34" charset="0"/>
              <a:buChar char="•"/>
            </a:pPr>
            <a:r>
              <a:rPr lang="en-US" u="sng" dirty="0"/>
              <a:t>JavaScript</a:t>
            </a:r>
            <a:r>
              <a:rPr lang="en-US" dirty="0"/>
              <a:t>: JavaScript is a versatile programming language primarily used for adding interactivity and dynamic behavior to web pages. It enables developers to create interactive elements, manipulate the DOM (Document Object Model), handle events, and communicate with servers, enhancing the user experience and functionality of web applications. Here we have used JavaScript for Input Form Validation.</a:t>
            </a:r>
          </a:p>
        </p:txBody>
      </p:sp>
    </p:spTree>
    <p:extLst>
      <p:ext uri="{BB962C8B-B14F-4D97-AF65-F5344CB8AC3E}">
        <p14:creationId xmlns:p14="http://schemas.microsoft.com/office/powerpoint/2010/main" val="398432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245" y="0"/>
            <a:ext cx="10131425" cy="1456267"/>
          </a:xfrm>
        </p:spPr>
        <p:txBody>
          <a:bodyPr/>
          <a:lstStyle/>
          <a:p>
            <a:r>
              <a:rPr lang="en-IN" dirty="0"/>
              <a:t>Overall Design</a:t>
            </a:r>
          </a:p>
        </p:txBody>
      </p:sp>
      <p:pic>
        <p:nvPicPr>
          <p:cNvPr id="12" name="Picture 11">
            <a:extLst>
              <a:ext uri="{FF2B5EF4-FFF2-40B4-BE49-F238E27FC236}">
                <a16:creationId xmlns:a16="http://schemas.microsoft.com/office/drawing/2014/main" id="{B6205858-035C-9EB7-48DA-E0C0B4F4E6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914" y="1318684"/>
            <a:ext cx="5603849" cy="2512482"/>
          </a:xfrm>
          <a:prstGeom prst="rect">
            <a:avLst/>
          </a:prstGeom>
        </p:spPr>
      </p:pic>
      <p:pic>
        <p:nvPicPr>
          <p:cNvPr id="14" name="Picture 13">
            <a:extLst>
              <a:ext uri="{FF2B5EF4-FFF2-40B4-BE49-F238E27FC236}">
                <a16:creationId xmlns:a16="http://schemas.microsoft.com/office/drawing/2014/main" id="{23EA2DE0-BC1C-3578-4FA7-780ECC48A5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5527" y="4067174"/>
            <a:ext cx="6000945" cy="2549525"/>
          </a:xfrm>
          <a:prstGeom prst="rect">
            <a:avLst/>
          </a:prstGeom>
        </p:spPr>
      </p:pic>
      <p:pic>
        <p:nvPicPr>
          <p:cNvPr id="16" name="Picture 15">
            <a:extLst>
              <a:ext uri="{FF2B5EF4-FFF2-40B4-BE49-F238E27FC236}">
                <a16:creationId xmlns:a16="http://schemas.microsoft.com/office/drawing/2014/main" id="{0B361894-8674-1DDE-91D0-32198478E3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5822" y="1355725"/>
            <a:ext cx="5703670" cy="2411940"/>
          </a:xfrm>
          <a:prstGeom prst="rect">
            <a:avLst/>
          </a:prstGeom>
        </p:spPr>
      </p:pic>
    </p:spTree>
    <p:extLst>
      <p:ext uri="{BB962C8B-B14F-4D97-AF65-F5344CB8AC3E}">
        <p14:creationId xmlns:p14="http://schemas.microsoft.com/office/powerpoint/2010/main" val="256237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81A4E-77CC-EA5D-934B-17967C6A9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32BF17-11E5-861F-36DA-D15457C42F2D}"/>
              </a:ext>
            </a:extLst>
          </p:cNvPr>
          <p:cNvSpPr>
            <a:spLocks noGrp="1"/>
          </p:cNvSpPr>
          <p:nvPr>
            <p:ph type="title"/>
          </p:nvPr>
        </p:nvSpPr>
        <p:spPr>
          <a:xfrm>
            <a:off x="495301" y="66675"/>
            <a:ext cx="10131425" cy="1456267"/>
          </a:xfrm>
        </p:spPr>
        <p:txBody>
          <a:bodyPr/>
          <a:lstStyle/>
          <a:p>
            <a:r>
              <a:rPr lang="en-IN" dirty="0"/>
              <a:t>Overall Design (Code)</a:t>
            </a:r>
          </a:p>
        </p:txBody>
      </p:sp>
      <p:pic>
        <p:nvPicPr>
          <p:cNvPr id="4" name="Picture 3">
            <a:extLst>
              <a:ext uri="{FF2B5EF4-FFF2-40B4-BE49-F238E27FC236}">
                <a16:creationId xmlns:a16="http://schemas.microsoft.com/office/drawing/2014/main" id="{E72A2928-57A6-951E-AC35-1F1BD8F606E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4176"/>
          <a:stretch/>
        </p:blipFill>
        <p:spPr>
          <a:xfrm>
            <a:off x="178357" y="1269308"/>
            <a:ext cx="4880273" cy="2935426"/>
          </a:xfrm>
          <a:prstGeom prst="rect">
            <a:avLst/>
          </a:prstGeom>
        </p:spPr>
      </p:pic>
      <p:pic>
        <p:nvPicPr>
          <p:cNvPr id="8" name="Picture 7">
            <a:extLst>
              <a:ext uri="{FF2B5EF4-FFF2-40B4-BE49-F238E27FC236}">
                <a16:creationId xmlns:a16="http://schemas.microsoft.com/office/drawing/2014/main" id="{A74D61C6-393E-A5BE-47D3-D9E252787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3112" y="1127713"/>
            <a:ext cx="5650531" cy="3077021"/>
          </a:xfrm>
          <a:prstGeom prst="rect">
            <a:avLst/>
          </a:prstGeom>
        </p:spPr>
      </p:pic>
      <p:pic>
        <p:nvPicPr>
          <p:cNvPr id="5" name="Picture 4">
            <a:extLst>
              <a:ext uri="{FF2B5EF4-FFF2-40B4-BE49-F238E27FC236}">
                <a16:creationId xmlns:a16="http://schemas.microsoft.com/office/drawing/2014/main" id="{9730DB98-B582-9412-872D-0BCA5B9C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7059" y="3960624"/>
            <a:ext cx="4907625" cy="2749549"/>
          </a:xfrm>
          <a:prstGeom prst="rect">
            <a:avLst/>
          </a:prstGeom>
        </p:spPr>
      </p:pic>
    </p:spTree>
    <p:extLst>
      <p:ext uri="{BB962C8B-B14F-4D97-AF65-F5344CB8AC3E}">
        <p14:creationId xmlns:p14="http://schemas.microsoft.com/office/powerpoint/2010/main" val="145986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Contribution</a:t>
            </a:r>
          </a:p>
        </p:txBody>
      </p:sp>
      <p:sp>
        <p:nvSpPr>
          <p:cNvPr id="3" name="Content Placeholder 2"/>
          <p:cNvSpPr>
            <a:spLocks noGrp="1"/>
          </p:cNvSpPr>
          <p:nvPr>
            <p:ph idx="1"/>
          </p:nvPr>
        </p:nvSpPr>
        <p:spPr>
          <a:xfrm>
            <a:off x="1069205" y="1937385"/>
            <a:ext cx="10436994" cy="4615314"/>
          </a:xfrm>
        </p:spPr>
        <p:txBody>
          <a:bodyPr>
            <a:normAutofit fontScale="92500" lnSpcReduction="20000"/>
          </a:bodyPr>
          <a:lstStyle/>
          <a:p>
            <a:pPr>
              <a:lnSpc>
                <a:spcPct val="150000"/>
              </a:lnSpc>
            </a:pPr>
            <a:r>
              <a:rPr lang="en-IN" sz="1800" u="sng" dirty="0"/>
              <a:t>Team leader &amp; UI Developer</a:t>
            </a:r>
            <a:r>
              <a:rPr lang="en-IN" sz="1800" dirty="0"/>
              <a:t>: </a:t>
            </a:r>
            <a:r>
              <a:rPr lang="en-IN" sz="1800" b="1" dirty="0"/>
              <a:t>Dhruv Pandey</a:t>
            </a:r>
            <a:r>
              <a:rPr lang="en-IN" sz="1800" dirty="0"/>
              <a:t>: </a:t>
            </a:r>
            <a:r>
              <a:rPr lang="en-US" sz="1800" dirty="0"/>
              <a:t>The frontend is built with basic HTML and CSS, where HTML defines content structure and CSS handles styling. Together, they create the visual representation of web pages. User input is sent to a trained ML model deployed on Flask, a lightweight web framework in Python.</a:t>
            </a:r>
          </a:p>
          <a:p>
            <a:pPr>
              <a:lnSpc>
                <a:spcPct val="150000"/>
              </a:lnSpc>
            </a:pPr>
            <a:r>
              <a:rPr lang="en-IN" sz="1800" u="sng" dirty="0"/>
              <a:t>Logic &amp; Program Developer </a:t>
            </a:r>
            <a:r>
              <a:rPr lang="en-IN" sz="1800" dirty="0"/>
              <a:t>: </a:t>
            </a:r>
            <a:r>
              <a:rPr lang="en-IN" sz="1800" b="1" dirty="0" err="1"/>
              <a:t>Bakliwal</a:t>
            </a:r>
            <a:r>
              <a:rPr lang="en-IN" sz="1800" b="1" dirty="0"/>
              <a:t> </a:t>
            </a:r>
            <a:r>
              <a:rPr lang="en-IN" sz="1800" b="1" dirty="0" err="1"/>
              <a:t>Manav</a:t>
            </a:r>
            <a:r>
              <a:rPr lang="en-IN" sz="1800" b="1" dirty="0"/>
              <a:t> </a:t>
            </a:r>
            <a:r>
              <a:rPr lang="en-IN" sz="1800" b="1" dirty="0" err="1"/>
              <a:t>Rupesh</a:t>
            </a:r>
            <a:r>
              <a:rPr lang="en-IN" sz="1800" b="1" dirty="0"/>
              <a:t> </a:t>
            </a:r>
            <a:r>
              <a:rPr lang="en-IN" sz="1800" dirty="0"/>
              <a:t>: </a:t>
            </a:r>
            <a:r>
              <a:rPr lang="en-US" sz="1800" dirty="0"/>
              <a:t>Data preprocessing involves identifying null values, selecting relevant features, and encoding labels in the dataset. Handling missing values often entails replacing them with the mean of the column values. Next, the dataset is split into training and testing sets to train machine learning models, which learn correlations in the training set and are evaluated for accuracy on the test set.</a:t>
            </a:r>
            <a:endParaRPr lang="en-IN" sz="1800" dirty="0"/>
          </a:p>
          <a:p>
            <a:pPr>
              <a:lnSpc>
                <a:spcPct val="150000"/>
              </a:lnSpc>
            </a:pPr>
            <a:r>
              <a:rPr lang="en-IN" sz="1800" u="sng" dirty="0"/>
              <a:t>Tester &amp; Document Writer </a:t>
            </a:r>
            <a:r>
              <a:rPr lang="en-IN" sz="1800" dirty="0"/>
              <a:t>: </a:t>
            </a:r>
            <a:r>
              <a:rPr lang="en-IN" sz="1800" b="1" dirty="0"/>
              <a:t>Pranshu Sharma </a:t>
            </a:r>
            <a:r>
              <a:rPr lang="en-IN" sz="1800" dirty="0"/>
              <a:t>: Contributed In Development and training of the ML model , Tested the project </a:t>
            </a:r>
            <a:r>
              <a:rPr lang="en-US" sz="1800" dirty="0"/>
              <a:t>Evaluation entails testing the Frontend interface and the Flask-deployed ML model with diverse user-input parameters. This process assesses Frontend responsiveness and layout, ensuring a smooth user experience, while also scrutinizing the ML model's predictive accuracy and effectiveness in processing inputs and delivering meaningful outcomes.</a:t>
            </a:r>
            <a:endParaRPr lang="en-IN" sz="1800" dirty="0"/>
          </a:p>
          <a:p>
            <a:endParaRPr lang="en-IN" dirty="0"/>
          </a:p>
          <a:p>
            <a:endParaRPr lang="en-IN" dirty="0"/>
          </a:p>
        </p:txBody>
      </p:sp>
    </p:spTree>
    <p:extLst>
      <p:ext uri="{BB962C8B-B14F-4D97-AF65-F5344CB8AC3E}">
        <p14:creationId xmlns:p14="http://schemas.microsoft.com/office/powerpoint/2010/main" val="104171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p:txBody>
          <a:bodyPr/>
          <a:lstStyle/>
          <a:p>
            <a:r>
              <a:rPr lang="en-US" b="1" dirty="0"/>
              <a:t>Dynamic Visualization</a:t>
            </a:r>
            <a:r>
              <a:rPr lang="en-US" dirty="0"/>
              <a:t>: Incorporate dynamic data visualization tools to present predictions and insights in a more interactive and engaging manner, such as interactive charts, graphs, and dashboards.</a:t>
            </a:r>
          </a:p>
          <a:p>
            <a:r>
              <a:rPr lang="en-US" b="1" dirty="0"/>
              <a:t>Real-time Data Integration</a:t>
            </a:r>
            <a:r>
              <a:rPr lang="en-US" dirty="0"/>
              <a:t>: Implement real-time data integration capabilities to continuously update the model with the latest placement data and student profiles, ensuring predictions remain accurate and relevant over time.</a:t>
            </a:r>
          </a:p>
          <a:p>
            <a:r>
              <a:rPr lang="en-US" b="1" dirty="0"/>
              <a:t>Integration with Career Resources</a:t>
            </a:r>
            <a:r>
              <a:rPr lang="en-US" dirty="0"/>
              <a:t>: Integrate the web app with career resources such as job boards, resume builders, interview preparation tools, and networking platforms to offer a comprehensive suite of services to students aiming for placements.</a:t>
            </a:r>
          </a:p>
          <a:p>
            <a:r>
              <a:rPr lang="en-US" b="1" dirty="0"/>
              <a:t>Mobile Optimization</a:t>
            </a:r>
            <a:r>
              <a:rPr lang="en-US" dirty="0"/>
              <a:t>: Ensure the web app is optimized for mobile devices to cater to the growing trend of mobile usage among students, enabling them to access placement predictions conveniently from their smartphones or tablets.</a:t>
            </a:r>
            <a:endParaRPr lang="en-IN" dirty="0"/>
          </a:p>
        </p:txBody>
      </p:sp>
    </p:spTree>
    <p:extLst>
      <p:ext uri="{BB962C8B-B14F-4D97-AF65-F5344CB8AC3E}">
        <p14:creationId xmlns:p14="http://schemas.microsoft.com/office/powerpoint/2010/main" val="4123142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183</TotalTime>
  <Words>632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FutureScope : college prediction engine</vt:lpstr>
      <vt:lpstr>Software Technologies Used</vt:lpstr>
      <vt:lpstr>Overall Design</vt:lpstr>
      <vt:lpstr>Overall Design (Code)</vt:lpstr>
      <vt:lpstr>TEAM Contribution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Scope : Campus Placement Predictive Engine</dc:title>
  <dc:creator>pranshu</dc:creator>
  <cp:lastModifiedBy>Dhruv Pandey</cp:lastModifiedBy>
  <cp:revision>28</cp:revision>
  <dcterms:created xsi:type="dcterms:W3CDTF">2024-02-25T14:25:14Z</dcterms:created>
  <dcterms:modified xsi:type="dcterms:W3CDTF">2024-02-26T10:37:08Z</dcterms:modified>
</cp:coreProperties>
</file>