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8" r:id="rId3"/>
    <p:sldId id="260" r:id="rId4"/>
    <p:sldId id="271" r:id="rId5"/>
    <p:sldId id="272" r:id="rId6"/>
    <p:sldId id="280" r:id="rId7"/>
    <p:sldId id="281" r:id="rId8"/>
    <p:sldId id="282" r:id="rId9"/>
    <p:sldId id="283" r:id="rId10"/>
    <p:sldId id="284" r:id="rId11"/>
    <p:sldId id="285" r:id="rId12"/>
  </p:sldIdLst>
  <p:sldSz cx="9144000" cy="5143500" type="screen16x9"/>
  <p:notesSz cx="6858000" cy="9144000"/>
  <p:embeddedFontLst>
    <p:embeddedFont>
      <p:font typeface="Bree Serif" panose="020B0604020202020204" charset="0"/>
      <p:regular r:id="rId14"/>
    </p:embeddedFont>
    <p:embeddedFont>
      <p:font typeface="Roboto Black" panose="02000000000000000000" pitchFamily="2" charset="0"/>
      <p:bold r:id="rId15"/>
      <p:boldItalic r:id="rId16"/>
    </p:embeddedFont>
    <p:embeddedFont>
      <p:font typeface="Roboto Light" panose="02000000000000000000" pitchFamily="2" charset="0"/>
      <p:regular r:id="rId17"/>
      <p:bold r:id="rId18"/>
      <p:italic r:id="rId19"/>
      <p:boldItalic r:id="rId20"/>
    </p:embeddedFont>
    <p:embeddedFont>
      <p:font typeface="Roboto Mono Thin"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6916CF-B14B-42A4-9008-177678D24978}">
  <a:tblStyle styleId="{8F6916CF-B14B-42A4-9008-177678D249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4" d="100"/>
          <a:sy n="84" d="100"/>
        </p:scale>
        <p:origin x="7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56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13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10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96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7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9"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ruvpandey928@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hruvpandey08/Netflix-Clon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s://netflix-clone-fed.netlify.ap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356768" y="463168"/>
            <a:ext cx="8230972" cy="11141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accent1"/>
                </a:solidFill>
              </a:rPr>
              <a:t>AICTE PROJECT SUBMISSION (IBM SkillsBuild)</a:t>
            </a:r>
            <a:br>
              <a:rPr lang="en-US" sz="2800" dirty="0">
                <a:solidFill>
                  <a:schemeClr val="accent1"/>
                </a:solidFill>
              </a:rPr>
            </a:br>
            <a:r>
              <a:rPr lang="en-US" sz="2000" dirty="0">
                <a:solidFill>
                  <a:schemeClr val="accent1"/>
                </a:solidFill>
              </a:rPr>
              <a:t>Front End Development : Clone Website/Application</a:t>
            </a:r>
            <a:endParaRPr sz="2800" dirty="0">
              <a:solidFill>
                <a:schemeClr val="accent1"/>
              </a:solidFill>
            </a:endParaRPr>
          </a:p>
        </p:txBody>
      </p:sp>
      <p:sp>
        <p:nvSpPr>
          <p:cNvPr id="6" name="TextBox 5">
            <a:extLst>
              <a:ext uri="{FF2B5EF4-FFF2-40B4-BE49-F238E27FC236}">
                <a16:creationId xmlns:a16="http://schemas.microsoft.com/office/drawing/2014/main" id="{0E0EBDDA-DEFE-D70B-B0B5-B25973BCED27}"/>
              </a:ext>
            </a:extLst>
          </p:cNvPr>
          <p:cNvSpPr txBox="1"/>
          <p:nvPr/>
        </p:nvSpPr>
        <p:spPr>
          <a:xfrm>
            <a:off x="434340" y="1649723"/>
            <a:ext cx="5768340" cy="3493777"/>
          </a:xfrm>
          <a:prstGeom prst="rect">
            <a:avLst/>
          </a:prstGeom>
          <a:noFill/>
        </p:spPr>
        <p:txBody>
          <a:bodyPr wrap="square" rtlCol="0">
            <a:spAutoFit/>
          </a:bodyPr>
          <a:lstStyle/>
          <a:p>
            <a:r>
              <a:rPr lang="en-US" sz="1600" dirty="0">
                <a:solidFill>
                  <a:schemeClr val="bg1"/>
                </a:solidFill>
              </a:rPr>
              <a:t>Student Details</a:t>
            </a:r>
          </a:p>
          <a:p>
            <a:endParaRPr lang="en-US" sz="1600" dirty="0">
              <a:solidFill>
                <a:schemeClr val="bg1"/>
              </a:solidFill>
            </a:endParaRPr>
          </a:p>
          <a:p>
            <a:pPr>
              <a:lnSpc>
                <a:spcPct val="150000"/>
              </a:lnSpc>
            </a:pPr>
            <a:r>
              <a:rPr lang="en-US" sz="1600" dirty="0">
                <a:solidFill>
                  <a:schemeClr val="bg1"/>
                </a:solidFill>
              </a:rPr>
              <a:t>Name – Dhruv Pandey</a:t>
            </a:r>
          </a:p>
          <a:p>
            <a:pPr>
              <a:lnSpc>
                <a:spcPct val="150000"/>
              </a:lnSpc>
            </a:pPr>
            <a:r>
              <a:rPr lang="en-US" sz="1600" dirty="0">
                <a:solidFill>
                  <a:schemeClr val="bg1"/>
                </a:solidFill>
              </a:rPr>
              <a:t>SkillsBuild Email – </a:t>
            </a:r>
            <a:r>
              <a:rPr lang="en-US" sz="1600" dirty="0">
                <a:solidFill>
                  <a:schemeClr val="bg1"/>
                </a:solidFill>
                <a:hlinkClick r:id="rId3"/>
              </a:rPr>
              <a:t>dhruvpandey928@gmail.com</a:t>
            </a:r>
            <a:endParaRPr lang="en-US" sz="1600" dirty="0">
              <a:solidFill>
                <a:schemeClr val="bg1"/>
              </a:solidFill>
            </a:endParaRPr>
          </a:p>
          <a:p>
            <a:pPr>
              <a:lnSpc>
                <a:spcPct val="150000"/>
              </a:lnSpc>
            </a:pPr>
            <a:r>
              <a:rPr lang="en-US" sz="1600" dirty="0">
                <a:solidFill>
                  <a:schemeClr val="bg1"/>
                </a:solidFill>
              </a:rPr>
              <a:t>SkillsBuild Organization – DGT </a:t>
            </a:r>
          </a:p>
          <a:p>
            <a:pPr>
              <a:lnSpc>
                <a:spcPct val="150000"/>
              </a:lnSpc>
            </a:pPr>
            <a:r>
              <a:rPr lang="en-US" sz="1600" dirty="0">
                <a:solidFill>
                  <a:schemeClr val="bg1"/>
                </a:solidFill>
              </a:rPr>
              <a:t>College Name – Vellore Institute of Technology, Chennai</a:t>
            </a:r>
          </a:p>
          <a:p>
            <a:pPr>
              <a:lnSpc>
                <a:spcPct val="150000"/>
              </a:lnSpc>
            </a:pPr>
            <a:r>
              <a:rPr lang="en-US" sz="1600" dirty="0">
                <a:solidFill>
                  <a:schemeClr val="bg1"/>
                </a:solidFill>
              </a:rPr>
              <a:t>College State – Tamil Nadu</a:t>
            </a:r>
          </a:p>
          <a:p>
            <a:pPr>
              <a:lnSpc>
                <a:spcPct val="150000"/>
              </a:lnSpc>
            </a:pPr>
            <a:r>
              <a:rPr lang="en-US" sz="1600" dirty="0">
                <a:solidFill>
                  <a:schemeClr val="bg1"/>
                </a:solidFill>
              </a:rPr>
              <a:t>Internship Domain – Front End Development</a:t>
            </a:r>
          </a:p>
          <a:p>
            <a:pPr>
              <a:lnSpc>
                <a:spcPct val="150000"/>
              </a:lnSpc>
            </a:pPr>
            <a:r>
              <a:rPr lang="en-US" sz="1600" dirty="0">
                <a:solidFill>
                  <a:schemeClr val="bg1"/>
                </a:solidFill>
              </a:rPr>
              <a:t>Internship Start Date – 12/06/2023</a:t>
            </a:r>
          </a:p>
          <a:p>
            <a:pPr>
              <a:lnSpc>
                <a:spcPct val="150000"/>
              </a:lnSpc>
            </a:pPr>
            <a:r>
              <a:rPr lang="en-US" sz="1600" dirty="0">
                <a:solidFill>
                  <a:schemeClr val="bg1"/>
                </a:solidFill>
              </a:rPr>
              <a:t>Internship End Date – 24/07/2023</a:t>
            </a:r>
            <a:endParaRPr lang="en-IN" sz="1800" dirty="0">
              <a:solidFill>
                <a:schemeClr val="bg1"/>
              </a:solidFill>
            </a:endParaRPr>
          </a:p>
        </p:txBody>
      </p:sp>
      <p:pic>
        <p:nvPicPr>
          <p:cNvPr id="10" name="Picture 9">
            <a:extLst>
              <a:ext uri="{FF2B5EF4-FFF2-40B4-BE49-F238E27FC236}">
                <a16:creationId xmlns:a16="http://schemas.microsoft.com/office/drawing/2014/main" id="{0B6B9B6C-CD4E-D8ED-FD79-DF695CF584B2}"/>
              </a:ext>
            </a:extLst>
          </p:cNvPr>
          <p:cNvPicPr>
            <a:picLocks noChangeAspect="1"/>
          </p:cNvPicPr>
          <p:nvPr/>
        </p:nvPicPr>
        <p:blipFill rotWithShape="1">
          <a:blip r:embed="rId4"/>
          <a:srcRect l="-1" r="-2481" b="2973"/>
          <a:stretch/>
        </p:blipFill>
        <p:spPr>
          <a:xfrm>
            <a:off x="6439534" y="1637929"/>
            <a:ext cx="2544445" cy="2963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Links</a:t>
            </a:r>
            <a:endParaRPr dirty="0">
              <a:solidFill>
                <a:srgbClr val="FFFFFF"/>
              </a:solidFill>
            </a:endParaRPr>
          </a:p>
        </p:txBody>
      </p:sp>
      <p:cxnSp>
        <p:nvCxnSpPr>
          <p:cNvPr id="1103" name="Google Shape;1103;p38"/>
          <p:cNvCxnSpPr>
            <a:cxnSpLocks/>
          </p:cNvCxnSpPr>
          <p:nvPr/>
        </p:nvCxnSpPr>
        <p:spPr>
          <a:xfrm>
            <a:off x="311700" y="124651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2AEDAB11-820C-6790-0438-3407DDE2C56D}"/>
              </a:ext>
            </a:extLst>
          </p:cNvPr>
          <p:cNvSpPr txBox="1"/>
          <p:nvPr/>
        </p:nvSpPr>
        <p:spPr>
          <a:xfrm>
            <a:off x="205740" y="1664173"/>
            <a:ext cx="5181600" cy="954107"/>
          </a:xfrm>
          <a:prstGeom prst="rect">
            <a:avLst/>
          </a:prstGeom>
          <a:noFill/>
        </p:spPr>
        <p:txBody>
          <a:bodyPr wrap="square">
            <a:spAutoFit/>
          </a:bodyPr>
          <a:lstStyle/>
          <a:p>
            <a:pPr algn="ctr"/>
            <a:r>
              <a:rPr lang="en-US" sz="1400" dirty="0">
                <a:solidFill>
                  <a:schemeClr val="bg1"/>
                </a:solidFill>
              </a:rPr>
              <a:t>GitHub Link : </a:t>
            </a:r>
            <a:r>
              <a:rPr lang="en-US" sz="1400" dirty="0">
                <a:solidFill>
                  <a:schemeClr val="bg1"/>
                </a:solidFill>
                <a:hlinkClick r:id="rId3"/>
              </a:rPr>
              <a:t>https://github.com/Dhruvpandey08/Netflix-Clone</a:t>
            </a:r>
            <a:endParaRPr lang="en-US" sz="1400" dirty="0">
              <a:solidFill>
                <a:schemeClr val="bg1"/>
              </a:solidFill>
            </a:endParaRPr>
          </a:p>
          <a:p>
            <a:endParaRPr lang="en-US" sz="1400" dirty="0">
              <a:solidFill>
                <a:schemeClr val="bg1"/>
              </a:solidFill>
            </a:endParaRPr>
          </a:p>
          <a:p>
            <a:r>
              <a:rPr lang="en-US" sz="1400" dirty="0">
                <a:solidFill>
                  <a:schemeClr val="bg1"/>
                </a:solidFill>
              </a:rPr>
              <a:t>  Live Link : https://netflix-clone-fed.netlify.app/</a:t>
            </a:r>
            <a:br>
              <a:rPr lang="en-US" sz="1400" dirty="0">
                <a:solidFill>
                  <a:schemeClr val="bg1"/>
                </a:solidFill>
              </a:rPr>
            </a:br>
            <a:endParaRPr lang="en-US" sz="1400" dirty="0">
              <a:solidFill>
                <a:schemeClr val="bg1"/>
              </a:solidFill>
            </a:endParaRPr>
          </a:p>
        </p:txBody>
      </p:sp>
    </p:spTree>
    <p:extLst>
      <p:ext uri="{BB962C8B-B14F-4D97-AF65-F5344CB8AC3E}">
        <p14:creationId xmlns:p14="http://schemas.microsoft.com/office/powerpoint/2010/main" val="175582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1798320" y="1798319"/>
            <a:ext cx="5433060" cy="11029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rgbClr val="FFFFFF"/>
                </a:solidFill>
                <a:latin typeface="+mj-lt"/>
              </a:rPr>
              <a:t>THANK</a:t>
            </a:r>
            <a:r>
              <a:rPr lang="en-US" dirty="0">
                <a:solidFill>
                  <a:srgbClr val="FFFFFF"/>
                </a:solidFill>
                <a:latin typeface="+mj-lt"/>
              </a:rPr>
              <a:t> YOU</a:t>
            </a:r>
            <a:endParaRPr dirty="0">
              <a:solidFill>
                <a:srgbClr val="FFFFFF"/>
              </a:solidFill>
              <a:latin typeface="+mj-lt"/>
            </a:endParaRPr>
          </a:p>
        </p:txBody>
      </p:sp>
    </p:spTree>
    <p:extLst>
      <p:ext uri="{BB962C8B-B14F-4D97-AF65-F5344CB8AC3E}">
        <p14:creationId xmlns:p14="http://schemas.microsoft.com/office/powerpoint/2010/main" val="290902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415124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Netflix Clone Website</a:t>
            </a:r>
            <a:endParaRPr sz="3000" dirty="0"/>
          </a:p>
        </p:txBody>
      </p:sp>
      <p:sp>
        <p:nvSpPr>
          <p:cNvPr id="263" name="Google Shape;263;p24"/>
          <p:cNvSpPr txBox="1">
            <a:spLocks noGrp="1"/>
          </p:cNvSpPr>
          <p:nvPr>
            <p:ph type="subTitle" idx="1"/>
          </p:nvPr>
        </p:nvSpPr>
        <p:spPr>
          <a:xfrm>
            <a:off x="4893700" y="2571750"/>
            <a:ext cx="3907400" cy="24117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chemeClr val="bg1"/>
                </a:solidFill>
                <a:effectLst/>
                <a:latin typeface="arial" panose="020B0604020202020204" pitchFamily="34" charset="0"/>
              </a:rPr>
              <a:t>Netflix is an American subscription video on-demand over-the-top streaming service owned and operated by Netflix, Inc. The service primarily distributes films and television series produced by the media company of the same name from various genres, and it is available internationally in multiple languages</a:t>
            </a:r>
            <a:endParaRPr sz="1600" dirty="0">
              <a:solidFill>
                <a:schemeClr val="bg1"/>
              </a:solidFill>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0913DBBB-E630-006E-72C8-0155463C1A7F}"/>
              </a:ext>
            </a:extLst>
          </p:cNvPr>
          <p:cNvPicPr>
            <a:picLocks noChangeAspect="1"/>
          </p:cNvPicPr>
          <p:nvPr/>
        </p:nvPicPr>
        <p:blipFill>
          <a:blip r:embed="rId3"/>
          <a:stretch>
            <a:fillRect/>
          </a:stretch>
        </p:blipFill>
        <p:spPr>
          <a:xfrm>
            <a:off x="792800" y="1880235"/>
            <a:ext cx="3581400" cy="1276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25120" y="1566542"/>
            <a:ext cx="394547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Project </a:t>
            </a:r>
            <a:r>
              <a:rPr lang="en-US" dirty="0"/>
              <a:t>Agenda</a:t>
            </a:r>
            <a:endParaRPr dirty="0">
              <a:solidFill>
                <a:srgbClr val="FFFFFF"/>
              </a:solidFill>
            </a:endParaRPr>
          </a:p>
        </p:txBody>
      </p:sp>
      <p:sp>
        <p:nvSpPr>
          <p:cNvPr id="297" name="Google Shape;297;p26"/>
          <p:cNvSpPr txBox="1">
            <a:spLocks noGrp="1"/>
          </p:cNvSpPr>
          <p:nvPr>
            <p:ph type="subTitle" idx="1"/>
          </p:nvPr>
        </p:nvSpPr>
        <p:spPr>
          <a:xfrm>
            <a:off x="4798567" y="2590553"/>
            <a:ext cx="3667141" cy="2232850"/>
          </a:xfrm>
          <a:prstGeom prst="rect">
            <a:avLst/>
          </a:prstGeom>
        </p:spPr>
        <p:txBody>
          <a:bodyPr spcFirstLastPara="1" wrap="square" lIns="91425" tIns="91425" rIns="91425" bIns="91425" anchor="t" anchorCtr="0">
            <a:noAutofit/>
          </a:bodyPr>
          <a:lstStyle/>
          <a:p>
            <a:pPr marL="114300" indent="0" algn="l"/>
            <a:r>
              <a:rPr lang="en-US" sz="1800" b="0" i="0" dirty="0">
                <a:solidFill>
                  <a:srgbClr val="D1D5DB"/>
                </a:solidFill>
                <a:effectLst/>
                <a:latin typeface="+mn-lt"/>
              </a:rPr>
              <a:t>Project Scope: The Netflix Clone project focuses on developing the Responsive  front-end of the application, using HTML, CSS, and JavaScript frameworks. </a:t>
            </a:r>
            <a:endParaRPr lang="en-US" sz="1200" b="0" i="0" dirty="0">
              <a:solidFill>
                <a:srgbClr val="D1D5DB"/>
              </a:solidFill>
              <a:effectLst/>
              <a:latin typeface="Söhne"/>
            </a:endParaRPr>
          </a:p>
        </p:txBody>
      </p:sp>
      <p:cxnSp>
        <p:nvCxnSpPr>
          <p:cNvPr id="298" name="Google Shape;298;p26"/>
          <p:cNvCxnSpPr>
            <a:cxnSpLocks/>
          </p:cNvCxnSpPr>
          <p:nvPr/>
        </p:nvCxnSpPr>
        <p:spPr>
          <a:xfrm>
            <a:off x="4825120" y="2185113"/>
            <a:ext cx="431888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Solution &amp; Presentation</a:t>
            </a:r>
            <a:endParaRPr dirty="0"/>
          </a:p>
        </p:txBody>
      </p:sp>
      <p:sp>
        <p:nvSpPr>
          <p:cNvPr id="1038" name="Google Shape;1038;p37"/>
          <p:cNvSpPr txBox="1">
            <a:spLocks noGrp="1"/>
          </p:cNvSpPr>
          <p:nvPr>
            <p:ph type="subTitle" idx="4294967295"/>
          </p:nvPr>
        </p:nvSpPr>
        <p:spPr>
          <a:xfrm>
            <a:off x="472440" y="1409700"/>
            <a:ext cx="5829300" cy="319379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mn-lt"/>
              </a:rPr>
              <a:t>Development Approach: The Netflix Clone was developed using a combination of modern front-end technologies such as Front-end: React.js, HTML, CSS, JavaScript</a:t>
            </a:r>
          </a:p>
          <a:p>
            <a:pPr marL="114300" indent="0" algn="l">
              <a:buNone/>
            </a:pPr>
            <a:endParaRPr lang="en-US" b="0" i="0" dirty="0">
              <a:solidFill>
                <a:srgbClr val="D1D5DB"/>
              </a:solidFill>
              <a:effectLst/>
              <a:latin typeface="+mn-lt"/>
            </a:endParaRPr>
          </a:p>
          <a:p>
            <a:pPr algn="l">
              <a:buFont typeface="Arial" panose="020B0604020202020204" pitchFamily="34" charset="0"/>
              <a:buChar char="•"/>
            </a:pPr>
            <a:r>
              <a:rPr lang="en-US" b="0" i="0" dirty="0">
                <a:solidFill>
                  <a:srgbClr val="D1D5DB"/>
                </a:solidFill>
                <a:effectLst/>
                <a:latin typeface="+mn-lt"/>
              </a:rPr>
              <a:t>User Interface Design: The application's user interface was designed to provide an intuitive and visually appealing experience, with a focus on easy navigation and seamless streaming.</a:t>
            </a:r>
          </a:p>
          <a:p>
            <a:pPr marL="0" lvl="0" indent="0" algn="ctr" rtl="0">
              <a:spcBef>
                <a:spcPts val="0"/>
              </a:spcBef>
              <a:spcAft>
                <a:spcPts val="1600"/>
              </a:spcAft>
              <a:buNone/>
            </a:pPr>
            <a:endParaRPr lang="en-IN" sz="1000" dirty="0">
              <a:solidFill>
                <a:srgbClr val="FFFFFF"/>
              </a:solidFill>
            </a:endParaRPr>
          </a:p>
        </p:txBody>
      </p:sp>
      <p:cxnSp>
        <p:nvCxnSpPr>
          <p:cNvPr id="1061" name="Google Shape;1061;p37"/>
          <p:cNvCxnSpPr/>
          <p:nvPr/>
        </p:nvCxnSpPr>
        <p:spPr>
          <a:xfrm>
            <a:off x="311700" y="125115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Target Audience</a:t>
            </a:r>
            <a:endParaRPr dirty="0">
              <a:solidFill>
                <a:srgbClr val="FFFFFF"/>
              </a:solidFill>
            </a:endParaRPr>
          </a:p>
        </p:txBody>
      </p:sp>
      <p:cxnSp>
        <p:nvCxnSpPr>
          <p:cNvPr id="1103" name="Google Shape;1103;p38"/>
          <p:cNvCxnSpPr/>
          <p:nvPr/>
        </p:nvCxnSpPr>
        <p:spPr>
          <a:xfrm>
            <a:off x="382918" y="127699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A0677725-8FEC-B17E-71A8-13AC6C14895C}"/>
              </a:ext>
            </a:extLst>
          </p:cNvPr>
          <p:cNvSpPr txBox="1"/>
          <p:nvPr/>
        </p:nvSpPr>
        <p:spPr>
          <a:xfrm>
            <a:off x="1029988" y="1691011"/>
            <a:ext cx="6954227" cy="1077218"/>
          </a:xfrm>
          <a:prstGeom prst="rect">
            <a:avLst/>
          </a:prstGeom>
          <a:noFill/>
        </p:spPr>
        <p:txBody>
          <a:bodyPr wrap="square" rtlCol="0">
            <a:spAutoFit/>
          </a:bodyPr>
          <a:lstStyle/>
          <a:p>
            <a:r>
              <a:rPr lang="en-US" sz="1600" b="0" i="0" dirty="0">
                <a:solidFill>
                  <a:srgbClr val="D1D5DB"/>
                </a:solidFill>
                <a:effectLst/>
                <a:latin typeface="+mn-lt"/>
              </a:rPr>
              <a:t>End Users: The target audience for the Netflix Clone includes individuals who enjoy streaming movies and TV shows online. The application caters to various age groups and interests, making it suitable for a wide range of viewers.</a:t>
            </a:r>
            <a:endParaRPr lang="en-IN" sz="1600" dirty="0">
              <a:latin typeface="+mn-lt"/>
            </a:endParaRPr>
          </a:p>
        </p:txBody>
      </p:sp>
      <p:grpSp>
        <p:nvGrpSpPr>
          <p:cNvPr id="1259" name="Google Shape;1929;p47">
            <a:extLst>
              <a:ext uri="{FF2B5EF4-FFF2-40B4-BE49-F238E27FC236}">
                <a16:creationId xmlns:a16="http://schemas.microsoft.com/office/drawing/2014/main" id="{F60405B1-31A4-E944-5366-24E175A17A2B}"/>
              </a:ext>
            </a:extLst>
          </p:cNvPr>
          <p:cNvGrpSpPr/>
          <p:nvPr/>
        </p:nvGrpSpPr>
        <p:grpSpPr>
          <a:xfrm>
            <a:off x="3321861" y="2896077"/>
            <a:ext cx="2078182" cy="1366558"/>
            <a:chOff x="235800" y="830650"/>
            <a:chExt cx="6978450" cy="4588844"/>
          </a:xfrm>
        </p:grpSpPr>
        <p:sp>
          <p:nvSpPr>
            <p:cNvPr id="1260" name="Google Shape;1930;p47">
              <a:extLst>
                <a:ext uri="{FF2B5EF4-FFF2-40B4-BE49-F238E27FC236}">
                  <a16:creationId xmlns:a16="http://schemas.microsoft.com/office/drawing/2014/main" id="{9C4056C6-8AF3-85CB-1881-9B02C452D792}"/>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931;p47">
              <a:extLst>
                <a:ext uri="{FF2B5EF4-FFF2-40B4-BE49-F238E27FC236}">
                  <a16:creationId xmlns:a16="http://schemas.microsoft.com/office/drawing/2014/main" id="{64AB462C-9403-4C21-9ED4-9536EBAF2277}"/>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932;p47">
              <a:extLst>
                <a:ext uri="{FF2B5EF4-FFF2-40B4-BE49-F238E27FC236}">
                  <a16:creationId xmlns:a16="http://schemas.microsoft.com/office/drawing/2014/main" id="{678D524A-E99F-6918-CEE1-68F8EF881820}"/>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933;p47">
              <a:extLst>
                <a:ext uri="{FF2B5EF4-FFF2-40B4-BE49-F238E27FC236}">
                  <a16:creationId xmlns:a16="http://schemas.microsoft.com/office/drawing/2014/main" id="{7076DAB9-CC3A-B244-C77C-3E2418E1743B}"/>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934;p47">
              <a:extLst>
                <a:ext uri="{FF2B5EF4-FFF2-40B4-BE49-F238E27FC236}">
                  <a16:creationId xmlns:a16="http://schemas.microsoft.com/office/drawing/2014/main" id="{056ADEE0-CFC8-AE89-7591-969A0B2FF599}"/>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935;p47">
              <a:extLst>
                <a:ext uri="{FF2B5EF4-FFF2-40B4-BE49-F238E27FC236}">
                  <a16:creationId xmlns:a16="http://schemas.microsoft.com/office/drawing/2014/main" id="{6292DC55-3F44-A7B9-A40D-FB20E1DFE735}"/>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3509;p47">
            <a:extLst>
              <a:ext uri="{FF2B5EF4-FFF2-40B4-BE49-F238E27FC236}">
                <a16:creationId xmlns:a16="http://schemas.microsoft.com/office/drawing/2014/main" id="{74EC7BEA-D06B-4C7D-4B8E-C4B45A73A4D3}"/>
              </a:ext>
            </a:extLst>
          </p:cNvPr>
          <p:cNvGrpSpPr/>
          <p:nvPr/>
        </p:nvGrpSpPr>
        <p:grpSpPr>
          <a:xfrm>
            <a:off x="6034515" y="3051182"/>
            <a:ext cx="2590840" cy="1380235"/>
            <a:chOff x="233350" y="949250"/>
            <a:chExt cx="7137300" cy="3802300"/>
          </a:xfrm>
        </p:grpSpPr>
        <p:sp>
          <p:nvSpPr>
            <p:cNvPr id="1267" name="Google Shape;3510;p47">
              <a:extLst>
                <a:ext uri="{FF2B5EF4-FFF2-40B4-BE49-F238E27FC236}">
                  <a16:creationId xmlns:a16="http://schemas.microsoft.com/office/drawing/2014/main" id="{928E3BA7-81C7-6359-506E-EC874C6A0924}"/>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511;p47">
              <a:extLst>
                <a:ext uri="{FF2B5EF4-FFF2-40B4-BE49-F238E27FC236}">
                  <a16:creationId xmlns:a16="http://schemas.microsoft.com/office/drawing/2014/main" id="{300C9869-14AB-4000-B147-796EE11E6173}"/>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512;p47">
              <a:extLst>
                <a:ext uri="{FF2B5EF4-FFF2-40B4-BE49-F238E27FC236}">
                  <a16:creationId xmlns:a16="http://schemas.microsoft.com/office/drawing/2014/main" id="{2A5B9E92-5640-A185-A3F1-5B6D7CCA37BE}"/>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513;p47">
              <a:extLst>
                <a:ext uri="{FF2B5EF4-FFF2-40B4-BE49-F238E27FC236}">
                  <a16:creationId xmlns:a16="http://schemas.microsoft.com/office/drawing/2014/main" id="{CEDF6546-383E-B3CD-39E4-4F98D2FA0A8C}"/>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514;p47">
              <a:extLst>
                <a:ext uri="{FF2B5EF4-FFF2-40B4-BE49-F238E27FC236}">
                  <a16:creationId xmlns:a16="http://schemas.microsoft.com/office/drawing/2014/main" id="{692544F5-8340-5F31-68D4-B1F35314C298}"/>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515;p47">
              <a:extLst>
                <a:ext uri="{FF2B5EF4-FFF2-40B4-BE49-F238E27FC236}">
                  <a16:creationId xmlns:a16="http://schemas.microsoft.com/office/drawing/2014/main" id="{3EB636BE-CACC-3B27-203D-C98CA4769544}"/>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516;p47">
              <a:extLst>
                <a:ext uri="{FF2B5EF4-FFF2-40B4-BE49-F238E27FC236}">
                  <a16:creationId xmlns:a16="http://schemas.microsoft.com/office/drawing/2014/main" id="{147FB7E1-A6B1-B123-C003-EB4796B95E89}"/>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517;p47">
              <a:extLst>
                <a:ext uri="{FF2B5EF4-FFF2-40B4-BE49-F238E27FC236}">
                  <a16:creationId xmlns:a16="http://schemas.microsoft.com/office/drawing/2014/main" id="{AF5AFA30-64C9-FFEF-70EF-45F67358392A}"/>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518;p47">
              <a:extLst>
                <a:ext uri="{FF2B5EF4-FFF2-40B4-BE49-F238E27FC236}">
                  <a16:creationId xmlns:a16="http://schemas.microsoft.com/office/drawing/2014/main" id="{DC8E3C13-9E4D-C31B-622D-EE95ACF54657}"/>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519;p47">
              <a:extLst>
                <a:ext uri="{FF2B5EF4-FFF2-40B4-BE49-F238E27FC236}">
                  <a16:creationId xmlns:a16="http://schemas.microsoft.com/office/drawing/2014/main" id="{9BEEFAFD-FA05-86E3-7A08-3ED5EC8EB97B}"/>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3520;p47">
              <a:extLst>
                <a:ext uri="{FF2B5EF4-FFF2-40B4-BE49-F238E27FC236}">
                  <a16:creationId xmlns:a16="http://schemas.microsoft.com/office/drawing/2014/main" id="{6C27536E-4EF8-BECC-2723-94A3A117954F}"/>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521;p47">
              <a:extLst>
                <a:ext uri="{FF2B5EF4-FFF2-40B4-BE49-F238E27FC236}">
                  <a16:creationId xmlns:a16="http://schemas.microsoft.com/office/drawing/2014/main" id="{8E54FAD8-5E98-0BBA-2FD1-3846D06387A7}"/>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522;p47">
              <a:extLst>
                <a:ext uri="{FF2B5EF4-FFF2-40B4-BE49-F238E27FC236}">
                  <a16:creationId xmlns:a16="http://schemas.microsoft.com/office/drawing/2014/main" id="{EF2634A0-192F-03CA-458F-B7675F7E4C55}"/>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523;p47">
              <a:extLst>
                <a:ext uri="{FF2B5EF4-FFF2-40B4-BE49-F238E27FC236}">
                  <a16:creationId xmlns:a16="http://schemas.microsoft.com/office/drawing/2014/main" id="{39721526-5FE2-D509-7029-BF649BBE3077}"/>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524;p47">
              <a:extLst>
                <a:ext uri="{FF2B5EF4-FFF2-40B4-BE49-F238E27FC236}">
                  <a16:creationId xmlns:a16="http://schemas.microsoft.com/office/drawing/2014/main" id="{BAA50422-6C3E-F4EE-2129-798576ADB432}"/>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525;p47">
              <a:extLst>
                <a:ext uri="{FF2B5EF4-FFF2-40B4-BE49-F238E27FC236}">
                  <a16:creationId xmlns:a16="http://schemas.microsoft.com/office/drawing/2014/main" id="{8F0C6B44-7EB9-CA06-CA84-CC6AD0390F7D}"/>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526;p47">
              <a:extLst>
                <a:ext uri="{FF2B5EF4-FFF2-40B4-BE49-F238E27FC236}">
                  <a16:creationId xmlns:a16="http://schemas.microsoft.com/office/drawing/2014/main" id="{BA7F095F-4C37-9250-9831-937C9E309684}"/>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527;p47">
              <a:extLst>
                <a:ext uri="{FF2B5EF4-FFF2-40B4-BE49-F238E27FC236}">
                  <a16:creationId xmlns:a16="http://schemas.microsoft.com/office/drawing/2014/main" id="{BB97176D-921E-2B0C-CA8E-546B0C7F9A96}"/>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3528;p47">
              <a:extLst>
                <a:ext uri="{FF2B5EF4-FFF2-40B4-BE49-F238E27FC236}">
                  <a16:creationId xmlns:a16="http://schemas.microsoft.com/office/drawing/2014/main" id="{0D78679F-C5AE-9602-7FFC-FEDF0A1DC9B0}"/>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529;p47">
              <a:extLst>
                <a:ext uri="{FF2B5EF4-FFF2-40B4-BE49-F238E27FC236}">
                  <a16:creationId xmlns:a16="http://schemas.microsoft.com/office/drawing/2014/main" id="{C894C302-7CC8-6ACA-1610-3DA2249FE8FA}"/>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530;p47">
              <a:extLst>
                <a:ext uri="{FF2B5EF4-FFF2-40B4-BE49-F238E27FC236}">
                  <a16:creationId xmlns:a16="http://schemas.microsoft.com/office/drawing/2014/main" id="{75C9577E-F053-F4A0-0BAF-90E756602AA5}"/>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531;p47">
              <a:extLst>
                <a:ext uri="{FF2B5EF4-FFF2-40B4-BE49-F238E27FC236}">
                  <a16:creationId xmlns:a16="http://schemas.microsoft.com/office/drawing/2014/main" id="{98C904D5-35A1-B628-36D0-A579EE2CB293}"/>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532;p47">
              <a:extLst>
                <a:ext uri="{FF2B5EF4-FFF2-40B4-BE49-F238E27FC236}">
                  <a16:creationId xmlns:a16="http://schemas.microsoft.com/office/drawing/2014/main" id="{9C67E9D0-AD45-2B9F-7EFC-883D965E0D80}"/>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533;p47">
              <a:extLst>
                <a:ext uri="{FF2B5EF4-FFF2-40B4-BE49-F238E27FC236}">
                  <a16:creationId xmlns:a16="http://schemas.microsoft.com/office/drawing/2014/main" id="{1A5F0637-C1A6-E3CD-D136-61D0032DEB52}"/>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534;p47">
              <a:extLst>
                <a:ext uri="{FF2B5EF4-FFF2-40B4-BE49-F238E27FC236}">
                  <a16:creationId xmlns:a16="http://schemas.microsoft.com/office/drawing/2014/main" id="{A3F4CEF0-B260-2F83-81D3-85EFBE2E7507}"/>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535;p47">
              <a:extLst>
                <a:ext uri="{FF2B5EF4-FFF2-40B4-BE49-F238E27FC236}">
                  <a16:creationId xmlns:a16="http://schemas.microsoft.com/office/drawing/2014/main" id="{597A2EBB-CCD4-F594-C752-87F19A9F4664}"/>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536;p47">
              <a:extLst>
                <a:ext uri="{FF2B5EF4-FFF2-40B4-BE49-F238E27FC236}">
                  <a16:creationId xmlns:a16="http://schemas.microsoft.com/office/drawing/2014/main" id="{B75954B5-FBEF-F983-A6A0-516BC855D5A8}"/>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537;p47">
              <a:extLst>
                <a:ext uri="{FF2B5EF4-FFF2-40B4-BE49-F238E27FC236}">
                  <a16:creationId xmlns:a16="http://schemas.microsoft.com/office/drawing/2014/main" id="{CFBDF3E6-5C4E-19D8-1C7D-6580E3EF945F}"/>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538;p47">
              <a:extLst>
                <a:ext uri="{FF2B5EF4-FFF2-40B4-BE49-F238E27FC236}">
                  <a16:creationId xmlns:a16="http://schemas.microsoft.com/office/drawing/2014/main" id="{1B41F001-95C4-1190-BFED-C2083F5B7B41}"/>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539;p47">
              <a:extLst>
                <a:ext uri="{FF2B5EF4-FFF2-40B4-BE49-F238E27FC236}">
                  <a16:creationId xmlns:a16="http://schemas.microsoft.com/office/drawing/2014/main" id="{B529AEE7-0CF2-DD73-A302-2B3DF31839A5}"/>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540;p47">
              <a:extLst>
                <a:ext uri="{FF2B5EF4-FFF2-40B4-BE49-F238E27FC236}">
                  <a16:creationId xmlns:a16="http://schemas.microsoft.com/office/drawing/2014/main" id="{0FD5BFCC-9655-325D-4343-196028292C7C}"/>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541;p47">
              <a:extLst>
                <a:ext uri="{FF2B5EF4-FFF2-40B4-BE49-F238E27FC236}">
                  <a16:creationId xmlns:a16="http://schemas.microsoft.com/office/drawing/2014/main" id="{F3D1A933-5328-E0C3-ABC7-E9342E62A00A}"/>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542;p47">
              <a:extLst>
                <a:ext uri="{FF2B5EF4-FFF2-40B4-BE49-F238E27FC236}">
                  <a16:creationId xmlns:a16="http://schemas.microsoft.com/office/drawing/2014/main" id="{E2BAD6B8-93BB-81F4-3696-7C82E152BB54}"/>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543;p47">
              <a:extLst>
                <a:ext uri="{FF2B5EF4-FFF2-40B4-BE49-F238E27FC236}">
                  <a16:creationId xmlns:a16="http://schemas.microsoft.com/office/drawing/2014/main" id="{7800D115-8D88-1EC3-DE65-8992092C8B4C}"/>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544;p47">
              <a:extLst>
                <a:ext uri="{FF2B5EF4-FFF2-40B4-BE49-F238E27FC236}">
                  <a16:creationId xmlns:a16="http://schemas.microsoft.com/office/drawing/2014/main" id="{DB138F1E-EF1C-3FC9-43A9-53300AE71A04}"/>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545;p47">
              <a:extLst>
                <a:ext uri="{FF2B5EF4-FFF2-40B4-BE49-F238E27FC236}">
                  <a16:creationId xmlns:a16="http://schemas.microsoft.com/office/drawing/2014/main" id="{79533451-9A0E-9405-02AA-8D69134224FD}"/>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546;p47">
              <a:extLst>
                <a:ext uri="{FF2B5EF4-FFF2-40B4-BE49-F238E27FC236}">
                  <a16:creationId xmlns:a16="http://schemas.microsoft.com/office/drawing/2014/main" id="{86609F4C-027C-CBB7-FFED-0F4E6ABC846F}"/>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547;p47">
              <a:extLst>
                <a:ext uri="{FF2B5EF4-FFF2-40B4-BE49-F238E27FC236}">
                  <a16:creationId xmlns:a16="http://schemas.microsoft.com/office/drawing/2014/main" id="{C2A7D64C-9BD6-5721-8C90-CBA1A1848AC3}"/>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548;p47">
              <a:extLst>
                <a:ext uri="{FF2B5EF4-FFF2-40B4-BE49-F238E27FC236}">
                  <a16:creationId xmlns:a16="http://schemas.microsoft.com/office/drawing/2014/main" id="{311BD4E2-10D6-D5BD-340A-A04748420CC3}"/>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549;p47">
              <a:extLst>
                <a:ext uri="{FF2B5EF4-FFF2-40B4-BE49-F238E27FC236}">
                  <a16:creationId xmlns:a16="http://schemas.microsoft.com/office/drawing/2014/main" id="{57C9CE5B-D047-DE20-73EF-EE56B89187E6}"/>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550;p47">
              <a:extLst>
                <a:ext uri="{FF2B5EF4-FFF2-40B4-BE49-F238E27FC236}">
                  <a16:creationId xmlns:a16="http://schemas.microsoft.com/office/drawing/2014/main" id="{0CF55972-A37C-A3AA-5DBE-5A6F0B7863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551;p47">
              <a:extLst>
                <a:ext uri="{FF2B5EF4-FFF2-40B4-BE49-F238E27FC236}">
                  <a16:creationId xmlns:a16="http://schemas.microsoft.com/office/drawing/2014/main" id="{A7CC51E7-F95D-F7E8-17CB-EEBC09880514}"/>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552;p47">
              <a:extLst>
                <a:ext uri="{FF2B5EF4-FFF2-40B4-BE49-F238E27FC236}">
                  <a16:creationId xmlns:a16="http://schemas.microsoft.com/office/drawing/2014/main" id="{CAAB187D-CF42-9F58-1C2E-1AF9E2EA32F6}"/>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553;p47">
              <a:extLst>
                <a:ext uri="{FF2B5EF4-FFF2-40B4-BE49-F238E27FC236}">
                  <a16:creationId xmlns:a16="http://schemas.microsoft.com/office/drawing/2014/main" id="{07B11FDE-1D80-AED8-D9E0-76DBDAA9C44F}"/>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554;p47">
              <a:extLst>
                <a:ext uri="{FF2B5EF4-FFF2-40B4-BE49-F238E27FC236}">
                  <a16:creationId xmlns:a16="http://schemas.microsoft.com/office/drawing/2014/main" id="{04EB6894-14D9-735E-0E88-C8ADCDCA9495}"/>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555;p47">
              <a:extLst>
                <a:ext uri="{FF2B5EF4-FFF2-40B4-BE49-F238E27FC236}">
                  <a16:creationId xmlns:a16="http://schemas.microsoft.com/office/drawing/2014/main" id="{AB851697-CF38-0619-F9EE-D78D5A8DF445}"/>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556;p47">
              <a:extLst>
                <a:ext uri="{FF2B5EF4-FFF2-40B4-BE49-F238E27FC236}">
                  <a16:creationId xmlns:a16="http://schemas.microsoft.com/office/drawing/2014/main" id="{7C4BB5F1-FB46-5A33-D8C0-0D0F521F1AAD}"/>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557;p47">
              <a:extLst>
                <a:ext uri="{FF2B5EF4-FFF2-40B4-BE49-F238E27FC236}">
                  <a16:creationId xmlns:a16="http://schemas.microsoft.com/office/drawing/2014/main" id="{CFDBC4D9-48CC-104F-803D-79D37D76AEB0}"/>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558;p47">
              <a:extLst>
                <a:ext uri="{FF2B5EF4-FFF2-40B4-BE49-F238E27FC236}">
                  <a16:creationId xmlns:a16="http://schemas.microsoft.com/office/drawing/2014/main" id="{285CCB8B-5332-E7E0-F0F2-696D5F29A026}"/>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559;p47">
              <a:extLst>
                <a:ext uri="{FF2B5EF4-FFF2-40B4-BE49-F238E27FC236}">
                  <a16:creationId xmlns:a16="http://schemas.microsoft.com/office/drawing/2014/main" id="{E78E0C2C-342D-49F5-216E-E2B55AB0DD43}"/>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560;p47">
              <a:extLst>
                <a:ext uri="{FF2B5EF4-FFF2-40B4-BE49-F238E27FC236}">
                  <a16:creationId xmlns:a16="http://schemas.microsoft.com/office/drawing/2014/main" id="{92C59CD2-2E2B-1361-5204-190961B54E84}"/>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671;p47">
            <a:extLst>
              <a:ext uri="{FF2B5EF4-FFF2-40B4-BE49-F238E27FC236}">
                <a16:creationId xmlns:a16="http://schemas.microsoft.com/office/drawing/2014/main" id="{EE741FBD-7C40-A803-B1EC-418A33D4325E}"/>
              </a:ext>
            </a:extLst>
          </p:cNvPr>
          <p:cNvGrpSpPr/>
          <p:nvPr/>
        </p:nvGrpSpPr>
        <p:grpSpPr>
          <a:xfrm>
            <a:off x="382918" y="3041725"/>
            <a:ext cx="2492868" cy="1379876"/>
            <a:chOff x="2654821" y="2311071"/>
            <a:chExt cx="2279715" cy="1262120"/>
          </a:xfrm>
        </p:grpSpPr>
        <p:grpSp>
          <p:nvGrpSpPr>
            <p:cNvPr id="1319" name="Google Shape;1672;p47">
              <a:extLst>
                <a:ext uri="{FF2B5EF4-FFF2-40B4-BE49-F238E27FC236}">
                  <a16:creationId xmlns:a16="http://schemas.microsoft.com/office/drawing/2014/main" id="{EDD55D93-E265-EADA-50EA-1D6D1EE4B4F6}"/>
                </a:ext>
              </a:extLst>
            </p:cNvPr>
            <p:cNvGrpSpPr/>
            <p:nvPr/>
          </p:nvGrpSpPr>
          <p:grpSpPr>
            <a:xfrm>
              <a:off x="4034269" y="2840745"/>
              <a:ext cx="40212" cy="36437"/>
              <a:chOff x="4293400" y="2574725"/>
              <a:chExt cx="84425" cy="80100"/>
            </a:xfrm>
          </p:grpSpPr>
          <p:sp>
            <p:nvSpPr>
              <p:cNvPr id="1574" name="Google Shape;1673;p47">
                <a:extLst>
                  <a:ext uri="{FF2B5EF4-FFF2-40B4-BE49-F238E27FC236}">
                    <a16:creationId xmlns:a16="http://schemas.microsoft.com/office/drawing/2014/main" id="{953903F5-53C0-B786-3A43-3929F8DE6DB3}"/>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5F7D95"/>
              </a:solidFill>
              <a:ln>
                <a:noFill/>
              </a:ln>
            </p:spPr>
          </p:sp>
          <p:sp>
            <p:nvSpPr>
              <p:cNvPr id="1575" name="Google Shape;1674;p47">
                <a:extLst>
                  <a:ext uri="{FF2B5EF4-FFF2-40B4-BE49-F238E27FC236}">
                    <a16:creationId xmlns:a16="http://schemas.microsoft.com/office/drawing/2014/main" id="{C517AB77-4155-08A5-2002-E48B6D13C892}"/>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675;p47">
              <a:extLst>
                <a:ext uri="{FF2B5EF4-FFF2-40B4-BE49-F238E27FC236}">
                  <a16:creationId xmlns:a16="http://schemas.microsoft.com/office/drawing/2014/main" id="{75D6E83E-21B6-BFA4-2E2A-87360F535908}"/>
                </a:ext>
              </a:extLst>
            </p:cNvPr>
            <p:cNvGrpSpPr/>
            <p:nvPr/>
          </p:nvGrpSpPr>
          <p:grpSpPr>
            <a:xfrm>
              <a:off x="3894606" y="2334874"/>
              <a:ext cx="913198" cy="518984"/>
              <a:chOff x="4000175" y="1462675"/>
              <a:chExt cx="1917275" cy="1140875"/>
            </a:xfrm>
          </p:grpSpPr>
          <p:sp>
            <p:nvSpPr>
              <p:cNvPr id="1566" name="Google Shape;1676;p47">
                <a:extLst>
                  <a:ext uri="{FF2B5EF4-FFF2-40B4-BE49-F238E27FC236}">
                    <a16:creationId xmlns:a16="http://schemas.microsoft.com/office/drawing/2014/main" id="{B6198F8A-1E0B-375A-D3A0-93A8C2A4B65D}"/>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5F7D95"/>
              </a:solidFill>
              <a:ln>
                <a:noFill/>
              </a:ln>
            </p:spPr>
          </p:sp>
          <p:grpSp>
            <p:nvGrpSpPr>
              <p:cNvPr id="1567" name="Google Shape;1677;p47">
                <a:extLst>
                  <a:ext uri="{FF2B5EF4-FFF2-40B4-BE49-F238E27FC236}">
                    <a16:creationId xmlns:a16="http://schemas.microsoft.com/office/drawing/2014/main" id="{A653D3CB-941C-4869-343B-FFB3BF3DE065}"/>
                  </a:ext>
                </a:extLst>
              </p:cNvPr>
              <p:cNvGrpSpPr/>
              <p:nvPr/>
            </p:nvGrpSpPr>
            <p:grpSpPr>
              <a:xfrm>
                <a:off x="4000175" y="1462675"/>
                <a:ext cx="1917275" cy="1140875"/>
                <a:chOff x="4000175" y="1462675"/>
                <a:chExt cx="1917275" cy="1140875"/>
              </a:xfrm>
            </p:grpSpPr>
            <p:sp>
              <p:nvSpPr>
                <p:cNvPr id="1568" name="Google Shape;1678;p47">
                  <a:extLst>
                    <a:ext uri="{FF2B5EF4-FFF2-40B4-BE49-F238E27FC236}">
                      <a16:creationId xmlns:a16="http://schemas.microsoft.com/office/drawing/2014/main" id="{8B1DF8E5-881B-756D-395B-74289102AFC9}"/>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5F7D95"/>
                </a:solidFill>
                <a:ln>
                  <a:noFill/>
                </a:ln>
              </p:spPr>
            </p:sp>
            <p:sp>
              <p:nvSpPr>
                <p:cNvPr id="1569" name="Google Shape;1679;p47">
                  <a:extLst>
                    <a:ext uri="{FF2B5EF4-FFF2-40B4-BE49-F238E27FC236}">
                      <a16:creationId xmlns:a16="http://schemas.microsoft.com/office/drawing/2014/main" id="{F5A48305-150C-2738-DC81-4C0DA9C39623}"/>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680;p47">
                  <a:extLst>
                    <a:ext uri="{FF2B5EF4-FFF2-40B4-BE49-F238E27FC236}">
                      <a16:creationId xmlns:a16="http://schemas.microsoft.com/office/drawing/2014/main" id="{8C8AEE2B-471B-268E-1BBB-629BCF519C42}"/>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681;p47">
                  <a:extLst>
                    <a:ext uri="{FF2B5EF4-FFF2-40B4-BE49-F238E27FC236}">
                      <a16:creationId xmlns:a16="http://schemas.microsoft.com/office/drawing/2014/main" id="{B2D6F28C-1150-53DF-B268-C1252B3CACF2}"/>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682;p47">
                  <a:extLst>
                    <a:ext uri="{FF2B5EF4-FFF2-40B4-BE49-F238E27FC236}">
                      <a16:creationId xmlns:a16="http://schemas.microsoft.com/office/drawing/2014/main" id="{6C196450-1494-4B6A-D9FB-2F06DBD4C8E7}"/>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573" name="Google Shape;1683;p47">
                  <a:extLst>
                    <a:ext uri="{FF2B5EF4-FFF2-40B4-BE49-F238E27FC236}">
                      <a16:creationId xmlns:a16="http://schemas.microsoft.com/office/drawing/2014/main" id="{3A090762-6B25-68F3-D2B1-EC0ACF896573}"/>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1" name="Google Shape;1684;p47">
              <a:extLst>
                <a:ext uri="{FF2B5EF4-FFF2-40B4-BE49-F238E27FC236}">
                  <a16:creationId xmlns:a16="http://schemas.microsoft.com/office/drawing/2014/main" id="{9653A100-5A88-B79E-91D8-840060100A54}"/>
                </a:ext>
              </a:extLst>
            </p:cNvPr>
            <p:cNvGrpSpPr/>
            <p:nvPr/>
          </p:nvGrpSpPr>
          <p:grpSpPr>
            <a:xfrm>
              <a:off x="3875768" y="2846704"/>
              <a:ext cx="44796" cy="47366"/>
              <a:chOff x="3960625" y="2587825"/>
              <a:chExt cx="94050" cy="104125"/>
            </a:xfrm>
          </p:grpSpPr>
          <p:sp>
            <p:nvSpPr>
              <p:cNvPr id="1564" name="Google Shape;1685;p47">
                <a:extLst>
                  <a:ext uri="{FF2B5EF4-FFF2-40B4-BE49-F238E27FC236}">
                    <a16:creationId xmlns:a16="http://schemas.microsoft.com/office/drawing/2014/main" id="{D7D62111-2A88-8FE9-0A45-ABD04C7FFE8C}"/>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5F7D95"/>
              </a:solidFill>
              <a:ln>
                <a:noFill/>
              </a:ln>
            </p:spPr>
          </p:sp>
          <p:sp>
            <p:nvSpPr>
              <p:cNvPr id="1565" name="Google Shape;1686;p47">
                <a:extLst>
                  <a:ext uri="{FF2B5EF4-FFF2-40B4-BE49-F238E27FC236}">
                    <a16:creationId xmlns:a16="http://schemas.microsoft.com/office/drawing/2014/main" id="{BCF6BBBE-E654-0C94-9CE4-4C948B6F316A}"/>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687;p47">
              <a:extLst>
                <a:ext uri="{FF2B5EF4-FFF2-40B4-BE49-F238E27FC236}">
                  <a16:creationId xmlns:a16="http://schemas.microsoft.com/office/drawing/2014/main" id="{104B8D93-F781-8587-B4F3-A617A3AE5D0E}"/>
                </a:ext>
              </a:extLst>
            </p:cNvPr>
            <p:cNvGrpSpPr/>
            <p:nvPr/>
          </p:nvGrpSpPr>
          <p:grpSpPr>
            <a:xfrm>
              <a:off x="3782759" y="2807162"/>
              <a:ext cx="82686" cy="85487"/>
              <a:chOff x="3765350" y="2500900"/>
              <a:chExt cx="173600" cy="187925"/>
            </a:xfrm>
          </p:grpSpPr>
          <p:sp>
            <p:nvSpPr>
              <p:cNvPr id="1558" name="Google Shape;1688;p47">
                <a:extLst>
                  <a:ext uri="{FF2B5EF4-FFF2-40B4-BE49-F238E27FC236}">
                    <a16:creationId xmlns:a16="http://schemas.microsoft.com/office/drawing/2014/main" id="{24E853C4-C426-E655-5CF1-F9295087072D}"/>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5F7D95"/>
              </a:solidFill>
              <a:ln>
                <a:noFill/>
              </a:ln>
            </p:spPr>
          </p:sp>
          <p:sp>
            <p:nvSpPr>
              <p:cNvPr id="1559" name="Google Shape;1689;p47">
                <a:extLst>
                  <a:ext uri="{FF2B5EF4-FFF2-40B4-BE49-F238E27FC236}">
                    <a16:creationId xmlns:a16="http://schemas.microsoft.com/office/drawing/2014/main" id="{5605E19E-C3D3-08EF-1226-9C23A9DF8446}"/>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690;p47">
                <a:extLst>
                  <a:ext uri="{FF2B5EF4-FFF2-40B4-BE49-F238E27FC236}">
                    <a16:creationId xmlns:a16="http://schemas.microsoft.com/office/drawing/2014/main" id="{5E602BD3-6949-939F-333B-5A356916866D}"/>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691;p47">
                <a:extLst>
                  <a:ext uri="{FF2B5EF4-FFF2-40B4-BE49-F238E27FC236}">
                    <a16:creationId xmlns:a16="http://schemas.microsoft.com/office/drawing/2014/main" id="{EFFD0703-89E5-8211-F8EA-05CBA3B4A939}"/>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692;p47">
                <a:extLst>
                  <a:ext uri="{FF2B5EF4-FFF2-40B4-BE49-F238E27FC236}">
                    <a16:creationId xmlns:a16="http://schemas.microsoft.com/office/drawing/2014/main" id="{5793145A-03F8-7371-E4DA-4B54E1F1A2AE}"/>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693;p47">
                <a:extLst>
                  <a:ext uri="{FF2B5EF4-FFF2-40B4-BE49-F238E27FC236}">
                    <a16:creationId xmlns:a16="http://schemas.microsoft.com/office/drawing/2014/main" id="{BB74B78C-A04C-9D34-EC72-F90F1EBC834B}"/>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694;p47">
              <a:extLst>
                <a:ext uri="{FF2B5EF4-FFF2-40B4-BE49-F238E27FC236}">
                  <a16:creationId xmlns:a16="http://schemas.microsoft.com/office/drawing/2014/main" id="{B1E60420-F2AF-AAB4-C329-A204F5B1D49C}"/>
                </a:ext>
              </a:extLst>
            </p:cNvPr>
            <p:cNvGrpSpPr/>
            <p:nvPr/>
          </p:nvGrpSpPr>
          <p:grpSpPr>
            <a:xfrm>
              <a:off x="3775674" y="2798496"/>
              <a:ext cx="40545" cy="23564"/>
              <a:chOff x="3750475" y="2481850"/>
              <a:chExt cx="85125" cy="51800"/>
            </a:xfrm>
          </p:grpSpPr>
          <p:sp>
            <p:nvSpPr>
              <p:cNvPr id="1556" name="Google Shape;1695;p47">
                <a:extLst>
                  <a:ext uri="{FF2B5EF4-FFF2-40B4-BE49-F238E27FC236}">
                    <a16:creationId xmlns:a16="http://schemas.microsoft.com/office/drawing/2014/main" id="{269E3F8C-DA51-F00C-39BC-25498D98BC36}"/>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696;p47">
                <a:extLst>
                  <a:ext uri="{FF2B5EF4-FFF2-40B4-BE49-F238E27FC236}">
                    <a16:creationId xmlns:a16="http://schemas.microsoft.com/office/drawing/2014/main" id="{CD905B8B-B3D8-6EFC-A065-A939BB16EECC}"/>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5F7D95"/>
              </a:solidFill>
              <a:ln>
                <a:noFill/>
              </a:ln>
            </p:spPr>
          </p:sp>
        </p:grpSp>
        <p:grpSp>
          <p:nvGrpSpPr>
            <p:cNvPr id="1324" name="Google Shape;1697;p47">
              <a:extLst>
                <a:ext uri="{FF2B5EF4-FFF2-40B4-BE49-F238E27FC236}">
                  <a16:creationId xmlns:a16="http://schemas.microsoft.com/office/drawing/2014/main" id="{E82E0EFE-DEA2-77D6-3DBC-B9488DBB1AF4}"/>
                </a:ext>
              </a:extLst>
            </p:cNvPr>
            <p:cNvGrpSpPr/>
            <p:nvPr/>
          </p:nvGrpSpPr>
          <p:grpSpPr>
            <a:xfrm>
              <a:off x="3716946" y="2776024"/>
              <a:ext cx="81971" cy="76912"/>
              <a:chOff x="3627175" y="2432450"/>
              <a:chExt cx="172100" cy="169075"/>
            </a:xfrm>
          </p:grpSpPr>
          <p:sp>
            <p:nvSpPr>
              <p:cNvPr id="1553" name="Google Shape;1698;p47">
                <a:extLst>
                  <a:ext uri="{FF2B5EF4-FFF2-40B4-BE49-F238E27FC236}">
                    <a16:creationId xmlns:a16="http://schemas.microsoft.com/office/drawing/2014/main" id="{C58CC808-B06F-BF2C-F3C8-41F77BCD8882}"/>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699;p47">
                <a:extLst>
                  <a:ext uri="{FF2B5EF4-FFF2-40B4-BE49-F238E27FC236}">
                    <a16:creationId xmlns:a16="http://schemas.microsoft.com/office/drawing/2014/main" id="{17B5D69D-8424-4013-6D57-75DEC8A441F9}"/>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5F7D95"/>
              </a:solidFill>
              <a:ln>
                <a:noFill/>
              </a:ln>
            </p:spPr>
          </p:sp>
          <p:sp>
            <p:nvSpPr>
              <p:cNvPr id="1555" name="Google Shape;1700;p47">
                <a:extLst>
                  <a:ext uri="{FF2B5EF4-FFF2-40B4-BE49-F238E27FC236}">
                    <a16:creationId xmlns:a16="http://schemas.microsoft.com/office/drawing/2014/main" id="{450A4526-DD68-BFFD-B973-9867753CB3A4}"/>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5F7D95"/>
              </a:solidFill>
              <a:ln>
                <a:noFill/>
              </a:ln>
            </p:spPr>
          </p:sp>
        </p:grpSp>
        <p:grpSp>
          <p:nvGrpSpPr>
            <p:cNvPr id="1325" name="Google Shape;1701;p47">
              <a:extLst>
                <a:ext uri="{FF2B5EF4-FFF2-40B4-BE49-F238E27FC236}">
                  <a16:creationId xmlns:a16="http://schemas.microsoft.com/office/drawing/2014/main" id="{03207C43-CD85-6A9F-EF6C-6CAF3838C066}"/>
                </a:ext>
              </a:extLst>
            </p:cNvPr>
            <p:cNvGrpSpPr/>
            <p:nvPr/>
          </p:nvGrpSpPr>
          <p:grpSpPr>
            <a:xfrm>
              <a:off x="3685682" y="2845624"/>
              <a:ext cx="29311" cy="45055"/>
              <a:chOff x="3561536" y="2585450"/>
              <a:chExt cx="61539" cy="99045"/>
            </a:xfrm>
          </p:grpSpPr>
          <p:sp>
            <p:nvSpPr>
              <p:cNvPr id="1551" name="Google Shape;1702;p47">
                <a:extLst>
                  <a:ext uri="{FF2B5EF4-FFF2-40B4-BE49-F238E27FC236}">
                    <a16:creationId xmlns:a16="http://schemas.microsoft.com/office/drawing/2014/main" id="{A4870144-AC48-5339-A970-8F7118279533}"/>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703;p47">
                <a:extLst>
                  <a:ext uri="{FF2B5EF4-FFF2-40B4-BE49-F238E27FC236}">
                    <a16:creationId xmlns:a16="http://schemas.microsoft.com/office/drawing/2014/main" id="{52D3958E-A9E2-C4B6-5B30-F08252B4E320}"/>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5F7D95"/>
              </a:solidFill>
              <a:ln>
                <a:noFill/>
              </a:ln>
            </p:spPr>
          </p:sp>
        </p:grpSp>
        <p:grpSp>
          <p:nvGrpSpPr>
            <p:cNvPr id="1326" name="Google Shape;1704;p47">
              <a:extLst>
                <a:ext uri="{FF2B5EF4-FFF2-40B4-BE49-F238E27FC236}">
                  <a16:creationId xmlns:a16="http://schemas.microsoft.com/office/drawing/2014/main" id="{820D864C-B1B2-8B46-F43E-FB6F5F56D7D3}"/>
                </a:ext>
              </a:extLst>
            </p:cNvPr>
            <p:cNvGrpSpPr/>
            <p:nvPr/>
          </p:nvGrpSpPr>
          <p:grpSpPr>
            <a:xfrm>
              <a:off x="3849905" y="2572252"/>
              <a:ext cx="74339" cy="119559"/>
              <a:chOff x="3906325" y="1984500"/>
              <a:chExt cx="156075" cy="262825"/>
            </a:xfrm>
          </p:grpSpPr>
          <p:sp>
            <p:nvSpPr>
              <p:cNvPr id="1549" name="Google Shape;1705;p47">
                <a:extLst>
                  <a:ext uri="{FF2B5EF4-FFF2-40B4-BE49-F238E27FC236}">
                    <a16:creationId xmlns:a16="http://schemas.microsoft.com/office/drawing/2014/main" id="{C17DFF43-8FE1-6325-38EA-47191897797E}"/>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5F7D95"/>
              </a:solidFill>
              <a:ln>
                <a:noFill/>
              </a:ln>
            </p:spPr>
          </p:sp>
          <p:sp>
            <p:nvSpPr>
              <p:cNvPr id="1550" name="Google Shape;1706;p47">
                <a:extLst>
                  <a:ext uri="{FF2B5EF4-FFF2-40B4-BE49-F238E27FC236}">
                    <a16:creationId xmlns:a16="http://schemas.microsoft.com/office/drawing/2014/main" id="{D84E5B53-C8A2-8ACF-49E1-197F4B21A281}"/>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707;p47">
              <a:extLst>
                <a:ext uri="{FF2B5EF4-FFF2-40B4-BE49-F238E27FC236}">
                  <a16:creationId xmlns:a16="http://schemas.microsoft.com/office/drawing/2014/main" id="{42213416-EC4A-8860-DBB3-BBD395AE1509}"/>
                </a:ext>
              </a:extLst>
            </p:cNvPr>
            <p:cNvGrpSpPr/>
            <p:nvPr/>
          </p:nvGrpSpPr>
          <p:grpSpPr>
            <a:xfrm>
              <a:off x="2654821" y="2414345"/>
              <a:ext cx="667570" cy="558731"/>
              <a:chOff x="1397225" y="1637375"/>
              <a:chExt cx="1401575" cy="1228250"/>
            </a:xfrm>
          </p:grpSpPr>
          <p:sp>
            <p:nvSpPr>
              <p:cNvPr id="1545" name="Google Shape;1708;p47">
                <a:extLst>
                  <a:ext uri="{FF2B5EF4-FFF2-40B4-BE49-F238E27FC236}">
                    <a16:creationId xmlns:a16="http://schemas.microsoft.com/office/drawing/2014/main" id="{D7751BD0-1750-506D-EA96-A9DFF788CC6A}"/>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5F7D95"/>
              </a:solidFill>
              <a:ln>
                <a:noFill/>
              </a:ln>
            </p:spPr>
          </p:sp>
          <p:grpSp>
            <p:nvGrpSpPr>
              <p:cNvPr id="1546" name="Google Shape;1709;p47">
                <a:extLst>
                  <a:ext uri="{FF2B5EF4-FFF2-40B4-BE49-F238E27FC236}">
                    <a16:creationId xmlns:a16="http://schemas.microsoft.com/office/drawing/2014/main" id="{644E4A18-FBA6-C4F2-5D83-5E87AEA6C972}"/>
                  </a:ext>
                </a:extLst>
              </p:cNvPr>
              <p:cNvGrpSpPr/>
              <p:nvPr/>
            </p:nvGrpSpPr>
            <p:grpSpPr>
              <a:xfrm>
                <a:off x="1397225" y="1637375"/>
                <a:ext cx="1398775" cy="1228250"/>
                <a:chOff x="1397225" y="1637375"/>
                <a:chExt cx="1398775" cy="1228250"/>
              </a:xfrm>
            </p:grpSpPr>
            <p:sp>
              <p:nvSpPr>
                <p:cNvPr id="1547" name="Google Shape;1710;p47">
                  <a:extLst>
                    <a:ext uri="{FF2B5EF4-FFF2-40B4-BE49-F238E27FC236}">
                      <a16:creationId xmlns:a16="http://schemas.microsoft.com/office/drawing/2014/main" id="{D1A6AF31-CBD4-FFC8-ECDE-420E5F76E559}"/>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711;p47">
                  <a:extLst>
                    <a:ext uri="{FF2B5EF4-FFF2-40B4-BE49-F238E27FC236}">
                      <a16:creationId xmlns:a16="http://schemas.microsoft.com/office/drawing/2014/main" id="{96F45BDC-1F8A-7997-7C5C-2385F84C58C7}"/>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8" name="Google Shape;1712;p47">
              <a:extLst>
                <a:ext uri="{FF2B5EF4-FFF2-40B4-BE49-F238E27FC236}">
                  <a16:creationId xmlns:a16="http://schemas.microsoft.com/office/drawing/2014/main" id="{A13B5D40-D764-F09F-EE65-D01012A9A636}"/>
                </a:ext>
              </a:extLst>
            </p:cNvPr>
            <p:cNvGrpSpPr/>
            <p:nvPr/>
          </p:nvGrpSpPr>
          <p:grpSpPr>
            <a:xfrm>
              <a:off x="3230417" y="3103734"/>
              <a:ext cx="282982" cy="280332"/>
              <a:chOff x="2605700" y="3152850"/>
              <a:chExt cx="594125" cy="616250"/>
            </a:xfrm>
          </p:grpSpPr>
          <p:sp>
            <p:nvSpPr>
              <p:cNvPr id="1543" name="Google Shape;1713;p47">
                <a:extLst>
                  <a:ext uri="{FF2B5EF4-FFF2-40B4-BE49-F238E27FC236}">
                    <a16:creationId xmlns:a16="http://schemas.microsoft.com/office/drawing/2014/main" id="{ABF0BCFA-F6A5-018F-47D5-4F5091832C25}"/>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5F7D95"/>
              </a:solidFill>
              <a:ln>
                <a:noFill/>
              </a:ln>
            </p:spPr>
          </p:sp>
          <p:sp>
            <p:nvSpPr>
              <p:cNvPr id="1544" name="Google Shape;1714;p47">
                <a:extLst>
                  <a:ext uri="{FF2B5EF4-FFF2-40B4-BE49-F238E27FC236}">
                    <a16:creationId xmlns:a16="http://schemas.microsoft.com/office/drawing/2014/main" id="{7ACD30B1-4819-332C-398C-9DD6901CA3B6}"/>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1329" name="Google Shape;1715;p47">
              <a:extLst>
                <a:ext uri="{FF2B5EF4-FFF2-40B4-BE49-F238E27FC236}">
                  <a16:creationId xmlns:a16="http://schemas.microsoft.com/office/drawing/2014/main" id="{EA2B9F3B-76B4-207A-7FE3-EF0B3174A73B}"/>
                </a:ext>
              </a:extLst>
            </p:cNvPr>
            <p:cNvGrpSpPr/>
            <p:nvPr/>
          </p:nvGrpSpPr>
          <p:grpSpPr>
            <a:xfrm>
              <a:off x="3265985" y="3226989"/>
              <a:ext cx="87151" cy="346202"/>
              <a:chOff x="2680375" y="3423800"/>
              <a:chExt cx="182975" cy="761050"/>
            </a:xfrm>
          </p:grpSpPr>
          <p:sp>
            <p:nvSpPr>
              <p:cNvPr id="1541" name="Google Shape;1716;p47">
                <a:extLst>
                  <a:ext uri="{FF2B5EF4-FFF2-40B4-BE49-F238E27FC236}">
                    <a16:creationId xmlns:a16="http://schemas.microsoft.com/office/drawing/2014/main" id="{BB168E9F-4099-E919-9CCC-641BB7843282}"/>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5F7D95"/>
              </a:solidFill>
              <a:ln>
                <a:noFill/>
              </a:ln>
            </p:spPr>
          </p:sp>
          <p:sp>
            <p:nvSpPr>
              <p:cNvPr id="1542" name="Google Shape;1717;p47">
                <a:extLst>
                  <a:ext uri="{FF2B5EF4-FFF2-40B4-BE49-F238E27FC236}">
                    <a16:creationId xmlns:a16="http://schemas.microsoft.com/office/drawing/2014/main" id="{9884D4A2-4A8D-7491-220D-B8E133580BEE}"/>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718;p47">
              <a:extLst>
                <a:ext uri="{FF2B5EF4-FFF2-40B4-BE49-F238E27FC236}">
                  <a16:creationId xmlns:a16="http://schemas.microsoft.com/office/drawing/2014/main" id="{2358381E-9EAF-D496-1360-CB98CFE5E058}"/>
                </a:ext>
              </a:extLst>
            </p:cNvPr>
            <p:cNvGrpSpPr/>
            <p:nvPr/>
          </p:nvGrpSpPr>
          <p:grpSpPr>
            <a:xfrm>
              <a:off x="3855466" y="3289811"/>
              <a:ext cx="112514" cy="94210"/>
              <a:chOff x="3918000" y="3561900"/>
              <a:chExt cx="236225" cy="207100"/>
            </a:xfrm>
          </p:grpSpPr>
          <p:sp>
            <p:nvSpPr>
              <p:cNvPr id="1539" name="Google Shape;1719;p47">
                <a:extLst>
                  <a:ext uri="{FF2B5EF4-FFF2-40B4-BE49-F238E27FC236}">
                    <a16:creationId xmlns:a16="http://schemas.microsoft.com/office/drawing/2014/main" id="{E106AB4D-7448-62EC-A592-4BE836A6CC87}"/>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5F7D95"/>
              </a:solidFill>
              <a:ln>
                <a:noFill/>
              </a:ln>
            </p:spPr>
          </p:sp>
          <p:sp>
            <p:nvSpPr>
              <p:cNvPr id="1540" name="Google Shape;1720;p47">
                <a:extLst>
                  <a:ext uri="{FF2B5EF4-FFF2-40B4-BE49-F238E27FC236}">
                    <a16:creationId xmlns:a16="http://schemas.microsoft.com/office/drawing/2014/main" id="{A403B457-174E-FCBB-5D9D-2FA8E7B55A17}"/>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721;p47">
              <a:extLst>
                <a:ext uri="{FF2B5EF4-FFF2-40B4-BE49-F238E27FC236}">
                  <a16:creationId xmlns:a16="http://schemas.microsoft.com/office/drawing/2014/main" id="{C6367977-A0B1-6A5A-D87B-F57949B147F5}"/>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722;p47">
              <a:extLst>
                <a:ext uri="{FF2B5EF4-FFF2-40B4-BE49-F238E27FC236}">
                  <a16:creationId xmlns:a16="http://schemas.microsoft.com/office/drawing/2014/main" id="{270B183A-8E16-742F-E60E-1DFE7057262F}"/>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723;p47">
              <a:extLst>
                <a:ext uri="{FF2B5EF4-FFF2-40B4-BE49-F238E27FC236}">
                  <a16:creationId xmlns:a16="http://schemas.microsoft.com/office/drawing/2014/main" id="{59C098A1-290F-4797-FDA8-D4C446112155}"/>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1334" name="Google Shape;1724;p47">
              <a:extLst>
                <a:ext uri="{FF2B5EF4-FFF2-40B4-BE49-F238E27FC236}">
                  <a16:creationId xmlns:a16="http://schemas.microsoft.com/office/drawing/2014/main" id="{FFDF726F-DF29-4EAF-2CB3-49A1404DEEEA}"/>
                </a:ext>
              </a:extLst>
            </p:cNvPr>
            <p:cNvGrpSpPr/>
            <p:nvPr/>
          </p:nvGrpSpPr>
          <p:grpSpPr>
            <a:xfrm>
              <a:off x="2905224" y="2311071"/>
              <a:ext cx="596721" cy="528992"/>
              <a:chOff x="1922950" y="1410350"/>
              <a:chExt cx="1252825" cy="1162875"/>
            </a:xfrm>
          </p:grpSpPr>
          <p:sp>
            <p:nvSpPr>
              <p:cNvPr id="1523" name="Google Shape;1725;p47">
                <a:extLst>
                  <a:ext uri="{FF2B5EF4-FFF2-40B4-BE49-F238E27FC236}">
                    <a16:creationId xmlns:a16="http://schemas.microsoft.com/office/drawing/2014/main" id="{EE1BC860-D56A-D05C-4338-F9B92CEA6403}"/>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726;p47">
                <a:extLst>
                  <a:ext uri="{FF2B5EF4-FFF2-40B4-BE49-F238E27FC236}">
                    <a16:creationId xmlns:a16="http://schemas.microsoft.com/office/drawing/2014/main" id="{75F832E1-02B3-5BD8-FCE8-5E31F4AC8168}"/>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727;p47">
                <a:extLst>
                  <a:ext uri="{FF2B5EF4-FFF2-40B4-BE49-F238E27FC236}">
                    <a16:creationId xmlns:a16="http://schemas.microsoft.com/office/drawing/2014/main" id="{51E29B83-E0E5-DC2C-CFCE-C175ACD3C4AB}"/>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728;p47">
                <a:extLst>
                  <a:ext uri="{FF2B5EF4-FFF2-40B4-BE49-F238E27FC236}">
                    <a16:creationId xmlns:a16="http://schemas.microsoft.com/office/drawing/2014/main" id="{E97C3D9A-5E1E-554F-EC21-850E7F2F68B8}"/>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729;p47">
                <a:extLst>
                  <a:ext uri="{FF2B5EF4-FFF2-40B4-BE49-F238E27FC236}">
                    <a16:creationId xmlns:a16="http://schemas.microsoft.com/office/drawing/2014/main" id="{26B1A909-4DA2-8DA0-CB3F-545891E02BB8}"/>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730;p47">
                <a:extLst>
                  <a:ext uri="{FF2B5EF4-FFF2-40B4-BE49-F238E27FC236}">
                    <a16:creationId xmlns:a16="http://schemas.microsoft.com/office/drawing/2014/main" id="{2C71D5ED-9195-C263-B4AD-ACFB216DB820}"/>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731;p47">
                <a:extLst>
                  <a:ext uri="{FF2B5EF4-FFF2-40B4-BE49-F238E27FC236}">
                    <a16:creationId xmlns:a16="http://schemas.microsoft.com/office/drawing/2014/main" id="{8C5A7B40-7059-AC12-F097-2A498937C99A}"/>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732;p47">
                <a:extLst>
                  <a:ext uri="{FF2B5EF4-FFF2-40B4-BE49-F238E27FC236}">
                    <a16:creationId xmlns:a16="http://schemas.microsoft.com/office/drawing/2014/main" id="{59926869-2384-E48B-C3CA-3BA35C1816A9}"/>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733;p47">
                <a:extLst>
                  <a:ext uri="{FF2B5EF4-FFF2-40B4-BE49-F238E27FC236}">
                    <a16:creationId xmlns:a16="http://schemas.microsoft.com/office/drawing/2014/main" id="{CF5449B7-A479-4C8E-C0B3-3E1A5A2E5238}"/>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734;p47">
                <a:extLst>
                  <a:ext uri="{FF2B5EF4-FFF2-40B4-BE49-F238E27FC236}">
                    <a16:creationId xmlns:a16="http://schemas.microsoft.com/office/drawing/2014/main" id="{AAB3E79A-4820-805B-CED0-6037C6E3FAD5}"/>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735;p47">
                <a:extLst>
                  <a:ext uri="{FF2B5EF4-FFF2-40B4-BE49-F238E27FC236}">
                    <a16:creationId xmlns:a16="http://schemas.microsoft.com/office/drawing/2014/main" id="{7B2847BC-6BF4-9618-8E7F-5352A1D5D383}"/>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736;p47">
                <a:extLst>
                  <a:ext uri="{FF2B5EF4-FFF2-40B4-BE49-F238E27FC236}">
                    <a16:creationId xmlns:a16="http://schemas.microsoft.com/office/drawing/2014/main" id="{0FF42311-BC58-209B-26EF-63D95A1A4970}"/>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737;p47">
                <a:extLst>
                  <a:ext uri="{FF2B5EF4-FFF2-40B4-BE49-F238E27FC236}">
                    <a16:creationId xmlns:a16="http://schemas.microsoft.com/office/drawing/2014/main" id="{1BA036F5-42DB-3676-304F-2EC86D72E89C}"/>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38;p47">
                <a:extLst>
                  <a:ext uri="{FF2B5EF4-FFF2-40B4-BE49-F238E27FC236}">
                    <a16:creationId xmlns:a16="http://schemas.microsoft.com/office/drawing/2014/main" id="{7794E81E-21EE-1E05-3830-339F006CD70A}"/>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39;p47">
                <a:extLst>
                  <a:ext uri="{FF2B5EF4-FFF2-40B4-BE49-F238E27FC236}">
                    <a16:creationId xmlns:a16="http://schemas.microsoft.com/office/drawing/2014/main" id="{7C5487BD-916B-0C36-EE1B-4A4574E8A2FE}"/>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740;p47">
                <a:extLst>
                  <a:ext uri="{FF2B5EF4-FFF2-40B4-BE49-F238E27FC236}">
                    <a16:creationId xmlns:a16="http://schemas.microsoft.com/office/drawing/2014/main" id="{CA03FD7F-3F73-288C-7338-050BA72E52AB}"/>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1335" name="Google Shape;1741;p47">
              <a:extLst>
                <a:ext uri="{FF2B5EF4-FFF2-40B4-BE49-F238E27FC236}">
                  <a16:creationId xmlns:a16="http://schemas.microsoft.com/office/drawing/2014/main" id="{5530941A-2D9B-5B7D-880A-46F505CC5D5E}"/>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742;p47">
              <a:extLst>
                <a:ext uri="{FF2B5EF4-FFF2-40B4-BE49-F238E27FC236}">
                  <a16:creationId xmlns:a16="http://schemas.microsoft.com/office/drawing/2014/main" id="{735FADFD-1234-0B51-8661-87627A0BF135}"/>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743;p47">
              <a:extLst>
                <a:ext uri="{FF2B5EF4-FFF2-40B4-BE49-F238E27FC236}">
                  <a16:creationId xmlns:a16="http://schemas.microsoft.com/office/drawing/2014/main" id="{E262BDAF-C560-B91E-AD47-5AF50741AED5}"/>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744;p47">
              <a:extLst>
                <a:ext uri="{FF2B5EF4-FFF2-40B4-BE49-F238E27FC236}">
                  <a16:creationId xmlns:a16="http://schemas.microsoft.com/office/drawing/2014/main" id="{AAA7E5DA-DE14-ED74-ED16-6CF704DB9474}"/>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745;p47">
              <a:extLst>
                <a:ext uri="{FF2B5EF4-FFF2-40B4-BE49-F238E27FC236}">
                  <a16:creationId xmlns:a16="http://schemas.microsoft.com/office/drawing/2014/main" id="{3B29C2E9-275C-B7ED-2204-AA4CE629DBFF}"/>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746;p47">
              <a:extLst>
                <a:ext uri="{FF2B5EF4-FFF2-40B4-BE49-F238E27FC236}">
                  <a16:creationId xmlns:a16="http://schemas.microsoft.com/office/drawing/2014/main" id="{821CBC13-86B0-FF27-D08B-02B80ECF9E6E}"/>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747;p47">
              <a:extLst>
                <a:ext uri="{FF2B5EF4-FFF2-40B4-BE49-F238E27FC236}">
                  <a16:creationId xmlns:a16="http://schemas.microsoft.com/office/drawing/2014/main" id="{87D4F9A0-B113-14A0-216D-69876A37AD40}"/>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748;p47">
              <a:extLst>
                <a:ext uri="{FF2B5EF4-FFF2-40B4-BE49-F238E27FC236}">
                  <a16:creationId xmlns:a16="http://schemas.microsoft.com/office/drawing/2014/main" id="{F889DDB0-C386-157B-F04B-BE648DD64E37}"/>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749;p47">
              <a:extLst>
                <a:ext uri="{FF2B5EF4-FFF2-40B4-BE49-F238E27FC236}">
                  <a16:creationId xmlns:a16="http://schemas.microsoft.com/office/drawing/2014/main" id="{05F07E80-1115-73FA-E03A-41FDA8FC78D0}"/>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750;p47">
              <a:extLst>
                <a:ext uri="{FF2B5EF4-FFF2-40B4-BE49-F238E27FC236}">
                  <a16:creationId xmlns:a16="http://schemas.microsoft.com/office/drawing/2014/main" id="{97E8890F-D94A-3630-B62F-49610571E545}"/>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751;p47">
              <a:extLst>
                <a:ext uri="{FF2B5EF4-FFF2-40B4-BE49-F238E27FC236}">
                  <a16:creationId xmlns:a16="http://schemas.microsoft.com/office/drawing/2014/main" id="{A198F824-0B1A-D7BA-18A2-1B3A8F6E5152}"/>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752;p47">
              <a:extLst>
                <a:ext uri="{FF2B5EF4-FFF2-40B4-BE49-F238E27FC236}">
                  <a16:creationId xmlns:a16="http://schemas.microsoft.com/office/drawing/2014/main" id="{6964861C-355A-7A45-A275-59612A3EA627}"/>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753;p47">
              <a:extLst>
                <a:ext uri="{FF2B5EF4-FFF2-40B4-BE49-F238E27FC236}">
                  <a16:creationId xmlns:a16="http://schemas.microsoft.com/office/drawing/2014/main" id="{F2E32914-4578-5F5D-137C-9C00D9C6C806}"/>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754;p47">
              <a:extLst>
                <a:ext uri="{FF2B5EF4-FFF2-40B4-BE49-F238E27FC236}">
                  <a16:creationId xmlns:a16="http://schemas.microsoft.com/office/drawing/2014/main" id="{01D900BC-AA26-8F89-6F17-44FD3F1CAAF7}"/>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755;p47">
              <a:extLst>
                <a:ext uri="{FF2B5EF4-FFF2-40B4-BE49-F238E27FC236}">
                  <a16:creationId xmlns:a16="http://schemas.microsoft.com/office/drawing/2014/main" id="{ED368C68-C2E3-7A52-F7F4-7527BFD7496C}"/>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756;p47">
              <a:extLst>
                <a:ext uri="{FF2B5EF4-FFF2-40B4-BE49-F238E27FC236}">
                  <a16:creationId xmlns:a16="http://schemas.microsoft.com/office/drawing/2014/main" id="{F507DFCD-4C43-415D-A252-AAF19CB94720}"/>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757;p47">
              <a:extLst>
                <a:ext uri="{FF2B5EF4-FFF2-40B4-BE49-F238E27FC236}">
                  <a16:creationId xmlns:a16="http://schemas.microsoft.com/office/drawing/2014/main" id="{47FE44E8-A462-FF56-8AA8-B98D86861E83}"/>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758;p47">
              <a:extLst>
                <a:ext uri="{FF2B5EF4-FFF2-40B4-BE49-F238E27FC236}">
                  <a16:creationId xmlns:a16="http://schemas.microsoft.com/office/drawing/2014/main" id="{C9DD1943-60E7-7EDD-CAC7-8D6628D9F03A}"/>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759;p47">
              <a:extLst>
                <a:ext uri="{FF2B5EF4-FFF2-40B4-BE49-F238E27FC236}">
                  <a16:creationId xmlns:a16="http://schemas.microsoft.com/office/drawing/2014/main" id="{8D66DBE5-D2DA-6D68-7A1A-6C8BF52DF5CC}"/>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760;p47">
              <a:extLst>
                <a:ext uri="{FF2B5EF4-FFF2-40B4-BE49-F238E27FC236}">
                  <a16:creationId xmlns:a16="http://schemas.microsoft.com/office/drawing/2014/main" id="{D8AC3A83-1E24-F175-06B0-768C816A02E7}"/>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355" name="Google Shape;1761;p47">
              <a:extLst>
                <a:ext uri="{FF2B5EF4-FFF2-40B4-BE49-F238E27FC236}">
                  <a16:creationId xmlns:a16="http://schemas.microsoft.com/office/drawing/2014/main" id="{980D8519-9419-D1DA-2AB5-66DB5178F451}"/>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356" name="Google Shape;1762;p47">
              <a:extLst>
                <a:ext uri="{FF2B5EF4-FFF2-40B4-BE49-F238E27FC236}">
                  <a16:creationId xmlns:a16="http://schemas.microsoft.com/office/drawing/2014/main" id="{EC13D62C-C6B8-7EA9-823E-579B9A323439}"/>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763;p47">
              <a:extLst>
                <a:ext uri="{FF2B5EF4-FFF2-40B4-BE49-F238E27FC236}">
                  <a16:creationId xmlns:a16="http://schemas.microsoft.com/office/drawing/2014/main" id="{509A4062-07D3-27AF-BC08-B32AC7757A0B}"/>
                </a:ext>
              </a:extLst>
            </p:cNvPr>
            <p:cNvGrpSpPr/>
            <p:nvPr/>
          </p:nvGrpSpPr>
          <p:grpSpPr>
            <a:xfrm>
              <a:off x="3280929" y="3294542"/>
              <a:ext cx="109894" cy="272224"/>
              <a:chOff x="2711750" y="3572300"/>
              <a:chExt cx="230725" cy="598425"/>
            </a:xfrm>
          </p:grpSpPr>
          <p:sp>
            <p:nvSpPr>
              <p:cNvPr id="1521" name="Google Shape;1764;p47">
                <a:extLst>
                  <a:ext uri="{FF2B5EF4-FFF2-40B4-BE49-F238E27FC236}">
                    <a16:creationId xmlns:a16="http://schemas.microsoft.com/office/drawing/2014/main" id="{52481397-76B0-9559-C057-9F21B5428AB9}"/>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765;p47">
                <a:extLst>
                  <a:ext uri="{FF2B5EF4-FFF2-40B4-BE49-F238E27FC236}">
                    <a16:creationId xmlns:a16="http://schemas.microsoft.com/office/drawing/2014/main" id="{6AA06DF0-22A1-9957-39C6-149FFF56ABF6}"/>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766;p47">
              <a:extLst>
                <a:ext uri="{FF2B5EF4-FFF2-40B4-BE49-F238E27FC236}">
                  <a16:creationId xmlns:a16="http://schemas.microsoft.com/office/drawing/2014/main" id="{84DDE010-8DE5-23CB-1A53-9230C8D462CE}"/>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767;p47">
              <a:extLst>
                <a:ext uri="{FF2B5EF4-FFF2-40B4-BE49-F238E27FC236}">
                  <a16:creationId xmlns:a16="http://schemas.microsoft.com/office/drawing/2014/main" id="{262AD42B-1E0A-2084-232C-57AE56A4BABD}"/>
                </a:ext>
              </a:extLst>
            </p:cNvPr>
            <p:cNvGrpSpPr/>
            <p:nvPr/>
          </p:nvGrpSpPr>
          <p:grpSpPr>
            <a:xfrm>
              <a:off x="3790439" y="2408636"/>
              <a:ext cx="73017" cy="75684"/>
              <a:chOff x="3781475" y="1624825"/>
              <a:chExt cx="153300" cy="166375"/>
            </a:xfrm>
          </p:grpSpPr>
          <p:sp>
            <p:nvSpPr>
              <p:cNvPr id="1517" name="Google Shape;1768;p47">
                <a:extLst>
                  <a:ext uri="{FF2B5EF4-FFF2-40B4-BE49-F238E27FC236}">
                    <a16:creationId xmlns:a16="http://schemas.microsoft.com/office/drawing/2014/main" id="{A607A13D-8432-784A-C751-D1E22E47066C}"/>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769;p47">
                <a:extLst>
                  <a:ext uri="{FF2B5EF4-FFF2-40B4-BE49-F238E27FC236}">
                    <a16:creationId xmlns:a16="http://schemas.microsoft.com/office/drawing/2014/main" id="{4E21AEE7-A052-0C50-896E-F477C0009A2A}"/>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770;p47">
                <a:extLst>
                  <a:ext uri="{FF2B5EF4-FFF2-40B4-BE49-F238E27FC236}">
                    <a16:creationId xmlns:a16="http://schemas.microsoft.com/office/drawing/2014/main" id="{C54939D7-E349-4ED7-C195-5FA8354C0DBA}"/>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771;p47">
                <a:extLst>
                  <a:ext uri="{FF2B5EF4-FFF2-40B4-BE49-F238E27FC236}">
                    <a16:creationId xmlns:a16="http://schemas.microsoft.com/office/drawing/2014/main" id="{B7841BD5-FA0E-00C3-9161-3D18F2B35BAB}"/>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772;p47">
              <a:extLst>
                <a:ext uri="{FF2B5EF4-FFF2-40B4-BE49-F238E27FC236}">
                  <a16:creationId xmlns:a16="http://schemas.microsoft.com/office/drawing/2014/main" id="{65CB830A-E3CB-ABA3-0C24-38A454509821}"/>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773;p47">
              <a:extLst>
                <a:ext uri="{FF2B5EF4-FFF2-40B4-BE49-F238E27FC236}">
                  <a16:creationId xmlns:a16="http://schemas.microsoft.com/office/drawing/2014/main" id="{6CA8B4E5-177C-E283-70AC-DFC71AD7844E}"/>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774;p47">
              <a:extLst>
                <a:ext uri="{FF2B5EF4-FFF2-40B4-BE49-F238E27FC236}">
                  <a16:creationId xmlns:a16="http://schemas.microsoft.com/office/drawing/2014/main" id="{825FBDA9-A05B-E686-43C3-20AD10217165}"/>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775;p47">
              <a:extLst>
                <a:ext uri="{FF2B5EF4-FFF2-40B4-BE49-F238E27FC236}">
                  <a16:creationId xmlns:a16="http://schemas.microsoft.com/office/drawing/2014/main" id="{6A3D4E4E-03C5-A5D5-1E10-DD206860EFFC}"/>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776;p47">
              <a:extLst>
                <a:ext uri="{FF2B5EF4-FFF2-40B4-BE49-F238E27FC236}">
                  <a16:creationId xmlns:a16="http://schemas.microsoft.com/office/drawing/2014/main" id="{E0843405-CDDD-D3ED-ED8A-AC489A6E0489}"/>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777;p47">
              <a:extLst>
                <a:ext uri="{FF2B5EF4-FFF2-40B4-BE49-F238E27FC236}">
                  <a16:creationId xmlns:a16="http://schemas.microsoft.com/office/drawing/2014/main" id="{75C1BEC2-AB90-5B97-B553-D4F2E7AAE1C0}"/>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778;p47">
              <a:extLst>
                <a:ext uri="{FF2B5EF4-FFF2-40B4-BE49-F238E27FC236}">
                  <a16:creationId xmlns:a16="http://schemas.microsoft.com/office/drawing/2014/main" id="{1C3B1F78-778B-39A1-D6F9-847B9ECF71E5}"/>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779;p47">
              <a:extLst>
                <a:ext uri="{FF2B5EF4-FFF2-40B4-BE49-F238E27FC236}">
                  <a16:creationId xmlns:a16="http://schemas.microsoft.com/office/drawing/2014/main" id="{B6ABF0B4-DF88-3469-D4B4-D9A2EA4D437E}"/>
                </a:ext>
              </a:extLst>
            </p:cNvPr>
            <p:cNvGrpSpPr/>
            <p:nvPr/>
          </p:nvGrpSpPr>
          <p:grpSpPr>
            <a:xfrm>
              <a:off x="4403342" y="3107749"/>
              <a:ext cx="316680" cy="101374"/>
              <a:chOff x="5068275" y="3161675"/>
              <a:chExt cx="664875" cy="222850"/>
            </a:xfrm>
          </p:grpSpPr>
          <p:sp>
            <p:nvSpPr>
              <p:cNvPr id="1513" name="Google Shape;1780;p47">
                <a:extLst>
                  <a:ext uri="{FF2B5EF4-FFF2-40B4-BE49-F238E27FC236}">
                    <a16:creationId xmlns:a16="http://schemas.microsoft.com/office/drawing/2014/main" id="{516E65AA-7861-811F-7599-A90DDD00A4E6}"/>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781;p47">
                <a:extLst>
                  <a:ext uri="{FF2B5EF4-FFF2-40B4-BE49-F238E27FC236}">
                    <a16:creationId xmlns:a16="http://schemas.microsoft.com/office/drawing/2014/main" id="{E1C1961F-F4CE-EF3A-EAB1-764831182AE9}"/>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782;p47">
                <a:extLst>
                  <a:ext uri="{FF2B5EF4-FFF2-40B4-BE49-F238E27FC236}">
                    <a16:creationId xmlns:a16="http://schemas.microsoft.com/office/drawing/2014/main" id="{985B14E2-B20F-3B90-DFFF-8042ADBD45F7}"/>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783;p47">
                <a:extLst>
                  <a:ext uri="{FF2B5EF4-FFF2-40B4-BE49-F238E27FC236}">
                    <a16:creationId xmlns:a16="http://schemas.microsoft.com/office/drawing/2014/main" id="{72A48B15-BCB4-4094-F964-2E14E88518DA}"/>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8" name="Google Shape;1784;p47">
              <a:extLst>
                <a:ext uri="{FF2B5EF4-FFF2-40B4-BE49-F238E27FC236}">
                  <a16:creationId xmlns:a16="http://schemas.microsoft.com/office/drawing/2014/main" id="{55DAD8BC-4C0C-D3CD-C21F-C476FBAC958F}"/>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785;p47">
              <a:extLst>
                <a:ext uri="{FF2B5EF4-FFF2-40B4-BE49-F238E27FC236}">
                  <a16:creationId xmlns:a16="http://schemas.microsoft.com/office/drawing/2014/main" id="{BFA5C9C8-C7A6-7639-E527-8AAE7ABFD909}"/>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786;p47">
              <a:extLst>
                <a:ext uri="{FF2B5EF4-FFF2-40B4-BE49-F238E27FC236}">
                  <a16:creationId xmlns:a16="http://schemas.microsoft.com/office/drawing/2014/main" id="{E21B775E-8075-319A-D98C-AB48FB846266}"/>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787;p47">
              <a:extLst>
                <a:ext uri="{FF2B5EF4-FFF2-40B4-BE49-F238E27FC236}">
                  <a16:creationId xmlns:a16="http://schemas.microsoft.com/office/drawing/2014/main" id="{54FF5A88-5757-6686-5D32-F55861E61155}"/>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788;p47">
              <a:extLst>
                <a:ext uri="{FF2B5EF4-FFF2-40B4-BE49-F238E27FC236}">
                  <a16:creationId xmlns:a16="http://schemas.microsoft.com/office/drawing/2014/main" id="{3388D051-79AD-BA59-E934-4D108BA1D7AC}"/>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789;p47">
              <a:extLst>
                <a:ext uri="{FF2B5EF4-FFF2-40B4-BE49-F238E27FC236}">
                  <a16:creationId xmlns:a16="http://schemas.microsoft.com/office/drawing/2014/main" id="{59D3566D-910F-99BF-6E2A-6DE1CE329FD1}"/>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790;p47">
              <a:extLst>
                <a:ext uri="{FF2B5EF4-FFF2-40B4-BE49-F238E27FC236}">
                  <a16:creationId xmlns:a16="http://schemas.microsoft.com/office/drawing/2014/main" id="{E4078F15-6A95-5113-D3AA-233AF33DCA3B}"/>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791;p47">
              <a:extLst>
                <a:ext uri="{FF2B5EF4-FFF2-40B4-BE49-F238E27FC236}">
                  <a16:creationId xmlns:a16="http://schemas.microsoft.com/office/drawing/2014/main" id="{461D7844-4938-4F86-680F-666AFB24E6B5}"/>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792;p47">
              <a:extLst>
                <a:ext uri="{FF2B5EF4-FFF2-40B4-BE49-F238E27FC236}">
                  <a16:creationId xmlns:a16="http://schemas.microsoft.com/office/drawing/2014/main" id="{5316069B-5A4D-CBBB-73ED-C704F6D80AB1}"/>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793;p47">
              <a:extLst>
                <a:ext uri="{FF2B5EF4-FFF2-40B4-BE49-F238E27FC236}">
                  <a16:creationId xmlns:a16="http://schemas.microsoft.com/office/drawing/2014/main" id="{211EA5C0-2787-A3EE-1E1C-06FED667FA77}"/>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794;p47">
              <a:extLst>
                <a:ext uri="{FF2B5EF4-FFF2-40B4-BE49-F238E27FC236}">
                  <a16:creationId xmlns:a16="http://schemas.microsoft.com/office/drawing/2014/main" id="{BD0CBC91-91D3-3885-8182-BE1657A6A7EC}"/>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795;p47">
              <a:extLst>
                <a:ext uri="{FF2B5EF4-FFF2-40B4-BE49-F238E27FC236}">
                  <a16:creationId xmlns:a16="http://schemas.microsoft.com/office/drawing/2014/main" id="{5E78DB3D-2DF2-A438-AAFA-5DBCF104F5CB}"/>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796;p47">
              <a:extLst>
                <a:ext uri="{FF2B5EF4-FFF2-40B4-BE49-F238E27FC236}">
                  <a16:creationId xmlns:a16="http://schemas.microsoft.com/office/drawing/2014/main" id="{3C9F99DB-2AC5-3657-9F5A-D7D510284BC1}"/>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797;p47">
              <a:extLst>
                <a:ext uri="{FF2B5EF4-FFF2-40B4-BE49-F238E27FC236}">
                  <a16:creationId xmlns:a16="http://schemas.microsoft.com/office/drawing/2014/main" id="{FB37FC12-3468-B74C-1432-4ECCEC1C7D0E}"/>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798;p47">
              <a:extLst>
                <a:ext uri="{FF2B5EF4-FFF2-40B4-BE49-F238E27FC236}">
                  <a16:creationId xmlns:a16="http://schemas.microsoft.com/office/drawing/2014/main" id="{61506124-9A54-D6BD-5DED-A4C481B4C732}"/>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799;p47">
              <a:extLst>
                <a:ext uri="{FF2B5EF4-FFF2-40B4-BE49-F238E27FC236}">
                  <a16:creationId xmlns:a16="http://schemas.microsoft.com/office/drawing/2014/main" id="{BB8FAB1B-4784-8827-A288-87BE3CA9C1DB}"/>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800;p47">
              <a:extLst>
                <a:ext uri="{FF2B5EF4-FFF2-40B4-BE49-F238E27FC236}">
                  <a16:creationId xmlns:a16="http://schemas.microsoft.com/office/drawing/2014/main" id="{BC701BD0-26B4-7958-19B2-0807EF4C04C1}"/>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801;p47">
              <a:extLst>
                <a:ext uri="{FF2B5EF4-FFF2-40B4-BE49-F238E27FC236}">
                  <a16:creationId xmlns:a16="http://schemas.microsoft.com/office/drawing/2014/main" id="{DA7F0C26-3384-A299-FA16-5C996CE2113E}"/>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802;p47">
              <a:extLst>
                <a:ext uri="{FF2B5EF4-FFF2-40B4-BE49-F238E27FC236}">
                  <a16:creationId xmlns:a16="http://schemas.microsoft.com/office/drawing/2014/main" id="{5101A2DB-9F18-DF15-C098-0B5199C95D7A}"/>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803;p47">
              <a:extLst>
                <a:ext uri="{FF2B5EF4-FFF2-40B4-BE49-F238E27FC236}">
                  <a16:creationId xmlns:a16="http://schemas.microsoft.com/office/drawing/2014/main" id="{DCD877F6-9115-0C8D-DD0B-4B0B68ADB877}"/>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804;p47">
              <a:extLst>
                <a:ext uri="{FF2B5EF4-FFF2-40B4-BE49-F238E27FC236}">
                  <a16:creationId xmlns:a16="http://schemas.microsoft.com/office/drawing/2014/main" id="{62DB103F-9F96-58A0-1B7E-437BF5864C09}"/>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805;p47">
              <a:extLst>
                <a:ext uri="{FF2B5EF4-FFF2-40B4-BE49-F238E27FC236}">
                  <a16:creationId xmlns:a16="http://schemas.microsoft.com/office/drawing/2014/main" id="{EE9D4AEE-E277-9CA7-707A-DA162F31728C}"/>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806;p47">
              <a:extLst>
                <a:ext uri="{FF2B5EF4-FFF2-40B4-BE49-F238E27FC236}">
                  <a16:creationId xmlns:a16="http://schemas.microsoft.com/office/drawing/2014/main" id="{DDD4DFE3-288F-0AF3-F0A5-69BF735A06BF}"/>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807;p47">
              <a:extLst>
                <a:ext uri="{FF2B5EF4-FFF2-40B4-BE49-F238E27FC236}">
                  <a16:creationId xmlns:a16="http://schemas.microsoft.com/office/drawing/2014/main" id="{29C7E277-F93F-4983-7B06-5679D03E5EF9}"/>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808;p47">
              <a:extLst>
                <a:ext uri="{FF2B5EF4-FFF2-40B4-BE49-F238E27FC236}">
                  <a16:creationId xmlns:a16="http://schemas.microsoft.com/office/drawing/2014/main" id="{12979EBA-4D06-DC58-A2FB-BA2089793A71}"/>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809;p47">
              <a:extLst>
                <a:ext uri="{FF2B5EF4-FFF2-40B4-BE49-F238E27FC236}">
                  <a16:creationId xmlns:a16="http://schemas.microsoft.com/office/drawing/2014/main" id="{0B1A6BDF-C92E-4933-1F2F-247124B4B7C5}"/>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810;p47">
              <a:extLst>
                <a:ext uri="{FF2B5EF4-FFF2-40B4-BE49-F238E27FC236}">
                  <a16:creationId xmlns:a16="http://schemas.microsoft.com/office/drawing/2014/main" id="{7D0E8762-D293-3C7C-66F9-358BF335C4CF}"/>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811;p47">
              <a:extLst>
                <a:ext uri="{FF2B5EF4-FFF2-40B4-BE49-F238E27FC236}">
                  <a16:creationId xmlns:a16="http://schemas.microsoft.com/office/drawing/2014/main" id="{997B43B3-335A-6287-41DA-FABBE8B0F355}"/>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812;p47">
              <a:extLst>
                <a:ext uri="{FF2B5EF4-FFF2-40B4-BE49-F238E27FC236}">
                  <a16:creationId xmlns:a16="http://schemas.microsoft.com/office/drawing/2014/main" id="{1B1333D9-7375-2336-7BB4-24D8BAE3D531}"/>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813;p47">
              <a:extLst>
                <a:ext uri="{FF2B5EF4-FFF2-40B4-BE49-F238E27FC236}">
                  <a16:creationId xmlns:a16="http://schemas.microsoft.com/office/drawing/2014/main" id="{06A2E8C2-9234-F28B-0CF0-82C40DC0DD93}"/>
                </a:ext>
              </a:extLst>
            </p:cNvPr>
            <p:cNvGrpSpPr/>
            <p:nvPr/>
          </p:nvGrpSpPr>
          <p:grpSpPr>
            <a:xfrm>
              <a:off x="3697513" y="2707266"/>
              <a:ext cx="59549" cy="79733"/>
              <a:chOff x="3586375" y="2281300"/>
              <a:chExt cx="125025" cy="175275"/>
            </a:xfrm>
          </p:grpSpPr>
          <p:sp>
            <p:nvSpPr>
              <p:cNvPr id="1511" name="Google Shape;1814;p47">
                <a:extLst>
                  <a:ext uri="{FF2B5EF4-FFF2-40B4-BE49-F238E27FC236}">
                    <a16:creationId xmlns:a16="http://schemas.microsoft.com/office/drawing/2014/main" id="{FD8E7D06-8E6D-72AA-4FDC-355130312C70}"/>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815;p47">
                <a:extLst>
                  <a:ext uri="{FF2B5EF4-FFF2-40B4-BE49-F238E27FC236}">
                    <a16:creationId xmlns:a16="http://schemas.microsoft.com/office/drawing/2014/main" id="{651F8FDE-815B-E96D-B207-CED3C6F494E4}"/>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816;p47">
              <a:extLst>
                <a:ext uri="{FF2B5EF4-FFF2-40B4-BE49-F238E27FC236}">
                  <a16:creationId xmlns:a16="http://schemas.microsoft.com/office/drawing/2014/main" id="{D3489B25-A2E6-9FC0-108E-DBC35D614A41}"/>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817;p47">
              <a:extLst>
                <a:ext uri="{FF2B5EF4-FFF2-40B4-BE49-F238E27FC236}">
                  <a16:creationId xmlns:a16="http://schemas.microsoft.com/office/drawing/2014/main" id="{C1971032-14B4-C215-324A-D24AF0A8F5E8}"/>
                </a:ext>
              </a:extLst>
            </p:cNvPr>
            <p:cNvGrpSpPr/>
            <p:nvPr/>
          </p:nvGrpSpPr>
          <p:grpSpPr>
            <a:xfrm>
              <a:off x="4513224" y="3221724"/>
              <a:ext cx="274563" cy="280321"/>
              <a:chOff x="5298975" y="3412225"/>
              <a:chExt cx="576450" cy="616225"/>
            </a:xfrm>
          </p:grpSpPr>
          <p:sp>
            <p:nvSpPr>
              <p:cNvPr id="1509" name="Google Shape;1818;p47">
                <a:extLst>
                  <a:ext uri="{FF2B5EF4-FFF2-40B4-BE49-F238E27FC236}">
                    <a16:creationId xmlns:a16="http://schemas.microsoft.com/office/drawing/2014/main" id="{EBEF28A2-9E72-7EC5-8067-68A8288BC204}"/>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510" name="Google Shape;1819;p47">
                <a:extLst>
                  <a:ext uri="{FF2B5EF4-FFF2-40B4-BE49-F238E27FC236}">
                    <a16:creationId xmlns:a16="http://schemas.microsoft.com/office/drawing/2014/main" id="{486C0507-FF2A-2AF3-BBA3-A458256C095B}"/>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820;p47">
              <a:extLst>
                <a:ext uri="{FF2B5EF4-FFF2-40B4-BE49-F238E27FC236}">
                  <a16:creationId xmlns:a16="http://schemas.microsoft.com/office/drawing/2014/main" id="{9B496F8B-08D8-01FD-DC2D-08EF7BC698F0}"/>
                </a:ext>
              </a:extLst>
            </p:cNvPr>
            <p:cNvGrpSpPr/>
            <p:nvPr/>
          </p:nvGrpSpPr>
          <p:grpSpPr>
            <a:xfrm>
              <a:off x="4824403" y="3421846"/>
              <a:ext cx="110132" cy="130647"/>
              <a:chOff x="5952300" y="3852150"/>
              <a:chExt cx="231225" cy="287200"/>
            </a:xfrm>
          </p:grpSpPr>
          <p:sp>
            <p:nvSpPr>
              <p:cNvPr id="1507" name="Google Shape;1821;p47">
                <a:extLst>
                  <a:ext uri="{FF2B5EF4-FFF2-40B4-BE49-F238E27FC236}">
                    <a16:creationId xmlns:a16="http://schemas.microsoft.com/office/drawing/2014/main" id="{68C4CD1D-B47B-2DD1-7528-D2E3A38DADED}"/>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822;p47">
                <a:extLst>
                  <a:ext uri="{FF2B5EF4-FFF2-40B4-BE49-F238E27FC236}">
                    <a16:creationId xmlns:a16="http://schemas.microsoft.com/office/drawing/2014/main" id="{32BCDFE8-365E-6847-DF90-8F1DC6137A68}"/>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823;p47">
              <a:extLst>
                <a:ext uri="{FF2B5EF4-FFF2-40B4-BE49-F238E27FC236}">
                  <a16:creationId xmlns:a16="http://schemas.microsoft.com/office/drawing/2014/main" id="{EDE5904B-F206-FC53-8E09-68906292A9EA}"/>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824;p47">
              <a:extLst>
                <a:ext uri="{FF2B5EF4-FFF2-40B4-BE49-F238E27FC236}">
                  <a16:creationId xmlns:a16="http://schemas.microsoft.com/office/drawing/2014/main" id="{D9C8D6A8-4332-8889-1076-A56EAAADA45A}"/>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825;p47">
              <a:extLst>
                <a:ext uri="{FF2B5EF4-FFF2-40B4-BE49-F238E27FC236}">
                  <a16:creationId xmlns:a16="http://schemas.microsoft.com/office/drawing/2014/main" id="{7DB454DC-FD55-F950-BA93-B951BAAB498F}"/>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826;p47">
              <a:extLst>
                <a:ext uri="{FF2B5EF4-FFF2-40B4-BE49-F238E27FC236}">
                  <a16:creationId xmlns:a16="http://schemas.microsoft.com/office/drawing/2014/main" id="{AE54B943-2CC9-603C-9794-B7039C7DCA8B}"/>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827;p47">
              <a:extLst>
                <a:ext uri="{FF2B5EF4-FFF2-40B4-BE49-F238E27FC236}">
                  <a16:creationId xmlns:a16="http://schemas.microsoft.com/office/drawing/2014/main" id="{AB2915AD-4B8C-5685-AECB-88316CD3CAD0}"/>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828;p47">
              <a:extLst>
                <a:ext uri="{FF2B5EF4-FFF2-40B4-BE49-F238E27FC236}">
                  <a16:creationId xmlns:a16="http://schemas.microsoft.com/office/drawing/2014/main" id="{6A4DE90E-EA48-CF5F-6B96-8372BBB77BF9}"/>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829;p47">
              <a:extLst>
                <a:ext uri="{FF2B5EF4-FFF2-40B4-BE49-F238E27FC236}">
                  <a16:creationId xmlns:a16="http://schemas.microsoft.com/office/drawing/2014/main" id="{4A350842-86CE-80BD-A82C-FA429C8161A4}"/>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830;p47">
              <a:extLst>
                <a:ext uri="{FF2B5EF4-FFF2-40B4-BE49-F238E27FC236}">
                  <a16:creationId xmlns:a16="http://schemas.microsoft.com/office/drawing/2014/main" id="{E1124FBC-5667-FEF5-0A27-276115381C7A}"/>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9" name="Google Shape;1831;p47">
              <a:extLst>
                <a:ext uri="{FF2B5EF4-FFF2-40B4-BE49-F238E27FC236}">
                  <a16:creationId xmlns:a16="http://schemas.microsoft.com/office/drawing/2014/main" id="{895A8DE5-7846-0703-8D89-117B9A425FDD}"/>
                </a:ext>
              </a:extLst>
            </p:cNvPr>
            <p:cNvGrpSpPr/>
            <p:nvPr/>
          </p:nvGrpSpPr>
          <p:grpSpPr>
            <a:xfrm>
              <a:off x="4295710" y="3079670"/>
              <a:ext cx="14968" cy="27135"/>
              <a:chOff x="4842300" y="3099950"/>
              <a:chExt cx="31425" cy="59650"/>
            </a:xfrm>
          </p:grpSpPr>
          <p:sp>
            <p:nvSpPr>
              <p:cNvPr id="1503" name="Google Shape;1832;p47">
                <a:extLst>
                  <a:ext uri="{FF2B5EF4-FFF2-40B4-BE49-F238E27FC236}">
                    <a16:creationId xmlns:a16="http://schemas.microsoft.com/office/drawing/2014/main" id="{8F3B3733-4C8E-91C5-CF92-AE7D61B9B96F}"/>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833;p47">
                <a:extLst>
                  <a:ext uri="{FF2B5EF4-FFF2-40B4-BE49-F238E27FC236}">
                    <a16:creationId xmlns:a16="http://schemas.microsoft.com/office/drawing/2014/main" id="{F69BDF6A-0404-54E1-8C44-E285EE8E63D3}"/>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834;p47">
                <a:extLst>
                  <a:ext uri="{FF2B5EF4-FFF2-40B4-BE49-F238E27FC236}">
                    <a16:creationId xmlns:a16="http://schemas.microsoft.com/office/drawing/2014/main" id="{9B2B35D1-6405-8526-DD27-10C0B53466AE}"/>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835;p47">
                <a:extLst>
                  <a:ext uri="{FF2B5EF4-FFF2-40B4-BE49-F238E27FC236}">
                    <a16:creationId xmlns:a16="http://schemas.microsoft.com/office/drawing/2014/main" id="{D975C1D4-CD68-CDE0-EB38-18018C96C43A}"/>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0" name="Google Shape;1836;p47">
              <a:extLst>
                <a:ext uri="{FF2B5EF4-FFF2-40B4-BE49-F238E27FC236}">
                  <a16:creationId xmlns:a16="http://schemas.microsoft.com/office/drawing/2014/main" id="{1ECE2257-7F34-EE9A-191F-E3909F8005FA}"/>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837;p47">
              <a:extLst>
                <a:ext uri="{FF2B5EF4-FFF2-40B4-BE49-F238E27FC236}">
                  <a16:creationId xmlns:a16="http://schemas.microsoft.com/office/drawing/2014/main" id="{5E5DAF34-91B0-2122-2AE9-5BB94293CD96}"/>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838;p47">
              <a:extLst>
                <a:ext uri="{FF2B5EF4-FFF2-40B4-BE49-F238E27FC236}">
                  <a16:creationId xmlns:a16="http://schemas.microsoft.com/office/drawing/2014/main" id="{5C5B648C-B062-5E2E-FC55-F134AFA13DD6}"/>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839;p47">
              <a:extLst>
                <a:ext uri="{FF2B5EF4-FFF2-40B4-BE49-F238E27FC236}">
                  <a16:creationId xmlns:a16="http://schemas.microsoft.com/office/drawing/2014/main" id="{24E3BA46-069E-719F-6D65-E131A0A088E3}"/>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840;p47">
              <a:extLst>
                <a:ext uri="{FF2B5EF4-FFF2-40B4-BE49-F238E27FC236}">
                  <a16:creationId xmlns:a16="http://schemas.microsoft.com/office/drawing/2014/main" id="{C52A1716-8AD2-DC40-495B-6E46A083D26F}"/>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841;p47">
              <a:extLst>
                <a:ext uri="{FF2B5EF4-FFF2-40B4-BE49-F238E27FC236}">
                  <a16:creationId xmlns:a16="http://schemas.microsoft.com/office/drawing/2014/main" id="{4093815C-74A8-7B87-7CCC-9DB0D1D52D75}"/>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842;p47">
              <a:extLst>
                <a:ext uri="{FF2B5EF4-FFF2-40B4-BE49-F238E27FC236}">
                  <a16:creationId xmlns:a16="http://schemas.microsoft.com/office/drawing/2014/main" id="{E0DDC181-C296-8BA2-0475-E7AEE695BF4A}"/>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843;p47">
              <a:extLst>
                <a:ext uri="{FF2B5EF4-FFF2-40B4-BE49-F238E27FC236}">
                  <a16:creationId xmlns:a16="http://schemas.microsoft.com/office/drawing/2014/main" id="{5FA4640E-59AA-D326-26F2-7ECACF6FEE89}"/>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844;p47">
              <a:extLst>
                <a:ext uri="{FF2B5EF4-FFF2-40B4-BE49-F238E27FC236}">
                  <a16:creationId xmlns:a16="http://schemas.microsoft.com/office/drawing/2014/main" id="{2F4FDC1E-ABB4-6AC2-D6F2-F161E41CBEAE}"/>
                </a:ext>
              </a:extLst>
            </p:cNvPr>
            <p:cNvGrpSpPr/>
            <p:nvPr/>
          </p:nvGrpSpPr>
          <p:grpSpPr>
            <a:xfrm>
              <a:off x="3831056" y="2816010"/>
              <a:ext cx="37378" cy="27612"/>
              <a:chOff x="3866750" y="2520350"/>
              <a:chExt cx="78475" cy="60700"/>
            </a:xfrm>
          </p:grpSpPr>
          <p:sp>
            <p:nvSpPr>
              <p:cNvPr id="1499" name="Google Shape;1845;p47">
                <a:extLst>
                  <a:ext uri="{FF2B5EF4-FFF2-40B4-BE49-F238E27FC236}">
                    <a16:creationId xmlns:a16="http://schemas.microsoft.com/office/drawing/2014/main" id="{2D4D070B-7298-AED2-4462-A588B573C326}"/>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846;p47">
                <a:extLst>
                  <a:ext uri="{FF2B5EF4-FFF2-40B4-BE49-F238E27FC236}">
                    <a16:creationId xmlns:a16="http://schemas.microsoft.com/office/drawing/2014/main" id="{CED4D9EE-573B-36D9-7FB1-4EF8138FEDE0}"/>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847;p47">
                <a:extLst>
                  <a:ext uri="{FF2B5EF4-FFF2-40B4-BE49-F238E27FC236}">
                    <a16:creationId xmlns:a16="http://schemas.microsoft.com/office/drawing/2014/main" id="{85334A52-299D-E4B3-C78E-E258446C9EA4}"/>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848;p47">
                <a:extLst>
                  <a:ext uri="{FF2B5EF4-FFF2-40B4-BE49-F238E27FC236}">
                    <a16:creationId xmlns:a16="http://schemas.microsoft.com/office/drawing/2014/main" id="{0AECF892-263E-FF2C-917C-9A0FB1F70D89}"/>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849;p47">
              <a:extLst>
                <a:ext uri="{FF2B5EF4-FFF2-40B4-BE49-F238E27FC236}">
                  <a16:creationId xmlns:a16="http://schemas.microsoft.com/office/drawing/2014/main" id="{8BA1657A-4750-211E-C5E7-7BDD6A657BB2}"/>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850;p47">
              <a:extLst>
                <a:ext uri="{FF2B5EF4-FFF2-40B4-BE49-F238E27FC236}">
                  <a16:creationId xmlns:a16="http://schemas.microsoft.com/office/drawing/2014/main" id="{313ADB68-BE6A-AB01-3961-D415C2071217}"/>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851;p47">
              <a:extLst>
                <a:ext uri="{FF2B5EF4-FFF2-40B4-BE49-F238E27FC236}">
                  <a16:creationId xmlns:a16="http://schemas.microsoft.com/office/drawing/2014/main" id="{C596FF86-3599-2E86-BAE4-68ED3C305B8C}"/>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852;p47">
              <a:extLst>
                <a:ext uri="{FF2B5EF4-FFF2-40B4-BE49-F238E27FC236}">
                  <a16:creationId xmlns:a16="http://schemas.microsoft.com/office/drawing/2014/main" id="{F2BFFBDC-1B66-BB93-48F4-3ECF78394645}"/>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853;p47">
              <a:extLst>
                <a:ext uri="{FF2B5EF4-FFF2-40B4-BE49-F238E27FC236}">
                  <a16:creationId xmlns:a16="http://schemas.microsoft.com/office/drawing/2014/main" id="{86C0CDCF-5A18-01D5-8D9A-8A0C0B4528B1}"/>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854;p47">
              <a:extLst>
                <a:ext uri="{FF2B5EF4-FFF2-40B4-BE49-F238E27FC236}">
                  <a16:creationId xmlns:a16="http://schemas.microsoft.com/office/drawing/2014/main" id="{0B58B6AA-B211-4D5F-412F-B4DF9263EFCC}"/>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855;p47">
              <a:extLst>
                <a:ext uri="{FF2B5EF4-FFF2-40B4-BE49-F238E27FC236}">
                  <a16:creationId xmlns:a16="http://schemas.microsoft.com/office/drawing/2014/main" id="{1743B282-9C1C-2E44-A8C8-7C3C13EE5112}"/>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856;p47">
              <a:extLst>
                <a:ext uri="{FF2B5EF4-FFF2-40B4-BE49-F238E27FC236}">
                  <a16:creationId xmlns:a16="http://schemas.microsoft.com/office/drawing/2014/main" id="{FBF3D96B-9F46-06A1-FA37-CA315B0868BE}"/>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857;p47">
              <a:extLst>
                <a:ext uri="{FF2B5EF4-FFF2-40B4-BE49-F238E27FC236}">
                  <a16:creationId xmlns:a16="http://schemas.microsoft.com/office/drawing/2014/main" id="{A7B2638C-6EDE-619E-9762-C898A7ADBF26}"/>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858;p47">
              <a:extLst>
                <a:ext uri="{FF2B5EF4-FFF2-40B4-BE49-F238E27FC236}">
                  <a16:creationId xmlns:a16="http://schemas.microsoft.com/office/drawing/2014/main" id="{0AD96EEF-1E26-CC1B-A683-B74D8720F4FC}"/>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859;p47">
              <a:extLst>
                <a:ext uri="{FF2B5EF4-FFF2-40B4-BE49-F238E27FC236}">
                  <a16:creationId xmlns:a16="http://schemas.microsoft.com/office/drawing/2014/main" id="{EFCC7105-9CB5-8CA8-9F3A-57250222C3F5}"/>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860;p47">
              <a:extLst>
                <a:ext uri="{FF2B5EF4-FFF2-40B4-BE49-F238E27FC236}">
                  <a16:creationId xmlns:a16="http://schemas.microsoft.com/office/drawing/2014/main" id="{41DBE07B-1FD0-E49A-7CAE-B8FB25384566}"/>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861;p47">
              <a:extLst>
                <a:ext uri="{FF2B5EF4-FFF2-40B4-BE49-F238E27FC236}">
                  <a16:creationId xmlns:a16="http://schemas.microsoft.com/office/drawing/2014/main" id="{4CE300F9-3937-1A85-64D5-929986E7BBD4}"/>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862;p47">
              <a:extLst>
                <a:ext uri="{FF2B5EF4-FFF2-40B4-BE49-F238E27FC236}">
                  <a16:creationId xmlns:a16="http://schemas.microsoft.com/office/drawing/2014/main" id="{EF04C66D-F6C4-7B34-2117-FC7B50E383C5}"/>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863;p47">
              <a:extLst>
                <a:ext uri="{FF2B5EF4-FFF2-40B4-BE49-F238E27FC236}">
                  <a16:creationId xmlns:a16="http://schemas.microsoft.com/office/drawing/2014/main" id="{844FADA0-2300-4967-B2ED-C3E73FDA2E3E}"/>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864;p47">
              <a:extLst>
                <a:ext uri="{FF2B5EF4-FFF2-40B4-BE49-F238E27FC236}">
                  <a16:creationId xmlns:a16="http://schemas.microsoft.com/office/drawing/2014/main" id="{24301733-2B22-E26D-E51B-9CCDA299A871}"/>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865;p47">
              <a:extLst>
                <a:ext uri="{FF2B5EF4-FFF2-40B4-BE49-F238E27FC236}">
                  <a16:creationId xmlns:a16="http://schemas.microsoft.com/office/drawing/2014/main" id="{5D3688BA-3F54-4179-36F2-70005BB7CA52}"/>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436" name="Google Shape;1866;p47">
              <a:extLst>
                <a:ext uri="{FF2B5EF4-FFF2-40B4-BE49-F238E27FC236}">
                  <a16:creationId xmlns:a16="http://schemas.microsoft.com/office/drawing/2014/main" id="{D79BBA76-42F6-9E4B-4539-FDA2CDCB6519}"/>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867;p47">
              <a:extLst>
                <a:ext uri="{FF2B5EF4-FFF2-40B4-BE49-F238E27FC236}">
                  <a16:creationId xmlns:a16="http://schemas.microsoft.com/office/drawing/2014/main" id="{0DF8CB86-63BF-5CAB-5DB3-25F0C61194EE}"/>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868;p47">
              <a:extLst>
                <a:ext uri="{FF2B5EF4-FFF2-40B4-BE49-F238E27FC236}">
                  <a16:creationId xmlns:a16="http://schemas.microsoft.com/office/drawing/2014/main" id="{66663EDE-6B1A-3553-63A3-21F4D7C7C17B}"/>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869;p47">
              <a:extLst>
                <a:ext uri="{FF2B5EF4-FFF2-40B4-BE49-F238E27FC236}">
                  <a16:creationId xmlns:a16="http://schemas.microsoft.com/office/drawing/2014/main" id="{A7FF9104-AF6E-148C-3772-B4781D708E17}"/>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870;p47">
              <a:extLst>
                <a:ext uri="{FF2B5EF4-FFF2-40B4-BE49-F238E27FC236}">
                  <a16:creationId xmlns:a16="http://schemas.microsoft.com/office/drawing/2014/main" id="{24474E2F-4E8A-0050-4CC8-2C5AEA8CF39B}"/>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871;p47">
              <a:extLst>
                <a:ext uri="{FF2B5EF4-FFF2-40B4-BE49-F238E27FC236}">
                  <a16:creationId xmlns:a16="http://schemas.microsoft.com/office/drawing/2014/main" id="{D384A404-EAC5-28C2-5618-89F689D347A5}"/>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872;p47">
              <a:extLst>
                <a:ext uri="{FF2B5EF4-FFF2-40B4-BE49-F238E27FC236}">
                  <a16:creationId xmlns:a16="http://schemas.microsoft.com/office/drawing/2014/main" id="{4B8D3AB1-8306-1A87-8BA7-21FCD16606DA}"/>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873;p47">
              <a:extLst>
                <a:ext uri="{FF2B5EF4-FFF2-40B4-BE49-F238E27FC236}">
                  <a16:creationId xmlns:a16="http://schemas.microsoft.com/office/drawing/2014/main" id="{0D90589C-C17C-1B63-12B2-43E42C166C5F}"/>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874;p47">
              <a:extLst>
                <a:ext uri="{FF2B5EF4-FFF2-40B4-BE49-F238E27FC236}">
                  <a16:creationId xmlns:a16="http://schemas.microsoft.com/office/drawing/2014/main" id="{F530A1D2-03C3-68AD-D01A-ECD56268950D}"/>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875;p47">
              <a:extLst>
                <a:ext uri="{FF2B5EF4-FFF2-40B4-BE49-F238E27FC236}">
                  <a16:creationId xmlns:a16="http://schemas.microsoft.com/office/drawing/2014/main" id="{A3642AB4-010C-F2F0-9D52-D76588F9256E}"/>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876;p47">
              <a:extLst>
                <a:ext uri="{FF2B5EF4-FFF2-40B4-BE49-F238E27FC236}">
                  <a16:creationId xmlns:a16="http://schemas.microsoft.com/office/drawing/2014/main" id="{51E55C85-0F0C-0A1F-2D8D-105073C2C3E3}"/>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877;p47">
              <a:extLst>
                <a:ext uri="{FF2B5EF4-FFF2-40B4-BE49-F238E27FC236}">
                  <a16:creationId xmlns:a16="http://schemas.microsoft.com/office/drawing/2014/main" id="{95A11165-CB5C-747C-02E3-9EC05E7CF86C}"/>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448" name="Google Shape;1878;p47">
              <a:extLst>
                <a:ext uri="{FF2B5EF4-FFF2-40B4-BE49-F238E27FC236}">
                  <a16:creationId xmlns:a16="http://schemas.microsoft.com/office/drawing/2014/main" id="{2D49D537-438C-7FAA-5434-290518AE5E9D}"/>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879;p47">
              <a:extLst>
                <a:ext uri="{FF2B5EF4-FFF2-40B4-BE49-F238E27FC236}">
                  <a16:creationId xmlns:a16="http://schemas.microsoft.com/office/drawing/2014/main" id="{69FA54CB-1C44-E779-EC94-B3693D3D88F0}"/>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880;p47">
              <a:extLst>
                <a:ext uri="{FF2B5EF4-FFF2-40B4-BE49-F238E27FC236}">
                  <a16:creationId xmlns:a16="http://schemas.microsoft.com/office/drawing/2014/main" id="{7BF37094-42DC-D696-AA28-78F65CD7FD0F}"/>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881;p47">
              <a:extLst>
                <a:ext uri="{FF2B5EF4-FFF2-40B4-BE49-F238E27FC236}">
                  <a16:creationId xmlns:a16="http://schemas.microsoft.com/office/drawing/2014/main" id="{FB28AC5A-B3DA-8257-1B9D-0E2DA068D27A}"/>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882;p47">
              <a:extLst>
                <a:ext uri="{FF2B5EF4-FFF2-40B4-BE49-F238E27FC236}">
                  <a16:creationId xmlns:a16="http://schemas.microsoft.com/office/drawing/2014/main" id="{2DCC56B7-CF44-252B-1675-C01E5957E2D1}"/>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883;p47">
              <a:extLst>
                <a:ext uri="{FF2B5EF4-FFF2-40B4-BE49-F238E27FC236}">
                  <a16:creationId xmlns:a16="http://schemas.microsoft.com/office/drawing/2014/main" id="{11F76C83-BF98-025D-A103-19CB389D922A}"/>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884;p47">
              <a:extLst>
                <a:ext uri="{FF2B5EF4-FFF2-40B4-BE49-F238E27FC236}">
                  <a16:creationId xmlns:a16="http://schemas.microsoft.com/office/drawing/2014/main" id="{185056CB-8A20-83A1-A378-4798FB970FC8}"/>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885;p47">
              <a:extLst>
                <a:ext uri="{FF2B5EF4-FFF2-40B4-BE49-F238E27FC236}">
                  <a16:creationId xmlns:a16="http://schemas.microsoft.com/office/drawing/2014/main" id="{F1C8B503-0B77-2A87-D20B-5E92CC045723}"/>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886;p47">
              <a:extLst>
                <a:ext uri="{FF2B5EF4-FFF2-40B4-BE49-F238E27FC236}">
                  <a16:creationId xmlns:a16="http://schemas.microsoft.com/office/drawing/2014/main" id="{DA304AE5-A390-B6E1-73C3-D8EE59794C9E}"/>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887;p47">
              <a:extLst>
                <a:ext uri="{FF2B5EF4-FFF2-40B4-BE49-F238E27FC236}">
                  <a16:creationId xmlns:a16="http://schemas.microsoft.com/office/drawing/2014/main" id="{DD6D604F-F3EF-336C-AC11-EF85FF53AD68}"/>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888;p47">
              <a:extLst>
                <a:ext uri="{FF2B5EF4-FFF2-40B4-BE49-F238E27FC236}">
                  <a16:creationId xmlns:a16="http://schemas.microsoft.com/office/drawing/2014/main" id="{3C5EE69B-3369-4E9E-9866-41BDAC90BF73}"/>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889;p47">
              <a:extLst>
                <a:ext uri="{FF2B5EF4-FFF2-40B4-BE49-F238E27FC236}">
                  <a16:creationId xmlns:a16="http://schemas.microsoft.com/office/drawing/2014/main" id="{560CDE69-DCA4-D3B7-C78C-0BEE22D9CF9E}"/>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890;p47">
              <a:extLst>
                <a:ext uri="{FF2B5EF4-FFF2-40B4-BE49-F238E27FC236}">
                  <a16:creationId xmlns:a16="http://schemas.microsoft.com/office/drawing/2014/main" id="{800CD198-8476-4F6F-7246-D09922C05D67}"/>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1" name="Google Shape;1891;p47">
              <a:extLst>
                <a:ext uri="{FF2B5EF4-FFF2-40B4-BE49-F238E27FC236}">
                  <a16:creationId xmlns:a16="http://schemas.microsoft.com/office/drawing/2014/main" id="{710726DA-EBD8-9661-7DB1-F2785B24F4FF}"/>
                </a:ext>
              </a:extLst>
            </p:cNvPr>
            <p:cNvGrpSpPr/>
            <p:nvPr/>
          </p:nvGrpSpPr>
          <p:grpSpPr>
            <a:xfrm>
              <a:off x="3632736" y="3051591"/>
              <a:ext cx="63288" cy="45217"/>
              <a:chOff x="3450375" y="3038225"/>
              <a:chExt cx="132875" cy="99400"/>
            </a:xfrm>
          </p:grpSpPr>
          <p:sp>
            <p:nvSpPr>
              <p:cNvPr id="1497" name="Google Shape;1892;p47">
                <a:extLst>
                  <a:ext uri="{FF2B5EF4-FFF2-40B4-BE49-F238E27FC236}">
                    <a16:creationId xmlns:a16="http://schemas.microsoft.com/office/drawing/2014/main" id="{A989543A-D061-982F-5F6A-AD101D32E844}"/>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893;p47">
                <a:extLst>
                  <a:ext uri="{FF2B5EF4-FFF2-40B4-BE49-F238E27FC236}">
                    <a16:creationId xmlns:a16="http://schemas.microsoft.com/office/drawing/2014/main" id="{CE9CD114-A86A-755C-0F1F-4F3DC9199983}"/>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1894;p47">
              <a:extLst>
                <a:ext uri="{FF2B5EF4-FFF2-40B4-BE49-F238E27FC236}">
                  <a16:creationId xmlns:a16="http://schemas.microsoft.com/office/drawing/2014/main" id="{CD3DD2B3-571A-8807-6666-7D71411C0CDE}"/>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895;p47">
              <a:extLst>
                <a:ext uri="{FF2B5EF4-FFF2-40B4-BE49-F238E27FC236}">
                  <a16:creationId xmlns:a16="http://schemas.microsoft.com/office/drawing/2014/main" id="{0A8953D5-2A79-30CD-9588-63B8B55E54D2}"/>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896;p47">
              <a:extLst>
                <a:ext uri="{FF2B5EF4-FFF2-40B4-BE49-F238E27FC236}">
                  <a16:creationId xmlns:a16="http://schemas.microsoft.com/office/drawing/2014/main" id="{6B0F91EF-A688-6DBA-0348-925F724335FB}"/>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897;p47">
              <a:extLst>
                <a:ext uri="{FF2B5EF4-FFF2-40B4-BE49-F238E27FC236}">
                  <a16:creationId xmlns:a16="http://schemas.microsoft.com/office/drawing/2014/main" id="{0654B5CF-5CEF-F9CD-3CC2-CCF1B6B78236}"/>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898;p47">
              <a:extLst>
                <a:ext uri="{FF2B5EF4-FFF2-40B4-BE49-F238E27FC236}">
                  <a16:creationId xmlns:a16="http://schemas.microsoft.com/office/drawing/2014/main" id="{B4B5AB39-11C8-CD86-0ECD-C72F72A5E0F0}"/>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899;p47">
              <a:extLst>
                <a:ext uri="{FF2B5EF4-FFF2-40B4-BE49-F238E27FC236}">
                  <a16:creationId xmlns:a16="http://schemas.microsoft.com/office/drawing/2014/main" id="{7F99715B-89C4-D190-8EE2-2DDB7C3AB444}"/>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900;p47">
              <a:extLst>
                <a:ext uri="{FF2B5EF4-FFF2-40B4-BE49-F238E27FC236}">
                  <a16:creationId xmlns:a16="http://schemas.microsoft.com/office/drawing/2014/main" id="{6721C556-8783-9746-6939-1D8FEC79194B}"/>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901;p47">
              <a:extLst>
                <a:ext uri="{FF2B5EF4-FFF2-40B4-BE49-F238E27FC236}">
                  <a16:creationId xmlns:a16="http://schemas.microsoft.com/office/drawing/2014/main" id="{FA728AB0-C02B-49FB-7A9D-096E8ACB49EB}"/>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902;p47">
              <a:extLst>
                <a:ext uri="{FF2B5EF4-FFF2-40B4-BE49-F238E27FC236}">
                  <a16:creationId xmlns:a16="http://schemas.microsoft.com/office/drawing/2014/main" id="{DBC98793-CE8D-C718-245C-1CBDD82B7469}"/>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471" name="Google Shape;1903;p47">
              <a:extLst>
                <a:ext uri="{FF2B5EF4-FFF2-40B4-BE49-F238E27FC236}">
                  <a16:creationId xmlns:a16="http://schemas.microsoft.com/office/drawing/2014/main" id="{029656D0-0432-7D23-2F18-41C99A0BC8BC}"/>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904;p47">
              <a:extLst>
                <a:ext uri="{FF2B5EF4-FFF2-40B4-BE49-F238E27FC236}">
                  <a16:creationId xmlns:a16="http://schemas.microsoft.com/office/drawing/2014/main" id="{7B7BD255-5B26-3609-951C-AC27D8F73426}"/>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905;p47">
              <a:extLst>
                <a:ext uri="{FF2B5EF4-FFF2-40B4-BE49-F238E27FC236}">
                  <a16:creationId xmlns:a16="http://schemas.microsoft.com/office/drawing/2014/main" id="{0A5F2162-D189-4033-A2DD-EBA3FD138A57}"/>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906;p47">
              <a:extLst>
                <a:ext uri="{FF2B5EF4-FFF2-40B4-BE49-F238E27FC236}">
                  <a16:creationId xmlns:a16="http://schemas.microsoft.com/office/drawing/2014/main" id="{373E9ACE-2244-9DD4-C614-1EEDE46E8DFA}"/>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907;p47">
              <a:extLst>
                <a:ext uri="{FF2B5EF4-FFF2-40B4-BE49-F238E27FC236}">
                  <a16:creationId xmlns:a16="http://schemas.microsoft.com/office/drawing/2014/main" id="{027F32FB-2663-0202-66C6-69D14D5791B3}"/>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908;p47">
              <a:extLst>
                <a:ext uri="{FF2B5EF4-FFF2-40B4-BE49-F238E27FC236}">
                  <a16:creationId xmlns:a16="http://schemas.microsoft.com/office/drawing/2014/main" id="{E9B3F4F2-BAA4-CB72-77D1-7001F1DD14D9}"/>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909;p47">
              <a:extLst>
                <a:ext uri="{FF2B5EF4-FFF2-40B4-BE49-F238E27FC236}">
                  <a16:creationId xmlns:a16="http://schemas.microsoft.com/office/drawing/2014/main" id="{9B4BF16B-28B9-2988-331B-E42AA104EC73}"/>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910;p47">
              <a:extLst>
                <a:ext uri="{FF2B5EF4-FFF2-40B4-BE49-F238E27FC236}">
                  <a16:creationId xmlns:a16="http://schemas.microsoft.com/office/drawing/2014/main" id="{12634724-20D8-AF06-1F77-36C85CB0CD0C}"/>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911;p47">
              <a:extLst>
                <a:ext uri="{FF2B5EF4-FFF2-40B4-BE49-F238E27FC236}">
                  <a16:creationId xmlns:a16="http://schemas.microsoft.com/office/drawing/2014/main" id="{FF61E09B-F234-E7B5-71A7-794A91F8CEA8}"/>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912;p47">
              <a:extLst>
                <a:ext uri="{FF2B5EF4-FFF2-40B4-BE49-F238E27FC236}">
                  <a16:creationId xmlns:a16="http://schemas.microsoft.com/office/drawing/2014/main" id="{482BBF3D-3CB8-5ED0-42D3-D055A3DB0DB4}"/>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481" name="Google Shape;1913;p47">
              <a:extLst>
                <a:ext uri="{FF2B5EF4-FFF2-40B4-BE49-F238E27FC236}">
                  <a16:creationId xmlns:a16="http://schemas.microsoft.com/office/drawing/2014/main" id="{47198CA3-E745-DDEF-A59D-AD4A54A1E6EE}"/>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914;p47">
              <a:extLst>
                <a:ext uri="{FF2B5EF4-FFF2-40B4-BE49-F238E27FC236}">
                  <a16:creationId xmlns:a16="http://schemas.microsoft.com/office/drawing/2014/main" id="{6ED66CC8-5DB0-46C7-1252-5C7D78155AA4}"/>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915;p47">
              <a:extLst>
                <a:ext uri="{FF2B5EF4-FFF2-40B4-BE49-F238E27FC236}">
                  <a16:creationId xmlns:a16="http://schemas.microsoft.com/office/drawing/2014/main" id="{B33A29F9-7324-301C-28C7-941ECFA4017A}"/>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916;p47">
              <a:extLst>
                <a:ext uri="{FF2B5EF4-FFF2-40B4-BE49-F238E27FC236}">
                  <a16:creationId xmlns:a16="http://schemas.microsoft.com/office/drawing/2014/main" id="{5BAEA403-28A1-683E-1350-4A00483D2AE9}"/>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917;p47">
              <a:extLst>
                <a:ext uri="{FF2B5EF4-FFF2-40B4-BE49-F238E27FC236}">
                  <a16:creationId xmlns:a16="http://schemas.microsoft.com/office/drawing/2014/main" id="{D06ADAD3-A520-5112-82C4-6661846945FB}"/>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918;p47">
              <a:extLst>
                <a:ext uri="{FF2B5EF4-FFF2-40B4-BE49-F238E27FC236}">
                  <a16:creationId xmlns:a16="http://schemas.microsoft.com/office/drawing/2014/main" id="{8C7EFFEF-94B5-605F-24B7-CC3F12D780D5}"/>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487" name="Google Shape;1919;p47">
              <a:extLst>
                <a:ext uri="{FF2B5EF4-FFF2-40B4-BE49-F238E27FC236}">
                  <a16:creationId xmlns:a16="http://schemas.microsoft.com/office/drawing/2014/main" id="{5955D9BC-0A59-A529-83DB-F651A822D32E}"/>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920;p47">
              <a:extLst>
                <a:ext uri="{FF2B5EF4-FFF2-40B4-BE49-F238E27FC236}">
                  <a16:creationId xmlns:a16="http://schemas.microsoft.com/office/drawing/2014/main" id="{D8FF6211-F128-7B2E-61DB-448E6BE580D2}"/>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921;p47">
              <a:extLst>
                <a:ext uri="{FF2B5EF4-FFF2-40B4-BE49-F238E27FC236}">
                  <a16:creationId xmlns:a16="http://schemas.microsoft.com/office/drawing/2014/main" id="{44BADE5F-1327-BAE8-19F1-B6501A930F71}"/>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922;p47">
              <a:extLst>
                <a:ext uri="{FF2B5EF4-FFF2-40B4-BE49-F238E27FC236}">
                  <a16:creationId xmlns:a16="http://schemas.microsoft.com/office/drawing/2014/main" id="{9DC358D4-7A94-4C85-1458-5C48ED0F2CCA}"/>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923;p47">
              <a:extLst>
                <a:ext uri="{FF2B5EF4-FFF2-40B4-BE49-F238E27FC236}">
                  <a16:creationId xmlns:a16="http://schemas.microsoft.com/office/drawing/2014/main" id="{33548FEC-2717-F077-FC8C-2A361FF5590E}"/>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924;p47">
              <a:extLst>
                <a:ext uri="{FF2B5EF4-FFF2-40B4-BE49-F238E27FC236}">
                  <a16:creationId xmlns:a16="http://schemas.microsoft.com/office/drawing/2014/main" id="{F57C5495-64B8-8123-10BC-4E9F167A952A}"/>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925;p47">
              <a:extLst>
                <a:ext uri="{FF2B5EF4-FFF2-40B4-BE49-F238E27FC236}">
                  <a16:creationId xmlns:a16="http://schemas.microsoft.com/office/drawing/2014/main" id="{7E5223B2-62D9-A558-F2B9-0C63BED74097}"/>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solidFill>
              <a:srgbClr val="5F7D95"/>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926;p47">
              <a:extLst>
                <a:ext uri="{FF2B5EF4-FFF2-40B4-BE49-F238E27FC236}">
                  <a16:creationId xmlns:a16="http://schemas.microsoft.com/office/drawing/2014/main" id="{7E4B0959-624D-409D-3BF1-577FC98306F4}"/>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927;p47">
              <a:extLst>
                <a:ext uri="{FF2B5EF4-FFF2-40B4-BE49-F238E27FC236}">
                  <a16:creationId xmlns:a16="http://schemas.microsoft.com/office/drawing/2014/main" id="{3E9EEEF1-AF5E-DE2D-F012-EF98F250EF85}"/>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928;p47">
              <a:extLst>
                <a:ext uri="{FF2B5EF4-FFF2-40B4-BE49-F238E27FC236}">
                  <a16:creationId xmlns:a16="http://schemas.microsoft.com/office/drawing/2014/main" id="{9B9CC90C-46E2-49CF-6EEB-8D432910EA45}"/>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Demonstration</a:t>
            </a:r>
            <a:endParaRPr dirty="0">
              <a:solidFill>
                <a:srgbClr val="FFFFFF"/>
              </a:solidFill>
            </a:endParaRPr>
          </a:p>
        </p:txBody>
      </p:sp>
      <p:cxnSp>
        <p:nvCxnSpPr>
          <p:cNvPr id="1103" name="Google Shape;1103;p38"/>
          <p:cNvCxnSpPr/>
          <p:nvPr/>
        </p:nvCxnSpPr>
        <p:spPr>
          <a:xfrm>
            <a:off x="311700" y="125115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00922155-4A1A-D29B-08DD-D0FEB3BCAD32}"/>
              </a:ext>
            </a:extLst>
          </p:cNvPr>
          <p:cNvPicPr>
            <a:picLocks noChangeAspect="1"/>
          </p:cNvPicPr>
          <p:nvPr/>
        </p:nvPicPr>
        <p:blipFill>
          <a:blip r:embed="rId3"/>
          <a:stretch>
            <a:fillRect/>
          </a:stretch>
        </p:blipFill>
        <p:spPr>
          <a:xfrm>
            <a:off x="1208586" y="1569296"/>
            <a:ext cx="6726828" cy="3244578"/>
          </a:xfrm>
          <a:prstGeom prst="rect">
            <a:avLst/>
          </a:prstGeom>
          <a:ln>
            <a:solidFill>
              <a:schemeClr val="tx1"/>
            </a:solidFill>
          </a:ln>
        </p:spPr>
      </p:pic>
    </p:spTree>
    <p:extLst>
      <p:ext uri="{BB962C8B-B14F-4D97-AF65-F5344CB8AC3E}">
        <p14:creationId xmlns:p14="http://schemas.microsoft.com/office/powerpoint/2010/main" val="223300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Demonstration</a:t>
            </a:r>
            <a:endParaRPr dirty="0">
              <a:solidFill>
                <a:srgbClr val="FFFFFF"/>
              </a:solidFill>
            </a:endParaRPr>
          </a:p>
        </p:txBody>
      </p:sp>
      <p:cxnSp>
        <p:nvCxnSpPr>
          <p:cNvPr id="1103" name="Google Shape;1103;p38"/>
          <p:cNvCxnSpPr/>
          <p:nvPr/>
        </p:nvCxnSpPr>
        <p:spPr>
          <a:xfrm>
            <a:off x="311700" y="126175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571E44D0-16CE-8596-8961-F4A70662AF13}"/>
              </a:ext>
            </a:extLst>
          </p:cNvPr>
          <p:cNvPicPr>
            <a:picLocks noChangeAspect="1"/>
          </p:cNvPicPr>
          <p:nvPr/>
        </p:nvPicPr>
        <p:blipFill>
          <a:blip r:embed="rId3"/>
          <a:stretch>
            <a:fillRect/>
          </a:stretch>
        </p:blipFill>
        <p:spPr>
          <a:xfrm>
            <a:off x="1044588" y="1614550"/>
            <a:ext cx="7378374" cy="3086990"/>
          </a:xfrm>
          <a:prstGeom prst="rect">
            <a:avLst/>
          </a:prstGeom>
          <a:ln w="19050">
            <a:solidFill>
              <a:schemeClr val="tx1"/>
            </a:solidFill>
          </a:ln>
        </p:spPr>
      </p:pic>
    </p:spTree>
    <p:extLst>
      <p:ext uri="{BB962C8B-B14F-4D97-AF65-F5344CB8AC3E}">
        <p14:creationId xmlns:p14="http://schemas.microsoft.com/office/powerpoint/2010/main" val="156381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Demonstration – Mobile View</a:t>
            </a:r>
            <a:endParaRPr dirty="0">
              <a:solidFill>
                <a:srgbClr val="FFFFFF"/>
              </a:solidFill>
            </a:endParaRPr>
          </a:p>
        </p:txBody>
      </p:sp>
      <p:cxnSp>
        <p:nvCxnSpPr>
          <p:cNvPr id="1103" name="Google Shape;1103;p38"/>
          <p:cNvCxnSpPr/>
          <p:nvPr/>
        </p:nvCxnSpPr>
        <p:spPr>
          <a:xfrm>
            <a:off x="311700" y="125115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 name="Picture 9">
            <a:extLst>
              <a:ext uri="{FF2B5EF4-FFF2-40B4-BE49-F238E27FC236}">
                <a16:creationId xmlns:a16="http://schemas.microsoft.com/office/drawing/2014/main" id="{B859696B-AE49-BBDA-BD1B-AEE37CAA81F6}"/>
              </a:ext>
            </a:extLst>
          </p:cNvPr>
          <p:cNvPicPr>
            <a:picLocks noChangeAspect="1"/>
          </p:cNvPicPr>
          <p:nvPr/>
        </p:nvPicPr>
        <p:blipFill>
          <a:blip r:embed="rId3"/>
          <a:stretch>
            <a:fillRect/>
          </a:stretch>
        </p:blipFill>
        <p:spPr>
          <a:xfrm>
            <a:off x="4572000" y="1408453"/>
            <a:ext cx="2045607" cy="3636634"/>
          </a:xfrm>
          <a:prstGeom prst="rect">
            <a:avLst/>
          </a:prstGeom>
          <a:ln w="19050">
            <a:solidFill>
              <a:schemeClr val="tx1"/>
            </a:solidFill>
          </a:ln>
        </p:spPr>
      </p:pic>
      <p:pic>
        <p:nvPicPr>
          <p:cNvPr id="12" name="Picture 11">
            <a:extLst>
              <a:ext uri="{FF2B5EF4-FFF2-40B4-BE49-F238E27FC236}">
                <a16:creationId xmlns:a16="http://schemas.microsoft.com/office/drawing/2014/main" id="{4E9E91CD-B0C3-E034-3C17-1FFF44FEE070}"/>
              </a:ext>
            </a:extLst>
          </p:cNvPr>
          <p:cNvPicPr>
            <a:picLocks noChangeAspect="1"/>
          </p:cNvPicPr>
          <p:nvPr/>
        </p:nvPicPr>
        <p:blipFill>
          <a:blip r:embed="rId4"/>
          <a:stretch>
            <a:fillRect/>
          </a:stretch>
        </p:blipFill>
        <p:spPr>
          <a:xfrm>
            <a:off x="2250995" y="1408455"/>
            <a:ext cx="2045606" cy="3636632"/>
          </a:xfrm>
          <a:prstGeom prst="rect">
            <a:avLst/>
          </a:prstGeom>
          <a:ln w="19050">
            <a:solidFill>
              <a:schemeClr val="tx1"/>
            </a:solidFill>
          </a:ln>
        </p:spPr>
      </p:pic>
    </p:spTree>
    <p:extLst>
      <p:ext uri="{BB962C8B-B14F-4D97-AF65-F5344CB8AC3E}">
        <p14:creationId xmlns:p14="http://schemas.microsoft.com/office/powerpoint/2010/main" val="31001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Result</a:t>
            </a:r>
            <a:endParaRPr dirty="0">
              <a:solidFill>
                <a:srgbClr val="FFFFFF"/>
              </a:solidFill>
            </a:endParaRPr>
          </a:p>
        </p:txBody>
      </p:sp>
      <p:cxnSp>
        <p:nvCxnSpPr>
          <p:cNvPr id="1103" name="Google Shape;1103;p38"/>
          <p:cNvCxnSpPr>
            <a:cxnSpLocks/>
          </p:cNvCxnSpPr>
          <p:nvPr/>
        </p:nvCxnSpPr>
        <p:spPr>
          <a:xfrm>
            <a:off x="311700" y="123274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 name="TextBox 3">
            <a:extLst>
              <a:ext uri="{FF2B5EF4-FFF2-40B4-BE49-F238E27FC236}">
                <a16:creationId xmlns:a16="http://schemas.microsoft.com/office/drawing/2014/main" id="{F44D7830-8A35-7B07-DBD4-6CF479D498AE}"/>
              </a:ext>
            </a:extLst>
          </p:cNvPr>
          <p:cNvSpPr txBox="1"/>
          <p:nvPr/>
        </p:nvSpPr>
        <p:spPr>
          <a:xfrm>
            <a:off x="838200" y="1406229"/>
            <a:ext cx="7734300" cy="3909275"/>
          </a:xfrm>
          <a:prstGeom prst="rect">
            <a:avLst/>
          </a:prstGeom>
          <a:noFill/>
        </p:spPr>
        <p:txBody>
          <a:bodyPr wrap="square">
            <a:spAutoFit/>
          </a:bodyPr>
          <a:lstStyle/>
          <a:p>
            <a:pPr marL="0" lvl="0" indent="0" rtl="0">
              <a:lnSpc>
                <a:spcPct val="115000"/>
              </a:lnSpc>
              <a:spcBef>
                <a:spcPts val="0"/>
              </a:spcBef>
              <a:spcAft>
                <a:spcPts val="0"/>
              </a:spcAft>
              <a:buNone/>
            </a:pPr>
            <a:r>
              <a:rPr lang="es" sz="1600" dirty="0">
                <a:solidFill>
                  <a:srgbClr val="FFFFFF"/>
                </a:solidFill>
              </a:rPr>
              <a:t>This is my Front End Development project of Netflix Clone Website for IBM SkillsBuild Internship.You can Check out</a:t>
            </a:r>
            <a:r>
              <a:rPr lang="es" sz="1600" dirty="0">
                <a:solidFill>
                  <a:srgbClr val="869FB2"/>
                </a:solidFill>
              </a:rPr>
              <a:t> </a:t>
            </a:r>
            <a:r>
              <a:rPr lang="es" sz="1600" dirty="0">
                <a:solidFill>
                  <a:srgbClr val="869FB2"/>
                </a:solidFill>
                <a:uFill>
                  <a:noFill/>
                </a:uFill>
                <a:hlinkClick r:id="rId3">
                  <a:extLst>
                    <a:ext uri="{A12FA001-AC4F-418D-AE19-62706E023703}">
                      <ahyp:hlinkClr xmlns:ahyp="http://schemas.microsoft.com/office/drawing/2018/hyperlinkcolor" val="tx"/>
                    </a:ext>
                  </a:extLst>
                </a:hlinkClick>
              </a:rPr>
              <a:t>How it Works.</a:t>
            </a:r>
            <a:endParaRPr lang="es" sz="1600" dirty="0">
              <a:solidFill>
                <a:srgbClr val="869FB2"/>
              </a:solidFill>
              <a:uFill>
                <a:noFill/>
              </a:uFill>
            </a:endParaRPr>
          </a:p>
          <a:p>
            <a:pPr marL="0" lvl="0" indent="0" algn="ctr" rtl="0">
              <a:lnSpc>
                <a:spcPct val="115000"/>
              </a:lnSpc>
              <a:spcBef>
                <a:spcPts val="0"/>
              </a:spcBef>
              <a:spcAft>
                <a:spcPts val="0"/>
              </a:spcAft>
              <a:buNone/>
            </a:pPr>
            <a:endParaRPr lang="es" sz="1600" dirty="0">
              <a:solidFill>
                <a:srgbClr val="869FB2"/>
              </a:solidFill>
              <a:uFill>
                <a:noFill/>
              </a:uFill>
            </a:endParaRPr>
          </a:p>
          <a:p>
            <a:pPr algn="l"/>
            <a:r>
              <a:rPr lang="en-US" sz="1600" b="0" i="0" dirty="0">
                <a:solidFill>
                  <a:srgbClr val="D1D5DB"/>
                </a:solidFill>
                <a:effectLst/>
                <a:latin typeface="+mn-lt"/>
              </a:rPr>
              <a:t>The Netflix Clone project successfully replicated the Front End design of Netflix, browsing, and streaming of movies and TV shows options and Thumbnails are present.</a:t>
            </a:r>
          </a:p>
          <a:p>
            <a:pPr algn="l"/>
            <a:endParaRPr lang="en-US" sz="1600" b="0" i="0" dirty="0">
              <a:solidFill>
                <a:srgbClr val="D1D5DB"/>
              </a:solidFill>
              <a:effectLst/>
              <a:latin typeface="+mn-lt"/>
            </a:endParaRPr>
          </a:p>
          <a:p>
            <a:pPr algn="l"/>
            <a:r>
              <a:rPr lang="en-US" sz="1600" b="0" i="0" dirty="0">
                <a:solidFill>
                  <a:srgbClr val="D1D5DB"/>
                </a:solidFill>
                <a:effectLst/>
                <a:latin typeface="+mn-lt"/>
              </a:rPr>
              <a:t>Learnings: During the development process, valuable insights were gained into front-end technologies, UI/UX design principles, and the challenges of working with Responsive Design for all types of Devices.</a:t>
            </a:r>
          </a:p>
          <a:p>
            <a:pPr algn="l"/>
            <a:endParaRPr lang="en-US" sz="1600" dirty="0">
              <a:solidFill>
                <a:srgbClr val="D1D5DB"/>
              </a:solidFill>
              <a:latin typeface="+mn-lt"/>
            </a:endParaRPr>
          </a:p>
          <a:p>
            <a:pPr algn="l"/>
            <a:r>
              <a:rPr lang="en-US" sz="1600" b="0" i="0" dirty="0">
                <a:solidFill>
                  <a:srgbClr val="D1D5DB"/>
                </a:solidFill>
                <a:effectLst/>
                <a:latin typeface="+mn-lt"/>
              </a:rPr>
              <a:t>Future Plans: Future enhancements may include integrating a back-end server, implementing personalized recommendations, and expanding the database of available content.</a:t>
            </a:r>
          </a:p>
          <a:p>
            <a:pPr marL="0" lvl="0" indent="0" rtl="0">
              <a:lnSpc>
                <a:spcPct val="115000"/>
              </a:lnSpc>
              <a:spcBef>
                <a:spcPts val="0"/>
              </a:spcBef>
              <a:spcAft>
                <a:spcPts val="0"/>
              </a:spcAft>
              <a:buNone/>
            </a:pPr>
            <a:endParaRPr lang="es" sz="1600" dirty="0">
              <a:solidFill>
                <a:srgbClr val="869FB2"/>
              </a:solidFill>
              <a:uFill>
                <a:noFill/>
              </a:uFill>
            </a:endParaRPr>
          </a:p>
        </p:txBody>
      </p:sp>
    </p:spTree>
    <p:extLst>
      <p:ext uri="{BB962C8B-B14F-4D97-AF65-F5344CB8AC3E}">
        <p14:creationId xmlns:p14="http://schemas.microsoft.com/office/powerpoint/2010/main" val="257680905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391</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 Mono Thin</vt:lpstr>
      <vt:lpstr>Roboto Black</vt:lpstr>
      <vt:lpstr>Söhne</vt:lpstr>
      <vt:lpstr>Bree Serif</vt:lpstr>
      <vt:lpstr>arial</vt:lpstr>
      <vt:lpstr>Roboto Light</vt:lpstr>
      <vt:lpstr>arial</vt:lpstr>
      <vt:lpstr>WEB PROPOSAL</vt:lpstr>
      <vt:lpstr>AICTE PROJECT SUBMISSION (IBM SkillsBuild) Front End Development : Clone Website/Application</vt:lpstr>
      <vt:lpstr>Netflix Clone Website</vt:lpstr>
      <vt:lpstr>Project Agenda</vt:lpstr>
      <vt:lpstr>Solution &amp; Presentation</vt:lpstr>
      <vt:lpstr>Target Audience</vt:lpstr>
      <vt:lpstr>Demonstration</vt:lpstr>
      <vt:lpstr>Demonstration</vt:lpstr>
      <vt:lpstr>Demonstration – Mobile View</vt:lpstr>
      <vt:lpstr>Result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Clone Website</dc:title>
  <dc:creator>Dhruv Pandey</dc:creator>
  <cp:lastModifiedBy>Dhruv Pandey</cp:lastModifiedBy>
  <cp:revision>65</cp:revision>
  <dcterms:modified xsi:type="dcterms:W3CDTF">2023-07-18T21:36:51Z</dcterms:modified>
</cp:coreProperties>
</file>