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2" r:id="rId5"/>
    <p:sldId id="306" r:id="rId6"/>
    <p:sldId id="308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9BE6-52F4-4D7D-BEA3-EC14ADAA8582}" v="7" dt="2021-10-05T14:41:1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8DA6-DC87-43F0-906E-3645E929AE1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6F526-DFBF-47D7-BD0A-04F491407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7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F526-DFBF-47D7-BD0A-04F4914075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F526-DFBF-47D7-BD0A-04F4914075B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F526-DFBF-47D7-BD0A-04F4914075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F526-DFBF-47D7-BD0A-04F4914075B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5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F526-DFBF-47D7-BD0A-04F4914075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0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cademic/stud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855-5E3A-4377-9763-05970D827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Business Intelligence and Business Analytics (</a:t>
            </a:r>
            <a:r>
              <a:rPr lang="en-IE" sz="6000" dirty="0">
                <a:solidFill>
                  <a:schemeClr val="tx1"/>
                </a:solidFill>
              </a:rPr>
              <a:t>H9BIBA)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7784-D922-4188-B5C0-6022896D1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34317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55" y="428605"/>
            <a:ext cx="214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804F21-5CD3-4BB9-B0EE-07E95C8A6053}"/>
              </a:ext>
            </a:extLst>
          </p:cNvPr>
          <p:cNvSpPr/>
          <p:nvPr/>
        </p:nvSpPr>
        <p:spPr>
          <a:xfrm>
            <a:off x="2527069" y="1571612"/>
            <a:ext cx="5854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400" dirty="0">
                <a:latin typeface="Bahnschrift SemiCondensed" pitchFamily="34" charset="0"/>
                <a:hlinkClick r:id="rId4"/>
              </a:rPr>
              <a:t>https://www.tableau.com/academic/students</a:t>
            </a:r>
            <a:r>
              <a:rPr lang="en-IE" sz="2400" dirty="0">
                <a:latin typeface="Bahnschrift SemiCondensed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0D89D-D2E5-40D0-9D63-D338199A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14" y="1821439"/>
            <a:ext cx="7686502" cy="49090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394913-4DE3-4ED4-902C-AF00344F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Click “free student license” Highlighted Below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F4C67-6612-40A6-B72F-4D4F70129C2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74080" y="1030778"/>
            <a:ext cx="2818015" cy="148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5485CFC-E655-4AC6-9E28-766C37D70A8E}"/>
              </a:ext>
            </a:extLst>
          </p:cNvPr>
          <p:cNvSpPr/>
          <p:nvPr/>
        </p:nvSpPr>
        <p:spPr>
          <a:xfrm>
            <a:off x="8041178" y="2515985"/>
            <a:ext cx="1501834" cy="4322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34A6-0676-4D1F-814C-B39241EA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the registration</a:t>
            </a:r>
            <a:br>
              <a:rPr lang="en-IN" dirty="0"/>
            </a:br>
            <a:r>
              <a:rPr lang="en-IN" dirty="0"/>
              <a:t>must use college email address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0B65-2109-49D3-AAC9-8BE68C83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3728285" cy="3593591"/>
          </a:xfrm>
        </p:spPr>
        <p:txBody>
          <a:bodyPr/>
          <a:lstStyle/>
          <a:p>
            <a:r>
              <a:rPr lang="en-IN" dirty="0"/>
              <a:t>Complete the registration using your NCI email address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AF617-307D-44D6-8B24-39546674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75" y="2286001"/>
            <a:ext cx="534456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3103-A7AC-45D3-8FFA-69E0C9E1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594C-DFA1-44EC-9220-9882461E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do the tutorials and explore the eLearning content at the links given in the Lab section for this week on Moodle</a:t>
            </a:r>
          </a:p>
        </p:txBody>
      </p:sp>
    </p:spTree>
    <p:extLst>
      <p:ext uri="{BB962C8B-B14F-4D97-AF65-F5344CB8AC3E}">
        <p14:creationId xmlns:p14="http://schemas.microsoft.com/office/powerpoint/2010/main" val="5090803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BBBED3A0302458FF165002C60BCCC" ma:contentTypeVersion="8" ma:contentTypeDescription="Create a new document." ma:contentTypeScope="" ma:versionID="a62cd7cfd8ae7036ece7caf6ae4312ab">
  <xsd:schema xmlns:xsd="http://www.w3.org/2001/XMLSchema" xmlns:xs="http://www.w3.org/2001/XMLSchema" xmlns:p="http://schemas.microsoft.com/office/2006/metadata/properties" xmlns:ns2="86f2d773-b129-4caf-a4fe-c7695bea7ef5" xmlns:ns3="e05363d4-13d0-4762-b738-6a9c138604a9" targetNamespace="http://schemas.microsoft.com/office/2006/metadata/properties" ma:root="true" ma:fieldsID="438c666ba45f17fb7187c2194d829230" ns2:_="" ns3:_="">
    <xsd:import namespace="86f2d773-b129-4caf-a4fe-c7695bea7ef5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2d773-b129-4caf-a4fe-c7695bea7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50DED-137C-48FB-B533-1D8BBD6CC828}"/>
</file>

<file path=customXml/itemProps2.xml><?xml version="1.0" encoding="utf-8"?>
<ds:datastoreItem xmlns:ds="http://schemas.openxmlformats.org/officeDocument/2006/customXml" ds:itemID="{E35BEE66-A625-4B63-B01A-F49DFA4AF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C872A-8D41-42D9-9EFD-90534B56B0C7}">
  <ds:schemaRefs>
    <ds:schemaRef ds:uri="0f8a6664-4b00-4146-bc2e-e1ee0f337ce9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d421c5c-29e1-43b5-bbfa-45595c37891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36</TotalTime>
  <Words>74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SemiCondensed</vt:lpstr>
      <vt:lpstr>Calibri</vt:lpstr>
      <vt:lpstr>Gill Sans MT</vt:lpstr>
      <vt:lpstr>Impact</vt:lpstr>
      <vt:lpstr>Badge</vt:lpstr>
      <vt:lpstr>Business Intelligence and Business Analytics (H9BIBA)</vt:lpstr>
      <vt:lpstr>PowerPoint Presentation</vt:lpstr>
      <vt:lpstr>Click “free student license” Highlighted Below</vt:lpstr>
      <vt:lpstr>Complete the registration must use college email address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Vikas Sahni</cp:lastModifiedBy>
  <cp:revision>3</cp:revision>
  <dcterms:created xsi:type="dcterms:W3CDTF">2021-07-27T15:16:16Z</dcterms:created>
  <dcterms:modified xsi:type="dcterms:W3CDTF">2021-10-05T14:53:02Z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0x010100BDCBBBED3A0302458FF165002C60BCCC</vt:lpwstr>
  </property>
</Properties>
</file>