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bc2reTmOFbkNmpU7RvsSg==" hashData="vNdLyIbprDSjfx7W8ndmqq0reNuu8KraVO/sS5gA/6whT4rfvKMPlDdCtl8tu+CB1XMPakkMp+M57thLDPZUBA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8CDBA-DF49-4555-A34C-EEAE3F78CCCB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9D1B-D28E-4733-837E-6BCCC63EB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53AE-7862-4E4B-BA57-A055F33F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6E0B-355F-4BBA-B9D5-E47AD94C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01FB-427B-4C14-8147-5B26C51B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395B-0B75-4B93-A4C5-C8473D136D6B}" type="datetime1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5F138-59AE-4BF0-B6FC-5E270FB3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49D4-2007-4A3F-98E6-4380D3CC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73C-4859-48F6-8187-B20D500F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2657-9EA0-404E-B4D7-113D41800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0A5E-51D4-4A23-B044-B9FD682D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F45-95A6-48E7-9BDD-5B5CC68C3872}" type="datetime1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7783-718A-450B-8A5D-A76F7D08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F048-EB1C-42F6-9E12-9355CD44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B45C6-0324-46F3-A3A3-2B18A8BEC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8422-E4EE-4A15-977C-DD6D0EB6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DA83-942C-4235-8EF6-9F866E0B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6317-7303-4842-AB95-385B3286F195}" type="datetime1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C393-8D49-40C2-87C6-92F1750F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6958-99EB-4FB7-AEFD-3A38253E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EDE5-E845-4086-9BFF-65992CAF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D914-4D4B-49EE-B541-ABFBA469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F3E5-70C3-459C-A52E-E25DC960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9C11-48F0-4D0B-9130-96D29368BAD6}" type="datetime1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C1CC-AD43-4F31-824A-4FC4A837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8E8F-FB84-4860-9471-9FAA8022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3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D5C9-A6FA-4743-A3FD-0D4C60A0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8336-D327-481B-92B4-F4C3C91D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3C0D-7603-4A81-9B27-E1203E7B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F16-00F6-40D9-9E02-FF062BBEF57E}" type="datetime1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55F3-B628-4C33-A095-52C958FC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774E-9512-4D55-B6CA-1CDA722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4DD-E690-4A56-BAB7-33D599E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B0E4-1CEB-4731-A98A-EFF0E1B9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7B39-E577-4D74-8F02-FDDF7104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7087-AC9A-4460-AA4C-DF0F4E4B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B155-981F-4F7F-9943-7A2E185AD90B}" type="datetime1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10617-5AFE-49DE-BBE1-0D46304E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3B13-86E6-45F1-B6F2-409F95E2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F38-D680-4D97-8705-F1C4B9E8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60E14-59F7-4E2F-923E-42DC50A6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2EC7D-6EA7-446B-A259-67154A828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A9FF5-CDDD-46C5-BD8D-8E167E3F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DE9EF-7994-4399-B059-6F478D625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EC39D-38F0-4C37-BA5B-8FC7F53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D33D-DFDF-43F4-B064-D864DA793CD7}" type="datetime1">
              <a:rPr lang="en-IN" smtClean="0"/>
              <a:t>11-02-2019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52293-71B3-45B3-B36E-EEE76E34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210AF-1DA9-4C22-9ECF-D2213CA1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8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B50-F64B-446E-9ACD-06631F54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4906-1742-482A-82B0-2B88673B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5869-17A7-45B9-9622-B508732AE1C0}" type="datetime1">
              <a:rPr lang="en-IN" smtClean="0"/>
              <a:t>11-02-2019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3C55-5568-4ACE-A774-DDCE6D8D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35F2-653A-4150-8844-1FB1D5C9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6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A5816-59D3-4EFA-A147-6A151C4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61F4-8AF8-476A-9F1C-0DB44D9D5364}" type="datetime1">
              <a:rPr lang="en-IN" smtClean="0"/>
              <a:t>11-02-2019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6203C-9240-4AEC-8F0B-3277FD99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58D65-1724-459C-9F3E-B5F64305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8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A8A3-7B8E-46B3-82CF-057A1852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E96F-A9E5-41F1-A04E-38817FB4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FC31D-8BDE-402F-A351-F349E00D2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349A-E0A4-43DD-BDFE-9DB4CCCE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220-E333-4E59-A15B-C5AA88970BB0}" type="datetime1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1EC-CC8A-4B7B-AF79-434918A0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4C97-E41F-44A5-8100-7E594806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5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4B2A-5A36-4054-B326-BAB2094F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F04C3-5E85-4D1E-A428-A3419766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B172-5CBB-4668-AC47-B5EEAB85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0E9A-C22C-4E55-8084-87748134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3FC4-4FC0-4F31-9C19-701D116CFC30}" type="datetime1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4E370-249C-4836-9087-B068090E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F7440-E10F-4864-A591-4B78A653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9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E1A3-90E1-49E1-890E-64E162B7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96E97-7AD0-41DF-BF12-3484DBE9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0753-3B18-45ED-8A47-011B0B0F7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6B62-3D82-4A5A-B81B-F9F4D25603AC}" type="datetime1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DD4C-1FEA-48EA-B945-4D48A174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433C-F054-4B84-96BF-3EC3F748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6591-9D44-4ED8-8AAB-A1CEC48E8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4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1D99-10F3-4370-A6D2-344A9AD9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This slide contains results for modelling performed on the Million Songs Dataset using </a:t>
            </a:r>
            <a:r>
              <a:rPr lang="en-IN" dirty="0" err="1"/>
              <a:t>Pyspark</a:t>
            </a:r>
            <a:r>
              <a:rPr lang="en-IN" dirty="0"/>
              <a:t> on Hadoop cluster. This is personal work being done and should not be copied.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Modelling techniques used-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Binary and Multiclass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Hyper parameter tuning using Cross Validation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Train Test Split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Sampling techniques used – </a:t>
            </a:r>
            <a:r>
              <a:rPr lang="en-IN" dirty="0" err="1"/>
              <a:t>Upsampling</a:t>
            </a:r>
            <a:r>
              <a:rPr lang="en-IN" dirty="0"/>
              <a:t>, </a:t>
            </a:r>
            <a:r>
              <a:rPr lang="en-IN" dirty="0" err="1"/>
              <a:t>Downsampling</a:t>
            </a:r>
            <a:r>
              <a:rPr lang="en-IN" dirty="0"/>
              <a:t>, Stratified sampling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Exploratory Analysis using R and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Results for different modelling were combined in Excel to perform comparative analysis.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75AF6-8BA4-4162-8FA1-6FF83DD3011B}"/>
              </a:ext>
            </a:extLst>
          </p:cNvPr>
          <p:cNvSpPr/>
          <p:nvPr/>
        </p:nvSpPr>
        <p:spPr>
          <a:xfrm rot="20401397">
            <a:off x="662609" y="1692966"/>
            <a:ext cx="9872870" cy="347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Not to be copied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15CD-8B69-4730-9719-887ADBF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BDABF-C41D-4D95-9CF7-5B504F06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9" y="575366"/>
            <a:ext cx="11266935" cy="5707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3DF37A-62DF-49AA-A989-2F0DBF27A540}"/>
              </a:ext>
            </a:extLst>
          </p:cNvPr>
          <p:cNvSpPr/>
          <p:nvPr/>
        </p:nvSpPr>
        <p:spPr>
          <a:xfrm rot="20401397">
            <a:off x="662609" y="1692966"/>
            <a:ext cx="9872870" cy="347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Not to be copied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406C-5620-4CD8-AD37-014D8CF3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18325-FA9E-45C6-AB09-2D400BE6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847725"/>
            <a:ext cx="7448550" cy="5162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D9715-4DE4-48C3-88C1-AAB46B50481D}"/>
              </a:ext>
            </a:extLst>
          </p:cNvPr>
          <p:cNvSpPr/>
          <p:nvPr/>
        </p:nvSpPr>
        <p:spPr>
          <a:xfrm rot="20401397">
            <a:off x="662609" y="1692966"/>
            <a:ext cx="9872870" cy="347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Not to be copied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9EA2-3793-478B-AE0E-7A625F97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E7E9C-3C34-48E1-9521-BBC04A97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410364"/>
            <a:ext cx="9730666" cy="5671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3ECAB2-38E8-4A52-A489-E6546E646AC4}"/>
              </a:ext>
            </a:extLst>
          </p:cNvPr>
          <p:cNvSpPr/>
          <p:nvPr/>
        </p:nvSpPr>
        <p:spPr>
          <a:xfrm rot="20401397">
            <a:off x="662609" y="1692966"/>
            <a:ext cx="9872870" cy="347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Not to be copied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949E-FD47-4068-BF9A-94028B4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9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1D78A-00D8-4AF1-8AD6-5B279EF6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560258"/>
            <a:ext cx="9615586" cy="56228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CDBE2E-3E70-484C-8E39-A93B501F7F67}"/>
              </a:ext>
            </a:extLst>
          </p:cNvPr>
          <p:cNvSpPr/>
          <p:nvPr/>
        </p:nvSpPr>
        <p:spPr>
          <a:xfrm rot="20401397">
            <a:off x="662609" y="1692966"/>
            <a:ext cx="9872870" cy="347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Not to be copied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8A0C-CF81-40A3-8221-B9F45A7F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0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E83F0-365D-40A8-B4B4-0A01D5E4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4" y="1178970"/>
            <a:ext cx="11700156" cy="4500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1B215-1D92-4626-9998-6E5A746EBC2A}"/>
              </a:ext>
            </a:extLst>
          </p:cNvPr>
          <p:cNvSpPr/>
          <p:nvPr/>
        </p:nvSpPr>
        <p:spPr>
          <a:xfrm rot="20401397">
            <a:off x="662609" y="1692966"/>
            <a:ext cx="9872870" cy="3472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Not to be copied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C689-3A80-4E1D-A1B7-777C6317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6591-9D44-4ED8-8AAB-A1CEC48E8F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Sharma</dc:creator>
  <cp:lastModifiedBy>Dhruv Sharma</cp:lastModifiedBy>
  <cp:revision>5</cp:revision>
  <dcterms:created xsi:type="dcterms:W3CDTF">2019-02-11T08:13:38Z</dcterms:created>
  <dcterms:modified xsi:type="dcterms:W3CDTF">2019-02-11T08:31:55Z</dcterms:modified>
</cp:coreProperties>
</file>