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265" r:id="rId6"/>
    <p:sldId id="260" r:id="rId7"/>
    <p:sldId id="262" r:id="rId8"/>
    <p:sldId id="271" r:id="rId9"/>
    <p:sldId id="272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04F8-21A5-425C-93CD-9B1C76341E9F}" v="37" dt="2023-07-05T19:20:12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Suryavanshi" userId="92deaa307bcd0863" providerId="LiveId" clId="{0AC104F8-21A5-425C-93CD-9B1C76341E9F}"/>
    <pc:docChg chg="undo custSel modSld">
      <pc:chgData name="Dhruv Suryavanshi" userId="92deaa307bcd0863" providerId="LiveId" clId="{0AC104F8-21A5-425C-93CD-9B1C76341E9F}" dt="2023-07-05T19:20:17.897" v="446" actId="1076"/>
      <pc:docMkLst>
        <pc:docMk/>
      </pc:docMkLst>
      <pc:sldChg chg="modSp">
        <pc:chgData name="Dhruv Suryavanshi" userId="92deaa307bcd0863" providerId="LiveId" clId="{0AC104F8-21A5-425C-93CD-9B1C76341E9F}" dt="2023-07-05T18:51:56.251" v="12" actId="20577"/>
        <pc:sldMkLst>
          <pc:docMk/>
          <pc:sldMk cId="434003683" sldId="259"/>
        </pc:sldMkLst>
        <pc:spChg chg="mod">
          <ac:chgData name="Dhruv Suryavanshi" userId="92deaa307bcd0863" providerId="LiveId" clId="{0AC104F8-21A5-425C-93CD-9B1C76341E9F}" dt="2023-07-05T18:51:02.609" v="0" actId="20577"/>
          <ac:spMkLst>
            <pc:docMk/>
            <pc:sldMk cId="434003683" sldId="259"/>
            <ac:spMk id="2" creationId="{11E1DC2A-04C3-8F56-AD12-FA85C5C370EB}"/>
          </ac:spMkLst>
        </pc:spChg>
        <pc:spChg chg="mod">
          <ac:chgData name="Dhruv Suryavanshi" userId="92deaa307bcd0863" providerId="LiveId" clId="{0AC104F8-21A5-425C-93CD-9B1C76341E9F}" dt="2023-07-05T18:51:56.251" v="12" actId="20577"/>
          <ac:spMkLst>
            <pc:docMk/>
            <pc:sldMk cId="434003683" sldId="259"/>
            <ac:spMk id="7" creationId="{579A045B-D919-B40F-DCFB-5111568C085F}"/>
          </ac:spMkLst>
        </pc:spChg>
      </pc:sldChg>
      <pc:sldChg chg="addSp modSp mod">
        <pc:chgData name="Dhruv Suryavanshi" userId="92deaa307bcd0863" providerId="LiveId" clId="{0AC104F8-21A5-425C-93CD-9B1C76341E9F}" dt="2023-07-05T18:57:21.875" v="68" actId="1076"/>
        <pc:sldMkLst>
          <pc:docMk/>
          <pc:sldMk cId="3605169421" sldId="264"/>
        </pc:sldMkLst>
        <pc:spChg chg="add mod">
          <ac:chgData name="Dhruv Suryavanshi" userId="92deaa307bcd0863" providerId="LiveId" clId="{0AC104F8-21A5-425C-93CD-9B1C76341E9F}" dt="2023-07-05T18:57:21.875" v="68" actId="1076"/>
          <ac:spMkLst>
            <pc:docMk/>
            <pc:sldMk cId="3605169421" sldId="264"/>
            <ac:spMk id="3" creationId="{0ACCCA57-CF95-B0DB-42A8-696AD29A9BEB}"/>
          </ac:spMkLst>
        </pc:spChg>
        <pc:graphicFrameChg chg="mod modGraphic">
          <ac:chgData name="Dhruv Suryavanshi" userId="92deaa307bcd0863" providerId="LiveId" clId="{0AC104F8-21A5-425C-93CD-9B1C76341E9F}" dt="2023-07-05T18:53:33.655" v="15" actId="1076"/>
          <ac:graphicFrameMkLst>
            <pc:docMk/>
            <pc:sldMk cId="3605169421" sldId="264"/>
            <ac:graphicFrameMk id="7" creationId="{C6AE12EB-4AD7-A508-DE27-CFE4FFCDBC00}"/>
          </ac:graphicFrameMkLst>
        </pc:graphicFrameChg>
      </pc:sldChg>
      <pc:sldChg chg="modSp mod">
        <pc:chgData name="Dhruv Suryavanshi" userId="92deaa307bcd0863" providerId="LiveId" clId="{0AC104F8-21A5-425C-93CD-9B1C76341E9F}" dt="2023-07-05T19:19:54.289" v="437" actId="20577"/>
        <pc:sldMkLst>
          <pc:docMk/>
          <pc:sldMk cId="111138630" sldId="270"/>
        </pc:sldMkLst>
        <pc:spChg chg="mod">
          <ac:chgData name="Dhruv Suryavanshi" userId="92deaa307bcd0863" providerId="LiveId" clId="{0AC104F8-21A5-425C-93CD-9B1C76341E9F}" dt="2023-07-05T19:19:54.289" v="437" actId="20577"/>
          <ac:spMkLst>
            <pc:docMk/>
            <pc:sldMk cId="111138630" sldId="270"/>
            <ac:spMk id="3" creationId="{E005E03A-17B8-A451-175B-5CFC3A85FEB7}"/>
          </ac:spMkLst>
        </pc:spChg>
      </pc:sldChg>
      <pc:sldChg chg="addSp delSp modSp mod delAnim">
        <pc:chgData name="Dhruv Suryavanshi" userId="92deaa307bcd0863" providerId="LiveId" clId="{0AC104F8-21A5-425C-93CD-9B1C76341E9F}" dt="2023-07-05T19:17:33.598" v="429" actId="207"/>
        <pc:sldMkLst>
          <pc:docMk/>
          <pc:sldMk cId="3336278676" sldId="271"/>
        </pc:sldMkLst>
        <pc:spChg chg="add del mod">
          <ac:chgData name="Dhruv Suryavanshi" userId="92deaa307bcd0863" providerId="LiveId" clId="{0AC104F8-21A5-425C-93CD-9B1C76341E9F}" dt="2023-07-05T19:12:52.177" v="345"/>
          <ac:spMkLst>
            <pc:docMk/>
            <pc:sldMk cId="3336278676" sldId="271"/>
            <ac:spMk id="9" creationId="{06B754C8-BFF9-AA92-836A-163369E0A399}"/>
          </ac:spMkLst>
        </pc:spChg>
        <pc:spChg chg="add mod">
          <ac:chgData name="Dhruv Suryavanshi" userId="92deaa307bcd0863" providerId="LiveId" clId="{0AC104F8-21A5-425C-93CD-9B1C76341E9F}" dt="2023-07-05T19:16:09.050" v="416" actId="1076"/>
          <ac:spMkLst>
            <pc:docMk/>
            <pc:sldMk cId="3336278676" sldId="271"/>
            <ac:spMk id="10" creationId="{56CE1B7E-AD5B-578B-D286-7D86A57A805D}"/>
          </ac:spMkLst>
        </pc:spChg>
        <pc:spChg chg="add mod">
          <ac:chgData name="Dhruv Suryavanshi" userId="92deaa307bcd0863" providerId="LiveId" clId="{0AC104F8-21A5-425C-93CD-9B1C76341E9F}" dt="2023-07-05T19:16:17.713" v="418" actId="1076"/>
          <ac:spMkLst>
            <pc:docMk/>
            <pc:sldMk cId="3336278676" sldId="271"/>
            <ac:spMk id="11" creationId="{E54E26A0-80AD-5158-C7CD-07C8FE88E966}"/>
          </ac:spMkLst>
        </pc:spChg>
        <pc:graphicFrameChg chg="add del mod modGraphic">
          <ac:chgData name="Dhruv Suryavanshi" userId="92deaa307bcd0863" providerId="LiveId" clId="{0AC104F8-21A5-425C-93CD-9B1C76341E9F}" dt="2023-07-05T19:07:11.302" v="166" actId="21"/>
          <ac:graphicFrameMkLst>
            <pc:docMk/>
            <pc:sldMk cId="3336278676" sldId="271"/>
            <ac:graphicFrameMk id="2" creationId="{9441F86E-9871-EC80-9967-2D8B27BD4FF3}"/>
          </ac:graphicFrameMkLst>
        </pc:graphicFrameChg>
        <pc:graphicFrameChg chg="add mod modGraphic">
          <ac:chgData name="Dhruv Suryavanshi" userId="92deaa307bcd0863" providerId="LiveId" clId="{0AC104F8-21A5-425C-93CD-9B1C76341E9F}" dt="2023-07-05T19:17:33.598" v="429" actId="207"/>
          <ac:graphicFrameMkLst>
            <pc:docMk/>
            <pc:sldMk cId="3336278676" sldId="271"/>
            <ac:graphicFrameMk id="4" creationId="{C48FBF3B-BA46-596C-D594-BC55D1BFC873}"/>
          </ac:graphicFrameMkLst>
        </pc:graphicFrameChg>
        <pc:graphicFrameChg chg="add del mod">
          <ac:chgData name="Dhruv Suryavanshi" userId="92deaa307bcd0863" providerId="LiveId" clId="{0AC104F8-21A5-425C-93CD-9B1C76341E9F}" dt="2023-07-05T19:07:57.006" v="181"/>
          <ac:graphicFrameMkLst>
            <pc:docMk/>
            <pc:sldMk cId="3336278676" sldId="271"/>
            <ac:graphicFrameMk id="5" creationId="{92227BC4-E3A7-9771-680B-DAA8F44838F4}"/>
          </ac:graphicFrameMkLst>
        </pc:graphicFrameChg>
        <pc:graphicFrameChg chg="add del mod">
          <ac:chgData name="Dhruv Suryavanshi" userId="92deaa307bcd0863" providerId="LiveId" clId="{0AC104F8-21A5-425C-93CD-9B1C76341E9F}" dt="2023-07-05T19:07:56.770" v="180"/>
          <ac:graphicFrameMkLst>
            <pc:docMk/>
            <pc:sldMk cId="3336278676" sldId="271"/>
            <ac:graphicFrameMk id="6" creationId="{6B6DBDAC-D65F-E4DE-AD9E-310824824B8D}"/>
          </ac:graphicFrameMkLst>
        </pc:graphicFrameChg>
        <pc:graphicFrameChg chg="add del mod">
          <ac:chgData name="Dhruv Suryavanshi" userId="92deaa307bcd0863" providerId="LiveId" clId="{0AC104F8-21A5-425C-93CD-9B1C76341E9F}" dt="2023-07-05T19:07:56.530" v="179"/>
          <ac:graphicFrameMkLst>
            <pc:docMk/>
            <pc:sldMk cId="3336278676" sldId="271"/>
            <ac:graphicFrameMk id="7" creationId="{DCB8D24A-08D2-73BA-53F7-ED837B94C2F0}"/>
          </ac:graphicFrameMkLst>
        </pc:graphicFrameChg>
        <pc:graphicFrameChg chg="add del mod">
          <ac:chgData name="Dhruv Suryavanshi" userId="92deaa307bcd0863" providerId="LiveId" clId="{0AC104F8-21A5-425C-93CD-9B1C76341E9F}" dt="2023-07-05T19:07:56.264" v="178"/>
          <ac:graphicFrameMkLst>
            <pc:docMk/>
            <pc:sldMk cId="3336278676" sldId="271"/>
            <ac:graphicFrameMk id="8" creationId="{1DA4A49C-CF87-AA69-0670-AB3B24B8CB49}"/>
          </ac:graphicFrameMkLst>
        </pc:graphicFrameChg>
        <pc:picChg chg="del mod">
          <ac:chgData name="Dhruv Suryavanshi" userId="92deaa307bcd0863" providerId="LiveId" clId="{0AC104F8-21A5-425C-93CD-9B1C76341E9F}" dt="2023-07-05T19:14:38.548" v="390" actId="478"/>
          <ac:picMkLst>
            <pc:docMk/>
            <pc:sldMk cId="3336278676" sldId="271"/>
            <ac:picMk id="3" creationId="{75E791E4-E43A-E651-E2A0-4EBCCF6E89E6}"/>
          </ac:picMkLst>
        </pc:picChg>
      </pc:sldChg>
      <pc:sldChg chg="modSp mod modAnim">
        <pc:chgData name="Dhruv Suryavanshi" userId="92deaa307bcd0863" providerId="LiveId" clId="{0AC104F8-21A5-425C-93CD-9B1C76341E9F}" dt="2023-07-05T19:20:17.897" v="446" actId="1076"/>
        <pc:sldMkLst>
          <pc:docMk/>
          <pc:sldMk cId="2089696697" sldId="273"/>
        </pc:sldMkLst>
        <pc:spChg chg="mod">
          <ac:chgData name="Dhruv Suryavanshi" userId="92deaa307bcd0863" providerId="LiveId" clId="{0AC104F8-21A5-425C-93CD-9B1C76341E9F}" dt="2023-07-05T19:20:02.935" v="438" actId="1076"/>
          <ac:spMkLst>
            <pc:docMk/>
            <pc:sldMk cId="2089696697" sldId="273"/>
            <ac:spMk id="2" creationId="{AB87EB95-6F52-B9B6-7FF2-39D6ACC9C289}"/>
          </ac:spMkLst>
        </pc:spChg>
        <pc:spChg chg="mod">
          <ac:chgData name="Dhruv Suryavanshi" userId="92deaa307bcd0863" providerId="LiveId" clId="{0AC104F8-21A5-425C-93CD-9B1C76341E9F}" dt="2023-07-05T19:20:17.897" v="446" actId="1076"/>
          <ac:spMkLst>
            <pc:docMk/>
            <pc:sldMk cId="2089696697" sldId="273"/>
            <ac:spMk id="3" creationId="{055985A4-DC6D-62B2-5428-3D3D3AA8C457}"/>
          </ac:spMkLst>
        </pc:spChg>
      </pc:sldChg>
    </pc:docChg>
  </pc:docChgLst>
  <pc:docChgLst>
    <pc:chgData name="Dhruv Suryavanshi" userId="92deaa307bcd0863" providerId="LiveId" clId="{7105E2D0-0141-4CDE-8044-E38A62A4FD94}"/>
    <pc:docChg chg="undo custSel addSld delSld modSld sldOrd addSection delSection">
      <pc:chgData name="Dhruv Suryavanshi" userId="92deaa307bcd0863" providerId="LiveId" clId="{7105E2D0-0141-4CDE-8044-E38A62A4FD94}" dt="2023-04-22T19:31:43.730" v="7168"/>
      <pc:docMkLst>
        <pc:docMk/>
      </pc:docMkLst>
      <pc:sldChg chg="addSp delSp modSp new mod modAnim">
        <pc:chgData name="Dhruv Suryavanshi" userId="92deaa307bcd0863" providerId="LiveId" clId="{7105E2D0-0141-4CDE-8044-E38A62A4FD94}" dt="2023-04-22T19:21:03.264" v="7082"/>
        <pc:sldMkLst>
          <pc:docMk/>
          <pc:sldMk cId="2558900318" sldId="256"/>
        </pc:sldMkLst>
        <pc:spChg chg="mod">
          <ac:chgData name="Dhruv Suryavanshi" userId="92deaa307bcd0863" providerId="LiveId" clId="{7105E2D0-0141-4CDE-8044-E38A62A4FD94}" dt="2022-10-24T03:26:21.077" v="2542" actId="27636"/>
          <ac:spMkLst>
            <pc:docMk/>
            <pc:sldMk cId="2558900318" sldId="256"/>
            <ac:spMk id="2" creationId="{6C937F6C-5563-1E5C-E606-5E6B07F8B3EC}"/>
          </ac:spMkLst>
        </pc:spChg>
        <pc:spChg chg="add mod">
          <ac:chgData name="Dhruv Suryavanshi" userId="92deaa307bcd0863" providerId="LiveId" clId="{7105E2D0-0141-4CDE-8044-E38A62A4FD94}" dt="2022-10-09T17:54:33.724" v="1446" actId="1076"/>
          <ac:spMkLst>
            <pc:docMk/>
            <pc:sldMk cId="2558900318" sldId="256"/>
            <ac:spMk id="3" creationId="{88BB8A3F-8AF6-58D3-B480-D64E5B94FDE8}"/>
          </ac:spMkLst>
        </pc:spChg>
        <pc:spChg chg="del mod">
          <ac:chgData name="Dhruv Suryavanshi" userId="92deaa307bcd0863" providerId="LiveId" clId="{7105E2D0-0141-4CDE-8044-E38A62A4FD94}" dt="2022-08-11T17:29:21.490" v="3" actId="478"/>
          <ac:spMkLst>
            <pc:docMk/>
            <pc:sldMk cId="2558900318" sldId="256"/>
            <ac:spMk id="3" creationId="{B8544C45-9897-349F-7428-C0AA726A2037}"/>
          </ac:spMkLst>
        </pc:spChg>
        <pc:spChg chg="add del mod">
          <ac:chgData name="Dhruv Suryavanshi" userId="92deaa307bcd0863" providerId="LiveId" clId="{7105E2D0-0141-4CDE-8044-E38A62A4FD94}" dt="2022-08-11T17:33:18.584" v="117" actId="478"/>
          <ac:spMkLst>
            <pc:docMk/>
            <pc:sldMk cId="2558900318" sldId="256"/>
            <ac:spMk id="4" creationId="{56998A37-14BB-2210-E42D-D32A8717DD85}"/>
          </ac:spMkLst>
        </pc:spChg>
      </pc:sldChg>
      <pc:sldChg chg="delSp modSp new mod modAnim">
        <pc:chgData name="Dhruv Suryavanshi" userId="92deaa307bcd0863" providerId="LiveId" clId="{7105E2D0-0141-4CDE-8044-E38A62A4FD94}" dt="2023-04-22T19:23:15.206" v="7097"/>
        <pc:sldMkLst>
          <pc:docMk/>
          <pc:sldMk cId="496731933" sldId="257"/>
        </pc:sldMkLst>
        <pc:spChg chg="mod">
          <ac:chgData name="Dhruv Suryavanshi" userId="92deaa307bcd0863" providerId="LiveId" clId="{7105E2D0-0141-4CDE-8044-E38A62A4FD94}" dt="2022-10-05T11:51:15.063" v="833" actId="255"/>
          <ac:spMkLst>
            <pc:docMk/>
            <pc:sldMk cId="496731933" sldId="257"/>
            <ac:spMk id="2" creationId="{55DD3DF2-D55A-8F74-C70B-7BF7E41F2DC2}"/>
          </ac:spMkLst>
        </pc:spChg>
        <pc:spChg chg="mod">
          <ac:chgData name="Dhruv Suryavanshi" userId="92deaa307bcd0863" providerId="LiveId" clId="{7105E2D0-0141-4CDE-8044-E38A62A4FD94}" dt="2023-02-24T10:23:30.688" v="7079" actId="20577"/>
          <ac:spMkLst>
            <pc:docMk/>
            <pc:sldMk cId="496731933" sldId="257"/>
            <ac:spMk id="3" creationId="{B4956A86-CC7B-9D14-60BC-2974A89E001E}"/>
          </ac:spMkLst>
        </pc:spChg>
        <pc:picChg chg="del">
          <ac:chgData name="Dhruv Suryavanshi" userId="92deaa307bcd0863" providerId="LiveId" clId="{7105E2D0-0141-4CDE-8044-E38A62A4FD94}" dt="2022-10-05T07:01:51.392" v="496" actId="478"/>
          <ac:picMkLst>
            <pc:docMk/>
            <pc:sldMk cId="496731933" sldId="257"/>
            <ac:picMk id="5" creationId="{B9F0990D-AB74-FE9D-5AAE-C159D928C1E8}"/>
          </ac:picMkLst>
        </pc:picChg>
      </pc:sldChg>
      <pc:sldChg chg="modSp mod">
        <pc:chgData name="Dhruv Suryavanshi" userId="92deaa307bcd0863" providerId="LiveId" clId="{7105E2D0-0141-4CDE-8044-E38A62A4FD94}" dt="2022-08-14T17:32:27.723" v="297" actId="313"/>
        <pc:sldMkLst>
          <pc:docMk/>
          <pc:sldMk cId="1386836622" sldId="258"/>
        </pc:sldMkLst>
        <pc:spChg chg="mod">
          <ac:chgData name="Dhruv Suryavanshi" userId="92deaa307bcd0863" providerId="LiveId" clId="{7105E2D0-0141-4CDE-8044-E38A62A4FD94}" dt="2022-08-14T17:32:27.723" v="297" actId="313"/>
          <ac:spMkLst>
            <pc:docMk/>
            <pc:sldMk cId="1386836622" sldId="258"/>
            <ac:spMk id="3" creationId="{92DB4460-778D-66B1-BB0F-7C788EAF0425}"/>
          </ac:spMkLst>
        </pc:spChg>
      </pc:sldChg>
      <pc:sldChg chg="modSp mod modAnim">
        <pc:chgData name="Dhruv Suryavanshi" userId="92deaa307bcd0863" providerId="LiveId" clId="{7105E2D0-0141-4CDE-8044-E38A62A4FD94}" dt="2023-04-22T19:23:38.413" v="7100"/>
        <pc:sldMkLst>
          <pc:docMk/>
          <pc:sldMk cId="434003683" sldId="259"/>
        </pc:sldMkLst>
        <pc:spChg chg="mod">
          <ac:chgData name="Dhruv Suryavanshi" userId="92deaa307bcd0863" providerId="LiveId" clId="{7105E2D0-0141-4CDE-8044-E38A62A4FD94}" dt="2022-10-22T13:00:41.247" v="1827" actId="14100"/>
          <ac:spMkLst>
            <pc:docMk/>
            <pc:sldMk cId="434003683" sldId="259"/>
            <ac:spMk id="7" creationId="{579A045B-D919-B40F-DCFB-5111568C085F}"/>
          </ac:spMkLst>
        </pc:spChg>
        <pc:picChg chg="mod">
          <ac:chgData name="Dhruv Suryavanshi" userId="92deaa307bcd0863" providerId="LiveId" clId="{7105E2D0-0141-4CDE-8044-E38A62A4FD94}" dt="2022-10-22T13:00:47.244" v="1828" actId="1076"/>
          <ac:picMkLst>
            <pc:docMk/>
            <pc:sldMk cId="434003683" sldId="259"/>
            <ac:picMk id="4" creationId="{D13AB0B0-BA6D-C993-37E8-DD2092262F93}"/>
          </ac:picMkLst>
        </pc:picChg>
      </pc:sldChg>
      <pc:sldChg chg="addSp delSp modSp mod modAnim">
        <pc:chgData name="Dhruv Suryavanshi" userId="92deaa307bcd0863" providerId="LiveId" clId="{7105E2D0-0141-4CDE-8044-E38A62A4FD94}" dt="2023-04-22T19:25:13.172" v="7112"/>
        <pc:sldMkLst>
          <pc:docMk/>
          <pc:sldMk cId="1739856645" sldId="260"/>
        </pc:sldMkLst>
        <pc:spChg chg="mod">
          <ac:chgData name="Dhruv Suryavanshi" userId="92deaa307bcd0863" providerId="LiveId" clId="{7105E2D0-0141-4CDE-8044-E38A62A4FD94}" dt="2022-11-11T05:18:10.694" v="6896" actId="20577"/>
          <ac:spMkLst>
            <pc:docMk/>
            <pc:sldMk cId="1739856645" sldId="260"/>
            <ac:spMk id="2" creationId="{A1D9B1C1-9D8F-1E4F-B8C1-D59F2D9750D4}"/>
          </ac:spMkLst>
        </pc:spChg>
        <pc:spChg chg="add del mod">
          <ac:chgData name="Dhruv Suryavanshi" userId="92deaa307bcd0863" providerId="LiveId" clId="{7105E2D0-0141-4CDE-8044-E38A62A4FD94}" dt="2022-10-25T14:35:13.897" v="3134" actId="478"/>
          <ac:spMkLst>
            <pc:docMk/>
            <pc:sldMk cId="1739856645" sldId="260"/>
            <ac:spMk id="4" creationId="{7F84CB4A-74D3-CDB6-DFB6-56DCE441338D}"/>
          </ac:spMkLst>
        </pc:spChg>
        <pc:spChg chg="mod">
          <ac:chgData name="Dhruv Suryavanshi" userId="92deaa307bcd0863" providerId="LiveId" clId="{7105E2D0-0141-4CDE-8044-E38A62A4FD94}" dt="2022-11-11T05:24:30.125" v="7045" actId="1076"/>
          <ac:spMkLst>
            <pc:docMk/>
            <pc:sldMk cId="1739856645" sldId="260"/>
            <ac:spMk id="6" creationId="{7E522336-A1B8-3F2D-CBF9-33FC5AF5995E}"/>
          </ac:spMkLst>
        </pc:spChg>
        <pc:picChg chg="del">
          <ac:chgData name="Dhruv Suryavanshi" userId="92deaa307bcd0863" providerId="LiveId" clId="{7105E2D0-0141-4CDE-8044-E38A62A4FD94}" dt="2022-10-25T14:34:54.893" v="3130" actId="478"/>
          <ac:picMkLst>
            <pc:docMk/>
            <pc:sldMk cId="1739856645" sldId="260"/>
            <ac:picMk id="5" creationId="{FB55E907-D569-5555-995C-0527CE174056}"/>
          </ac:picMkLst>
        </pc:picChg>
        <pc:picChg chg="add mod">
          <ac:chgData name="Dhruv Suryavanshi" userId="92deaa307bcd0863" providerId="LiveId" clId="{7105E2D0-0141-4CDE-8044-E38A62A4FD94}" dt="2022-11-11T05:23:54.505" v="7041" actId="14100"/>
          <ac:picMkLst>
            <pc:docMk/>
            <pc:sldMk cId="1739856645" sldId="260"/>
            <ac:picMk id="8" creationId="{88097BBD-BE72-7032-ADD7-8416086DEC46}"/>
          </ac:picMkLst>
        </pc:picChg>
      </pc:sldChg>
      <pc:sldChg chg="new">
        <pc:chgData name="Dhruv Suryavanshi" userId="92deaa307bcd0863" providerId="LiveId" clId="{7105E2D0-0141-4CDE-8044-E38A62A4FD94}" dt="2022-10-05T06:06:01.558" v="495" actId="680"/>
        <pc:sldMkLst>
          <pc:docMk/>
          <pc:sldMk cId="517453829" sldId="261"/>
        </pc:sldMkLst>
      </pc:sldChg>
      <pc:sldChg chg="modSp ord modAnim">
        <pc:chgData name="Dhruv Suryavanshi" userId="92deaa307bcd0863" providerId="LiveId" clId="{7105E2D0-0141-4CDE-8044-E38A62A4FD94}" dt="2023-04-22T19:30:34.379" v="7161" actId="114"/>
        <pc:sldMkLst>
          <pc:docMk/>
          <pc:sldMk cId="216356152" sldId="262"/>
        </pc:sldMkLst>
        <pc:spChg chg="mod">
          <ac:chgData name="Dhruv Suryavanshi" userId="92deaa307bcd0863" providerId="LiveId" clId="{7105E2D0-0141-4CDE-8044-E38A62A4FD94}" dt="2023-04-22T19:30:34.379" v="7161" actId="114"/>
          <ac:spMkLst>
            <pc:docMk/>
            <pc:sldMk cId="216356152" sldId="262"/>
            <ac:spMk id="3" creationId="{DE94670A-348C-9771-4970-BB43A9CD0EA5}"/>
          </ac:spMkLst>
        </pc:spChg>
      </pc:sldChg>
      <pc:sldChg chg="addSp delSp modSp del mod">
        <pc:chgData name="Dhruv Suryavanshi" userId="92deaa307bcd0863" providerId="LiveId" clId="{7105E2D0-0141-4CDE-8044-E38A62A4FD94}" dt="2022-11-09T18:42:02.568" v="4719" actId="47"/>
        <pc:sldMkLst>
          <pc:docMk/>
          <pc:sldMk cId="778946653" sldId="263"/>
        </pc:sldMkLst>
        <pc:spChg chg="mod">
          <ac:chgData name="Dhruv Suryavanshi" userId="92deaa307bcd0863" providerId="LiveId" clId="{7105E2D0-0141-4CDE-8044-E38A62A4FD94}" dt="2022-11-08T18:10:30.687" v="3577" actId="20577"/>
          <ac:spMkLst>
            <pc:docMk/>
            <pc:sldMk cId="778946653" sldId="263"/>
            <ac:spMk id="2" creationId="{A5F4A671-1F88-E32D-CC1E-E97753FAEB2B}"/>
          </ac:spMkLst>
        </pc:spChg>
        <pc:spChg chg="del">
          <ac:chgData name="Dhruv Suryavanshi" userId="92deaa307bcd0863" providerId="LiveId" clId="{7105E2D0-0141-4CDE-8044-E38A62A4FD94}" dt="2022-11-02T15:09:51.503" v="3209" actId="478"/>
          <ac:spMkLst>
            <pc:docMk/>
            <pc:sldMk cId="778946653" sldId="263"/>
            <ac:spMk id="3" creationId="{08629439-4CA6-7DA8-E6AD-64A20D7106C7}"/>
          </ac:spMkLst>
        </pc:spChg>
        <pc:spChg chg="add del mod">
          <ac:chgData name="Dhruv Suryavanshi" userId="92deaa307bcd0863" providerId="LiveId" clId="{7105E2D0-0141-4CDE-8044-E38A62A4FD94}" dt="2022-11-08T21:12:13.556" v="4472" actId="22"/>
          <ac:spMkLst>
            <pc:docMk/>
            <pc:sldMk cId="778946653" sldId="263"/>
            <ac:spMk id="6" creationId="{60CE802E-B941-82D9-C4BA-B0596D770340}"/>
          </ac:spMkLst>
        </pc:spChg>
        <pc:spChg chg="add mod">
          <ac:chgData name="Dhruv Suryavanshi" userId="92deaa307bcd0863" providerId="LiveId" clId="{7105E2D0-0141-4CDE-8044-E38A62A4FD94}" dt="2022-11-08T21:13:28.086" v="4477" actId="1076"/>
          <ac:spMkLst>
            <pc:docMk/>
            <pc:sldMk cId="778946653" sldId="263"/>
            <ac:spMk id="7" creationId="{14A60FA3-1B30-6B51-7F4E-117F467EE302}"/>
          </ac:spMkLst>
        </pc:spChg>
        <pc:graphicFrameChg chg="add mod modGraphic">
          <ac:chgData name="Dhruv Suryavanshi" userId="92deaa307bcd0863" providerId="LiveId" clId="{7105E2D0-0141-4CDE-8044-E38A62A4FD94}" dt="2022-11-08T21:07:38.701" v="4417" actId="207"/>
          <ac:graphicFrameMkLst>
            <pc:docMk/>
            <pc:sldMk cId="778946653" sldId="263"/>
            <ac:graphicFrameMk id="3" creationId="{59A27CED-C3CC-909F-F54C-148AC31FFAAF}"/>
          </ac:graphicFrameMkLst>
        </pc:graphicFrameChg>
        <pc:graphicFrameChg chg="add del mod modGraphic">
          <ac:chgData name="Dhruv Suryavanshi" userId="92deaa307bcd0863" providerId="LiveId" clId="{7105E2D0-0141-4CDE-8044-E38A62A4FD94}" dt="2022-11-08T16:54:17.065" v="3390" actId="478"/>
          <ac:graphicFrameMkLst>
            <pc:docMk/>
            <pc:sldMk cId="778946653" sldId="263"/>
            <ac:graphicFrameMk id="4" creationId="{8525DAA1-44F6-5109-17B1-8B263643E364}"/>
          </ac:graphicFrameMkLst>
        </pc:graphicFrameChg>
      </pc:sldChg>
      <pc:sldChg chg="addSp modSp mod modAnim">
        <pc:chgData name="Dhruv Suryavanshi" userId="92deaa307bcd0863" providerId="LiveId" clId="{7105E2D0-0141-4CDE-8044-E38A62A4FD94}" dt="2023-04-22T19:23:57.217" v="7102"/>
        <pc:sldMkLst>
          <pc:docMk/>
          <pc:sldMk cId="3605169421" sldId="264"/>
        </pc:sldMkLst>
        <pc:spChg chg="add mod">
          <ac:chgData name="Dhruv Suryavanshi" userId="92deaa307bcd0863" providerId="LiveId" clId="{7105E2D0-0141-4CDE-8044-E38A62A4FD94}" dt="2022-10-22T15:27:08.053" v="2421" actId="20577"/>
          <ac:spMkLst>
            <pc:docMk/>
            <pc:sldMk cId="3605169421" sldId="264"/>
            <ac:spMk id="2" creationId="{AA090DFD-A234-9C87-FB13-0D81600C8E44}"/>
          </ac:spMkLst>
        </pc:spChg>
        <pc:graphicFrameChg chg="mod modGraphic">
          <ac:chgData name="Dhruv Suryavanshi" userId="92deaa307bcd0863" providerId="LiveId" clId="{7105E2D0-0141-4CDE-8044-E38A62A4FD94}" dt="2022-10-22T14:27:35.717" v="2139" actId="948"/>
          <ac:graphicFrameMkLst>
            <pc:docMk/>
            <pc:sldMk cId="3605169421" sldId="264"/>
            <ac:graphicFrameMk id="7" creationId="{C6AE12EB-4AD7-A508-DE27-CFE4FFCDBC00}"/>
          </ac:graphicFrameMkLst>
        </pc:graphicFrameChg>
      </pc:sldChg>
      <pc:sldChg chg="modSp mod modAnim">
        <pc:chgData name="Dhruv Suryavanshi" userId="92deaa307bcd0863" providerId="LiveId" clId="{7105E2D0-0141-4CDE-8044-E38A62A4FD94}" dt="2023-04-22T19:24:29.287" v="7106"/>
        <pc:sldMkLst>
          <pc:docMk/>
          <pc:sldMk cId="1825704175" sldId="265"/>
        </pc:sldMkLst>
        <pc:spChg chg="mod">
          <ac:chgData name="Dhruv Suryavanshi" userId="92deaa307bcd0863" providerId="LiveId" clId="{7105E2D0-0141-4CDE-8044-E38A62A4FD94}" dt="2023-04-22T19:24:20.694" v="7105" actId="1076"/>
          <ac:spMkLst>
            <pc:docMk/>
            <pc:sldMk cId="1825704175" sldId="265"/>
            <ac:spMk id="2" creationId="{2503DE3A-EBDC-EA4C-ABB7-2748D8613890}"/>
          </ac:spMkLst>
        </pc:spChg>
        <pc:spChg chg="mod">
          <ac:chgData name="Dhruv Suryavanshi" userId="92deaa307bcd0863" providerId="LiveId" clId="{7105E2D0-0141-4CDE-8044-E38A62A4FD94}" dt="2023-04-22T19:24:14.815" v="7104" actId="1076"/>
          <ac:spMkLst>
            <pc:docMk/>
            <pc:sldMk cId="1825704175" sldId="265"/>
            <ac:spMk id="3" creationId="{FBCC4E2B-D227-12E8-5BBA-93B6D295CB1C}"/>
          </ac:spMkLst>
        </pc:spChg>
      </pc:sldChg>
      <pc:sldChg chg="addSp delSp modSp new del mod">
        <pc:chgData name="Dhruv Suryavanshi" userId="92deaa307bcd0863" providerId="LiveId" clId="{7105E2D0-0141-4CDE-8044-E38A62A4FD94}" dt="2023-04-22T19:28:23.721" v="7132" actId="47"/>
        <pc:sldMkLst>
          <pc:docMk/>
          <pc:sldMk cId="230923545" sldId="266"/>
        </pc:sldMkLst>
        <pc:spChg chg="mod">
          <ac:chgData name="Dhruv Suryavanshi" userId="92deaa307bcd0863" providerId="LiveId" clId="{7105E2D0-0141-4CDE-8044-E38A62A4FD94}" dt="2022-11-10T14:59:21.810" v="5026" actId="1076"/>
          <ac:spMkLst>
            <pc:docMk/>
            <pc:sldMk cId="230923545" sldId="266"/>
            <ac:spMk id="2" creationId="{762B3E27-AAAF-358E-570C-DB8C9257D28B}"/>
          </ac:spMkLst>
        </pc:spChg>
        <pc:spChg chg="add del mod">
          <ac:chgData name="Dhruv Suryavanshi" userId="92deaa307bcd0863" providerId="LiveId" clId="{7105E2D0-0141-4CDE-8044-E38A62A4FD94}" dt="2022-11-09T02:47:08.618" v="4488"/>
          <ac:spMkLst>
            <pc:docMk/>
            <pc:sldMk cId="230923545" sldId="266"/>
            <ac:spMk id="3" creationId="{E07044A4-5C03-8276-6A6F-4D460395E901}"/>
          </ac:spMkLst>
        </pc:spChg>
        <pc:spChg chg="del mod">
          <ac:chgData name="Dhruv Suryavanshi" userId="92deaa307bcd0863" providerId="LiveId" clId="{7105E2D0-0141-4CDE-8044-E38A62A4FD94}" dt="2022-11-08T18:13:58.636" v="3587" actId="3680"/>
          <ac:spMkLst>
            <pc:docMk/>
            <pc:sldMk cId="230923545" sldId="266"/>
            <ac:spMk id="3" creationId="{F5BD2270-9AA3-AC80-550E-AC116227B6A6}"/>
          </ac:spMkLst>
        </pc:spChg>
        <pc:graphicFrameChg chg="add mod ord modGraphic">
          <ac:chgData name="Dhruv Suryavanshi" userId="92deaa307bcd0863" providerId="LiveId" clId="{7105E2D0-0141-4CDE-8044-E38A62A4FD94}" dt="2023-04-22T19:28:09.370" v="7131" actId="21"/>
          <ac:graphicFrameMkLst>
            <pc:docMk/>
            <pc:sldMk cId="230923545" sldId="266"/>
            <ac:graphicFrameMk id="4" creationId="{AD6C7AED-EEAD-69FC-B0CC-083455998D7B}"/>
          </ac:graphicFrameMkLst>
        </pc:graphicFrameChg>
        <pc:graphicFrameChg chg="add del mod modGraphic">
          <ac:chgData name="Dhruv Suryavanshi" userId="92deaa307bcd0863" providerId="LiveId" clId="{7105E2D0-0141-4CDE-8044-E38A62A4FD94}" dt="2022-11-09T11:43:32.730" v="4537" actId="478"/>
          <ac:graphicFrameMkLst>
            <pc:docMk/>
            <pc:sldMk cId="230923545" sldId="266"/>
            <ac:graphicFrameMk id="5" creationId="{FCDFF0C5-D785-31F1-896E-F94BACA7DE14}"/>
          </ac:graphicFrameMkLst>
        </pc:graphicFrameChg>
        <pc:graphicFrameChg chg="add del mod modGraphic">
          <ac:chgData name="Dhruv Suryavanshi" userId="92deaa307bcd0863" providerId="LiveId" clId="{7105E2D0-0141-4CDE-8044-E38A62A4FD94}" dt="2022-11-10T14:21:28.830" v="4784" actId="478"/>
          <ac:graphicFrameMkLst>
            <pc:docMk/>
            <pc:sldMk cId="230923545" sldId="266"/>
            <ac:graphicFrameMk id="6" creationId="{AA23EC80-4156-4615-CF3A-8A7C7099BB1A}"/>
          </ac:graphicFrameMkLst>
        </pc:graphicFrameChg>
      </pc:sldChg>
      <pc:sldChg chg="new del">
        <pc:chgData name="Dhruv Suryavanshi" userId="92deaa307bcd0863" providerId="LiveId" clId="{7105E2D0-0141-4CDE-8044-E38A62A4FD94}" dt="2022-10-25T14:33:11.312" v="3129" actId="47"/>
        <pc:sldMkLst>
          <pc:docMk/>
          <pc:sldMk cId="2027001337" sldId="266"/>
        </pc:sldMkLst>
      </pc:sldChg>
      <pc:sldChg chg="modSp new del mod">
        <pc:chgData name="Dhruv Suryavanshi" userId="92deaa307bcd0863" providerId="LiveId" clId="{7105E2D0-0141-4CDE-8044-E38A62A4FD94}" dt="2022-11-08T19:21:36.306" v="3973" actId="47"/>
        <pc:sldMkLst>
          <pc:docMk/>
          <pc:sldMk cId="1722894776" sldId="267"/>
        </pc:sldMkLst>
        <pc:spChg chg="mod">
          <ac:chgData name="Dhruv Suryavanshi" userId="92deaa307bcd0863" providerId="LiveId" clId="{7105E2D0-0141-4CDE-8044-E38A62A4FD94}" dt="2022-11-08T19:19:00.644" v="3876" actId="20577"/>
          <ac:spMkLst>
            <pc:docMk/>
            <pc:sldMk cId="1722894776" sldId="267"/>
            <ac:spMk id="2" creationId="{193970F9-BFBF-E80E-074F-14C33F8CBCD9}"/>
          </ac:spMkLst>
        </pc:spChg>
        <pc:spChg chg="mod">
          <ac:chgData name="Dhruv Suryavanshi" userId="92deaa307bcd0863" providerId="LiveId" clId="{7105E2D0-0141-4CDE-8044-E38A62A4FD94}" dt="2022-11-08T19:21:24.109" v="3972" actId="20577"/>
          <ac:spMkLst>
            <pc:docMk/>
            <pc:sldMk cId="1722894776" sldId="267"/>
            <ac:spMk id="3" creationId="{DC042B53-2BFB-733A-40F0-C92FB3FB287B}"/>
          </ac:spMkLst>
        </pc:spChg>
      </pc:sldChg>
      <pc:sldChg chg="addSp delSp modSp new del mod ord">
        <pc:chgData name="Dhruv Suryavanshi" userId="92deaa307bcd0863" providerId="LiveId" clId="{7105E2D0-0141-4CDE-8044-E38A62A4FD94}" dt="2022-11-10T14:27:25.056" v="4803" actId="47"/>
        <pc:sldMkLst>
          <pc:docMk/>
          <pc:sldMk cId="2272367178" sldId="267"/>
        </pc:sldMkLst>
        <pc:spChg chg="mod">
          <ac:chgData name="Dhruv Suryavanshi" userId="92deaa307bcd0863" providerId="LiveId" clId="{7105E2D0-0141-4CDE-8044-E38A62A4FD94}" dt="2022-11-08T19:34:16.120" v="4070" actId="20577"/>
          <ac:spMkLst>
            <pc:docMk/>
            <pc:sldMk cId="2272367178" sldId="267"/>
            <ac:spMk id="2" creationId="{452F07C8-5D03-EBC2-135C-9E949C92EDC7}"/>
          </ac:spMkLst>
        </pc:spChg>
        <pc:spChg chg="del">
          <ac:chgData name="Dhruv Suryavanshi" userId="92deaa307bcd0863" providerId="LiveId" clId="{7105E2D0-0141-4CDE-8044-E38A62A4FD94}" dt="2022-11-08T19:34:45.638" v="4072" actId="3680"/>
          <ac:spMkLst>
            <pc:docMk/>
            <pc:sldMk cId="2272367178" sldId="267"/>
            <ac:spMk id="3" creationId="{E10CCB4F-CCD4-E5F6-6A33-CBA3D17C4C00}"/>
          </ac:spMkLst>
        </pc:spChg>
        <pc:spChg chg="add mod">
          <ac:chgData name="Dhruv Suryavanshi" userId="92deaa307bcd0863" providerId="LiveId" clId="{7105E2D0-0141-4CDE-8044-E38A62A4FD94}" dt="2022-11-08T21:11:06.206" v="4466" actId="1076"/>
          <ac:spMkLst>
            <pc:docMk/>
            <pc:sldMk cId="2272367178" sldId="267"/>
            <ac:spMk id="5" creationId="{2A1FCD14-18F8-766E-1B33-00F41EC6DE7D}"/>
          </ac:spMkLst>
        </pc:spChg>
        <pc:spChg chg="add del mod">
          <ac:chgData name="Dhruv Suryavanshi" userId="92deaa307bcd0863" providerId="LiveId" clId="{7105E2D0-0141-4CDE-8044-E38A62A4FD94}" dt="2022-11-08T21:11:44.683" v="4468" actId="478"/>
          <ac:spMkLst>
            <pc:docMk/>
            <pc:sldMk cId="2272367178" sldId="267"/>
            <ac:spMk id="6" creationId="{19984567-41DB-E08A-719B-260251C4667B}"/>
          </ac:spMkLst>
        </pc:spChg>
        <pc:graphicFrameChg chg="add mod ord modGraphic">
          <ac:chgData name="Dhruv Suryavanshi" userId="92deaa307bcd0863" providerId="LiveId" clId="{7105E2D0-0141-4CDE-8044-E38A62A4FD94}" dt="2022-11-10T14:20:47.609" v="4774" actId="21"/>
          <ac:graphicFrameMkLst>
            <pc:docMk/>
            <pc:sldMk cId="2272367178" sldId="267"/>
            <ac:graphicFrameMk id="4" creationId="{E749EE5C-F89C-790C-9006-57C653F86008}"/>
          </ac:graphicFrameMkLst>
        </pc:graphicFrameChg>
      </pc:sldChg>
      <pc:sldChg chg="new del">
        <pc:chgData name="Dhruv Suryavanshi" userId="92deaa307bcd0863" providerId="LiveId" clId="{7105E2D0-0141-4CDE-8044-E38A62A4FD94}" dt="2022-11-08T19:23:46.091" v="4003" actId="680"/>
        <pc:sldMkLst>
          <pc:docMk/>
          <pc:sldMk cId="2478907710" sldId="267"/>
        </pc:sldMkLst>
      </pc:sldChg>
      <pc:sldChg chg="new del">
        <pc:chgData name="Dhruv Suryavanshi" userId="92deaa307bcd0863" providerId="LiveId" clId="{7105E2D0-0141-4CDE-8044-E38A62A4FD94}" dt="2022-11-08T18:15:38.470" v="3621" actId="680"/>
        <pc:sldMkLst>
          <pc:docMk/>
          <pc:sldMk cId="3576510902" sldId="267"/>
        </pc:sldMkLst>
      </pc:sldChg>
      <pc:sldChg chg="addSp delSp modSp new del mod">
        <pc:chgData name="Dhruv Suryavanshi" userId="92deaa307bcd0863" providerId="LiveId" clId="{7105E2D0-0141-4CDE-8044-E38A62A4FD94}" dt="2022-11-10T18:01:08.993" v="6136" actId="47"/>
        <pc:sldMkLst>
          <pc:docMk/>
          <pc:sldMk cId="3515951725" sldId="268"/>
        </pc:sldMkLst>
        <pc:spChg chg="mod">
          <ac:chgData name="Dhruv Suryavanshi" userId="92deaa307bcd0863" providerId="LiveId" clId="{7105E2D0-0141-4CDE-8044-E38A62A4FD94}" dt="2022-11-08T19:48:39.729" v="4379" actId="20577"/>
          <ac:spMkLst>
            <pc:docMk/>
            <pc:sldMk cId="3515951725" sldId="268"/>
            <ac:spMk id="2" creationId="{6372724F-8448-D0EC-0371-4C5022D8F780}"/>
          </ac:spMkLst>
        </pc:spChg>
        <pc:spChg chg="del">
          <ac:chgData name="Dhruv Suryavanshi" userId="92deaa307bcd0863" providerId="LiveId" clId="{7105E2D0-0141-4CDE-8044-E38A62A4FD94}" dt="2022-11-08T19:48:58.688" v="4380" actId="3680"/>
          <ac:spMkLst>
            <pc:docMk/>
            <pc:sldMk cId="3515951725" sldId="268"/>
            <ac:spMk id="3" creationId="{8095232B-701B-F889-55ED-2312869FEC18}"/>
          </ac:spMkLst>
        </pc:spChg>
        <pc:graphicFrameChg chg="add mod ord modGraphic">
          <ac:chgData name="Dhruv Suryavanshi" userId="92deaa307bcd0863" providerId="LiveId" clId="{7105E2D0-0141-4CDE-8044-E38A62A4FD94}" dt="2022-11-08T20:16:03.057" v="4415" actId="20577"/>
          <ac:graphicFrameMkLst>
            <pc:docMk/>
            <pc:sldMk cId="3515951725" sldId="268"/>
            <ac:graphicFrameMk id="4" creationId="{973CC854-0EDB-B3CC-729E-822646A9DEEF}"/>
          </ac:graphicFrameMkLst>
        </pc:graphicFrameChg>
      </pc:sldChg>
      <pc:sldChg chg="addSp delSp modSp new del mod ord">
        <pc:chgData name="Dhruv Suryavanshi" userId="92deaa307bcd0863" providerId="LiveId" clId="{7105E2D0-0141-4CDE-8044-E38A62A4FD94}" dt="2022-11-10T14:32:45.246" v="4907" actId="2696"/>
        <pc:sldMkLst>
          <pc:docMk/>
          <pc:sldMk cId="476150663" sldId="269"/>
        </pc:sldMkLst>
        <pc:spChg chg="del">
          <ac:chgData name="Dhruv Suryavanshi" userId="92deaa307bcd0863" providerId="LiveId" clId="{7105E2D0-0141-4CDE-8044-E38A62A4FD94}" dt="2022-11-10T14:28:54.037" v="4807" actId="478"/>
          <ac:spMkLst>
            <pc:docMk/>
            <pc:sldMk cId="476150663" sldId="269"/>
            <ac:spMk id="2" creationId="{2E42904B-A832-9873-6C05-0BB1F6F9C3F0}"/>
          </ac:spMkLst>
        </pc:spChg>
        <pc:spChg chg="del">
          <ac:chgData name="Dhruv Suryavanshi" userId="92deaa307bcd0863" providerId="LiveId" clId="{7105E2D0-0141-4CDE-8044-E38A62A4FD94}" dt="2022-11-10T14:28:30.073" v="4804" actId="3680"/>
          <ac:spMkLst>
            <pc:docMk/>
            <pc:sldMk cId="476150663" sldId="269"/>
            <ac:spMk id="3" creationId="{BF2A2FAF-2C46-3A50-3892-2F4D9402D116}"/>
          </ac:spMkLst>
        </pc:spChg>
        <pc:spChg chg="add mod">
          <ac:chgData name="Dhruv Suryavanshi" userId="92deaa307bcd0863" providerId="LiveId" clId="{7105E2D0-0141-4CDE-8044-E38A62A4FD94}" dt="2022-11-10T14:32:31.952" v="4906" actId="478"/>
          <ac:spMkLst>
            <pc:docMk/>
            <pc:sldMk cId="476150663" sldId="269"/>
            <ac:spMk id="6" creationId="{C1EC4DF0-FE09-C552-170F-8574D03B7149}"/>
          </ac:spMkLst>
        </pc:spChg>
        <pc:graphicFrameChg chg="add del mod ord modGraphic">
          <ac:chgData name="Dhruv Suryavanshi" userId="92deaa307bcd0863" providerId="LiveId" clId="{7105E2D0-0141-4CDE-8044-E38A62A4FD94}" dt="2022-11-10T14:32:31.952" v="4906" actId="478"/>
          <ac:graphicFrameMkLst>
            <pc:docMk/>
            <pc:sldMk cId="476150663" sldId="269"/>
            <ac:graphicFrameMk id="4" creationId="{C707B078-E6F5-9C2B-EAAC-A3AE7F96F69E}"/>
          </ac:graphicFrameMkLst>
        </pc:graphicFrameChg>
      </pc:sldChg>
      <pc:sldChg chg="modSp new mod modAnim">
        <pc:chgData name="Dhruv Suryavanshi" userId="92deaa307bcd0863" providerId="LiveId" clId="{7105E2D0-0141-4CDE-8044-E38A62A4FD94}" dt="2023-04-22T19:29:51.109" v="7154" actId="114"/>
        <pc:sldMkLst>
          <pc:docMk/>
          <pc:sldMk cId="111138630" sldId="270"/>
        </pc:sldMkLst>
        <pc:spChg chg="mod">
          <ac:chgData name="Dhruv Suryavanshi" userId="92deaa307bcd0863" providerId="LiveId" clId="{7105E2D0-0141-4CDE-8044-E38A62A4FD94}" dt="2023-04-22T19:29:22.020" v="7149" actId="1076"/>
          <ac:spMkLst>
            <pc:docMk/>
            <pc:sldMk cId="111138630" sldId="270"/>
            <ac:spMk id="2" creationId="{020A7997-8D5E-B88C-23D0-BE06F4A25086}"/>
          </ac:spMkLst>
        </pc:spChg>
        <pc:spChg chg="mod">
          <ac:chgData name="Dhruv Suryavanshi" userId="92deaa307bcd0863" providerId="LiveId" clId="{7105E2D0-0141-4CDE-8044-E38A62A4FD94}" dt="2023-04-22T19:29:51.109" v="7154" actId="114"/>
          <ac:spMkLst>
            <pc:docMk/>
            <pc:sldMk cId="111138630" sldId="270"/>
            <ac:spMk id="3" creationId="{E005E03A-17B8-A451-175B-5CFC3A85FEB7}"/>
          </ac:spMkLst>
        </pc:spChg>
      </pc:sldChg>
      <pc:sldChg chg="addSp delSp modSp new mod ord modAnim">
        <pc:chgData name="Dhruv Suryavanshi" userId="92deaa307bcd0863" providerId="LiveId" clId="{7105E2D0-0141-4CDE-8044-E38A62A4FD94}" dt="2023-04-22T19:28:29.127" v="7134"/>
        <pc:sldMkLst>
          <pc:docMk/>
          <pc:sldMk cId="3336278676" sldId="271"/>
        </pc:sldMkLst>
        <pc:spChg chg="del">
          <ac:chgData name="Dhruv Suryavanshi" userId="92deaa307bcd0863" providerId="LiveId" clId="{7105E2D0-0141-4CDE-8044-E38A62A4FD94}" dt="2022-11-10T15:17:29.103" v="5187" actId="478"/>
          <ac:spMkLst>
            <pc:docMk/>
            <pc:sldMk cId="3336278676" sldId="271"/>
            <ac:spMk id="2" creationId="{5809D7FC-E704-70BE-C3C0-61CF206C5EF3}"/>
          </ac:spMkLst>
        </pc:spChg>
        <pc:spChg chg="del">
          <ac:chgData name="Dhruv Suryavanshi" userId="92deaa307bcd0863" providerId="LiveId" clId="{7105E2D0-0141-4CDE-8044-E38A62A4FD94}" dt="2022-11-10T15:17:31.670" v="5188" actId="478"/>
          <ac:spMkLst>
            <pc:docMk/>
            <pc:sldMk cId="3336278676" sldId="271"/>
            <ac:spMk id="3" creationId="{5D1DFABB-23CA-4C99-2A88-8AEBF6DA8D10}"/>
          </ac:spMkLst>
        </pc:spChg>
        <pc:picChg chg="add mod modCrop">
          <ac:chgData name="Dhruv Suryavanshi" userId="92deaa307bcd0863" providerId="LiveId" clId="{7105E2D0-0141-4CDE-8044-E38A62A4FD94}" dt="2023-04-22T19:28:27.370" v="7133" actId="1076"/>
          <ac:picMkLst>
            <pc:docMk/>
            <pc:sldMk cId="3336278676" sldId="271"/>
            <ac:picMk id="3" creationId="{75E791E4-E43A-E651-E2A0-4EBCCF6E89E6}"/>
          </ac:picMkLst>
        </pc:picChg>
        <pc:picChg chg="add del mod">
          <ac:chgData name="Dhruv Suryavanshi" userId="92deaa307bcd0863" providerId="LiveId" clId="{7105E2D0-0141-4CDE-8044-E38A62A4FD94}" dt="2022-11-11T05:25:18.426" v="7049" actId="478"/>
          <ac:picMkLst>
            <pc:docMk/>
            <pc:sldMk cId="3336278676" sldId="271"/>
            <ac:picMk id="5" creationId="{AC0595A4-B85A-E9AB-9EE0-8D37F7530E26}"/>
          </ac:picMkLst>
        </pc:picChg>
      </pc:sldChg>
      <pc:sldChg chg="addSp modSp new mod modAnim">
        <pc:chgData name="Dhruv Suryavanshi" userId="92deaa307bcd0863" providerId="LiveId" clId="{7105E2D0-0141-4CDE-8044-E38A62A4FD94}" dt="2023-04-22T19:29:17.288" v="7148" actId="20577"/>
        <pc:sldMkLst>
          <pc:docMk/>
          <pc:sldMk cId="3902551745" sldId="272"/>
        </pc:sldMkLst>
        <pc:spChg chg="mod">
          <ac:chgData name="Dhruv Suryavanshi" userId="92deaa307bcd0863" providerId="LiveId" clId="{7105E2D0-0141-4CDE-8044-E38A62A4FD94}" dt="2023-04-22T19:29:17.288" v="7148" actId="20577"/>
          <ac:spMkLst>
            <pc:docMk/>
            <pc:sldMk cId="3902551745" sldId="272"/>
            <ac:spMk id="3" creationId="{E0849B57-4EEF-C79D-B745-AEEBA9F5A963}"/>
          </ac:spMkLst>
        </pc:spChg>
        <pc:picChg chg="add mod">
          <ac:chgData name="Dhruv Suryavanshi" userId="92deaa307bcd0863" providerId="LiveId" clId="{7105E2D0-0141-4CDE-8044-E38A62A4FD94}" dt="2022-11-08T21:16:26.550" v="4485" actId="1076"/>
          <ac:picMkLst>
            <pc:docMk/>
            <pc:sldMk cId="3902551745" sldId="272"/>
            <ac:picMk id="5" creationId="{DB25B307-2AD2-0EB6-674A-6DBB576BDBD9}"/>
          </ac:picMkLst>
        </pc:picChg>
      </pc:sldChg>
      <pc:sldChg chg="modSp new mod modAnim">
        <pc:chgData name="Dhruv Suryavanshi" userId="92deaa307bcd0863" providerId="LiveId" clId="{7105E2D0-0141-4CDE-8044-E38A62A4FD94}" dt="2023-04-22T19:31:26.054" v="7165"/>
        <pc:sldMkLst>
          <pc:docMk/>
          <pc:sldMk cId="2089696697" sldId="273"/>
        </pc:sldMkLst>
        <pc:spChg chg="mod">
          <ac:chgData name="Dhruv Suryavanshi" userId="92deaa307bcd0863" providerId="LiveId" clId="{7105E2D0-0141-4CDE-8044-E38A62A4FD94}" dt="2022-11-10T18:19:44.618" v="6462" actId="20577"/>
          <ac:spMkLst>
            <pc:docMk/>
            <pc:sldMk cId="2089696697" sldId="273"/>
            <ac:spMk id="2" creationId="{AB87EB95-6F52-B9B6-7FF2-39D6ACC9C289}"/>
          </ac:spMkLst>
        </pc:spChg>
        <pc:spChg chg="mod">
          <ac:chgData name="Dhruv Suryavanshi" userId="92deaa307bcd0863" providerId="LiveId" clId="{7105E2D0-0141-4CDE-8044-E38A62A4FD94}" dt="2022-11-10T18:47:35.333" v="6833" actId="20577"/>
          <ac:spMkLst>
            <pc:docMk/>
            <pc:sldMk cId="2089696697" sldId="273"/>
            <ac:spMk id="3" creationId="{055985A4-DC6D-62B2-5428-3D3D3AA8C457}"/>
          </ac:spMkLst>
        </pc:spChg>
      </pc:sldChg>
      <pc:sldChg chg="modAnim">
        <pc:chgData name="Dhruv Suryavanshi" userId="92deaa307bcd0863" providerId="LiveId" clId="{7105E2D0-0141-4CDE-8044-E38A62A4FD94}" dt="2023-04-22T19:31:43.730" v="7168"/>
        <pc:sldMkLst>
          <pc:docMk/>
          <pc:sldMk cId="3381690569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5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0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5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5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3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7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7254-5281-47E0-8DD8-83F41E566BCC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08C5-EE7C-4F8F-A05B-86E2BCB1C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71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joshstarmer" TargetMode="External"/><Relationship Id="rId7" Type="http://schemas.openxmlformats.org/officeDocument/2006/relationships/hyperlink" Target="https://towardsdatascience.com/" TargetMode="External"/><Relationship Id="rId2" Type="http://schemas.openxmlformats.org/officeDocument/2006/relationships/hyperlink" Target="https://stackabus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ology.org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statisticsbyjim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7F6C-5563-1E5C-E606-5E6B07F8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615" y="2662464"/>
            <a:ext cx="11070770" cy="1533071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Copperplate Gothic Bold" panose="020E0705020206020404" pitchFamily="34" charset="0"/>
              </a:rPr>
              <a:t>Multiple Linear Regression Using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B8A3F-8AF6-58D3-B480-D64E5B94FDE8}"/>
              </a:ext>
            </a:extLst>
          </p:cNvPr>
          <p:cNvSpPr txBox="1"/>
          <p:nvPr/>
        </p:nvSpPr>
        <p:spPr>
          <a:xfrm>
            <a:off x="4359729" y="4474027"/>
            <a:ext cx="34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pperplate Gothic Bold" panose="020E0705020206020404" pitchFamily="34" charset="0"/>
              </a:rPr>
              <a:t>Dhruv Suryavanshi</a:t>
            </a:r>
          </a:p>
        </p:txBody>
      </p:sp>
    </p:spTree>
    <p:extLst>
      <p:ext uri="{BB962C8B-B14F-4D97-AF65-F5344CB8AC3E}">
        <p14:creationId xmlns:p14="http://schemas.microsoft.com/office/powerpoint/2010/main" val="255890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7997-8D5E-B88C-23D0-BE06F4A2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5755"/>
            <a:ext cx="10515600" cy="821418"/>
          </a:xfrm>
        </p:spPr>
        <p:txBody>
          <a:bodyPr/>
          <a:lstStyle/>
          <a:p>
            <a:r>
              <a:rPr lang="en-IN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E03A-17B8-A451-175B-5CFC3A85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7029"/>
            <a:ext cx="10515600" cy="4848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After performing MLR, we find the adjusted 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2800" b="0" i="0" u="non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0.896 i.e. our regression model explains 89.6% of the variability in </a:t>
            </a:r>
            <a:r>
              <a:rPr lang="en-US" sz="2800" b="0" i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csat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Looking at the standardized coefficients, we can say that when the percentage of high school graduates taking SAT(</a:t>
            </a:r>
            <a:r>
              <a:rPr lang="en-US" i="1" dirty="0"/>
              <a:t>percent</a:t>
            </a:r>
            <a:r>
              <a:rPr lang="en-US" dirty="0"/>
              <a:t>) and per pupil expenditure(</a:t>
            </a:r>
            <a:r>
              <a:rPr lang="en-US" i="1" dirty="0"/>
              <a:t>expense</a:t>
            </a:r>
            <a:r>
              <a:rPr lang="en-US" dirty="0"/>
              <a:t>) increases by 1 unit the composite SAT score decreases by 1.18 and 0.1, respectively.</a:t>
            </a:r>
          </a:p>
          <a:p>
            <a:pPr>
              <a:lnSpc>
                <a:spcPct val="100000"/>
              </a:lnSpc>
            </a:pPr>
            <a:r>
              <a:rPr lang="en-US" dirty="0"/>
              <a:t>Rest all variables show a positive correlation with the composite SAT score, meaning as they increase, the SAT score increases.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EB95-6F52-B9B6-7FF2-39D6ACC9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Inferences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85A4-DC6D-62B2-5428-3D3D3AA8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374"/>
            <a:ext cx="10515600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median income has shown a weak positive correlation with the SAT scores.</a:t>
            </a:r>
          </a:p>
          <a:p>
            <a:pPr>
              <a:lnSpc>
                <a:spcPct val="100000"/>
              </a:lnSpc>
            </a:pPr>
            <a:r>
              <a:rPr lang="en-US" dirty="0"/>
              <a:t>The higher p-values of </a:t>
            </a:r>
            <a:r>
              <a:rPr lang="en-US" i="1" dirty="0"/>
              <a:t>income</a:t>
            </a:r>
            <a:r>
              <a:rPr lang="en-US" dirty="0"/>
              <a:t> and </a:t>
            </a:r>
            <a:r>
              <a:rPr lang="en-US" i="1" dirty="0"/>
              <a:t>expense</a:t>
            </a:r>
            <a:r>
              <a:rPr lang="en-US" dirty="0"/>
              <a:t> suggest that they have negligible contribution in determining the SAT scores.</a:t>
            </a:r>
          </a:p>
          <a:p>
            <a:pPr>
              <a:lnSpc>
                <a:spcPct val="100000"/>
              </a:lnSpc>
            </a:pPr>
            <a:r>
              <a:rPr lang="en-IN" dirty="0"/>
              <a:t>Whereas the p-values of </a:t>
            </a:r>
            <a:r>
              <a:rPr lang="en-IN" i="1" dirty="0"/>
              <a:t>percent, high </a:t>
            </a:r>
            <a:r>
              <a:rPr lang="en-IN" dirty="0"/>
              <a:t>and</a:t>
            </a:r>
            <a:r>
              <a:rPr lang="en-IN" i="1" dirty="0"/>
              <a:t> college</a:t>
            </a:r>
            <a:r>
              <a:rPr lang="en-IN" dirty="0"/>
              <a:t> are well below 0.05 making them the prime contributors in determining SAT scores.</a:t>
            </a:r>
          </a:p>
          <a:p>
            <a:pPr>
              <a:lnSpc>
                <a:spcPct val="100000"/>
              </a:lnSpc>
            </a:pPr>
            <a:r>
              <a:rPr lang="en-IN" dirty="0"/>
              <a:t>No wonder the SAT scores depend heavily upon the previous knowledge and merits of the candidate(</a:t>
            </a:r>
            <a:r>
              <a:rPr lang="en-IN" i="1" dirty="0"/>
              <a:t>percent, high, college</a:t>
            </a:r>
            <a:r>
              <a:rPr lang="en-IN" dirty="0"/>
              <a:t>) rather than their income or expenses on studies.</a:t>
            </a:r>
          </a:p>
        </p:txBody>
      </p:sp>
    </p:spTree>
    <p:extLst>
      <p:ext uri="{BB962C8B-B14F-4D97-AF65-F5344CB8AC3E}">
        <p14:creationId xmlns:p14="http://schemas.microsoft.com/office/powerpoint/2010/main" val="20896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3AC2-D7B5-D737-111E-BC9EF373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CF9D-3782-56F3-2131-D3888E338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https://stackabuse.com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https://www.youtube.com/c/joshstarmer</a:t>
            </a:r>
            <a:endParaRPr lang="en-IN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https://statisticsbyjim.com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</a:t>
            </a:r>
            <a:endParaRPr lang="en-IN" dirty="0"/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https://www.statology.org</a:t>
            </a:r>
            <a:endParaRPr lang="en-IN" dirty="0"/>
          </a:p>
          <a:p>
            <a:r>
              <a:rPr lang="en-IN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6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3DF2-D55A-8F74-C70B-7BF7E41F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6A86-CC7B-9D14-60BC-2974A89E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029"/>
            <a:ext cx="10515600" cy="4920342"/>
          </a:xfrm>
        </p:spPr>
        <p:txBody>
          <a:bodyPr lIns="360000" tIns="108000" rIns="108000" spcCol="0">
            <a:normAutofit/>
          </a:bodyPr>
          <a:lstStyle/>
          <a:p>
            <a:pPr>
              <a:lnSpc>
                <a:spcPct val="150000"/>
              </a:lnSpc>
              <a:buSzPct val="105000"/>
              <a:buFont typeface="Wingdings" panose="05000000000000000000" pitchFamily="2" charset="2"/>
              <a:buChar char="v"/>
            </a:pPr>
            <a:r>
              <a:rPr lang="en-IN" dirty="0"/>
              <a:t> The project is aimed to provide insights on the 1990 SAT scores.</a:t>
            </a:r>
          </a:p>
          <a:p>
            <a:pPr>
              <a:lnSpc>
                <a:spcPct val="150000"/>
              </a:lnSpc>
              <a:buSzPct val="105000"/>
              <a:buFont typeface="Wingdings" panose="05000000000000000000" pitchFamily="2" charset="2"/>
              <a:buChar char="v"/>
            </a:pPr>
            <a:r>
              <a:rPr lang="en-IN" dirty="0"/>
              <a:t> Using Multiple Linear Regression(MLR) and Simple Linear Regression(SLR), we observe the combined and individual effects of 6 variables on </a:t>
            </a:r>
            <a:r>
              <a:rPr lang="en-IN" dirty="0" err="1"/>
              <a:t>csat</a:t>
            </a:r>
            <a:r>
              <a:rPr lang="en-IN" dirty="0"/>
              <a:t>(Composite SAT Score), respectively.</a:t>
            </a:r>
          </a:p>
          <a:p>
            <a:pPr>
              <a:lnSpc>
                <a:spcPct val="150000"/>
              </a:lnSpc>
              <a:buSzPct val="105000"/>
              <a:buFont typeface="Wingdings" panose="05000000000000000000" pitchFamily="2" charset="2"/>
              <a:buChar char="v"/>
            </a:pPr>
            <a:r>
              <a:rPr lang="en-IN" dirty="0"/>
              <a:t> Python is used to visualize plots and perform regression analysis.</a:t>
            </a:r>
          </a:p>
          <a:p>
            <a:pPr>
              <a:lnSpc>
                <a:spcPct val="150000"/>
              </a:lnSpc>
              <a:buSzPct val="105000"/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lnSpc>
                <a:spcPct val="150000"/>
              </a:lnSpc>
              <a:buSzPct val="105000"/>
            </a:pPr>
            <a:endParaRPr lang="en-IN" dirty="0"/>
          </a:p>
          <a:p>
            <a:pPr marL="0" indent="0">
              <a:lnSpc>
                <a:spcPct val="100000"/>
              </a:lnSpc>
              <a:buSzPct val="10000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3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DC2A-04C3-8F56-AD12-FA85C5C3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Dummy variables and why do we use them?</a:t>
            </a:r>
          </a:p>
        </p:txBody>
      </p:sp>
      <p:pic>
        <p:nvPicPr>
          <p:cNvPr id="4" name="Picture 2" descr="How to Create Dummy Variables in Python with Pandas? - GeeksforGeeks">
            <a:extLst>
              <a:ext uri="{FF2B5EF4-FFF2-40B4-BE49-F238E27FC236}">
                <a16:creationId xmlns:a16="http://schemas.microsoft.com/office/drawing/2014/main" id="{D13AB0B0-BA6D-C993-37E8-DD2092262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211" y="1632689"/>
            <a:ext cx="4648331" cy="481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A045B-D919-B40F-DCFB-5111568C085F}"/>
              </a:ext>
            </a:extLst>
          </p:cNvPr>
          <p:cNvSpPr txBox="1"/>
          <p:nvPr/>
        </p:nvSpPr>
        <p:spPr>
          <a:xfrm>
            <a:off x="838200" y="1595021"/>
            <a:ext cx="62591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Dummy variables are used to convert non-numeric categorical variables into separate numeric variables which take values of ‘0’ or ‘1’. For e.g. Consider a variable “Temperature” having 3 values ; Hot, Cold, Warm.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sampling units where the temperature of water is “hot”, the dummy variable var_hot will take value 1 and all other dummy variables i.e. var_cold and var_warm will take values 0.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process is repeated for all sampling units.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0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6AE12EB-4AD7-A508-DE27-CFE4FFCDB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870583"/>
              </p:ext>
            </p:extLst>
          </p:nvPr>
        </p:nvGraphicFramePr>
        <p:xfrm>
          <a:off x="751115" y="1282788"/>
          <a:ext cx="10515600" cy="307848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722196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60127952"/>
                    </a:ext>
                  </a:extLst>
                </a:gridCol>
              </a:tblGrid>
              <a:tr h="539782">
                <a:tc>
                  <a:txBody>
                    <a:bodyPr/>
                    <a:lstStyle/>
                    <a:p>
                      <a:pPr algn="ctr"/>
                      <a:r>
                        <a:rPr lang="en-IN" sz="3600" b="0" dirty="0"/>
                        <a:t>R</a:t>
                      </a:r>
                      <a:r>
                        <a:rPr lang="en-IN" sz="3600" b="0" baseline="30000" dirty="0"/>
                        <a:t>2</a:t>
                      </a:r>
                      <a:r>
                        <a:rPr lang="en-IN" sz="3600" baseline="30000" dirty="0"/>
                        <a:t> 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600" b="0" dirty="0"/>
                        <a:t>Adjusted R</a:t>
                      </a:r>
                      <a:r>
                        <a:rPr lang="en-IN" sz="3600" b="0" baseline="30000" dirty="0"/>
                        <a:t>2 </a:t>
                      </a:r>
                      <a:endParaRPr lang="en-IN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76683"/>
                  </a:ext>
                </a:extLst>
              </a:tr>
              <a:tr h="229906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/>
                        <a:t>Explains the variability in the response variable(Y) with respect to our fitted regression model.</a:t>
                      </a:r>
                    </a:p>
                    <a:p>
                      <a:pPr marL="285750" indent="-285750">
                        <a:spcBef>
                          <a:spcPts val="12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assumes that every single variable explains the variation in Y.</a:t>
                      </a:r>
                      <a:endParaRPr lang="en-IN" sz="24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400" b="0" dirty="0"/>
                        <a:t>Adjusted R</a:t>
                      </a:r>
                      <a:r>
                        <a:rPr lang="en-IN" sz="2400" b="0" baseline="30000" dirty="0"/>
                        <a:t>2 </a:t>
                      </a:r>
                      <a:r>
                        <a:rPr lang="en-IN" sz="2400" b="0" baseline="0" dirty="0"/>
                        <a:t>also e</a:t>
                      </a:r>
                      <a:r>
                        <a:rPr lang="en-IN" sz="2400" b="0" dirty="0"/>
                        <a:t>xplains the variability in the response variable(Y).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2400" b="0" dirty="0"/>
                        <a:t>But instead, Adjusted  </a:t>
                      </a:r>
                      <a:r>
                        <a:rPr lang="en-US" sz="2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i="0" u="non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4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explains the variability explained by the variables that </a:t>
                      </a:r>
                      <a:r>
                        <a:rPr lang="en-US" sz="2400" b="0" i="1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actually</a:t>
                      </a:r>
                      <a:r>
                        <a:rPr lang="en-US" sz="24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1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 </a:t>
                      </a:r>
                      <a:r>
                        <a:rPr lang="en-US" sz="2400" b="0" i="0" u="non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</a:t>
                      </a:r>
                      <a:endParaRPr lang="en-IN" sz="2400" b="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55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090DFD-A234-9C87-FB13-0D81600C8E44}"/>
              </a:ext>
            </a:extLst>
          </p:cNvPr>
          <p:cNvSpPr txBox="1"/>
          <p:nvPr/>
        </p:nvSpPr>
        <p:spPr>
          <a:xfrm>
            <a:off x="751115" y="4572000"/>
            <a:ext cx="1005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600" i="1" dirty="0"/>
              <a:t>Problem with </a:t>
            </a:r>
            <a:r>
              <a:rPr lang="en-IN" sz="2600" b="0" i="1" dirty="0"/>
              <a:t>R</a:t>
            </a:r>
            <a:r>
              <a:rPr lang="en-IN" sz="2600" b="0" i="1" baseline="30000" dirty="0"/>
              <a:t>2</a:t>
            </a:r>
            <a:r>
              <a:rPr lang="en-IN" sz="2600" i="1" baseline="30000" dirty="0"/>
              <a:t> </a:t>
            </a:r>
            <a:r>
              <a:rPr lang="en-IN" sz="2600" i="1" dirty="0"/>
              <a:t> that is corrected through adjusted </a:t>
            </a:r>
            <a:r>
              <a:rPr lang="en-IN" sz="2600" b="0" i="1" dirty="0"/>
              <a:t>R</a:t>
            </a:r>
            <a:r>
              <a:rPr lang="en-IN" sz="2600" b="0" i="1" baseline="30000" dirty="0"/>
              <a:t>2</a:t>
            </a:r>
            <a:r>
              <a:rPr lang="en-IN" sz="2600" i="1" baseline="30000" dirty="0"/>
              <a:t> </a:t>
            </a:r>
            <a:r>
              <a:rPr lang="en-IN" sz="2600" i="1" dirty="0"/>
              <a:t> :</a:t>
            </a:r>
          </a:p>
          <a:p>
            <a:endParaRPr lang="en-IN" sz="1000" i="1" dirty="0"/>
          </a:p>
          <a:p>
            <a:r>
              <a:rPr lang="en-US" sz="2400" b="0" i="0" dirty="0">
                <a:effectLst/>
              </a:rPr>
              <a:t>R</a:t>
            </a:r>
            <a:r>
              <a:rPr lang="en-US" sz="2400" b="0" i="0" baseline="30000" dirty="0">
                <a:effectLst/>
              </a:rPr>
              <a:t>2</a:t>
            </a:r>
            <a:r>
              <a:rPr lang="en-US" sz="2400" b="0" i="0" dirty="0">
                <a:effectLst/>
              </a:rPr>
              <a:t> increases with every regressor(X) added to a model. It appears to be a better fit </a:t>
            </a:r>
            <a:r>
              <a:rPr lang="en-US" sz="2400" dirty="0"/>
              <a:t>as you keep on adding more and </a:t>
            </a:r>
            <a:r>
              <a:rPr lang="en-US" sz="2400" b="0" i="0" dirty="0">
                <a:effectLst/>
              </a:rPr>
              <a:t>more terms to the model, even when these variables are completely useless. This leads to misleading inferences</a:t>
            </a:r>
            <a:r>
              <a:rPr lang="en-IN" sz="2400" b="0" i="0" dirty="0">
                <a:effectLst/>
              </a:rPr>
              <a:t>.</a:t>
            </a:r>
            <a:endParaRPr lang="en-US" sz="2400" b="0" i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CA57-CF95-B0DB-42A8-696AD29A9BEB}"/>
              </a:ext>
            </a:extLst>
          </p:cNvPr>
          <p:cNvSpPr txBox="1"/>
          <p:nvPr/>
        </p:nvSpPr>
        <p:spPr>
          <a:xfrm>
            <a:off x="620486" y="30026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Why Adjusted </a:t>
            </a:r>
            <a:r>
              <a:rPr lang="en-IN" sz="3200" b="0" dirty="0"/>
              <a:t>R</a:t>
            </a:r>
            <a:r>
              <a:rPr lang="en-IN" sz="3200" b="0" baseline="30000" dirty="0"/>
              <a:t>2</a:t>
            </a:r>
            <a:r>
              <a:rPr lang="en-IN" sz="3200" b="0" dirty="0"/>
              <a:t> 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0516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DE3A-EBDC-EA4C-ABB7-2748D861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379413"/>
            <a:ext cx="10515600" cy="1325563"/>
          </a:xfrm>
        </p:spPr>
        <p:txBody>
          <a:bodyPr/>
          <a:lstStyle/>
          <a:p>
            <a:r>
              <a:rPr lang="en-IN" dirty="0"/>
              <a:t>What is p-value? What does it tell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4E2B-D227-12E8-5BBA-93B6D295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1690688"/>
            <a:ext cx="10602686" cy="4477204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IN" dirty="0"/>
              <a:t>p-value(probability value) tells us the </a:t>
            </a:r>
            <a:r>
              <a:rPr lang="en-IN" b="1" i="1" dirty="0"/>
              <a:t>statistical significance</a:t>
            </a:r>
            <a:r>
              <a:rPr lang="en-IN" b="1" dirty="0"/>
              <a:t> </a:t>
            </a:r>
            <a:r>
              <a:rPr lang="en-IN" dirty="0"/>
              <a:t>of a particular variable in the regression model.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N" dirty="0"/>
              <a:t>For p &lt;= 0.05, we reject the null hypothesis, that, a variable(X</a:t>
            </a:r>
            <a:r>
              <a:rPr lang="en-IN" baseline="-25000" dirty="0"/>
              <a:t>i</a:t>
            </a:r>
            <a:r>
              <a:rPr lang="en-IN" dirty="0"/>
              <a:t>) has</a:t>
            </a:r>
            <a:r>
              <a:rPr lang="en-IN" b="1" dirty="0"/>
              <a:t> </a:t>
            </a:r>
            <a:r>
              <a:rPr lang="en-IN" b="1" i="1" dirty="0"/>
              <a:t>no correlation</a:t>
            </a:r>
            <a:r>
              <a:rPr lang="en-IN" dirty="0"/>
              <a:t> with the dependent variable(Y), i.e. the variable(X</a:t>
            </a:r>
            <a:r>
              <a:rPr lang="en-IN" baseline="-25000" dirty="0"/>
              <a:t>i</a:t>
            </a:r>
            <a:r>
              <a:rPr lang="en-IN" dirty="0"/>
              <a:t>) is correlated to Y and has a contribution in determining Y.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IN" dirty="0"/>
              <a:t>For p &gt; 0.05, we accept the null hypothesis that a variable(X</a:t>
            </a:r>
            <a:r>
              <a:rPr lang="en-IN" baseline="-25000" dirty="0"/>
              <a:t>i</a:t>
            </a:r>
            <a:r>
              <a:rPr lang="en-IN" dirty="0"/>
              <a:t>) has </a:t>
            </a:r>
            <a:r>
              <a:rPr lang="en-IN" b="1" i="1" dirty="0"/>
              <a:t>no/negligible correlation</a:t>
            </a:r>
            <a:r>
              <a:rPr lang="en-IN" dirty="0"/>
              <a:t> with the dependent variable(Y), i.e. the variable(X</a:t>
            </a:r>
            <a:r>
              <a:rPr lang="en-IN" baseline="-25000" dirty="0"/>
              <a:t>i</a:t>
            </a:r>
            <a:r>
              <a:rPr lang="en-IN" dirty="0"/>
              <a:t>) is not correlated to Y and has no/negligible contribution in determining Y.</a:t>
            </a:r>
          </a:p>
        </p:txBody>
      </p:sp>
    </p:spTree>
    <p:extLst>
      <p:ext uri="{BB962C8B-B14F-4D97-AF65-F5344CB8AC3E}">
        <p14:creationId xmlns:p14="http://schemas.microsoft.com/office/powerpoint/2010/main" val="18257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B1C1-9D8F-1E4F-B8C1-D59F2D97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245383"/>
            <a:ext cx="10515600" cy="1325563"/>
          </a:xfrm>
        </p:spPr>
        <p:txBody>
          <a:bodyPr/>
          <a:lstStyle/>
          <a:p>
            <a:r>
              <a:rPr lang="en-IN" dirty="0"/>
              <a:t>Region-wise Boxplots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22336-A1B8-3F2D-CBF9-33FC5AF5995E}"/>
              </a:ext>
            </a:extLst>
          </p:cNvPr>
          <p:cNvSpPr txBox="1"/>
          <p:nvPr/>
        </p:nvSpPr>
        <p:spPr>
          <a:xfrm>
            <a:off x="166838" y="1570946"/>
            <a:ext cx="61033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 the boxplot, we see a large variability in the scores of Southern states which indicates that the data is well-dispersed while the North Eastern states show very less variability in scores.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see some outliers present in the scores of Northeast and Midwest regions. Outliers are data points that differ significantly from the other data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mid-west students have exceptionally higher scores as compared to other regions.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097BBD-BE72-7032-ADD7-8416086D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3" y="1894114"/>
            <a:ext cx="5615036" cy="39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D7B-AA71-6EBE-1165-C626EF58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670A-348C-9771-4970-BB43A9CD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the dataset, we have the following information 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i="1" dirty="0"/>
              <a:t>csat</a:t>
            </a:r>
            <a:r>
              <a:rPr lang="en-IN" dirty="0"/>
              <a:t> : Composite SAT Score (Y)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i="1" dirty="0"/>
              <a:t>percent</a:t>
            </a:r>
            <a:r>
              <a:rPr lang="en-IN" dirty="0"/>
              <a:t> : Percentage of High School graduates taking SAT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i="1" dirty="0"/>
              <a:t>expense</a:t>
            </a:r>
            <a:r>
              <a:rPr lang="en-IN" dirty="0"/>
              <a:t> : Per pupil expenditures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i="1" dirty="0"/>
              <a:t>income</a:t>
            </a:r>
            <a:r>
              <a:rPr lang="en-IN" dirty="0"/>
              <a:t> : Median household income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i="1" dirty="0"/>
              <a:t>high</a:t>
            </a:r>
            <a:r>
              <a:rPr lang="en-IN" dirty="0"/>
              <a:t> : </a:t>
            </a:r>
            <a:r>
              <a:rPr lang="en-US" dirty="0"/>
              <a:t> % of people over 25 with HS Diploma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i="1" dirty="0"/>
              <a:t>college</a:t>
            </a:r>
            <a:r>
              <a:rPr lang="en-US" dirty="0"/>
              <a:t> : % of people over 25 with Bachelor’s </a:t>
            </a:r>
          </a:p>
          <a:p>
            <a:pPr marL="457200" lvl="1" indent="0">
              <a:buNone/>
            </a:pPr>
            <a:r>
              <a:rPr lang="en-US" dirty="0"/>
              <a:t>                       degree</a:t>
            </a:r>
            <a:endParaRPr lang="en-IN" dirty="0"/>
          </a:p>
          <a:p>
            <a:r>
              <a:rPr lang="en-IN" dirty="0"/>
              <a:t>We also have a categorical variable “</a:t>
            </a:r>
            <a:r>
              <a:rPr lang="en-IN" i="1" dirty="0"/>
              <a:t>region</a:t>
            </a:r>
            <a:r>
              <a:rPr lang="en-IN" dirty="0"/>
              <a:t>” </a:t>
            </a:r>
          </a:p>
          <a:p>
            <a:pPr marL="0" indent="0">
              <a:buNone/>
            </a:pPr>
            <a:r>
              <a:rPr lang="en-IN" dirty="0"/>
              <a:t>taking 4 values; West, North-east, South, </a:t>
            </a:r>
          </a:p>
          <a:p>
            <a:pPr marL="0" indent="0">
              <a:buNone/>
            </a:pPr>
            <a:r>
              <a:rPr lang="en-IN" dirty="0"/>
              <a:t>Mid-west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25C89-CD7C-D9B7-B2B9-328E481D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45" y="3309045"/>
            <a:ext cx="4148983" cy="30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8FBF3B-BA46-596C-D594-BC55D1BF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77243"/>
              </p:ext>
            </p:extLst>
          </p:nvPr>
        </p:nvGraphicFramePr>
        <p:xfrm>
          <a:off x="1001486" y="2373085"/>
          <a:ext cx="10570029" cy="40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343">
                  <a:extLst>
                    <a:ext uri="{9D8B030D-6E8A-4147-A177-3AD203B41FA5}">
                      <a16:colId xmlns:a16="http://schemas.microsoft.com/office/drawing/2014/main" val="3793398114"/>
                    </a:ext>
                  </a:extLst>
                </a:gridCol>
                <a:gridCol w="3523343">
                  <a:extLst>
                    <a:ext uri="{9D8B030D-6E8A-4147-A177-3AD203B41FA5}">
                      <a16:colId xmlns:a16="http://schemas.microsoft.com/office/drawing/2014/main" val="508219182"/>
                    </a:ext>
                  </a:extLst>
                </a:gridCol>
                <a:gridCol w="3523343">
                  <a:extLst>
                    <a:ext uri="{9D8B030D-6E8A-4147-A177-3AD203B41FA5}">
                      <a16:colId xmlns:a16="http://schemas.microsoft.com/office/drawing/2014/main" val="1388165360"/>
                    </a:ext>
                  </a:extLst>
                </a:gridCol>
              </a:tblGrid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p -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63855"/>
                  </a:ext>
                </a:extLst>
              </a:tr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&gt; 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60163"/>
                  </a:ext>
                </a:extLst>
              </a:tr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&lt;0.01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90237"/>
                  </a:ext>
                </a:extLst>
              </a:tr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2855"/>
                  </a:ext>
                </a:extLst>
              </a:tr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10761"/>
                  </a:ext>
                </a:extLst>
              </a:tr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021788"/>
                  </a:ext>
                </a:extLst>
              </a:tr>
              <a:tr h="58471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978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CE1B7E-AD5B-578B-D286-7D86A57A805D}"/>
              </a:ext>
            </a:extLst>
          </p:cNvPr>
          <p:cNvSpPr txBox="1"/>
          <p:nvPr/>
        </p:nvSpPr>
        <p:spPr>
          <a:xfrm>
            <a:off x="1001486" y="1446116"/>
            <a:ext cx="41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/>
              <a:t>R</a:t>
            </a:r>
            <a:r>
              <a:rPr lang="en-IN" sz="2400" b="0" baseline="30000" dirty="0"/>
              <a:t>2</a:t>
            </a:r>
            <a:r>
              <a:rPr lang="en-IN" sz="2400" b="0" dirty="0"/>
              <a:t> : 0.913</a:t>
            </a:r>
            <a:endParaRPr lang="en-IN" sz="2400" dirty="0"/>
          </a:p>
          <a:p>
            <a:r>
              <a:rPr lang="en-IN" sz="2400" dirty="0"/>
              <a:t>Adjusted </a:t>
            </a:r>
            <a:r>
              <a:rPr lang="en-IN" sz="2400" b="0" dirty="0"/>
              <a:t>R</a:t>
            </a:r>
            <a:r>
              <a:rPr lang="en-IN" sz="2400" b="0" baseline="30000" dirty="0"/>
              <a:t>2</a:t>
            </a:r>
            <a:r>
              <a:rPr lang="en-IN" sz="2400" baseline="30000" dirty="0"/>
              <a:t> </a:t>
            </a:r>
            <a:r>
              <a:rPr lang="en-IN" sz="2400" dirty="0"/>
              <a:t> : 0.896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E26A0-80AD-5158-C7CD-07C8FE88E966}"/>
              </a:ext>
            </a:extLst>
          </p:cNvPr>
          <p:cNvSpPr txBox="1"/>
          <p:nvPr/>
        </p:nvSpPr>
        <p:spPr>
          <a:xfrm>
            <a:off x="751114" y="586988"/>
            <a:ext cx="7609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MLR RESULTS</a:t>
            </a:r>
          </a:p>
        </p:txBody>
      </p:sp>
    </p:spTree>
    <p:extLst>
      <p:ext uri="{BB962C8B-B14F-4D97-AF65-F5344CB8AC3E}">
        <p14:creationId xmlns:p14="http://schemas.microsoft.com/office/powerpoint/2010/main" val="333627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F81D-6B13-18CA-92F5-1C4AF9C6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310016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Why not percent</a:t>
            </a:r>
            <a:r>
              <a:rPr lang="en-IN" baseline="30000" dirty="0"/>
              <a:t>2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9B57-4EEF-C79D-B745-AEEBA9F5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597025"/>
            <a:ext cx="6052458" cy="48958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 observing the graphs and SLRs of percent and percent</a:t>
            </a:r>
            <a:r>
              <a:rPr lang="en-IN" baseline="30000" dirty="0"/>
              <a:t>2</a:t>
            </a:r>
            <a:r>
              <a:rPr lang="en-IN" dirty="0"/>
              <a:t> we see that percent</a:t>
            </a:r>
            <a:r>
              <a:rPr lang="en-IN" baseline="30000" dirty="0"/>
              <a:t>2</a:t>
            </a:r>
            <a:r>
              <a:rPr lang="en-IN" dirty="0"/>
              <a:t> fits much better than percent.</a:t>
            </a:r>
          </a:p>
          <a:p>
            <a:r>
              <a:rPr lang="en-IN" dirty="0"/>
              <a:t>But, when we use percent</a:t>
            </a:r>
            <a:r>
              <a:rPr lang="en-IN" baseline="30000" dirty="0"/>
              <a:t>2</a:t>
            </a:r>
            <a:r>
              <a:rPr lang="en-IN" dirty="0"/>
              <a:t> in our model instead of percent the value of 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sz="2800" b="0" i="0" u="non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dirty="0"/>
              <a:t> reduces significantly which indicates a poorer fit.</a:t>
            </a:r>
          </a:p>
          <a:p>
            <a:r>
              <a:rPr lang="en-IN" dirty="0"/>
              <a:t>Also, we cannot use percent along with percent</a:t>
            </a:r>
            <a:r>
              <a:rPr lang="en-IN" baseline="30000" dirty="0"/>
              <a:t>2</a:t>
            </a:r>
            <a:r>
              <a:rPr lang="en-IN" dirty="0"/>
              <a:t> as it contributes to huge multicollinearity in the model which would make the model less reliable.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B307-2AD2-0EB6-674A-6DBB576B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99" y="1690688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5892</TotalTime>
  <Words>922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Copperplate Gothic Bold</vt:lpstr>
      <vt:lpstr>Wingdings</vt:lpstr>
      <vt:lpstr>Office Theme</vt:lpstr>
      <vt:lpstr>Multiple Linear Regression Using Python</vt:lpstr>
      <vt:lpstr>Overview</vt:lpstr>
      <vt:lpstr>Dummy variables and why do we use them?</vt:lpstr>
      <vt:lpstr>PowerPoint Presentation</vt:lpstr>
      <vt:lpstr>What is p-value? What does it tell you?</vt:lpstr>
      <vt:lpstr>Region-wise Boxplots</vt:lpstr>
      <vt:lpstr>Introduction to Variables</vt:lpstr>
      <vt:lpstr>PowerPoint Presentation</vt:lpstr>
      <vt:lpstr>Why not percent2?</vt:lpstr>
      <vt:lpstr>Inferences</vt:lpstr>
      <vt:lpstr>Inferences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 Regression Using Python</dc:title>
  <dc:creator>Dhruv Suryavanshi</dc:creator>
  <cp:lastModifiedBy>Dhruv Suryavanshi</cp:lastModifiedBy>
  <cp:revision>12</cp:revision>
  <dcterms:created xsi:type="dcterms:W3CDTF">2022-08-11T17:28:17Z</dcterms:created>
  <dcterms:modified xsi:type="dcterms:W3CDTF">2023-07-05T19:20:21Z</dcterms:modified>
</cp:coreProperties>
</file>