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5:17:26.3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5:20:02.1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80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733193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CSS Bootstrap Framework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029789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is a powerful and popular CSS framework that simplifies web development. It offers pre-built components, responsive layouts, and a wide range of utility classes. This presentation will guide you through the basics of Bootstrap and how to use it to create beautiful and functional websites.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6116360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79F447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399609" y="6248995"/>
            <a:ext cx="12394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6" dirty="0">
                <a:solidFill>
                  <a:srgbClr val="3C3838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DP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6756440" y="6099453"/>
            <a:ext cx="19486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Dhruv Patel</a:t>
            </a:r>
            <a:endParaRPr lang="en-US" sz="22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C25FF6-FFDC-FCC1-4F24-72CC47BDDFC8}"/>
                  </a:ext>
                </a:extLst>
              </p14:cNvPr>
              <p14:cNvContentPartPr/>
              <p14:nvPr/>
            </p14:nvContentPartPr>
            <p14:xfrm>
              <a:off x="2196740" y="165070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C25FF6-FFDC-FCC1-4F24-72CC47BDDF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8100" y="16420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571274"/>
            <a:ext cx="4919305" cy="30869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428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Bootstrap?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1028224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Time-Saving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202662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speeds up development by providing pre-designed components and styles.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477810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4919901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Websites built with Bootstrap automatically adapt to different screen sizes.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115520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Consistency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5840373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ensures consistent styling across your website, creating a unified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3211830"/>
            <a:ext cx="3611880" cy="18059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98232"/>
            <a:ext cx="67358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 of Bootstrap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4023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466999" y="2487335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Grid System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289274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Bootstrap's grid system makes it easy to create responsive layouts.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24023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10324981" y="2487335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Components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289274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provides a wide range of pre-designed components like buttons, forms, and navigation menus.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6430566" y="5274231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Utility Classes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567963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Utility classes offer quick styling options like margin, padding, and text alignment.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0171867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10317004" y="5274231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10908983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Customization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10908983" y="567963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can be easily customized to match your brand and design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00976" y="379512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Getting Started with Bootstrap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2A1999"/>
          </a:solidFill>
          <a:ln/>
        </p:spPr>
        <p:txBody>
          <a:bodyPr anchor="ctr"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2A1999"/>
          </a:solidFill>
          <a:ln/>
        </p:spPr>
        <p:txBody>
          <a:bodyPr anchor="ctr"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65223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Include Bootstrap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Bootstrap's CSS and JavaScript files to your HTML project.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2A1999"/>
          </a:solidFill>
          <a:ln/>
        </p:spPr>
        <p:txBody>
          <a:bodyPr anchor="ctr"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489502" y="4489013"/>
            <a:ext cx="19835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Components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Bootstrap's pre-built components like buttons, forms, and navigation menus.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2A1999"/>
          </a:solidFill>
          <a:ln/>
        </p:spPr>
        <p:txBody>
          <a:bodyPr anchor="ctr"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4868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Customize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Modify Bootstrap's default styles or use Sass variables to personalize its look.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8776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Bootstrap Grid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Column 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Bootstrap's grid system is based on a 12-column structure, which makes it easy to create responsive layouts.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Responsive Layouts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Bootstrap's grid system adjusts automatically to different screen sizes, ensuring your website looks great on all devices.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294573"/>
            <a:ext cx="4919305" cy="36403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77133"/>
            <a:ext cx="60573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Bootstrap Components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1926074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3210282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responsive navigation menus with Bootstrap's navbar component.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1926074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4202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Forms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4742021" y="3210282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provides form components for creating user input fields and buttons.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Buttons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93790" y="6263640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offers a variety of buttons with different styles and sizes.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021" y="4979432"/>
            <a:ext cx="566976" cy="56697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7420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Cards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4742021" y="6263640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Cards are versatile components that can be used to display content in a visually appealing way.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9" y="283488"/>
            <a:ext cx="4751903" cy="76626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868561"/>
            <a:ext cx="5986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Customizing Bootstrap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Sass Variables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is built with Sass, allowing you to customize variables like colors and fonts.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CSS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can override Bootstrap's default styles with your own custom CSS.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JavaScript Plugins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offers JavaScript plugins for adding functionality like modal windows and carousels.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246471"/>
            <a:ext cx="69594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Resources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9541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is a powerful and versatile CSS framework that makes web development faster and easier.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It's a great choice for creating responsive and visually appealing websites.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25732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more information, visit the official Bootstrap website: https://getbootstrap.com/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04AD9C-8696-7A56-6AED-177332AB933E}"/>
                  </a:ext>
                </a:extLst>
              </p14:cNvPr>
              <p14:cNvContentPartPr/>
              <p14:nvPr/>
            </p14:nvContentPartPr>
            <p14:xfrm>
              <a:off x="-1511620" y="30097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04AD9C-8696-7A56-6AED-177332AB93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20620" y="30010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426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Dhruv Patel</dc:creator>
  <cp:lastModifiedBy>Dhruv Patel</cp:lastModifiedBy>
  <cp:revision>2</cp:revision>
  <dcterms:created xsi:type="dcterms:W3CDTF">2024-11-18T08:08:01Z</dcterms:created>
  <dcterms:modified xsi:type="dcterms:W3CDTF">2024-11-18T15:21:46Z</dcterms:modified>
</cp:coreProperties>
</file>