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57" r:id="rId4"/>
    <p:sldId id="258" r:id="rId5"/>
    <p:sldId id="263" r:id="rId6"/>
    <p:sldId id="270" r:id="rId7"/>
    <p:sldId id="259" r:id="rId8"/>
    <p:sldId id="269" r:id="rId9"/>
    <p:sldId id="264" r:id="rId10"/>
    <p:sldId id="262" r:id="rId11"/>
    <p:sldId id="261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82" d="100"/>
          <a:sy n="82" d="100"/>
        </p:scale>
        <p:origin x="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40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0799-8CCC-3610-179D-5A8313382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D04D4-2DE1-316F-6F08-EAFC64850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BF6A3B-8925-EE70-5578-14F49CA00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F5D90-47D7-4158-9CBE-E99BF7B0C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6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F11E4-924B-A45F-4D74-A4AC5667E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E7BF2-C0B5-9CCF-0F23-FC196AC3F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85E05-4924-C00E-F914-B6013A546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00A8-1F29-CFB7-D753-028D24B509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6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3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chaintern.com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088" y="2025570"/>
            <a:ext cx="10687812" cy="5289631"/>
          </a:xfrm>
        </p:spPr>
        <p:txBody>
          <a:bodyPr>
            <a:normAutofit fontScale="90000"/>
          </a:bodyPr>
          <a:lstStyle/>
          <a:p>
            <a:r>
              <a:rPr lang="en-IN" sz="49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Presentation on Internship</a:t>
            </a:r>
            <a:br>
              <a:rPr lang="en-IN" sz="528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IN" sz="4400" dirty="0">
                <a:latin typeface="Times New Roman" charset="0"/>
                <a:ea typeface="Times New Roman" charset="0"/>
                <a:cs typeface="Times New Roman" charset="0"/>
              </a:rPr>
              <a:t>Web Design and Development</a:t>
            </a:r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”</a:t>
            </a:r>
            <a:br>
              <a:rPr lang="en-IN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IN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IN" sz="3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Presented By</a:t>
            </a:r>
            <a:br>
              <a:rPr lang="en-IN" sz="3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IN" sz="3000" dirty="0">
                <a:latin typeface="Times New Roman" charset="0"/>
                <a:ea typeface="Times New Roman" charset="0"/>
                <a:cs typeface="Times New Roman" charset="0"/>
              </a:rPr>
              <a:t>Dhruv Kamlakar Wagh</a:t>
            </a:r>
            <a:br>
              <a:rPr lang="en-IN" sz="3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IN" sz="3000" dirty="0">
                <a:latin typeface="Times New Roman" charset="0"/>
                <a:ea typeface="Times New Roman" charset="0"/>
                <a:cs typeface="Times New Roman" charset="0"/>
              </a:rPr>
              <a:t>305C071 TE-III</a:t>
            </a:r>
            <a:br>
              <a:rPr lang="en-IN" sz="30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IN" sz="3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IN" sz="3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Internal</a:t>
            </a:r>
            <a:r>
              <a:rPr lang="en-IN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sz="3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Guide Name</a:t>
            </a:r>
            <a:br>
              <a:rPr lang="en-IN" sz="3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IN" sz="3000" dirty="0">
                <a:latin typeface="Times New Roman" charset="0"/>
                <a:ea typeface="Times New Roman" charset="0"/>
                <a:cs typeface="Times New Roman" charset="0"/>
              </a:rPr>
              <a:t>Prof. Runal Pawar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28372" y="182501"/>
            <a:ext cx="10972800" cy="1750472"/>
          </a:xfrm>
        </p:spPr>
        <p:txBody>
          <a:bodyPr/>
          <a:lstStyle/>
          <a:p>
            <a:r>
              <a:rPr lang="en-IN" sz="2160" dirty="0">
                <a:latin typeface="Times New Roman" charset="0"/>
                <a:ea typeface="Times New Roman" charset="0"/>
                <a:cs typeface="Times New Roman" charset="0"/>
              </a:rPr>
              <a:t>Sinhgad Technical Education Society’s</a:t>
            </a:r>
            <a:endParaRPr lang="en-I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SINHGAD COLLEGE OF ENGINEERING, Pune-41</a:t>
            </a:r>
          </a:p>
          <a:p>
            <a:r>
              <a:rPr lang="en-IN" dirty="0">
                <a:latin typeface="Times New Roman" charset="0"/>
                <a:ea typeface="Times New Roman" charset="0"/>
                <a:cs typeface="Times New Roman" charset="0"/>
              </a:rPr>
              <a:t>Department of Computer Engineering</a:t>
            </a:r>
          </a:p>
        </p:txBody>
      </p:sp>
      <p:pic>
        <p:nvPicPr>
          <p:cNvPr id="1026" name="Picture 3" descr="STES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" y="182500"/>
            <a:ext cx="2323222" cy="1567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ACHIEVED :</a:t>
            </a:r>
          </a:p>
        </p:txBody>
      </p:sp>
      <p:sp>
        <p:nvSpPr>
          <p:cNvPr id="6" name="Shape 2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101864" y="2168366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 Skills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388513" y="2655689"/>
            <a:ext cx="7751088" cy="10604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proficiency in creating visually appealing and responsive user interfaces using HTML for structure, CSS for styling, and JavaScript for interactivity.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73527" y="4026098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2388512" y="4026097"/>
            <a:ext cx="36125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Design and Layout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2388513" y="4513421"/>
            <a:ext cx="7751088" cy="9152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to design and implement website layouts, navigation menus, and interactive components using CSS and JavaScript.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3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69955" y="5883831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2388513" y="5890736"/>
            <a:ext cx="3657600" cy="409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Page Responsiveness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2388513" y="6371153"/>
            <a:ext cx="7751088" cy="1011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implement responsive web design principles to ensure websites look and function well on various devices and screen sizes.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039528" y="480300"/>
            <a:ext cx="6672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b="1" u="sng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Certificate Of Internship :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8537510" y="2451241"/>
            <a:ext cx="5721158" cy="11770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Celebrating the successful completion of the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 internship and the valuable insights gained.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0E2E3-D213-D101-C8A6-3F4AD4163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793" y="1599981"/>
            <a:ext cx="5999584" cy="5948484"/>
          </a:xfrm>
          <a:prstGeom prst="rect">
            <a:avLst/>
          </a:prstGeom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320C6037-4783-5414-4B91-3497CE29AFB7}"/>
              </a:ext>
            </a:extLst>
          </p:cNvPr>
          <p:cNvSpPr/>
          <p:nvPr/>
        </p:nvSpPr>
        <p:spPr>
          <a:xfrm>
            <a:off x="8658808" y="1530713"/>
            <a:ext cx="31933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Completion Recognition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4725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215343"/>
            <a:ext cx="7477601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400" b="1" u="sng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INTERNSHIP TOPIC DOMAIN/AREA :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2916455"/>
            <a:ext cx="7477601" cy="53131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150000"/>
              </a:lnSpc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involves creating websites and web applications. It includes front-end development for the user interface and back-end development for server-side logic.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include HTML, CSS, JavaScript, and popular frameworks like React and 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Angular. Continuous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is essential due to the field's fast-paced evolution.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525" y="-5715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202211"/>
            <a:ext cx="5554980" cy="1054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u="sng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ABOUT THE COMPANY :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4342759" y="2456123"/>
            <a:ext cx="4449340" cy="2494478"/>
          </a:xfrm>
          <a:prstGeom prst="roundRect">
            <a:avLst>
              <a:gd name="adj" fmla="val 4984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04384" y="2732580"/>
            <a:ext cx="3624728" cy="491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Company Website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591692" y="2666449"/>
            <a:ext cx="3850111" cy="2475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150000"/>
              </a:lnSpc>
              <a:buNone/>
            </a:pP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rId5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https://cit2.internshipstudio.com/istudio/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u="sng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9255086" y="2456123"/>
            <a:ext cx="4449340" cy="2494477"/>
          </a:xfrm>
          <a:prstGeom prst="roundRect">
            <a:avLst>
              <a:gd name="adj" fmla="val 4984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2732579"/>
            <a:ext cx="2777490" cy="491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Workplace Culture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9484876" y="3182817"/>
            <a:ext cx="4082534" cy="2178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Studio is an online training and internship platform.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4342759" y="5122561"/>
            <a:ext cx="9361667" cy="2647013"/>
          </a:xfrm>
          <a:prstGeom prst="roundRect">
            <a:avLst>
              <a:gd name="adj" fmla="val 771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647008" y="5304795"/>
            <a:ext cx="3866317" cy="4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:</a:t>
            </a:r>
          </a:p>
        </p:txBody>
      </p:sp>
      <p:sp>
        <p:nvSpPr>
          <p:cNvPr id="14" name="Text 10"/>
          <p:cNvSpPr/>
          <p:nvPr/>
        </p:nvSpPr>
        <p:spPr>
          <a:xfrm>
            <a:off x="4591692" y="5633273"/>
            <a:ext cx="9112734" cy="22987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91465" indent="165735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Internship Studio emerges as a groundbreaking online platform, founded on the </a:t>
            </a:r>
          </a:p>
          <a:p>
            <a:pPr marL="291465" indent="165735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principle of democratizing access to internship opportunities for students across </a:t>
            </a:r>
          </a:p>
          <a:p>
            <a:pPr marL="291465" indent="165735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diverse fields. Their mission is to remove the barriers preventing students from pursuing </a:t>
            </a:r>
          </a:p>
          <a:p>
            <a:pPr marL="291465" indent="165735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their passions by offering comprehensive internship programs that require no prior </a:t>
            </a:r>
          </a:p>
          <a:p>
            <a:pPr marL="291465" indent="165735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experience.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15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370390" y="924878"/>
            <a:ext cx="13415058" cy="9231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u="sng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TASK PERFORMED: 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5033" y="2021306"/>
            <a:ext cx="3754462" cy="5775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34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ASSIGNED PROJECT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868101" y="2453834"/>
            <a:ext cx="13137266" cy="200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: Sign Up and Sign In page:</a:t>
            </a:r>
          </a:p>
          <a:p>
            <a:pPr algn="l">
              <a:lnSpc>
                <a:spcPts val="2799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E commerce website that allows users to sign up and sign in. Implement the functionality to store the details locally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browser’s local Storage API. Use HTML to structure the form, CSS to style the interface, and JavaScript to handle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and local storage operations.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6FF613-25BA-463D-748F-7CE0D35EAC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18" r="5113" b="6705"/>
          <a:stretch/>
        </p:blipFill>
        <p:spPr>
          <a:xfrm>
            <a:off x="989044" y="4805266"/>
            <a:ext cx="5887617" cy="3256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3F9354-6239-521A-6BC6-A1D020175D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818" r="4187" b="6298"/>
          <a:stretch/>
        </p:blipFill>
        <p:spPr>
          <a:xfrm>
            <a:off x="7175240" y="4805266"/>
            <a:ext cx="5887617" cy="3256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9C78B-2946-D62A-D5AF-1EA138C44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581DDF0-4619-4D05-8888-1A11DF4E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AD68D8B3-645B-E027-51A4-B763685340E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DFBCA4AA-9049-CDCA-1040-D3A695255458}"/>
              </a:ext>
            </a:extLst>
          </p:cNvPr>
          <p:cNvSpPr/>
          <p:nvPr/>
        </p:nvSpPr>
        <p:spPr>
          <a:xfrm>
            <a:off x="625033" y="1134320"/>
            <a:ext cx="3600458" cy="6829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34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ASSIGNED PROJECT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B9CEBAF7-5A08-1F75-6F17-BB2CD9C6BC48}"/>
              </a:ext>
            </a:extLst>
          </p:cNvPr>
          <p:cNvSpPr/>
          <p:nvPr/>
        </p:nvSpPr>
        <p:spPr>
          <a:xfrm>
            <a:off x="933650" y="1817227"/>
            <a:ext cx="12504558" cy="2297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: Home page and Shop Page: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home page with search options such as categories or price. Users can filter the products based on specific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criteria, such as top wear, bottom wear , or price ranges. Use HTML to structure the gallery, CSS to style the layout and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effects, and JavaScript to handle the filtering functionality.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103EB-0089-ADCF-A980-7131A1C6F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76" r="4673" b="5109"/>
          <a:stretch/>
        </p:blipFill>
        <p:spPr>
          <a:xfrm>
            <a:off x="395275" y="4180114"/>
            <a:ext cx="6919926" cy="3732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3D747D-DA55-72F5-844D-A2293C916B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0" t="6734" r="2964" b="6734"/>
          <a:stretch/>
        </p:blipFill>
        <p:spPr>
          <a:xfrm>
            <a:off x="7493346" y="4336492"/>
            <a:ext cx="6265919" cy="35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525D-0BE9-D05F-27CA-48C75BAB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606"/>
            <a:ext cx="7109927" cy="1278293"/>
          </a:xfrm>
        </p:spPr>
        <p:txBody>
          <a:bodyPr/>
          <a:lstStyle/>
          <a:p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Provided</a:t>
            </a:r>
            <a:endParaRPr lang="en-IN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A4F45-CC2D-8195-53D6-554B37E34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939" y="2211354"/>
            <a:ext cx="11234057" cy="2558454"/>
          </a:xfrm>
        </p:spPr>
        <p:txBody>
          <a:bodyPr/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can view all products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can view single product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can search products and view products by category and price range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user can add to cart checkout products using credit card info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user can register &amp; sign in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admin can create, edit, update &amp; delete products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admin can create categories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admin can view ordered products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7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315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47132" y="579864"/>
            <a:ext cx="5940747" cy="802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1" u="sng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TASK OVERVIEW :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56527" y="1697244"/>
            <a:ext cx="3646026" cy="625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34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Language used </a:t>
            </a: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47132" y="2334226"/>
            <a:ext cx="8549268" cy="5590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(Hypertext Markup Language) is the standard markup language for creating web pages. It provides the structure for content like text, images, and links using tags.</a:t>
            </a:r>
          </a:p>
          <a:p>
            <a:pPr marL="0" indent="0" algn="l">
              <a:lnSpc>
                <a:spcPts val="2799"/>
              </a:lnSpc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(Cascading Style Sheets) is used to style the appearance of HTML elements on a web page. It allows you to set colors, fonts, spacing, and layout. CSS can be applied internally within an HTML document, externally using a separate CSS file, or inline directly within HTML elements.</a:t>
            </a:r>
          </a:p>
          <a:p>
            <a:pPr marL="0" indent="0" algn="l">
              <a:lnSpc>
                <a:spcPts val="2799"/>
              </a:lnSpc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(JS)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versatile programming language primarily used for adding interactivity to web pages. It allows you to manipulate the content and behavior of a webpage dynamically. JS can be used to validate forms, create animations, build interactive maps, and much more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667137" y="1962614"/>
            <a:ext cx="2777490" cy="5555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243333" y="2627453"/>
            <a:ext cx="3719812" cy="31632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296400" y="1944546"/>
            <a:ext cx="2671823" cy="5555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069364" y="2627453"/>
            <a:ext cx="3523043" cy="316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F3DDBD-00EE-F8A9-985A-CC714BB8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619" y="2322650"/>
            <a:ext cx="4813786" cy="3557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281" y="584577"/>
            <a:ext cx="8654900" cy="75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68"/>
              </a:lnSpc>
            </a:pPr>
            <a:r>
              <a:rPr lang="en-US" sz="4400" b="1" u="sng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TASK OVERVIEW :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4281" y="1652039"/>
            <a:ext cx="2642583" cy="41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734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Technologies used </a:t>
            </a: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281" y="2328823"/>
            <a:ext cx="86549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NoSQL database that stores data in JSON-like documents. To store and manipulate the data, such as the product catalog, the user information, the order history, etc.</a:t>
            </a:r>
          </a:p>
          <a:p>
            <a:pPr>
              <a:lnSpc>
                <a:spcPts val="2799"/>
              </a:lnSpc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 framework that handles routing, middleware, and server-side logic. To simplify the development process and handle the requests and responses between the frontend and the backend.</a:t>
            </a:r>
          </a:p>
          <a:p>
            <a:pPr>
              <a:lnSpc>
                <a:spcPts val="2799"/>
              </a:lnSpc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front-end library that creates user interfaces using components and state management. To create dynamic and responsive user interfaces that showcase the products and services offered by the website.</a:t>
            </a:r>
          </a:p>
          <a:p>
            <a:pPr>
              <a:lnSpc>
                <a:spcPts val="2799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99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runtime environment that executes JavaScript code outside the browser. To enable the development of scalable and efficient web applications.</a:t>
            </a:r>
          </a:p>
          <a:p>
            <a:pPr>
              <a:lnSpc>
                <a:spcPts val="2799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y Choose MERN? Building Awesome Websites Made Easy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02" y="2615608"/>
            <a:ext cx="4710224" cy="30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9E7FAAA-72D6-F7DA-0B5A-697ECD15C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260D34E-3A0C-D727-4A3A-AD92EB88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81AF3C36-1085-B3D2-B27E-90AFC352780F}"/>
              </a:ext>
            </a:extLst>
          </p:cNvPr>
          <p:cNvSpPr/>
          <p:nvPr/>
        </p:nvSpPr>
        <p:spPr>
          <a:xfrm>
            <a:off x="38380" y="2315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3639D09-87A6-540E-50B3-83892071563C}"/>
              </a:ext>
            </a:extLst>
          </p:cNvPr>
          <p:cNvSpPr/>
          <p:nvPr/>
        </p:nvSpPr>
        <p:spPr>
          <a:xfrm>
            <a:off x="747132" y="579864"/>
            <a:ext cx="4181707" cy="802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1" u="sng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LOG BOOK :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58E35A9-285A-C3BF-499E-88876ADA5F93}"/>
              </a:ext>
            </a:extLst>
          </p:cNvPr>
          <p:cNvSpPr/>
          <p:nvPr/>
        </p:nvSpPr>
        <p:spPr>
          <a:xfrm>
            <a:off x="856527" y="1697244"/>
            <a:ext cx="3646026" cy="625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1D1C57C-DF30-A5D7-B8FA-CF2DCD2A00D1}"/>
              </a:ext>
            </a:extLst>
          </p:cNvPr>
          <p:cNvSpPr/>
          <p:nvPr/>
        </p:nvSpPr>
        <p:spPr>
          <a:xfrm>
            <a:off x="747132" y="2334226"/>
            <a:ext cx="8549268" cy="5590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C70C9B0-911A-9A59-D04D-DC7A86D9025D}"/>
              </a:ext>
            </a:extLst>
          </p:cNvPr>
          <p:cNvSpPr/>
          <p:nvPr/>
        </p:nvSpPr>
        <p:spPr>
          <a:xfrm>
            <a:off x="5667137" y="1962614"/>
            <a:ext cx="2777490" cy="5555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E5E89A82-8994-BD5F-DBC7-D648D9467330}"/>
              </a:ext>
            </a:extLst>
          </p:cNvPr>
          <p:cNvSpPr/>
          <p:nvPr/>
        </p:nvSpPr>
        <p:spPr>
          <a:xfrm>
            <a:off x="5243333" y="2627453"/>
            <a:ext cx="3719812" cy="31632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C6977AC3-52EA-231D-9CA9-3A89D2D91EE6}"/>
              </a:ext>
            </a:extLst>
          </p:cNvPr>
          <p:cNvSpPr/>
          <p:nvPr/>
        </p:nvSpPr>
        <p:spPr>
          <a:xfrm>
            <a:off x="9296400" y="1944546"/>
            <a:ext cx="2671823" cy="5555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52E534C1-409C-E998-F94D-E591C1C4AE5E}"/>
              </a:ext>
            </a:extLst>
          </p:cNvPr>
          <p:cNvSpPr/>
          <p:nvPr/>
        </p:nvSpPr>
        <p:spPr>
          <a:xfrm>
            <a:off x="9069364" y="2627453"/>
            <a:ext cx="3523043" cy="316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9708D6-1385-60E5-BF7C-2C7F4A8D7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74226"/>
              </p:ext>
            </p:extLst>
          </p:nvPr>
        </p:nvGraphicFramePr>
        <p:xfrm>
          <a:off x="2492944" y="1849433"/>
          <a:ext cx="10664791" cy="6065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2455">
                  <a:extLst>
                    <a:ext uri="{9D8B030D-6E8A-4147-A177-3AD203B41FA5}">
                      <a16:colId xmlns:a16="http://schemas.microsoft.com/office/drawing/2014/main" val="2882428602"/>
                    </a:ext>
                  </a:extLst>
                </a:gridCol>
                <a:gridCol w="4426664">
                  <a:extLst>
                    <a:ext uri="{9D8B030D-6E8A-4147-A177-3AD203B41FA5}">
                      <a16:colId xmlns:a16="http://schemas.microsoft.com/office/drawing/2014/main" val="3471088918"/>
                    </a:ext>
                  </a:extLst>
                </a:gridCol>
                <a:gridCol w="4545672">
                  <a:extLst>
                    <a:ext uri="{9D8B030D-6E8A-4147-A177-3AD203B41FA5}">
                      <a16:colId xmlns:a16="http://schemas.microsoft.com/office/drawing/2014/main" val="3597007893"/>
                    </a:ext>
                  </a:extLst>
                </a:gridCol>
              </a:tblGrid>
              <a:tr h="700176">
                <a:tc>
                  <a:txBody>
                    <a:bodyPr/>
                    <a:lstStyle/>
                    <a:p>
                      <a:pPr indent="-1270"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No.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-127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Planned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-127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Completed Status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3575829"/>
                  </a:ext>
                </a:extLst>
              </a:tr>
              <a:tr h="1152293">
                <a:tc>
                  <a:txBody>
                    <a:bodyPr/>
                    <a:lstStyle/>
                    <a:p>
                      <a:pPr indent="-127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 HTML, CSS,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JavaScript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Learned about the HTML Tags, there uses and different CSS properties for the styling.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4022445"/>
                  </a:ext>
                </a:extLst>
              </a:tr>
              <a:tr h="760194">
                <a:tc>
                  <a:txBody>
                    <a:bodyPr/>
                    <a:lstStyle/>
                    <a:p>
                      <a:pPr indent="-127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 React,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MongoDB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Learned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how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create dynamic and responsive user interfaces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using react. And to store and manipulate data using </a:t>
                      </a:r>
                    </a:p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MongoDB</a:t>
                      </a:r>
                    </a:p>
                    <a:p>
                      <a:pPr indent="-1270" algn="ctr">
                        <a:spcAft>
                          <a:spcPts val="0"/>
                        </a:spcAft>
                      </a:pP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9356706"/>
                  </a:ext>
                </a:extLst>
              </a:tr>
              <a:tr h="1152293">
                <a:tc>
                  <a:txBody>
                    <a:bodyPr/>
                    <a:lstStyle/>
                    <a:p>
                      <a:pPr indent="-127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-127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 Express,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Node.js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Learned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concept of Express and Node.js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939055"/>
                  </a:ext>
                </a:extLst>
              </a:tr>
              <a:tr h="1536389">
                <a:tc>
                  <a:txBody>
                    <a:bodyPr/>
                    <a:lstStyle/>
                    <a:p>
                      <a:pPr indent="-127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the project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is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Ecommerce Website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ecommerce website using the MERN stack, which is a popular technology stack for web development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437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55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900</Words>
  <Application>Microsoft Office PowerPoint</Application>
  <PresentationFormat>Custom</PresentationFormat>
  <Paragraphs>111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Presentation on Internship “Web Design and Development”  Presented By Dhruv Kamlakar Wagh 305C071 TE-III  Internal Guide Name Prof. Runal Pawar</vt:lpstr>
      <vt:lpstr>PowerPoint Presentation</vt:lpstr>
      <vt:lpstr>PowerPoint Presentation</vt:lpstr>
      <vt:lpstr>PowerPoint Presentation</vt:lpstr>
      <vt:lpstr>PowerPoint Presentation</vt:lpstr>
      <vt:lpstr>Features Provided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Manĝesh Wagh</cp:lastModifiedBy>
  <cp:revision>23</cp:revision>
  <dcterms:created xsi:type="dcterms:W3CDTF">2024-03-04T15:55:07Z</dcterms:created>
  <dcterms:modified xsi:type="dcterms:W3CDTF">2024-04-02T04:28:19Z</dcterms:modified>
</cp:coreProperties>
</file>