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2" r:id="rId15"/>
    <p:sldId id="271" r:id="rId16"/>
    <p:sldId id="275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86"/>
  </p:normalViewPr>
  <p:slideViewPr>
    <p:cSldViewPr snapToGrid="0" snapToObjects="1">
      <p:cViewPr varScale="1">
        <p:scale>
          <a:sx n="107" d="100"/>
          <a:sy n="10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21D890-FBDB-450D-8608-E0CC7E9D7F1F}" type="doc">
      <dgm:prSet loTypeId="urn:microsoft.com/office/officeart/2008/layout/LinedLis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B3D2B22-7390-4911-8D2A-3564FD5FC6CD}">
      <dgm:prSet/>
      <dgm:spPr/>
      <dgm:t>
        <a:bodyPr/>
        <a:lstStyle/>
        <a:p>
          <a:r>
            <a:rPr lang="en-GB"/>
            <a:t>The app is designed to easily manage your trips. No matter if you travel alone or with your friends: this is the right choice for you!</a:t>
          </a:r>
          <a:endParaRPr lang="en-US"/>
        </a:p>
      </dgm:t>
    </dgm:pt>
    <dgm:pt modelId="{1F8A5308-4DBC-4E25-877A-903843D52848}" type="parTrans" cxnId="{05820A5E-2B80-48D9-A958-5EE3255B1019}">
      <dgm:prSet/>
      <dgm:spPr/>
      <dgm:t>
        <a:bodyPr/>
        <a:lstStyle/>
        <a:p>
          <a:endParaRPr lang="en-US"/>
        </a:p>
      </dgm:t>
    </dgm:pt>
    <dgm:pt modelId="{5B89477D-D275-443F-BA08-91D98BFDF843}" type="sibTrans" cxnId="{05820A5E-2B80-48D9-A958-5EE3255B1019}">
      <dgm:prSet/>
      <dgm:spPr/>
      <dgm:t>
        <a:bodyPr/>
        <a:lstStyle/>
        <a:p>
          <a:endParaRPr lang="en-US"/>
        </a:p>
      </dgm:t>
    </dgm:pt>
    <dgm:pt modelId="{58D5488F-6A12-4EFD-BC2E-CEA8960529E8}">
      <dgm:prSet/>
      <dgm:spPr/>
      <dgm:t>
        <a:bodyPr/>
        <a:lstStyle/>
        <a:p>
          <a:r>
            <a:rPr lang="en-GB" dirty="0"/>
            <a:t>Give a name to your trip and add your destinations. In each destination page you’ll find useful information for you.</a:t>
          </a:r>
          <a:endParaRPr lang="en-US" dirty="0"/>
        </a:p>
      </dgm:t>
    </dgm:pt>
    <dgm:pt modelId="{655734BD-EB85-48F9-B6D4-3D07494A4599}" type="parTrans" cxnId="{829EE39E-4422-47F1-B49C-D0E9FE6FB80F}">
      <dgm:prSet/>
      <dgm:spPr/>
      <dgm:t>
        <a:bodyPr/>
        <a:lstStyle/>
        <a:p>
          <a:endParaRPr lang="en-US"/>
        </a:p>
      </dgm:t>
    </dgm:pt>
    <dgm:pt modelId="{AF78E409-D714-4945-AC34-2CDE21642276}" type="sibTrans" cxnId="{829EE39E-4422-47F1-B49C-D0E9FE6FB80F}">
      <dgm:prSet/>
      <dgm:spPr/>
      <dgm:t>
        <a:bodyPr/>
        <a:lstStyle/>
        <a:p>
          <a:endParaRPr lang="en-US"/>
        </a:p>
      </dgm:t>
    </dgm:pt>
    <dgm:pt modelId="{6748ADB5-51F4-4571-B513-0B117B4D2C2A}">
      <dgm:prSet/>
      <dgm:spPr/>
      <dgm:t>
        <a:bodyPr/>
        <a:lstStyle/>
        <a:p>
          <a:r>
            <a:rPr lang="en-GB" dirty="0"/>
            <a:t>You can also manage your common payments. The app will dynamically calculate the balance for each participant.</a:t>
          </a:r>
          <a:endParaRPr lang="en-US" dirty="0"/>
        </a:p>
      </dgm:t>
    </dgm:pt>
    <dgm:pt modelId="{26D38242-E45E-4955-BFF8-D81E48116E7D}" type="parTrans" cxnId="{750FE4B9-AC62-46E0-90F1-E3871974AB51}">
      <dgm:prSet/>
      <dgm:spPr/>
      <dgm:t>
        <a:bodyPr/>
        <a:lstStyle/>
        <a:p>
          <a:endParaRPr lang="en-US"/>
        </a:p>
      </dgm:t>
    </dgm:pt>
    <dgm:pt modelId="{E60C56DA-45E4-4498-8123-373DCD42F0FC}" type="sibTrans" cxnId="{750FE4B9-AC62-46E0-90F1-E3871974AB51}">
      <dgm:prSet/>
      <dgm:spPr/>
      <dgm:t>
        <a:bodyPr/>
        <a:lstStyle/>
        <a:p>
          <a:endParaRPr lang="en-US"/>
        </a:p>
      </dgm:t>
    </dgm:pt>
    <dgm:pt modelId="{7F29F3AD-736C-0741-8A0B-837CC876DC33}" type="pres">
      <dgm:prSet presAssocID="{6721D890-FBDB-450D-8608-E0CC7E9D7F1F}" presName="vert0" presStyleCnt="0">
        <dgm:presLayoutVars>
          <dgm:dir/>
          <dgm:animOne val="branch"/>
          <dgm:animLvl val="lvl"/>
        </dgm:presLayoutVars>
      </dgm:prSet>
      <dgm:spPr/>
    </dgm:pt>
    <dgm:pt modelId="{D411037A-4870-EF4C-AE80-FAB499E4241B}" type="pres">
      <dgm:prSet presAssocID="{AB3D2B22-7390-4911-8D2A-3564FD5FC6CD}" presName="thickLine" presStyleLbl="alignNode1" presStyleIdx="0" presStyleCnt="3"/>
      <dgm:spPr/>
    </dgm:pt>
    <dgm:pt modelId="{2FD556E9-6BC6-0646-9920-EE2B79FACCB9}" type="pres">
      <dgm:prSet presAssocID="{AB3D2B22-7390-4911-8D2A-3564FD5FC6CD}" presName="horz1" presStyleCnt="0"/>
      <dgm:spPr/>
    </dgm:pt>
    <dgm:pt modelId="{09D4842B-0EC0-D041-A752-42178598EBD4}" type="pres">
      <dgm:prSet presAssocID="{AB3D2B22-7390-4911-8D2A-3564FD5FC6CD}" presName="tx1" presStyleLbl="revTx" presStyleIdx="0" presStyleCnt="3"/>
      <dgm:spPr/>
    </dgm:pt>
    <dgm:pt modelId="{DF3ACA26-CD0E-3C4E-A4A2-499F898040FB}" type="pres">
      <dgm:prSet presAssocID="{AB3D2B22-7390-4911-8D2A-3564FD5FC6CD}" presName="vert1" presStyleCnt="0"/>
      <dgm:spPr/>
    </dgm:pt>
    <dgm:pt modelId="{683D4CFB-F898-5340-BB43-4EAC18BFB574}" type="pres">
      <dgm:prSet presAssocID="{58D5488F-6A12-4EFD-BC2E-CEA8960529E8}" presName="thickLine" presStyleLbl="alignNode1" presStyleIdx="1" presStyleCnt="3"/>
      <dgm:spPr/>
    </dgm:pt>
    <dgm:pt modelId="{604DCB1B-2249-E044-BE7A-59185A04E513}" type="pres">
      <dgm:prSet presAssocID="{58D5488F-6A12-4EFD-BC2E-CEA8960529E8}" presName="horz1" presStyleCnt="0"/>
      <dgm:spPr/>
    </dgm:pt>
    <dgm:pt modelId="{0FF25CEF-1E5C-F147-826F-7BCA911DF942}" type="pres">
      <dgm:prSet presAssocID="{58D5488F-6A12-4EFD-BC2E-CEA8960529E8}" presName="tx1" presStyleLbl="revTx" presStyleIdx="1" presStyleCnt="3"/>
      <dgm:spPr/>
    </dgm:pt>
    <dgm:pt modelId="{111B5C8A-EB17-204B-91CB-E887D5B2121E}" type="pres">
      <dgm:prSet presAssocID="{58D5488F-6A12-4EFD-BC2E-CEA8960529E8}" presName="vert1" presStyleCnt="0"/>
      <dgm:spPr/>
    </dgm:pt>
    <dgm:pt modelId="{E977C669-7936-0641-A8AE-564120023410}" type="pres">
      <dgm:prSet presAssocID="{6748ADB5-51F4-4571-B513-0B117B4D2C2A}" presName="thickLine" presStyleLbl="alignNode1" presStyleIdx="2" presStyleCnt="3"/>
      <dgm:spPr/>
    </dgm:pt>
    <dgm:pt modelId="{35CD04F9-4975-A442-8EA7-6142BF9312A7}" type="pres">
      <dgm:prSet presAssocID="{6748ADB5-51F4-4571-B513-0B117B4D2C2A}" presName="horz1" presStyleCnt="0"/>
      <dgm:spPr/>
    </dgm:pt>
    <dgm:pt modelId="{BB6D2C91-1801-814E-B549-DFEEDAD0D070}" type="pres">
      <dgm:prSet presAssocID="{6748ADB5-51F4-4571-B513-0B117B4D2C2A}" presName="tx1" presStyleLbl="revTx" presStyleIdx="2" presStyleCnt="3"/>
      <dgm:spPr/>
    </dgm:pt>
    <dgm:pt modelId="{FA873872-115F-EC41-9C3E-5FE68328288F}" type="pres">
      <dgm:prSet presAssocID="{6748ADB5-51F4-4571-B513-0B117B4D2C2A}" presName="vert1" presStyleCnt="0"/>
      <dgm:spPr/>
    </dgm:pt>
  </dgm:ptLst>
  <dgm:cxnLst>
    <dgm:cxn modelId="{05820A5E-2B80-48D9-A958-5EE3255B1019}" srcId="{6721D890-FBDB-450D-8608-E0CC7E9D7F1F}" destId="{AB3D2B22-7390-4911-8D2A-3564FD5FC6CD}" srcOrd="0" destOrd="0" parTransId="{1F8A5308-4DBC-4E25-877A-903843D52848}" sibTransId="{5B89477D-D275-443F-BA08-91D98BFDF843}"/>
    <dgm:cxn modelId="{2A8BE46E-BA3B-974B-9A2A-DE69382E4514}" type="presOf" srcId="{58D5488F-6A12-4EFD-BC2E-CEA8960529E8}" destId="{0FF25CEF-1E5C-F147-826F-7BCA911DF942}" srcOrd="0" destOrd="0" presId="urn:microsoft.com/office/officeart/2008/layout/LinedList"/>
    <dgm:cxn modelId="{64EE7881-D729-DB4C-BD26-F1A5A655304E}" type="presOf" srcId="{6748ADB5-51F4-4571-B513-0B117B4D2C2A}" destId="{BB6D2C91-1801-814E-B549-DFEEDAD0D070}" srcOrd="0" destOrd="0" presId="urn:microsoft.com/office/officeart/2008/layout/LinedList"/>
    <dgm:cxn modelId="{F5488886-DC8B-B943-8C42-583321EB3569}" type="presOf" srcId="{6721D890-FBDB-450D-8608-E0CC7E9D7F1F}" destId="{7F29F3AD-736C-0741-8A0B-837CC876DC33}" srcOrd="0" destOrd="0" presId="urn:microsoft.com/office/officeart/2008/layout/LinedList"/>
    <dgm:cxn modelId="{829EE39E-4422-47F1-B49C-D0E9FE6FB80F}" srcId="{6721D890-FBDB-450D-8608-E0CC7E9D7F1F}" destId="{58D5488F-6A12-4EFD-BC2E-CEA8960529E8}" srcOrd="1" destOrd="0" parTransId="{655734BD-EB85-48F9-B6D4-3D07494A4599}" sibTransId="{AF78E409-D714-4945-AC34-2CDE21642276}"/>
    <dgm:cxn modelId="{750FE4B9-AC62-46E0-90F1-E3871974AB51}" srcId="{6721D890-FBDB-450D-8608-E0CC7E9D7F1F}" destId="{6748ADB5-51F4-4571-B513-0B117B4D2C2A}" srcOrd="2" destOrd="0" parTransId="{26D38242-E45E-4955-BFF8-D81E48116E7D}" sibTransId="{E60C56DA-45E4-4498-8123-373DCD42F0FC}"/>
    <dgm:cxn modelId="{0ED74AF4-A2C7-2141-8B9E-0111B642DEA9}" type="presOf" srcId="{AB3D2B22-7390-4911-8D2A-3564FD5FC6CD}" destId="{09D4842B-0EC0-D041-A752-42178598EBD4}" srcOrd="0" destOrd="0" presId="urn:microsoft.com/office/officeart/2008/layout/LinedList"/>
    <dgm:cxn modelId="{AF5F07C0-36D5-4049-830D-01598B54A154}" type="presParOf" srcId="{7F29F3AD-736C-0741-8A0B-837CC876DC33}" destId="{D411037A-4870-EF4C-AE80-FAB499E4241B}" srcOrd="0" destOrd="0" presId="urn:microsoft.com/office/officeart/2008/layout/LinedList"/>
    <dgm:cxn modelId="{1D35426D-90B8-2642-843B-2259BEB3E383}" type="presParOf" srcId="{7F29F3AD-736C-0741-8A0B-837CC876DC33}" destId="{2FD556E9-6BC6-0646-9920-EE2B79FACCB9}" srcOrd="1" destOrd="0" presId="urn:microsoft.com/office/officeart/2008/layout/LinedList"/>
    <dgm:cxn modelId="{8D83B995-4436-024A-B801-F8EFBC990E3B}" type="presParOf" srcId="{2FD556E9-6BC6-0646-9920-EE2B79FACCB9}" destId="{09D4842B-0EC0-D041-A752-42178598EBD4}" srcOrd="0" destOrd="0" presId="urn:microsoft.com/office/officeart/2008/layout/LinedList"/>
    <dgm:cxn modelId="{987967B6-DC5E-AB4A-8FCC-E901081AE920}" type="presParOf" srcId="{2FD556E9-6BC6-0646-9920-EE2B79FACCB9}" destId="{DF3ACA26-CD0E-3C4E-A4A2-499F898040FB}" srcOrd="1" destOrd="0" presId="urn:microsoft.com/office/officeart/2008/layout/LinedList"/>
    <dgm:cxn modelId="{428E8536-B4CA-884E-93E2-D439613E9845}" type="presParOf" srcId="{7F29F3AD-736C-0741-8A0B-837CC876DC33}" destId="{683D4CFB-F898-5340-BB43-4EAC18BFB574}" srcOrd="2" destOrd="0" presId="urn:microsoft.com/office/officeart/2008/layout/LinedList"/>
    <dgm:cxn modelId="{79BB7792-46D0-064F-88E3-EDF74EABD424}" type="presParOf" srcId="{7F29F3AD-736C-0741-8A0B-837CC876DC33}" destId="{604DCB1B-2249-E044-BE7A-59185A04E513}" srcOrd="3" destOrd="0" presId="urn:microsoft.com/office/officeart/2008/layout/LinedList"/>
    <dgm:cxn modelId="{922299E3-C7C7-5E4C-8C3E-FD62A210646B}" type="presParOf" srcId="{604DCB1B-2249-E044-BE7A-59185A04E513}" destId="{0FF25CEF-1E5C-F147-826F-7BCA911DF942}" srcOrd="0" destOrd="0" presId="urn:microsoft.com/office/officeart/2008/layout/LinedList"/>
    <dgm:cxn modelId="{A3380DEB-FD2E-EE4F-81EE-A6D5B003EDAF}" type="presParOf" srcId="{604DCB1B-2249-E044-BE7A-59185A04E513}" destId="{111B5C8A-EB17-204B-91CB-E887D5B2121E}" srcOrd="1" destOrd="0" presId="urn:microsoft.com/office/officeart/2008/layout/LinedList"/>
    <dgm:cxn modelId="{CF7ADCF8-997B-AF46-8EBC-795A25BD5455}" type="presParOf" srcId="{7F29F3AD-736C-0741-8A0B-837CC876DC33}" destId="{E977C669-7936-0641-A8AE-564120023410}" srcOrd="4" destOrd="0" presId="urn:microsoft.com/office/officeart/2008/layout/LinedList"/>
    <dgm:cxn modelId="{2EF7FE15-2028-964B-83B9-233069B7C8AC}" type="presParOf" srcId="{7F29F3AD-736C-0741-8A0B-837CC876DC33}" destId="{35CD04F9-4975-A442-8EA7-6142BF9312A7}" srcOrd="5" destOrd="0" presId="urn:microsoft.com/office/officeart/2008/layout/LinedList"/>
    <dgm:cxn modelId="{81E4F9E5-7C79-0F4B-BD23-A3550E07ABC8}" type="presParOf" srcId="{35CD04F9-4975-A442-8EA7-6142BF9312A7}" destId="{BB6D2C91-1801-814E-B549-DFEEDAD0D070}" srcOrd="0" destOrd="0" presId="urn:microsoft.com/office/officeart/2008/layout/LinedList"/>
    <dgm:cxn modelId="{FC2621E2-DF34-B941-AC0F-C26360961754}" type="presParOf" srcId="{35CD04F9-4975-A442-8EA7-6142BF9312A7}" destId="{FA873872-115F-EC41-9C3E-5FE68328288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1037A-4870-EF4C-AE80-FAB499E4241B}">
      <dsp:nvSpPr>
        <dsp:cNvPr id="0" name=""/>
        <dsp:cNvSpPr/>
      </dsp:nvSpPr>
      <dsp:spPr>
        <a:xfrm>
          <a:off x="0" y="2077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9D4842B-0EC0-D041-A752-42178598EBD4}">
      <dsp:nvSpPr>
        <dsp:cNvPr id="0" name=""/>
        <dsp:cNvSpPr/>
      </dsp:nvSpPr>
      <dsp:spPr>
        <a:xfrm>
          <a:off x="0" y="2077"/>
          <a:ext cx="6692748" cy="1416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The app is designed to easily manage your trips. No matter if you travel alone or with your friends: this is the right choice for you!</a:t>
          </a:r>
          <a:endParaRPr lang="en-US" sz="2900" kern="1200"/>
        </a:p>
      </dsp:txBody>
      <dsp:txXfrm>
        <a:off x="0" y="2077"/>
        <a:ext cx="6692748" cy="1416956"/>
      </dsp:txXfrm>
    </dsp:sp>
    <dsp:sp modelId="{683D4CFB-F898-5340-BB43-4EAC18BFB574}">
      <dsp:nvSpPr>
        <dsp:cNvPr id="0" name=""/>
        <dsp:cNvSpPr/>
      </dsp:nvSpPr>
      <dsp:spPr>
        <a:xfrm>
          <a:off x="0" y="1419033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FF25CEF-1E5C-F147-826F-7BCA911DF942}">
      <dsp:nvSpPr>
        <dsp:cNvPr id="0" name=""/>
        <dsp:cNvSpPr/>
      </dsp:nvSpPr>
      <dsp:spPr>
        <a:xfrm>
          <a:off x="0" y="1419033"/>
          <a:ext cx="6692748" cy="1416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Give a name to your trip and add your destinations. In each destination page you’ll find useful information for you.</a:t>
          </a:r>
          <a:endParaRPr lang="en-US" sz="2900" kern="1200" dirty="0"/>
        </a:p>
      </dsp:txBody>
      <dsp:txXfrm>
        <a:off x="0" y="1419033"/>
        <a:ext cx="6692748" cy="1416956"/>
      </dsp:txXfrm>
    </dsp:sp>
    <dsp:sp modelId="{E977C669-7936-0641-A8AE-564120023410}">
      <dsp:nvSpPr>
        <dsp:cNvPr id="0" name=""/>
        <dsp:cNvSpPr/>
      </dsp:nvSpPr>
      <dsp:spPr>
        <a:xfrm>
          <a:off x="0" y="2835990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B6D2C91-1801-814E-B549-DFEEDAD0D070}">
      <dsp:nvSpPr>
        <dsp:cNvPr id="0" name=""/>
        <dsp:cNvSpPr/>
      </dsp:nvSpPr>
      <dsp:spPr>
        <a:xfrm>
          <a:off x="0" y="2835990"/>
          <a:ext cx="6692748" cy="1416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You can also manage your common payments. The app will dynamically calculate the balance for each participant.</a:t>
          </a:r>
          <a:endParaRPr lang="en-US" sz="2900" kern="1200" dirty="0"/>
        </a:p>
      </dsp:txBody>
      <dsp:txXfrm>
        <a:off x="0" y="2835990"/>
        <a:ext cx="6692748" cy="1416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0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6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18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9110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30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12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89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28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5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1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6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4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1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7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1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2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0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86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29EF3596-DF97-4605-88C4-E1D6634C1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04CF5AE-1525-458C-805A-277612287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75184BC4-A6A5-41B7-9463-51287F8C9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847CE477-1D61-4F65-A819-156F30645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0168D70C-C0A3-4080-935A-4C7D34D1F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8">
              <a:extLst>
                <a:ext uri="{FF2B5EF4-FFF2-40B4-BE49-F238E27FC236}">
                  <a16:creationId xmlns:a16="http://schemas.microsoft.com/office/drawing/2014/main" id="{4BFE52DB-6074-4322-91A0-BA19AC65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15482A31-6AFE-4781-B3EC-26CF5A34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A2F5607A-50CD-401B-AA0D-375828CC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E2065C15-E60F-4857-877B-1F8235F9A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10515003-9E36-4383-852B-C467122CD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F6809E31-CFB3-4460-A5B9-9B5D20C4D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A4181E6F-BF0F-40DF-B995-3E6E1D016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21ECCFEF-1B38-4DA5-BE12-61FC28057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EF7B7547-12E7-424A-B8A2-836C862B0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ED73F691-9932-4DF3-9C00-5FB99E59B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FC1D4D7C-DDA0-4901-B134-3A4F498A4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1D667447-7CCB-4723-98DC-3B6243BB5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3205CA6A-75CC-441A-A983-276CC7243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97C5F7AB-65D8-48CC-ABE1-4E6FCC596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9D2DE9CF-1915-4458-8504-23EE23C7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875539DD-1581-4269-9977-2AD4EC61A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4F35F98A-A81D-4A28-B3EF-AA4CF8552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2F4C3514-1560-4004-BACC-31CAF69A9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759492B1-819E-4D36-8684-DE6269CD9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6D37E5FF-AC11-4600-A1A7-5A79E8987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71BEA79E-EC3A-49E3-BF83-FD38146C2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628003CD-17C2-4EF6-9422-BCC831E6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1116C327-1D14-460A-A6E2-78987B149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BE5E6917-BBB5-46D6-A9EF-108A2A621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15AE5B56-D24B-45D6-B264-EFD2BCFDE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Rectangle 33">
              <a:extLst>
                <a:ext uri="{FF2B5EF4-FFF2-40B4-BE49-F238E27FC236}">
                  <a16:creationId xmlns:a16="http://schemas.microsoft.com/office/drawing/2014/main" id="{3F5649DF-34D2-42EB-AEA0-DB38895E7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908BA6A2-58E6-4EF1-B21C-C129AD44A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FF764234-DCC8-409D-9589-60BA5BEBD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672EDBF1-5836-45EE-ACAA-026F06E61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32EDE749-EE15-49ED-A703-EB5B8296F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ECAFA4A1-3EFA-41E8-8124-5BD1A7FD3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5FC977BF-3314-4C13-949F-F7005E49A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FFE293AA-EA29-496D-B73C-DD63AA5CE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555B5CF2-EB1C-4BAF-831C-F7563748F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6C35CEC0-2B0B-4B96-A85B-170DFCE73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3">
              <a:extLst>
                <a:ext uri="{FF2B5EF4-FFF2-40B4-BE49-F238E27FC236}">
                  <a16:creationId xmlns:a16="http://schemas.microsoft.com/office/drawing/2014/main" id="{4479BA0E-1F0F-44CC-B967-41E59E556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0EA2BA01-0538-42E6-94BA-FC5ADB2DE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Rectangle 45">
              <a:extLst>
                <a:ext uri="{FF2B5EF4-FFF2-40B4-BE49-F238E27FC236}">
                  <a16:creationId xmlns:a16="http://schemas.microsoft.com/office/drawing/2014/main" id="{03F7E47C-F027-4901-A6C8-390843EE3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28E1E440-AFF9-4333-83FE-EE96FF13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id="{303A70BD-0FF2-440D-BE34-940EEC170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8">
              <a:extLst>
                <a:ext uri="{FF2B5EF4-FFF2-40B4-BE49-F238E27FC236}">
                  <a16:creationId xmlns:a16="http://schemas.microsoft.com/office/drawing/2014/main" id="{E9E7E43D-CEBC-4F5A-9849-06150C6F5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9">
              <a:extLst>
                <a:ext uri="{FF2B5EF4-FFF2-40B4-BE49-F238E27FC236}">
                  <a16:creationId xmlns:a16="http://schemas.microsoft.com/office/drawing/2014/main" id="{DB41515B-EB52-4FB6-9ED6-AFDF7598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0">
              <a:extLst>
                <a:ext uri="{FF2B5EF4-FFF2-40B4-BE49-F238E27FC236}">
                  <a16:creationId xmlns:a16="http://schemas.microsoft.com/office/drawing/2014/main" id="{325F3C87-07A2-4F10-AFAB-254EC057F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1">
              <a:extLst>
                <a:ext uri="{FF2B5EF4-FFF2-40B4-BE49-F238E27FC236}">
                  <a16:creationId xmlns:a16="http://schemas.microsoft.com/office/drawing/2014/main" id="{8A65FB10-C150-41C0-AE33-92EA10D2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2">
              <a:extLst>
                <a:ext uri="{FF2B5EF4-FFF2-40B4-BE49-F238E27FC236}">
                  <a16:creationId xmlns:a16="http://schemas.microsoft.com/office/drawing/2014/main" id="{87206993-1AA8-4179-B1AE-7486E1FA0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3">
              <a:extLst>
                <a:ext uri="{FF2B5EF4-FFF2-40B4-BE49-F238E27FC236}">
                  <a16:creationId xmlns:a16="http://schemas.microsoft.com/office/drawing/2014/main" id="{85A838BB-56EF-47B9-B613-2EC774731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4">
              <a:extLst>
                <a:ext uri="{FF2B5EF4-FFF2-40B4-BE49-F238E27FC236}">
                  <a16:creationId xmlns:a16="http://schemas.microsoft.com/office/drawing/2014/main" id="{E7A25950-F58D-4098-9824-C8518F323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5">
              <a:extLst>
                <a:ext uri="{FF2B5EF4-FFF2-40B4-BE49-F238E27FC236}">
                  <a16:creationId xmlns:a16="http://schemas.microsoft.com/office/drawing/2014/main" id="{3CD280DC-A611-4DAC-BC0C-070097BBE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6">
              <a:extLst>
                <a:ext uri="{FF2B5EF4-FFF2-40B4-BE49-F238E27FC236}">
                  <a16:creationId xmlns:a16="http://schemas.microsoft.com/office/drawing/2014/main" id="{88921E44-6C5B-4CD9-8347-604B039BA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7">
              <a:extLst>
                <a:ext uri="{FF2B5EF4-FFF2-40B4-BE49-F238E27FC236}">
                  <a16:creationId xmlns:a16="http://schemas.microsoft.com/office/drawing/2014/main" id="{311649F5-0FA2-4ED1-9C27-5EFF64007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8">
              <a:extLst>
                <a:ext uri="{FF2B5EF4-FFF2-40B4-BE49-F238E27FC236}">
                  <a16:creationId xmlns:a16="http://schemas.microsoft.com/office/drawing/2014/main" id="{F94683F6-FEDA-4D28-9E9F-557699D6A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33" name="Picture 2">
            <a:extLst>
              <a:ext uri="{FF2B5EF4-FFF2-40B4-BE49-F238E27FC236}">
                <a16:creationId xmlns:a16="http://schemas.microsoft.com/office/drawing/2014/main" id="{EE045C80-5D28-4F64-9892-322DA1D23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C89F50-CAC7-1D47-BDFD-5E5D0B7F7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113282"/>
            <a:ext cx="5201086" cy="2396681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My Travel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85B2E-636C-944A-A1B1-786FA5639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5231513" cy="205272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Project for mobile applications and cloud computing</a:t>
            </a:r>
          </a:p>
        </p:txBody>
      </p:sp>
      <p:sp useBgFill="1">
        <p:nvSpPr>
          <p:cNvPr id="135" name="Round Diagonal Corner Rectangle 6">
            <a:extLst>
              <a:ext uri="{FF2B5EF4-FFF2-40B4-BE49-F238E27FC236}">
                <a16:creationId xmlns:a16="http://schemas.microsoft.com/office/drawing/2014/main" id="{0F4BA0F2-1035-4F3D-B3FE-C551450E4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Airplane">
            <a:extLst>
              <a:ext uri="{FF2B5EF4-FFF2-40B4-BE49-F238E27FC236}">
                <a16:creationId xmlns:a16="http://schemas.microsoft.com/office/drawing/2014/main" id="{7FFFBA91-118E-466D-AD84-75701D56B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2340" y="1835935"/>
            <a:ext cx="3178638" cy="31786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B7494C-40F4-E14D-B008-857EDB2F7DE1}"/>
              </a:ext>
            </a:extLst>
          </p:cNvPr>
          <p:cNvSpPr txBox="1"/>
          <p:nvPr/>
        </p:nvSpPr>
        <p:spPr>
          <a:xfrm>
            <a:off x="1876424" y="5614920"/>
            <a:ext cx="3774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Francesco </a:t>
            </a:r>
            <a:r>
              <a:rPr lang="en-GB" dirty="0" err="1">
                <a:solidFill>
                  <a:schemeClr val="bg1"/>
                </a:solidFill>
              </a:rPr>
              <a:t>D’Abbraccio</a:t>
            </a:r>
            <a:r>
              <a:rPr lang="en-GB" dirty="0">
                <a:solidFill>
                  <a:schemeClr val="bg1"/>
                </a:solidFill>
              </a:rPr>
              <a:t> 1657674</a:t>
            </a:r>
          </a:p>
          <a:p>
            <a:r>
              <a:rPr lang="en-GB" dirty="0" err="1">
                <a:solidFill>
                  <a:schemeClr val="bg1"/>
                </a:solidFill>
              </a:rPr>
              <a:t>Noura</a:t>
            </a:r>
            <a:r>
              <a:rPr lang="en-GB" dirty="0">
                <a:solidFill>
                  <a:schemeClr val="bg1"/>
                </a:solidFill>
              </a:rPr>
              <a:t> Boubou </a:t>
            </a:r>
            <a:r>
              <a:rPr lang="it-IT" dirty="0">
                <a:solidFill>
                  <a:schemeClr val="bg1"/>
                </a:solidFill>
              </a:rPr>
              <a:t>1823776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966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D0E610-F557-1546-841A-0093502EE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GB" sz="3200"/>
              <a:t>currency page</a:t>
            </a:r>
            <a:endParaRPr lang="en-GB" sz="32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8C9FD8-DFEF-46CA-9F5C-34A384C5A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/>
              <a:t>Here you can find information about the currency used in the city and also a conversion tool</a:t>
            </a:r>
            <a:endParaRPr lang="en-US" sz="20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3162811-836A-7A42-AA75-FD6D27987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136" y="618518"/>
            <a:ext cx="2798007" cy="559601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43381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4" name="Group 94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6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5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7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1B1BC20-CC70-4C30-B9BE-C23E121CA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" name="Picture 2">
            <a:extLst>
              <a:ext uri="{FF2B5EF4-FFF2-40B4-BE49-F238E27FC236}">
                <a16:creationId xmlns:a16="http://schemas.microsoft.com/office/drawing/2014/main" id="{BED7CCD5-D3A4-4162-9CC4-03DF5AB8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5E95061-A9DC-4C67-BCAF-F56069099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6" name="Rectangle 5">
              <a:extLst>
                <a:ext uri="{FF2B5EF4-FFF2-40B4-BE49-F238E27FC236}">
                  <a16:creationId xmlns:a16="http://schemas.microsoft.com/office/drawing/2014/main" id="{92D4D96C-8395-4198-90A3-2363570D4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7" name="Freeform 6">
              <a:extLst>
                <a:ext uri="{FF2B5EF4-FFF2-40B4-BE49-F238E27FC236}">
                  <a16:creationId xmlns:a16="http://schemas.microsoft.com/office/drawing/2014/main" id="{EF229BAE-A3AA-4095-A3F8-65181A713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7">
              <a:extLst>
                <a:ext uri="{FF2B5EF4-FFF2-40B4-BE49-F238E27FC236}">
                  <a16:creationId xmlns:a16="http://schemas.microsoft.com/office/drawing/2014/main" id="{C71621C3-B057-4E50-808A-EF718590D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Rectangle 8">
              <a:extLst>
                <a:ext uri="{FF2B5EF4-FFF2-40B4-BE49-F238E27FC236}">
                  <a16:creationId xmlns:a16="http://schemas.microsoft.com/office/drawing/2014/main" id="{37D3BCDA-C38C-4B10-A653-0210E8597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0" name="Freeform 9">
              <a:extLst>
                <a:ext uri="{FF2B5EF4-FFF2-40B4-BE49-F238E27FC236}">
                  <a16:creationId xmlns:a16="http://schemas.microsoft.com/office/drawing/2014/main" id="{CE4DC5B4-793A-4E8B-A3F7-53EB548F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0">
              <a:extLst>
                <a:ext uri="{FF2B5EF4-FFF2-40B4-BE49-F238E27FC236}">
                  <a16:creationId xmlns:a16="http://schemas.microsoft.com/office/drawing/2014/main" id="{2664DA82-4469-42CC-93F4-662128EC6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1">
              <a:extLst>
                <a:ext uri="{FF2B5EF4-FFF2-40B4-BE49-F238E27FC236}">
                  <a16:creationId xmlns:a16="http://schemas.microsoft.com/office/drawing/2014/main" id="{ED439A82-9407-4694-886D-7447BDFF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2">
              <a:extLst>
                <a:ext uri="{FF2B5EF4-FFF2-40B4-BE49-F238E27FC236}">
                  <a16:creationId xmlns:a16="http://schemas.microsoft.com/office/drawing/2014/main" id="{C35292A7-2459-4132-8FE8-54BF071CC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3">
              <a:extLst>
                <a:ext uri="{FF2B5EF4-FFF2-40B4-BE49-F238E27FC236}">
                  <a16:creationId xmlns:a16="http://schemas.microsoft.com/office/drawing/2014/main" id="{8A55D4A9-1B6E-409D-BF10-201C8A829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4">
              <a:extLst>
                <a:ext uri="{FF2B5EF4-FFF2-40B4-BE49-F238E27FC236}">
                  <a16:creationId xmlns:a16="http://schemas.microsoft.com/office/drawing/2014/main" id="{FDA8F85E-07E7-45C0-A165-6DB771A53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5">
              <a:extLst>
                <a:ext uri="{FF2B5EF4-FFF2-40B4-BE49-F238E27FC236}">
                  <a16:creationId xmlns:a16="http://schemas.microsoft.com/office/drawing/2014/main" id="{09508E73-6AA1-460C-97B9-8EF00855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16">
              <a:extLst>
                <a:ext uri="{FF2B5EF4-FFF2-40B4-BE49-F238E27FC236}">
                  <a16:creationId xmlns:a16="http://schemas.microsoft.com/office/drawing/2014/main" id="{5913AD99-4A77-44C3-ACDF-8410765B7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17">
              <a:extLst>
                <a:ext uri="{FF2B5EF4-FFF2-40B4-BE49-F238E27FC236}">
                  <a16:creationId xmlns:a16="http://schemas.microsoft.com/office/drawing/2014/main" id="{413BDF5F-2CC6-47A3-B422-38D6E292D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18">
              <a:extLst>
                <a:ext uri="{FF2B5EF4-FFF2-40B4-BE49-F238E27FC236}">
                  <a16:creationId xmlns:a16="http://schemas.microsoft.com/office/drawing/2014/main" id="{6F69599A-544F-4B1D-91C3-762B09CF7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19">
              <a:extLst>
                <a:ext uri="{FF2B5EF4-FFF2-40B4-BE49-F238E27FC236}">
                  <a16:creationId xmlns:a16="http://schemas.microsoft.com/office/drawing/2014/main" id="{DFAE31B2-DF2A-4FD2-B98E-3657F825C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0">
              <a:extLst>
                <a:ext uri="{FF2B5EF4-FFF2-40B4-BE49-F238E27FC236}">
                  <a16:creationId xmlns:a16="http://schemas.microsoft.com/office/drawing/2014/main" id="{9D7B120D-680C-4AC9-A263-A7DE0F5F1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1">
              <a:extLst>
                <a:ext uri="{FF2B5EF4-FFF2-40B4-BE49-F238E27FC236}">
                  <a16:creationId xmlns:a16="http://schemas.microsoft.com/office/drawing/2014/main" id="{DC8A9F99-D409-4E13-8D58-6A34BE714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2">
              <a:extLst>
                <a:ext uri="{FF2B5EF4-FFF2-40B4-BE49-F238E27FC236}">
                  <a16:creationId xmlns:a16="http://schemas.microsoft.com/office/drawing/2014/main" id="{EB955E41-680C-44AA-B602-C1A69E95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3">
              <a:extLst>
                <a:ext uri="{FF2B5EF4-FFF2-40B4-BE49-F238E27FC236}">
                  <a16:creationId xmlns:a16="http://schemas.microsoft.com/office/drawing/2014/main" id="{332ED336-B831-4A24-9181-CC63707A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4">
              <a:extLst>
                <a:ext uri="{FF2B5EF4-FFF2-40B4-BE49-F238E27FC236}">
                  <a16:creationId xmlns:a16="http://schemas.microsoft.com/office/drawing/2014/main" id="{1A8B6B8C-5265-4AD1-9A67-B3CFFF4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5">
              <a:extLst>
                <a:ext uri="{FF2B5EF4-FFF2-40B4-BE49-F238E27FC236}">
                  <a16:creationId xmlns:a16="http://schemas.microsoft.com/office/drawing/2014/main" id="{9E8ED6FD-8796-48CB-98ED-0E729E16B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6">
              <a:extLst>
                <a:ext uri="{FF2B5EF4-FFF2-40B4-BE49-F238E27FC236}">
                  <a16:creationId xmlns:a16="http://schemas.microsoft.com/office/drawing/2014/main" id="{DE668E67-2522-4B6B-A8BF-C3CD36F89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27">
              <a:extLst>
                <a:ext uri="{FF2B5EF4-FFF2-40B4-BE49-F238E27FC236}">
                  <a16:creationId xmlns:a16="http://schemas.microsoft.com/office/drawing/2014/main" id="{B2474CAA-635F-43E4-AFFF-B24637DC6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8">
              <a:extLst>
                <a:ext uri="{FF2B5EF4-FFF2-40B4-BE49-F238E27FC236}">
                  <a16:creationId xmlns:a16="http://schemas.microsoft.com/office/drawing/2014/main" id="{1C1B778D-83CB-443C-B463-7EE26603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9">
              <a:extLst>
                <a:ext uri="{FF2B5EF4-FFF2-40B4-BE49-F238E27FC236}">
                  <a16:creationId xmlns:a16="http://schemas.microsoft.com/office/drawing/2014/main" id="{654DEAB4-B194-4182-A7BE-E247F19AA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0">
              <a:extLst>
                <a:ext uri="{FF2B5EF4-FFF2-40B4-BE49-F238E27FC236}">
                  <a16:creationId xmlns:a16="http://schemas.microsoft.com/office/drawing/2014/main" id="{D8E3CE4C-0C48-485B-8EA0-B036FCC33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1">
              <a:extLst>
                <a:ext uri="{FF2B5EF4-FFF2-40B4-BE49-F238E27FC236}">
                  <a16:creationId xmlns:a16="http://schemas.microsoft.com/office/drawing/2014/main" id="{7958BBBD-B721-4DA1-8764-D8188EB70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2">
              <a:extLst>
                <a:ext uri="{FF2B5EF4-FFF2-40B4-BE49-F238E27FC236}">
                  <a16:creationId xmlns:a16="http://schemas.microsoft.com/office/drawing/2014/main" id="{23180B75-7F19-41E5-A4C3-9096FF7D1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Rectangle 33">
              <a:extLst>
                <a:ext uri="{FF2B5EF4-FFF2-40B4-BE49-F238E27FC236}">
                  <a16:creationId xmlns:a16="http://schemas.microsoft.com/office/drawing/2014/main" id="{57F706CF-8096-494C-A6E1-5BE7F62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5" name="Freeform 34">
              <a:extLst>
                <a:ext uri="{FF2B5EF4-FFF2-40B4-BE49-F238E27FC236}">
                  <a16:creationId xmlns:a16="http://schemas.microsoft.com/office/drawing/2014/main" id="{8B4065A5-6701-492B-BE7F-9E00FE615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35">
              <a:extLst>
                <a:ext uri="{FF2B5EF4-FFF2-40B4-BE49-F238E27FC236}">
                  <a16:creationId xmlns:a16="http://schemas.microsoft.com/office/drawing/2014/main" id="{66E06571-DDD0-47CB-97CF-FF8432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36">
              <a:extLst>
                <a:ext uri="{FF2B5EF4-FFF2-40B4-BE49-F238E27FC236}">
                  <a16:creationId xmlns:a16="http://schemas.microsoft.com/office/drawing/2014/main" id="{50F0D75F-DE36-46A5-8FEB-00CF9D01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37">
              <a:extLst>
                <a:ext uri="{FF2B5EF4-FFF2-40B4-BE49-F238E27FC236}">
                  <a16:creationId xmlns:a16="http://schemas.microsoft.com/office/drawing/2014/main" id="{C7AF11B9-2298-41D7-9878-99E19E827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38">
              <a:extLst>
                <a:ext uri="{FF2B5EF4-FFF2-40B4-BE49-F238E27FC236}">
                  <a16:creationId xmlns:a16="http://schemas.microsoft.com/office/drawing/2014/main" id="{7B43B683-4229-4623-A504-56FE6CCB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39">
              <a:extLst>
                <a:ext uri="{FF2B5EF4-FFF2-40B4-BE49-F238E27FC236}">
                  <a16:creationId xmlns:a16="http://schemas.microsoft.com/office/drawing/2014/main" id="{7B4CC276-9BB9-4394-A369-F7DB2BD8E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40">
              <a:extLst>
                <a:ext uri="{FF2B5EF4-FFF2-40B4-BE49-F238E27FC236}">
                  <a16:creationId xmlns:a16="http://schemas.microsoft.com/office/drawing/2014/main" id="{98010162-18EE-455C-AABD-0B715C2BB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41">
              <a:extLst>
                <a:ext uri="{FF2B5EF4-FFF2-40B4-BE49-F238E27FC236}">
                  <a16:creationId xmlns:a16="http://schemas.microsoft.com/office/drawing/2014/main" id="{5950D288-22B2-4286-B4FB-D6665C10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42">
              <a:extLst>
                <a:ext uri="{FF2B5EF4-FFF2-40B4-BE49-F238E27FC236}">
                  <a16:creationId xmlns:a16="http://schemas.microsoft.com/office/drawing/2014/main" id="{E0A686CA-B0EF-4B0C-B69B-E715EA3E5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43">
              <a:extLst>
                <a:ext uri="{FF2B5EF4-FFF2-40B4-BE49-F238E27FC236}">
                  <a16:creationId xmlns:a16="http://schemas.microsoft.com/office/drawing/2014/main" id="{75D61EE6-C405-433B-AEC8-6241D547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44">
              <a:extLst>
                <a:ext uri="{FF2B5EF4-FFF2-40B4-BE49-F238E27FC236}">
                  <a16:creationId xmlns:a16="http://schemas.microsoft.com/office/drawing/2014/main" id="{4C718553-7221-4BFF-AFEE-64E166C6A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Rectangle 45">
              <a:extLst>
                <a:ext uri="{FF2B5EF4-FFF2-40B4-BE49-F238E27FC236}">
                  <a16:creationId xmlns:a16="http://schemas.microsoft.com/office/drawing/2014/main" id="{9F00A845-A7BB-4253-8C15-0FF3D0598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7" name="Freeform 46">
              <a:extLst>
                <a:ext uri="{FF2B5EF4-FFF2-40B4-BE49-F238E27FC236}">
                  <a16:creationId xmlns:a16="http://schemas.microsoft.com/office/drawing/2014/main" id="{53476DBF-E7E4-46E9-AAF2-8810E14EE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47">
              <a:extLst>
                <a:ext uri="{FF2B5EF4-FFF2-40B4-BE49-F238E27FC236}">
                  <a16:creationId xmlns:a16="http://schemas.microsoft.com/office/drawing/2014/main" id="{4F608C86-9940-444C-B200-155DF4E0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48">
              <a:extLst>
                <a:ext uri="{FF2B5EF4-FFF2-40B4-BE49-F238E27FC236}">
                  <a16:creationId xmlns:a16="http://schemas.microsoft.com/office/drawing/2014/main" id="{BB49A08B-2E6F-4B8C-8F61-6869B069B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49">
              <a:extLst>
                <a:ext uri="{FF2B5EF4-FFF2-40B4-BE49-F238E27FC236}">
                  <a16:creationId xmlns:a16="http://schemas.microsoft.com/office/drawing/2014/main" id="{03A08195-C526-497F-89D0-566E91704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50">
              <a:extLst>
                <a:ext uri="{FF2B5EF4-FFF2-40B4-BE49-F238E27FC236}">
                  <a16:creationId xmlns:a16="http://schemas.microsoft.com/office/drawing/2014/main" id="{235FDAAF-2063-40C9-BE1C-7E116C8A3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51">
              <a:extLst>
                <a:ext uri="{FF2B5EF4-FFF2-40B4-BE49-F238E27FC236}">
                  <a16:creationId xmlns:a16="http://schemas.microsoft.com/office/drawing/2014/main" id="{2EAF15FA-570E-412B-992B-CAAB83384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52">
              <a:extLst>
                <a:ext uri="{FF2B5EF4-FFF2-40B4-BE49-F238E27FC236}">
                  <a16:creationId xmlns:a16="http://schemas.microsoft.com/office/drawing/2014/main" id="{91FCA14D-FA3E-44C1-B8CB-8C8B73048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53">
              <a:extLst>
                <a:ext uri="{FF2B5EF4-FFF2-40B4-BE49-F238E27FC236}">
                  <a16:creationId xmlns:a16="http://schemas.microsoft.com/office/drawing/2014/main" id="{A889215B-3708-4985-A1D7-42A99B35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54">
              <a:extLst>
                <a:ext uri="{FF2B5EF4-FFF2-40B4-BE49-F238E27FC236}">
                  <a16:creationId xmlns:a16="http://schemas.microsoft.com/office/drawing/2014/main" id="{5C58C66E-AFD4-4A37-9646-FF8A511A6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55">
              <a:extLst>
                <a:ext uri="{FF2B5EF4-FFF2-40B4-BE49-F238E27FC236}">
                  <a16:creationId xmlns:a16="http://schemas.microsoft.com/office/drawing/2014/main" id="{F99DC7ED-E983-4ACA-B702-727C2A593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56">
              <a:extLst>
                <a:ext uri="{FF2B5EF4-FFF2-40B4-BE49-F238E27FC236}">
                  <a16:creationId xmlns:a16="http://schemas.microsoft.com/office/drawing/2014/main" id="{918FC910-5BDA-49AE-95A5-774012D2D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57">
              <a:extLst>
                <a:ext uri="{FF2B5EF4-FFF2-40B4-BE49-F238E27FC236}">
                  <a16:creationId xmlns:a16="http://schemas.microsoft.com/office/drawing/2014/main" id="{AA1E286C-EECB-46DC-9505-501CCDD8B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58">
              <a:extLst>
                <a:ext uri="{FF2B5EF4-FFF2-40B4-BE49-F238E27FC236}">
                  <a16:creationId xmlns:a16="http://schemas.microsoft.com/office/drawing/2014/main" id="{A838D816-F9F3-4AB2-92C6-1F986D0B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55CEE9-0405-FB4D-BC84-A62124E0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backend</a:t>
            </a:r>
          </a:p>
        </p:txBody>
      </p:sp>
      <p:sp useBgFill="1">
        <p:nvSpPr>
          <p:cNvPr id="211" name="Round Diagonal Corner Rectangle 6">
            <a:extLst>
              <a:ext uri="{FF2B5EF4-FFF2-40B4-BE49-F238E27FC236}">
                <a16:creationId xmlns:a16="http://schemas.microsoft.com/office/drawing/2014/main" id="{4683B8BC-85C4-41F2-9CD3-B074823B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Content Placeholder 4">
            <a:extLst>
              <a:ext uri="{FF2B5EF4-FFF2-40B4-BE49-F238E27FC236}">
                <a16:creationId xmlns:a16="http://schemas.microsoft.com/office/drawing/2014/main" id="{4A5CF237-36A2-8D43-9DCB-1FDCCE985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995" y="951493"/>
            <a:ext cx="4857948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63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813C76-B07B-3A46-9F88-F8E8467B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Main structure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ECBE5-1361-8A43-A280-A7B1AA95F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This is the structure of the backend. Following the MVC pattern, here we have Models and Controllers, while the View is fully implemented on Android.</a:t>
            </a:r>
            <a:endParaRPr lang="en-US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1B41D5-17CF-A74C-AC67-7EA6F29E79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928490" y="618518"/>
            <a:ext cx="3791298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195317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A1D10-03DB-DD44-9E1B-220EDACB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F70EA-781D-B544-8EFD-5C2B78AE2F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In order to build a complete application, we need some external libraries, like Express and Mongoose.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879D96-4E99-EC42-A87F-4DB851DC76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61448"/>
            <a:ext cx="4875213" cy="2717791"/>
          </a:xfrm>
        </p:spPr>
      </p:pic>
    </p:spTree>
    <p:extLst>
      <p:ext uri="{BB962C8B-B14F-4D97-AF65-F5344CB8AC3E}">
        <p14:creationId xmlns:p14="http://schemas.microsoft.com/office/powerpoint/2010/main" val="1613421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95CF-CA86-0040-85AD-F52B9D03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GB"/>
              <a:t>Model structure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57AE7-A42B-0A47-833E-D5DCDDA6A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r>
              <a:rPr lang="en-GB"/>
              <a:t>The database used for the project is MongoDB, a NoSQL database. We don’t interact directly with it but through mongoose, a package for Node JS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C9BCDE-785B-FA49-8EB3-BA5920D7B2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29331"/>
            <a:ext cx="4875213" cy="3182025"/>
          </a:xfrm>
        </p:spPr>
      </p:pic>
    </p:spTree>
    <p:extLst>
      <p:ext uri="{BB962C8B-B14F-4D97-AF65-F5344CB8AC3E}">
        <p14:creationId xmlns:p14="http://schemas.microsoft.com/office/powerpoint/2010/main" val="175910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395C-91CB-964A-96AD-252500088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Token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7207A-B73F-3544-95B4-387DF29724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When we login in the app, we receive as response a token that expires in 24 hours. Every request must come with this token in order to check if we are able to access the content we want.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9BFAFF-3139-7B41-AA7D-23FA86B9F3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1433" y="2249488"/>
            <a:ext cx="4016746" cy="3541712"/>
          </a:xfrm>
        </p:spPr>
      </p:pic>
    </p:spTree>
    <p:extLst>
      <p:ext uri="{BB962C8B-B14F-4D97-AF65-F5344CB8AC3E}">
        <p14:creationId xmlns:p14="http://schemas.microsoft.com/office/powerpoint/2010/main" val="3793439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5498-3A87-FC42-8709-25620EC2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Middleware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86CB1-40B8-E041-894A-E35CD26899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In order to authenticate the token, we define this function. Each route written after this middleware will execute this code first, for authentication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25E40D-5321-524D-9B7E-350C60F529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81811"/>
            <a:ext cx="4875213" cy="3477066"/>
          </a:xfrm>
        </p:spPr>
      </p:pic>
    </p:spTree>
    <p:extLst>
      <p:ext uri="{BB962C8B-B14F-4D97-AF65-F5344CB8AC3E}">
        <p14:creationId xmlns:p14="http://schemas.microsoft.com/office/powerpoint/2010/main" val="2855407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3AF5A-0E88-F34C-95FB-414B3A51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Facebook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FD0D0-ACE1-8041-8FE5-CF5608E154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Using the Facebook authentication token we get from Android, we can access the Facebook API and get user’s name and email to create an account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E1F202-27EF-0745-B4D0-9362238DF0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47540"/>
            <a:ext cx="4875213" cy="2745607"/>
          </a:xfrm>
        </p:spPr>
      </p:pic>
    </p:spTree>
    <p:extLst>
      <p:ext uri="{BB962C8B-B14F-4D97-AF65-F5344CB8AC3E}">
        <p14:creationId xmlns:p14="http://schemas.microsoft.com/office/powerpoint/2010/main" val="1094570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203C-D2EE-EA4C-B07D-7169B28D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GB"/>
              <a:t>Defining routes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95B7F-2A69-9741-AE10-C32DB7396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r>
              <a:rPr lang="en-GB"/>
              <a:t>With Express, we are able to define the routes for our RESTful interface, using HTTP verbs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78CF4E-8076-C043-A90B-E868548BDE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799" y="2253176"/>
            <a:ext cx="4875213" cy="1767167"/>
          </a:xfrm>
        </p:spPr>
      </p:pic>
    </p:spTree>
    <p:extLst>
      <p:ext uri="{BB962C8B-B14F-4D97-AF65-F5344CB8AC3E}">
        <p14:creationId xmlns:p14="http://schemas.microsoft.com/office/powerpoint/2010/main" val="8602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6" name="Rectangle 112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8" name="Group 114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6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8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3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79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9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0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1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6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77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C91AE0-281C-F64F-B7BE-7AA92706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Main features</a:t>
            </a:r>
          </a:p>
        </p:txBody>
      </p:sp>
      <p:graphicFrame>
        <p:nvGraphicFramePr>
          <p:cNvPr id="108" name="Content Placeholder 2">
            <a:extLst>
              <a:ext uri="{FF2B5EF4-FFF2-40B4-BE49-F238E27FC236}">
                <a16:creationId xmlns:a16="http://schemas.microsoft.com/office/drawing/2014/main" id="{01481E11-F76D-44C3-9E6D-98E96B357D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958753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1016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D0E610-F557-1546-841A-0093502EE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GB" sz="3200"/>
              <a:t>Home page</a:t>
            </a:r>
            <a:endParaRPr lang="en-GB" sz="32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8C9FD8-DFEF-46CA-9F5C-34A384C5A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/>
              <a:t>In the home page you’ll find all the links you need to start interacting with the app</a:t>
            </a:r>
            <a:endParaRPr lang="en-US" sz="20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3162811-836A-7A42-AA75-FD6D27987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136" y="618518"/>
            <a:ext cx="2798007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14331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D0E610-F557-1546-841A-0093502EE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GB" sz="3200"/>
              <a:t>Add a trip</a:t>
            </a:r>
            <a:endParaRPr lang="en-GB" sz="32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8C9FD8-DFEF-46CA-9F5C-34A384C5A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/>
              <a:t>There are 3 pages. The default screen is where you can add a new trip to your list</a:t>
            </a:r>
            <a:endParaRPr lang="en-US" sz="20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3162811-836A-7A42-AA75-FD6D27987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136" y="618518"/>
            <a:ext cx="2798007" cy="559601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887318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D0E610-F557-1546-841A-0093502EE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GB" sz="3200"/>
              <a:t>My trips</a:t>
            </a:r>
            <a:endParaRPr lang="en-GB" sz="32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8C9FD8-DFEF-46CA-9F5C-34A384C5A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/>
              <a:t>Here you can find the list of your trips, displayed by a Recycler View</a:t>
            </a:r>
            <a:endParaRPr lang="en-US" sz="20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3162811-836A-7A42-AA75-FD6D27987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136" y="618518"/>
            <a:ext cx="2798007" cy="559601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00160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D0E610-F557-1546-841A-0093502EE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GB" sz="3200"/>
              <a:t>Trip page</a:t>
            </a:r>
            <a:endParaRPr lang="en-GB" sz="32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8C9FD8-DFEF-46CA-9F5C-34A384C5A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/>
              <a:t>In the trip page you’ll see the list of your destinations and three buttons on the app bar: these are for the participant page, payment page and a menu</a:t>
            </a:r>
            <a:endParaRPr lang="en-US" sz="20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3162811-836A-7A42-AA75-FD6D27987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136" y="618518"/>
            <a:ext cx="2798007" cy="559601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3322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D0E610-F557-1546-841A-0093502EE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GB" sz="3200"/>
              <a:t>Participant page</a:t>
            </a:r>
            <a:endParaRPr lang="en-GB" sz="32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8C9FD8-DFEF-46CA-9F5C-34A384C5A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/>
              <a:t>This is the page where you can manage the participants to the trip</a:t>
            </a:r>
            <a:endParaRPr lang="en-US" sz="20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3162811-836A-7A42-AA75-FD6D27987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136" y="618518"/>
            <a:ext cx="2798007" cy="559601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07555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D0E610-F557-1546-841A-0093502EE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GB" sz="3200"/>
              <a:t>payments page</a:t>
            </a:r>
            <a:endParaRPr lang="en-GB" sz="32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8C9FD8-DFEF-46CA-9F5C-34A384C5A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/>
              <a:t>As well as the participants, you can manage all the payments</a:t>
            </a:r>
            <a:endParaRPr lang="en-US" sz="20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3162811-836A-7A42-AA75-FD6D27987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136" y="618518"/>
            <a:ext cx="2798007" cy="559601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98141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D0E610-F557-1546-841A-0093502EE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GB" sz="3200"/>
              <a:t>Destination page</a:t>
            </a:r>
            <a:endParaRPr lang="en-GB" sz="32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8C9FD8-DFEF-46CA-9F5C-34A384C5A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/>
              <a:t>In this page you can find information about destination’s weather</a:t>
            </a:r>
            <a:endParaRPr lang="en-US" sz="20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3162811-836A-7A42-AA75-FD6D27987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136" y="618518"/>
            <a:ext cx="2798007" cy="559601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811087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{674B418B-0D5F-FD4C-84F8-40A016DA0AA0}tf10001122</Template>
  <TotalTime>95</TotalTime>
  <Words>440</Words>
  <Application>Microsoft Macintosh PowerPoint</Application>
  <PresentationFormat>Widescreen</PresentationFormat>
  <Paragraphs>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Tw Cen MT</vt:lpstr>
      <vt:lpstr>Circuit</vt:lpstr>
      <vt:lpstr>My Travel</vt:lpstr>
      <vt:lpstr>Main features</vt:lpstr>
      <vt:lpstr>Home page</vt:lpstr>
      <vt:lpstr>Add a trip</vt:lpstr>
      <vt:lpstr>My trips</vt:lpstr>
      <vt:lpstr>Trip page</vt:lpstr>
      <vt:lpstr>Participant page</vt:lpstr>
      <vt:lpstr>payments page</vt:lpstr>
      <vt:lpstr>Destination page</vt:lpstr>
      <vt:lpstr>currency page</vt:lpstr>
      <vt:lpstr>backend</vt:lpstr>
      <vt:lpstr>Main structure</vt:lpstr>
      <vt:lpstr>Additional plugins</vt:lpstr>
      <vt:lpstr>Model structure</vt:lpstr>
      <vt:lpstr>Token authentication</vt:lpstr>
      <vt:lpstr>Middleware function</vt:lpstr>
      <vt:lpstr>Facebook authentication</vt:lpstr>
      <vt:lpstr>Defining routes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Travel</dc:title>
  <dc:creator>Francesco D'Abbraccio</dc:creator>
  <cp:lastModifiedBy>Francesco D'Abbraccio</cp:lastModifiedBy>
  <cp:revision>9</cp:revision>
  <dcterms:created xsi:type="dcterms:W3CDTF">2018-09-19T17:11:45Z</dcterms:created>
  <dcterms:modified xsi:type="dcterms:W3CDTF">2018-09-19T18:46:58Z</dcterms:modified>
</cp:coreProperties>
</file>