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kick-start-your-journey-as-mern-stack-developer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kick-start-your-journey-as-mern-stack-developer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kick-start-your-journey-as-mern-stack-developer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kick-start-your-journey-as-mern-stack-developer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kick-start-your-journey-as-mern-stack-developer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kick-start-your-journey-as-mern-stack-developer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kick-start-your-journey-as-mern-stack-developer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kick-start-your-journey-as-mern-stack-developer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kick-start-your-journey-as-mern-stack-developer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kick-start-your-journey-as-mern-stack-developer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kick-start-your-journey-as-mern-stack-developer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