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64" r:id="rId5"/>
    <p:sldId id="259" r:id="rId6"/>
    <p:sldId id="267" r:id="rId7"/>
    <p:sldId id="263" r:id="rId8"/>
    <p:sldId id="258" r:id="rId9"/>
    <p:sldId id="261" r:id="rId10"/>
    <p:sldId id="268" r:id="rId11"/>
    <p:sldId id="271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CH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Preventiva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7C6-4393-B053-64889C1B1F6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27C6-4393-B053-64889C1B1F6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7C6-4393-B053-64889C1B1F6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7C6-4393-B053-64889C1B1F6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7C6-4393-B053-64889C1B1F65}"/>
              </c:ext>
            </c:extLst>
          </c:dPt>
          <c:dLbls>
            <c:dLbl>
              <c:idx val="0"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7C6-4393-B053-64889C1B1F65}"/>
                </c:ext>
              </c:extLst>
            </c:dLbl>
            <c:dLbl>
              <c:idx val="1"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7C6-4393-B053-64889C1B1F65}"/>
                </c:ext>
              </c:extLst>
            </c:dLbl>
            <c:dLbl>
              <c:idx val="2"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7C6-4393-B053-64889C1B1F65}"/>
                </c:ext>
              </c:extLst>
            </c:dLbl>
            <c:dLbl>
              <c:idx val="3"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7C6-4393-B053-64889C1B1F65}"/>
                </c:ext>
              </c:extLst>
            </c:dLbl>
            <c:dLbl>
              <c:idx val="4"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7C6-4393-B053-64889C1B1F6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CH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Foglio1!$A$2:$A$6</c:f>
              <c:strCache>
                <c:ptCount val="5"/>
                <c:pt idx="0">
                  <c:v>Analisi</c:v>
                </c:pt>
                <c:pt idx="1">
                  <c:v>Progettazione</c:v>
                </c:pt>
                <c:pt idx="2">
                  <c:v>Design</c:v>
                </c:pt>
                <c:pt idx="3">
                  <c:v>Implementazione</c:v>
                </c:pt>
                <c:pt idx="4">
                  <c:v>Rischio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14</c:v>
                </c:pt>
                <c:pt idx="1">
                  <c:v>4</c:v>
                </c:pt>
                <c:pt idx="2">
                  <c:v>4</c:v>
                </c:pt>
                <c:pt idx="3">
                  <c:v>64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C6-4393-B053-64889C1B1F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C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CH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Consultivo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3D0-4B90-B858-5549E9356CA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3D0-4B90-B858-5549E9356CA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3D0-4B90-B858-5549E9356CA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3D0-4B90-B858-5549E9356CA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3D0-4B90-B858-5549E9356CA1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CH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Foglio1!$A$2:$A$6</c:f>
              <c:strCache>
                <c:ptCount val="5"/>
                <c:pt idx="0">
                  <c:v>Analisi</c:v>
                </c:pt>
                <c:pt idx="1">
                  <c:v>Progettazione</c:v>
                </c:pt>
                <c:pt idx="2">
                  <c:v>Design</c:v>
                </c:pt>
                <c:pt idx="3">
                  <c:v>Implementazione</c:v>
                </c:pt>
                <c:pt idx="4">
                  <c:v>Errore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15</c:v>
                </c:pt>
                <c:pt idx="1">
                  <c:v>3.5</c:v>
                </c:pt>
                <c:pt idx="2">
                  <c:v>3.5</c:v>
                </c:pt>
                <c:pt idx="3">
                  <c:v>72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4-4B22-92DA-13D61E6B11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7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C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0F8E5A-9765-4CD0-A536-476FFD54C30D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E941E5-615C-438E-AF86-57BABAA10280}">
      <dgm:prSet/>
      <dgm:spPr/>
      <dgm:t>
        <a:bodyPr/>
        <a:lstStyle/>
        <a:p>
          <a:r>
            <a:rPr lang="it-CH" baseline="0"/>
            <a:t>Caricare un immagine</a:t>
          </a:r>
          <a:endParaRPr lang="en-US"/>
        </a:p>
      </dgm:t>
    </dgm:pt>
    <dgm:pt modelId="{D35E5F25-15E5-486B-B60A-BEA30A5A6F5D}" type="parTrans" cxnId="{1034A57F-AFF3-4148-A28C-63F8779565E6}">
      <dgm:prSet/>
      <dgm:spPr/>
      <dgm:t>
        <a:bodyPr/>
        <a:lstStyle/>
        <a:p>
          <a:endParaRPr lang="en-US"/>
        </a:p>
      </dgm:t>
    </dgm:pt>
    <dgm:pt modelId="{78BDEE5D-A55C-44DF-995D-6FC6A3673A2F}" type="sibTrans" cxnId="{1034A57F-AFF3-4148-A28C-63F8779565E6}">
      <dgm:prSet/>
      <dgm:spPr/>
      <dgm:t>
        <a:bodyPr/>
        <a:lstStyle/>
        <a:p>
          <a:endParaRPr lang="en-US"/>
        </a:p>
      </dgm:t>
    </dgm:pt>
    <dgm:pt modelId="{67130C8D-D482-40D1-9B1F-50B4B1B8663B}">
      <dgm:prSet/>
      <dgm:spPr/>
      <dgm:t>
        <a:bodyPr/>
        <a:lstStyle/>
        <a:p>
          <a:r>
            <a:rPr lang="it-CH" baseline="0" dirty="0"/>
            <a:t>Disegnare sull’immagine</a:t>
          </a:r>
          <a:endParaRPr lang="en-US" dirty="0"/>
        </a:p>
      </dgm:t>
    </dgm:pt>
    <dgm:pt modelId="{B656DF6D-33B4-4D91-9747-D40B20927757}" type="parTrans" cxnId="{82F3A216-7F1C-47A7-B95D-EAE6A83167C7}">
      <dgm:prSet/>
      <dgm:spPr/>
      <dgm:t>
        <a:bodyPr/>
        <a:lstStyle/>
        <a:p>
          <a:endParaRPr lang="en-US"/>
        </a:p>
      </dgm:t>
    </dgm:pt>
    <dgm:pt modelId="{6334CB6C-FC53-41D0-BBEA-6E9386A68BB5}" type="sibTrans" cxnId="{82F3A216-7F1C-47A7-B95D-EAE6A83167C7}">
      <dgm:prSet/>
      <dgm:spPr/>
      <dgm:t>
        <a:bodyPr/>
        <a:lstStyle/>
        <a:p>
          <a:endParaRPr lang="en-US"/>
        </a:p>
      </dgm:t>
    </dgm:pt>
    <dgm:pt modelId="{1D0ACEF0-0AE3-47BC-99AA-3CE94CBB8725}">
      <dgm:prSet/>
      <dgm:spPr/>
      <dgm:t>
        <a:bodyPr/>
        <a:lstStyle/>
        <a:p>
          <a:r>
            <a:rPr lang="it-CH" i="1" baseline="0"/>
            <a:t>Puntini </a:t>
          </a:r>
          <a:endParaRPr lang="en-US"/>
        </a:p>
      </dgm:t>
    </dgm:pt>
    <dgm:pt modelId="{1DF4B593-A34D-4D57-8E0C-98A9F2F25611}" type="parTrans" cxnId="{581776B4-B35E-4398-AF44-0A66720D3A8F}">
      <dgm:prSet/>
      <dgm:spPr/>
      <dgm:t>
        <a:bodyPr/>
        <a:lstStyle/>
        <a:p>
          <a:endParaRPr lang="en-US"/>
        </a:p>
      </dgm:t>
    </dgm:pt>
    <dgm:pt modelId="{FC20239C-47C9-40A2-A39C-A1CBD0DCCC6D}" type="sibTrans" cxnId="{581776B4-B35E-4398-AF44-0A66720D3A8F}">
      <dgm:prSet/>
      <dgm:spPr/>
      <dgm:t>
        <a:bodyPr/>
        <a:lstStyle/>
        <a:p>
          <a:endParaRPr lang="en-US"/>
        </a:p>
      </dgm:t>
    </dgm:pt>
    <dgm:pt modelId="{1F5EF1E3-0BC1-4694-8084-ACA8BF5636F7}">
      <dgm:prSet/>
      <dgm:spPr/>
      <dgm:t>
        <a:bodyPr/>
        <a:lstStyle/>
        <a:p>
          <a:r>
            <a:rPr lang="it-CH" i="1" baseline="0"/>
            <a:t>Line</a:t>
          </a:r>
          <a:endParaRPr lang="en-US"/>
        </a:p>
      </dgm:t>
    </dgm:pt>
    <dgm:pt modelId="{3E331940-9B76-4C34-B993-A1DA483249D7}" type="parTrans" cxnId="{569ACEE1-6B5F-4933-A130-EC35652FCE99}">
      <dgm:prSet/>
      <dgm:spPr/>
      <dgm:t>
        <a:bodyPr/>
        <a:lstStyle/>
        <a:p>
          <a:endParaRPr lang="en-US"/>
        </a:p>
      </dgm:t>
    </dgm:pt>
    <dgm:pt modelId="{347F5974-DE0B-4BCE-B297-26601B686C68}" type="sibTrans" cxnId="{569ACEE1-6B5F-4933-A130-EC35652FCE99}">
      <dgm:prSet/>
      <dgm:spPr/>
      <dgm:t>
        <a:bodyPr/>
        <a:lstStyle/>
        <a:p>
          <a:endParaRPr lang="en-US"/>
        </a:p>
      </dgm:t>
    </dgm:pt>
    <dgm:pt modelId="{8CB37F46-7F12-40D9-BF10-416FFA91C539}">
      <dgm:prSet/>
      <dgm:spPr/>
      <dgm:t>
        <a:bodyPr/>
        <a:lstStyle/>
        <a:p>
          <a:r>
            <a:rPr lang="it-CH" i="1" baseline="0"/>
            <a:t>Rettangoli </a:t>
          </a:r>
          <a:endParaRPr lang="en-US"/>
        </a:p>
      </dgm:t>
    </dgm:pt>
    <dgm:pt modelId="{6F03D4C5-CE0A-44C4-B63E-E17453C2FAD9}" type="parTrans" cxnId="{21820D53-85E4-4A5B-BFE2-797803A820A2}">
      <dgm:prSet/>
      <dgm:spPr/>
      <dgm:t>
        <a:bodyPr/>
        <a:lstStyle/>
        <a:p>
          <a:endParaRPr lang="en-US"/>
        </a:p>
      </dgm:t>
    </dgm:pt>
    <dgm:pt modelId="{28E522BD-603A-4B73-A37E-4D7FE2948351}" type="sibTrans" cxnId="{21820D53-85E4-4A5B-BFE2-797803A820A2}">
      <dgm:prSet/>
      <dgm:spPr/>
      <dgm:t>
        <a:bodyPr/>
        <a:lstStyle/>
        <a:p>
          <a:endParaRPr lang="en-US"/>
        </a:p>
      </dgm:t>
    </dgm:pt>
    <dgm:pt modelId="{1A38953C-12DF-4589-AF19-6D389B0348D7}">
      <dgm:prSet/>
      <dgm:spPr/>
      <dgm:t>
        <a:bodyPr/>
        <a:lstStyle/>
        <a:p>
          <a:r>
            <a:rPr lang="it-CH" i="1" baseline="0"/>
            <a:t>Cerchi</a:t>
          </a:r>
          <a:endParaRPr lang="en-US"/>
        </a:p>
      </dgm:t>
    </dgm:pt>
    <dgm:pt modelId="{3879C3F9-7A95-4D47-BCD7-261340FD97B1}" type="parTrans" cxnId="{C9A5514C-DC12-47BA-9B19-B4E22356F2ED}">
      <dgm:prSet/>
      <dgm:spPr/>
      <dgm:t>
        <a:bodyPr/>
        <a:lstStyle/>
        <a:p>
          <a:endParaRPr lang="en-US"/>
        </a:p>
      </dgm:t>
    </dgm:pt>
    <dgm:pt modelId="{77E89714-83F7-4199-B21D-136800DC0F28}" type="sibTrans" cxnId="{C9A5514C-DC12-47BA-9B19-B4E22356F2ED}">
      <dgm:prSet/>
      <dgm:spPr/>
      <dgm:t>
        <a:bodyPr/>
        <a:lstStyle/>
        <a:p>
          <a:endParaRPr lang="en-US"/>
        </a:p>
      </dgm:t>
    </dgm:pt>
    <dgm:pt modelId="{A4496149-6F8D-465B-94EE-28C3D21DFD2E}">
      <dgm:prSet/>
      <dgm:spPr/>
      <dgm:t>
        <a:bodyPr/>
        <a:lstStyle/>
        <a:p>
          <a:r>
            <a:rPr lang="it-CH" baseline="0"/>
            <a:t>Esportare l’immagine puntinata</a:t>
          </a:r>
          <a:endParaRPr lang="en-US"/>
        </a:p>
      </dgm:t>
    </dgm:pt>
    <dgm:pt modelId="{CC68EB60-4645-49BB-81CC-34A323B60E8C}" type="parTrans" cxnId="{54ACE369-2DD8-43B6-A3E4-E731510E22D5}">
      <dgm:prSet/>
      <dgm:spPr/>
      <dgm:t>
        <a:bodyPr/>
        <a:lstStyle/>
        <a:p>
          <a:endParaRPr lang="en-US"/>
        </a:p>
      </dgm:t>
    </dgm:pt>
    <dgm:pt modelId="{61D95049-ADE4-415E-AC41-A183A06C53EE}" type="sibTrans" cxnId="{54ACE369-2DD8-43B6-A3E4-E731510E22D5}">
      <dgm:prSet/>
      <dgm:spPr/>
      <dgm:t>
        <a:bodyPr/>
        <a:lstStyle/>
        <a:p>
          <a:endParaRPr lang="en-US"/>
        </a:p>
      </dgm:t>
    </dgm:pt>
    <dgm:pt modelId="{A08032A9-1537-45EB-94DC-B79A391C7A3D}">
      <dgm:prSet/>
      <dgm:spPr/>
      <dgm:t>
        <a:bodyPr/>
        <a:lstStyle/>
        <a:p>
          <a:r>
            <a:rPr lang="it-CH" dirty="0"/>
            <a:t>Ridimensionamento</a:t>
          </a:r>
        </a:p>
      </dgm:t>
    </dgm:pt>
    <dgm:pt modelId="{2F459EC0-E6A8-4E64-868A-EEF892C4DEE9}" type="parTrans" cxnId="{F6BC495B-6417-42D0-9293-46DA86781C07}">
      <dgm:prSet/>
      <dgm:spPr/>
      <dgm:t>
        <a:bodyPr/>
        <a:lstStyle/>
        <a:p>
          <a:endParaRPr lang="it-CH"/>
        </a:p>
      </dgm:t>
    </dgm:pt>
    <dgm:pt modelId="{EDC4B7EC-475D-49A0-A9A4-73FA76DEBA97}" type="sibTrans" cxnId="{F6BC495B-6417-42D0-9293-46DA86781C07}">
      <dgm:prSet/>
      <dgm:spPr/>
      <dgm:t>
        <a:bodyPr/>
        <a:lstStyle/>
        <a:p>
          <a:endParaRPr lang="it-CH"/>
        </a:p>
      </dgm:t>
    </dgm:pt>
    <dgm:pt modelId="{A5323426-1AC5-4A93-9849-83B089401EAA}">
      <dgm:prSet/>
      <dgm:spPr/>
      <dgm:t>
        <a:bodyPr/>
        <a:lstStyle/>
        <a:p>
          <a:r>
            <a:rPr lang="it-CH" dirty="0"/>
            <a:t>Eventuale soluzione</a:t>
          </a:r>
        </a:p>
      </dgm:t>
    </dgm:pt>
    <dgm:pt modelId="{F7112779-1521-4E41-8165-E8061B250D35}" type="parTrans" cxnId="{D2B88A91-7F4F-4CA6-9FE2-4C1AAE39B848}">
      <dgm:prSet/>
      <dgm:spPr/>
      <dgm:t>
        <a:bodyPr/>
        <a:lstStyle/>
        <a:p>
          <a:endParaRPr lang="it-CH"/>
        </a:p>
      </dgm:t>
    </dgm:pt>
    <dgm:pt modelId="{9A87A9FE-7A0D-43F7-841E-FE51C390522C}" type="sibTrans" cxnId="{D2B88A91-7F4F-4CA6-9FE2-4C1AAE39B848}">
      <dgm:prSet/>
      <dgm:spPr/>
      <dgm:t>
        <a:bodyPr/>
        <a:lstStyle/>
        <a:p>
          <a:endParaRPr lang="it-CH"/>
        </a:p>
      </dgm:t>
    </dgm:pt>
    <dgm:pt modelId="{7F453A1C-D257-4EDB-9731-8BE857F7EFD0}" type="pres">
      <dgm:prSet presAssocID="{A70F8E5A-9765-4CD0-A536-476FFD54C30D}" presName="Name0" presStyleCnt="0">
        <dgm:presLayoutVars>
          <dgm:dir/>
          <dgm:animLvl val="lvl"/>
          <dgm:resizeHandles val="exact"/>
        </dgm:presLayoutVars>
      </dgm:prSet>
      <dgm:spPr/>
    </dgm:pt>
    <dgm:pt modelId="{B500AF5C-F51F-4E67-B3CB-C891A4DCD684}" type="pres">
      <dgm:prSet presAssocID="{2CE941E5-615C-438E-AF86-57BABAA10280}" presName="composite" presStyleCnt="0"/>
      <dgm:spPr/>
    </dgm:pt>
    <dgm:pt modelId="{F840A001-A8A0-4D84-A66D-E5DE4A656903}" type="pres">
      <dgm:prSet presAssocID="{2CE941E5-615C-438E-AF86-57BABAA1028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5581D65-1EE0-4CCB-A8EB-E8A7E2EE7190}" type="pres">
      <dgm:prSet presAssocID="{2CE941E5-615C-438E-AF86-57BABAA10280}" presName="desTx" presStyleLbl="alignAccFollowNode1" presStyleIdx="0" presStyleCnt="3">
        <dgm:presLayoutVars>
          <dgm:bulletEnabled val="1"/>
        </dgm:presLayoutVars>
      </dgm:prSet>
      <dgm:spPr/>
    </dgm:pt>
    <dgm:pt modelId="{9011D0FF-A594-4E9A-ABDE-2EFE614E967C}" type="pres">
      <dgm:prSet presAssocID="{78BDEE5D-A55C-44DF-995D-6FC6A3673A2F}" presName="space" presStyleCnt="0"/>
      <dgm:spPr/>
    </dgm:pt>
    <dgm:pt modelId="{71189232-A21D-4A02-A8B8-3EC218894368}" type="pres">
      <dgm:prSet presAssocID="{67130C8D-D482-40D1-9B1F-50B4B1B8663B}" presName="composite" presStyleCnt="0"/>
      <dgm:spPr/>
    </dgm:pt>
    <dgm:pt modelId="{803A22D4-57E8-4409-A0CA-A767C3A9CEB9}" type="pres">
      <dgm:prSet presAssocID="{67130C8D-D482-40D1-9B1F-50B4B1B8663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86CA2C1-AD3C-4CD5-9ED6-F94507EBBD63}" type="pres">
      <dgm:prSet presAssocID="{67130C8D-D482-40D1-9B1F-50B4B1B8663B}" presName="desTx" presStyleLbl="alignAccFollowNode1" presStyleIdx="1" presStyleCnt="3">
        <dgm:presLayoutVars>
          <dgm:bulletEnabled val="1"/>
        </dgm:presLayoutVars>
      </dgm:prSet>
      <dgm:spPr/>
    </dgm:pt>
    <dgm:pt modelId="{8539CB8B-9F25-46E1-A707-EDF17FFF37A2}" type="pres">
      <dgm:prSet presAssocID="{6334CB6C-FC53-41D0-BBEA-6E9386A68BB5}" presName="space" presStyleCnt="0"/>
      <dgm:spPr/>
    </dgm:pt>
    <dgm:pt modelId="{9B45AE34-0889-42B6-B82A-68DB6FC15297}" type="pres">
      <dgm:prSet presAssocID="{A4496149-6F8D-465B-94EE-28C3D21DFD2E}" presName="composite" presStyleCnt="0"/>
      <dgm:spPr/>
    </dgm:pt>
    <dgm:pt modelId="{40E0B8DD-D921-478A-BAE4-200FA4A4426A}" type="pres">
      <dgm:prSet presAssocID="{A4496149-6F8D-465B-94EE-28C3D21DFD2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CA2CDFC-7B15-4273-A420-7242A778B715}" type="pres">
      <dgm:prSet presAssocID="{A4496149-6F8D-465B-94EE-28C3D21DFD2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2F3A216-7F1C-47A7-B95D-EAE6A83167C7}" srcId="{A70F8E5A-9765-4CD0-A536-476FFD54C30D}" destId="{67130C8D-D482-40D1-9B1F-50B4B1B8663B}" srcOrd="1" destOrd="0" parTransId="{B656DF6D-33B4-4D91-9747-D40B20927757}" sibTransId="{6334CB6C-FC53-41D0-BBEA-6E9386A68BB5}"/>
    <dgm:cxn modelId="{7098023C-EF28-4B91-ACE6-ACD11D9B8E3F}" type="presOf" srcId="{1D0ACEF0-0AE3-47BC-99AA-3CE94CBB8725}" destId="{886CA2C1-AD3C-4CD5-9ED6-F94507EBBD63}" srcOrd="0" destOrd="0" presId="urn:microsoft.com/office/officeart/2005/8/layout/hList1"/>
    <dgm:cxn modelId="{F6BC495B-6417-42D0-9293-46DA86781C07}" srcId="{2CE941E5-615C-438E-AF86-57BABAA10280}" destId="{A08032A9-1537-45EB-94DC-B79A391C7A3D}" srcOrd="0" destOrd="0" parTransId="{2F459EC0-E6A8-4E64-868A-EEF892C4DEE9}" sibTransId="{EDC4B7EC-475D-49A0-A9A4-73FA76DEBA97}"/>
    <dgm:cxn modelId="{FC010445-8874-48A2-993F-96419F06EDD4}" type="presOf" srcId="{8CB37F46-7F12-40D9-BF10-416FFA91C539}" destId="{886CA2C1-AD3C-4CD5-9ED6-F94507EBBD63}" srcOrd="0" destOrd="2" presId="urn:microsoft.com/office/officeart/2005/8/layout/hList1"/>
    <dgm:cxn modelId="{44DA3965-B52F-4840-A426-676D587B730F}" type="presOf" srcId="{A4496149-6F8D-465B-94EE-28C3D21DFD2E}" destId="{40E0B8DD-D921-478A-BAE4-200FA4A4426A}" srcOrd="0" destOrd="0" presId="urn:microsoft.com/office/officeart/2005/8/layout/hList1"/>
    <dgm:cxn modelId="{211F2869-1BC0-40A9-8E23-DEC8FD250AED}" type="presOf" srcId="{A5323426-1AC5-4A93-9849-83B089401EAA}" destId="{9CA2CDFC-7B15-4273-A420-7242A778B715}" srcOrd="0" destOrd="0" presId="urn:microsoft.com/office/officeart/2005/8/layout/hList1"/>
    <dgm:cxn modelId="{54ACE369-2DD8-43B6-A3E4-E731510E22D5}" srcId="{A70F8E5A-9765-4CD0-A536-476FFD54C30D}" destId="{A4496149-6F8D-465B-94EE-28C3D21DFD2E}" srcOrd="2" destOrd="0" parTransId="{CC68EB60-4645-49BB-81CC-34A323B60E8C}" sibTransId="{61D95049-ADE4-415E-AC41-A183A06C53EE}"/>
    <dgm:cxn modelId="{C9A5514C-DC12-47BA-9B19-B4E22356F2ED}" srcId="{67130C8D-D482-40D1-9B1F-50B4B1B8663B}" destId="{1A38953C-12DF-4589-AF19-6D389B0348D7}" srcOrd="3" destOrd="0" parTransId="{3879C3F9-7A95-4D47-BCD7-261340FD97B1}" sibTransId="{77E89714-83F7-4199-B21D-136800DC0F28}"/>
    <dgm:cxn modelId="{21820D53-85E4-4A5B-BFE2-797803A820A2}" srcId="{67130C8D-D482-40D1-9B1F-50B4B1B8663B}" destId="{8CB37F46-7F12-40D9-BF10-416FFA91C539}" srcOrd="2" destOrd="0" parTransId="{6F03D4C5-CE0A-44C4-B63E-E17453C2FAD9}" sibTransId="{28E522BD-603A-4B73-A37E-4D7FE2948351}"/>
    <dgm:cxn modelId="{1034A57F-AFF3-4148-A28C-63F8779565E6}" srcId="{A70F8E5A-9765-4CD0-A536-476FFD54C30D}" destId="{2CE941E5-615C-438E-AF86-57BABAA10280}" srcOrd="0" destOrd="0" parTransId="{D35E5F25-15E5-486B-B60A-BEA30A5A6F5D}" sibTransId="{78BDEE5D-A55C-44DF-995D-6FC6A3673A2F}"/>
    <dgm:cxn modelId="{D2B88A91-7F4F-4CA6-9FE2-4C1AAE39B848}" srcId="{A4496149-6F8D-465B-94EE-28C3D21DFD2E}" destId="{A5323426-1AC5-4A93-9849-83B089401EAA}" srcOrd="0" destOrd="0" parTransId="{F7112779-1521-4E41-8165-E8061B250D35}" sibTransId="{9A87A9FE-7A0D-43F7-841E-FE51C390522C}"/>
    <dgm:cxn modelId="{19696D94-1D47-4D13-BEE1-B43E72EC8E8B}" type="presOf" srcId="{2CE941E5-615C-438E-AF86-57BABAA10280}" destId="{F840A001-A8A0-4D84-A66D-E5DE4A656903}" srcOrd="0" destOrd="0" presId="urn:microsoft.com/office/officeart/2005/8/layout/hList1"/>
    <dgm:cxn modelId="{14DF70A5-E37B-421E-80F3-426B32822C6F}" type="presOf" srcId="{67130C8D-D482-40D1-9B1F-50B4B1B8663B}" destId="{803A22D4-57E8-4409-A0CA-A767C3A9CEB9}" srcOrd="0" destOrd="0" presId="urn:microsoft.com/office/officeart/2005/8/layout/hList1"/>
    <dgm:cxn modelId="{9B8F30B3-215E-49C4-92E1-7BFC0DE17D9C}" type="presOf" srcId="{A70F8E5A-9765-4CD0-A536-476FFD54C30D}" destId="{7F453A1C-D257-4EDB-9731-8BE857F7EFD0}" srcOrd="0" destOrd="0" presId="urn:microsoft.com/office/officeart/2005/8/layout/hList1"/>
    <dgm:cxn modelId="{581776B4-B35E-4398-AF44-0A66720D3A8F}" srcId="{67130C8D-D482-40D1-9B1F-50B4B1B8663B}" destId="{1D0ACEF0-0AE3-47BC-99AA-3CE94CBB8725}" srcOrd="0" destOrd="0" parTransId="{1DF4B593-A34D-4D57-8E0C-98A9F2F25611}" sibTransId="{FC20239C-47C9-40A2-A39C-A1CBD0DCCC6D}"/>
    <dgm:cxn modelId="{1E68ECB7-5086-4C15-BCA3-0C813BB1D4DF}" type="presOf" srcId="{1F5EF1E3-0BC1-4694-8084-ACA8BF5636F7}" destId="{886CA2C1-AD3C-4CD5-9ED6-F94507EBBD63}" srcOrd="0" destOrd="1" presId="urn:microsoft.com/office/officeart/2005/8/layout/hList1"/>
    <dgm:cxn modelId="{C77474CE-10FC-4D2A-BF11-1BE026352148}" type="presOf" srcId="{1A38953C-12DF-4589-AF19-6D389B0348D7}" destId="{886CA2C1-AD3C-4CD5-9ED6-F94507EBBD63}" srcOrd="0" destOrd="3" presId="urn:microsoft.com/office/officeart/2005/8/layout/hList1"/>
    <dgm:cxn modelId="{569ACEE1-6B5F-4933-A130-EC35652FCE99}" srcId="{67130C8D-D482-40D1-9B1F-50B4B1B8663B}" destId="{1F5EF1E3-0BC1-4694-8084-ACA8BF5636F7}" srcOrd="1" destOrd="0" parTransId="{3E331940-9B76-4C34-B993-A1DA483249D7}" sibTransId="{347F5974-DE0B-4BCE-B297-26601B686C68}"/>
    <dgm:cxn modelId="{5DEA99F6-D8AD-4F7F-9C7A-DDC07FB3A8AF}" type="presOf" srcId="{A08032A9-1537-45EB-94DC-B79A391C7A3D}" destId="{95581D65-1EE0-4CCB-A8EB-E8A7E2EE7190}" srcOrd="0" destOrd="0" presId="urn:microsoft.com/office/officeart/2005/8/layout/hList1"/>
    <dgm:cxn modelId="{B9B1F8BC-587E-425B-9AE4-CD05CDAF1422}" type="presParOf" srcId="{7F453A1C-D257-4EDB-9731-8BE857F7EFD0}" destId="{B500AF5C-F51F-4E67-B3CB-C891A4DCD684}" srcOrd="0" destOrd="0" presId="urn:microsoft.com/office/officeart/2005/8/layout/hList1"/>
    <dgm:cxn modelId="{A5B1D058-5692-4C0C-85C3-87A605EB3355}" type="presParOf" srcId="{B500AF5C-F51F-4E67-B3CB-C891A4DCD684}" destId="{F840A001-A8A0-4D84-A66D-E5DE4A656903}" srcOrd="0" destOrd="0" presId="urn:microsoft.com/office/officeart/2005/8/layout/hList1"/>
    <dgm:cxn modelId="{0EEC754F-FCB0-4357-B682-3ED9904001A9}" type="presParOf" srcId="{B500AF5C-F51F-4E67-B3CB-C891A4DCD684}" destId="{95581D65-1EE0-4CCB-A8EB-E8A7E2EE7190}" srcOrd="1" destOrd="0" presId="urn:microsoft.com/office/officeart/2005/8/layout/hList1"/>
    <dgm:cxn modelId="{6A48270B-7A0C-4E0E-955E-8D9EB65B7872}" type="presParOf" srcId="{7F453A1C-D257-4EDB-9731-8BE857F7EFD0}" destId="{9011D0FF-A594-4E9A-ABDE-2EFE614E967C}" srcOrd="1" destOrd="0" presId="urn:microsoft.com/office/officeart/2005/8/layout/hList1"/>
    <dgm:cxn modelId="{03F01CEA-E946-42FD-86E0-7B04323BC647}" type="presParOf" srcId="{7F453A1C-D257-4EDB-9731-8BE857F7EFD0}" destId="{71189232-A21D-4A02-A8B8-3EC218894368}" srcOrd="2" destOrd="0" presId="urn:microsoft.com/office/officeart/2005/8/layout/hList1"/>
    <dgm:cxn modelId="{8BD60BD8-FE31-4EE9-9E71-15003916E4DC}" type="presParOf" srcId="{71189232-A21D-4A02-A8B8-3EC218894368}" destId="{803A22D4-57E8-4409-A0CA-A767C3A9CEB9}" srcOrd="0" destOrd="0" presId="urn:microsoft.com/office/officeart/2005/8/layout/hList1"/>
    <dgm:cxn modelId="{DDF79707-64F1-4915-9B66-B343427F59FC}" type="presParOf" srcId="{71189232-A21D-4A02-A8B8-3EC218894368}" destId="{886CA2C1-AD3C-4CD5-9ED6-F94507EBBD63}" srcOrd="1" destOrd="0" presId="urn:microsoft.com/office/officeart/2005/8/layout/hList1"/>
    <dgm:cxn modelId="{9962A423-812A-413B-B070-A3476F8F6416}" type="presParOf" srcId="{7F453A1C-D257-4EDB-9731-8BE857F7EFD0}" destId="{8539CB8B-9F25-46E1-A707-EDF17FFF37A2}" srcOrd="3" destOrd="0" presId="urn:microsoft.com/office/officeart/2005/8/layout/hList1"/>
    <dgm:cxn modelId="{5027E990-8B33-430F-8230-6B399BC39BE1}" type="presParOf" srcId="{7F453A1C-D257-4EDB-9731-8BE857F7EFD0}" destId="{9B45AE34-0889-42B6-B82A-68DB6FC15297}" srcOrd="4" destOrd="0" presId="urn:microsoft.com/office/officeart/2005/8/layout/hList1"/>
    <dgm:cxn modelId="{D5E3137B-CFEB-4C4B-ADC7-8DC9C7E9A77C}" type="presParOf" srcId="{9B45AE34-0889-42B6-B82A-68DB6FC15297}" destId="{40E0B8DD-D921-478A-BAE4-200FA4A4426A}" srcOrd="0" destOrd="0" presId="urn:microsoft.com/office/officeart/2005/8/layout/hList1"/>
    <dgm:cxn modelId="{450FE28C-5015-4B4F-BB09-8C1FE4BC0541}" type="presParOf" srcId="{9B45AE34-0889-42B6-B82A-68DB6FC15297}" destId="{9CA2CDFC-7B15-4273-A420-7242A778B71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445207-FF58-4CF3-A190-C75AC3C91DF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764BD24-89FE-4DD4-8360-CD1A0AA7B8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CH" i="1" baseline="0" dirty="0"/>
            <a:t>Allenare la programmazione in </a:t>
          </a:r>
          <a:r>
            <a:rPr lang="it-CH" i="1" baseline="0" dirty="0" err="1"/>
            <a:t>Javascript</a:t>
          </a:r>
          <a:endParaRPr lang="en-US" dirty="0"/>
        </a:p>
      </dgm:t>
    </dgm:pt>
    <dgm:pt modelId="{F8DFD443-1074-4F71-BD72-F73432575EC6}" type="parTrans" cxnId="{AC17E3BF-07AA-48FC-92CD-8ABB87ACA1CA}">
      <dgm:prSet/>
      <dgm:spPr/>
      <dgm:t>
        <a:bodyPr/>
        <a:lstStyle/>
        <a:p>
          <a:endParaRPr lang="en-US"/>
        </a:p>
      </dgm:t>
    </dgm:pt>
    <dgm:pt modelId="{D04F3883-384C-4760-A063-5FFF9CC67A43}" type="sibTrans" cxnId="{AC17E3BF-07AA-48FC-92CD-8ABB87ACA1CA}">
      <dgm:prSet/>
      <dgm:spPr/>
      <dgm:t>
        <a:bodyPr/>
        <a:lstStyle/>
        <a:p>
          <a:endParaRPr lang="en-US"/>
        </a:p>
      </dgm:t>
    </dgm:pt>
    <dgm:pt modelId="{0F5C4CB7-8E85-4041-BCC0-20ED4F5831D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CH" i="1" baseline="0" dirty="0"/>
            <a:t>Imparare ad utilizzare Canvas HTML</a:t>
          </a:r>
          <a:endParaRPr lang="en-US" dirty="0"/>
        </a:p>
      </dgm:t>
    </dgm:pt>
    <dgm:pt modelId="{3960DE34-E7DF-46A5-BD6F-D4BBF45B10A2}" type="parTrans" cxnId="{B84E2DD0-D17D-4B81-9C95-7DE8539B380F}">
      <dgm:prSet/>
      <dgm:spPr/>
      <dgm:t>
        <a:bodyPr/>
        <a:lstStyle/>
        <a:p>
          <a:endParaRPr lang="en-US"/>
        </a:p>
      </dgm:t>
    </dgm:pt>
    <dgm:pt modelId="{3C99065C-A483-4C8B-BA7D-A03F5C398964}" type="sibTrans" cxnId="{B84E2DD0-D17D-4B81-9C95-7DE8539B380F}">
      <dgm:prSet/>
      <dgm:spPr/>
      <dgm:t>
        <a:bodyPr/>
        <a:lstStyle/>
        <a:p>
          <a:endParaRPr lang="en-US"/>
        </a:p>
      </dgm:t>
    </dgm:pt>
    <dgm:pt modelId="{93CC105A-5328-4965-98C3-82D511B4437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CH" i="1" baseline="0"/>
            <a:t>Imparare a gestire un progetto</a:t>
          </a:r>
          <a:endParaRPr lang="en-US"/>
        </a:p>
      </dgm:t>
    </dgm:pt>
    <dgm:pt modelId="{50C5763E-2387-4B95-8ED2-AFE027808F0E}" type="parTrans" cxnId="{81698E09-815C-491D-B905-2966DFAE400D}">
      <dgm:prSet/>
      <dgm:spPr/>
      <dgm:t>
        <a:bodyPr/>
        <a:lstStyle/>
        <a:p>
          <a:endParaRPr lang="en-US"/>
        </a:p>
      </dgm:t>
    </dgm:pt>
    <dgm:pt modelId="{404312C6-8C2C-47FB-A1F2-F696F5B6E08B}" type="sibTrans" cxnId="{81698E09-815C-491D-B905-2966DFAE400D}">
      <dgm:prSet/>
      <dgm:spPr/>
      <dgm:t>
        <a:bodyPr/>
        <a:lstStyle/>
        <a:p>
          <a:endParaRPr lang="en-US"/>
        </a:p>
      </dgm:t>
    </dgm:pt>
    <dgm:pt modelId="{BCEAB0C6-0D3D-4008-BA9E-B70563DDFA70}" type="pres">
      <dgm:prSet presAssocID="{36445207-FF58-4CF3-A190-C75AC3C91DFB}" presName="root" presStyleCnt="0">
        <dgm:presLayoutVars>
          <dgm:dir/>
          <dgm:resizeHandles val="exact"/>
        </dgm:presLayoutVars>
      </dgm:prSet>
      <dgm:spPr/>
    </dgm:pt>
    <dgm:pt modelId="{2B336B9E-E708-4B5D-9C2D-28D17BE358CD}" type="pres">
      <dgm:prSet presAssocID="{3764BD24-89FE-4DD4-8360-CD1A0AA7B8BB}" presName="compNode" presStyleCnt="0"/>
      <dgm:spPr/>
    </dgm:pt>
    <dgm:pt modelId="{F52EF8E9-06B0-4C83-8EFE-A473F136DA33}" type="pres">
      <dgm:prSet presAssocID="{3764BD24-89FE-4DD4-8360-CD1A0AA7B8BB}" presName="iconBgRect" presStyleLbl="bgShp" presStyleIdx="0" presStyleCnt="3"/>
      <dgm:spPr/>
    </dgm:pt>
    <dgm:pt modelId="{C3DEB4AE-2487-4D27-9DD0-D4189FE9923F}" type="pres">
      <dgm:prSet presAssocID="{3764BD24-89FE-4DD4-8360-CD1A0AA7B8B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6396240-8704-415C-A701-20D6A840DBAA}" type="pres">
      <dgm:prSet presAssocID="{3764BD24-89FE-4DD4-8360-CD1A0AA7B8BB}" presName="spaceRect" presStyleCnt="0"/>
      <dgm:spPr/>
    </dgm:pt>
    <dgm:pt modelId="{391C6367-B8E8-4381-8F57-4535930DDD2C}" type="pres">
      <dgm:prSet presAssocID="{3764BD24-89FE-4DD4-8360-CD1A0AA7B8BB}" presName="textRect" presStyleLbl="revTx" presStyleIdx="0" presStyleCnt="3">
        <dgm:presLayoutVars>
          <dgm:chMax val="1"/>
          <dgm:chPref val="1"/>
        </dgm:presLayoutVars>
      </dgm:prSet>
      <dgm:spPr/>
    </dgm:pt>
    <dgm:pt modelId="{CA9A679F-A195-4576-899C-D1144AFC1538}" type="pres">
      <dgm:prSet presAssocID="{D04F3883-384C-4760-A063-5FFF9CC67A43}" presName="sibTrans" presStyleCnt="0"/>
      <dgm:spPr/>
    </dgm:pt>
    <dgm:pt modelId="{508E6763-9353-4223-9994-D60B9AD4F20A}" type="pres">
      <dgm:prSet presAssocID="{0F5C4CB7-8E85-4041-BCC0-20ED4F5831D2}" presName="compNode" presStyleCnt="0"/>
      <dgm:spPr/>
    </dgm:pt>
    <dgm:pt modelId="{95E059FF-A394-49B2-9E44-D4B2E7A5A292}" type="pres">
      <dgm:prSet presAssocID="{0F5C4CB7-8E85-4041-BCC0-20ED4F5831D2}" presName="iconBgRect" presStyleLbl="bgShp" presStyleIdx="1" presStyleCnt="3"/>
      <dgm:spPr/>
    </dgm:pt>
    <dgm:pt modelId="{79D8319B-7326-47AA-A42B-B9F112BF97CA}" type="pres">
      <dgm:prSet presAssocID="{0F5C4CB7-8E85-4041-BCC0-20ED4F5831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gua per formazione da remoto con riempimento a tinta unita"/>
        </a:ext>
      </dgm:extLst>
    </dgm:pt>
    <dgm:pt modelId="{0E855417-09B8-4E4F-911A-6FFE3569E111}" type="pres">
      <dgm:prSet presAssocID="{0F5C4CB7-8E85-4041-BCC0-20ED4F5831D2}" presName="spaceRect" presStyleCnt="0"/>
      <dgm:spPr/>
    </dgm:pt>
    <dgm:pt modelId="{233DFAF7-8BD8-4AEE-85A3-69B0E5003501}" type="pres">
      <dgm:prSet presAssocID="{0F5C4CB7-8E85-4041-BCC0-20ED4F5831D2}" presName="textRect" presStyleLbl="revTx" presStyleIdx="1" presStyleCnt="3">
        <dgm:presLayoutVars>
          <dgm:chMax val="1"/>
          <dgm:chPref val="1"/>
        </dgm:presLayoutVars>
      </dgm:prSet>
      <dgm:spPr/>
    </dgm:pt>
    <dgm:pt modelId="{5A43E020-9FBE-4DBE-A24B-4CA45CE94941}" type="pres">
      <dgm:prSet presAssocID="{3C99065C-A483-4C8B-BA7D-A03F5C398964}" presName="sibTrans" presStyleCnt="0"/>
      <dgm:spPr/>
    </dgm:pt>
    <dgm:pt modelId="{4974E31D-F453-4FD7-91BB-D2B58471C99E}" type="pres">
      <dgm:prSet presAssocID="{93CC105A-5328-4965-98C3-82D511B44375}" presName="compNode" presStyleCnt="0"/>
      <dgm:spPr/>
    </dgm:pt>
    <dgm:pt modelId="{39B3C996-82C2-450B-9B7B-8E1CDAEEC78E}" type="pres">
      <dgm:prSet presAssocID="{93CC105A-5328-4965-98C3-82D511B44375}" presName="iconBgRect" presStyleLbl="bgShp" presStyleIdx="2" presStyleCnt="3"/>
      <dgm:spPr/>
    </dgm:pt>
    <dgm:pt modelId="{606F80E9-859E-490F-9520-CD8A6272CC72}" type="pres">
      <dgm:prSet presAssocID="{93CC105A-5328-4965-98C3-82D511B443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etto con riempimento a tinta unita"/>
        </a:ext>
      </dgm:extLst>
    </dgm:pt>
    <dgm:pt modelId="{730F5800-90F0-4727-8363-0FFFDC0472E0}" type="pres">
      <dgm:prSet presAssocID="{93CC105A-5328-4965-98C3-82D511B44375}" presName="spaceRect" presStyleCnt="0"/>
      <dgm:spPr/>
    </dgm:pt>
    <dgm:pt modelId="{E51CA3EB-054B-4AA8-BF1F-20474DBF425B}" type="pres">
      <dgm:prSet presAssocID="{93CC105A-5328-4965-98C3-82D511B4437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1698E09-815C-491D-B905-2966DFAE400D}" srcId="{36445207-FF58-4CF3-A190-C75AC3C91DFB}" destId="{93CC105A-5328-4965-98C3-82D511B44375}" srcOrd="2" destOrd="0" parTransId="{50C5763E-2387-4B95-8ED2-AFE027808F0E}" sibTransId="{404312C6-8C2C-47FB-A1F2-F696F5B6E08B}"/>
    <dgm:cxn modelId="{155F4E76-B553-4D87-A45A-701563DCB234}" type="presOf" srcId="{93CC105A-5328-4965-98C3-82D511B44375}" destId="{E51CA3EB-054B-4AA8-BF1F-20474DBF425B}" srcOrd="0" destOrd="0" presId="urn:microsoft.com/office/officeart/2018/5/layout/IconCircleLabelList"/>
    <dgm:cxn modelId="{D85F9F7A-9E2F-4BA6-B303-9AE1875E6B29}" type="presOf" srcId="{0F5C4CB7-8E85-4041-BCC0-20ED4F5831D2}" destId="{233DFAF7-8BD8-4AEE-85A3-69B0E5003501}" srcOrd="0" destOrd="0" presId="urn:microsoft.com/office/officeart/2018/5/layout/IconCircleLabelList"/>
    <dgm:cxn modelId="{BD87F65A-35D1-4101-ABB1-C15B24B0F71E}" type="presOf" srcId="{36445207-FF58-4CF3-A190-C75AC3C91DFB}" destId="{BCEAB0C6-0D3D-4008-BA9E-B70563DDFA70}" srcOrd="0" destOrd="0" presId="urn:microsoft.com/office/officeart/2018/5/layout/IconCircleLabelList"/>
    <dgm:cxn modelId="{8CAA1AA7-6B65-4B5C-A8F4-B0354751E503}" type="presOf" srcId="{3764BD24-89FE-4DD4-8360-CD1A0AA7B8BB}" destId="{391C6367-B8E8-4381-8F57-4535930DDD2C}" srcOrd="0" destOrd="0" presId="urn:microsoft.com/office/officeart/2018/5/layout/IconCircleLabelList"/>
    <dgm:cxn modelId="{AC17E3BF-07AA-48FC-92CD-8ABB87ACA1CA}" srcId="{36445207-FF58-4CF3-A190-C75AC3C91DFB}" destId="{3764BD24-89FE-4DD4-8360-CD1A0AA7B8BB}" srcOrd="0" destOrd="0" parTransId="{F8DFD443-1074-4F71-BD72-F73432575EC6}" sibTransId="{D04F3883-384C-4760-A063-5FFF9CC67A43}"/>
    <dgm:cxn modelId="{B84E2DD0-D17D-4B81-9C95-7DE8539B380F}" srcId="{36445207-FF58-4CF3-A190-C75AC3C91DFB}" destId="{0F5C4CB7-8E85-4041-BCC0-20ED4F5831D2}" srcOrd="1" destOrd="0" parTransId="{3960DE34-E7DF-46A5-BD6F-D4BBF45B10A2}" sibTransId="{3C99065C-A483-4C8B-BA7D-A03F5C398964}"/>
    <dgm:cxn modelId="{AF55B8FA-BF52-4BE4-B492-F50D2B908CE4}" type="presParOf" srcId="{BCEAB0C6-0D3D-4008-BA9E-B70563DDFA70}" destId="{2B336B9E-E708-4B5D-9C2D-28D17BE358CD}" srcOrd="0" destOrd="0" presId="urn:microsoft.com/office/officeart/2018/5/layout/IconCircleLabelList"/>
    <dgm:cxn modelId="{62B57835-01CE-4353-B96D-1FFD5324A759}" type="presParOf" srcId="{2B336B9E-E708-4B5D-9C2D-28D17BE358CD}" destId="{F52EF8E9-06B0-4C83-8EFE-A473F136DA33}" srcOrd="0" destOrd="0" presId="urn:microsoft.com/office/officeart/2018/5/layout/IconCircleLabelList"/>
    <dgm:cxn modelId="{08BC6CAA-6699-461C-A0AE-328F73072326}" type="presParOf" srcId="{2B336B9E-E708-4B5D-9C2D-28D17BE358CD}" destId="{C3DEB4AE-2487-4D27-9DD0-D4189FE9923F}" srcOrd="1" destOrd="0" presId="urn:microsoft.com/office/officeart/2018/5/layout/IconCircleLabelList"/>
    <dgm:cxn modelId="{5D14D198-61A3-40CA-9EF4-C725C5EBBC9B}" type="presParOf" srcId="{2B336B9E-E708-4B5D-9C2D-28D17BE358CD}" destId="{36396240-8704-415C-A701-20D6A840DBAA}" srcOrd="2" destOrd="0" presId="urn:microsoft.com/office/officeart/2018/5/layout/IconCircleLabelList"/>
    <dgm:cxn modelId="{E9346460-7670-4000-9B9C-A282C4612074}" type="presParOf" srcId="{2B336B9E-E708-4B5D-9C2D-28D17BE358CD}" destId="{391C6367-B8E8-4381-8F57-4535930DDD2C}" srcOrd="3" destOrd="0" presId="urn:microsoft.com/office/officeart/2018/5/layout/IconCircleLabelList"/>
    <dgm:cxn modelId="{B8FF8C2A-D639-4A05-92BC-E4D39DBA9257}" type="presParOf" srcId="{BCEAB0C6-0D3D-4008-BA9E-B70563DDFA70}" destId="{CA9A679F-A195-4576-899C-D1144AFC1538}" srcOrd="1" destOrd="0" presId="urn:microsoft.com/office/officeart/2018/5/layout/IconCircleLabelList"/>
    <dgm:cxn modelId="{078DC879-05CD-4353-9678-2A2D6F77D328}" type="presParOf" srcId="{BCEAB0C6-0D3D-4008-BA9E-B70563DDFA70}" destId="{508E6763-9353-4223-9994-D60B9AD4F20A}" srcOrd="2" destOrd="0" presId="urn:microsoft.com/office/officeart/2018/5/layout/IconCircleLabelList"/>
    <dgm:cxn modelId="{A048AF30-08CE-4080-B233-E7B626B127D9}" type="presParOf" srcId="{508E6763-9353-4223-9994-D60B9AD4F20A}" destId="{95E059FF-A394-49B2-9E44-D4B2E7A5A292}" srcOrd="0" destOrd="0" presId="urn:microsoft.com/office/officeart/2018/5/layout/IconCircleLabelList"/>
    <dgm:cxn modelId="{55669D6D-0B55-4440-897B-7FE3EA6EC6EB}" type="presParOf" srcId="{508E6763-9353-4223-9994-D60B9AD4F20A}" destId="{79D8319B-7326-47AA-A42B-B9F112BF97CA}" srcOrd="1" destOrd="0" presId="urn:microsoft.com/office/officeart/2018/5/layout/IconCircleLabelList"/>
    <dgm:cxn modelId="{005B2A28-94E5-4150-AC37-BC8586FC78E7}" type="presParOf" srcId="{508E6763-9353-4223-9994-D60B9AD4F20A}" destId="{0E855417-09B8-4E4F-911A-6FFE3569E111}" srcOrd="2" destOrd="0" presId="urn:microsoft.com/office/officeart/2018/5/layout/IconCircleLabelList"/>
    <dgm:cxn modelId="{28C38685-8A3A-46C6-B33B-C60EEBE6A2FB}" type="presParOf" srcId="{508E6763-9353-4223-9994-D60B9AD4F20A}" destId="{233DFAF7-8BD8-4AEE-85A3-69B0E5003501}" srcOrd="3" destOrd="0" presId="urn:microsoft.com/office/officeart/2018/5/layout/IconCircleLabelList"/>
    <dgm:cxn modelId="{4FA8DC6D-CA2E-4770-A54B-FBF89B771C11}" type="presParOf" srcId="{BCEAB0C6-0D3D-4008-BA9E-B70563DDFA70}" destId="{5A43E020-9FBE-4DBE-A24B-4CA45CE94941}" srcOrd="3" destOrd="0" presId="urn:microsoft.com/office/officeart/2018/5/layout/IconCircleLabelList"/>
    <dgm:cxn modelId="{1D54DB3D-9AE8-4F4C-AB3D-D04B5FA9B893}" type="presParOf" srcId="{BCEAB0C6-0D3D-4008-BA9E-B70563DDFA70}" destId="{4974E31D-F453-4FD7-91BB-D2B58471C99E}" srcOrd="4" destOrd="0" presId="urn:microsoft.com/office/officeart/2018/5/layout/IconCircleLabelList"/>
    <dgm:cxn modelId="{DD054244-F6DF-445E-B579-29663C03A0DF}" type="presParOf" srcId="{4974E31D-F453-4FD7-91BB-D2B58471C99E}" destId="{39B3C996-82C2-450B-9B7B-8E1CDAEEC78E}" srcOrd="0" destOrd="0" presId="urn:microsoft.com/office/officeart/2018/5/layout/IconCircleLabelList"/>
    <dgm:cxn modelId="{0E0CE4D7-8FF1-488C-87AE-0AD91B5E7A0D}" type="presParOf" srcId="{4974E31D-F453-4FD7-91BB-D2B58471C99E}" destId="{606F80E9-859E-490F-9520-CD8A6272CC72}" srcOrd="1" destOrd="0" presId="urn:microsoft.com/office/officeart/2018/5/layout/IconCircleLabelList"/>
    <dgm:cxn modelId="{CEB4F3B9-DEC0-4220-9848-84D38F387FC2}" type="presParOf" srcId="{4974E31D-F453-4FD7-91BB-D2B58471C99E}" destId="{730F5800-90F0-4727-8363-0FFFDC0472E0}" srcOrd="2" destOrd="0" presId="urn:microsoft.com/office/officeart/2018/5/layout/IconCircleLabelList"/>
    <dgm:cxn modelId="{741CF3D1-4309-47EA-AFEA-577F7F90D7E8}" type="presParOf" srcId="{4974E31D-F453-4FD7-91BB-D2B58471C99E}" destId="{E51CA3EB-054B-4AA8-BF1F-20474DBF425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0592A9-E246-4229-979C-5CE993614EC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2B5F17D-6CAF-414B-B4E3-E56BF50D5DCF}">
      <dgm:prSet/>
      <dgm:spPr>
        <a:ln>
          <a:noFill/>
        </a:ln>
      </dgm:spPr>
      <dgm:t>
        <a:bodyPr/>
        <a:lstStyle/>
        <a:p>
          <a:r>
            <a:rPr lang="it-CH" baseline="0"/>
            <a:t>Mappatura automatica</a:t>
          </a:r>
          <a:endParaRPr lang="en-US"/>
        </a:p>
      </dgm:t>
    </dgm:pt>
    <dgm:pt modelId="{BCEB5889-9446-482C-B925-901D3F0A3F7F}" type="parTrans" cxnId="{BA1966BA-CB9B-49FA-B336-650245E696C6}">
      <dgm:prSet/>
      <dgm:spPr/>
      <dgm:t>
        <a:bodyPr/>
        <a:lstStyle/>
        <a:p>
          <a:endParaRPr lang="en-US"/>
        </a:p>
      </dgm:t>
    </dgm:pt>
    <dgm:pt modelId="{4E38FB89-B869-4AC8-A0B1-C7217F7013A8}" type="sibTrans" cxnId="{BA1966BA-CB9B-49FA-B336-650245E696C6}">
      <dgm:prSet/>
      <dgm:spPr/>
      <dgm:t>
        <a:bodyPr/>
        <a:lstStyle/>
        <a:p>
          <a:endParaRPr lang="en-US"/>
        </a:p>
      </dgm:t>
    </dgm:pt>
    <dgm:pt modelId="{339A0957-9C6E-4BB5-B313-469D827F477E}">
      <dgm:prSet/>
      <dgm:spPr>
        <a:ln>
          <a:noFill/>
        </a:ln>
      </dgm:spPr>
      <dgm:t>
        <a:bodyPr/>
        <a:lstStyle/>
        <a:p>
          <a:r>
            <a:rPr lang="it-CH" baseline="0" dirty="0"/>
            <a:t>Aggiungere nuovi strumenti di lavoro</a:t>
          </a:r>
          <a:endParaRPr lang="en-US" dirty="0"/>
        </a:p>
      </dgm:t>
    </dgm:pt>
    <dgm:pt modelId="{1BEE6F80-9A13-47AA-8A9F-B874928FCD21}" type="parTrans" cxnId="{2AB2AD9C-C9CF-4832-99F8-84FEE8AA1025}">
      <dgm:prSet/>
      <dgm:spPr/>
      <dgm:t>
        <a:bodyPr/>
        <a:lstStyle/>
        <a:p>
          <a:endParaRPr lang="en-US"/>
        </a:p>
      </dgm:t>
    </dgm:pt>
    <dgm:pt modelId="{0F6F0D94-F033-4E86-8B07-049DEAAC655E}" type="sibTrans" cxnId="{2AB2AD9C-C9CF-4832-99F8-84FEE8AA1025}">
      <dgm:prSet/>
      <dgm:spPr/>
      <dgm:t>
        <a:bodyPr/>
        <a:lstStyle/>
        <a:p>
          <a:endParaRPr lang="en-US"/>
        </a:p>
      </dgm:t>
    </dgm:pt>
    <dgm:pt modelId="{D27B158C-99C6-4283-A30A-67060870D704}">
      <dgm:prSet/>
      <dgm:spPr>
        <a:ln>
          <a:noFill/>
        </a:ln>
      </dgm:spPr>
      <dgm:t>
        <a:bodyPr/>
        <a:lstStyle/>
        <a:p>
          <a:r>
            <a:rPr lang="it-CH" baseline="0" dirty="0"/>
            <a:t>Creazione pagina log-in</a:t>
          </a:r>
          <a:endParaRPr lang="en-US" dirty="0"/>
        </a:p>
      </dgm:t>
    </dgm:pt>
    <dgm:pt modelId="{8608986B-059F-4512-8DEA-FA4A03BBCDA0}" type="parTrans" cxnId="{E25BC330-B2BC-4F83-8C0E-FD6A7269776E}">
      <dgm:prSet/>
      <dgm:spPr/>
      <dgm:t>
        <a:bodyPr/>
        <a:lstStyle/>
        <a:p>
          <a:endParaRPr lang="en-US"/>
        </a:p>
      </dgm:t>
    </dgm:pt>
    <dgm:pt modelId="{57E6FA2F-3A4C-40E3-88E2-2CF9B268B80D}" type="sibTrans" cxnId="{E25BC330-B2BC-4F83-8C0E-FD6A7269776E}">
      <dgm:prSet/>
      <dgm:spPr/>
      <dgm:t>
        <a:bodyPr/>
        <a:lstStyle/>
        <a:p>
          <a:endParaRPr lang="en-US"/>
        </a:p>
      </dgm:t>
    </dgm:pt>
    <dgm:pt modelId="{15D828C0-6477-4505-AF25-5AAC1C0A0435}">
      <dgm:prSet/>
      <dgm:spPr>
        <a:ln>
          <a:noFill/>
        </a:ln>
      </dgm:spPr>
      <dgm:t>
        <a:bodyPr/>
        <a:lstStyle/>
        <a:p>
          <a:r>
            <a:rPr lang="it-CH" noProof="0" dirty="0"/>
            <a:t>Aggiungere Salvataggio in Browser</a:t>
          </a:r>
        </a:p>
      </dgm:t>
    </dgm:pt>
    <dgm:pt modelId="{2230C91F-1871-4C55-A398-110D220A23B9}" type="parTrans" cxnId="{463FA276-F97C-45CB-A3FD-50E15CDB5B85}">
      <dgm:prSet/>
      <dgm:spPr/>
      <dgm:t>
        <a:bodyPr/>
        <a:lstStyle/>
        <a:p>
          <a:endParaRPr lang="en-US"/>
        </a:p>
      </dgm:t>
    </dgm:pt>
    <dgm:pt modelId="{9742CC0F-9BCF-4AA0-B1A9-0AFEDBC20282}" type="sibTrans" cxnId="{463FA276-F97C-45CB-A3FD-50E15CDB5B85}">
      <dgm:prSet/>
      <dgm:spPr/>
      <dgm:t>
        <a:bodyPr/>
        <a:lstStyle/>
        <a:p>
          <a:endParaRPr lang="en-US"/>
        </a:p>
      </dgm:t>
    </dgm:pt>
    <dgm:pt modelId="{2256A784-3524-426F-82B9-78BAE8EA0E43}">
      <dgm:prSet/>
      <dgm:spPr>
        <a:ln>
          <a:noFill/>
        </a:ln>
      </dgm:spPr>
      <dgm:t>
        <a:bodyPr/>
        <a:lstStyle/>
        <a:p>
          <a:r>
            <a:rPr lang="it-IT" baseline="0"/>
            <a:t>Risoluzione di possibili bug</a:t>
          </a:r>
          <a:endParaRPr lang="en-US"/>
        </a:p>
      </dgm:t>
    </dgm:pt>
    <dgm:pt modelId="{14F2C16C-E6EF-4ED3-89C1-6D530FD427C2}" type="parTrans" cxnId="{512D7B97-4EB9-4B4F-BEE5-C9B732D815F8}">
      <dgm:prSet/>
      <dgm:spPr/>
      <dgm:t>
        <a:bodyPr/>
        <a:lstStyle/>
        <a:p>
          <a:endParaRPr lang="en-US"/>
        </a:p>
      </dgm:t>
    </dgm:pt>
    <dgm:pt modelId="{81CD2298-EAA1-4B7B-A9B8-F7619EA11B80}" type="sibTrans" cxnId="{512D7B97-4EB9-4B4F-BEE5-C9B732D815F8}">
      <dgm:prSet/>
      <dgm:spPr/>
      <dgm:t>
        <a:bodyPr/>
        <a:lstStyle/>
        <a:p>
          <a:endParaRPr lang="en-US"/>
        </a:p>
      </dgm:t>
    </dgm:pt>
    <dgm:pt modelId="{6A1223C7-555D-4207-99F2-D8BB3EF4C091}" type="pres">
      <dgm:prSet presAssocID="{1B0592A9-E246-4229-979C-5CE993614ECE}" presName="diagram" presStyleCnt="0">
        <dgm:presLayoutVars>
          <dgm:dir/>
          <dgm:resizeHandles val="exact"/>
        </dgm:presLayoutVars>
      </dgm:prSet>
      <dgm:spPr/>
    </dgm:pt>
    <dgm:pt modelId="{7E729208-CB0C-467D-B1B7-75173A671C98}" type="pres">
      <dgm:prSet presAssocID="{D2B5F17D-6CAF-414B-B4E3-E56BF50D5DCF}" presName="node" presStyleLbl="node1" presStyleIdx="0" presStyleCnt="5">
        <dgm:presLayoutVars>
          <dgm:bulletEnabled val="1"/>
        </dgm:presLayoutVars>
      </dgm:prSet>
      <dgm:spPr/>
    </dgm:pt>
    <dgm:pt modelId="{8367FD2B-168E-43C2-8079-4C00CBA19E36}" type="pres">
      <dgm:prSet presAssocID="{4E38FB89-B869-4AC8-A0B1-C7217F7013A8}" presName="sibTrans" presStyleCnt="0"/>
      <dgm:spPr/>
    </dgm:pt>
    <dgm:pt modelId="{61C212EE-94DB-49FE-B247-E872B40FFFB9}" type="pres">
      <dgm:prSet presAssocID="{339A0957-9C6E-4BB5-B313-469D827F477E}" presName="node" presStyleLbl="node1" presStyleIdx="1" presStyleCnt="5">
        <dgm:presLayoutVars>
          <dgm:bulletEnabled val="1"/>
        </dgm:presLayoutVars>
      </dgm:prSet>
      <dgm:spPr/>
    </dgm:pt>
    <dgm:pt modelId="{095FDDA5-C8DA-4418-84B4-408D73A0D456}" type="pres">
      <dgm:prSet presAssocID="{0F6F0D94-F033-4E86-8B07-049DEAAC655E}" presName="sibTrans" presStyleCnt="0"/>
      <dgm:spPr/>
    </dgm:pt>
    <dgm:pt modelId="{1D15C211-89E6-4128-B65E-7D89F695C83F}" type="pres">
      <dgm:prSet presAssocID="{D27B158C-99C6-4283-A30A-67060870D704}" presName="node" presStyleLbl="node1" presStyleIdx="2" presStyleCnt="5">
        <dgm:presLayoutVars>
          <dgm:bulletEnabled val="1"/>
        </dgm:presLayoutVars>
      </dgm:prSet>
      <dgm:spPr/>
    </dgm:pt>
    <dgm:pt modelId="{1ADDF2D8-22D6-46FE-B1FA-342A3D18B335}" type="pres">
      <dgm:prSet presAssocID="{57E6FA2F-3A4C-40E3-88E2-2CF9B268B80D}" presName="sibTrans" presStyleCnt="0"/>
      <dgm:spPr/>
    </dgm:pt>
    <dgm:pt modelId="{7D28E320-7316-4655-8FED-39542C1BB5E4}" type="pres">
      <dgm:prSet presAssocID="{15D828C0-6477-4505-AF25-5AAC1C0A0435}" presName="node" presStyleLbl="node1" presStyleIdx="3" presStyleCnt="5">
        <dgm:presLayoutVars>
          <dgm:bulletEnabled val="1"/>
        </dgm:presLayoutVars>
      </dgm:prSet>
      <dgm:spPr/>
    </dgm:pt>
    <dgm:pt modelId="{4B65FF1E-A84B-4C04-AE7D-6DF911352DA1}" type="pres">
      <dgm:prSet presAssocID="{9742CC0F-9BCF-4AA0-B1A9-0AFEDBC20282}" presName="sibTrans" presStyleCnt="0"/>
      <dgm:spPr/>
    </dgm:pt>
    <dgm:pt modelId="{3BDB3EB9-8A42-4012-9D7B-7F40F3905445}" type="pres">
      <dgm:prSet presAssocID="{2256A784-3524-426F-82B9-78BAE8EA0E43}" presName="node" presStyleLbl="node1" presStyleIdx="4" presStyleCnt="5">
        <dgm:presLayoutVars>
          <dgm:bulletEnabled val="1"/>
        </dgm:presLayoutVars>
      </dgm:prSet>
      <dgm:spPr/>
    </dgm:pt>
  </dgm:ptLst>
  <dgm:cxnLst>
    <dgm:cxn modelId="{49ABE909-8BD5-4C48-B4C1-EA961489E6CC}" type="presOf" srcId="{339A0957-9C6E-4BB5-B313-469D827F477E}" destId="{61C212EE-94DB-49FE-B247-E872B40FFFB9}" srcOrd="0" destOrd="0" presId="urn:microsoft.com/office/officeart/2005/8/layout/default"/>
    <dgm:cxn modelId="{E25BC330-B2BC-4F83-8C0E-FD6A7269776E}" srcId="{1B0592A9-E246-4229-979C-5CE993614ECE}" destId="{D27B158C-99C6-4283-A30A-67060870D704}" srcOrd="2" destOrd="0" parTransId="{8608986B-059F-4512-8DEA-FA4A03BBCDA0}" sibTransId="{57E6FA2F-3A4C-40E3-88E2-2CF9B268B80D}"/>
    <dgm:cxn modelId="{41C10B48-A677-42B4-B506-1584017F9D07}" type="presOf" srcId="{15D828C0-6477-4505-AF25-5AAC1C0A0435}" destId="{7D28E320-7316-4655-8FED-39542C1BB5E4}" srcOrd="0" destOrd="0" presId="urn:microsoft.com/office/officeart/2005/8/layout/default"/>
    <dgm:cxn modelId="{463FA276-F97C-45CB-A3FD-50E15CDB5B85}" srcId="{1B0592A9-E246-4229-979C-5CE993614ECE}" destId="{15D828C0-6477-4505-AF25-5AAC1C0A0435}" srcOrd="3" destOrd="0" parTransId="{2230C91F-1871-4C55-A398-110D220A23B9}" sibTransId="{9742CC0F-9BCF-4AA0-B1A9-0AFEDBC20282}"/>
    <dgm:cxn modelId="{512D7B97-4EB9-4B4F-BEE5-C9B732D815F8}" srcId="{1B0592A9-E246-4229-979C-5CE993614ECE}" destId="{2256A784-3524-426F-82B9-78BAE8EA0E43}" srcOrd="4" destOrd="0" parTransId="{14F2C16C-E6EF-4ED3-89C1-6D530FD427C2}" sibTransId="{81CD2298-EAA1-4B7B-A9B8-F7619EA11B80}"/>
    <dgm:cxn modelId="{2AB2AD9C-C9CF-4832-99F8-84FEE8AA1025}" srcId="{1B0592A9-E246-4229-979C-5CE993614ECE}" destId="{339A0957-9C6E-4BB5-B313-469D827F477E}" srcOrd="1" destOrd="0" parTransId="{1BEE6F80-9A13-47AA-8A9F-B874928FCD21}" sibTransId="{0F6F0D94-F033-4E86-8B07-049DEAAC655E}"/>
    <dgm:cxn modelId="{72252EA9-39E5-4812-AA15-0E36D9B2D6C1}" type="presOf" srcId="{D27B158C-99C6-4283-A30A-67060870D704}" destId="{1D15C211-89E6-4128-B65E-7D89F695C83F}" srcOrd="0" destOrd="0" presId="urn:microsoft.com/office/officeart/2005/8/layout/default"/>
    <dgm:cxn modelId="{9648BAAC-039E-46E0-A6D7-68D64ED340CA}" type="presOf" srcId="{D2B5F17D-6CAF-414B-B4E3-E56BF50D5DCF}" destId="{7E729208-CB0C-467D-B1B7-75173A671C98}" srcOrd="0" destOrd="0" presId="urn:microsoft.com/office/officeart/2005/8/layout/default"/>
    <dgm:cxn modelId="{BA1966BA-CB9B-49FA-B336-650245E696C6}" srcId="{1B0592A9-E246-4229-979C-5CE993614ECE}" destId="{D2B5F17D-6CAF-414B-B4E3-E56BF50D5DCF}" srcOrd="0" destOrd="0" parTransId="{BCEB5889-9446-482C-B925-901D3F0A3F7F}" sibTransId="{4E38FB89-B869-4AC8-A0B1-C7217F7013A8}"/>
    <dgm:cxn modelId="{F264BFDD-B7D1-4C43-9C9A-DDD0DAB7CD27}" type="presOf" srcId="{2256A784-3524-426F-82B9-78BAE8EA0E43}" destId="{3BDB3EB9-8A42-4012-9D7B-7F40F3905445}" srcOrd="0" destOrd="0" presId="urn:microsoft.com/office/officeart/2005/8/layout/default"/>
    <dgm:cxn modelId="{AA71F2E0-8496-498E-85D2-8596353E88EA}" type="presOf" srcId="{1B0592A9-E246-4229-979C-5CE993614ECE}" destId="{6A1223C7-555D-4207-99F2-D8BB3EF4C091}" srcOrd="0" destOrd="0" presId="urn:microsoft.com/office/officeart/2005/8/layout/default"/>
    <dgm:cxn modelId="{EBFDDFE0-18B9-493C-8EB6-07F6648F5B55}" type="presParOf" srcId="{6A1223C7-555D-4207-99F2-D8BB3EF4C091}" destId="{7E729208-CB0C-467D-B1B7-75173A671C98}" srcOrd="0" destOrd="0" presId="urn:microsoft.com/office/officeart/2005/8/layout/default"/>
    <dgm:cxn modelId="{F8B0D199-BB58-499C-A37B-6BED935A71F0}" type="presParOf" srcId="{6A1223C7-555D-4207-99F2-D8BB3EF4C091}" destId="{8367FD2B-168E-43C2-8079-4C00CBA19E36}" srcOrd="1" destOrd="0" presId="urn:microsoft.com/office/officeart/2005/8/layout/default"/>
    <dgm:cxn modelId="{543DFFC9-198D-41EF-AFC8-C4862D30C459}" type="presParOf" srcId="{6A1223C7-555D-4207-99F2-D8BB3EF4C091}" destId="{61C212EE-94DB-49FE-B247-E872B40FFFB9}" srcOrd="2" destOrd="0" presId="urn:microsoft.com/office/officeart/2005/8/layout/default"/>
    <dgm:cxn modelId="{4F606B66-9F92-469C-BD58-C49D211F3380}" type="presParOf" srcId="{6A1223C7-555D-4207-99F2-D8BB3EF4C091}" destId="{095FDDA5-C8DA-4418-84B4-408D73A0D456}" srcOrd="3" destOrd="0" presId="urn:microsoft.com/office/officeart/2005/8/layout/default"/>
    <dgm:cxn modelId="{213D6A0D-2454-46AE-B0B1-6F92EAFE8F77}" type="presParOf" srcId="{6A1223C7-555D-4207-99F2-D8BB3EF4C091}" destId="{1D15C211-89E6-4128-B65E-7D89F695C83F}" srcOrd="4" destOrd="0" presId="urn:microsoft.com/office/officeart/2005/8/layout/default"/>
    <dgm:cxn modelId="{B6D2CA6C-D84D-4005-9DD8-C0A9A59C2B69}" type="presParOf" srcId="{6A1223C7-555D-4207-99F2-D8BB3EF4C091}" destId="{1ADDF2D8-22D6-46FE-B1FA-342A3D18B335}" srcOrd="5" destOrd="0" presId="urn:microsoft.com/office/officeart/2005/8/layout/default"/>
    <dgm:cxn modelId="{8167E4FE-0D14-41F6-A0EA-EA4ABE884664}" type="presParOf" srcId="{6A1223C7-555D-4207-99F2-D8BB3EF4C091}" destId="{7D28E320-7316-4655-8FED-39542C1BB5E4}" srcOrd="6" destOrd="0" presId="urn:microsoft.com/office/officeart/2005/8/layout/default"/>
    <dgm:cxn modelId="{6B3E2FC7-6648-4B3C-9D6E-DD602506596C}" type="presParOf" srcId="{6A1223C7-555D-4207-99F2-D8BB3EF4C091}" destId="{4B65FF1E-A84B-4C04-AE7D-6DF911352DA1}" srcOrd="7" destOrd="0" presId="urn:microsoft.com/office/officeart/2005/8/layout/default"/>
    <dgm:cxn modelId="{3EBA8364-305E-4514-BA65-5FBF4AF375F5}" type="presParOf" srcId="{6A1223C7-555D-4207-99F2-D8BB3EF4C091}" destId="{3BDB3EB9-8A42-4012-9D7B-7F40F390544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343C5F-9AB4-492E-9912-664921B56B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7C7088B-8B9E-4265-BC54-44596654C766}">
      <dgm:prSet/>
      <dgm:spPr/>
      <dgm:t>
        <a:bodyPr/>
        <a:lstStyle/>
        <a:p>
          <a:r>
            <a:rPr lang="it-CH" baseline="0"/>
            <a:t>Soddisfatto</a:t>
          </a:r>
          <a:r>
            <a:rPr lang="it-CH" baseline="0">
              <a:sym typeface="Wingdings" panose="05000000000000000000" pitchFamily="2" charset="2"/>
            </a:rPr>
            <a:t></a:t>
          </a:r>
          <a:r>
            <a:rPr lang="it-CH" baseline="0"/>
            <a:t> migliorabile</a:t>
          </a:r>
          <a:endParaRPr lang="en-US"/>
        </a:p>
      </dgm:t>
    </dgm:pt>
    <dgm:pt modelId="{98C9AE12-E546-4A1C-94E5-F324AE18A06F}" type="parTrans" cxnId="{C756F02C-E676-403A-AE5D-BAF5B392AEF3}">
      <dgm:prSet/>
      <dgm:spPr/>
      <dgm:t>
        <a:bodyPr/>
        <a:lstStyle/>
        <a:p>
          <a:endParaRPr lang="en-US"/>
        </a:p>
      </dgm:t>
    </dgm:pt>
    <dgm:pt modelId="{ED09268E-7D16-46DE-87D4-483A7E4BD52B}" type="sibTrans" cxnId="{C756F02C-E676-403A-AE5D-BAF5B392AEF3}">
      <dgm:prSet/>
      <dgm:spPr/>
      <dgm:t>
        <a:bodyPr/>
        <a:lstStyle/>
        <a:p>
          <a:endParaRPr lang="en-US"/>
        </a:p>
      </dgm:t>
    </dgm:pt>
    <dgm:pt modelId="{F8F83ED5-F67C-4FD0-9849-4518F5F59927}">
      <dgm:prSet/>
      <dgm:spPr/>
      <dgm:t>
        <a:bodyPr/>
        <a:lstStyle/>
        <a:p>
          <a:r>
            <a:rPr lang="it-CH" baseline="0"/>
            <a:t>Imparato ad usare canvas</a:t>
          </a:r>
          <a:endParaRPr lang="en-US"/>
        </a:p>
      </dgm:t>
    </dgm:pt>
    <dgm:pt modelId="{CFA82B23-6412-462B-93F2-E05732A79265}" type="parTrans" cxnId="{97E40380-487A-4672-B924-C32AD8CFB76D}">
      <dgm:prSet/>
      <dgm:spPr/>
      <dgm:t>
        <a:bodyPr/>
        <a:lstStyle/>
        <a:p>
          <a:endParaRPr lang="en-US"/>
        </a:p>
      </dgm:t>
    </dgm:pt>
    <dgm:pt modelId="{AB24E42D-3ECF-4C42-9F9F-AA32DB0A7855}" type="sibTrans" cxnId="{97E40380-487A-4672-B924-C32AD8CFB76D}">
      <dgm:prSet/>
      <dgm:spPr/>
      <dgm:t>
        <a:bodyPr/>
        <a:lstStyle/>
        <a:p>
          <a:endParaRPr lang="en-US"/>
        </a:p>
      </dgm:t>
    </dgm:pt>
    <dgm:pt modelId="{0CE7A347-9B4D-448A-8170-11635619F4AB}">
      <dgm:prSet/>
      <dgm:spPr/>
      <dgm:t>
        <a:bodyPr/>
        <a:lstStyle/>
        <a:p>
          <a:r>
            <a:rPr lang="it-CH" baseline="0"/>
            <a:t>Consolidate le conoscenze di programmazione in Javascript</a:t>
          </a:r>
          <a:endParaRPr lang="en-US"/>
        </a:p>
      </dgm:t>
    </dgm:pt>
    <dgm:pt modelId="{75FA6B8E-5E41-4786-8A00-89E7FF9604D9}" type="parTrans" cxnId="{E3566587-FCF3-462A-AA5E-92C5DD8CFEAD}">
      <dgm:prSet/>
      <dgm:spPr/>
      <dgm:t>
        <a:bodyPr/>
        <a:lstStyle/>
        <a:p>
          <a:endParaRPr lang="en-US"/>
        </a:p>
      </dgm:t>
    </dgm:pt>
    <dgm:pt modelId="{A7007A88-E840-487D-B697-48704E67452D}" type="sibTrans" cxnId="{E3566587-FCF3-462A-AA5E-92C5DD8CFEAD}">
      <dgm:prSet/>
      <dgm:spPr/>
      <dgm:t>
        <a:bodyPr/>
        <a:lstStyle/>
        <a:p>
          <a:endParaRPr lang="en-US"/>
        </a:p>
      </dgm:t>
    </dgm:pt>
    <dgm:pt modelId="{19963D2A-C34E-421F-B38A-AE010C042822}">
      <dgm:prSet/>
      <dgm:spPr/>
      <dgm:t>
        <a:bodyPr/>
        <a:lstStyle/>
        <a:p>
          <a:r>
            <a:rPr lang="it-CH" baseline="0"/>
            <a:t>Imparato a gestire un progetto</a:t>
          </a:r>
          <a:endParaRPr lang="en-US"/>
        </a:p>
      </dgm:t>
    </dgm:pt>
    <dgm:pt modelId="{1477F66B-C96F-463C-992D-45582984A2E2}" type="parTrans" cxnId="{AA160F5B-061C-4B69-BFBC-A8AAA8980DB7}">
      <dgm:prSet/>
      <dgm:spPr/>
      <dgm:t>
        <a:bodyPr/>
        <a:lstStyle/>
        <a:p>
          <a:endParaRPr lang="en-US"/>
        </a:p>
      </dgm:t>
    </dgm:pt>
    <dgm:pt modelId="{E82C0071-CDEC-4E8F-95DB-635AE946930D}" type="sibTrans" cxnId="{AA160F5B-061C-4B69-BFBC-A8AAA8980DB7}">
      <dgm:prSet/>
      <dgm:spPr/>
      <dgm:t>
        <a:bodyPr/>
        <a:lstStyle/>
        <a:p>
          <a:endParaRPr lang="en-US"/>
        </a:p>
      </dgm:t>
    </dgm:pt>
    <dgm:pt modelId="{7AE140AD-4202-4F17-804A-7269C715EF65}">
      <dgm:prSet/>
      <dgm:spPr/>
      <dgm:t>
        <a:bodyPr/>
        <a:lstStyle/>
        <a:p>
          <a:r>
            <a:rPr lang="it-CH" baseline="0"/>
            <a:t>Progetto utile</a:t>
          </a:r>
          <a:r>
            <a:rPr lang="it-CH" baseline="0">
              <a:sym typeface="Wingdings" panose="05000000000000000000" pitchFamily="2" charset="2"/>
            </a:rPr>
            <a:t></a:t>
          </a:r>
          <a:r>
            <a:rPr lang="it-CH" baseline="0"/>
            <a:t> progetti già esistenti</a:t>
          </a:r>
          <a:r>
            <a:rPr lang="it-CH" baseline="0">
              <a:sym typeface="Wingdings" panose="05000000000000000000" pitchFamily="2" charset="2"/>
            </a:rPr>
            <a:t></a:t>
          </a:r>
          <a:r>
            <a:rPr lang="it-CH" baseline="0"/>
            <a:t> design vecchi e utilizzo poco intuitivo </a:t>
          </a:r>
          <a:endParaRPr lang="en-US"/>
        </a:p>
      </dgm:t>
    </dgm:pt>
    <dgm:pt modelId="{010B0E93-D4DF-4141-8AFD-5D1EC11A4FBE}" type="parTrans" cxnId="{86FD1B21-6E7E-42E2-B036-6FDFC0DB741D}">
      <dgm:prSet/>
      <dgm:spPr/>
      <dgm:t>
        <a:bodyPr/>
        <a:lstStyle/>
        <a:p>
          <a:endParaRPr lang="en-US"/>
        </a:p>
      </dgm:t>
    </dgm:pt>
    <dgm:pt modelId="{B44BAAA8-772B-4217-94D3-86D36BDA23B2}" type="sibTrans" cxnId="{86FD1B21-6E7E-42E2-B036-6FDFC0DB741D}">
      <dgm:prSet/>
      <dgm:spPr/>
      <dgm:t>
        <a:bodyPr/>
        <a:lstStyle/>
        <a:p>
          <a:endParaRPr lang="en-US"/>
        </a:p>
      </dgm:t>
    </dgm:pt>
    <dgm:pt modelId="{C0324616-3176-49A4-9DC0-176AE262ACED}" type="pres">
      <dgm:prSet presAssocID="{D3343C5F-9AB4-492E-9912-664921B56BFA}" presName="root" presStyleCnt="0">
        <dgm:presLayoutVars>
          <dgm:dir/>
          <dgm:resizeHandles val="exact"/>
        </dgm:presLayoutVars>
      </dgm:prSet>
      <dgm:spPr/>
    </dgm:pt>
    <dgm:pt modelId="{9C708A5F-C165-45A7-80CB-EF9854F915DE}" type="pres">
      <dgm:prSet presAssocID="{37C7088B-8B9E-4265-BC54-44596654C766}" presName="compNode" presStyleCnt="0"/>
      <dgm:spPr/>
    </dgm:pt>
    <dgm:pt modelId="{929B659A-07F2-4E67-BEE4-895EEB85A1F4}" type="pres">
      <dgm:prSet presAssocID="{37C7088B-8B9E-4265-BC54-44596654C766}" presName="bgRect" presStyleLbl="bgShp" presStyleIdx="0" presStyleCnt="5"/>
      <dgm:spPr/>
    </dgm:pt>
    <dgm:pt modelId="{028065A2-68FB-46F9-B858-E73AE9DD2D21}" type="pres">
      <dgm:prSet presAssocID="{37C7088B-8B9E-4265-BC54-44596654C76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99F6EFF8-E89E-4C3C-8E59-C582B88E7028}" type="pres">
      <dgm:prSet presAssocID="{37C7088B-8B9E-4265-BC54-44596654C766}" presName="spaceRect" presStyleCnt="0"/>
      <dgm:spPr/>
    </dgm:pt>
    <dgm:pt modelId="{9CF2C7E0-53F5-40D3-9633-D472F3D94E40}" type="pres">
      <dgm:prSet presAssocID="{37C7088B-8B9E-4265-BC54-44596654C766}" presName="parTx" presStyleLbl="revTx" presStyleIdx="0" presStyleCnt="5">
        <dgm:presLayoutVars>
          <dgm:chMax val="0"/>
          <dgm:chPref val="0"/>
        </dgm:presLayoutVars>
      </dgm:prSet>
      <dgm:spPr/>
    </dgm:pt>
    <dgm:pt modelId="{86FC2D53-0E53-4FDF-8239-0D7CC66396C5}" type="pres">
      <dgm:prSet presAssocID="{ED09268E-7D16-46DE-87D4-483A7E4BD52B}" presName="sibTrans" presStyleCnt="0"/>
      <dgm:spPr/>
    </dgm:pt>
    <dgm:pt modelId="{160F43DB-6478-4D52-8F46-E1A40FBCDED2}" type="pres">
      <dgm:prSet presAssocID="{F8F83ED5-F67C-4FD0-9849-4518F5F59927}" presName="compNode" presStyleCnt="0"/>
      <dgm:spPr/>
    </dgm:pt>
    <dgm:pt modelId="{F0751D26-AF63-4D4F-9F9F-5AAC67EA6947}" type="pres">
      <dgm:prSet presAssocID="{F8F83ED5-F67C-4FD0-9849-4518F5F59927}" presName="bgRect" presStyleLbl="bgShp" presStyleIdx="1" presStyleCnt="5"/>
      <dgm:spPr/>
    </dgm:pt>
    <dgm:pt modelId="{D7C7AFDE-0C91-4D8F-B3D3-59A0BD05E0E1}" type="pres">
      <dgm:prSet presAssocID="{F8F83ED5-F67C-4FD0-9849-4518F5F5992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2F9E81F-54E9-419A-A2AC-D14CAC8F45A7}" type="pres">
      <dgm:prSet presAssocID="{F8F83ED5-F67C-4FD0-9849-4518F5F59927}" presName="spaceRect" presStyleCnt="0"/>
      <dgm:spPr/>
    </dgm:pt>
    <dgm:pt modelId="{63E5BB56-9460-4776-997B-079860931B17}" type="pres">
      <dgm:prSet presAssocID="{F8F83ED5-F67C-4FD0-9849-4518F5F59927}" presName="parTx" presStyleLbl="revTx" presStyleIdx="1" presStyleCnt="5">
        <dgm:presLayoutVars>
          <dgm:chMax val="0"/>
          <dgm:chPref val="0"/>
        </dgm:presLayoutVars>
      </dgm:prSet>
      <dgm:spPr/>
    </dgm:pt>
    <dgm:pt modelId="{4B4281DE-2696-4352-BEDE-0589AD3FC56A}" type="pres">
      <dgm:prSet presAssocID="{AB24E42D-3ECF-4C42-9F9F-AA32DB0A7855}" presName="sibTrans" presStyleCnt="0"/>
      <dgm:spPr/>
    </dgm:pt>
    <dgm:pt modelId="{3B568B56-7BA1-474F-8667-90ECA6A82356}" type="pres">
      <dgm:prSet presAssocID="{0CE7A347-9B4D-448A-8170-11635619F4AB}" presName="compNode" presStyleCnt="0"/>
      <dgm:spPr/>
    </dgm:pt>
    <dgm:pt modelId="{98FA586E-FFF1-4EEB-A72E-AFE1CD92114C}" type="pres">
      <dgm:prSet presAssocID="{0CE7A347-9B4D-448A-8170-11635619F4AB}" presName="bgRect" presStyleLbl="bgShp" presStyleIdx="2" presStyleCnt="5"/>
      <dgm:spPr/>
    </dgm:pt>
    <dgm:pt modelId="{5F5F0DB5-D608-43C1-AF15-21B88EEBBA7E}" type="pres">
      <dgm:prSet presAssocID="{0CE7A347-9B4D-448A-8170-11635619F4A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5443CDF-F422-484E-9AF6-81818FD687CF}" type="pres">
      <dgm:prSet presAssocID="{0CE7A347-9B4D-448A-8170-11635619F4AB}" presName="spaceRect" presStyleCnt="0"/>
      <dgm:spPr/>
    </dgm:pt>
    <dgm:pt modelId="{0C3D256C-BDF3-43F8-BF74-70AF54FD9B99}" type="pres">
      <dgm:prSet presAssocID="{0CE7A347-9B4D-448A-8170-11635619F4AB}" presName="parTx" presStyleLbl="revTx" presStyleIdx="2" presStyleCnt="5">
        <dgm:presLayoutVars>
          <dgm:chMax val="0"/>
          <dgm:chPref val="0"/>
        </dgm:presLayoutVars>
      </dgm:prSet>
      <dgm:spPr/>
    </dgm:pt>
    <dgm:pt modelId="{548D4B5B-2390-476F-8979-94D426225BCB}" type="pres">
      <dgm:prSet presAssocID="{A7007A88-E840-487D-B697-48704E67452D}" presName="sibTrans" presStyleCnt="0"/>
      <dgm:spPr/>
    </dgm:pt>
    <dgm:pt modelId="{217CE094-5F79-42B4-9EB0-E0F693AAEEFD}" type="pres">
      <dgm:prSet presAssocID="{19963D2A-C34E-421F-B38A-AE010C042822}" presName="compNode" presStyleCnt="0"/>
      <dgm:spPr/>
    </dgm:pt>
    <dgm:pt modelId="{42962C51-DE43-490C-8D9F-8F431CA8801E}" type="pres">
      <dgm:prSet presAssocID="{19963D2A-C34E-421F-B38A-AE010C042822}" presName="bgRect" presStyleLbl="bgShp" presStyleIdx="3" presStyleCnt="5"/>
      <dgm:spPr/>
    </dgm:pt>
    <dgm:pt modelId="{1349F326-FE55-4791-832D-A15086DF01CA}" type="pres">
      <dgm:prSet presAssocID="{19963D2A-C34E-421F-B38A-AE010C04282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ente"/>
        </a:ext>
      </dgm:extLst>
    </dgm:pt>
    <dgm:pt modelId="{FF44E194-C958-47FC-B71A-D65199E968AC}" type="pres">
      <dgm:prSet presAssocID="{19963D2A-C34E-421F-B38A-AE010C042822}" presName="spaceRect" presStyleCnt="0"/>
      <dgm:spPr/>
    </dgm:pt>
    <dgm:pt modelId="{22BC8009-5949-4614-91BB-B6542BE2C5A1}" type="pres">
      <dgm:prSet presAssocID="{19963D2A-C34E-421F-B38A-AE010C042822}" presName="parTx" presStyleLbl="revTx" presStyleIdx="3" presStyleCnt="5">
        <dgm:presLayoutVars>
          <dgm:chMax val="0"/>
          <dgm:chPref val="0"/>
        </dgm:presLayoutVars>
      </dgm:prSet>
      <dgm:spPr/>
    </dgm:pt>
    <dgm:pt modelId="{A5D3C1C0-416F-4224-A7DE-7F8BE7148F63}" type="pres">
      <dgm:prSet presAssocID="{E82C0071-CDEC-4E8F-95DB-635AE946930D}" presName="sibTrans" presStyleCnt="0"/>
      <dgm:spPr/>
    </dgm:pt>
    <dgm:pt modelId="{9DADFB71-BEF6-4232-8531-D3551E648E72}" type="pres">
      <dgm:prSet presAssocID="{7AE140AD-4202-4F17-804A-7269C715EF65}" presName="compNode" presStyleCnt="0"/>
      <dgm:spPr/>
    </dgm:pt>
    <dgm:pt modelId="{587252FD-26C8-4C88-B249-FEE9A6D3C2C3}" type="pres">
      <dgm:prSet presAssocID="{7AE140AD-4202-4F17-804A-7269C715EF65}" presName="bgRect" presStyleLbl="bgShp" presStyleIdx="4" presStyleCnt="5"/>
      <dgm:spPr/>
    </dgm:pt>
    <dgm:pt modelId="{585BC8CE-8BD0-408C-A84D-5ADDFAA9A4F2}" type="pres">
      <dgm:prSet presAssocID="{7AE140AD-4202-4F17-804A-7269C715EF6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mpadina"/>
        </a:ext>
      </dgm:extLst>
    </dgm:pt>
    <dgm:pt modelId="{8E126E18-3CCF-4515-BE43-3B6B4BC6DD24}" type="pres">
      <dgm:prSet presAssocID="{7AE140AD-4202-4F17-804A-7269C715EF65}" presName="spaceRect" presStyleCnt="0"/>
      <dgm:spPr/>
    </dgm:pt>
    <dgm:pt modelId="{5EA889A6-96A9-4661-9287-A12BBC28C255}" type="pres">
      <dgm:prSet presAssocID="{7AE140AD-4202-4F17-804A-7269C715EF6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6FD1B21-6E7E-42E2-B036-6FDFC0DB741D}" srcId="{D3343C5F-9AB4-492E-9912-664921B56BFA}" destId="{7AE140AD-4202-4F17-804A-7269C715EF65}" srcOrd="4" destOrd="0" parTransId="{010B0E93-D4DF-4141-8AFD-5D1EC11A4FBE}" sibTransId="{B44BAAA8-772B-4217-94D3-86D36BDA23B2}"/>
    <dgm:cxn modelId="{C756F02C-E676-403A-AE5D-BAF5B392AEF3}" srcId="{D3343C5F-9AB4-492E-9912-664921B56BFA}" destId="{37C7088B-8B9E-4265-BC54-44596654C766}" srcOrd="0" destOrd="0" parTransId="{98C9AE12-E546-4A1C-94E5-F324AE18A06F}" sibTransId="{ED09268E-7D16-46DE-87D4-483A7E4BD52B}"/>
    <dgm:cxn modelId="{F51C9E34-607F-4B39-9E88-29B81AE96BB9}" type="presOf" srcId="{F8F83ED5-F67C-4FD0-9849-4518F5F59927}" destId="{63E5BB56-9460-4776-997B-079860931B17}" srcOrd="0" destOrd="0" presId="urn:microsoft.com/office/officeart/2018/2/layout/IconVerticalSolidList"/>
    <dgm:cxn modelId="{AA160F5B-061C-4B69-BFBC-A8AAA8980DB7}" srcId="{D3343C5F-9AB4-492E-9912-664921B56BFA}" destId="{19963D2A-C34E-421F-B38A-AE010C042822}" srcOrd="3" destOrd="0" parTransId="{1477F66B-C96F-463C-992D-45582984A2E2}" sibTransId="{E82C0071-CDEC-4E8F-95DB-635AE946930D}"/>
    <dgm:cxn modelId="{EC6B2548-5C59-4456-894E-476A810E23FD}" type="presOf" srcId="{37C7088B-8B9E-4265-BC54-44596654C766}" destId="{9CF2C7E0-53F5-40D3-9633-D472F3D94E40}" srcOrd="0" destOrd="0" presId="urn:microsoft.com/office/officeart/2018/2/layout/IconVerticalSolidList"/>
    <dgm:cxn modelId="{C279746B-A144-43E4-A2AC-B96D7A374D1E}" type="presOf" srcId="{7AE140AD-4202-4F17-804A-7269C715EF65}" destId="{5EA889A6-96A9-4661-9287-A12BBC28C255}" srcOrd="0" destOrd="0" presId="urn:microsoft.com/office/officeart/2018/2/layout/IconVerticalSolidList"/>
    <dgm:cxn modelId="{F479B94D-0D8C-41C1-A0A4-832000BF3D69}" type="presOf" srcId="{19963D2A-C34E-421F-B38A-AE010C042822}" destId="{22BC8009-5949-4614-91BB-B6542BE2C5A1}" srcOrd="0" destOrd="0" presId="urn:microsoft.com/office/officeart/2018/2/layout/IconVerticalSolidList"/>
    <dgm:cxn modelId="{1D68FD4D-5FDD-4A9C-9BC2-DD59589D4A2F}" type="presOf" srcId="{D3343C5F-9AB4-492E-9912-664921B56BFA}" destId="{C0324616-3176-49A4-9DC0-176AE262ACED}" srcOrd="0" destOrd="0" presId="urn:microsoft.com/office/officeart/2018/2/layout/IconVerticalSolidList"/>
    <dgm:cxn modelId="{747ED04F-18AD-419F-825B-CD64F8C3B22C}" type="presOf" srcId="{0CE7A347-9B4D-448A-8170-11635619F4AB}" destId="{0C3D256C-BDF3-43F8-BF74-70AF54FD9B99}" srcOrd="0" destOrd="0" presId="urn:microsoft.com/office/officeart/2018/2/layout/IconVerticalSolidList"/>
    <dgm:cxn modelId="{97E40380-487A-4672-B924-C32AD8CFB76D}" srcId="{D3343C5F-9AB4-492E-9912-664921B56BFA}" destId="{F8F83ED5-F67C-4FD0-9849-4518F5F59927}" srcOrd="1" destOrd="0" parTransId="{CFA82B23-6412-462B-93F2-E05732A79265}" sibTransId="{AB24E42D-3ECF-4C42-9F9F-AA32DB0A7855}"/>
    <dgm:cxn modelId="{E3566587-FCF3-462A-AA5E-92C5DD8CFEAD}" srcId="{D3343C5F-9AB4-492E-9912-664921B56BFA}" destId="{0CE7A347-9B4D-448A-8170-11635619F4AB}" srcOrd="2" destOrd="0" parTransId="{75FA6B8E-5E41-4786-8A00-89E7FF9604D9}" sibTransId="{A7007A88-E840-487D-B697-48704E67452D}"/>
    <dgm:cxn modelId="{4A6FA4BA-B9F1-4A12-A3E4-D538C0A2AD1E}" type="presParOf" srcId="{C0324616-3176-49A4-9DC0-176AE262ACED}" destId="{9C708A5F-C165-45A7-80CB-EF9854F915DE}" srcOrd="0" destOrd="0" presId="urn:microsoft.com/office/officeart/2018/2/layout/IconVerticalSolidList"/>
    <dgm:cxn modelId="{95419242-F3A6-4C90-8EE2-269716469394}" type="presParOf" srcId="{9C708A5F-C165-45A7-80CB-EF9854F915DE}" destId="{929B659A-07F2-4E67-BEE4-895EEB85A1F4}" srcOrd="0" destOrd="0" presId="urn:microsoft.com/office/officeart/2018/2/layout/IconVerticalSolidList"/>
    <dgm:cxn modelId="{9348D27E-F375-4DC7-BA19-FA5D788D13DF}" type="presParOf" srcId="{9C708A5F-C165-45A7-80CB-EF9854F915DE}" destId="{028065A2-68FB-46F9-B858-E73AE9DD2D21}" srcOrd="1" destOrd="0" presId="urn:microsoft.com/office/officeart/2018/2/layout/IconVerticalSolidList"/>
    <dgm:cxn modelId="{1C45C2A5-47B7-4BDD-B6E2-DD6617E295C6}" type="presParOf" srcId="{9C708A5F-C165-45A7-80CB-EF9854F915DE}" destId="{99F6EFF8-E89E-4C3C-8E59-C582B88E7028}" srcOrd="2" destOrd="0" presId="urn:microsoft.com/office/officeart/2018/2/layout/IconVerticalSolidList"/>
    <dgm:cxn modelId="{793C0556-4C94-4DAC-9E76-817323AA431A}" type="presParOf" srcId="{9C708A5F-C165-45A7-80CB-EF9854F915DE}" destId="{9CF2C7E0-53F5-40D3-9633-D472F3D94E40}" srcOrd="3" destOrd="0" presId="urn:microsoft.com/office/officeart/2018/2/layout/IconVerticalSolidList"/>
    <dgm:cxn modelId="{3631EF27-526F-400D-A1F5-6D5F74FAD0C0}" type="presParOf" srcId="{C0324616-3176-49A4-9DC0-176AE262ACED}" destId="{86FC2D53-0E53-4FDF-8239-0D7CC66396C5}" srcOrd="1" destOrd="0" presId="urn:microsoft.com/office/officeart/2018/2/layout/IconVerticalSolidList"/>
    <dgm:cxn modelId="{572ABC05-9235-40C7-98C8-240634275F48}" type="presParOf" srcId="{C0324616-3176-49A4-9DC0-176AE262ACED}" destId="{160F43DB-6478-4D52-8F46-E1A40FBCDED2}" srcOrd="2" destOrd="0" presId="urn:microsoft.com/office/officeart/2018/2/layout/IconVerticalSolidList"/>
    <dgm:cxn modelId="{5D23DE15-8513-4924-8114-44811F253876}" type="presParOf" srcId="{160F43DB-6478-4D52-8F46-E1A40FBCDED2}" destId="{F0751D26-AF63-4D4F-9F9F-5AAC67EA6947}" srcOrd="0" destOrd="0" presId="urn:microsoft.com/office/officeart/2018/2/layout/IconVerticalSolidList"/>
    <dgm:cxn modelId="{9C9E0215-A027-4E03-81C3-EFC73DD6519C}" type="presParOf" srcId="{160F43DB-6478-4D52-8F46-E1A40FBCDED2}" destId="{D7C7AFDE-0C91-4D8F-B3D3-59A0BD05E0E1}" srcOrd="1" destOrd="0" presId="urn:microsoft.com/office/officeart/2018/2/layout/IconVerticalSolidList"/>
    <dgm:cxn modelId="{0F041EC2-55DB-4158-BF1A-A935947A83B0}" type="presParOf" srcId="{160F43DB-6478-4D52-8F46-E1A40FBCDED2}" destId="{42F9E81F-54E9-419A-A2AC-D14CAC8F45A7}" srcOrd="2" destOrd="0" presId="urn:microsoft.com/office/officeart/2018/2/layout/IconVerticalSolidList"/>
    <dgm:cxn modelId="{F63D50CC-4C70-41F6-AA76-699CC6EF55F5}" type="presParOf" srcId="{160F43DB-6478-4D52-8F46-E1A40FBCDED2}" destId="{63E5BB56-9460-4776-997B-079860931B17}" srcOrd="3" destOrd="0" presId="urn:microsoft.com/office/officeart/2018/2/layout/IconVerticalSolidList"/>
    <dgm:cxn modelId="{C4694BBD-0DF5-45A7-93FB-461CF165A9DA}" type="presParOf" srcId="{C0324616-3176-49A4-9DC0-176AE262ACED}" destId="{4B4281DE-2696-4352-BEDE-0589AD3FC56A}" srcOrd="3" destOrd="0" presId="urn:microsoft.com/office/officeart/2018/2/layout/IconVerticalSolidList"/>
    <dgm:cxn modelId="{318D7555-D14B-4053-9D15-0F7B69E0356D}" type="presParOf" srcId="{C0324616-3176-49A4-9DC0-176AE262ACED}" destId="{3B568B56-7BA1-474F-8667-90ECA6A82356}" srcOrd="4" destOrd="0" presId="urn:microsoft.com/office/officeart/2018/2/layout/IconVerticalSolidList"/>
    <dgm:cxn modelId="{7D1C000F-4B3F-4DA7-A58F-656220EBD954}" type="presParOf" srcId="{3B568B56-7BA1-474F-8667-90ECA6A82356}" destId="{98FA586E-FFF1-4EEB-A72E-AFE1CD92114C}" srcOrd="0" destOrd="0" presId="urn:microsoft.com/office/officeart/2018/2/layout/IconVerticalSolidList"/>
    <dgm:cxn modelId="{AED46A27-8E83-456A-A3A7-11896629791E}" type="presParOf" srcId="{3B568B56-7BA1-474F-8667-90ECA6A82356}" destId="{5F5F0DB5-D608-43C1-AF15-21B88EEBBA7E}" srcOrd="1" destOrd="0" presId="urn:microsoft.com/office/officeart/2018/2/layout/IconVerticalSolidList"/>
    <dgm:cxn modelId="{3D6F2A68-EFC0-4A08-9C7D-FB3A7D8F9E90}" type="presParOf" srcId="{3B568B56-7BA1-474F-8667-90ECA6A82356}" destId="{65443CDF-F422-484E-9AF6-81818FD687CF}" srcOrd="2" destOrd="0" presId="urn:microsoft.com/office/officeart/2018/2/layout/IconVerticalSolidList"/>
    <dgm:cxn modelId="{14026DCF-96D3-4F79-B723-8E1B4A2E5DA4}" type="presParOf" srcId="{3B568B56-7BA1-474F-8667-90ECA6A82356}" destId="{0C3D256C-BDF3-43F8-BF74-70AF54FD9B99}" srcOrd="3" destOrd="0" presId="urn:microsoft.com/office/officeart/2018/2/layout/IconVerticalSolidList"/>
    <dgm:cxn modelId="{B91268AE-679C-49E0-B641-034867980A7B}" type="presParOf" srcId="{C0324616-3176-49A4-9DC0-176AE262ACED}" destId="{548D4B5B-2390-476F-8979-94D426225BCB}" srcOrd="5" destOrd="0" presId="urn:microsoft.com/office/officeart/2018/2/layout/IconVerticalSolidList"/>
    <dgm:cxn modelId="{11D7F539-42BD-4154-A783-8CF37A311AC9}" type="presParOf" srcId="{C0324616-3176-49A4-9DC0-176AE262ACED}" destId="{217CE094-5F79-42B4-9EB0-E0F693AAEEFD}" srcOrd="6" destOrd="0" presId="urn:microsoft.com/office/officeart/2018/2/layout/IconVerticalSolidList"/>
    <dgm:cxn modelId="{2F663807-820B-421C-BADF-9007E256C41F}" type="presParOf" srcId="{217CE094-5F79-42B4-9EB0-E0F693AAEEFD}" destId="{42962C51-DE43-490C-8D9F-8F431CA8801E}" srcOrd="0" destOrd="0" presId="urn:microsoft.com/office/officeart/2018/2/layout/IconVerticalSolidList"/>
    <dgm:cxn modelId="{46A5F401-F82F-4F9B-9D53-FAF9B0C70D71}" type="presParOf" srcId="{217CE094-5F79-42B4-9EB0-E0F693AAEEFD}" destId="{1349F326-FE55-4791-832D-A15086DF01CA}" srcOrd="1" destOrd="0" presId="urn:microsoft.com/office/officeart/2018/2/layout/IconVerticalSolidList"/>
    <dgm:cxn modelId="{2A184194-94D6-4DC5-B746-E363286607CF}" type="presParOf" srcId="{217CE094-5F79-42B4-9EB0-E0F693AAEEFD}" destId="{FF44E194-C958-47FC-B71A-D65199E968AC}" srcOrd="2" destOrd="0" presId="urn:microsoft.com/office/officeart/2018/2/layout/IconVerticalSolidList"/>
    <dgm:cxn modelId="{E316E9AF-CDF3-4B3B-BAC4-770588C21E85}" type="presParOf" srcId="{217CE094-5F79-42B4-9EB0-E0F693AAEEFD}" destId="{22BC8009-5949-4614-91BB-B6542BE2C5A1}" srcOrd="3" destOrd="0" presId="urn:microsoft.com/office/officeart/2018/2/layout/IconVerticalSolidList"/>
    <dgm:cxn modelId="{B630EE9F-AC0C-44BA-8EA6-0551E0D0144B}" type="presParOf" srcId="{C0324616-3176-49A4-9DC0-176AE262ACED}" destId="{A5D3C1C0-416F-4224-A7DE-7F8BE7148F63}" srcOrd="7" destOrd="0" presId="urn:microsoft.com/office/officeart/2018/2/layout/IconVerticalSolidList"/>
    <dgm:cxn modelId="{DCF95D54-2D39-4202-9D6F-433201F6A2AA}" type="presParOf" srcId="{C0324616-3176-49A4-9DC0-176AE262ACED}" destId="{9DADFB71-BEF6-4232-8531-D3551E648E72}" srcOrd="8" destOrd="0" presId="urn:microsoft.com/office/officeart/2018/2/layout/IconVerticalSolidList"/>
    <dgm:cxn modelId="{9D06438A-0130-43BF-87B5-C148EAB3C3DB}" type="presParOf" srcId="{9DADFB71-BEF6-4232-8531-D3551E648E72}" destId="{587252FD-26C8-4C88-B249-FEE9A6D3C2C3}" srcOrd="0" destOrd="0" presId="urn:microsoft.com/office/officeart/2018/2/layout/IconVerticalSolidList"/>
    <dgm:cxn modelId="{73C33175-4A4A-4E70-A6E2-3887E62F3778}" type="presParOf" srcId="{9DADFB71-BEF6-4232-8531-D3551E648E72}" destId="{585BC8CE-8BD0-408C-A84D-5ADDFAA9A4F2}" srcOrd="1" destOrd="0" presId="urn:microsoft.com/office/officeart/2018/2/layout/IconVerticalSolidList"/>
    <dgm:cxn modelId="{AA2CE624-36C0-42C1-918C-0D83BF55578A}" type="presParOf" srcId="{9DADFB71-BEF6-4232-8531-D3551E648E72}" destId="{8E126E18-3CCF-4515-BE43-3B6B4BC6DD24}" srcOrd="2" destOrd="0" presId="urn:microsoft.com/office/officeart/2018/2/layout/IconVerticalSolidList"/>
    <dgm:cxn modelId="{55639103-BD2D-4DF9-94A7-40EDA48C8090}" type="presParOf" srcId="{9DADFB71-BEF6-4232-8531-D3551E648E72}" destId="{5EA889A6-96A9-4661-9287-A12BBC28C2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0A001-A8A0-4D84-A66D-E5DE4A656903}">
      <dsp:nvSpPr>
        <dsp:cNvPr id="0" name=""/>
        <dsp:cNvSpPr/>
      </dsp:nvSpPr>
      <dsp:spPr>
        <a:xfrm>
          <a:off x="3000" y="615047"/>
          <a:ext cx="2925365" cy="7509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200" kern="1200" baseline="0"/>
            <a:t>Caricare un immagine</a:t>
          </a:r>
          <a:endParaRPr lang="en-US" sz="2200" kern="1200"/>
        </a:p>
      </dsp:txBody>
      <dsp:txXfrm>
        <a:off x="3000" y="615047"/>
        <a:ext cx="2925365" cy="750969"/>
      </dsp:txXfrm>
    </dsp:sp>
    <dsp:sp modelId="{95581D65-1EE0-4CCB-A8EB-E8A7E2EE7190}">
      <dsp:nvSpPr>
        <dsp:cNvPr id="0" name=""/>
        <dsp:cNvSpPr/>
      </dsp:nvSpPr>
      <dsp:spPr>
        <a:xfrm>
          <a:off x="3000" y="1366017"/>
          <a:ext cx="2925365" cy="160033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2200" kern="1200" dirty="0"/>
            <a:t>Ridimensionamento</a:t>
          </a:r>
        </a:p>
      </dsp:txBody>
      <dsp:txXfrm>
        <a:off x="3000" y="1366017"/>
        <a:ext cx="2925365" cy="1600335"/>
      </dsp:txXfrm>
    </dsp:sp>
    <dsp:sp modelId="{803A22D4-57E8-4409-A0CA-A767C3A9CEB9}">
      <dsp:nvSpPr>
        <dsp:cNvPr id="0" name=""/>
        <dsp:cNvSpPr/>
      </dsp:nvSpPr>
      <dsp:spPr>
        <a:xfrm>
          <a:off x="3337917" y="615047"/>
          <a:ext cx="2925365" cy="750969"/>
        </a:xfrm>
        <a:prstGeom prst="rect">
          <a:avLst/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accent2">
              <a:hueOff val="-82827"/>
              <a:satOff val="-27168"/>
              <a:lumOff val="-99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200" kern="1200" baseline="0" dirty="0"/>
            <a:t>Disegnare sull’immagine</a:t>
          </a:r>
          <a:endParaRPr lang="en-US" sz="2200" kern="1200" dirty="0"/>
        </a:p>
      </dsp:txBody>
      <dsp:txXfrm>
        <a:off x="3337917" y="615047"/>
        <a:ext cx="2925365" cy="750969"/>
      </dsp:txXfrm>
    </dsp:sp>
    <dsp:sp modelId="{886CA2C1-AD3C-4CD5-9ED6-F94507EBBD63}">
      <dsp:nvSpPr>
        <dsp:cNvPr id="0" name=""/>
        <dsp:cNvSpPr/>
      </dsp:nvSpPr>
      <dsp:spPr>
        <a:xfrm>
          <a:off x="3337917" y="1366017"/>
          <a:ext cx="2925365" cy="1600335"/>
        </a:xfrm>
        <a:prstGeom prst="rect">
          <a:avLst/>
        </a:prstGeom>
        <a:solidFill>
          <a:schemeClr val="accent2">
            <a:tint val="40000"/>
            <a:alpha val="90000"/>
            <a:hueOff val="-17911"/>
            <a:satOff val="-27334"/>
            <a:lumOff val="-2823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17911"/>
              <a:satOff val="-27334"/>
              <a:lumOff val="-2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2200" i="1" kern="1200" baseline="0"/>
            <a:t>Puntini 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2200" i="1" kern="1200" baseline="0"/>
            <a:t>Line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2200" i="1" kern="1200" baseline="0"/>
            <a:t>Rettangoli 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2200" i="1" kern="1200" baseline="0"/>
            <a:t>Cerchi</a:t>
          </a:r>
          <a:endParaRPr lang="en-US" sz="2200" kern="1200"/>
        </a:p>
      </dsp:txBody>
      <dsp:txXfrm>
        <a:off x="3337917" y="1366017"/>
        <a:ext cx="2925365" cy="1600335"/>
      </dsp:txXfrm>
    </dsp:sp>
    <dsp:sp modelId="{40E0B8DD-D921-478A-BAE4-200FA4A4426A}">
      <dsp:nvSpPr>
        <dsp:cNvPr id="0" name=""/>
        <dsp:cNvSpPr/>
      </dsp:nvSpPr>
      <dsp:spPr>
        <a:xfrm>
          <a:off x="6672833" y="615047"/>
          <a:ext cx="2925365" cy="750969"/>
        </a:xfrm>
        <a:prstGeom prst="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200" kern="1200" baseline="0"/>
            <a:t>Esportare l’immagine puntinata</a:t>
          </a:r>
          <a:endParaRPr lang="en-US" sz="2200" kern="1200"/>
        </a:p>
      </dsp:txBody>
      <dsp:txXfrm>
        <a:off x="6672833" y="615047"/>
        <a:ext cx="2925365" cy="750969"/>
      </dsp:txXfrm>
    </dsp:sp>
    <dsp:sp modelId="{9CA2CDFC-7B15-4273-A420-7242A778B715}">
      <dsp:nvSpPr>
        <dsp:cNvPr id="0" name=""/>
        <dsp:cNvSpPr/>
      </dsp:nvSpPr>
      <dsp:spPr>
        <a:xfrm>
          <a:off x="6672833" y="1366017"/>
          <a:ext cx="2925365" cy="1600335"/>
        </a:xfrm>
        <a:prstGeom prst="rect">
          <a:avLst/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2200" kern="1200" dirty="0"/>
            <a:t>Eventuale soluzione</a:t>
          </a:r>
        </a:p>
      </dsp:txBody>
      <dsp:txXfrm>
        <a:off x="6672833" y="1366017"/>
        <a:ext cx="2925365" cy="16003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EF8E9-06B0-4C83-8EFE-A473F136DA33}">
      <dsp:nvSpPr>
        <dsp:cNvPr id="0" name=""/>
        <dsp:cNvSpPr/>
      </dsp:nvSpPr>
      <dsp:spPr>
        <a:xfrm>
          <a:off x="644028" y="260699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EB4AE-2487-4D27-9DD0-D4189FE9923F}">
      <dsp:nvSpPr>
        <dsp:cNvPr id="0" name=""/>
        <dsp:cNvSpPr/>
      </dsp:nvSpPr>
      <dsp:spPr>
        <a:xfrm>
          <a:off x="1024278" y="640949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C6367-B8E8-4381-8F57-4535930DDD2C}">
      <dsp:nvSpPr>
        <dsp:cNvPr id="0" name=""/>
        <dsp:cNvSpPr/>
      </dsp:nvSpPr>
      <dsp:spPr>
        <a:xfrm>
          <a:off x="73653" y="260070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CH" sz="1600" i="1" kern="1200" baseline="0" dirty="0"/>
            <a:t>Allenare la programmazione in </a:t>
          </a:r>
          <a:r>
            <a:rPr lang="it-CH" sz="1600" i="1" kern="1200" baseline="0" dirty="0" err="1"/>
            <a:t>Javascript</a:t>
          </a:r>
          <a:endParaRPr lang="en-US" sz="1600" kern="1200" dirty="0"/>
        </a:p>
      </dsp:txBody>
      <dsp:txXfrm>
        <a:off x="73653" y="2600700"/>
        <a:ext cx="2925000" cy="720000"/>
      </dsp:txXfrm>
    </dsp:sp>
    <dsp:sp modelId="{95E059FF-A394-49B2-9E44-D4B2E7A5A292}">
      <dsp:nvSpPr>
        <dsp:cNvPr id="0" name=""/>
        <dsp:cNvSpPr/>
      </dsp:nvSpPr>
      <dsp:spPr>
        <a:xfrm>
          <a:off x="4080903" y="260699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8319B-7326-47AA-A42B-B9F112BF97CA}">
      <dsp:nvSpPr>
        <dsp:cNvPr id="0" name=""/>
        <dsp:cNvSpPr/>
      </dsp:nvSpPr>
      <dsp:spPr>
        <a:xfrm>
          <a:off x="4461153" y="640949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DFAF7-8BD8-4AEE-85A3-69B0E5003501}">
      <dsp:nvSpPr>
        <dsp:cNvPr id="0" name=""/>
        <dsp:cNvSpPr/>
      </dsp:nvSpPr>
      <dsp:spPr>
        <a:xfrm>
          <a:off x="3510528" y="260070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CH" sz="1600" i="1" kern="1200" baseline="0" dirty="0"/>
            <a:t>Imparare ad utilizzare Canvas HTML</a:t>
          </a:r>
          <a:endParaRPr lang="en-US" sz="1600" kern="1200" dirty="0"/>
        </a:p>
      </dsp:txBody>
      <dsp:txXfrm>
        <a:off x="3510528" y="2600700"/>
        <a:ext cx="2925000" cy="720000"/>
      </dsp:txXfrm>
    </dsp:sp>
    <dsp:sp modelId="{39B3C996-82C2-450B-9B7B-8E1CDAEEC78E}">
      <dsp:nvSpPr>
        <dsp:cNvPr id="0" name=""/>
        <dsp:cNvSpPr/>
      </dsp:nvSpPr>
      <dsp:spPr>
        <a:xfrm>
          <a:off x="7517778" y="260699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6F80E9-859E-490F-9520-CD8A6272CC72}">
      <dsp:nvSpPr>
        <dsp:cNvPr id="0" name=""/>
        <dsp:cNvSpPr/>
      </dsp:nvSpPr>
      <dsp:spPr>
        <a:xfrm>
          <a:off x="7898028" y="640949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CA3EB-054B-4AA8-BF1F-20474DBF425B}">
      <dsp:nvSpPr>
        <dsp:cNvPr id="0" name=""/>
        <dsp:cNvSpPr/>
      </dsp:nvSpPr>
      <dsp:spPr>
        <a:xfrm>
          <a:off x="6947403" y="260070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CH" sz="1600" i="1" kern="1200" baseline="0"/>
            <a:t>Imparare a gestire un progetto</a:t>
          </a:r>
          <a:endParaRPr lang="en-US" sz="1600" kern="1200"/>
        </a:p>
      </dsp:txBody>
      <dsp:txXfrm>
        <a:off x="6947403" y="2600700"/>
        <a:ext cx="2925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29208-CB0C-467D-B1B7-75173A671C98}">
      <dsp:nvSpPr>
        <dsp:cNvPr id="0" name=""/>
        <dsp:cNvSpPr/>
      </dsp:nvSpPr>
      <dsp:spPr>
        <a:xfrm>
          <a:off x="397549" y="1960"/>
          <a:ext cx="2751906" cy="16511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3000" kern="1200" baseline="0"/>
            <a:t>Mappatura automatica</a:t>
          </a:r>
          <a:endParaRPr lang="en-US" sz="3000" kern="1200"/>
        </a:p>
      </dsp:txBody>
      <dsp:txXfrm>
        <a:off x="397549" y="1960"/>
        <a:ext cx="2751906" cy="1651143"/>
      </dsp:txXfrm>
    </dsp:sp>
    <dsp:sp modelId="{61C212EE-94DB-49FE-B247-E872B40FFFB9}">
      <dsp:nvSpPr>
        <dsp:cNvPr id="0" name=""/>
        <dsp:cNvSpPr/>
      </dsp:nvSpPr>
      <dsp:spPr>
        <a:xfrm>
          <a:off x="3424646" y="1960"/>
          <a:ext cx="2751906" cy="16511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3000" kern="1200" baseline="0" dirty="0"/>
            <a:t>Aggiungere nuovi strumenti di lavoro</a:t>
          </a:r>
          <a:endParaRPr lang="en-US" sz="3000" kern="1200" dirty="0"/>
        </a:p>
      </dsp:txBody>
      <dsp:txXfrm>
        <a:off x="3424646" y="1960"/>
        <a:ext cx="2751906" cy="1651143"/>
      </dsp:txXfrm>
    </dsp:sp>
    <dsp:sp modelId="{1D15C211-89E6-4128-B65E-7D89F695C83F}">
      <dsp:nvSpPr>
        <dsp:cNvPr id="0" name=""/>
        <dsp:cNvSpPr/>
      </dsp:nvSpPr>
      <dsp:spPr>
        <a:xfrm>
          <a:off x="6451743" y="1960"/>
          <a:ext cx="2751906" cy="16511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3000" kern="1200" baseline="0" dirty="0"/>
            <a:t>Creazione pagina log-in</a:t>
          </a:r>
          <a:endParaRPr lang="en-US" sz="3000" kern="1200" dirty="0"/>
        </a:p>
      </dsp:txBody>
      <dsp:txXfrm>
        <a:off x="6451743" y="1960"/>
        <a:ext cx="2751906" cy="1651143"/>
      </dsp:txXfrm>
    </dsp:sp>
    <dsp:sp modelId="{7D28E320-7316-4655-8FED-39542C1BB5E4}">
      <dsp:nvSpPr>
        <dsp:cNvPr id="0" name=""/>
        <dsp:cNvSpPr/>
      </dsp:nvSpPr>
      <dsp:spPr>
        <a:xfrm>
          <a:off x="1911098" y="1928295"/>
          <a:ext cx="2751906" cy="16511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3000" kern="1200" noProof="0" dirty="0"/>
            <a:t>Aggiungere Salvataggio in Browser</a:t>
          </a:r>
        </a:p>
      </dsp:txBody>
      <dsp:txXfrm>
        <a:off x="1911098" y="1928295"/>
        <a:ext cx="2751906" cy="1651143"/>
      </dsp:txXfrm>
    </dsp:sp>
    <dsp:sp modelId="{3BDB3EB9-8A42-4012-9D7B-7F40F3905445}">
      <dsp:nvSpPr>
        <dsp:cNvPr id="0" name=""/>
        <dsp:cNvSpPr/>
      </dsp:nvSpPr>
      <dsp:spPr>
        <a:xfrm>
          <a:off x="4938195" y="1928295"/>
          <a:ext cx="2751906" cy="16511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baseline="0"/>
            <a:t>Risoluzione di possibili bug</a:t>
          </a:r>
          <a:endParaRPr lang="en-US" sz="3000" kern="1200"/>
        </a:p>
      </dsp:txBody>
      <dsp:txXfrm>
        <a:off x="4938195" y="1928295"/>
        <a:ext cx="2751906" cy="16511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B659A-07F2-4E67-BEE4-895EEB85A1F4}">
      <dsp:nvSpPr>
        <dsp:cNvPr id="0" name=""/>
        <dsp:cNvSpPr/>
      </dsp:nvSpPr>
      <dsp:spPr>
        <a:xfrm>
          <a:off x="0" y="2797"/>
          <a:ext cx="9946056" cy="5959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065A2-68FB-46F9-B858-E73AE9DD2D21}">
      <dsp:nvSpPr>
        <dsp:cNvPr id="0" name=""/>
        <dsp:cNvSpPr/>
      </dsp:nvSpPr>
      <dsp:spPr>
        <a:xfrm>
          <a:off x="180280" y="136890"/>
          <a:ext cx="327782" cy="3277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2C7E0-53F5-40D3-9633-D472F3D94E40}">
      <dsp:nvSpPr>
        <dsp:cNvPr id="0" name=""/>
        <dsp:cNvSpPr/>
      </dsp:nvSpPr>
      <dsp:spPr>
        <a:xfrm>
          <a:off x="688342" y="2797"/>
          <a:ext cx="9257713" cy="595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73" tIns="63073" rIns="63073" bIns="630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900" kern="1200" baseline="0"/>
            <a:t>Soddisfatto</a:t>
          </a:r>
          <a:r>
            <a:rPr lang="it-CH" sz="1900" kern="1200" baseline="0">
              <a:sym typeface="Wingdings" panose="05000000000000000000" pitchFamily="2" charset="2"/>
            </a:rPr>
            <a:t></a:t>
          </a:r>
          <a:r>
            <a:rPr lang="it-CH" sz="1900" kern="1200" baseline="0"/>
            <a:t> migliorabile</a:t>
          </a:r>
          <a:endParaRPr lang="en-US" sz="1900" kern="1200"/>
        </a:p>
      </dsp:txBody>
      <dsp:txXfrm>
        <a:off x="688342" y="2797"/>
        <a:ext cx="9257713" cy="595967"/>
      </dsp:txXfrm>
    </dsp:sp>
    <dsp:sp modelId="{F0751D26-AF63-4D4F-9F9F-5AAC67EA6947}">
      <dsp:nvSpPr>
        <dsp:cNvPr id="0" name=""/>
        <dsp:cNvSpPr/>
      </dsp:nvSpPr>
      <dsp:spPr>
        <a:xfrm>
          <a:off x="0" y="747757"/>
          <a:ext cx="9946056" cy="5959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C7AFDE-0C91-4D8F-B3D3-59A0BD05E0E1}">
      <dsp:nvSpPr>
        <dsp:cNvPr id="0" name=""/>
        <dsp:cNvSpPr/>
      </dsp:nvSpPr>
      <dsp:spPr>
        <a:xfrm>
          <a:off x="180280" y="881849"/>
          <a:ext cx="327782" cy="3277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5BB56-9460-4776-997B-079860931B17}">
      <dsp:nvSpPr>
        <dsp:cNvPr id="0" name=""/>
        <dsp:cNvSpPr/>
      </dsp:nvSpPr>
      <dsp:spPr>
        <a:xfrm>
          <a:off x="688342" y="747757"/>
          <a:ext cx="9257713" cy="595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73" tIns="63073" rIns="63073" bIns="630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900" kern="1200" baseline="0"/>
            <a:t>Imparato ad usare canvas</a:t>
          </a:r>
          <a:endParaRPr lang="en-US" sz="1900" kern="1200"/>
        </a:p>
      </dsp:txBody>
      <dsp:txXfrm>
        <a:off x="688342" y="747757"/>
        <a:ext cx="9257713" cy="595967"/>
      </dsp:txXfrm>
    </dsp:sp>
    <dsp:sp modelId="{98FA586E-FFF1-4EEB-A72E-AFE1CD92114C}">
      <dsp:nvSpPr>
        <dsp:cNvPr id="0" name=""/>
        <dsp:cNvSpPr/>
      </dsp:nvSpPr>
      <dsp:spPr>
        <a:xfrm>
          <a:off x="0" y="1492716"/>
          <a:ext cx="9946056" cy="5959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F0DB5-D608-43C1-AF15-21B88EEBBA7E}">
      <dsp:nvSpPr>
        <dsp:cNvPr id="0" name=""/>
        <dsp:cNvSpPr/>
      </dsp:nvSpPr>
      <dsp:spPr>
        <a:xfrm>
          <a:off x="180280" y="1626808"/>
          <a:ext cx="327782" cy="3277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D256C-BDF3-43F8-BF74-70AF54FD9B99}">
      <dsp:nvSpPr>
        <dsp:cNvPr id="0" name=""/>
        <dsp:cNvSpPr/>
      </dsp:nvSpPr>
      <dsp:spPr>
        <a:xfrm>
          <a:off x="688342" y="1492716"/>
          <a:ext cx="9257713" cy="595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73" tIns="63073" rIns="63073" bIns="630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900" kern="1200" baseline="0"/>
            <a:t>Consolidate le conoscenze di programmazione in Javascript</a:t>
          </a:r>
          <a:endParaRPr lang="en-US" sz="1900" kern="1200"/>
        </a:p>
      </dsp:txBody>
      <dsp:txXfrm>
        <a:off x="688342" y="1492716"/>
        <a:ext cx="9257713" cy="595967"/>
      </dsp:txXfrm>
    </dsp:sp>
    <dsp:sp modelId="{42962C51-DE43-490C-8D9F-8F431CA8801E}">
      <dsp:nvSpPr>
        <dsp:cNvPr id="0" name=""/>
        <dsp:cNvSpPr/>
      </dsp:nvSpPr>
      <dsp:spPr>
        <a:xfrm>
          <a:off x="0" y="2237675"/>
          <a:ext cx="9946056" cy="5959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49F326-FE55-4791-832D-A15086DF01CA}">
      <dsp:nvSpPr>
        <dsp:cNvPr id="0" name=""/>
        <dsp:cNvSpPr/>
      </dsp:nvSpPr>
      <dsp:spPr>
        <a:xfrm>
          <a:off x="180280" y="2371768"/>
          <a:ext cx="327782" cy="3277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C8009-5949-4614-91BB-B6542BE2C5A1}">
      <dsp:nvSpPr>
        <dsp:cNvPr id="0" name=""/>
        <dsp:cNvSpPr/>
      </dsp:nvSpPr>
      <dsp:spPr>
        <a:xfrm>
          <a:off x="688342" y="2237675"/>
          <a:ext cx="9257713" cy="595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73" tIns="63073" rIns="63073" bIns="630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900" kern="1200" baseline="0"/>
            <a:t>Imparato a gestire un progetto</a:t>
          </a:r>
          <a:endParaRPr lang="en-US" sz="1900" kern="1200"/>
        </a:p>
      </dsp:txBody>
      <dsp:txXfrm>
        <a:off x="688342" y="2237675"/>
        <a:ext cx="9257713" cy="595967"/>
      </dsp:txXfrm>
    </dsp:sp>
    <dsp:sp modelId="{587252FD-26C8-4C88-B249-FEE9A6D3C2C3}">
      <dsp:nvSpPr>
        <dsp:cNvPr id="0" name=""/>
        <dsp:cNvSpPr/>
      </dsp:nvSpPr>
      <dsp:spPr>
        <a:xfrm>
          <a:off x="0" y="2982634"/>
          <a:ext cx="9946056" cy="59596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5BC8CE-8BD0-408C-A84D-5ADDFAA9A4F2}">
      <dsp:nvSpPr>
        <dsp:cNvPr id="0" name=""/>
        <dsp:cNvSpPr/>
      </dsp:nvSpPr>
      <dsp:spPr>
        <a:xfrm>
          <a:off x="180280" y="3116727"/>
          <a:ext cx="327782" cy="32778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889A6-96A9-4661-9287-A12BBC28C255}">
      <dsp:nvSpPr>
        <dsp:cNvPr id="0" name=""/>
        <dsp:cNvSpPr/>
      </dsp:nvSpPr>
      <dsp:spPr>
        <a:xfrm>
          <a:off x="688342" y="2982634"/>
          <a:ext cx="9257713" cy="595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73" tIns="63073" rIns="63073" bIns="630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900" kern="1200" baseline="0"/>
            <a:t>Progetto utile</a:t>
          </a:r>
          <a:r>
            <a:rPr lang="it-CH" sz="1900" kern="1200" baseline="0">
              <a:sym typeface="Wingdings" panose="05000000000000000000" pitchFamily="2" charset="2"/>
            </a:rPr>
            <a:t></a:t>
          </a:r>
          <a:r>
            <a:rPr lang="it-CH" sz="1900" kern="1200" baseline="0"/>
            <a:t> progetti già esistenti</a:t>
          </a:r>
          <a:r>
            <a:rPr lang="it-CH" sz="1900" kern="1200" baseline="0">
              <a:sym typeface="Wingdings" panose="05000000000000000000" pitchFamily="2" charset="2"/>
            </a:rPr>
            <a:t></a:t>
          </a:r>
          <a:r>
            <a:rPr lang="it-CH" sz="1900" kern="1200" baseline="0"/>
            <a:t> design vecchi e utilizzo poco intuitivo </a:t>
          </a:r>
          <a:endParaRPr lang="en-US" sz="1900" kern="1200"/>
        </a:p>
      </dsp:txBody>
      <dsp:txXfrm>
        <a:off x="688342" y="2982634"/>
        <a:ext cx="9257713" cy="595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AA2847-D0D7-C458-6819-451593F1BA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Image Dot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6A8D9E9-2E5D-49F0-117F-E98B61AACF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Luis Dhungana I3BB</a:t>
            </a:r>
          </a:p>
        </p:txBody>
      </p:sp>
    </p:spTree>
    <p:extLst>
      <p:ext uri="{BB962C8B-B14F-4D97-AF65-F5344CB8AC3E}">
        <p14:creationId xmlns:p14="http://schemas.microsoft.com/office/powerpoint/2010/main" val="49288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5CB266-575F-441B-95D6-7FE95856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73844"/>
            <a:ext cx="9601200" cy="1485900"/>
          </a:xfrm>
        </p:spPr>
        <p:txBody>
          <a:bodyPr/>
          <a:lstStyle/>
          <a:p>
            <a:r>
              <a:rPr lang="it-CH" dirty="0"/>
              <a:t>Interfacce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FF2C94E-9C4E-4F9B-4B0B-2A02F4A1D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7960" y="1016794"/>
            <a:ext cx="4443984" cy="823912"/>
          </a:xfrm>
        </p:spPr>
        <p:txBody>
          <a:bodyPr/>
          <a:lstStyle/>
          <a:p>
            <a:r>
              <a:rPr lang="it-CH" dirty="0"/>
              <a:t>Design Iniziale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5708D47-4B53-6DFC-8DE8-1A6E6F6F4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91269" y="1016794"/>
            <a:ext cx="4443984" cy="823912"/>
          </a:xfrm>
        </p:spPr>
        <p:txBody>
          <a:bodyPr/>
          <a:lstStyle/>
          <a:p>
            <a:r>
              <a:rPr lang="it-CH" dirty="0"/>
              <a:t>Design Finale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DADD54A7-5721-44BE-2421-1B870C9CCF6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34298" y="2107189"/>
            <a:ext cx="5670905" cy="3612989"/>
          </a:xfrm>
        </p:spPr>
      </p:pic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34D29330-AA2E-1E32-8BE8-516622CD70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07" y="2132128"/>
            <a:ext cx="5371573" cy="3819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140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22B5D8-16F7-CC6E-0F89-6FF6C5D8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/>
              <a:t>Interfacce</a:t>
            </a:r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27A28B-295D-F85C-F9F2-DA6AE2AD9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235271"/>
            <a:ext cx="4443984" cy="823912"/>
          </a:xfrm>
        </p:spPr>
        <p:txBody>
          <a:bodyPr/>
          <a:lstStyle/>
          <a:p>
            <a:r>
              <a:rPr lang="it-CH"/>
              <a:t>Save</a:t>
            </a:r>
            <a:endParaRPr lang="it-CH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02E3677C-A821-29FB-79B9-6EC280D4D0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04718" y="2332831"/>
            <a:ext cx="4763165" cy="2800741"/>
          </a:xfrm>
        </p:spPr>
      </p:pic>
    </p:spTree>
    <p:extLst>
      <p:ext uri="{BB962C8B-B14F-4D97-AF65-F5344CB8AC3E}">
        <p14:creationId xmlns:p14="http://schemas.microsoft.com/office/powerpoint/2010/main" val="1625765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5878D5-1F3B-F5D9-110C-7998F40B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it-CH" dirty="0"/>
              <a:t>Sviluppi futuri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4D779EC6-115A-956C-FB90-C9A6177CCE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428577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7167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71DB4A-996F-0D21-F63F-5284554DD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it-CH"/>
              <a:t>Conclusioni</a:t>
            </a:r>
          </a:p>
        </p:txBody>
      </p:sp>
      <p:graphicFrame>
        <p:nvGraphicFramePr>
          <p:cNvPr id="16" name="Segnaposto contenuto 2">
            <a:extLst>
              <a:ext uri="{FF2B5EF4-FFF2-40B4-BE49-F238E27FC236}">
                <a16:creationId xmlns:a16="http://schemas.microsoft.com/office/drawing/2014/main" id="{C89561B3-7641-5B01-9354-545805CC96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539671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396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7E1196-7DC4-C1BE-ADA4-970F9704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F574AD-DAAD-EFCB-B47C-A276B29A6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78181"/>
            <a:ext cx="10149841" cy="4031673"/>
          </a:xfrm>
        </p:spPr>
        <p:txBody>
          <a:bodyPr>
            <a:normAutofit lnSpcReduction="10000"/>
          </a:bodyPr>
          <a:lstStyle/>
          <a:p>
            <a:r>
              <a:rPr lang="it-CH" dirty="0"/>
              <a:t>Richiesta</a:t>
            </a:r>
          </a:p>
          <a:p>
            <a:r>
              <a:rPr lang="it-CH" dirty="0"/>
              <a:t>Funzionalità</a:t>
            </a:r>
          </a:p>
          <a:p>
            <a:r>
              <a:rPr lang="it-CH" dirty="0"/>
              <a:t>Obbiettivi</a:t>
            </a:r>
          </a:p>
          <a:p>
            <a:r>
              <a:rPr lang="it-CH" dirty="0"/>
              <a:t>Progettazione</a:t>
            </a:r>
          </a:p>
          <a:p>
            <a:r>
              <a:rPr lang="it-CH" dirty="0"/>
              <a:t>Use Case</a:t>
            </a:r>
          </a:p>
          <a:p>
            <a:r>
              <a:rPr lang="it-CH" dirty="0"/>
              <a:t>Diagramma di Flusso</a:t>
            </a:r>
          </a:p>
          <a:p>
            <a:r>
              <a:rPr lang="it-CH" dirty="0"/>
              <a:t>Interfacce </a:t>
            </a:r>
          </a:p>
          <a:p>
            <a:r>
              <a:rPr lang="it-CH" dirty="0"/>
              <a:t>Implementazione</a:t>
            </a:r>
          </a:p>
          <a:p>
            <a:r>
              <a:rPr lang="it-CH" dirty="0"/>
              <a:t>Sviluppi futuri</a:t>
            </a:r>
          </a:p>
          <a:p>
            <a:r>
              <a:rPr lang="it-CH" dirty="0"/>
              <a:t>Conclusione</a:t>
            </a:r>
          </a:p>
        </p:txBody>
      </p:sp>
    </p:spTree>
    <p:extLst>
      <p:ext uri="{BB962C8B-B14F-4D97-AF65-F5344CB8AC3E}">
        <p14:creationId xmlns:p14="http://schemas.microsoft.com/office/powerpoint/2010/main" val="256409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A11F57-664E-3541-7170-24D412B4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it-CH" dirty="0"/>
              <a:t>Richiesta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643C5A-78C7-086C-E035-F5ABFE97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it-CH" dirty="0"/>
              <a:t>Sviluppare un applicativo per creare immagini puntinate per il gioco Unisci i puntini</a:t>
            </a:r>
          </a:p>
          <a:p>
            <a:endParaRPr lang="it-CH" dirty="0"/>
          </a:p>
          <a:p>
            <a:r>
              <a:rPr lang="it-CH" dirty="0"/>
              <a:t>Linguaggio scelto:</a:t>
            </a:r>
          </a:p>
          <a:p>
            <a:pPr lvl="1"/>
            <a:r>
              <a:rPr lang="it-CH" dirty="0" err="1"/>
              <a:t>Javascript</a:t>
            </a:r>
            <a:endParaRPr lang="it-CH" dirty="0"/>
          </a:p>
        </p:txBody>
      </p:sp>
      <p:pic>
        <p:nvPicPr>
          <p:cNvPr id="28" name="Immagine 27" descr="Immagine che contiene disegno, schizzo, illustrazione&#10;&#10;Descrizione generata automaticamente">
            <a:extLst>
              <a:ext uri="{FF2B5EF4-FFF2-40B4-BE49-F238E27FC236}">
                <a16:creationId xmlns:a16="http://schemas.microsoft.com/office/drawing/2014/main" id="{2B24FA5D-8A62-7114-48BB-FB1FB5309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963568"/>
            <a:ext cx="6517065" cy="461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0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8D682-0522-CF29-82FD-B5A57FA43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it-CH" dirty="0"/>
              <a:t>Funzionalità</a:t>
            </a:r>
          </a:p>
        </p:txBody>
      </p:sp>
      <p:graphicFrame>
        <p:nvGraphicFramePr>
          <p:cNvPr id="11" name="Segnaposto contenuto 2">
            <a:extLst>
              <a:ext uri="{FF2B5EF4-FFF2-40B4-BE49-F238E27FC236}">
                <a16:creationId xmlns:a16="http://schemas.microsoft.com/office/drawing/2014/main" id="{FF281B22-14ED-F361-8E54-B5ACA3AEA3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767721"/>
              </p:ext>
            </p:extLst>
          </p:nvPr>
        </p:nvGraphicFramePr>
        <p:xfrm>
          <a:off x="1695796" y="2261062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953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CH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CA96BA5-5C78-6657-3A79-789FFFFD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/>
              <a:t>Obbiettivi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A8AF46FA-9E4F-560B-9498-919A88646C3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88421969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252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CB62D9-C7E8-1D9C-B54D-D8ED3FBA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Progettazione</a:t>
            </a:r>
          </a:p>
        </p:txBody>
      </p:sp>
      <p:graphicFrame>
        <p:nvGraphicFramePr>
          <p:cNvPr id="14" name="Segnaposto contenuto 13">
            <a:extLst>
              <a:ext uri="{FF2B5EF4-FFF2-40B4-BE49-F238E27FC236}">
                <a16:creationId xmlns:a16="http://schemas.microsoft.com/office/drawing/2014/main" id="{B9654B12-4045-CC00-BCC6-EA2185CE6FD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06863838"/>
              </p:ext>
            </p:extLst>
          </p:nvPr>
        </p:nvGraphicFramePr>
        <p:xfrm>
          <a:off x="718457" y="931896"/>
          <a:ext cx="11052365" cy="5643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4166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C7B6E5-74D0-041A-F514-F83984F05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69422"/>
            <a:ext cx="9601200" cy="1485900"/>
          </a:xfrm>
        </p:spPr>
        <p:txBody>
          <a:bodyPr/>
          <a:lstStyle/>
          <a:p>
            <a:r>
              <a:rPr lang="it-CH" dirty="0"/>
              <a:t>Progettazione</a:t>
            </a:r>
          </a:p>
        </p:txBody>
      </p:sp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7ADD8802-F148-DD88-C106-993A938604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8459399"/>
              </p:ext>
            </p:extLst>
          </p:nvPr>
        </p:nvGraphicFramePr>
        <p:xfrm>
          <a:off x="2050662" y="830424"/>
          <a:ext cx="8754188" cy="5718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521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CAB1C9-7F84-E2A4-1527-7292E7D9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Use Case</a:t>
            </a:r>
          </a:p>
        </p:txBody>
      </p:sp>
      <p:pic>
        <p:nvPicPr>
          <p:cNvPr id="5" name="Segnaposto contenuto 4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F3952E54-9CC1-AC3B-524C-CD2A3D993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4720" y="1373809"/>
            <a:ext cx="8355680" cy="4798391"/>
          </a:xfrm>
        </p:spPr>
      </p:pic>
    </p:spTree>
    <p:extLst>
      <p:ext uri="{BB962C8B-B14F-4D97-AF65-F5344CB8AC3E}">
        <p14:creationId xmlns:p14="http://schemas.microsoft.com/office/powerpoint/2010/main" val="206456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CH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5BB7BCB-4ED1-8CF6-ABC6-34ABDD85D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CH" dirty="0"/>
              <a:t>Diagramma </a:t>
            </a:r>
            <a:br>
              <a:rPr lang="it-CH" dirty="0"/>
            </a:br>
            <a:r>
              <a:rPr lang="it-CH" dirty="0"/>
              <a:t>di Flusso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4E6555-AC85-462F-A5DA-82CAE06B0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286000"/>
            <a:ext cx="3282694" cy="35814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/>
          </a:p>
        </p:txBody>
      </p:sp>
      <p:pic>
        <p:nvPicPr>
          <p:cNvPr id="5" name="Segnaposto contenuto 4" descr="Immagine che contiene testo, diagramma, schermata, design&#10;&#10;Descrizione generata automaticamente">
            <a:extLst>
              <a:ext uri="{FF2B5EF4-FFF2-40B4-BE49-F238E27FC236}">
                <a16:creationId xmlns:a16="http://schemas.microsoft.com/office/drawing/2014/main" id="{322B74E8-D674-6EE0-C6DC-CC593C1095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935" y="685800"/>
            <a:ext cx="5973502" cy="54358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4617129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380</TotalTime>
  <Words>155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6" baseType="lpstr">
      <vt:lpstr>Franklin Gothic Book</vt:lpstr>
      <vt:lpstr>Wingdings</vt:lpstr>
      <vt:lpstr>Ritaglio</vt:lpstr>
      <vt:lpstr>Image Dot</vt:lpstr>
      <vt:lpstr>Indice</vt:lpstr>
      <vt:lpstr>Richiesta</vt:lpstr>
      <vt:lpstr>Funzionalità</vt:lpstr>
      <vt:lpstr>Obbiettivi</vt:lpstr>
      <vt:lpstr>Progettazione</vt:lpstr>
      <vt:lpstr>Progettazione</vt:lpstr>
      <vt:lpstr>Use Case</vt:lpstr>
      <vt:lpstr>Diagramma  di Flusso</vt:lpstr>
      <vt:lpstr>Interfacce</vt:lpstr>
      <vt:lpstr>Interfacce</vt:lpstr>
      <vt:lpstr>Sviluppi futuri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Unisci i Puntini</dc:title>
  <dc:creator>Dhungana Luis (ALLIEVO)</dc:creator>
  <cp:lastModifiedBy>Dhungana Luis (ALLIEVO)</cp:lastModifiedBy>
  <cp:revision>10</cp:revision>
  <dcterms:created xsi:type="dcterms:W3CDTF">2023-12-10T18:34:04Z</dcterms:created>
  <dcterms:modified xsi:type="dcterms:W3CDTF">2023-12-14T20:52:33Z</dcterms:modified>
</cp:coreProperties>
</file>