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2"/>
  </p:notesMasterIdLst>
  <p:handoutMasterIdLst>
    <p:handoutMasterId r:id="rId83"/>
  </p:handoutMasterIdLst>
  <p:sldIdLst>
    <p:sldId id="565" r:id="rId2"/>
    <p:sldId id="750" r:id="rId3"/>
    <p:sldId id="697" r:id="rId4"/>
    <p:sldId id="753" r:id="rId5"/>
    <p:sldId id="788" r:id="rId6"/>
    <p:sldId id="742" r:id="rId7"/>
    <p:sldId id="744" r:id="rId8"/>
    <p:sldId id="745" r:id="rId9"/>
    <p:sldId id="746" r:id="rId10"/>
    <p:sldId id="743" r:id="rId11"/>
    <p:sldId id="748" r:id="rId12"/>
    <p:sldId id="755" r:id="rId13"/>
    <p:sldId id="758" r:id="rId14"/>
    <p:sldId id="754" r:id="rId15"/>
    <p:sldId id="790" r:id="rId16"/>
    <p:sldId id="749" r:id="rId17"/>
    <p:sldId id="789" r:id="rId18"/>
    <p:sldId id="702" r:id="rId19"/>
    <p:sldId id="729" r:id="rId20"/>
    <p:sldId id="695" r:id="rId21"/>
    <p:sldId id="720" r:id="rId22"/>
    <p:sldId id="723" r:id="rId23"/>
    <p:sldId id="725" r:id="rId24"/>
    <p:sldId id="726" r:id="rId25"/>
    <p:sldId id="757" r:id="rId26"/>
    <p:sldId id="703" r:id="rId27"/>
    <p:sldId id="696" r:id="rId28"/>
    <p:sldId id="713" r:id="rId29"/>
    <p:sldId id="717" r:id="rId30"/>
    <p:sldId id="738" r:id="rId31"/>
    <p:sldId id="737" r:id="rId32"/>
    <p:sldId id="718" r:id="rId33"/>
    <p:sldId id="732" r:id="rId34"/>
    <p:sldId id="701" r:id="rId35"/>
    <p:sldId id="751" r:id="rId36"/>
    <p:sldId id="752" r:id="rId37"/>
    <p:sldId id="759" r:id="rId38"/>
    <p:sldId id="762" r:id="rId39"/>
    <p:sldId id="763" r:id="rId40"/>
    <p:sldId id="764" r:id="rId41"/>
    <p:sldId id="765" r:id="rId42"/>
    <p:sldId id="766" r:id="rId43"/>
    <p:sldId id="767" r:id="rId44"/>
    <p:sldId id="768" r:id="rId45"/>
    <p:sldId id="769" r:id="rId46"/>
    <p:sldId id="770" r:id="rId47"/>
    <p:sldId id="771" r:id="rId48"/>
    <p:sldId id="772" r:id="rId49"/>
    <p:sldId id="773" r:id="rId50"/>
    <p:sldId id="721" r:id="rId51"/>
    <p:sldId id="774" r:id="rId52"/>
    <p:sldId id="724" r:id="rId53"/>
    <p:sldId id="775" r:id="rId54"/>
    <p:sldId id="776" r:id="rId55"/>
    <p:sldId id="727" r:id="rId56"/>
    <p:sldId id="728" r:id="rId57"/>
    <p:sldId id="722" r:id="rId58"/>
    <p:sldId id="777" r:id="rId59"/>
    <p:sldId id="778" r:id="rId60"/>
    <p:sldId id="779" r:id="rId61"/>
    <p:sldId id="714" r:id="rId62"/>
    <p:sldId id="715" r:id="rId63"/>
    <p:sldId id="735" r:id="rId64"/>
    <p:sldId id="734" r:id="rId65"/>
    <p:sldId id="736" r:id="rId66"/>
    <p:sldId id="716" r:id="rId67"/>
    <p:sldId id="780" r:id="rId68"/>
    <p:sldId id="781" r:id="rId69"/>
    <p:sldId id="739" r:id="rId70"/>
    <p:sldId id="782" r:id="rId71"/>
    <p:sldId id="719" r:id="rId72"/>
    <p:sldId id="783" r:id="rId73"/>
    <p:sldId id="741" r:id="rId74"/>
    <p:sldId id="730" r:id="rId75"/>
    <p:sldId id="740" r:id="rId76"/>
    <p:sldId id="784" r:id="rId77"/>
    <p:sldId id="785" r:id="rId78"/>
    <p:sldId id="786" r:id="rId79"/>
    <p:sldId id="787" r:id="rId80"/>
    <p:sldId id="566" r:id="rId81"/>
  </p:sldIdLst>
  <p:sldSz cx="9144000" cy="5143500" type="screen16x9"/>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2548FA-1565-4589-A20C-968A4A4117DB}">
          <p14:sldIdLst>
            <p14:sldId id="565"/>
            <p14:sldId id="750"/>
            <p14:sldId id="697"/>
            <p14:sldId id="753"/>
            <p14:sldId id="788"/>
            <p14:sldId id="742"/>
            <p14:sldId id="744"/>
            <p14:sldId id="745"/>
            <p14:sldId id="746"/>
            <p14:sldId id="743"/>
            <p14:sldId id="748"/>
            <p14:sldId id="755"/>
            <p14:sldId id="758"/>
            <p14:sldId id="754"/>
            <p14:sldId id="790"/>
            <p14:sldId id="749"/>
            <p14:sldId id="789"/>
            <p14:sldId id="702"/>
            <p14:sldId id="729"/>
            <p14:sldId id="695"/>
            <p14:sldId id="720"/>
            <p14:sldId id="723"/>
            <p14:sldId id="725"/>
            <p14:sldId id="726"/>
            <p14:sldId id="757"/>
            <p14:sldId id="703"/>
            <p14:sldId id="696"/>
            <p14:sldId id="713"/>
            <p14:sldId id="717"/>
            <p14:sldId id="738"/>
            <p14:sldId id="737"/>
            <p14:sldId id="718"/>
            <p14:sldId id="732"/>
            <p14:sldId id="701"/>
            <p14:sldId id="751"/>
            <p14:sldId id="752"/>
            <p14:sldId id="759"/>
            <p14:sldId id="762"/>
            <p14:sldId id="763"/>
            <p14:sldId id="764"/>
            <p14:sldId id="765"/>
            <p14:sldId id="766"/>
            <p14:sldId id="767"/>
            <p14:sldId id="768"/>
            <p14:sldId id="769"/>
            <p14:sldId id="770"/>
            <p14:sldId id="771"/>
            <p14:sldId id="772"/>
            <p14:sldId id="773"/>
            <p14:sldId id="721"/>
            <p14:sldId id="774"/>
            <p14:sldId id="724"/>
            <p14:sldId id="775"/>
            <p14:sldId id="776"/>
            <p14:sldId id="727"/>
            <p14:sldId id="728"/>
            <p14:sldId id="722"/>
            <p14:sldId id="777"/>
            <p14:sldId id="778"/>
            <p14:sldId id="779"/>
            <p14:sldId id="714"/>
            <p14:sldId id="715"/>
            <p14:sldId id="735"/>
            <p14:sldId id="734"/>
            <p14:sldId id="736"/>
            <p14:sldId id="716"/>
            <p14:sldId id="780"/>
            <p14:sldId id="781"/>
            <p14:sldId id="739"/>
            <p14:sldId id="782"/>
            <p14:sldId id="719"/>
            <p14:sldId id="783"/>
            <p14:sldId id="741"/>
            <p14:sldId id="730"/>
            <p14:sldId id="740"/>
            <p14:sldId id="784"/>
            <p14:sldId id="785"/>
            <p14:sldId id="786"/>
            <p14:sldId id="787"/>
            <p14:sldId id="5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300"/>
    <a:srgbClr val="FF58FF"/>
    <a:srgbClr val="002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971" autoAdjust="0"/>
  </p:normalViewPr>
  <p:slideViewPr>
    <p:cSldViewPr>
      <p:cViewPr varScale="1">
        <p:scale>
          <a:sx n="64" d="100"/>
          <a:sy n="64" d="100"/>
        </p:scale>
        <p:origin x="1340" y="32"/>
      </p:cViewPr>
      <p:guideLst>
        <p:guide orient="horz" pos="1620"/>
        <p:guide pos="2880"/>
      </p:guideLst>
    </p:cSldViewPr>
  </p:slideViewPr>
  <p:outlineViewPr>
    <p:cViewPr>
      <p:scale>
        <a:sx n="33" d="100"/>
        <a:sy n="33" d="100"/>
      </p:scale>
      <p:origin x="0" y="-7280"/>
    </p:cViewPr>
  </p:outlineViewPr>
  <p:notesTextViewPr>
    <p:cViewPr>
      <p:scale>
        <a:sx n="3" d="2"/>
        <a:sy n="3" d="2"/>
      </p:scale>
      <p:origin x="0" y="0"/>
    </p:cViewPr>
  </p:notesTextViewPr>
  <p:sorterViewPr>
    <p:cViewPr varScale="1">
      <p:scale>
        <a:sx n="100" d="100"/>
        <a:sy n="100" d="100"/>
      </p:scale>
      <p:origin x="0" y="-6870"/>
    </p:cViewPr>
  </p:sorterViewPr>
  <p:notesViewPr>
    <p:cSldViewPr>
      <p:cViewPr varScale="1">
        <p:scale>
          <a:sx n="98" d="100"/>
          <a:sy n="98" d="100"/>
        </p:scale>
        <p:origin x="3546"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AEEB8343-857D-4973-A47C-BFBF7FD1F314}" type="datetimeFigureOut">
              <a:rPr lang="en-CA" smtClean="0"/>
              <a:t>2024-01-15</a:t>
            </a:fld>
            <a:endParaRPr lang="en-CA"/>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BB2E2228-6213-4DA8-A66E-0E10BE9C9D50}" type="slidenum">
              <a:rPr lang="en-CA" smtClean="0"/>
              <a:t>‹#›</a:t>
            </a:fld>
            <a:endParaRPr lang="en-CA"/>
          </a:p>
        </p:txBody>
      </p:sp>
    </p:spTree>
    <p:extLst>
      <p:ext uri="{BB962C8B-B14F-4D97-AF65-F5344CB8AC3E}">
        <p14:creationId xmlns:p14="http://schemas.microsoft.com/office/powerpoint/2010/main" val="397241466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37" units="cm"/>
          <inkml:channel name="Y" type="integer" max="17402" units="cm"/>
          <inkml:channel name="F" type="integer" max="4095" units="dev"/>
          <inkml:channel name="T" type="integer" max="2.14748E9" units="dev"/>
        </inkml:traceFormat>
        <inkml:channelProperties>
          <inkml:channelProperty channel="X" name="resolution" value="1000.22632" units="1/cm"/>
          <inkml:channelProperty channel="Y" name="resolution" value="1000.11493" units="1/cm"/>
          <inkml:channelProperty channel="F" name="resolution" value="0" units="1/dev"/>
          <inkml:channelProperty channel="T" name="resolution" value="1" units="1/dev"/>
        </inkml:channelProperties>
      </inkml:inkSource>
      <inkml:timestamp xml:id="ts0" timeString="2020-11-24T18:32:06.662"/>
    </inkml:context>
    <inkml:brush xml:id="br0">
      <inkml:brushProperty name="width" value="0.05292" units="cm"/>
      <inkml:brushProperty name="height" value="0.05292" units="cm"/>
      <inkml:brushProperty name="color" value="#FFFF00"/>
    </inkml:brush>
  </inkml:definitions>
  <inkml:trace contextRef="#ctx0" brushRef="#br0">7351 5138 735 0,'-2'-7'335'0,"-3"2"-158"16,-2-6-41-16,0 10-33 15,1 0-23-15,0 1-6 0,2 4 0 16,4 5-12-16,0 9-16 16,5 10-28-16,3 4-8 15,1 7-9-15,5 2-1 16,0 1 1-16,0 2 0 15,1-5 1-15,2 2-1 16,-1-12 3-16,1-2 4 16,1-8 10-16,-8-11 3 15,3-2 22-15,-4-6 11 0,-3-10 20 16,6-3 8-16,-13-14-4 16,1-9-12-16,-4-6-24 15,1-1-12-15,11 1-17 16,-5 3-4-16,4 2-3 15,-2 2-1-15,-4 7-3 16,3 3-1-16,0 4-1 16,-3 2-7-16,0 0-41 15,0 4-35-15,1 3-102 16,0 2-57-16,6 8-137 16,4 2-114-16</inkml:trace>
  <inkml:trace contextRef="#ctx0" brushRef="#br0" timeOffset="648.03">7881 5305 221 0,'6'-3'161'0,"4"-3"51"16,-3-2 11-16,-3 0 11 16,-6 0-10-16,2 0-56 15,0 1-34-15,-3-2-59 16,3 2-20-16,-7 0-5 16,0 0 6-16,-6 3 0 15,-2 3-2-15,-5 4-21 16,-4 7-11-16,0 12-15 15,0 3-7-15,2 9-10 16,5 1-3-16,5 2-10 16,7 0-2-16,5-9 5 0,1-2 3 15,4-16 12-15,3-9 6 16,3-10 6-16,2-6 0 16,5-10 11-16,-1-1 7 15,-3-4 18-15,-4-2 8 16,-2 5 2-16,-2 2-9 15,-5 7-16-15,2 5-5 16,-3 8-11-16,0 5 0 0,2 12-6 16,-1 4-3-16,1 9-3 15,3 4-4-15,2 3-9 16,4 1-2-16,6-6-19 16,0-1-10-16,0-12-30 15,1-1-37-15,-2-12-223 16</inkml:trace>
  <inkml:trace contextRef="#ctx0" brushRef="#br0" timeOffset="893.77">8064 5014 835 0,'0'-6'406'0,"2"-4"-160"16,1 3-23-16,2 6-70 15,1 5-34-15,-1 10-40 16,3 5-19-16,-2 16-32 0,-1 6-8 16,1 10-10-16,-1 0-2 15,0-4-2-15,0-6-1 16,1-9-8-16,1-6-22 16,3-9-87-16,0-6-86 15</inkml:trace>
  <inkml:trace contextRef="#ctx0" brushRef="#br0" timeOffset="1228.57">8303 5243 619 0,'2'-3'387'16,"-2"-4"-63"-16,-2 9-117 15,-3 6-49-15,-2 13-90 16,2 5-28-16,2 8-28 15,6 3-8-15,3 1-4 16,4 1-1-16,3-12 3 16,-3-3 5-16,6-16 27 15,-1-8 17-15,3-12 25 16,1-7 13-16,-3-11 3 16,0-3-2-16,-4-2-5 15,-1-2-8-15,-3 3-26 16,0 5-14-16,-1 7-24 15,-1 3-10-15,-2 15-6 16,-1 3-3-16,-3 12-4 16,1 6-8-16,2 6-33 0,-2 0-22 15,4 1-59-15,2 0-52 16</inkml:trace>
  <inkml:trace contextRef="#ctx0" brushRef="#br0" timeOffset="1603.83">8630 5369 657 0,'6'0'382'0,"7"-1"-65"16,9-4-29-16,2-7-116 15,2-2-42-15,-1-2-56 16,-5-1-12-16,-3 2-9 15,-4 3-5-15,-8-1-14 16,-5 2-8-16,-5 4-14 16,-3 0-6-16,-4 6-8 15,0 1-3-15,-4 8-2 16,0 2 0-16,-2 7 0 16,0 6-1-16,2 5 1 15,4 5 2-15,2 3 3 16,10-1 2-16,9-6 6 15,3-6 7-15,19-9 16 16,0-8 4-16,12-14 1 0,5-6-6 16,0-12-24-16,-1-1-34 15,-12-1-164-15,-4 0-257 16</inkml:trace>
  <inkml:trace contextRef="#ctx0" brushRef="#br0" timeOffset="1963.84">9378 5094 693 0,'12'-5'442'16,"7"-5"-20"-16,14-4-190 15,9 2 0-15,18-6-101 16,1-1-34-16,2 1-58 15,-4 1-19-15,-16 3-14 16,-3 2-13-16,-12 1-65 0,-6 0-64 16,-12 0-173-16,-7 1-189 15</inkml:trace>
  <inkml:trace contextRef="#ctx0" brushRef="#br0" timeOffset="2189.59">9707 4856 946 0,'0'0'473'16,"-2"0"-182"-16,1 0-46 0,-1 5-90 16,0 4-47-16,2 8-37 15,1 4-8-15,-1 9-24 16,1 7-11-16,0 4-14 16,0 6-5-16,7 3-4 15,-2-3-3-15,-2-7-3 16,-3-5-13-16,1-22-51 31,-1-6-53-31,0 0-169 0,2 13-136 0</inkml:trace>
  <inkml:trace contextRef="#ctx0" brushRef="#br0" timeOffset="2622.77">9909 5094 544 0,'2'-5'364'15,"4"-5"-23"-15,-5 10-95 0,-1 4-54 16,0 12-87-16,0 5-38 16,2 6-53-16,4 0-9 15,7-2-5-15,4-2-1 16,3-8 3-16,2-5 6 16,5-9 12-16,-6-3 4 15,-3-13 15-15,-1-4 6 16,-6-10 16-16,1-5 5 15,-1-3-3-15,-4 0-5 0,-6 6-12 16,1 8-4-16,-2 14-3 16,-2 6-8-16,-1 16-17 15,-1 9-8-15,-1 11-13 16,4 8 1-16,1 4 1 16,3 0 1-16,-1-1 2 15,4 0 1-15,-2 2 1 16,-2 4 1-16,-5 2 3 15,-8-1 0-15,-10-4 5 16,-9-6 4-16,-14-11 7 16,-3-5 1-16,1-11-4 15,6-9-11-15,15-10-36 16,5-8-45-16,17-18-136 16,6-8-81-16</inkml:trace>
  <inkml:trace contextRef="#ctx0" brushRef="#br0" timeOffset="2862.86">10422 5038 527 0,'7'2'341'16,"-3"7"27"-16,-1 8-129 15,-9 11-67-15,-4 9-51 16,-2 9-59-16,1 1-8 0,2-2-5 15,-2-4-2-15,8-2-9 16,0-3-11 0,6-2-14-16,2-5-4 0,-1-8-19 15,1-7-40-15,0-14-132 16,2-7-141-16</inkml:trace>
  <inkml:trace contextRef="#ctx0" brushRef="#br0" timeOffset="3418.07">10471 5202 454 0,'3'-17'303'0,"1"-21"28"16,-1 5-28-16,2 8-61 16,0-1-24-16,2 7-56 15,2 2-27-15,2 4-44 16,4 5-18-16,5 8-33 16,0 3-12-16,1 9-16 15,-2 6-8-15,-5 10-9 16,-5-1-7-16,-9 5-10 15,-7 0 0-15,-10-4 6 16,-5-2 6-16,-3-10-15 0,0-3-28 16,1-13-89-16,4-5-63 15,10-12-137-15,5-7-54 16,15-12 30-16,6-4 65 16,8-5 189-16,7 3 120 15,-2 17 146-15,0 5 11 16,-4 18-12-16,-5 7-29 15,-2 10-29-15,-1 6 22 0,-1 1 53 16,5 0 19-16,2-6-31 16,0-7-29-16,7-8-44 15,-1-3-12-15,0-14-3 16,0-2 2-16,-6-8-10 16,-4-3-12-16,-8 6-18 15,-2-2-8-15,-6 9-12 16,-2 2-1-16,-6 7-8 15,-3 8-3-15,-5 11-5 16,-5 6-4-16,-4 11-4 16,-4 7 1-16,3 8 4 15,1 3 2-15,6-6 4 16,10-3 1-16,10-12-3 16,9-8-1-16,15-8-11 15,0-10-23-15,10-9-80 16,1-8-41-16,2-10-110 15,1 0-92-15</inkml:trace>
  <inkml:trace contextRef="#ctx0" brushRef="#br0" timeOffset="3646.89">11248 4959 311 0,'1'-2'256'15,"0"-2"58"-15,-1 3-39 16,-8 1-59-16,0 3-32 0,0 3-53 15,0-2-16-15,8 5-44 16,2 2-16-16,8 6-15 16,6 3 0-16,4 4 7 15,3 3-8-15,-2 2-1 16,-3-5-5-16,-12 5-5 16,-8-1 1-16,-15-2-22 15,-7-2-25-15,-8-7-245 16</inkml:trace>
  <inkml:trace contextRef="#ctx0" brushRef="#br0" timeOffset="4617.85">11870 5215 982 0,'-5'0'403'0,"-3"0"-287"16,-1-2-41-16,5 2-4 15,-2-4-28-15,6-1 16 16,4 2 15-16,2 4-5 16,3 11-23-16,-5 2-18 15,-4 13-45-15,-8-2-25 16,-19 5-71-16,-11 7-67 16</inkml:trace>
  <inkml:trace contextRef="#ctx0" brushRef="#br0" timeOffset="5307.08">8899 5947 540 0,'3'0'316'0,"-1"0"-52"16,0 2-36-16,1 6-75 16,-6 4-40-16,-3 7-47 15,-3 4-21-15,-2 5-17 16,1 1-3-16,2 5 21 15,2-1 21-15,1-7 27 16,2-2 10-16,-1-8 4 16,1-3-6-16,-1-5-16 15,1-7-8-15,2-15-23 16,1-8-15-16,7-14-24 16,5-6-10-16,12-4-16 15,9 2-10-15,5 3-14 0,-6 3-8 16,-4 14-38-16,-6 7-38 15,-5 15-145-15,4 10-319 16</inkml:trace>
  <inkml:trace contextRef="#ctx0" brushRef="#br0" timeOffset="5987.57">9272 6010 712 0,'-3'-15'379'0,"-3"-14"-104"16,-6 2-62-16,-3 8-76 15,-4 6-32-15,-3 14-37 16,-1 10-20-16,0 17-35 16,1 8-9-16,4 11-11 15,0 4-1-15,6 3 2 16,4-3 0-16,8-10 3 15,6-10-1-15,6-20-1 16,3-9 2-16,2-16 3 16,4-7 3-16,2-10 23 15,1-2 16-15,-4-3 21 16,-1 4 3-16,-6 9-15 16,-2 8-15-16,4 15-24 15,-7 5-5-15,0 13-7 0,5 5-4 16,-8 2-22-16,9 0-13 15,-3-6-34-15,1-4-21 16,3-7-56-16,-3-3-48 16,0-11-79-16,-1-8-1 15,0-12 75-15,0-2 63 16,-1-6 163-16,-1 1 67 16,-2 2 53-16,-1 4 23 15,0 10-4-15,0 8-24 0,-3 12-29 16,0 8-21-16,-3 10-39 15,-3 6-13-15,0 8 5 16,0 1 15-16,-1-1 22 16,1-1 9-16,1-14-14 15,0-9-10-15,2-14-19 16,2-9-11-16,5-12-13 16,5-4-8-16,5-9-9 15,2-3-2-15,5 2 0 16,2 4-1-16,6 11-1 15,3 8-1-15,-4 14-1 16,-5 5-2-16,-9 12-2 16,-7 4-5-16,-4 7-14 15,-2 4-15-15,3 2-52 16,5 2-14-16,0-7-143 16</inkml:trace>
  <inkml:trace contextRef="#ctx0" brushRef="#br0" timeOffset="6910.25">10031 6005 402 0,'2'-2'308'16,"0"-7"55"-16,-2-1-92 16,-12-2-75-16,1 1-34 0,-11-2-42 15,3 4-11-15,-6 8-43 16,-4 3-17-16,1 14-31 15,-1 3-11-15,7 5-14 16,4 3-19-16,12 0-40 16,5-4-12-16,9-8 3 15,6-7 18-15,10-13 44 16,5-8 24-16,6-8 41 16,2-3 19-16,-3-1 13 15,-4 3-11-15,-8 7-39 16,-5 7-22-16,-7 12-15 15,-2 8-2-15,-5 11 1 16,5 7 3-16,-5 10 0 16,1 4 3-16,2 9 26 15,-8-2 14-15,-7-2 14 16,-4-6 2-16,-12-10-18 0,-3-3-10 16,-8-14-10-16,-1-5-4 15,3-18-5-15,5-8-4 16,13-15-7-16,5-10-2 15,16-9-6-15,7-2 0 16,14 1-2-16,10 6 0 16,9 11 1-16,5 9-1 15,-5 11-15-15,-3 5-7 16,-8 7-7-16,2 2 1 0,10 2 19 16,5-2 9-16,7-1 11 15,-3-1 5-15,-8-8 5 16,-6-1 3-16,-9-8 2 15,-5-2-1-15,-6-5-4 16,-6-3-3-16,-10 2-2 16,-4 0-1-16,-9 9 0 15,-4 9 2-15,-9 14 2 16,-2 12-3-16,0 15-1 16,-5 4-5-16,8 8-2 15,2 3-2-15,3 1 1 16,15-1 0-16,8-11 2 15,7-5 2-15,14-16 2 16,0-7 2-16,7-15-1 16,5-9-1-16,4-18-2 15,1-6-1-15,-2-4-4 16,-3-3-2-16,-9 5-2 0,-10 2 1 16,-9 4 5-16,-2 6 0 15,-4 8 0-15,3 7-2 16,-1 10-1-16,3 5 1 15,2 7 4-15,1 3 6 16,0 10 14-16,-2-1 7 16,-2 9 14-16,-3 3 6 15,-5 2 3-15,-3 2-4 16,-8-3-12-16,-2 0-10 0,-8-8-43 16,-5-6-21-16,-2-14-99 15,-2-5-48-15,4-14-140 16,-5-5-127-16</inkml:trace>
  <inkml:trace contextRef="#ctx0" brushRef="#br0" timeOffset="7557.81">11475 6054 668 0,'4'0'325'0,"-5"0"-67"16,1 0-85-16,-2 2 13 15,-4 0-14-15,3 2-22 16,0 1-7-16,0 5-30 16,-9 2-10-16,0 5-30 0,0 3-16 15,3 5-27-15,2 0-12 16,1-1-19-16,4 0-25 15,-10-4-87-15,0 4-60 16</inkml:trace>
  <inkml:trace contextRef="#ctx0" brushRef="#br0" timeOffset="10968.8">8960 6942 418 0,'-2'6'215'15,"-2"3"-51"-15,-1-3-25 16,9 2-12-16,1-4-18 0,7 1-15 16,2-5 3-16,7-5-9 15,4-7-7-15,5-7-28 16,0-5-15-16,-4-3-21 16,-5 1-6-16,-9 6-4 15,-4 1 1-15,-7 5 0 16,-5 0-1-16,-3 4-4 15,-1 2-2-15,-5 6-2 16,0 2-2-16,-3 6 1 16,-2 2-1-16,1 9 0 15,-1 5 0-15,2 17 1 16,-2 4 1-16,3 8 1 16,1-1 0-16,10-7 3 15,7-4 2-15,9-14 14 16,5-6 8-16,7-12 12 15,5-7 1-15,-1-13-11 16,7-7-7-16,1-9-42 0,0-7-39 16,4-6-96-16,-4-1-35 15,-8-3 0-15,-8 2 25 16,-8 6 87-16,-1 4 35 16,-2 11 29-16,2 6 21 15,-10 11 46-15,-3 5 11 16,-6 7 23-16,-6 9 3 15,6 12-20-15,-2 6-4 16,10 12-13-16,4 2-7 0,-3-2-7 16,4-1-1-16,-7-9 15 15,2-5 3-15,2-9 15 16,-2-5 8-16,4-10 23 16,-4-8 1-16,0-12-14 15,3-7-13-15,3-19-48 16,5-7-12-16,6-13-24 15,2-6-14-15,10 5-37 16,2 7-17-16,0 15-34 16,-1 8-16-16,-8 18-92 15,-3 9-207-15</inkml:trace>
  <inkml:trace contextRef="#ctx0" brushRef="#br0" timeOffset="11304.01">9617 6786 546 0,'2'0'313'0,"7"1"-37"15,-4 13-183-15,1 9-40 16,-3 15-47-16,-2 4-7 15,1 3-2-15,4 0 1 16,2-10 2-16,-7-6 14 0,6-12 38 16,-4-7 41-16,1-13 52 15,8-8 2-15,-4-13-16 16,-6-11-35-16,6-9-47 16,2-4-15-16,-1-3-22 15,9 6-6-15,2 8-16 16,-3 5-23-16,3 15-100 15,1 4-78-15,0 6-282 16</inkml:trace>
  <inkml:trace contextRef="#ctx0" brushRef="#br0" timeOffset="11882.64">10062 6737 317 0,'-5'3'230'0,"0"7"3"16,-6 1-66-16,-6 17-94 15,-3 3-18-15,-4 14 24 16,1 3 18-16,9-1 20 0,8-3-2 16,7-15-29-16,13-8-6 15,9-17 17-15,3-7 4 16,7-15-5-16,0-7-12 16,-2-11-34-16,1-3-9 15,-7-1-9-15,-7-1-6 16,-8 9-10-16,-7 4-5 15,-11 10-7-15,-5 8-4 16,-7 10-3-16,-6 4-4 0,-3 8-3 16,4 3-2-16,4-3-16 15,12 1-17-15,9-7-47 16,4-3-25-16,10-6-49 16,4-3-5-16,4-4 11 15,3-3 6-15,4 3 17 16,-5-1 14-16,1 1 19 15,-1 3 23-15,-6 4 51 16,-1 3 15-16,-3 9 38 16,-3 9 5-16,-4 10 6 15,1 5 5-15,-3 11-2 16,0-1 12-16,-2 2 49 16,-3-5 13-16,-4-8 21 15,-1-7 4-15,2-12-19 16,1-3 14-16,1-13 7 0,2-7 0 15,4-14-15 1,2-8-29-16,12-14-40 0,0-6-18 16,3-6-24-16,5 6-8 15,-3 12-6-15,1 10-3 16,-1 17-38-16,-5 6-46 16,-1 12-156-16,-3 6-216 15</inkml:trace>
  <inkml:trace contextRef="#ctx0" brushRef="#br0" timeOffset="12173.54">10766 6773 733 0,'4'-12'350'0,"5"-9"-131"15,-8 2-22-15,-8 9-56 16,-5 6-23-16,-10 8-37 15,-3 7-31-15,-1 6-34 16,7 0-9-16,17 6-9 16,10 2-4-16,18 3 2 15,8 2 4-15,11 1 8 16,-1-4 2-16,-8 4 0 16,-4-2-1-16,-24-2 0 15,-10 1-1-15,-19-8-2 16,-8-3-3-16,0-10-40 15,2-7-58-15,9-17-200 0</inkml:trace>
  <inkml:trace contextRef="#ctx0" brushRef="#br0" timeOffset="12722.12">11452 6846 548 0,'-19'2'298'0,"-17"5"-74"15,3-2-44-15,19 2-87 16,10 0-7-16,23-1 23 16,15-2 13-16,19-6 40 15,10-3-12-15,4-8-58 16,0 0-25-16,1-3-57 16,-5 1-15-16,-10 0-40 15,-7 0-28-15,-17-1-61 16,-6 0-17-16,-14 0 5 0,-4 0 18 15,-10-2 42-15,-6-2 21 16,-6-1 30-16,0 5 11 16,-1 5 40-16,2 5 19 15,6 8 21-15,2 4 7 16,4 5-7-16,5 3-3 16,4 3 12-16,2 1 7 15,10 1 20-15,-2 0 6 16,7 1 3-16,1 1-6 0,-1 3-27 15,-3 0-16-15,-9 1-31 16,-8-3-6-16,-13 0-22 16,-6-2-23-16,-7-4-94 15,-3-4-134-15</inkml:trace>
  <inkml:trace contextRef="#ctx0" brushRef="#br0" timeOffset="14445.97">12564 6686 757 0,'-2'5'290'0,"-2"9"-210"16,6 5-36-16,-8 5-21 16,1 3 0-16,1 3 13 15,-3-1 7-15,5-2 13 16,0-2 7-16,-5-12 2 16,-3-4 10-16,2-9 15 15,2-5-5-15,4-7-18 16,1-5-17-16,3-9-36 15,7-2-8-15,2-5-4 16,11 0 0-16,1-3-2 16,-2 0 0-16,2 12 2 15,-6 0 4-15,0 14 4 16,-6 8 0-16,-1 9-4 16,-1 10-4-16,-3 7-5 15,-4-1-1-15,-2 5-2 0,-1-3 0 16,-2 1 4-16,1 1 2 15,-2-3-15-15,0-3-23 16,3-8-111-16,2-2-132 16</inkml:trace>
  <inkml:trace contextRef="#ctx0" brushRef="#br0" timeOffset="14796.07">12739 6847 440 0,'2'5'296'0,"6"2"32"16,5-6-28-16,11-6-80 16,5-9-41-16,4-7-84 15,1-1-26-15,-7-4-24 16,-5 0-4-16,-5 0-9 16,-4-2-6-16,-7 1-11 15,0 7-6-15,-7 5-8 16,-5 4-4-16,-3 15-7 15,-4 7-4-15,-5 12-4 16,1 9 2-16,-4 2 3 16,2 2 2-16,3-1 7 15,6-2 2-15,9-6 2 16,5-7-1-16,18-11 0 16,2-7-3-16,13-13-54 15,6-8-29-15,0-11-63 0,2 0-45 16,-2 0-13-16,-1 3-7 15,-6 5-82-15</inkml:trace>
  <inkml:trace contextRef="#ctx0" brushRef="#br0" timeOffset="15211.81">13288 6620 426 0,'0'-1'264'16,"0"-1"-10"-16,-5-3-14 15,0-1-47-15,-8 4-36 0,-6 2-63 16,-1 7-28-16,-9 4-42 15,0 0-11-15,2 8-10 16,3-2-2-16,11-1-3 16,4 3-6-16,9-9-16 15,7-5-1-15,10-5 2 16,4-5 5-16,10-9 23 16,-1-3 12-16,-1-5 15 15,-3 2 3-15,-9 10-4 16,0 7-7-16,-9 20-16 15,-2 5-2-15,0 14-2 16,0 6 0-16,7 9-2 16,-1 3-2-16,-3 2 18 15,-3 2 23-15,-11-8 28 16,-2-4 12-16,-12-12-9 16,-9-7-18-16,-11-14-25 15,-6-10-9-15,-2-18-20 0,8-13-11 16,15-22-30-16,7-9-14 15,16-7-14-15,6 1-5 16,14 10-26-16,5 8-27 16,15 16-59-16,-3 2-99 15</inkml:trace>
  <inkml:trace contextRef="#ctx0" brushRef="#br0" timeOffset="15734.96">13684 6669 840 0,'-2'-11'395'16,"2"-8"-173"-16,-13 5-91 16,-2 7-39-16,-9 13-45 15,-7 6-16-15,-2 11-25 16,1 3-5-16,8 0-1 15,5-1 0-15,12-6-3 16,4-4-4-16,11-8 1 16,3-7 0-16,10-10 6 15,4-4 8-15,5-5 14 16,1 3 3-16,-7 6 9 16,2 7-4-16,-8 8-14 15,1 8-4-15,1 7-13 0,-6-1-7 16,2-2-25-16,-2-2-21 15,0-11-44-15,-4-10-25 32,-5 4-90-32,0-1-61 0,15-24-30 0,1-6 31 15,0-13 151-15,-6 2 113 16,0-6 160-16,2-6 30 16,-2 3 60-16,0 4 1 0,-3 16-5 15,-1 11-2-15,-5 20-65 16,-6 8-23-1,-8 18-73-15,-7 8-26 0,-2 16-26 16,4 6-8-16,3 1-7 16,6-3-2-16,4-10-9 15,0-9-26-15,3-10-116 16,-1-9-260-16</inkml:trace>
  <inkml:trace contextRef="#ctx0" brushRef="#br0" timeOffset="16020.31">13824 6485 1053 0,'-2'0'448'0,"0"4"-252"15,2 0-62-15,3 0-85 16,4 0-17-16,10-7-32 0,5 0-21 16,8-4-33-16,0-1-7 15,3 1-10-15,-4 1 4 16,2 5-3-16,1 1-15 15,-9 4-19-15,0 5 13 16,-11 7 35-16,-4 3 23 16,-4 11 42-16,-1-1 4 15,-1 7 13-15,0 0-1 16,1-7-4-16,1 0 0 16,2-12-13-16,0-4-3 0,1-9-43 15,-1-5-113-15</inkml:trace>
  <inkml:trace contextRef="#ctx0" brushRef="#br0" timeOffset="16143.55">14308 6396 931 0,'2'-2'410'0,"-4"1"-242"16,4 3-53-16,0 4-111 15,-6-1-80-15</inkml:trace>
  <inkml:trace contextRef="#ctx0" brushRef="#br0" timeOffset="16725.09">14328 6592 943 0,'5'-2'444'0,"2"2"-173"16,0 9-174-16,1 10-47 15,1 11-39-15,-3 0-6 16,7 3-4-16,1-2 0 0,2-6 4 16,1-4 17-1,-1-11 45-15,1-10 16 0,0-16 21 16,1-8-13-16,-1-12-44 15,-4-3-17-15,1-8-28 16,-2 0-10-16,1 4-24 16,0 8-17-16,-3 13-66 15,-1 7-37-15,0 15-45 16,-6 2-18-16,-4 12 5 16,-2 10-8-16,-6 5-97 15,1 5 32-15,3 6 136 16,5-3 119-16,11-8 304 15,7-4 44-15,9-18-29 16,5-7-62-16,0-9-140 16,-1-10-37-16,-3-5 3 15,-5-3 24-15,-10-7 31 16,-3 2 11-16,-11 3-27 16,-3 6-21-16,-5 17-31 0,-4 6-13 15,-3 17-23-15,2 7-6 16,3 14-7-16,3 2 1 15,15-1 9-15,7-5 8 16,9-9 10-16,10-4 3 16,4-11-3-16,6-7-13 15,7-15-49-15,4-8-79 16</inkml:trace>
  <inkml:trace contextRef="#ctx0" brushRef="#br0" timeOffset="18855.09">15579 6549 271 0,'2'-6'137'0,"0"-5"-45"0,0 5-42 16,-2 1-46-16,0 4-4 16,1-3-2-16,1 3 0 15,2 1 4-15,-4-1 16 16,0 0 25-16,0 0 17 15,0 1 44-15,4-5 5 16,-1 1 6-16,-3-5-11 16,20-23-38-16,-24 21-12 15,-3 2-20-15,-2 0-5 0,-6 6-8 16,-2 4-8-16,-6 11-10 16,-4 6-3-16,-2 12-7 15,-2 4-8-15,8 8-13 16,1-2 0-16,11-6 6 15,5-2 11-15,7-15 36 16,10-7 21-16,9-12 15 16,5-9 0-16,6-12-22 15,0-4-18-15,-2-11 17 16,0-1 19-16,-8 2 28 16,-3 1 6-16,-6 11-19 15,-4 7-15-15,-3 15-32 16,-3 7-8-16,-3 16-14 15,0 5-4-15,1 11-1 16,-1-2-1-16,2 3-4 16,4-6-10-16,5-6-36 15,1-6-29-15,7-13-136 0,6 0-183 16</inkml:trace>
  <inkml:trace contextRef="#ctx0" brushRef="#br0" timeOffset="19498.34">15970 6402 600 0,'-8'-2'286'16,"-11"3"-99"-16,-7 0-53 0,-8 14-66 15,-2 7-23-15,0 10-36 16,-1 4 7-16,5-3 18 16,9-3 5-16,13-18 2 15,10-4-7-15,19-20-14 16,2-9-3-16,9-11-1 15,5-9 6-15,-4 4 14 16,1 4 0-16,-8 9-5 16,-3 11-14-16,-7 13-19 15,-5 7-4-15,-2 18-2 16,-2 8 2-16,-2 14 3 16,1 4 1-16,-1 3 22 15,-3-1 14-15,-3-5 35 16,-5-4 15-16,-9-5 6 15,-5-4-8-15,-8-10-32 16,-6-7-12-16,-5-14-33 16,2-9-14-16,4-19-22 15,7-3-9-15,16-10-5 0,12 0 8 16,22 0 16-16,9 2 8 16,10 7 8-16,-2 0 0 15,-1 11-2-15,-1 3 0 16,-1 13-20-16,2 4-8 15,8 6-4-15,3-2 2 16,1-7 21-16,-1-7 11 16,-7-7 8-16,-5-5 1 15,-5-4 3-15,-3-5 1 0,-10-4 1 16,-5 4 1-16,-12 1 4 16,-4 7 4-16,-13 12 9 15,-5 6 2-15,-9 13-5 16,-6 8-5-16,-5 15-9 15,9 8 5-15,6 2 12 16,11 1 1-16,21-8-1 16,1-8-1-16,22-12-8 15,4-12-1-15,9-12-17 16,6-9-18-16,1-7-48 16,0-6-35-16</inkml:trace>
  <inkml:trace contextRef="#ctx0" brushRef="#br0" timeOffset="20104.09">15929 6385 445 0,'2'-2'266'16,"-1"-2"-33"-16,-1 0-40 16,-2 3-88-16,-3 1-34 15,-5 0-48-15,-5 2-9 16,-3 3 13-16,-6 2 7 15,-1 1 18-15,-4 2 4 16,-4 6-18-16,4 5-9 16,10 5-23-16,10 2-11 0,13-6-26 15,16 0-26-15,7-9-169 16</inkml:trace>
  <inkml:trace contextRef="#ctx0" brushRef="#br0" timeOffset="36490.71">9442 7988 469 0,'0'-4'227'0,"0"-3"-80"16,-2 1-22-16,-4 2-49 16,-1 2-11-16,-2 1-26 15,-2 3-12-15,3 5-10 16,-9 4-3-16,1 11-1 15,1 2-1-15,-8 12-4 16,13-1-3-16,2 0-3 16,-4-2-1-16,14-7-1 15,3-5 0-15,7-9-1 16,13-4 1-16,2-11 10 0,-3-6 3 16,0-6 10-16,-5-5 10 15,-2-9 12-15,-3 3 10 16,-6-8 8-16,-3 1-6 15,-9 4-13-15,-4-4-12 16,-7 9-18-16,-3 4-6 16,-1 11-8-16,-2 9-2 15,-4 14-1-15,-2 8 2 16,4 6-47-16,1-3-77 0</inkml:trace>
  <inkml:trace contextRef="#ctx0" brushRef="#br0" timeOffset="37014.71">9540 7980 703 0,'-3'9'296'0,"-2"8"-163"15,-2 12-94-15,-1 8-6 16,2 6-25-16,-1 0-3 16,5-7 0-16,2-10 6 15,5-13 27-15,7-5 22 0,8-15 26 16,4-8 2-16,10-11-19 16,-1-6-18-16,-4-6-19 15,-5-2-2 1,-11-3-2-16,-1 6-3 0,-5 9-10 15,2 9-11-15,-1 19-5 16,-6 5-1-16,4 20 0 16,-5 4 2-16,3 9 1 15,-3 1-1-15,1-4 1 16,4-3-1-16,2-14-4 16,5-4-4-16,4-13-59 15,-2-6-91-15</inkml:trace>
  <inkml:trace contextRef="#ctx0" brushRef="#br0" timeOffset="37229.87">10088 7771 309 0,'-1'-2'306'0,"4"-3"12"16,-11 12-67-16,-3 6-36 15,-1 11-92-15,-6 4-13 16,-6 12-15-16,-1 8-8 15,-1 5-27-15,3 8-13 16,5-4-20-16,3-7-11 16,6-10-33-16,4-11-37 15,4-15-88-15,1-5-63 0,3-12-160 16</inkml:trace>
  <inkml:trace contextRef="#ctx0" brushRef="#br0" timeOffset="37405.78">9754 7958 475 0,'-3'6'229'15,"-3"1"-66"-15,3-5-124 16,7-3-10-16,9-8-20 16,6-2-1-16,10-2-2 15,3-1-1-15,3 0-49 16,0 0-87-16</inkml:trace>
  <inkml:trace contextRef="#ctx0" brushRef="#br0" timeOffset="37713.75">10266 7752 448 0,'3'-2'282'0,"0"-1"-38"0,-2 12-52 16,-3 7-36-16,-5 12-45 16,-2 7-11-16,-6 5-7 15,-1 3 1-15,2 4-14 16,2 0-17-16,3-6-37 15,3-3-13-15,2-12-19 16,2-3-27-16,3-10-87 16,2-7-74-16,5-10-215 15</inkml:trace>
  <inkml:trace contextRef="#ctx0" brushRef="#br0" timeOffset="37885.3">10416 7902 460 0,'3'8'339'16,"-2"3"-5"-16,0 11-98 16,1 4-48-16,-4 7-64 15,1 0-26-15,-5-2-42 0,-1-5-19 16,3-5-50-16,-1-4-39 16,3-12-124-16,0-4-82 15</inkml:trace>
  <inkml:trace contextRef="#ctx0" brushRef="#br0" timeOffset="38020.71">10579 7674 388 0,'0'0'279'0,"1"1"-15"16,-1 6-92-16,-4 2-184 15,1 0-157-15</inkml:trace>
  <inkml:trace contextRef="#ctx0" brushRef="#br0" timeOffset="38663.83">10600 7952 405 0,'-1'4'192'0,"1"1"-57"0,3 2-30 15,6-9 18-15,4-3-10 16,8-4-31-16,2-5-14 16,6-1-41-16,-2-1-14 15,-7-2-4-15,2 0 3 16,-6 0 8-16,-6 0 2 15,-3 0-2-15,-1 1-3 16,-15 3-8-16,3 3-3 16,-10 12-8-16,-12 8-8 15,-2 16-13-15,-6 3-1 16,5 9 2-16,7 1 7 0,14 2 11 16,9 3 1-16,13-8-5 15,7-4-2-15,18-14-13 16,-2-11 0-16,7-12 2 15,0-6 3-15,-10-10 13 16,3-5 5-16,-7-8 20 16,-5-1 8-16,-5-5 12 15,-3 3 4-15,-5 7-13 16,-2 7-3-16,-6 10 13 16,-2 11-6-16,-8 17-5 15,0 5-4-15,-3 17-27 16,2 3-2-16,5 5 1 15,1-1 2-15,5-7 1 16,1-9 12-16,1-13 23 16,-1-3 35-16,-1-14 43 0,-1-5 1 15,3-12-6-15,3-12-34 16,4-9-41-16,2 0-13 16,4 0-39-16,2 4-25 15,5 9-51-15,4 7-31 16,-4 11-70-16,-2 8-73 15</inkml:trace>
  <inkml:trace contextRef="#ctx0" brushRef="#br0" timeOffset="38908.81">11277 7787 439 0,'1'-7'270'0,"-1"1"-17"16,-6 6-61-16,-6 12-81 16,-1 7-42-16,-7 5-54 15,5 3-7-15,7 2-4 16,4 0 6-16,13 0 17 16,4 0 9-16,3 0 1 15,-1-2-5-15,-7-2-13 16,-5 0-22-16,-14 1-215 15</inkml:trace>
  <inkml:trace contextRef="#ctx0" brushRef="#br0" timeOffset="39354.1">9812 7960 622 0,'10'-1'305'0,"15"-7"-131"16,11-5 0-16,20-8-69 0,1 0-30 15,5 1-35-15,-2 2-43 16</inkml:trace>
  <inkml:trace contextRef="#ctx0" brushRef="#br0" timeOffset="40305.8">11649 8057 391 0,'-3'1'221'16,"-1"-1"-31"-16,1-2-26 0,4-1-46 16,2-1-18-16,-3 4-25 15,7 0-1-15,14-3-5 16,35-4-11-16,-16-1-24 16,3-1-11-16,-2 3-17 15,-7-1-4-15,-7-1-6 16,-5-3-15-16,-5 0-68 15,-2-2-48-15,-6 5-197 16</inkml:trace>
  <inkml:trace contextRef="#ctx0" brushRef="#br0" timeOffset="40552.89">11807 7910 301 0,'-5'1'214'0,"-2"-1"9"16,8 0-63-16,7-1-66 16,1 0-17-16,6 1 1 0,-3 1 1 15,4 4-15-15,6 0-10 16,-2 6-27-16,1 3-6 16,-10 2 8-16,-3 3 5 15,-8-1 1-15,-2 0-5 16,-5 4-25-16,-11-1-27 15,-5 5-122-15,-2-4-134 0</inkml:trace>
  <inkml:trace contextRef="#ctx0" brushRef="#br0" timeOffset="42356.87">12787 7561 158 0,'-2'0'134'16,"-1"-2"16"-16,-2 1 15 16,0-1 5-16,0 1-10 15,0 1-21-15,2 0-54 16,-1 2-27-16,0 2-38 16,-1 1-6-16,-1 5-5 15,-1 0 1-15,2 1 0 16,4 3-2-16,1-3-2 0,1 4-2 15,8 5-2-15,2-4 0 16,4 14 0-16,5 4-1 16,2 2 0-16,-1 3 0 15,-2-4 0-15,0-4 0 16,-12-3 0-16,-3 0-1 16,-8-4-1-16,-9 2-2 15,-5 2-4-15,-4-4-3 16,0-2-4-16,2-4-1 15,4-9-22-15,3 0-9 0,5-4-11 16,0 0-1-16,4-1 23 16,0-1 13-16,1-3 14 15,3 0 2-15,4-2 2 16,3 1 1-16,1 0 5 16,0-1 6-16,3 2 15 15,1 3 9-15,1 4 7 16,1 5-2-16,0 8-14 15,1 3-9-15,-2 7-10 16,-6 3-1-16,-1 12-2 16,-7-4 0-1,1-20 0-15,0 0 0 0,-11 69 0 16,3 1 1-16,-12 0 13 16,7-34 10-16,1-1 11 15,0 2 1-15,6-8-12 16,0-7-10-16,4-10-12 0,2-6 0 15,8-9 5-15,6-3 3 16,12-4 3-16,-2-4-1 16,8-1-9-16,-4 1-13 15,-6-2-32-15,1-1-31 16,-6 2-177-16</inkml:trace>
  <inkml:trace contextRef="#ctx0" brushRef="#br0" timeOffset="68415.89">11151 8154 96 0,'3'0'53'15,"2"1"-12"-15,-3 3-13 16,5 5-16-16,-5-1-5 0,2 1-4 16,3-2 2-16,-2-3 19 15,6 1 13-15,0-3 22 16,-1-2 5-16,0-3-12 16,-2-2-15-16,0 0-22 15,-2-1-9-15,-1 4-24 16,0 1-64-16</inkml:trace>
  <inkml:trace contextRef="#ctx0" brushRef="#br0" timeOffset="69772.1">11243 8171 41 0,'1'-3'17'16,"3"-2"-9"-16,-1 1-2 15,1-2 6-15,-2 0 5 16,1-1 6-16,-2-2-1 16,2 0-8-16,-1 2-6 15,1 0-8-15,-3-3 0 16,1 1 0-16,0 1 0 15,-1-1 0-15,0 3 1 16,0 2 1-16,-1 0 0 0,1 0 0 16,0-1-2-16,2 1 0 15,0-1-1-15,0 9-2 16,0-2-1-16,-1 0 2 16,-1-2 0-16,0 0 2 15,-1 0 0-15,1 6 0 16,-3 6 1-16,-3 21-1 15,1-19 1-15,1 0 2 16,-1-2 3-16,0 0 7 16,1-2 1-16,-1-3 4 15,0-2-1-15,-1 1 0 16,-1-3 3-16,-2 1 1 16,3-3 0-16,-1-1-5 15,-2 3-4-15,2-3-5 16,0 0-1-16,-3-2 0 0,2 0 1 15,2 0 4-15,-3 0 0 16,8 0 0-16,-4-1-1 16,-1 2-4-16,3-1-1 15,0 4-2-15,5-1-2 16,0 0-1-16,-2-1-1 16,0 0 0-16,0 0-1 15,8 1-7-15,4 1-21 16</inkml:trace>
  <inkml:trace contextRef="#ctx0" brushRef="#br0" timeOffset="73296.67">11294 8053 64 0,'0'3'56'15,"0"-3"4"-15,-1 4-8 16,1-1-6-16,0 1-11 15,-1-4-3-15,1 0-6 16,0 0-1-16,0 3-10 16,0 3-4-16,0 3-4 15,4 20-1-15,-2-19 1 16,-2 1 0-16,-1-3 4 16,-2 1 4-16,-1-3 15 15,0 1 5-15,-2-3 8 16,0 1-1-16,1-2-8 15,-1 2-7-15,0-2-12 0,1-2-5 16,-1 4-8-16,1-2 0 16,1-1-1-16,-1 1-1 15,0-1 1-15,0 0 0 16,0-2 0-16,-1 0 0 16,1-3 1-16,2 1 3 15,1-1 12-15,1 1 3 0,-2-4 3 16,3 1-3-16,1 1-11 15,1-1-2-15,2 4-5 16,-3-1 0-16,-3-1-2 16,2 2 0-16,0 1 0 15,0 0 0-15,0 0 0 16,0 0 0-16,0 0 0 16,0 0 0-16,1 4 0 15,3 3 0-15,20 19-1 16,-19-20 1-16,-3-1-2 15,1-1-5-15</inkml:trace>
  <inkml:trace contextRef="#ctx0" brushRef="#br0" timeOffset="95229.64">9701 9882 174 0,'0'-2'89'0,"-1"2"-18"0,1 3-31 15,-4 4 12-15,5 5 1 16,2 5 10-16,-5-1 8 15,2 4-6-15,-2 1-15 16,-4-1-24-16,9 0-6 16,-4-6-2-16,-1-6 8 15,2-4 35-15,-4-2 11 16,0-7-2-16,4-3-2 0,0-6-30 16,0-4-7-16,9-6 1 15,-5-2-2-15,5-2 5 16,-4-3 4-16,0 5 1 15,-1-2-3-15,1 7-12 16,0 6-7-16,3 6-11 16,1 6-3-16,-2 3-3 15,-1 4-1-15,0 4 2 16,2 6-1-16,-1 5 2 16,0 1 0-16,-4 7 1 15,-3 0-1-15,-1 4 1 16,-2 0-1-16,-1-4 0 15,1-2 0-15,-1-8 2 16,2-2 0-16,0-8 2 16,1-2 3-16,1-8 16 15,4-4 5-15,2-7 3 0,1-4-2 16,1-7-13-16,-2-3-3 16,1-3-1-16,0 3 0 15,0 5 2-15,3 5-1 16,-1 5-2-16,0 3-1 15,-2 4-9-15,0 3-2 16,-2 7-1-16,0 4 1 16,1 8 2-16,-4 6 0 15,-1 2 1-15,0 0-2 0,-1-2-1 16,0-2 0-16,1-4-2 16,0 1 0-16,2-7-15 15,-1-3-26-15,2-5-69 16,2-4-44-16,-1-5-83 15,0-3-7-15,-2-6 38 16,0-2 45-16,0-2 97 16,-1-2 36-16,2 1 41 15,1 0 11-15,1 3 29 16,1 4 18-16,5 6 46 16,-3 4 8-16,0 4 13 15,3 3-1-15,-4 6-28 16,1 0-10-16,1 8-31 15,-10 0-18-15,4 2-24 16,-3 2-7-16,-2-4-10 16,-1-2-4-16,-2-2-5 15,2-4-21-15,2-4-92 0,8-5-72 16</inkml:trace>
  <inkml:trace contextRef="#ctx0" brushRef="#br0" timeOffset="95351.77">10105 9652 251 0,'0'-7'226'0,"0"-4"29"16,2 8-73-16,1 1-43 0,-2 6-103 15,0 1-109-15</inkml:trace>
  <inkml:trace contextRef="#ctx0" brushRef="#br0" timeOffset="95799.65">10262 9772 142 0,'1'-4'101'0,"0"-2"28"0,-1 4-36 15,-5 6-4-15,-3 3-6 16,-4 4-5-16,-2 3 9 16,-1 2-7-16,0 1-6 15,5-3-17-15,2-1-13 16,6-5-20-16,4-3-6 15,9-3-9-15,3 0 0 16,7 0 10-16,4 3 9 16,5 1 6-16,-3 4 0 0,-6 2-2 15,-4 5-6-15,-18 6-5 16,-8 0-3-16,-9 0-7 16,-8-4-5-16,6-6-9 15,3-4-13-15,7-11-47 16,5-5-29-16,5-12-81 15,4-3-57-15</inkml:trace>
  <inkml:trace contextRef="#ctx0" brushRef="#br0" timeOffset="96164.81">10576 9746 290 0,'3'-9'252'16,"1"-3"27"-16,-2 0-76 0,-1 1-40 15,-2 5-71-15,-4 2-26 16,-9 7-39-16,-3 2-13 16,-6 12-11-16,-2 3-1 15,-1 6 5-15,-1 1 3 16,8 0 1-16,1-6-2 15,13-1-8-15,7-3-3 16,6-5-2-16,5 3 1 16,4-3 9-16,2 0 8 15,-3 2 4-15,-1 1 2 0,-11 0 1 16,-5 1 1-16,-8 2 4 16,-3 2-1-16,-6-1-9 15,1-3-7-15,1-9-52 16,4-8-42-16,13-13-175 15</inkml:trace>
  <inkml:trace contextRef="#ctx0" brushRef="#br0" timeOffset="96385.9">10721 9779 410 0,'4'3'238'0,"6"3"-19"15,-5 4-17-15,-4 3-42 16,-1 3-16-16,-1 7-26 16,-2 0-11-16,0 4-25 15,1 2-16-15,-1-6-33 0,3 1-15 16,-3-10-14-16,2-4-20 16,4-8-81-16,-1-8-73 15</inkml:trace>
  <inkml:trace contextRef="#ctx0" brushRef="#br0" timeOffset="96489.72">10826 9608 555 0,'1'1'271'0,"0"8"-118"16,-1 2-50-16</inkml:trace>
  <inkml:trace contextRef="#ctx0" brushRef="#br0" timeOffset="96944.97">10858 9952 631 0,'-2'2'251'0,"0"5"-171"15,-1-1-25-15,-3 6-26 0,1-2-7 16,3-4-1-16,-2-3-5 16,8-2-2-16,2-3-2 15,-2-6 4-15,4-1 9 16,-6-14 36-16,1 0 22 15,1-8 23-15,1-2-7 16,6 3-34-16,2 0-24 16,1 5-28-16,2 6-6 0,-2 9-6 15,0 5-1-15,1 9-2 16,0 5 0-16,-2 9 0 16,0 3 0-16,-3 5 1 15,-2 1 0-15,-8-4 0 16,0 1 0-16,-5-4-2 15,0-2-7-15,3-2-57 16,0-4-49-16,2-5-263 16</inkml:trace>
  <inkml:trace contextRef="#ctx0" brushRef="#br0" timeOffset="97478.84">11240 9838 365 0,'1'-5'265'0,"-1"-4"25"15,-4 0-119-15,0 0-17 16,-2 0-36-16,-1 2-19 16,1 2-38-16,0 3-19 15,-2 3-31-15,3 5-9 16,-4 5-3-16,0 3-2 15,0 4-1-15,0 2 0 16,2-6-1-16,4-1-1 0,8-5-5 16,0-7 1-16,4-1 2 15,-1-2 3-15,-1-6 5 16,5 0 1-16,-2 0 1 16,2-2 1-16,-2 4-2 15,-2 1 1-15,-2 5-1 16,0 3 0-16,-1 10-1 15,0 8-1-15,-2 11-9 16,-1 6-1-16,-3 2 1 16,-3 0 1-16,-1 1 12 15,-2 1 8-15,-7-2 14 16,1 4 6-16,-9-5 22 16,-2-3 16-16,-8-7 27 15,-2-9 10-15,-5-15 7 16,3-6-17-16,7-18-40 15,2-8-17-15,11-12-34 16,5-7-7-16,13-1-34 0,6-3-25 16,14 4-63-16,9 3-35 15,14 4-89-15,8 5-91 16</inkml:trace>
  <inkml:trace contextRef="#ctx0" brushRef="#br0" timeOffset="97898.54">11888 9746 293 0,'0'-13'229'16,"-13"-11"24"-16,10 6-54 16,-2 4 0-16,-4 6-5 15,6 5-24-15,-4 10-66 16,4 4-35-16,0 14-61 16,3 4-5-16,4 5-1 15,0 2-1-15,6-8 0 16,-3-3 1-16,4-12 7 15,-1-7 5-15,0-7 10 16,6-7 6-16,-5-9 0 16,2-6-2-16,2-7-8 0,-3-2-3 15,2-5-9-15,-3 2-2 16,2 6-6-16,-2 5-1 16,-2 13-50-16,-2 8-54 15,-2 12-184-15,-1 9-162 16</inkml:trace>
  <inkml:trace contextRef="#ctx0" brushRef="#br0" timeOffset="98797.81">12253 9728 627 0,'-2'-11'317'15,"-1"-8"-102"-15,1 5-98 16,-2 3-15-16,0 4-16 16,-2 3-3-16,-3 5-28 15,1 4-18-15,-5 9-30 16,-3 5-7-16,-2 11-5 16,-4 4 2-16,3 6 2 15,5-4 1-15,5-9-1 16,5-8-2-16,8-14 2 15,4-8 1-15,8-12 1 16,3-8 4-16,6-6 1 0,0 3-2 16,-1 3 0-16,1 10-3 15,-7 13-2-15,3 4-3 16,-4 16-1-16,-3-2-2 16,1 1 1-16,-5-3 1 15,0-11 3-15,-1-4 2 16,0-12 0-16,0-6 0 15,1-11 0-15,1-4 0 16,1-3 1-16,-1-3 0 0,1-4 7 16,3-4 3-16,1-4 10 15,-3-2 0-15,-2 10 1 16,-7 10 9-16,-4 16 17 16,-4 11 3-16,-7 16-5 15,3 10-14-15,-6 21-25 16,2 7-4-16,3 8 9 15,1 2 7-15,5-1 3 16,1 1 0-16,3-8-12 16,2-4-5-16,5-14-42 15,1-13-33-15,8-10-81 16,2-11-59-16,1-20-114 16,2-2-50-16,-5-17 42 15,-2-2 63-15,2 2 185 16,-5 0 114-16,1 10 108 15,1 6 27-15,-7 8 16 16,2 9-7-16,-8 9-22 16,-2 8-20-16,-7 11-30 0,0 5-18 15,1 8-24-15,0 3-8 16,8 1-12-16,3-6-9 16,3-7-18-16,-1-9-3 15,3-16-1-15,-1-4 1 16,4-16 1-16,4-4 0 15,-2-10 23-15,4-6 12 16,-3-3 14-16,1-2 4 0,-4 9-25 16,-2 6-13-16,-3 14-17 15,0 9-4-15,-4 13-2 16,0 10 0-16,-3 8-1 16,-3 6-1-16,0 3-1 15,0-1-3-15,3-3-42 16,0-3-30-16,5-13-99 15,2-8-94-15</inkml:trace>
  <inkml:trace contextRef="#ctx0" brushRef="#br0" timeOffset="99312.81">12897 9668 394 0,'-2'10'211'0,"4"8"-20"16,0-4-21-16,9-6 9 15,-2-7 9-15,5-6-17 0,5-6-25 16,0-7-61-16,-1-4-27 16,-6 1-32-16,0-3-3 15,-7 0-4-15,0 1-3 16,-5 5-7-16,-2 8-5 16,-6 15-7-16,1 6-3 15,-9 14-3-15,-2 4 2 16,-2 8 2-16,4 4 3 0,6 0 2 15,1-3 0-15,16-8 0 16,-2-5 1-16,12-15-1 16,8-8 0-16,2-9 0 15,1-8 0-15,1-10-5 16,-3-2-6-16,-2-8-9 16,-1 3-1-16,-5-1 4 15,-2 6 7-15,-2 2 9 16,-4 3 1-16,-1 9 2 15,1 3 0-15,-6 6-2 16,3 4 0-16,-4 3 0 16,-3 2 0-16,8 2 0 15,-1 4 0-15,9 3 9 16,3 1 13-16,-5 5 20 16,0 2 15-16,-8 4 12 15,-3 4-5-15,-10 4-12 16,-11-1-13-16,-17-2-20 0,-6-5-9 15,-3-6-39-15,5-9-39 16,13-15-113-16</inkml:trace>
  <inkml:trace contextRef="#ctx0" brushRef="#br0" timeOffset="102565.04">13664 9705 46 0,'-1'0'75'15,"-4"-1"25"-15,2 0 36 0,2 1-3 16,-4 0-18-16,4 0-22 15,1 0-35-15,-1 0-4 16,1 0 8-16,0 0 10 16,0 0 23-16,7 0 3 15,14 1-7-15,35 0-4 16,-23-6-24-16,-1 1-13 16,5-1-26-16,0-1-12 15,8 3-9-15,-5-2-1 0,-5 3-2 16,-3 0-1-16,-13 2-49 15,-4-2-40-15,-6 0-110 16,-6 2-94-16</inkml:trace>
  <inkml:trace contextRef="#ctx0" brushRef="#br0" timeOffset="103000.71">13886 9584 211 0,'-3'-3'145'16,"-4"0"1"-16,1 1-20 15,0 2-22-15,2 0-3 16,0 0-16-16,4 0-10 16,5 0-16-16,4 4-8 15,5 0 9-15,7 3 7 16,7 2 0-16,1-5-3 0,3 1-12 16,-7 2-9-16,-5-1-22 15,1 3-7-15,-13-1-4 16,1 0 2-16,-8 2 9 15,-8 0 4-15,-1 1 7 16,-6 0-1-16,0 2-9 16,-1 3-5-16,-2 3-9 15,11 1-5-15,-10 1-15 16,5 2-31-16,-6 1-96 16,-8 2-102-16</inkml:trace>
  <inkml:trace contextRef="#ctx0" brushRef="#br0" timeOffset="105593.72">14517 9067 296 0,'0'-4'155'0,"-2"-3"-19"15,-1 0-2-15,1 1-19 0,-3 1-4 16,-2 2-28-16,-2 0-14 16,-2 6-12-16,-1-2-4 15,0 3-7-15,-2 2-2 16,3 0-11-16,2 3-6 15,-1 5-14-15,6 1-6 16,3 9-6-16,2 0-1 16,10 4 0-16,-5 1 0 15,7 0 1-15,-1 2 0 0,1 0 1 16,1-1 0-16,-5 2-1 16,-1 5 0-16,-4 1 1 15,-4 2 0-15,-9-2 2 16,-2-5 0-16,-5-5 2 15,-4-4-2-15,0-6-13 16,-4-4-18-16,-1-5-40 16,-1-5-31-16,2 0-87 15,3-4-94-15</inkml:trace>
  <inkml:trace contextRef="#ctx0" brushRef="#br0" timeOffset="105929.67">14349 9621 193 0,'4'-1'155'0,"8"1"44"15,3 3-17-15,-2 2-32 0,2 7-20 16,-3 5-42-16,-1 2-9 16,1 10-21-16,-3 6-12 15,0 8-15-15,-4 10-6 16,-4 4-1-16,-1-2 8 15,-5 4 22-15,-1-3 5 16,-6 0 0-16,-2 3-7 16,2 0-3-16,-7-1 3 15,11-6 4-15,3-7 0 0,7-13-18 16,4-5-12-16,7-7-13 16,8-2-3-16,0 0-5 15,5-2-1-15,-3-1-3 16,-3-2-1-16,-3-1-41 15,0-1-49-15,-3 1-187 16</inkml:trace>
  <inkml:trace contextRef="#ctx0" brushRef="#br0" timeOffset="113730.02">15122 9069 190 0,'-3'-2'148'16,"1"-2"5"-16,0-1-24 16,1 2-13-16,5-1-23 15,-4 1-14-15,2 1-20 0,-2 1-10 16,0 0-17-16,0 1-7 16,-1-1-7-16,0 0 1 15,1 0 6-15,-1 0 4 16,-3 0 5-16,-1-1-2 15,-4 1-3-15,-24 5-5 16,18 13-9-16,1 4-3 16,-6 4-8-1,3 3 0-15,6 3-3 0,-4-2 1 16,8 3 4-16,4-2 2 0,4-10 6 16,8-2 3-16,13-10 0 15,-4-4-1-15,12-5-6 16,-2-4-2-16,-1-6-13 15,7-2-23-15,-8-5-62 16,-1 3-31-16,-4-2-33 16,-3-2 8-16,-1 3 51 15,-2-2 31-15,-6 5 42 16,0 8 13-16,-6 0 11 16,-1 5 5-16,-7 7 21 15,0 0 13-15,-3 9 28 16,-2 2 8-16,1 4 8 15,0-2 2-15,3-3-7 16,3-2-4-16,5-7-5 16,5-2-5-16,4-6-2 15,3-2 2-15,4-6-12 16,1-5-8-16,6-4-18 0,-2-3-9 16,-4-2-6-16,-1-3 1 15,-12-2-1-15,-3-1-1 16,-8 3-3-16,-8 10-2 15,-4 10-5-15,0 7-2 16,-7 15-3-16,2 0-3 16,1 6-26-16,-2 3-23 15,8-1-63-15,2-4-43 16,8-10-136-16</inkml:trace>
  <inkml:trace contextRef="#ctx0" brushRef="#br0" timeOffset="113940.99">15462 8925 373 0,'2'-5'242'0,"4"-1"7"15,-1 4-28-15,-5 8-63 16,-2 6-34-16,-3 15-55 16,-1 6-15-16,-1 15-10 15,0 3-1-15,4 1-10 16,0-5-9-16,1-11-16 15,8-5-5-15,2-13-55 16,2-2-60-16,5-16-249 16</inkml:trace>
  <inkml:trace contextRef="#ctx0" brushRef="#br0" timeOffset="114226.09">15659 9007 479 0,'0'8'267'15,"-5"12"-70"-15,-2 7-38 16,-3 13-85-16,0 5-18 16,0-4-3-16,1-3 2 15,5-12-4-15,4-9-10 16,5-10-19-16,4-5-6 16,8-11 2-16,0-5 6 0,8-12 9 15,10-3 5-15,-4-13-4 16,4-3-8-16,-7 1-12 15,-10 1-8-15,-1 17-5 16,-7 7-2-16,-5 13-21 16,-5 6-21-16,-3 14-67 15,-3 4-38-15,-1 9-111 16</inkml:trace>
  <inkml:trace contextRef="#ctx0" brushRef="#br0" timeOffset="114714.73">15872 9064 379 0,'1'-3'225'0,"4"2"-19"0,-6 5-44 15,-2 15-67-15,-2 7-25 16,-5 8-32-16,2 2 6 16,-5-3 28-16,2-1 16 15,0-8 15-15,4-7-4 16,6-10-18-16,-2-8-12 15,8-12-21-15,3-4-13 16,3-10-20-16,10-5-5 16,-1-7-8-1,-1-1 0-15,1 5-2 0,-3 6 0 0,2 18-3 16,-2 7-3-16,-4 15 0 16,-1 6-1-16,-6 13 1 15,-5 2 3-15,-3 2 2 16,-1-7 1-16,-3-5 4 15,2-9 1-15,1-8 4 16,2-4 0-16,6-12-2 16,4-4 0-16,8-11-4 15,4 3 2-15,6-11 4 16,3 1 1-16,-6 5 2 16,-5 1-1-16,-8 18-4 15,1 9 0-15,-7 13-2 16,2 6 0-16,-4 13-2 15,-4-1 0-15,-4-2-3 16,-6 0-8-16,10-12-61 16,-4-3-49-16,10-8-129 0,7-7-78 15</inkml:trace>
  <inkml:trace contextRef="#ctx0" brushRef="#br0" timeOffset="114924.03">16288 9069 314 0,'13'-17'225'15,"10"-19"22"-15,0 3-39 16,-9 10-50-16,-7 6-9 15,-12 13-22-15,-6 7-9 16,-12 12-28-16,-3 4-30 16,1 9-30-16,3 1-7 0,11 3-6 15,7 6 0-15,9-1-2 16,5-1-2-16,4-6-5 16,-1-6 0-16,-7-4-3 15,-4-5 1-15,-10-3-35 16,-2-4-45-16,-6-7-136 15,0-2-131-15</inkml:trace>
  <inkml:trace contextRef="#ctx0" brushRef="#br0" timeOffset="115678.89">16347 9009 448 0,'0'-7'245'0,"0"-7"-37"16,0 4-19-16,0 6-58 16,1 6-18-16,-2 11-49 15,1 7-26-15,-5 17-18 0,-1 5-9 16,-5 3-6-16,-3-1 2 16,0-11 19-16,0-6 7 15,5-13 23-15,2-8 18 16,6-9-8-16,2-10-2 15,8-11-16-15,2-7-20 16,4-15-10-16,2-2-5 16,5 1-10-16,2 7-1 0,2 15-2 15,0 8-2-15,-2 16-2 16,-3 5-1-16,-6 14 1 16,1 4 0-16,-8 7 2 15,-3 3 1-15,-3 4-1 16,-2-1 1-16,-4-5-38 15,1-3-44-15,2-10-180 16</inkml:trace>
  <inkml:trace contextRef="#ctx0" brushRef="#br0" timeOffset="115943.9">16635 9021 416 0,'11'-13'226'15,"9"-10"-52"-15,-4 10-42 16,-4 2-6-16,-6 6 13 15,-4 4-2-15,-7 5-33 16,-5 2-17-16,-6 7-51 16,-2 0-17-16,2 6-11 15,3 3-4-15,7 3-4 0,4 1 0 16,6-1-1-16,6 2 1 16,5 1 1-16,-1-2 2 15,-2-1 0-15,-4-7 1 16,-9-3 3-16,-2-3 3 15,-10-5-39-15,-4 0-43 16,3-7-132-16,4-2-186 16</inkml:trace>
  <inkml:trace contextRef="#ctx0" brushRef="#br0" timeOffset="116559">17084 9009 577 0,'-5'1'260'0,"-9"9"-130"16,-2 6-59-16,-3 12-41 15,0 5 2-15,5 4 10 16,3-2 2-16,9-11-20 0,5-5-7 16,9-13 13-1,2-7 22-15,8-8 36 0,1-7 18 16,2-8 6-16,0-4-11 16,-1-4-27-16,-7-2-17 15,-7 4-30-15,-1 7-12 16,-11 4-10-16,-1 5-3 15,-10 4 0-15,0 3-1 16,1 5-1-16,4-1 0 0,7-3-2 16,2-1-1-16,8 0-3 15,5 0 0-15,4 6-1 16,3 2 0-16,-2 8 0 16,1 3 0-16,-3 6 2 15,1 3 1-15,0 4-9 16,-3 4-2-16,-4-1-2 15,-6-4-2-15,-5-2 9 16,-1-9 2-16,-6-3 4 16,0 1 4-16,0-10 10 15,5-3 12-15,2-18 20 16,3-9 7-16,6-11 4 16,1-4-9-16,4 6-20 15,1 1-10-15,-1 14-14 16,-2 5-4-16,-2 10-21 15,2 4-23-15,3 7-94 16,0 4-73-16</inkml:trace>
  <inkml:trace contextRef="#ctx0" brushRef="#br0" timeOffset="116938.78">17681 9042 285 0,'0'-6'181'0,"0"-5"-16"16,1 3-52-16,1 6-58 16,-1 4-17-16,0 7 2 15,-1 6 1-15,-1 6-4 16,-2 2-7-16,-4 0-18 15,1 3-4-15,-1-6 65 16,0-4 30-16,6-12 57 16,-2-5 9-16,6-16-44 15,2-6-20-15,8-7-48 16,2-6-10-16,4-4-24 16,3 3-11-16,0 4-12 15,-1 5-4-15,1 11-40 16,-1 6-28-16,2 12-67 15,-3 6-40-15,0 10-12 16,-4 5 8-16,-8 5-55 0</inkml:trace>
  <inkml:trace contextRef="#ctx0" brushRef="#br0" timeOffset="117223.72">17976 9086 264 0,'4'-5'169'16,"2"-7"25"-16,-3-4-14 15,-1-2-16-15,-1 2-8 16,1 6-40-16,-3 4-25 15,-5 10-48-15,1 8-13 16,-2 11-21-16,0 9-4 0,5 5 14 16,-1-5 8-16,7-5 20 15,5-9 6-15,9-11 23 16,5-5 10-16,3-13-4 16,-1-5-6-16,0-9-26 15,-3-5-10-15,-9-4-4 16,-4-4 0-16,-9 7-11 15,-6 4-9-15,-8 15-14 16,-4 6-2-16,-5 10-4 16,-4 4-5-16,5 7-25 15,0 0-34-15,13 6-171 16</inkml:trace>
  <inkml:trace contextRef="#ctx0" brushRef="#br0" timeOffset="117822.98">18309 8972 520 0,'0'0'296'15,"-1"4"-91"-15,-7 8-53 16,-13 11-95-16,5 9-42 16,-7 6 22-16,6 1 22 15,10-5 20-15,5-6 7 16,14-10-25-16,2-7-5 15,5-17 4-15,6-4 7 16,1-13 12-16,5-6-10 0,-2 2-19 16,-6-4-10-1,-2 13-25-15,-2 4-7 0,-8 12-6 16,-2 4-2-16,-4 12 1 16,-1 0 0-16,0 6 2 15,2 1-1-15,-1-12 7 16,2-4 9-16,-1-10 18 15,0-4 10-15,0-8 9 16,-1-3-5-16,-1-4-18 16,-3-5-9-16,-1 4-17 15,0 4-4-15,-2 6-19 16,0 2-22-16,5 6-49 16,2 1-30-16,7 2-39 15,7 2-16-15,12 0-35 16,1 0-8-16,5-2 40 15,2-1 38-15,-6-1 108 16,1 1 54-16,-4 1 28 0,-6-1 2 16,-7 3-21-16,-8 2 21 15,-9 4 48-15,-8 4 24 16,-8 5 33-16,-1 3-24 16,0 2-53-16,4 3-26 15,9 1-36-15,4 4-10 16,9 1 3-16,3 1 3 15,4 6 3-15,-1-9 0 16,-6-3-8-16,-4 2-3 0,-14-15-138 16</inkml:trace>
  <inkml:trace contextRef="#ctx0" brushRef="#br0" timeOffset="118926.82">15728 9512 453 0,'2'-9'274'0,"-1"-13"-5"16,-2 7-34-16,-1 9-48 15,-1 2-30-15,3 12-58 16,-1 6-40-16,1 15-42 16,-1 4-8-16,-4 11-6 15,3 4-1-15,-5 4 0 16,-1 3 1-16,-1 0 0 16,-3-8 1-16,4-9-1 15,2-6 1-15,3-18-3 16,4-5 0-16,8-11 0 0,6-12 0 15,7-15 0-15,4-5 0 16,1-14-1-16,6 2 0 16,-7 7 0-16,2 6 1 15,-4 17-1-15,-9 6 0 16,0 12 0-16,-4 8-1 16,-2 11-1-16,-4 6 0 15,0 9 1-15,-3 1-1 16,-1 0-15-16,1-3-22 0,2-7-114 15,1-7-101-15</inkml:trace>
  <inkml:trace contextRef="#ctx0" brushRef="#br0" timeOffset="119721.95">16173 9681 444 0,'4'-12'266'0,"10"-12"-31"15,-4 4-79-15,-7 11-48 16,-3 6-14-16,-13 13-5 15,-3 8-4-15,-5 13-46 16,-6 3-8-16,-4 5-11 16,2-1-1-16,2-2 2 15,5-8-1-15,15-15-10 16,3-3-8-16,9-15-2 16,6-9 1-16,10-8 11 15,5-11 6-15,1-3 1 16,1 5-1-16,0 10-10 0,-2 8-5 15,0 15-3-15,1 10-1 16,-9 11 0-16,-1 5-3 16,-1 1-6-16,-3-1-2 15,-1-7-44-15,-2-8-16 16,-3-8-15-16,0-7-3 16,-1-13 37-16,3-5 19 15,0-9 26-15,1-3 13 16,3-2 32-16,-1 2 3 15,3 8-6-15,1 6-8 0,-1 14-24 16,0 6-3-16,-3 11 4 16,-2 6 9-16,-7 6 25 15,1 0 18-15,-3-2 44 16,-1-3 12-16,7-7 8 16,-6-7-1-16,7-11-36 15,1-6-19-15,-2-12-31 16,11-1-19-16,-1-2-11 15,1 0-7-15,2 6-42 16,-6 3-23-16,-1 7-51 16,-2 4-17-16,0 11 5 15,-1 3 14-15,-1 6 47 16,0 3 19-16,-2 1 31 16,0 2 8-16,2-2 6 15,0-2 4-15,6-5 9 16,2-2 13-16,6-9 22 15,0-4 3-15,6-11 1 0,0-3-6 16,-8-5 6-16,1-2 8 16,-9 4 1-16,-8 1 0 15,-4 5-9-15,-7 4-3 16,-1 10-4-16,-3 6-5 16,-3 11-18-16,4 10-9 15,-10 4-4-15,5 2-1 16,6 2 5-16,1-6 0 0,21-3 3 15,8-5 1-15,6-10-4 16,6-7-2-16,3-12-15 16,0-8-37-16,5-11-108 15,0-2-110-15</inkml:trace>
  <inkml:trace contextRef="#ctx0" brushRef="#br0" timeOffset="121206.72">17389 9655 89 0,'1'-6'54'15,"2"-6"-5"-15,0 2-29 16,0 4-22-16,1 3 0 16,-2 3 7-16,1 0 25 15,0 0 64-15,1 0 36 0,-4-1 47 16,0 0-8-16,0 0-39 15,0 0-31-15,0 1-42 16,0 0-15 0,1 6-23-16,3 13-4 0,-4 25-11 15,-1-18-1-15,-3-3 0 16,1-2 2-16,2-8 9 16,0-5 3-16,3-8 24 15,2-4 3-15,4-12 1 16,0-2 12-16,4-8-11 15,2 1 0-15,5 0-5 16,5-1-10-16,0 2-15 16,-2 1-5-16,-2 11-8 15,-4 6-2-15,0 13-1 16,-3 8 1-16,-4 6-1 16,0 4 0-16,-11 1 1 0,1 3 0 15,-5-3 1-15,-2-3 1 16,5-6 1-16,0-5 1 15,0-9-1-15,4-3-1 16,5-13-2-16,-1-4-1 16,7-9 1-16,-2-4 1 15,4 2 3-15,1-4 1 16,0-1 0-16,2 9-1 16,-3 6-2-16,-1 9-3 15,-2 17 0-15,-1 4 0 0,-5 14-1 16,-1 5 1-16,-3 2 0 15,-1-1-2-15,0 0-39 16,-1-3-19-16,0-7-84 16,1-5-76-16</inkml:trace>
  <inkml:trace contextRef="#ctx0" brushRef="#br0" timeOffset="121358.89">17865 9604 338 0,'11'-6'242'16,"10"-12"8"-16,-2 16-110 15,-6 6-13-15,-4 11-8 16,-11 6-1-16,-3 2-19 16,-1-1-27-16,-5-2-49 15,8-2-41-15,-4-5-140 16,5-6-107-16</inkml:trace>
  <inkml:trace contextRef="#ctx0" brushRef="#br0" timeOffset="121477.74">18088 9414 199 0,'1'5'184'0,"1"7"1"15,-1 5-69-15,0 1-86 16</inkml:trace>
  <inkml:trace contextRef="#ctx0" brushRef="#br0" timeOffset="121700.84">18164 9554 518 0,'1'-2'239'0,"-1"2"-113"16,-3 1-38-16,-8-1-40 16,-3 9-13-16,-3 0-7 15,-2 0 6-15,3 8 16 16,-2-1 4-16,6 2-1 16,4 2-6-16,7-1 2 15,1 1 20-15,6 3 26 16,-2-3 4-16,1 2-25 15,-2-5-29-15,-3-6-33 16,-1 0-35-16,-4-5-104 16,0-3-108-16</inkml:trace>
  <inkml:trace contextRef="#ctx0" brushRef="#br0" timeOffset="121975.62">18217 9613 556 0,'12'-9'301'16,"17"-11"-71"-16,-2 6-51 15,-8 1-77-15,-5 0-30 16,-8 10-32-16,-1 1-8 16,-10 3-13-16,-4 7-2 15,-6-5-9-15,-8 5-2 16,-1 2 9-16,4-1 1 16,7 1-4-16,7-1-2 15,13 3-9-15,10 1-1 0,1 2 3 16,6 2 7-16,-1 1 9 15,-7-2 0-15,-6 3 2 16,-5 2-7-16,-10 1-13 16,-9 1-5-16,1-4-33 15,-11-7-29-15,9-9-178 16</inkml:trace>
  <inkml:trace contextRef="#ctx0" brushRef="#br0" timeOffset="122259.9">18529 9561 475 0,'6'1'320'0,"8"8"7"16,-4 4-97-16,-6 7-88 15,-4 5-30-15,-2 2-40 16,-3-1-15-16,-1 1-33 16,1-4-14-16,0-6-27 0,3-5-24 15,0-12-84-15,1-5-50 16,4-12-89-16,5-4-38 15,4-11 19-15,4 0 49 16,2-4 132-16,-3-5 104 16,4 4 131-16,-3 3 26 15,-5 11 1-15,0 11-44 16,-11 15-29-16,-4 5-19 0,1 13-22 16,-2 0-8-16,-1 3-203 15</inkml:trace>
  <inkml:trace contextRef="#ctx0" brushRef="#br0" timeOffset="122914.93">18604 9758 320 0,'2'2'211'16,"0"0"6"-16,0-4-63 16,-2-6-14-16,10-7-12 15,2-3-2-15,-1-5 4 16,6 1 3-16,-5 0-6 15,0 2-17-15,9 10-35 16,-5 1-16-16,0 9-29 16,-2 6-10-16,-1 3-14 15,0 6-4-15,2-1-4 16,-1-2-6-16,2-1-20 16,1-4-12-16,0-3-23 0,1-3-8 15,-6-5 10-15,-1-2 14 16,-6-4 28-16,-1-2 15 15,-4 1 13-15,-1-1 2 16,-2 4 3-16,-2 5-1 16,-1 4-5-16,-1 4-3 15,-2 5-5-15,-2 1-2 16,-1 0 0-16,1-2-2 0,5-3-9 16,4-2-18-16,7-6-53 15,4-3-18-15,5-7-14 16,5-2 18-16,3-5 53 15,3-3 23-15,1 1 24 16,-3 0 10-16,-3 11 19 16,-4 2 6-16,-9 8 11 15,-3 10-4-15,-6 8-16 16,4 9-7-16,-3 9-7 16,2 1 7-16,9 12 25 15,-8 0 21-15,11 6 18 16,-1-1-4-16,-5-7-12 15,3-1-17-15,-11-11 3 16,-4 0 10-16,-11-11-3 16,-4-5-2-16,-8-12-23 15,-8-8-15-15,-2-15-11 16,-2-6-4-16,10-10-8 0,7-6-10 16,16-6-25-16,6-2-19 15,10 1-41-15,7 5-19 16,13 9-80-16,3 1-70 15</inkml:trace>
  <inkml:trace contextRef="#ctx0" brushRef="#br0" timeOffset="123295.7">19269 9525 1085 0,'-1'-10'406'0,"1"-4"-319"16,7 11-45-16,4 13-37 15,4 8-1-15,4 12 22 16,-2-1 5-16,-2 3 1 15,2 0-2-15,-7-9-21 16,4-2-5-16,-2-12 40 16,-5-5 36-16,3-10 28 15,-2-6 5-15,1-8-38 16,3-8-37-16,-2 1-30 16,0-7-7-16,2 4-44 0,0 7-26 15,0 7-81-15,-2 16-30 16,-3 6-41-16,-1 5-50 15,-3 9-134-15</inkml:trace>
  <inkml:trace contextRef="#ctx0" brushRef="#br0" timeOffset="124404.86">19671 9564 580 0,'-1'-11'332'15,"-2"-9"-68"-15,-3 8-99 16,-5 3-30-16,-5 16-54 16,0 4-22-16,-1 6-32 15,3 7-13-15,3-5-10 16,2 0-1-16,5-1-1 16,4-5 0-16,4-7 1 15,5-3 2-15,5-7 0 16,2-6 0-16,5-6-2 15,-3 1-2-15,1 6-1 16,3 7-3-16,-9 8-2 16,-1 3 0-16,-2 5 2 15,-5-1 1-15,6-3 0 16,4 0 1-16,-3-9-1 0,5-2-7 16,0-10-5-16,-1-6 0 15,2-9 2-15,-1-4 7 16,-3-12 6-16,2-5 2 15,3-10 2-15,-1 1 11 16,-2-3 29-16,-1 10 9 16,-5 18 19-16,-5 7 3 15,-5 23-22-15,-1 6-8 16,-6 15-14-16,0 9-15 0,-3 13-2 16,0 11-2-16,2 7-4 15,0 3-2-15,3-4-3 16,1-8-1-16,4-15-40 15,3-10-55-15,3-17-146 16,3-8-107-16,2-10-108 16,1-7 55-16,4-7 221 15,1-7 135-15,2-8 191 16,1 1 15-16,-3 5-43 16,-1 13-6-16,-11 16 9 15,-5 10 3-15,-4 16-1 16,-5 6-13-16,1 4-26 15,4 1-8-15,0-6-15 16,1-6-7-16,4-6-15 16,3-8 4-16,9-8 15 0,5-4 2 15,1-13 7-15,0-1-6 16,-2-10-17-16,-2-4-4 16,0-4-18-16,-1-2-9 15,-3 8-14-15,-2 12-4 16,-7 17-6-16,-2 11-2 15,-4 15-1-15,-4 4 2 16,1 8 5-16,-1-2 0 16,2-6 3-16,1-6 1 15,8-7-1-15,4-8-1 0,6-8 1 16,6-4-1-16,-1-11 0 16,0-2 2-16,0-8 0 15,0-4 0-15,0-4 1 16,1-2 1-16,-1 5-1 15,-2 2 0-15,-7 13 0 16,-2 7 0-16,-10 8 2 16,-2 8-1-16,-3 7 0 15,-2 2 0-15,4 3-1 16,2-3 0-16,6 3 1 16,4-2 0-16,4 3 2 15,3 2 0-15,2-4 0 16,1 7-1-16,-6-1-1 15,-2 2-1-15,-8 2 2 16,-10-1 1-16,-8-6 2 16,-5-2-6-16,-5-13-56 0,2-7-56 15,1-15-84-15,2-8-6 16,4-9 46-16,3-3 54 16,5-3 81-16,3 3 13 15,5 5-34-15,3 3-34 16,7 18-121-16</inkml:trace>
  <inkml:trace contextRef="#ctx0" brushRef="#br0" timeOffset="125269.72">20417 9567 166 0,'-7'3'148'0,"0"9"21"0,-6-4-4 16,-2-3-7-16,10-1-6 16,0-7-9-16,6-2-14 15,8-2-4-15,4-7-21 16,6-1-9-16,0-5-42 15,3-3-16-15,-8-3-13 16,-2-2-1-16,-7 2 1 16,-7 5-2-16,2 9-6 15,-3 7-3-15,-6 11-6 16,1 10-2-16,-12 11-5 16,-4 8 0-16,4 7 0 15,-2-2 0-15,9-2 1 16,7-4 4-16,10-7 4 15,8-4 0-15,4-7 2 16,7-4 0-16,1-8-2 16,-1-4-1-16,10-7-2 15,-3-4-2-15,-4-7-2 0,2-2 0 16,-10-5 1-16,-1-1 1 16,-4-7 0-16,-1 3 0 15,-5-1 1-15,-1 6-1 16,-2 9-1-16,-2 4-1 15,-1 10-2-15,-1 5-1 16,0 9 0-16,1 4 0 16,1 7 1-16,3 5 1 15,0 2 14-15,1 1 10 0,-4-1 9 16,-5-1 2-16,-10-2-14 16,-4 0-5-16,-8-7-62 15,-3-3-31-15</inkml:trace>
  <inkml:trace contextRef="#ctx0" brushRef="#br0" timeOffset="129248.86">18535 9414 369 0,'0'-2'206'0,"1"1"-41"16,3 1-64-16,1 1-28 0,-1-1-21 15,0 1-5-15,-4-1-3 16,1 0-1-16,-1 0 2 16,-1 0-6-16,1 0-21 15,0 0-16-15,-1 0-80 16,0 0-91-16</inkml:trace>
  <inkml:trace contextRef="#ctx0" brushRef="#br0" timeOffset="129912.58">18098 9436 360 0,'-2'-4'232'15,"0"-4"-26"-15,0 1-67 0,0 6-83 16,-2 3-39-16</inkml:trace>
  <inkml:trace contextRef="#ctx0" brushRef="#br0" timeOffset="138641.87">14753 8802 208 0,'3'-2'145'0,"-4"-3"17"16,-3 1-11-16,3-2-31 16,-7 6-18-16,8 4-34 15,0-4-15-15,2 2-25 16,1 1-10-16,0 1-11 0,-1 5-4 15,-2 2-1-15,0-3 1 16,3 7-1-16,-3-1 1 16,1-1-1-16,-5-2 0 15,-1 0-1-15,7-2 1 16,-2-1-1-16,6 1 1 16,-1-3-1-16,-9 1 0 15,-1-3 1-15,5-2-1 16,-3 1 0-16,6-2 1 15,1-1 3-15,-4 0 1 0,0-1 0 16,0 0-1-16,-1 0-3 16,0 0 0-16,0 0-1 15,0 0 0-15,0-7 0 16,-2 0-1-16,-1-22 0 16,4 19 0-16,2 5 0 15,1-3 1-15,-2 4 1 16,0-4 5-16,-4 1 11 15,3 3 7-15,-4 2 12 16,3 3 3-16,3-1-8 16,-2 1-7-16,0 0-16 15,0 0-6-15,0 0-3 16,1 5-1-16,1 10 1 16,5 20 0-16,-10-21 0 15,3 1-20-15,4-3-123 16</inkml:trace>
  <inkml:trace contextRef="#ctx0" brushRef="#br0" timeOffset="140016.04">14595 8974 32 0,'-3'-1'22'0,"-1"-1"-1"16,1 1-7-16,-1-3 2 0,-1 0 10 15,2 1 26-15,-1-1 13 16,0 0 10-16,1-1-4 16,1 0-20-16,-1-2-10 15,-1 1-15-15,3-1-1 16,-2 1 5-16,1 1 0 16,1-3 4-16,1 1-1 15,1-1-6-15,1-1-3 16,1 1-6-16,-1-3-3 15,1 2-4-15,-1-3-3 0,1 0-1 16,0 4-2-16,0-2 3 16,0 1 1-16,-1-2 11 15,2 3 8-15,3 0 5 16,-1-2 4-16,2 0-9 16,-1-1-5-16,0 0-9 15,-1 4-3-15,3 0-7 16,-5-2-1-16,1 1-1 15,5 1 0-15,0 1-1 16,2 2 3-16,-3-1 10 16,0-4 6-16,-4 3 14 15,1-1 3-15,2 2 1 16,2 2-2-16,0 0-8 16,1 3-4-16,-1 0-7 15,-2 1-3-15,-3-1-5 16,2 2-3-16,-3 1-2 15,1-2-1-15,4 3-1 0,-1 0 0 16,0 0 1-16,-1-1-1 16,0-3 2-16,-3 1 1 15,2-1 2-15,1 0 0 16,0 3-2-16,-2-1 0 16,1 4-3-16,-1 1 0 15,-1-3 0-15,0 3-1 16,0-2 1-16,1 3 0 0,-1 0 0 15,0 3 0-15,-1-2 0 16,-1-4 0-16,-1 6-1 16,2 0 0-16,-2-1 0 15,0 3-1-15,2-4 1 16,-2 0-1-16,3 2 1 16,0 1-1-16,0-2 1 15,0-2 0-15,-1 1 0 16,-1 1 0-16,-1 0 0 15,-1 0 0-15,-1-3 0 16,-1-2 0-16,0 2 1 16,1-2-1-16,-1 2 0 15,1-2 0-15,0 2-1 16,1 2 1-16,-3-1-1 16,0 0 1-16,0 1-1 15,-1-3 1-15,2 2-1 16,-1 0 1-16,1-1 0 0,1 0 0 15,-1-2-1-15,-2-1 1 16,0 1 0-16,-1-1 0 16,0-1 1-16,1 0-1 15,-1 1 1-15,1 0-1 16,0-1-1-16,-1 0 1 16,0 0 0-16,0-1 0 15,-1 0 1-15,0-2 1 0,0 0 0 16,0-2 0-16,-1 1-1 15,1 1 1-15,0-1-1 16,1 1 2-16,-3-3 5 16,4 2 3-16,-3-1 3 15,-2-1-1-15,0 1-3 16,0-1-1-16,3-2-4 16,4 0-1-16,-1 0-17 15,-2 0-86-15</inkml:trace>
  <inkml:trace contextRef="#ctx0" brushRef="#br0" timeOffset="141615.84">14796 10136 129 0,'2'-3'93'15,"0"-2"16"-15,-2 0-9 16,2 0-17-16,0 0-6 16,2 0-15-16,1 1-8 15,-1 1-13-15,1 1-6 16,0 2-4-16,1-2 0 16,-1 2 5-16,3 0 5 15,-3 0 5-15,2 1 1 0,0 0 1 16,1 0-1-16,-2 2-4 15,0 0-2-15,-3 3-8 16,-3 1-5-16,0 4-4 16,0 2-3-16,-4 1-2 15,-1 2-1-15,0 1 1 16,-2-5-1-16,2 1 3 16,1-4 3-16,0-3 8 15,0 1 2-15,0-2-2 16,-2 1-6-16,0 1-9 15,1-2-4-15,-1-1-4 16,1 1-1-16,-1-1-2 16,0-5-1-16,1 1 0 15,4 0-1-15,-1 0 1 16,1 3 1-16,5-3 0 16,-4-1 0-16,0 1-1 15,0-1-1-15,0 0-1 0,7-4-1 16,23-11-1-16,-21 14 0 15,2 0-1-15,0 6 0 16,-2-3 0-16,-1 3-3 16,-2 1-5-16,-1-3-4 15,4 4-14-15,-3-1-16 16,2 2-55-16,1-1-53 16</inkml:trace>
  <inkml:trace contextRef="#ctx0" brushRef="#br0" timeOffset="142695.65">14670 10242 140 0,'-2'-5'85'16,"0"-12"5"-16,1 0-6 0,-1-1-2 16,-2-1 3-16,6 5-6 15,-4-2-5-15,1-2-22 16,6-1-13-16,-2 2-22 15,6 1-7-15,2 2-8 16,-2 1 2-16,5 2 11 16,-2 3 6-16,2-2 9 15,2-1-1-15,-3-2-9 16,5-1-2-16,-1 5-3 16,-1-3 3-16,1 4 10 15,-3 1 7-15,0 1 10 16,-2 6 3-16,2 1-3 15,-1 2-7-15,0 1-11 16,1 0-4-16,-1-1-2 16,0 2-1-16,2-1 1 15,2 2-1-15,3 0-1 16,-7-1-1-16,2 1-3 0,1 0-2 16,-8 2-1-16,8 1-3 15,-10 2 0-15,1-1-1 16,-1 3-2-16,-6 0 1 15,8 2-3-15,-8 1-1 16,7 1 0-16,-3-1-2 16,-5-2 1-16,3 1 0 15,-5 0 0-15,3 0 0 16,4-1 0-16,-7-3-1 16,0 3 0-16,3 0 0 0,-7-3-1 15,4-1 1-15,1 3-1 16,-5-2 0-16,5 4 0 15,-3 1 0-15,3-7 0 16,-2 2 0-16,-7 2 0 16,6-3 1-16,-3 0 0 15,2-6 1-15,-2 0 0 16,-1 0 0-16,-5 0 0 16,4 1 0-16,-2-1 0 15,1 1 0-15,0-2 0 16,-2 2 0-16,0 1-1 15,0-5 1-15,2 2 2 16,-1-2 0-16,2-2 2 16,0 1 1-16,-1-1 5 15,1-2 8-15,-1-2 15 16,-1 0 4-16,2-3 1 0,0 0-6 16,-3-1-15-16,-1 0-6 15,1 1-7-15,-1-2-1 16,0 2-2-16,3-2-1 15,-5-2-2-15,4 6 0 16,1-5-44-16,-6 0-52 16</inkml:trace>
  <inkml:trace contextRef="#ctx0" brushRef="#br0" timeOffset="143675.81">14689 10189 18 0,'-2'6'9'0,"3"8"-3"16</inkml:trace>
  <inkml:trace contextRef="#ctx0" brushRef="#br0" timeOffset="182709.92">15491 10236 379 0,'-4'-4'231'16,"-3"-6"-16"-16,0-3-29 15,6-2-36-15,1-2-12 16,5-4-13-16,6 5-12 16,3 2-36-16,4 1-20 15,0 8-36-15,1 3-13 16,-2 8-8-16,-1 5 0 16,-3 10 2-16,-2 0 0 0,-6 5 1 15,-2-1 1 1,-10 0-2-16,-4 1 0 0,-9-8-4 15,-2-2-3-15,-2-7-15 16,-2-6-10-16,8-3-31 16,-2-5-38-16,7-7-234 15</inkml:trace>
  <inkml:trace contextRef="#ctx0" brushRef="#br0" timeOffset="183303.59">15503 10200 618 0,'0'-7'353'16,"0"-1"-61"-16,3 2-125 15,-2 4-34-15,3 7-48 16,0 1-17-16,-3 13-22 16,2 5-7-16,-3 12-8 15,-1 7 1-15,-3 1 7 0,-2 3 1 16,-1-5-8-16,0 0-5 16,4-8-17-16,1-4-4 15,1-11-11-15,1-6-25 16,1-8-58-16,4-3-34 15,4-9-119-15,2-6-103 16</inkml:trace>
  <inkml:trace contextRef="#ctx0" brushRef="#br0" timeOffset="183979.75">15702 10258 268 0,'-6'4'190'16,"-10"-2"9"-16,6 3-109 16,2 1-21-16,2 1-24 15,4 0 3-15,4-2 31 16,3 1 18-16,7-10 25 15,1-5 4-15,10-4-14 16,-1-9-18-16,2 2-38 16,-1-2-18-16,-6-2-23 0,1 2-3 15,-7 4-4 1,-3 2 0-16,-12 7-2 0,-3 3-1 16,-9 7-5-16,-6 5 0 15,-10 11 0-15,-5 5 0 16,1 11 2-16,3 3 2 15,10 6 1-15,9-2 1 16,10-5-2-16,6-4-1 16,13-12-4-16,4-3-1 0,16-13-2 15,2-8 0-15,7-15-8 16,4-4-3-16,-14-8 2 16,0-2 1-16,-13-4 12 15,-6 2 3-15,-5 2 10 16,-3 7 5-16,-6 12 15 15,-1 5 1-15,-1 17-8 16,0 5-4-16,0 14-14 16,-1 7 0-16,2 5 10 15,-1-3 11-15,-1-1 35 16,2-7 13-16,0-10 2 16,0-6-2-16,1-13-12 15,2-4-7-15,1-15-12 16,5-7-9-16,2-5-27 15,2-7-10-15,3-2-28 16,5 1-18-16,7 6-45 16,2 6-28-16,9 13-48 0,-7 6-24 15,-3 11-61-15,-3 5-41 16</inkml:trace>
  <inkml:trace contextRef="#ctx0" brushRef="#br0" timeOffset="184369.45">16294 10112 307 0,'1'0'206'0,"0"-1"23"16,-1-1-9-16,-2 1-40 15,-4 1-20-15,5 0-49 16,-1 0-16-16,-14 3-19 16,-26 9-6-16,18 4-12 15,-6-1-10-15,-1 12-17 16,3 7-7-16,-1 5-6 15,9 0-3-15,11-8-7 16,9-7-5-16,17-11-8 16,4-4-7-16,8-13-35 15,1-3-23-15,2-10-74 0,0-6-39 16,-4 1-63-16,0-6-24 16</inkml:trace>
  <inkml:trace contextRef="#ctx0" brushRef="#br0" timeOffset="185132.84">16386 10269 317 0,'7'5'187'0,"7"2"0"15,4-5-4-15,4-11-8 16,-2-2-17-16,2-9-31 16,-7-4-7-16,0 1-3 15,0-3-4-15,-4 1-27 16,1 3-19-16,-11 5-45 15,-1 6-14-15,-9 11-11 16,-7 7-3-16,-5 12-4 16,-9 6 0-16,-3 9 6 15,1 0 1-15,6-1 4 16,5-1 2-16,16-5-2 16,5-4-1-16,14-10-3 15,3-5-11-15,10-9-40 16,6-6-28-16,0-6-72 15,3-6-27-15,-6-7-11 16,-5-2 26-16,-6-2 75 16,0 4 35-16,-3 3 56 0,-2 4 2 15,-4 10 2-15,-5 2 15 16,-5 11 22-16,-2 5 7 16,-6 14 10-16,-2 1-8 15,-2 2-7-15,-1 2 8 16,4-10 32-16,1 0 15 15,4-5 23-15,4-7 0 16,-1-10-23-16,4-8-13 16,3-10-30-16,2-3-13 0,9-3-19 15,0 4-8-15,2-2-12 16,0 4-3-16,-1 10-7 16,-1 6-5-16,-2 16-7 15,-3 6-2-15,-6 10-1 16,0 1 3-16,-4-3-1 15,1-6 0-15,2-7-20 16,-1-3-11-16,1-12-34 16,4 1-24-16,-2-18-14 15,6-4-4-15,0-6 29 16,-1-7 30-16,3-1 44 16,1 1 31-16,0-3 58 15,-2 0 23-15,0 9 15 16,-7 7 0-16,-4 13-8 15,1 13-4-15,-5 17 1 16,1 7-1-16,-4 14-15 0,-5 4-15 16,0 8-17-16,-5-3-9 15,7 3-21-15,4-6-4 16,3-16-18-16,1 0-34 16,0-18-134-16,1-8-105 15</inkml:trace>
  <inkml:trace contextRef="#ctx0" brushRef="#br0" timeOffset="185628.71">16798 10108 229 0,'-6'-13'190'0,"-8"-13"63"16,4 7-35-16,3 10-36 15,3 5-35-15,6 7-60 16,4 1-24-16,9 4-41 16,6-2-4-16,7-2-13 15,3 0-20-15,1-4-44 16,-2 1-25-16,0 1-65 15,-3 1-18-15,-2 0-23 16,-1-2 9-16,-2 1 58 16,0-2 33-16,-3-2 64 15,0 2 16-15,1-4 46 16,-3 0 39-16,-4 0 85 16,-7-4 41-16,-9 1 35 15,-7 2-16-15,-7 5-57 16,-2 3-38-16,-7 8-70 15,-1 4-21-15,0 8-19 16,-1 4 2-16,8 1 6 0,1 0 1 16,9-7-12-16,6-5-8 15,6-9-9-15,5-7-2 16,6-11 3-16,3-1 3 16,1-7 5-16,2 0 4 15,-1 1 2-15,-2 0-2 16,0 7-4-16,-3 4-3 15,-2 9-3-15,-1 5 0 16,0 7 0-16,-2 3 0 0,-1 0 1 16,-1 0-2-16,3-6-16 15,-1-4-13-15,8-8-40 16,-1-3-34-16,2-6-107 16,6-3-98-16</inkml:trace>
  <inkml:trace contextRef="#ctx0" brushRef="#br0" timeOffset="186243.76">17381 10053 140 0,'3'-3'139'0,"4"-3"86"16,-5 2 11-16,-3 1-5 15,-5 2-16-15,-4 1-59 16,-1 0-33-16,-2 4-44 16,-2 1-14-16,-3 5-17 15,-1 3-10-15,-1 4-18 16,4 3-11-16,6 3-13 15,3-3-14-15,14-5-27 16,1-5-4-16,7-10 3 0,4-5 12 16,-1-7 28-16,2-4 6 15,1-5 4-15,0 1 4 16,0 0-1-16,-2 5 1 16,-5 14-1-16,-3 8-2 15,-6 19-1-15,-2 10-1 16,-3 11-3-16,0 5 0 15,-1 6 1-15,-4-5 19 16,-2-2 31-16,-4-9 12 0,-5-15 12 16,-3-8-15-16,-1-15-20 15,-1-8-5-15,4-15-11 16,4-8-3-16,3-12-14 16,4-5-7-16,7 1-15 15,3 3-10-15,12 12-26 16,4 7-13-16,6 8-7 15,3 5 6-15,3 5 27 16,3 3 16-16,2 0 18 16,4-5 4-16,-1-4 5 15,0-5-1-15,-3-4 1 16,-6 2 0-16,-2-6 0 16,-6-1 0-16,-8-2 4 15,-4 2 1-15,-9 8 3 16,-4 5 3-16,-12 12-4 15,-5 10 0-15,-9 14 0 16,-3 8 7-16,2 9 26 0,7 1 9 16,9-6 0-16,7-4-9 15,10-13-30-15,5-5-13 16,6-11-50-16,7-7-44 16</inkml:trace>
  <inkml:trace contextRef="#ctx0" brushRef="#br0" timeOffset="186952.57">18113 10170 543 0,'-2'8'299'0,"-1"7"-43"16,3 3-96-16,4 0-67 15,6-6-3-15,9-1 13 16,8-6 9-16,11-8-18 16,-3-4-17-16,-2-12-43 15,-2-3-5-15,-15-4 15 16,-4-1 4-16,-8 3-4 15,-10 2-10-15,-10 8-24 16,0 5-9-16,-2 7-6 16,4 5-5-16,-1 2-7 0,4 4-12 15,7-4-25-15,0-3-1 16,22-3 10-16,-1-8 13 16,7-6 34-16,8-2 9 15,-3-8 15-15,2 0 10 16,-4-2 14-16,-5-1 1 15,-9 6-12-15,-2 2-4 16,-8 12 1-16,-4 7-8 0,-8 18-4 16,-3 11-6-16,-6 13-21 15,-1 5 0-15,6 11-2 16,1 1 1-16,8 6 1 16,4-2-1-16,1-10 4 15,5-6 0-15,2-16-1 16,-2-8 0-16,4-13-2 15,-2-6 0-15,4-11 2 16,1-2 1-16,1-11 1 16,2-5 1-16,-1 0-1 15,-2-5-1-15,-4 3-15 16,-5-1-8-16,-10-4-3 16,-3 3 2-16,-12 3 16 15,1 8 8-15,-3 11 10 16,4 4 4-16,9 4-9 0,7 0-3 15,13 1-13-15,6 0-15 16,12-1-44-16,7 0-57 16,12-1-211-16</inkml:trace>
  <inkml:trace contextRef="#ctx0" brushRef="#br0" timeOffset="187381.83">19020 10110 649 0,'-1'-3'393'15,"-1"-3"-11"-15,-1 10-273 16,1 5-51-16,-5 13-54 15,3 7-6-15,-5 7 8 16,6 4 6-16,-1-4 9 16,-8-7 2-16,5-10 13 15,0-6 16-15,2-14 24 16,5-4 11-16,8-16 5 16,1-4-15-16,9-9-23 15,-4-4-12-15,1 0-23 16,5 0-7-16,0 11-12 15,7 7-4-15,-7 14-7 0,-1 8-2 16,-4 13-4-16,-3 7-3 16,-2 7-5-16,-2-2 0 15,0 0 1-15,-1-1-11 16,-1-5-45-16,0-3-34 16,-1-8-162-16,2-8-88 15</inkml:trace>
  <inkml:trace contextRef="#ctx0" brushRef="#br0" timeOffset="187667.63">19279 10179 272 0,'5'-16'224'0,"8"-18"51"16,-2-2-21-16,-4 11-76 16,2 10-35-16,-9 14-39 15,-3 13-9-15,-2 15 2 16,-2 4-13-16,3 6-19 16,3-2-3-16,6-4-3 15,2-1-6-15,4-11-19 16,-1-4-4-16,4-14 0 15,2-1 5-15,0-16 6 16,3-3-3-16,-4-8-12 16,-2-7-6-16,-5 1-10 15,-2 3-3-15,-2 7-7 16,0 7-5-16,0 12-16 16,1 5-7-16,-2 10-26 15,1 3-20-15,2 4-40 16,0 0-36-16,2 0-133 0,2 2-186 15</inkml:trace>
  <inkml:trace contextRef="#ctx0" brushRef="#br0" timeOffset="188132.6">19655 10058 827 0,'0'-9'394'0,"0"-9"-145"16,0 6-150-16,4 2-21 0,-2 6 1 15,0 2 6-15,-2 1 1 16,0 2-9-16,1 5-35 16,0 3-13-16,2 9-15 15,-3 5-3-15,0 7-9 16,-1 3-1-16,-3 3-1 16,4 3 0-16,-4-1 0 15,4-1 1-15,-1-5-2 16,-3-9-8-16,4-7-18 15,-1-5-18-15,1-14-49 16,3-5-15-16,3-13-61 16,1-6-23-16,7-13-46 15,-2-3-30-15,3-6 3 16,0-1 0-16,-4 9 96 16,3 6 73-16,-1 7 183 15,0 4 92-15,-2 5 93 16,-1 1 17-16,-3 7-44 0,-2 3-27 15,0 8-39-15,-1 2-12 16,-4 13-41-16,-3 5-14 16,-4 10-38-16,0 7-18 15,6 5-19-15,0 1-5 16,3-6-14-16,2-2-10 16,0-12-71-16,4-4-64 15</inkml:trace>
  <inkml:trace contextRef="#ctx0" brushRef="#br0" timeOffset="188567.58">20171 10082 696 0,'2'-10'433'15,"-4"-6"3"-15,4 7-262 16,-2 3-73-16,0 12-57 15,5 4-20-15,2 12-21 0,2 5-1 16,2 6-2-16,3 2 0 16,2-8 1-16,2-1 4 15,-1-16 13-15,-1-6 10 16,0-6 16-16,0-9-2 16,-1-5-11-16,1-5-10 15,0-8-20-15,-2-5-9 16,0-1-39-16,-4 2-37 15,2 8-66-15,-3 6-49 0,3 13-63 16,0 6-48-16</inkml:trace>
  <inkml:trace contextRef="#ctx0" brushRef="#br0" timeOffset="189636.76">20621 10086 534 0,'2'-9'320'0,"1"-6"-36"16,-2-1-49-16,-1 9-68 15,-6 2-32-15,-4 7-55 16,-2 7-20-16,-4 7-52 16,2 4-8-16,1 2-4 15,1 0 0-15,4-2-10 0,2-2-8 16,3-7-6-16,7-3 1 15,4-10 10-15,4-4 10 16,4-6 11-16,0-5 4 16,0 3 1-16,0 3 2 15,0 9-4-15,0 6-2 16,0 8-2-16,2 4-2 16,1 1-3-16,-1 1-1 0,1-5 1 15,1-5 2-15,-5-8 6 16,-3-7 3-16,0-8 14 15,-3-3 4-15,1-8 1 16,4-1 6-16,-6-9-1 16,-4-2 4-16,1-5 27 15,-4-3 7-15,2 7-5 16,-1 5-6-16,-4 16-18 16,2 9-10-16,-7 17-13 15,-2 5-5-15,-1 18-15 16,3 7-3-16,2 3 2 15,7 2-1-15,8-4 2 16,1-3-2-16,3-5-14 16,2-5-19-16,-3-10-54 15,-3-4-39-15,2-10-97 16,-1-6-20-16,-2-7 50 16,1-6 39-16,-1-6 140 15,0-4 65-15,-1-3 43 0,-1 0 3 16,-1 11-18-16,-4 5-9 15,-2 16-18-15,-4 8 4 16,-2 11-3-16,0 7-19 16,3 4-17-16,2-1-8 15,3-1-4-15,2-2-1 16,3-8 0-16,0-7 6 16,2-11 20-16,1-9 7 15,3-9 8-15,1-2-1 0,2-6-12 16,-1-1-3-16,0-5 1 15,-1 1-2-15,-2 3-8 16,-3 4-5-16,-4 13-14 16,-1 5-4-16,-1 11-1 15,-3 7 0-15,-1 8 7 16,3 5 0-16,0 3 0 16,6-3 0-16,3-2 0 15,2-3 0-15,6-7 0 16,-3-3 1-16,0-11-2 15,0-3-7-15,-3-6-21 16,4-6-11-16,-2-5-9 16,2-1 6-16,-1-4 20 15,-1 1 12-15,-4 3 11 16,-3 1 4-16,-4 8 3 16,-5 4 1-16,-4 6 12 15,1 1 2-15,2 5-5 0,1 3-2 16,7 6-12-16,2 2 3 15,6 6 7-15,4 2 9 16,0 4 5-16,0 2 2 16,-10 0 8-16,-9 1-3 15,-15-6-2-15,-10-4-7 16,-10-10-40-16,-3-4-34 16,4-10-67-16,6-8-41 15,18-10-203-15</inkml:trace>
  <inkml:trace contextRef="#ctx0" brushRef="#br0" timeOffset="189977.84">21671 10084 612 0,'6'-10'336'16,"6"-5"-77"-16,0 1-140 16,-1 0-40-16,-2 5-31 15,-2 0 3-15,-7 3 10 16,-2 2-2-16,-7 3-11 16,-4 3-6-16,-5 6-5 15,-1 5-2-15,1 3-1 16,5 4 3-16,5 1 12 0,4 1 4 15,9 0 11-15,3-3-1 16,10-4-19-16,4-3-8 16,11-8-33-16,5-4-28 15,15-8-76-15,-3-6 566 16</inkml:trace>
  <inkml:trace contextRef="#ctx0" brushRef="#br0" timeOffset="192461.72">14952 10988 530 0,'-4'-4'257'0,"-2"-3"-85"16,3-1-66-16,8-1-39 0,5 1 6 16,4-5 10-16,4 0 10 15,1 3-7-15,2 1-17 16,-3 9-30-16,-6 0-16 15,-6 3-22-15,-5 3-1 16,-3 4 0-16,-6 3 1 16,-6 4 1-16,-4-1 0 15,6 2-1-15,4-3-1 16,14-2-5-16,6-1-1 0,9-8-1 16,8 7 2-16,0-3 3 15,-5 4 2-15,-6 4 0 16,-7-2 1-16,-11 1 1 15,-3 1-8-15,-14 2-58 16,1-4-26-16,-18 0-55 16,2-3-26-16,-1-8-115 15</inkml:trace>
  <inkml:trace contextRef="#ctx0" brushRef="#br0" timeOffset="192833.71">14855 11211 765 0,'-6'-4'366'0,"-2"-8"-139"15,0-7-84-15,8-7-78 16,0-11-18-16,8-4-8 0,5-6 2 16,4-6-5-16,9 6-5 15,6 1-19-15,5 7-8 16,4 9 8-16,4 7 1 15,-7 12 2-15,-1 6 2 16,-5 14-9-16,-5 7-1 16,1 12 1-16,-4 10-2 0,2 16-1 15,-2 3 4-15,-1 6 10 16,-5-1 7-16,-14-11 19 16,-8-2 2-16,-19-11-8 15,-6-5-7-15,-10-8-27 16,-1-4-11-16,-4-21-24 15,-1-8-18-15,0-19-40 16,2-12-21-16,8 2-67 16,9-4-49-16,20 8-150 15</inkml:trace>
  <inkml:trace contextRef="#ctx0" brushRef="#br0" timeOffset="193999.81">15622 11063 560 0,'-5'-6'306'16,"-8"-5"-50"-16,-1 5-76 15,2 15-106-15,-1 5-19 16,1 9-43-16,3 8-10 16,2-3-1-16,5 1 0 15,5-7 2-15,2-9 2 0,7-10 18 16,5-8 11-16,1-16 30 16,4-2 18-16,-1-9 2 15,-1-1-11-15,0 13-33 16,-2 4-23-16,-3 18-24 15,5 11-6-15,-9 9-2 16,7 3 2-16,-2-2 7 16,-7-4 4-16,5-8 11 15,-2-5 6-15,1-11 4 16,3-5 0-16,2-13-6 16,-5-1-10-16,0-7-47 15,-4-6-43-15,-3 2-101 16,-2-5-20-16,0 1 15 15,0 4 40-15,-3 2 101 16,2 7 27-16,-2 5 77 16,-2 3 32-16,1 8 74 15,-3 3 26-15,3 10-31 0,1 7-23 16,-1 17-64-16,3 6-14 16,-1 15 19-16,1 5 2 15,1 3 6-15,0-4-11 16,1-10-40-16,1-9-14 15,-1-16-33-15,-1-5-13 16,0-12-3-16,-1-7 5 16,0-9 20-16,1-8 11 15,3-9 8-15,3-1 1 0,3-3-1 16,5 4-3-16,-2 15-8 16,1 4-5-16,2 20-4 15,-6 9 1-15,-3 8 1 16,2 7 3-16,-10 0 3 15,7-3 3-15,-3-5 4 16,1-5 1-16,-5-9-2 16,0-2-3-16,-1-4-14 15,-1-1-20-15,8-2-74 16,0-4-57-16,4-3-98 16,-3 1-5-16,-3-1 71 15,-1-1 67-15,2 0 163 16,-2-3 53-16,2 6 52 15,3 1 12-15,-7 4-22 16,2 2-16-16,-5 0-23 16,-2 4-11-16,6 5-12 15,2-2-6-15,2 4-19 0,3-5-7 16,-2-5-13-16,-1-3-3 16,4-9-1-16,-4-2 1 15,2-7 5-15,1-4-3 16,-2-2-2-16,0-3-3 15,-3 4-7-15,-1 7-2 16,0 7-5-16,-1 13-1 16,-3 9-5-16,0 10 1 0,-1 16 0 15,1 2 2-15,0 10 3 16,0-4 9-16,-1 3 37 16,-3 3 16-16,-7 0 26 15,-5 0 4-15,-14-9-19 16,-4-8-13-16,-6-15-14 15,0-7-7-15,-1-17-14 16,5-6-7-16,10-21-22 16,8-6-24-16,24-14-51 15,16-4-30-15,16 1-95 16,10 2-38-16,6 4-109 16,1 2-120-16</inkml:trace>
  <inkml:trace contextRef="#ctx0" brushRef="#br0" timeOffset="194230.24">16732 11032 786 0,'-9'-6'475'16,"-5"-5"-8"-16,5-1-253 15,17 5-161-15,5 0-23 16,20 4-30-16,9 3 0 16,7-7 3-16,1 3 0 0,-9-1-43 15,-6-6-42-15,-9 4-164 16</inkml:trace>
  <inkml:trace contextRef="#ctx0" brushRef="#br0" timeOffset="194439.54">16811 10771 922 0,'-5'3'426'0,"-2"13"-198"16,3 1-67-16,2 14-65 15,2 10-17-15,3 6-15 16,2 7-4-16,-5-1-25 15,7-6-24-15,-1-8-59 16,-4-8-46-16,0-14-281 16</inkml:trace>
  <inkml:trace contextRef="#ctx0" brushRef="#br0" timeOffset="195423.47">16889 10807 906 0,'8'-12'418'0,"7"-12"-163"15,-2 17-134-15,-2 8-12 16,-1 18-35-16,-4 9-15 16,-1 17-35-16,-3 4-13 0,-6 7-6 15,-2 1-1-15,-1-10-1 16,2-6-1-16,5-18-3 16,-1-8-9-16,4-15-4 15,1-7 0-15,2-13 4 16,2-10 9-16,2-5 6 15,-2-6 2-15,6 9-4 16,1 9-3-16,-1 9-8 16,1 14-2-16,-2 11 0 15,0 1 3-15,2 7 3 16,-1 1 3-16,5-4 1 16,-1 1 1-16,4-7 1 15,2-9 1-15,-4-9 1 16,4-8 1-16,-7-9 2 15,-2-4-1-15,-9 0 5 16,-5 4-2-16,0 5-1 16,-4 3-3-16,-3 16-9 0,-2 6-7 15,-14 17-5-15,4 8 0 16,5 8 3-16,-1 1 5 16,10-1 2-16,3-4-26 15,8-7-25-15,5-8-12 16,7-11-9-16,0-11-4 15,1-14-45-15,3-10-1 16,3-8 3-16,-1-1 29 0,-4-3 86 16,0 6 23-16,-7 7 37 15,-3 4 8-15,-5 16 26 16,-4 8 1-16,-6 12-5 16,-3 9-7-16,-1 8-35 15,-1-2-7-15,1-4-14 16,4-1-2-16,4-9-3 15,0-2-7-15,4-13 43 16,2-11 19-16,2-10 24 16,0-1 12-16,2-7-38 15,-1-2-15-15,3 3-23 16,-1 0-11-16,-1 15-17 16,-2 8-8-16,-4 13-3 15,-1 8-1-15,0 11 4 16,1 6 1-16,5 2 4 15,-2-5 1-15,1-2 6 16,2-4 11-16,-3-12 27 0,-2-3 16 16,-5-12 16-16,-4-8-5 15,-6-5-21-15,-1-6-14 16,0 4-20-16,3 2-5 16,1 9-11-16,-1 12-8 15,-4 16-12-15,-4 11-5 16,-5 12 7-16,1 3 4 15,-1 6 23-15,-2 2 19 16,-3-1 39-16,-3-1 13 0,-1-10 9 16,-3-8-11-16,-2-12-37 15,1-9-13-15,-1-18-33 16,7-8-25-16,10-20-45 16,4-14-17-16,14-9-37 15,5-4 2-15,17 4-7 16,8 6-17-16,22 6-11 15,3 1-42-15</inkml:trace>
  <inkml:trace contextRef="#ctx0" brushRef="#br0" timeOffset="197777.96">18319 10875 111 0,'0'-4'112'0,"-3"-3"57"0,1-1 0 16,0-1 2-16,1 0-4 15,-4 0-9-15,0-2-6 16,-8 2-31-16,-9 1-19 16,-1 8-37-16,-6 5-18 15,-1 13-24-15,5 7-5 16,1 14-13-16,6 5-4 16,7-1-1-16,5-1 0 15,7-13-2-15,6-12-1 16,10-14 0-16,4-14 0 0,8-16 2 15,1-7 1-15,-1-10 0 16,1 2 12-16,-11 2 27 16,-5 5 8-16,0 11 5 15,-4 7-10-15,-1 16-24 16,2 10-7-16,-9 18-6 16,0 3 0-16,0 14-2 15,2 3 1-15,1-1-1 16,-2-4-1-16,2-15-16 15,0-12-10-15,5-21-16 16,3-10 1-16,2-19 15 16,0-7 10-16,-3-8 16 15,-1 0 8-15,-2 4 4 16,3 9-2-16,-1 15-7 16,0 11-7-16,-2 19-10 15,-3 8 1-15,-5 17 8 16,-1 3 10-16,-2 3 40 0,-2-4 25 15,1-9 31-15,0-8-1 16,4-14-21-16,4-6-19 16,8-15-26-16,3-7-4 15,13-10-17-15,1-4-6 16,10 3-36-16,-5 1-25 16,-4 9-42-16,-4 7-26 15,-11 13-10-15,-1 9 13 16,-10 11 33-16,-2 6 25 15,-4 7 37-15,-1 0 11 0,1 0 15 16,0-5 16-16,4-5 17 16,6-7 9-16,4-12 9 15,3-4-7-15,4-14-1 16,-1-1-2-16,1-7-4 16,-3-3 1-16,-4 1-9 15,-5-2-5-15,-7 8-12 16,-1 6-9-16,-11 14-9 15,-5 10-3-15,-10 19-2 16,-1 7 1-16,-1 9 9 16,4 2 10-16,9-3 19 15,3-1 5-15,12-12-5 16,6-4-8-16,13-17-18 16,5-8-7-16,11-16-23 15,4-14-17-15,12-13-140 16,-1-4-228-16</inkml:trace>
  <inkml:trace contextRef="#ctx0" brushRef="#br0" timeOffset="199021.53">19382 10758 65 0,'6'-13'118'16,"0"-14"38"-16,-1-2 54 16,3 0-3-16,-6 0-58 15,0 2-42-15,2 8-63 16,-4 3-13-16,-3 5 15 15,-2 2 23-15,-5 2 51 16,7 2 15-16,-4 1 19 16,4 0 2-16,3 0-18 15,-3 0-16-15,5 0-44 16,-1 3-22-16,3-1-34 16,-2 0-9-16,-3 2-11 15,0 0-2-15,1 0-2 16,-1 0 1-16,0 0 1 0,0 0 2 15,0 0 16-15,1 0 7 16,0-1 14-16,0 0 5 16,0 0-10-16,4-4-8 15,1-3-14-15,12-19-5 16,-15 20-6-16,7 2-1 16,-5 2-1-16,2 0-1 15,2 2-2-15,-7 0-1 16,2 0 2-16,-2 1-1 0,-1 0 2 15,0 2 0-15,0-2 0 16,0 0 2-16,0 0 0 16,0 0 0-16,0 0 0 15,0 0 1-15,0 0 0 16,0 0 1-16,0 2 0 16,0-1 0-16,0 1-1 15,0 0-1-15,0-2 1 16,0 0-1-16,0 0 1 15,0 0 0-15,0 0-1 16,-1 0 1-16,1 0-1 16,0 0 1-16,0 0-1 15,0-1 0-15,0 0-1 16,0 0 0-16,0 0 1 16,0 0 0-16,0 1-1 0,0 0 0 15,0 0 1-15,0 0-2 16,0 0-4-16,0 0-5 15,0 0-12-15,0 0-3 16,0 0 1-16,0 0 4 16,0 0 9-16,0 0 4 15,0 0 1-15,0 0 2 16,0 0 2-16,0 0 1 16,0 0 2-16,0 0 0 15,0 0 0-15,0 0-4 0,0 0-7 16,0 0-4-16,0 0-8 15,0 0-1-15,0 0 5 16,0 0 2-16,0 0 9 16,0 0 3-16,0 0 5 15,0 0 0-15,-1 0 0 16,0-1 1-16,0 0-1 16,0 0 0-16,1 0 0 15,0 1-1-15,0-1 1 16,0 0 0-16,0 0 0 15,0 0 0-15,0 0 0 16,0 1 0-16,0-1 0 16,0 0 0-16,0 1-1 15,0 0 1-15,0 0-1 16,0 0 0-16,0 0 1 16,0 0 0-16,0 0 0 15,0 0 0-15,0 0-1 0,0 0-1 16,0 0 0-16,0 0-1 15,0 0 0-15,0 0 2 16,0 0 0-16,0 0 0 16,0 0 0-16,0 0-2 15,0 0-16-15,0 0-10 16,0 0-24-16,0 0-9 16,0 0-25-16,0 0-13 0,0 0-49 15,0 0-73-15</inkml:trace>
  <inkml:trace contextRef="#ctx0" brushRef="#br0" timeOffset="199635.92">19460 10551 404 0,'-3'-15'238'0,"-3"-13"-25"16,0 1-44-16,2 9-32 16,2 7-4-16,2 7 9 15,1 3-4-15,-1 5-11 16,-1 4-13-16,-1 9-33 15,2 5-12-15,1 15-34 16,3 4-13-16,-5 9-17 16,-1 6-3-16,-3-2 0 15,-6 1-2-15,2-7 0 16,-6-4-1-16,6-11-8 16,2-6-16-16,-1-14-77 15,8-7-64-15</inkml:trace>
  <inkml:trace contextRef="#ctx0" brushRef="#br0" timeOffset="200954.79">19300 10721 551 0,'-7'-4'325'15,"-3"-3"-47"-15,-2 6-60 16,5 2-95-16,5 4-40 16,6 0-44-16,8-2-5 15,11-3 1-15,6-6-2 0,9-5-5 16,-1-2-11-16,-3-2-47 15,-2-1-21-15,-7 0-38 16,0 0-21-16,-2-2-17 16,-1 3 1-16,-3 0 27 15,0 2 22-15,-7 0 49 16,-1 0 23-16,-7 1 63 16,-1 1 33-16,-6 3 61 15,-2 3 17-15,-3 5-7 16,-2 0-8-16,5 14-18 15,-3 5-5-15,5 10-19 16,0 8-13-16,0 4-29 16,1 7-13-16,0-2-26 15,2-3-11-15,0-3-16 16,0-6-6-16,2-9-27 16,0-5-17-16,-1-7-45 15,-1-8-23-15,0-6-4 0,0-8 11 16,0-8 45-16,3-3 26 15,2-5 36-15,2-4 9 16,2-5 13-16,4-2 2 16,5 5-6-16,2 6-7 15,1 14-6-15,-2 8 2 16,-7 10 7-16,0 8 1 16,-7 5-3-16,1 4-5 0,-4-1-2 15,2-1 1-15,1-3 1 16,-5-5 0-16,3-4-11 15,-3-2-17-15,2-6-104 16,5-3-55-16,-2-4-104 16,4-1-9-16,-1-2 83 15,2 3 55-15,-1 3 118 16,-4 1 29-16,2 4 57 16,-1 1 27-16,4 0 39 15,1-1 18-15,5-3-10 16,1-2-12-16,2-7-20 15,2-3-16-15,-3-6 9 16,0-2 2-16,-1-3 11 16,-3-3 1-16,-5-2-23 15,-2 4-15-15,-6 5-30 16,-2 3-10-16,-7 11-16 16,-3 5-4-16,-5 9-6 15,-2 12-1-15,0 11 3 0,2 4 2 16,3-2 3-16,5 0 2 15,5-7 2-15,6-3-1 16,7-7-4-16,2-6 0 16,7-11-29-16,2-4-18 15,3-12-28-15,-1-4-8 16,2-7 27-16,-4-1 19 0,-5-4 36 16,1-1 12-16,-9 6 11 15,-1 4 2-15,1 20 5 16,-4 6-1-16,-4 17-7 15,-4 6-1-15,3 4-11 16,2 5 0-16,-5-4 11 16,5-3 9-16,-4-9 28 15,-4-5 15-15,10-10 20 16,-6-5 7-16,0-12-5 16,6-6-11-16,-3-8-33 15,8-5-16-15,9-5-31 16,-1 0-21-16,9 2-57 15,-3 8-32-15,-4 10-63 16,-2 5-13-16,-5 13 0 16,-3 4 21-16,-5 10 57 15,-2 7 10-15,-3 3 46 16,1 1 11-16,3-1 24 0,3-4 31 16,3-5 31-16,0-4 24 15,2-7 23-15,3-4 2 16,5-8 5-16,3-4-17 15,3-7-29-15,-1-3-14 16,-8-3-25-16,-3-1-6 16,-9 4-5-16,-5 2-4 15,-7 13-6-15,-4 3-3 16,-10 14-4-16,-1 8 2 0,1 10 4 16,2 7 0-16,11 1 31 15,7 1 23-15,13-4 14 16,10-5 5-16,15-11-22 15,7-5-17-15,14-13-7 16,4-8-1-16,-3-14-31 16,0-8-29-16</inkml:trace>
  <inkml:trace contextRef="#ctx0" brushRef="#br0" timeOffset="202398.81">15123 11706 263 0,'0'-1'215'0,"0"-1"74"15,-2-1-23-15,0-1-12 16,2-1-17-16,-1 5-34 16,1-1-26-16,-1 0-51 15,0 0-26-15,0 1-50 16,0 0-17-16,-2 13-25 16,-16 27-8-16,8-17 0 15,3 0 0-15,-3-1 0 16,7-4 0-16,3-10-4 15,-2-5-3-15,6-3-2 16,8-4-1-16,-1 0 4 16,2-3 2-16,9-2-2 15,-1-2 1-15,9 1 0 16,0 3 1-16,-6-1 4 0,-3 3 0 16,-1-7-13-16,0 5-13 15,-5-1-67-15,-2-1-76 16</inkml:trace>
  <inkml:trace contextRef="#ctx0" brushRef="#br0" timeOffset="202630.74">15278 11669 633 0,'-3'-3'378'15,"-1"0"-37"-15,0-1-141 16,1 3-36-16,-2 3-42 15,-1 11-22-15,3 5-42 16,-2 6-16-16,4 7-23 16,1-2-6-16,2 2-10 15,1-2-3-15,-1-5-33 16,1-4-34-16,-5-2-98 16,0-1-83-16,-7-1-150 15</inkml:trace>
  <inkml:trace contextRef="#ctx0" brushRef="#br0" timeOffset="203018.86">15076 11978 683 0,'-9'-6'355'16,"-13"-8"-94"-16,-4-2-66 16,-3-6-78-16,1 0-25 15,3-5-18-15,6-2 2 16,11-6-2-16,4-2-8 15,10-5-30-15,7-5-14 16,15 2-18-16,4 0-4 16,13 7-2-16,2 6-2 0,3 9 1 15,0 3 0-15,1 11 0 16,3 6 0-16,2 12-9 16,-3 7-12-16,-4 12-16 15,-7 5-5-15,-17 9 10 16,-5 5 12-16,-16 8 18 15,-7 0 6-15,-13-2 5 16,-12-4 3-16,-8-2 1 16,-7-4 1-16,-11 0 8 15,2 0 1-15,-6-9 3 16,3-7-1-16,0-22-11 16,-8-11-11-16,-3-22-35 15,-2-4-20-15,5-11-145 16</inkml:trace>
  <inkml:trace contextRef="#ctx0" brushRef="#br0" timeOffset="-214528.87">16095 11746 99 0,'0'-5'89'0,"2"0"41"0,-2-5 13 15,5-2 8-15,-1 4 4 16,1-6-15-16,-4 4-17 16,-5-2-40-16,0-1-23 15,-4 5-23-15,0-1-5 16,-7 3-9-16,-3 3-5 15,-6 6-8-15,0 4 1 16,-2 6 11-16,0 6 3 0,-1 10 0 16,-1 4-7-16,4 9-5 15,-2-2 6-15,9-1 28 16,3 1 18-16,10-6 21 16,12-1-3-16,6-4-9 15,5-9-8-15,8-13-12 16,-2-7-2-16,10-11-19 15,4-4-9-15,7-9-28 16,-4 0-29-16,-4-3-62 16,-9 2-38-16,-16 2-99 15,6 6-70-15</inkml:trace>
  <inkml:trace contextRef="#ctx0" brushRef="#br0" timeOffset="-214043.76">16321 11815 273 0,'0'-2'218'16,"-2"-5"43"-16,-3 2-21 0,-1 1-52 16,-1-1-28-16,-2 5-48 15,1 4-26-15,-4 6-45 16,0 5-18-16,-2 7-21 16,1 0-2-16,2 6 1 15,-2-3 0-15,7-2 1 16,-1-6 0-16,10-9 0 15,6-5 1-15,6-10 1 16,3-7 2-16,5-9 0 16,-4-1-1-16,-1-3-3 15,-2-2 2-15,-7 0 2 16,-1 2 2-16,-3 8 0 16,-2 7 3-16,1 13-2 15,-1 9-1-15,2 12-3 16,0 4-3-16,1 6-2 15,0-2 0-15,1-4-2 16,0-2-11-16,3-10-56 0,3-4-66 16,5-11-195-16</inkml:trace>
  <inkml:trace contextRef="#ctx0" brushRef="#br0" timeOffset="-213747.75">16615 11696 251 0,'4'8'173'0,"4"8"8"15,-4 14-45-15,-4 0-10 16,-1 5-18-16,-2-5-2 0,-2-5 11 16,1-6 7-16,0-8 0 15,2-4-2-15,2-11-28 16,2-6-7-16,4-9-14 16,2-7-18-16,5-7-15 15,2-3-10-15,5 3-16 16,1 5-9-16,1 8-13 15,1 13-15-15,-2 21-15 16,-2 4 0-16,-5 19-3 16,-4-1 12-16,-6-4 16 15,-2-2 5-15,1-9 15 16,1-7-24-16,2-13-96 16,-2-2-120-16</inkml:trace>
  <inkml:trace contextRef="#ctx0" brushRef="#br0" timeOffset="-213179.96">17155 11691 360 0,'-1'-5'273'0,"1"-5"38"16,0 5-71-16,-2 2-89 15,1 3-37-15,-2 9-58 16,-4 5-22-16,-6 13-33 16,-1 5-1-16,0 3 0 15,0-3 0-15,5-8 3 16,4-6 1-16,4-12 0 16,3-5 1-16,7-10 7 15,2-6 3-15,4-10 9 16,5-3 1-16,-1-1-5 15,5 6-6-15,-4 5-14 0,-6 7-6 16,-2 17-9-16,-6 7-1 16,-1 12 3-16,7 5 3 15,-1-4 8-15,-2-5 2 16,0-8 4-16,-2-8 5 16,4-10 8-16,-1-9 4 15,3-10 2-15,-4-6-2 16,-2-7-7-16,0 3-3 0,-3 0-11 15,0 4-19-15,-1 12-121 16,-2 4-141-16</inkml:trace>
  <inkml:trace contextRef="#ctx0" brushRef="#br0" timeOffset="-212908.99">17370 11794 583 0,'10'-9'298'15,"7"-6"-101"-15,3-3-47 16,0-3 10-16,-3 2-43 16,-3 0-17-16,-7 3-41 15,-3 5-19-15,-7 5-19 16,-3 5-9-16,-7 9-12 16,-2 4-3-16,-6 14-3 15,3 4 5-15,4 5 22 16,4-2 18-16,10-5 20 0,6-4 8 15,12-9-13-15,6-5-13 16,15-11-15-16,2-9-21 16,6-16-74-16,3-8-39 15</inkml:trace>
  <inkml:trace contextRef="#ctx0" brushRef="#br0" timeOffset="-212154.83">17969 11631 608 0,'-4'-2'330'0,"-3"-5"-65"16,1 3-46-16,4 0-68 15,5 3-34-15,1 8-54 16,1 5-24-16,-1 10-33 16,-5 6-4-16,0 0-2 15,1 3 0-15,-3-5 1 16,0-9 2-16,2-6 0 16,-4-6 5-16,3-9 27 15,3-2 15-15,2-12 19 16,1-6-1-16,10-11-25 0,-1-4-15 15,3 1-24-15,4 1-17 16,-3 12-49-16,2 7-30 16,-4 13-92-16,-2 7-75 15,-6 13-175-15</inkml:trace>
  <inkml:trace contextRef="#ctx0" brushRef="#br0" timeOffset="-211545.32">18090 11756 216 0,'4'-7'207'0,"3"-10"31"0,4-2-6 16,2-2-15-16,1-3-57 16,1 2-36-16,-4 7-53 15,-3 2-13-15,-6 8-4 16,-2 4-2-16,-2 5-3 16,-2 5-6-16,1 1-18 15,0 0-3-15,1-2-7 16,2-4-4-16,3 0-5 15,1-3-1-15,4-3 0 16,0-3 2-16,-2-1-1 16,2-2-1-16,-1-2-2 15,0 1 1-15,4-5-1 16,-5 1 2-16,3-1-2 16,-4 1 1-16,-7 3-1 15,3 2 1-15,-11 3 0 16,2 3-2-16,-2 3-4 0,-9 4-3 15,4 12-7-15,-2 5-1 16,3 9 3-16,1 8 3 16,7 2 5-16,2-4 2 15,9-8-1-15,4-11-3 16,8-10-3-16,4-8-8 16,4-12-24-16,5-4-17 15,2-13-24-15,-2-5 4 0,-4 0 27 16,-4-1 20-16,-3 4 28 15,-2 8 3-15,-7 6 6 16,-1 7 7-16,-5 8 27 16,-3 3 5-16,-2 12 5 15,-4 6-3-15,-3 12-15 16,-1 7 2-16,-7 8 14 16,4 4 7-16,-3 1 1 15,1-5-7-15,3-13-23 16,0-7-13-16,8-16-60 15,2-5-31-15,10-9-67 16,1-8-63-16,4-12-89 16,3-2-123-16</inkml:trace>
  <inkml:trace contextRef="#ctx0" brushRef="#br0" timeOffset="-211364.12">18478 11710 313 0,'-3'7'219'16,"-6"12"-2"-16,0 4-42 15,-8 6-85-15,1 6-4 16,-1 1-11-16,1-2-2 16,5-2-6-16,3-8-32 15,2-8-47-15,2-8-15 16,0-10-33-16,-2-9-32 16,6-8-47-16,0-4-49 15</inkml:trace>
  <inkml:trace contextRef="#ctx0" brushRef="#br0" timeOffset="-211035.8">18467 11599 473 0,'3'-13'298'0,"2"-15"6"16,2 2-70-16,-2 6-84 15,2 2-29-15,1 9-30 16,1-1 7-16,0 6 10 16,0 2-11-16,7 5-43 15,-1 4-17-15,9 8-29 16,-1 1-3-16,-6 2-3 16,0-1 0-16,-16-4 1 15,2 0 2-15,-3-3-3 0,-12-2-2 16,-6-2-10-16,-4-1-3 15,-11-2-1-15,5-4 0 16,4-5-11-16,2-2-16 16,7-4-78-16,6 1-74 15</inkml:trace>
  <inkml:trace contextRef="#ctx0" brushRef="#br0" timeOffset="-210630.19">18840 11351 601 0,'3'-12'410'16,"2"-3"21"-16,-2 9-186 15,-2 6-59-15,-1 15-57 0,0 6-37 16,-3 18-36-16,-2 7-10 15,-1 5-16-15,-2 1-6 16,-1-5-7-16,3-5-6 16,0-10-37-16,0-6-20 15,5-10-64-15,0-2-59 16,3-10-123-16,3-4-136 16</inkml:trace>
  <inkml:trace contextRef="#ctx0" brushRef="#br0" timeOffset="-210270.69">18966 11586 326 0,'0'-5'266'16,"0"-4"17"-16,0 1-62 16,6 0-30-16,-6 1-68 15,-1 2-26-15,-4 2-34 16,-6 2-16-16,-4 5-27 15,-2 3-10-15,1 10-23 16,-1 2-4-16,3 4 3 16,1 3 1-16,5-9 10 15,4-1 2-15,5-10 1 16,6-7 5-16,8-9 9 16,4-6 6-16,8-5 15 15,1-3 4-15,1 3-8 0,-2 5-4 16,-4 9-12-16,-5 6-8 15,-1 11 0-15,-6 4-3 16,-2 8-7-16,-1-4-25 16,-1-1-33-16,1-5-34 15,0-10-132-15,0-4-58 16</inkml:trace>
  <inkml:trace contextRef="#ctx0" brushRef="#br0" timeOffset="-210030.67">19237 11526 404 0,'12'-8'174'0,"12"-7"-90"15,1 3-45-15,-2 7-33 16,-8 1 10-16,-4 2 44 16,-2 2 38-16,-10 0 58 15,1 0 11-15,-3 0-8 16,-7 0-19-16,-2 5-34 16,0 0-14-16,-6 9-25 15,-1 3-11-15,-1 6-23 16,1 2-7-16,7 1-15 15,5-2-17-15,7-7-50 16,5-3-31-16,7-13-85 16,0-5-47-16,9-11-81 15,2-6-43-15</inkml:trace>
  <inkml:trace contextRef="#ctx0" brushRef="#br0" timeOffset="-209761.43">19445 11503 128 0,'2'6'115'16,"-2"6"85"-16,0 2 12 15,5 0 3-15,0-1-17 16,6-4-61-16,3-4-24 16,4-5-33-16,1-6-6 15,2-6-17-15,2-2-7 16,-3-7 3-16,-2 0 5 16,-5-2-1-16,-1 0-7 0,-10 10-21 15,-3 4-11-15,-11 13-21 16,-7 9-5-16,-5 12-4 15,-2 6 5-15,5 3 41 16,3-1 15-16,13-5 17 16,6-3-5-16,10-11-34 15,8-8-9-15,11-14-45 16,7-11-29-16</inkml:trace>
  <inkml:trace contextRef="#ctx0" brushRef="#br0" timeOffset="-209430.05">20006 11289 1238 0,'-1'-14'468'16,"-1"-14"-357"-16,3 9-56 15,4 14-42-15,1 8 4 16,-2 21 5-16,-3 4 3 0,-4 11-2 16,-3 7-4-16,3-6-4 15,-2 0-2-15,0-12-3 16,2-7-5-16,-2-10-18 15,4-2-20-15,-5-5-76 16,-1-3-73-16</inkml:trace>
  <inkml:trace contextRef="#ctx0" brushRef="#br0" timeOffset="-209309.49">19878 11443 783 0,'3'-4'384'0,"5"-4"-126"16,3 1-85-16,5-1-92 15,3-1-18-15,6-1-34 16,1-2-44-16</inkml:trace>
  <inkml:trace contextRef="#ctx0" brushRef="#br0" timeOffset="-208675.7">20195 11187 1032 0,'-4'9'438'0,"-5"7"-236"16,-1 11-97-16,1 8-12 16,-4 14 7-16,3 3 0 15,5 1-17-15,-2-5-19 16,2-11-40-16,2-3-18 16,-1-9-32-16,1-7-12 15,2-10-36-15,-2-7-6 0,6-12-12 16,5-7-22-16,8-10-32 15,1-6 1-15,-1-5 35 16,-3 0 33-16,-4 6 72 16,1 11 17-16,-4 14 28 15,-2 6 8-15,-2 12 4 16,-2 3-8-16,1 6-23 16,0 2-5-16,5-4-3 15,1-3 7-15,2-5 18 16,0-4 4-16,1-5 5 15,1 0-4-15,2-4-15 16,2-1-6-16,0 1-10 16,-1 0-4-16,-5 0-6 15,0 2-1-15,-3 0 1 16,2-2 1-16,0-1 12 0,2 0 14 16,0-8 14-16,2 1 4 15,0-4-10-15,-4-4-12 16,2 5-14-16,-6 0-3 15,-1 1-2-15,-1 4 0 16,-2-1 0-16,-1 2-1 16,-8 2-2-16,0 6-3 15,-9 1-3-15,-1 6-2 16,-4 9 0-16,-2 5 3 0,4 10 19 16,1 2 16-16,7 2 26 15,1-3 3-15,12-7-17 16,4-6-16-16,10-8-26 15,5-4-14-15,9-9-43 16,4-4-42-16,4-9-186 16</inkml:trace>
  <inkml:trace contextRef="#ctx0" brushRef="#br0" timeOffset="-208260.28">20066 11384 590 0,'-8'0'283'15,"-3"4"-98"-15,7-4-84 16,5 5-3-16,6-5 0 15,0-7-3-15,11 0 17 16,5 0 9-16,7-1-8 16,1 1-15-16,0-1-37 15,-2-6-24-15,2-2-61 16,1-2 313-16</inkml:trace>
  <inkml:trace contextRef="#ctx0" brushRef="#br0" timeOffset="-206926.98">20642 11350 118 0,'2'-1'121'16,"2"1"61"-16,-1 0 7 15,-1-2-7-15,0 2-5 16,-2-1-22-16,0 0-14 15,0 1-42-15,0 0-22 16,0 0-39-16,1 10-19 16,1 27-13-16,-5-19-4 15,2 0 4-15,-1 1 1 16,0-4 3-16,2-5 0 0,-1-4-2 16,0-4-1-16,3-2-1 15,-2-5 0-15,2-4-1 16,1-1 5-16,1-6 17 15,3-3 11-15,3-2 21 16,2-3-3-16,5 2-18 16,-2 2-13-16,1 10-25 15,0 6-6-15,-7 13-8 16,-3 10-6-16,-2 10-5 16,-5 1 0-16,0 1 6 15,2-4 7-15,-6-10 11 16,5-5 2-16,0-8 9 15,-1-4 1-15,6-10 6 16,1-5 3-16,8-9 2 16,1-3 6-16,5-3 22 0,0 1 7 15,-3 5 3-15,1 5 1 16,-1 14-14-16,-2 7-7 16,-4 11-2-16,0 12-6 15,-1 7-11-15,-4-2-4 16,2 3-9-16,-4-8-3 15,-1-7-35-15,-1-2-28 16,-1-8-77-16,-1-3-21 16</inkml:trace>
  <inkml:trace contextRef="#ctx0" brushRef="#br0" timeOffset="-205726.9">20310 11441 307 0,'2'-5'234'0,"-2"-3"1"15,0 0-58-15,-1 7-32 0,-3-1-55 16,2 5-17-16,-3 3-39 16,-2 2-8-16,4 6-3 15,0 0 3-15,4 4 2 16,3 4-4-16,0-2-11 16,1 1-6-16,0-5-73 15,1-1-129-15</inkml:trace>
  <inkml:trace contextRef="#ctx0" brushRef="#br0" timeOffset="-182749.16">18535 11510 53 0,'0'-1'38'16,"-4"0"7"-16,2 1-3 0,-1-1-3 15,-2-1 0-15,5 1 1 16,-1 0 2-16,0 1-5 16,0-1-3-16,0 0-8 15,-5 0-4-15,1 0-2 16,0 0 0-16,-19 1-2 16,20 2-1-16,-1-1-6 15,-1 1 0-15,0-1 0 16,0 2 2-16,0-2 4 15,1-1 3-15,-1 2 1 16,-1-2 0-16,1 1-3 16,1 0-3-16,0 3-6 15,1 0-2-15,0 1-5 16,2 0-2-16,0 0-6 16,1 1-36-16</inkml:trace>
  <inkml:trace contextRef="#ctx0" brushRef="#br0" timeOffset="-161290.72">6292 5246 187 0,'-2'-4'148'16,"0"-2"31"-16,1 0-29 15,1-2-54-15,1-1-23 0,3 0-39 16,-4-2-12-16,3 1-10 15,-2 1 5-15,-1 4 20 16,0 2 6-16,0 4-4 16,0 2-7-16,0 4-20 15,0 3-6-15,1 6 0 16,1 3-2-16,-2 0-1 16,0-1 0-16,0 0-1 15,0-3 1-15,-1-3-2 16,1-2 0-16,1-1 0 15,1-3-1-15,2 2-13 16,-2-2-17-16,1-2-49 16,-2 2-22-16,0 1-72 15</inkml:trace>
  <inkml:trace contextRef="#ctx0" brushRef="#br0" timeOffset="-160710.03">6095 5492 151 0,'-9'-13'130'0,"-5"-19"39"16,-2-7-26-16,7 3-20 16,4 0-7-16,7 1-18 15,8 0-13-15,7-8-34 16,6-8-15-16,9-4-17 15,-3 0-6-15,6 11-6 16,-2 8 2-16,2 10 6 16,2 4 3-16,2 8-2 15,3 5-3-15,2 9-7 16,-2 2-2-16,1 10 3 16,-2 5 1-16,-3 7-1 0,0 4-1 15,-3 13-2-15,-1 0 1 16,-3 5 1-16,-10 1 2 15,-6-5 34-15,-11 0 18 16,-18 0 17-16,-2 1 4 16,-19 7-26-16,-4 3-14 15,-5 1-14-15,-11-2-4 16,-7-8-7-16,-10-5-2 16,-11-6-4-16,0-3-1 15,-4-9-2-15,2-4 1 0,8-17-24 16,9-10-44-16</inkml:trace>
  <inkml:trace contextRef="#ctx0" brushRef="#br0" timeOffset="-158128">6923 7125 212 0,'1'-3'117'16,"0"-5"-21"-16,0 2-20 0,1-3 3 15,-1-3 15-15,4 1 27 16,-1-1 3-16,3-3-11 16,0 3-13-16,5-3-28 15,-1 0-13-15,3 2-28 16,0-1-11-16,2 7-13 15,-1 3-4-15,2 4-3 16,0 5 0-16,3 6 0 16,-3 0 0-16,-3 11 1 15,-2 4 1-15,-12-2 2 16,-1 6 0-16,-12-7 0 16,-7 1 0-16,-3 3 0 15,-2 1-1-15,1 5-1 16,-1-6 0-16,5-4 0 15,1-5 0-15,3-8 0 16,2-2 0-16,7-11-1 16,0-6-1-16,5-6-2 0,3-4-2 15,6 0 1-15,4 1 3 16,5 2 5-16,1 6 3 16,3 4 1-16,0 2-3 15,0 4-4-15,3 3 0 16,-2 3-1-16,5-1 0 15,-3-1 0-15,3-2 1 16,5-2 0-16,-8-3 0 16,5-5-1-16,-5-1 0 0,-4 0-2 15,2 1-35-15,-9 1-91 16,0 0-47-16,-3 1-116 16</inkml:trace>
  <inkml:trace contextRef="#ctx0" brushRef="#br0" timeOffset="-157497.12">6672 7274 149 0,'-4'-20'120'0,"-4"-13"12"15,6-2-9-15,2 2-6 16,4 2 1-16,3 0-6 15,4-3-10-15,4 6-9 16,10-7-20-16,4-2-10 16,7 5-19-16,3-5-5 15,0 4-13-15,0 4-2 0,1 8-4 16,-4 3-2-16,6 12-3 16,0 3-2-16,-2 3-3 15,1 6-2-15,0 7-2 16,-3 5 1-16,-1 13-2 15,-3-1 0-15,-6 4 0 16,-2 1 0-16,0-3 2 16,-2 2 3-16,-1-4 7 15,-3 0 5-15,-8-2 9 16,-9-5 2-16,-15 6 0 16,-5-2-3-16,-9 5-2 15,-7 4 0-15,-1 3 7 16,-3 0 2-16,-8-4 0 15,-2-1-4-15,-14-10-11 16,-5 1-6-16,-2-6-4 16,0-3-1-16,14-5 0 15,-4-7-1-15,1-8-2 0,5-2-2 16,0-9-5-16,10-1-34 16,12-6-142-16</inkml:trace>
  <inkml:trace contextRef="#ctx0" brushRef="#br0" timeOffset="-155568.96">7123 8078 308 0,'3'0'158'16,"-6"-4"-25"-16,2-1-23 15,4 2-35-15,-2-4-11 16,7 1-35-16,3 2-13 0,3-5-10 16,6 3 2-16,5-3 14 15,1-4 12-15,0 3 12 16,-4-3 0-16,-4 8-11 16,0 4-9-16,-4 2-11 15,-2 6-3-15,-5 1-1 16,-3 3-1-16,-5 3 0 15,-3 4 0-15,-5 2-2 16,-4-1-1-16,-2-1-2 16,0 0-1-16,0-4-1 15,1 0 0-15,4-5-1 16,2-5 0-16,6-4-5 16,2 0-1-16,2 0-2 15,1 1-1-15,5 2 5 16,-1 0 0-16,3 0 1 15,1 0 0-15,3-1 0 16,0 1 0-16,3 1 0 0,1 0 0 16,-1 1 1-16,0 0 0 15,-7 1 0-15,-1 1 2 16,-8 3 1-16,-3 1 1 16,-9 2 0-16,-2 1-1 15,-7 0-1-15,-1-1-2 16,-2-1-22-16,-3 0-14 15,-2-5-50-15,1-1-50 16</inkml:trace>
  <inkml:trace contextRef="#ctx0" brushRef="#br0" timeOffset="-154937.97">6910 8505 285 0,'-15'-10'162'16,"-19"-19"-4"-16,-4 0-10 15,2-6-11-15,6-2-4 16,8 0-24-16,10 0-15 16,7-3-29-16,9-2-16 15,16-7-23-15,7-3-6 16,10-3 5-16,-3 1 5 15,1 7 2-15,5 2-1 0,5 9-13 16,9 3-7-16,12 6-8 16,1 3-2-16,4 7-1 15,-2 5 0-15,-3 11 0 16,0 4 0-16,-2 12-1 16,-1 4 1-16,-6 2 0 15,-8 5 1-15,-9 5 0 16,-2 5 0-16,-10 16 3 15,-4 5 0-15,-10 6 2 16,-6-1 2-16,-16-8 2 16,-6 0 9-16,-14 0 13 15,-3 1 5-15,-11 3 6 16,-3-1-6-16,-20-14-11 16,-9-3-4-16,-8-16-9 15,-4-4-2-15,-2-11-4 16,-1-6-1-16,1-7-16 15,4-6-25-15,11-13-95 16,2-5-234-16</inkml:trace>
  <inkml:trace contextRef="#ctx0" brushRef="#br0" timeOffset="-153720.08">7296 9818 434 0,'0'-5'268'16,"0"-2"19"-16,0 0-101 0,0 3-61 15,0 1-24-15,0 1-54 16,-2 2-18-16,-1 8-16 16,-1 5-9-16,-2 9-5 15,-2 4 1-15,-1 1 0 16,-3 3 1-16,6-4 2 16,0-4 0-16,1-6 0 15,1-4 0-15,-2-6-3 16,0-2-1-16,7-3-5 15,6 1-1-15,2-2 1 16,4-2 2-16,3-2 1 16,-1-1 1-16,7-3 1 15,0 1 1-15,1-4 1 16,0-1 1-16,-2-1 0 16,-1-1 0-16,-3 1-1 15,-2 3 1-15,-6 1-26 16,0 4-59-16</inkml:trace>
  <inkml:trace contextRef="#ctx0" brushRef="#br0" timeOffset="-153403.99">7558 9705 484 0,'-1'0'270'0,"-2"0"-78"16,-1 3-46-16,4 8-82 15,1 6-26-15,2 6-7 16,-4 1-2-16,1 3-4 16,0 1-1-16,0 0-1 15,0 3 6-15,-5-3 20 16,2-1 4-16,-7-2-1 15,1 1-9-15,-2-1-24 16,-6-2-7-16,3 1-7 16,-3-4-2-16,2-6-67 15,5-1-123-15</inkml:trace>
  <inkml:trace contextRef="#ctx0" brushRef="#br0" timeOffset="-152834.91">7037 10341 349 0,'-17'-6'236'0,"-14"-2"-19"16,7-9-79-16,2-6-15 15,4-7-31-15,4-6-3 16,4-3-5-16,4-4-12 15,8-2-29-15,5 0-12 0,7-8-20 16,1-1-6-16,6-8-2 16,3-4 0-16,13-1 1 15,7 2 1-15,11 5-2 16,0 4-1-16,-3 4 0 16,-8 4 3-16,-4 9 1 15,1 6 2-15,7 13 0 16,4 7-2-16,6 8-3 15,1 5 0-15,-2 4-2 16,-3 3 0-16,-2 8 0 16,3 5 1-16,-6 12 1 15,-3 1 0-15,-8 10 3 16,-9 0 1-16,-9 0 3 16,-1 3 0-16,-9 0 2 15,-5 3 1-15,-9 4 0 16,-7 1 1-16,-14 3 0 0,-5-4 0 15,-21-1 9-15,-6-3 9 16,-3 0 13-16,-6 0 5 16,9-6-4-16,-1-2-6 15,-12-13-10-15,0-3-3 16,-2-6-4-16,1-9-1 16,4-4-8-16,-3-7-3 15,-3-12-9-15,4-3-27 16,9-6-99-16,8-3-37 0</inkml:trace>
  <inkml:trace contextRef="#ctx0" brushRef="#br0" timeOffset="-130301.09">7308 11772 65 0,'-2'-2'44'0,"-2"-1"-3"0,2-1-12 15,-2-3-22-15,2 2-2 16,0 1-2-16,-1-3-3 16,1 4-1-16,0-5-7 15,0 3-21-15,2 0-8 16,-1 0-2-16,1 1 3 0,0 0 23 16,-1 3 8-16,0-4 5 15,0 0 0-15,0 1 1 16,0-1 0-16,1 2 0 15,0 2 0-15,0-4-1 16,0 1 0-16,-1 0 0 16,0 2 0-16,-1 1 0 15,-1-6 1-15,1 2 1 16,-2-2 1-16,2 1 1 16,1 1 2-16,1 1 3 15,-2 0 3-15,2 1 9 16,-6 1 7-16,2 2 16 15,3 0 11-15,-5-1 17 16,6-1 5-16,-4 0 9 16,0 1 0-16,2-2 0 15,0 2-1-15,1 0-6 16,0 0-5-16,0 0-14 0,1 0-5 16,-1 0-13-16,0 1-6 15,0-1-3-15,1 0 1 16,0 0 0-16,3 0-2 15,7-4-6-15,22-6-3 16,-19 9-4-16,0-3-2 16,1 2-3-16,-1 0-4 15,1 0-5-15,0 1-1 16,-3-1-1-16,1 1-1 0,-3-1-1 16,-1 0 0-16,-1 2-1 15,-2-3-1-15,1 3-7 16,0-3-11-16,0 1-35 15,0 1-21-15,-3-1-46 16,2 2-18-16,-3 0-70 16</inkml:trace>
  <inkml:trace contextRef="#ctx0" brushRef="#br0" timeOffset="-129192.93">7253 11613 265 0,'0'0'149'0,"0"-4"-16"16,0 2-8-16,2 2-14 15,-2-1-14-15,-1 1-33 16,1 0-16-16,0 0-27 15,0 0-8-15,1 7-8 16,2 8-1-16,3 28-2 16,-5-23 0-16,2-3 2 15,-2 3 2-15,0-9 0 16,0-1 1-16,-1-5-1 0,1-5-1 16,-1 0-1-16,1 2 1 15,-1 0 0-15,0-2 2 16,0 0 3-16,0 0 2 15,0-1 1-15,0 0-1 16,0 0-5-16,0 1-3 16,0-1-2-16,0 0-1 15,0 0-1-15,0 0 1 16,0 1 0-16,1-5 0 0,0 1 0 16,0 1 0-16,1-1-1 15,0-3 1-15,14-16-1 16,-14 20 0-16,1-1 0 15,0 0-1-15,0-2 1 16,0 0 0-16,2 1 0 16,1 2 0-16,1 1-1 15,0-1 0-15,0 1 1 16,2-1 0-16,0 2 0 16,0 1 0-16,1 0 0 15,-1-1 1-15,-1-1 1 16,1 1 1-16,-2 2 1 15,1 2 0-15,-1 1 0 16,-1-2 0-16,0 4 0 16,-2-4-2-16,1 7 2 15,1 0 2-15,-3-2 4 16,2 8 2-16,-1-4 1 0,-5 1-3 16,2 1-3-16,-2-4-2 15,-3-2-1-15,3 4-1 16,-7-2 1-16,4 4 0 15,-4 2 0-15,-1-1 2 16,2-2 2-16,-3-3 0 16,2 0-2-16,-1-2 0 15,-1 0-2-15,0 0 0 0,-1-2 2 16,1 2 3-16,1-3 3 16,1-1 0-16,-2-3-2 15,1-2-2-15,-2-2-6 16,-2-2-2-16,1-1-25 15,0-1-39-15,1-1-146 16</inkml:trace>
  <inkml:trace contextRef="#ctx0" brushRef="#br0" timeOffset="-128057.83">7053 11881 79 0,'-3'-6'85'0,"-2"-8"37"16,0 0 1-16,1-3-12 16,1 1-7-16,-2-3-13 15,1 1-11-15,0 1-22 16,1-2-12-16,2 3-12 15,0 0-2-15,1-1 3 16,0-1-1-16,1-1-6 16,1-1-4-16,1 1-3 0,1 0-2 15,0 1 3-15,1 2 1 16,1 1 0 0,2 0-1-16,2 1 2 0,0-1 1 15,6 1 2-15,-1 0-1 16,5 0-5-16,6 0-3 15,-4-2-8-15,-4 4-2 32,-9 7-4-32,0 0-2 0,24-14 0 0,-2 0 0 0,0 4-1 15,-10 10 0-15,1 0-1 16,0 3 1-16,1 1 0 16,3 0 3-16,5 5 0 15,3 0 1-15,1 6 0 16,-3 0-2-16,-1 7 2 15,-3 2 4-15,-2-1 9 16,-1-1 2-16,-3-2 2 16,-4-1-7-16,-3 4-7 15,-1 0-3-15,-3 0-1 16,1-1 0-16,-4 1-1 16,2 2 0-16,-2 4 0 15,-3-1-1-15,-2 6-1 16,-1-1 0-16,-4-3 0 15,-1 4 1-15,-2-3 0 16,-3 2 1-16,-3-1 0 16,0-1-1-16,0-4 1 0,-2-1-1 15,-1-2-1-15,1 0 1 16,-1-2 0-16,0 2 1 16,-4-6 0-16,1 1 0 15,-3 2-1-15,-5-4 0 16,3 3 0-16,-6-3-1 15,0-3 2-15,2 3-1 16,-2-5 1-16,2 2 1 16,3-6-1-16,-1-1 2 0,2 2 0 15,1-4 0-15,0-1 3 16,1-4 1-16,1-2 4 16,-3-1-2-16,1-4-1 15,2 0-4-15,-6-6-6 16,1 1 0-16,0-4-8 15,-3-1-22-15,10-2-87 16,2-1-77-16</inkml:trace>
  <inkml:trace contextRef="#ctx0" brushRef="#br0" timeOffset="-120216.02">8366 11728 139 0,'1'-1'97'0,"0"1"9"16,-1-1-8-16,0 1-20 15,-1 0-8-15,0 0-15 0,1 0-9 16,0-1-17-16,0 0-10 16,0 1-8-16,0-1 0 15,0 1 7-15,0-1 4 16,0 0 5-16,0 0 0 15,0 0-1-15,1 1-1 16,6-3-5-16,0-1-2 16,20-17-4-16,-20 13-3 15,-1 1-5-15,-1 2-1 16,0 1-2-16,-2-2-1 0,0-1 0 16,1 1 0-1,0-1 0-15,1 1-1 0,0-1 0 16,0 2 0-16,-2 0 0 15,-1 0 0-15,0 2 0 16,-1 0 0-16,-1 0 1 16,2 0 0-16,-2 2 0 15,0 0 0-15,0 1-1 16,0-1 0-16,0 0 0 16,0 0-1-16,0 0 0 15,0-3 0-15,-1 0 1 16,1 1 0-16,-1 0 0 15,1 1 1-15,-1 0 0 16,0 1 1-16,1 0 0 16,-1-1 1-16,0 1 0 15,0 0 0-15,0 0 1 16,0 0 0-16,0 0 1 0,-3-1-1 16,0-1-2-16,1 3 0 15,0-1-2-15,0 0 0 16,-1 0 0-16,-1 1-1 15,0 0 1-15,1 2-1 16,-22 12 0-16,21-9 0 16,-1 4 0-16,0 0 0 15,1 1-1-15,1 1 1 16,0-1 0-16,0 5 0 0,0 1 0 16,-1 2 0-16,4 3 0 15,0-2 3-15,1-1 10 16,2 1 5-16,2-1 4 15,0-5 0-15,2 1-4 16,0-5-1-16,1-2 4 16,0 0 5-16,0-5 5 15,3 1 2-15,-2-3-1 16,-1 0-4-16,0-6-12 16,2-2-4-16,0 0-8 15,3-3-2-15,-2 2-90 16,0 0-244-16</inkml:trace>
  <inkml:trace contextRef="#ctx0" brushRef="#br0" timeOffset="-119513.18">8718 11594 378 0,'0'-2'224'0,"0"0"-29"0,0-3-23 16,0 1-42-16,-2 1-18 15,1 2-24-15,0 0-14 16,1 1-25-16,-1-1-8 15,0 0-13-15,0 0-4 16,-2 1-5-16,-5 1-3 16,-21 9 1-16,18-2 1 15,0 5-2-15,-4 0 0 16,0 0-6-16,9 6-3 0,-6-1-4 16,5 3 2-16,7 2 15 15,-7-6 10-15,7-1 16 16,11-4 5-16,-5-7 1 15,7 2-4-15,3-5-12 16,-6-1-9-16,3-3-13 16,0 1-5-16,-4-7-6 15,-1-2-9-15,1-1-66 16,-4-10-62-16</inkml:trace>
  <inkml:trace contextRef="#ctx0" brushRef="#br0" timeOffset="-119152.11">8761 11255 352 0,'-2'-4'188'16,"-4"-1"-31"-16,1-1-20 15,2 0-19-15,-1 2-7 16,2 2-5-16,0 1-5 16,2 2-22-16,0 1-15 15,0-2-29-15,0 2-12 0,2 20-8 16,5 36-1-16,-3-17 4 16,-2 6 6-16,-3-2 23 15,1-1 8-15,-1-6 5 16,-3-6-3-16,3-3-21 15,-1 2-10-15,0-9-16 16,2-2-6-16,0-8-17 16,0-6-32-16,2-3-86 15,2-3-82-15</inkml:trace>
  <inkml:trace contextRef="#ctx0" brushRef="#br0" timeOffset="-118252.08">9012 11565 204 0,'2'-2'155'0,"0"-4"39"15,-2-1-19-15,1 2-15 16,-2-1-6-16,3 0-20 15,1 0-16-15,-8 0-34 16,2 2-15-16,-3-1-24 16,-1 2-9-16,2 2-11 15,-2-1-5-15,-6 3-11 16,3 3-3-16,5 5-6 0,-3 1 0 16,-1 4-3-16,-5 2 0 15,-6 5 1-15,11 1 0 16,0 1 1-16,6-4 0 15,5-5-1-15,-2 0-3 16,6-8-1-16,-4-4 0 16,4-9 1-16,5-8 2 15,3-4 2-15,5 0 0 0,-8-2 1 16,0 2 0-16,-6 3 1 16,-3 0 0-16,7 6 0 15,-9-2-1-15,3 6 0 16,-3 2-2-16,1 6-2 15,6 4-1-15,-6 4-1 16,6 5 1-16,-5 5 2 16,4 2 0-16,5 6 2 15,-5 0 1-15,3 1 3 16,-4-2 3-16,-1-1 3 16,-1 5 0-16,-3-5 0 15,-3 3-1-15,-8-3-3 16,-4-4 0-16,-6-3-1 15,-5-3 1-15,-3-6 2 16,-2-3 0-16,-1-7-1 16,5-8-2-16,4-7-4 0,4-7-5 15,8-10-34-15,6-4-44 16,10-7-117-16,4 0-60 16</inkml:trace>
  <inkml:trace contextRef="#ctx0" brushRef="#br0" timeOffset="-117933.27">9076 11554 230 0,'11'4'189'16,"11"4"59"-16,-1 0-13 0,-1-3-37 15,1-1-19-15,0-6-42 16,1-5-19-16,-1-4-29 16,2-1-11-16,-6-5-18 15,-2 0-8-15,-7-3-11 16,-5 0-4-16,-9 2-12 15,0-1-4-15,-6 6-13 16,-2 3-7-16,0 14-18 16,-7 5-9-16,-3 15-20 15,-3 6-3-15,4 6 16 16,2 6 8-16,8 0 25 16,3-1 15-16,6-6 17 15,4-5 5-15,5-10-4 16,4-9-6-16,0-9-14 15,2-4-4-15,3-9-6 16,2-1-25-16,0-3-107 16</inkml:trace>
  <inkml:trace contextRef="#ctx0" brushRef="#br0" timeOffset="-116858.85">9802 11494 411 0,'3'-4'288'0,"2"-1"-20"15,-1-4-71-15,-2 3-36 16,-1-2-51-16,-1 3-15 15,-3-4-22-15,0 1-10 16,-2 5-20-16,0-2-9 0,-4 7-9 16,-2-2-4-16,-3 1-6 15,1 3-2-15,-3 4-8 16,0 9-3-16,-3 8-3 16,-8 3-2-16,-1 6 1 15,6 2 0-15,7-6-1 16,13 0-1-16,11-7-2 15,-1-6-1-15,11-5 2 16,-1-6 0-16,3-12 3 16,1-1 0-16,-1-8-13 15,-2-3-14-15,-1 0-53 16,3-5-39-16,-3 6-84 16,3 1-31-16,-3 1-58 15,3 3-20-15</inkml:trace>
  <inkml:trace contextRef="#ctx0" brushRef="#br0" timeOffset="-116168.09">10013 11491 172 0,'1'-2'143'15,"6"-2"47"-15,-6-3-4 16,2 0-15-16,-2-3-10 16,-1 0-32-16,0-1-18 15,2 2-34-15,-6 2-16 16,-7 1-21-16,4 4-10 15,-7 9-18-15,1 4-7 16,-3 12-7-16,-4 3-1 0,1 2 2 16,1 1 1-16,5-1 1 15,4-1 1-15,8-4-2 16,1-6-2-16,5-11-1 16,2-5 1-16,3-10 2 15,0-5 2-15,2-6 2 16,-3-2-1-16,0-1 17 15,0 2 10-15,-3 3 10 16,0 1-1-16,0 8-19 16,1 7-11-16,2 9-13 15,3 7-3-15,-5 7 2 16,-2 1-1-16,-5 2 6 16,-2 1 0-16,0 0 1 15,0-5 2-15,0-7-4 16,1-5-13-16,1-8-27 15,0-2-18-15,4-8-36 16,-1-6 3-16,7-5 25 0,0-3 16 16,5 1 39-16,1 2 10 15,-1-1 1-15,-2 3 0 16,-2 5 0-16,-1 2 0 16,-2 7 0-16,3 3 0 15,-5 1 1-15,0 1 0 16,0 1 7-16,-2 2 5 15,1-1 8-15,2 3 1 16,0-1 0-16,1 2-6 0,0 2 2 16,1 2 6-16,-1 1 7 15,-2 0 8-15,-1 1 1 16,-3-1-3-16,-4 0-3 16,-1 2-6-16,-4 1-4 15,2 2-3-15,-4-1-3 16,-1-3 2-16,-2-6-6 15,1-6-3-15,2-4-21 16,1-2-25-16,1-6-96 16,0 0-82-16</inkml:trace>
  <inkml:trace contextRef="#ctx0" brushRef="#br0" timeOffset="-114909.81">10352 11474 313 0,'6'-5'185'15,"6"-2"-35"-15,-7 1-81 16,0 3-30-16,-3 2-27 0,-1 1 5 15,-4 0 17 1,3 0 11-16,0 0 13 0,-1-1 1 16,1 0-6-16,-1 0-8 15,0 0-16-15,0 1-7 16,0-1-13-16,0 0-2 16,1 0-5-16,-1 0 0 15,0 0-1-15,0 1 1 16,0-1-1-16,1 0 1 0,0 0-1 15,-1 0 0-15,1 1-1 16,0-1-1-16,0 0 1 16,0 0 0-16,0 0 0 15,0 0 0-15,0 1 0 16,0-1 2-16,0 0 0 16,0 0 0-16,0 0 0 15,0 1 0-15,0-1-1 16,0 0-1-16,0 0 0 15,0 0 0-15,0 0 0 16,0 1 0-16,0-1 0 16,0 0 1-16,0 0 0 15,0 0 0-15,0 0-1 16,0 1-3-16,0 0-17 16,0 0-12-16,0 0-39 15,0 0-25-15,1 3-33 16,0 4-4-16,-1-4 31 0,-1 2 27 15,0-1 52-15,-15 20 23 16,14-22 22-16,3 1 7 16,-2-2 12-16,4 2 6 15,-1 2 21-15,-2-5 17 16,0 0 27-16,0 0 2 16,0 7-19-16,0-1-15 15,0-4-28-15,0 0-7 16,0-1-1-16,0-1 1 0,0 0 4 15,8 5 0 1,23 1-6-16,-20-14-6 0,-1-3-14 16,1 0-4-16,1-3-11 15,1 1-1-15,-5 1-2 16,-2-5-1-16,1 1 1 16,-4-3-1-16,1-1 0 15,0 5-1-15,-5 7 2 16,-1 7-1-16,0 3-3 15,-11 3-1-15,3 5-4 16,-3 0-1-16,-2 12 1 16,7 5 2-16,-8 1 1 15,-4 4 1-15,3-5 11 16,6 1 10-16,5-5 22 16,11 1 7-16,8-3-5 15,-3-6-10-15,12-2-19 16,-7-8-6-16,4-6-5 0,0-1 0 15,0-7-1-15,-2-2-15 16,-4-3-74-16,-5-3-57 16,-2-1-139-16,-1 1-103 15</inkml:trace>
  <inkml:trace contextRef="#ctx0" brushRef="#br0" timeOffset="-114504.21">10613 11363 309 0,'1'-4'214'16,"2"-3"-12"-16,-1 4-43 16,1-4-29-16,-3 4-41 15,0 1-17-15,-2 2-30 16,-1 3-10-16,-2 4-19 15,-3 1-8-15,-3 7-2 16,-1 2 3-16,-2-2 18 16,0 6 10-16,5-6 13 15,0-1 2-15,7-1-18 16,4-5-11-16,5-1-10 16,3-1 2-16,5 2 11 15,3-1 4-15,1 4 6 16,1 0 4-16,-1 3 6 0,-5 0 0 15,-6 3 9-15,-5 2-3 16,-9 2-11-16,-4 0-5 16,-9 4-31-16,-3-2-21 15,-3-3-54-15,1-4-31 16,6-16-112-16,3-4-189 16</inkml:trace>
  <inkml:trace contextRef="#ctx0" brushRef="#br0" timeOffset="-112965.65">7597 12540 161 0,'2'0'136'15,"-1"0"11"-15,-2-4-10 16,0 3-5-16,0 1-17 16,0-1-9-16,0 0-25 15,0 0-15-15,1 0-18 16,-1 1-10-16,0-1-16 16,-1 0-7-16,-10 3-12 15,-22 14-2-15,20 3-1 0,1 2-1 16,1 9 0-16,-2 3-1 15,-2 8 2-15,5 4 0 16,-1-3 7-16,6 1 6 16,6-12 8-16,3-8 2 15,9-8-3-15,4-10-4 16,4-7 10-16,5-4 9 16,1-11 8-16,-3-5 2 15,-4-2-12-15,-3-3-10 0,0 1-11 16,-1 1-4-16,-3 4-5 15,-2 4-2-15,-8 9 0 16,-4 3-1-16,-3 3 0 16,-7 3-1-16,0 3-1 15,-1 1 0-15,-1 4 0 16,1 1-1-16,-2 1-1 16,2 2-2-16,-1-5-24 15,7 2-30-15,1-5-118 16,6 0-184-16</inkml:trace>
  <inkml:trace contextRef="#ctx0" brushRef="#br0" timeOffset="-112395.14">7419 12956 320 0,'-10'5'152'16,"-11"0"-66"-16,3-1-1 15,-1-5 6-15,1-5-1 16,2-4 21-16,0-3 7 16,4-6-9-16,-1-3-8 15,6-2-27-15,4-9-14 0,2-3-23 16,4-7-10-16,3-6-14 15,4 5-4-15,8-2 2 16,3 4 2-16,7 2 3 16,3 0 1-16,5 5-5 15,6 3-3-15,4 8-5 16,-2 8-2-16,0 7 0 16,-1 7-1-16,-6 12 1 15,3 5 0-15,-1 10-2 16,-3 3 0-16,0 8 0 15,-7 4 0-15,-10 6 6 16,-3 3 3-16,-13 4 4 16,2 3 4-16,-12-2 5 15,-5-3 0-15,-10-4 4 16,-9-6-1-16,-4 0-5 16,-1-7-3-16,-4-5-5 15,0-6-1-15,-3-8 2 0,-1-6 1 16,-10-5-2-16,-2-4-1 15,0-8-7-15,0 1-2 16,11-7-4-16,7-5-3 16,11-1-21-16,2-1-21 15,11-4-104-15,1 1-123 16</inkml:trace>
  <inkml:trace contextRef="#ctx0" brushRef="#br0" timeOffset="-111685">7564 12717 143 0,'-4'3'134'15,"0"6"41"-15,-4 2-18 16,-1-2-61-16,4 2-27 15,-5 2-54-15,2-4-69 16</inkml:trace>
  <inkml:trace contextRef="#ctx0" brushRef="#br0" timeOffset="-101363.77">18845 9227 56 0,'0'0'27'0,"-1"-2"-9"15,1 2-9-15,-1 0 7 16,1 0 12-16,0 0 18 16,-1 0 9-16,1 0-3 15,-1 0-4-15,0 0-7 16,0 0-3-16,0 0 1 0,-2 7-2 16,-1-1-3-16,-13 20 1 15,11-22 6-15,0-1 5 16,1-1 6-16,-2 0 5 15,0-1 0-15,1 0 7 16,-2-1 11-16,1 0-1 16,0-2-10-16,-1 0-11 15,-2-3-24-15,1 0-8 16,4 1-13-16,-3-2-4 0,2 1-15 16,0-2-44-16</inkml:trace>
  <inkml:trace contextRef="#ctx0" brushRef="#br0" timeOffset="-77884.16">8482 12469 149 0,'0'-2'133'0,"-2"-2"42"15,1 1-4-15,1 0-21 16,-1 0-14-16,1 3-27 16,-1-1-22-16,0 1-38 15,0 0-13-15,1 0-13 16,0 5 3-16,0 13 3 15,0 22 0-15,0-15-4 16,0 5 0-16,-2 3 7 16,0 3 4-16,1 3 8 15,-2-3 1-15,3-4-5 0,-2-5-6 16,1-7-13-16,0-4-6 16,-1 2-9-16,2-3-2 15,0-6-2-15,0-1-1 16,1-3-1-16,-1-1 0 15,2 1-2-15,-2 0-2 0,0-3-14 16,0-2-12-16,0 0-20 16,0 0-7-16,0 0-10 15,0 0-12-15,0 0-50 16,0 0-44-16</inkml:trace>
  <inkml:trace contextRef="#ctx0" brushRef="#br0" timeOffset="-77373.03">8457 12760 248 0,'0'0'165'0,"0"-3"-8"16,1 1-39-16,1-2-9 15,1-6-13-15,1-3-9 16,3-2-20-16,0-2-11 0,5 2-14 16,0 0-7-16,3 2-10 15,4 4-5-15,0 5-11 16,-2 0-4-16,-6 5-1 16,-3 3-1-16,-4 3 1 15,2 4 1-15,3 3-1 16,-5 1 0-16,8 3-1 15,-9-2 1-15,4 0 0 16,-3-1 0-16,-4-3 1 16,0-2-1-16,-3-1-1 15,5-6-2-15,1-4-18 16,-2 1-28-16,2-8-110 16,1 3-103-16</inkml:trace>
  <inkml:trace contextRef="#ctx0" brushRef="#br0" timeOffset="-76759.98">8824 12654 163 0,'0'0'100'0,"0"0"-11"15,-2 0-13-15,-1 4-9 16,-1-1-10-16,4-3 9 15,-1 0 5-15,0 0 3 16,-2 1-6-16,-3 7-23 16,-20 21-14-16,23-19-22 15,1 3-6-15,1 2-3 16,1 2-1-16,0 1 1 16,1 0 0-16,0-2-1 15,3-2 0-15,1-2-1 16,2-4 0-16,2-5 1 15,2-3 1-15,0-2 17 16,-1-3 10-16,0 0 13 0,0-4 4 16,-2-3-12-16,-2-1-4 15,0-1-1-15,-3 4 2 16,-3 1 9-16,-2 2 2 16,-5 1-1-16,2 1-2 15,-2 0-7-15,0 1-6 16,-2 3-10-16,0 1-3 15,3 4-7-15,-2 2-2 0,0-1-2 16,0 2 0-16,2-2-4 16,-2-1-6-16,3 3-38 15,1-5-29-15,0 2-100 16,4 3-130-16</inkml:trace>
  <inkml:trace contextRef="#ctx0" brushRef="#br0" timeOffset="-76128.28">8993 12669 251 0,'0'-1'153'16,"0"1"2"-16,1 0-8 16,-4 1-48-16,2 5-24 15,0-6-50-15,0 7-18 16,-7 38-5-16,12-21 0 0,-3 3 0 15,-1-2-1-15,0-2 0 16,-4-7 0-16,4-8-2 16,-2-6-2-16,10-7 1 15,-1-1 0-15,1-11 2 16,6-1 1-16,-6-5 1 16,-2-3 0-16,3 6 15 15,-2 0 8-15,-4 3 10 16,3 5 1-16,-4 4-15 15,1 4-9-15,0 10-10 16,-2 3-2-16,3 10-8 16,-1 3-3-16,2 4-3 15,1-2 0-15,1-7 8 16,0-6 1-16,1-10 4 16,2-2 6-16,0-10 23 15,-2-5 23-15,0-11 35 16,-2-3 9-16,0-1 3 0,-2 1-12 15,-2 6-22-15,-1 1-10 16,-2 8-24-16,-2 4-9 16,1 7-15-16,-2 4-6 15,2 7-36-15,-1 4-26 16,2 5-87-16,-1 6-108 16</inkml:trace>
  <inkml:trace contextRef="#ctx0" brushRef="#br0" timeOffset="-75259.33">9708 12648 114 0,'1'0'116'16,"4"0"65"-16,-3-1 7 16,-2-1-3-16,0 0-11 15,-1 1-30-15,1 0-23 16,-1 1-43-16,1-1-21 0,-1 0-33 15,-2-1-10-15,-12-4-8 16,-25-3-2-16,16 11-2 16,-6 3-1-16,1 5-1 15,0 1 0-15,4 6 0 16,3 3 1-16,5 2 0 16,2 1 1-16,8 0-1 15,2 0-1-15,5-4-2 16,5 0-1-16,0-8-1 15,4-4-1-15,2-4 1 16,-1-6 1-16,1-4 0 16,2-5 2-16,1-5-8 15,0 0-8-15,1-2-41 16,-2-1-34-16,0-1-61 16,-4 0-8-16,1-1 27 15,-1 3 34-15,1-1 67 16,-2-1 18-16,-1-2 16 0,1 0 5 15,-5 0 13-15,1-4 10 16,-5 3 7-16,2 1 2 16,-2 0 8-16,0 5 7 15,1 8 30-15,-2 0 18 16,2 5 15-16,2 1-5 16,1 2-27-16,0 1-22 15,-2 8-37-15,-1 8-11 16,0 3-12-16,5 6 0 0,-1 9 0 15,1-2 1-15,-5 4 13 16,-5-2 3-16,0-4 4 16,0-1-2-16,7-8-11 15,-1-1-8-15,3-8-59 16,-1-2-67-16</inkml:trace>
  <inkml:trace contextRef="#ctx0" brushRef="#br0" timeOffset="-74791.05">9860 12563 308 0,'0'-2'163'16,"-4"-1"-38"-16,-1 1-25 15,-1 2-18-15,-1 5-12 16,-3 6-11-16,1 4-9 16,0 7-20-16,0 0-8 15,2 3-13-15,0-1-1 16,6-4 0-16,-2-2-1 15,5-6-4-15,3-5-2 0,1-8 1 16,3-5 1-16,2-9 3 16,-1-1 1-16,2-5 1 15,-1 3 5-15,-4 0 16 16,-1 0 7-16,0 3 2 16,-2 1-4-16,2 9-18 15,-1 5-7-15,0 9-7 16,0 5 0-16,2 8-2 15,0 2 0-15,3-1-1 16,2-2 1-16,5-9-7 16,-1-7-15-16,0-14-130 15</inkml:trace>
  <inkml:trace contextRef="#ctx0" brushRef="#br0" timeOffset="-74569.02">10124 12299 339 0,'0'-2'232'16,"1"-1"15"-16,0 5-44 16,-1 8-72-16,-3 7-13 15,3 11-16-15,-2 7 2 16,1 4 1-16,0 2-8 16,0-2-28-16,1-4-19 0,2 1-30 15,2-5-11-15,3-5-23 16,-1-4-27-16,0-9-120 15,-1-5-101-15</inkml:trace>
  <inkml:trace contextRef="#ctx0" brushRef="#br0" timeOffset="-74398.36">10057 12542 434 0,'-8'-3'303'15,"2"-3"-2"-15,0 2-115 16,6 5-48-16,7 0-64 15,-2-2-22-15,9-1-19 16,0-5-2-16,2 1-17 16,0 2-14-16,0 1-40 15,3 3-43-15,0 2-195 16</inkml:trace>
  <inkml:trace contextRef="#ctx0" brushRef="#br0" timeOffset="-74040.69">10389 12465 586 0,'0'-5'312'15,"-8"-6"-83"-15,5 5-47 16,0-1-80-16,-10 5-30 16,7 10-39-16,-5 7-13 15,-10 11-28-15,7 5-9 0,0 6-2 16,-1 0-1-16,7-4 9 15,6-4 5-15,4-10-3 16,5-8-1-16,6-14 0 16,5-7 1-16,9-15 6 15,-3-4 3-15,-2-4 23 16,-4-4 11-16,-7 2 22 16,0 5 2-16,-7 7-18 15,3 7-11-15,-5 12-24 16,-1 8-4-16,4 12-4 15,-2 6-5-15,6 8-5 16,-1-2-5-16,2 1-7 16,1-4-16-16,0-10-106 15</inkml:trace>
  <inkml:trace contextRef="#ctx0" brushRef="#br0" timeOffset="-73769.05">10962 12379 637 0,'-1'4'280'0,"-1"0"-126"15,0 1-62-15,-1 2 11 0,0 0 5 16,-1 3-2-16,0 4-15 15,1 4-15-15,1 5-24 16,1 0-14-16,-1-3-19 16,1-2-8-16,-2-2-15 15,1-4-25-15,2-3-147 16</inkml:trace>
  <inkml:trace contextRef="#ctx0" brushRef="#br0" timeOffset="-73623.98">11022 12126 739 0,'-1'10'321'16,"-2"10"-147"-16,1 2-138 16,1 0-50-16</inkml:trace>
  <inkml:trace contextRef="#ctx0" brushRef="#br0" timeOffset="-73280.48">11294 12327 505 0,'-1'-1'310'0,"-2"-1"-10"16,-3-2-140-16,-5 1-111 15,-2 2-3-15,-6 6-3 16,-2 6 7-16,-4 7 0 16,-2 2-11-16,2 6-22 15,-3-5-9-15,6 1-8 16,6-5-3-16,12-7-10 16,4 4-2-16,16-5-2 15,-3 0 3-15,5-1 8 16,-2-2 5-16,-12-1 3 15,3 6 5-15,-13 3 4 16,0-1 2-16,-7 4 0 16,-8-3-3-16,1-10-7 15,0-2-36-15</inkml:trace>
  <inkml:trace contextRef="#ctx0" brushRef="#br0" timeOffset="-72666.29">11872 12260 863 0,'-2'-5'381'0,"-3"-2"-188"16,-4 1-66-16,0 6-51 15,-1 6-21-15,-4 10-20 16,-2 8-6-16,-9 10-13 15,-1 3-3-15,6 4-8 16,1-1-4-16,11-11-9 16,8-6-22-16,6-14-61 15,6-7-31-15,7-13-52 16,4-6 0-16,2-6 15 16,2-4 15-16,-1 7 28 15,-2 0 14-15,-2 11 42 0,-6 5 18 16,-1 16 42-16,-5 6 25 15,-1 10 55-15,2-1 25 16,-1-4 34-16,1-4 3 16,2-12-3-16,-1-7 1 15,0-13-5-15,1-5-4 16,-2-9-19-16,0-5-13 0,-2-2-19 16,-4 1-9-16,-7 8-22 15,-4 7-9-15,-6 13-25 16,0 5-14-16,-7 19-25 15,-2 6-11-15,-1 10-27 16,2 2-17-16,7-6-85 16,7-4-93-16</inkml:trace>
  <inkml:trace contextRef="#ctx0" brushRef="#br0" timeOffset="-72467.2">12220 12049 369 0,'3'0'290'16,"-2"-1"12"-16,-2 17-111 15,-1 10-29-15,-4 14-46 16,1 4-5-16,-4 5 21 0,-1 4-4 16,1 3-36-16,-1-2-22 15,6-6-48-15,3-7-43 16,3-16-113-16</inkml:trace>
  <inkml:trace contextRef="#ctx0" brushRef="#br0" timeOffset="-72275.97">12370 11997 876 0,'-1'21'408'16,"0"12"-160"-16,-2 11-133 15,-2 7-14-15,-4-1-19 16,2 0-13-16,0 5-25 16,1-6-10-16,3-4-108 15,1-10-89-15</inkml:trace>
  <inkml:trace contextRef="#ctx0" brushRef="#br0" timeOffset="-71956.25">12460 12345 813 0,'10'-6'370'0,"5"-4"-173"16,3-10-117-16,-1-2-29 15,-10-1-25-15,-1 0 5 16,-4 4 4-16,-1 3 1 15,2 5-16-15,-4 4-23 16,-8 7-50-16,-3 3-13 16,-8 15-5-16,-1 1 12 15,-1 8 42-15,3 4 11 16,6 3 15-16,3-1 9 0,9 0 9 16,1-1 10-16,3-11 0 15,3-6-9-15,5-10-12 16,1-10-35-16,8-10-202 15</inkml:trace>
  <inkml:trace contextRef="#ctx0" brushRef="#br0" timeOffset="-71661.26">12723 12215 655 0,'2'-3'309'0,"0"-1"-117"16,-1 1-66-16,-5 5-68 0,-3 3-15 16,-6 6-24-16,-2 5-4 15,-5 9 3-15,3 4 2 16,-3 9 12-16,4 5 10 15,3-4 4-15,9-1-3 16,9-10-20-16,1-12-15 16,15-10-42-16,-4-10-31 15</inkml:trace>
  <inkml:trace contextRef="#ctx0" brushRef="#br0" timeOffset="-71421">12858 12004 866 0,'0'1'420'0,"-9"5"-151"16,7 2-104-16,0 13-105 16,-3 6-8-16,6 13-2 15,-3 6 16-15,0 4 12 16,-2 1-7-16,-1-4-24 15,0-2-19-15,4-7-34 16,-2-11-25-16,3-13-114 16,0-5-168-16</inkml:trace>
  <inkml:trace contextRef="#ctx0" brushRef="#br0" timeOffset="-71002">12746 12164 664 0,'0'4'352'15,"1"2"-88"-15,2 0-119 16,6 1-113-16,1-3-2 16,6-3-5-16,1 0-1 15,5-3-10-15,2-2-8 16,-2-3-14-16,-2 0-13 0,1 4-56 16,-3-1-34-16,-2 7-32 15,-1 4 11-15,-4 3 56 16,-3 4 41-16,1 2 55 15,-2-3 8-15,4-1 5 16,-2-5 4-16,2-5 0 16,2-2 7-16,-2-8 19 15,2-2 2-15,0-7 2 16,-2-4 1-16,-3 0-9 16,-4 1-9-16,-2 1-18 15,-2 2-10-15,-3 9-26 16,-4 3-18-16,-8 13-28 15,-2 7-8-15,-5 11 8 16,0 3 14-16,2 7 37 16,1 0 11-16,5-1 11 15,9 0 2-15,8-7-12 16,7-5-3-16,7-16-80 0,-1-8-92 16</inkml:trace>
  <inkml:trace contextRef="#ctx0" brushRef="#br0" timeOffset="-70577.2">13303 12155 599 0,'2'1'329'0,"-2"2"-72"16,-4 0-29-16,-11 5-53 15,-3 0-37-15,-4 5-49 16,-1 5-23-16,-1 5-44 15,-3 6-4-15,5 7-4 16,3 1-2-16,10-1-6 16,8-2-19-16,8-9-40 15,5-6-19-15,8-15-22 16,6-10 11-16,7-14 34 16,-1-9 21-16,-6-13 47 15,-1 1 29-15,-16-8 50 16,1 3 24-16,-2-5 18 15,-7-5 0-15,-4-6-17 16,-4 0-8-16,2 6-26 16,-1 9-21-16,7 20-30 0,-3 7-12 15,-3 16-14-15,0 11-3 16,-1 19-6-16,2 12-4 16,3 22-15-16,2 10-4 15,1 4-1-15,2-1-5 16,-2-13-15-16,4-12-25 15,2-7-11-15</inkml:trace>
  <inkml:trace contextRef="#ctx0" brushRef="#br0" timeOffset="-67611.08">8670 12696 44 0,'2'5'38'16,"1"5"2"-16,1 2 3 15,-1-1 2-15,-3-1-2 16,0-1-2-16,-1 2-7 15,0 0-2-15,0-2 3 16,-1-1 4-16,-1-5 5 16,5 4-3-16,-2-3-8 15,-3-4-4-15,7 5-3 0,-7-4-2 16,3 2-6-16,0-3-4 16,0 0-10-16,0 0-6 15</inkml:trace>
  <inkml:trace contextRef="#ctx0" brushRef="#br0" timeOffset="-56649.84">17395 3982 263 0,'-2'-2'188'16,"-2"-4"25"-16,1-1-37 15,1 3-43-15,1-3-16 16,1 1-27-16,0 0-12 15,1-1-23-15,-1 4-12 16,0-2-21-16,2 4-8 0,-1-1-12 16,3 1-2-16,-4 1 2 15,0 0 0-15,13 1 2 16,25 4 1-16,-18-4-1 16,6 1-1-16,0-1-1 15,-1-1 0-15,-1-1-1 16,-7-4 1-16,-2-1-1 15,1 2 1-15,-3 0-1 16,-1 0 1-16,-3 4-1 16,-1 0 1-16,-3-1 0 15,0 1 1-15,-1 1-1 16,-1-1 1-16,-2 0-1 16,0 0 0-16,-1 0-1 15,0 0 3-15,0 0 8 16,0 0 3-16,0 0 3 0,0 0-1 15,0 0-1-15,1 9 1 16,4 23 5-16,-6-18 2 16,-4 4 3-16,1 3 1 15,-1 8-5-15,-1 2-3 16,3-2-7-16,-1-1-5 16,3-8-2-16,1-3-1 15,0-4 3-15,0-4 2 16,3-4 1-16,0-1 0 0,-2-3-2 15,0-1-1-15,-1 0-8 16,-3 0-8-16,3-1-47 16,0 0-40-16,0 0-128 15,0 0-138-15</inkml:trace>
  <inkml:trace contextRef="#ctx0" brushRef="#br0" timeOffset="-56373.16">17473 4121 556 0,'5'-4'272'0,"6"-4"-97"15,4 1 1-15,6-1-39 16,3 1-18-16,4-4-35 0,2 3-20 15,-1 0-35-15,-2 2-11 16,-1 8-12-16,-1-2-2 16,-2 3-2-16,0 0 0 15,2-3-3-15,0 3-11 16,-1-3-70-16,-1 1-73 16</inkml:trace>
  <inkml:trace contextRef="#ctx0" brushRef="#br0" timeOffset="-55420.09">17564 4340 207 0,'-7'0'127'0,"-12"-1"-5"15,-2-1-20-15,-2-3-19 16,0 1-2-16,3-5 5 0,-2-1 7 15,0-2 2-15,0-3-6 16,3 0-21-16,1-2-18 16,3 0-16-16,0 2 4 15,-2-2 13-15,1 2 3 16,0-1 0-16,-3-2-3 16,3-4-9-16,-1-2 0 15,5-3 0-15,1 1-5 16,6-1-9-16,-2-1-5 0,7 0-9 15,4-4-2-15,2 4 0 16,3-1 2-16,5 8 0 16,1 1-1-16,3 0-4 15,3 2-2-15,-2-3-4 16,2-3 2-16,-2 4-2 16,3-3 1-16,2 4 1 15,1 3-2-15,5-7 0 16,3 7-1-16,3-4 1 15,0 2 0-15,3 7 0 16,-2-2 3-16,-1 4 0 16,3 2 1-16,-5 2 0 15,-1 4-1-15,-2 5-1 16,-2 0-1-16,3 8-1 16,-2 1 2-16,-2 10 0 15,1 0 1-15,-8-4 1 16,-2 6-1-16,-4-4 0 0,-2 1 0 15,-1 2 0-15,-2-2 0 16,-1 1 1-16,-3-1 0 16,-1 0-2-16,-3 1 0 15,1 3-2-15,-2 1 0 16,-2 2-1-16,-1 1 1 16,-5-2-1-16,4 7 0 15,-6-4 0-15,0-1 0 16,-5-1 0-16,-3-6 1 0,-2-1 0 15,-1-2 0-15,-3-4-1 16,1 1 1-16,0-2 0 16,-3 2 1-16,3-3 1 15,-1-1 1-15,5-6 1 16,0 0 0-16,1 0 4 16,-2-6 2-16,-1 2 8 15,-1-3 2-15,-2-2 0 16,0 2-1-16,0-6-10 15,-4-2-5-15,0-3-7 16,-1-4-17-16,-5-5-68 16,0-1-39-16</inkml:trace>
  <inkml:trace contextRef="#ctx0" brushRef="#br0" timeOffset="-34606.06">18482 3842 56 0,'-2'1'61'0,"-1"0"50"16,1-1 4-16,0 3-3 15,1 0-7-15,1-3-21 16,0 0-9-16,0 14-18 16,3 25-11-16,-1-12-25 15,0 6-7-15,0 1-5 0,0-3 2 16,-1-7 3-16,0-1 6 15,-1-9 13-15,0 0 10 16,0-7 39-16,0-7 20 16,0-2 2-16,-1-6-7 15,-1-6-35-15,0-1-23 16,2-12-14-16,0 0-1 16,2-6-4-16,1-5 0 15,1 3-4-15,2 3-3 0,1 7-6 16,2 4-3-16,0 7-2 15,1 4-2-15,0 4-1 16,-4 0-2-16,4 7-6 16,1-1-7-16,-2 3-27 15,8 0-10-15,-3-5-20 16,-3-1-7-16,7 0-3 16,-5-2-12-16,5 4-87 15,2 0-106-15</inkml:trace>
  <inkml:trace contextRef="#ctx0" brushRef="#br0" timeOffset="-34165.99">18733 3872 226 0,'2'-4'171'0,"0"-4"4"16,0 6-65-16,-2 3-24 16,-5 8-36-16,0 7-6 15,-8 11-19-15,-3 1 2 16,1 6 13-16,3 0 5 16,12-2-1-16,0-1-8 0,13-11-8 15,1-3 3-15,5-9 15 16,3-6 7-16,0-3 4 15,0-3-2-15,0-10-8 16,1-3-7-16,-1-4-9 16,-3-7-5-16,-6-1-5 15,-4-1-2-15,-9-3-3 16,-1 4-2-16,-6 4-2 16,-3 4-1-16,0 10-1 15,-2 4-2-15,-3 4-4 16,0 3-3-16,-2 0-4 15,-2-2-4-15,1 6-31 16,1-2-27-16,6 2-59 16,3 1-44-16,6-3-111 15</inkml:trace>
  <inkml:trace contextRef="#ctx0" brushRef="#br0" timeOffset="-33572.36">19039 3843 383 0,'-2'0'178'0,"0"5"-80"15,2 3-33-15,-3 9-36 16,-3 4-11-16,-9 4 5 16,-2 1 12-16,7 4 12 15,1 1 1-15,9-7-12 16,5-4-8-16,5-12 0 15,0-8 6-15,16-5 8 16,-9-8 4-16,7-6 1 16,4 1-1-16,-12-7 5 15,3 2-1-15,-7 1-9 16,-4 1-7-16,-3 12-19 16,-1 7-7-16,-3 11-7 15,-1 4-1-15,-1 12 2 0,-1 2-2 16,4 2 0-16,4 2-1 15,7-11 0-15,4-5 2 16,0-10 20-16,1-7 12 16,-2-11 24-16,-1-1 11 15,-1-12-7-15,-5-6-8 16,-2 1-19-16,-6-5-8 0,-4 4-4 16,0 3-1-16,-5 4-6 15,2 4-4-15,-2 8-10 16,0 2-6-16,3 8-54 15,0 2-74-15</inkml:trace>
  <inkml:trace contextRef="#ctx0" brushRef="#br0" timeOffset="-32671.59">19967 3818 287 0,'-1'-4'175'16,"0"-1"-55"-16,-8 1 19 15,-4 0 17-15,-5 5-31 16,-5 3-5-16,-5 7-36 15,-4 3-21-15,-1 6-16 16,-5 4-1-16,3 7 7 16,8 4 2-16,5 1-11 15,11-1-8-15,14-4-21 16,1-7-3-16,18-8 0 0,-3-8 2 16,10-9 1-16,5 1-2 15,-4-12-23-15,6 1-14 16,-5-5-24-16,-2-10-6 15,-1 3 9-15,2-2 3 16,-2 3-6-16,6 4-30 16,-11 4-76-16,-2 2-6 15,-5 5 27-15,-9 2 36 16,0 5 117-16,-6 2 44 0,-3 6 47 16,-4 2 16-16,-4 7 6 15,-1 1-8-15,1 2-26 16,-1-1-13-16,11 3-35 15,-3-5-16-15,15-3-17 16,5-3-3-16,8-12-4 16,7-2 1-16,0-10 8 15,2-2 8-15,-4-7 10 16,-2-1 7-16,-10-4 4 16,-6-1-4-16,-12 0-5 15,-4 3-6-15,-9 8-17 16,-2 3-7-16,-7 10-7 15,-5 4-3-15,-4 1-4 16,-2 8-6-16,5 1-69 16,3 2-68-16</inkml:trace>
  <inkml:trace contextRef="#ctx0" brushRef="#br0" timeOffset="-32311.13">20297 3839 339 0,'0'5'206'15,"-1"10"-44"-15,0 4-47 16,1 8-86-16,2 4-13 0,8 3 25 16,5-5 18-16,12-7 39 15,3-8 18-15,3-15 2 16,-1-3 0-16,-6-12-17 15,-4-5-3-15,-3-5-9 16,-6-4-6-16,-6-2-17 16,-2 1-14-16,-5 1-21 15,-2 2-8-15,-2 11-9 16,-2 1-3-16,-2 13-9 16,0 5-4-16,-3 9-7 15,1 4-2-15,7 5-8 16,6 1-9-16,11 1-40 15,4-1-36-15,3-1-57 16,-3 0-74-16</inkml:trace>
  <inkml:trace contextRef="#ctx0" brushRef="#br0" timeOffset="-31966.39">20746 3878 704 0,'1'6'313'16,"5"12"-190"-16,-4 5 18 15,6 5-54-15,-4 0-22 16,1-5-15-16,1-3-7 0,0-9-8 16,2-7 15-16,-1-6 33 15,2-10 10-15,-3-10 10 16,0-2-6-16,2-11-24 15,-3 1-12-15,10 4-21 16,0 3-12-16,1 8-19 16,-1 8-6-16,-2 8-7 15,-3 5-3-15,3 9 2 16,0 5 1-16,-3 4-22 16,0 3-25-16,-1-4-64 15,0-3-34-15,-1-5-125 16,-1-6-48-16</inkml:trace>
  <inkml:trace contextRef="#ctx0" brushRef="#br0" timeOffset="-31786.22">21076 3822 393 0,'7'-14'270'0,"9"-19"16"16,2-6-20-16,1 7-51 0,-3 3-27 16,-4 12-54-16,-1 14-20 15,-8 16-37-15,2 9-25 16,0 12-22-16,-3 3-11 15,6 2-13-15,-5-1-3 16,6-1-2-16,1-2-8 16,0-4-53-16,6-2-54 15</inkml:trace>
  <inkml:trace contextRef="#ctx0" brushRef="#br0" timeOffset="-31619.93">21127 3783 548 0,'-2'-4'346'0,"-1"-7"0"16,-1 4-116-16,8 2-79 16,5 3-52-16,9 0-59 15,6 0-7-15,9 2-13 16,-1-1-20-16,1 2-110 16,-5 3-82-16</inkml:trace>
  <inkml:trace contextRef="#ctx0" brushRef="#br0" timeOffset="-31167.82">21928 3779 267 0,'11'2'224'15,"11"2"20"-15,-5 1-20 16,-13-2-89-16,-4 3-15 15,-18-2-9-15,-4 0-13 16,-12-2-37-16,-7-2-12 16,-1-4-6-16,-4-2 1 15,1-6-1-15,4-2-2 0,9-6-17 16,3-8-9-16,14-5-11 16,7-4-4-16,8-5-3 15,7 6 0-15,5 7 3 16,1 6 1-16,4 14 2 15,1 4-1-15,-1 8-4 16,0 7-2-16,-4 13-1 16,-3 9 1-16,-3 15 0 15,-3 5-1-15,-5 1-2 16,-5-2 0-16,-7-8 2 16,-4-2 2-16,-2-3 4 15,1-4 0-15,9-4-1 16,7-5 2-16,10-11 6 15,7-5 2-15,11-9 4 16,6-4-1-16,11-5-8 16,2-2-23-16,-3-9-322 15</inkml:trace>
  <inkml:trace contextRef="#ctx0" brushRef="#br0" timeOffset="-30735.25">22654 3716 330 0,'5'2'176'0,"2"-2"-34"16,-2-2-28-16,1 1-42 16,-1 1-19-16,-3 2-34 0,4 0-11 15,-6 0-5 1,1 0 0-16,-1 1-2 0,-1-3 1 16,0 0-46-16,0 0-115 15</inkml:trace>
  <inkml:trace contextRef="#ctx0" brushRef="#br0" timeOffset="-30102.15">22771 3842 363 0,'3'1'227'0,"6"-1"-4"15,-6 0-64-15,-2 0-41 16,-1 0-25-16,-7 0-37 15,-3 2-9-15,-8 2-33 16,-4 2-6-16,-7 4-5 16,-4 2 4-16,-8 2 15 15,2 1 8-15,2-3 11 0,4 3-3 16,13-2-16-16,3 0-10 16,14-4-13-16,5 3-4 15,16-5 1-15,2-5 2 16,6 2 2-16,3-4 0 15,-5-3 2-15,1-3-1 16,3 2 0-16,-2-6-1 16,-3-3-5-16,-3-1 0 0,-5-10 1 15,-3-3 2-15,2-1 2 16,-1-2 2-16,-1-5 4 16,0-2 1-16,-3-7 7 15,-2 2 10-15,-5 6 30 16,-1 1 11-16,-2 18 19 15,-4 4-6-15,-1 14-35 16,-2 8-13-16,-1 10-27 16,2 10-5-16,4 10-1 15,2 0 0-15,2 5 0 16,0-2 1-16,0-3 1 16,3 1-3-16,-1-6-53 15,3 0-54-15,1-9-196 16</inkml:trace>
  <inkml:trace contextRef="#ctx0" brushRef="#br0" timeOffset="-29578.05">22976 3831 296 0,'1'-1'258'15,"-1"-1"37"-15,0 1-67 16,-10 1-80-16,-5 1-55 15,0 3-44-15,0 1-16 16,0 4-23-16,5 3-7 16,-3 2-3-16,4 1-2 0,8-1-2 15,3-2-1 1,13-5 4-16,5-5 2 0,-1-7 18 16,2-5 12-16,-4-2 25 15,-2 0 10-15,-3 2 2 16,3-1-6-16,-6 6-26 15,-7 4-14-15,3 4-15 16,-4 4-6-16,2 3-1 16,5 0-2-16,-1 1-12 15,1-4-16-15,2-2-36 16,-1-3-23-16,1-4-34 16,1-4 4-16,-1-4 30 15,0-3 25-15,1-2 45 16,1-3 14-16,1-6 40 15,1-3 19-15,-1-11 47 16,0-5 24-16,2 2 4 0,-4 3 1 16,-3 16-14-16,-3 10-21 15,-5 15-37-15,-4 10-19 16,2 14-32-16,0 5-3 16,0 2-2-16,3 1-1 15,6 1 0-15,-1-4-7 16,6 0-40-16,-5-4-32 15,-4-8-121-15</inkml:trace>
  <inkml:trace contextRef="#ctx0" brushRef="#br0" timeOffset="-29402.26">23109 3753 626 0,'0'-4'331'16,"3"0"-119"-16,9 0-73 15,7-1-57-15,15 6-53 16,3-2-9-16,6 6-19 16,-4 3-28-16,-3 3-126 15,-2 5-177-15</inkml:trace>
  <inkml:trace contextRef="#ctx0" brushRef="#br0" timeOffset="-29103.12">23518 3797 531 0,'0'-5'283'16,"-1"-3"-70"-16,-5 2-43 16,-6 7-79-16,-2 4-29 15,-6 10-41-15,-1 1-9 16,2 2-12-16,3 0-1 16,8-3-5-16,6-2-1 15,8-5 1-15,4-4 3 16,6-9 13-16,1-6 28 15,5-2 64-15,-1-3 28 16,-2-2 30-16,-3 4-14 0,-5 2-52 16,-3 3-27-16,-4 9-42 15,-1 3-12-15,-3 9-13 16,-1 1 0-16,4 2-31 16,1 0-33-16,5-2-79 15,5-1-46-15</inkml:trace>
  <inkml:trace contextRef="#ctx0" brushRef="#br0" timeOffset="-28814.03">23936 3690 309 0,'17'-8'252'15,"8"-9"18"-15,-9 8-69 16,-2 4-27-16,-11 1-31 15,0 4-26-15,-9 0-40 16,-6 0-18-16,-3 5-50 0,-5 1-5 16,5 4-5-16,4-1-5 15,6 6-3-15,9 2 0 16,7 4 2-16,0 2 3 16,3 2 3-16,-3-3 1 15,-5-3 1-15,-3-1 2 16,-4-5 2-16,-8-2 1 15,-6-3-21-15,-2-3-52 16,-6-5-165-16</inkml:trace>
  <inkml:trace contextRef="#ctx0" brushRef="#br0" timeOffset="-28632.29">24104 3754 465 0,'6'0'324'15,"2"0"-28"-15,-6 2-92 16,-2 6-46-16,-6 5-82 16,2 1-23-16,-4 3-33 15,-1-1-7-15,4-3-28 16,3 0-58-16,5-4-237 16</inkml:trace>
  <inkml:trace contextRef="#ctx0" brushRef="#br0" timeOffset="-28488.24">24242 3591 578 0,'-1'-1'319'16,"-2"-3"-119"-16,1 9-32 16,0 2-113-16,1 4-52 15</inkml:trace>
  <inkml:trace contextRef="#ctx0" brushRef="#br0" timeOffset="-27859.09">24210 3762 658 0,'0'-3'341'0,"5"-3"-112"15,3-5-24-15,4 2-108 16,3 4-23-16,3 5-42 15,2 4-8-15,-2 10-8 16,0 1-1-16,-3 11 2 16,-2 3-3-16,-7 7-6 15,-6 5 0-15,-5 2-3 16,-5 1 1-16,5-4-2 16,1-6-2-16,8-4 0 15,5-4 0-15,-2-7 0 16,1-3 4-16,-14-8 11 15,-13-3 1-15,-16-5-3 16,-10-1-4-16,-7-6-11 0,3-1-1 16,8-5-8-16,9-5-8 15,17-9-28-15,10-6-14 16,18-12-12-16,6-2-4 16,13 2 16-16,5 6 14 15,-1 13 19-15,1 6 11 16,0 10 35-16,-3 2 24 15,-9 7 34-15,3 2 15 16,-9 4-2-16,3 0-10 0,8 1-22 16,-2-1-11-16,6-4-19 15,-4-1-9-15,-3-6-6 16,-4-3-1-16,-8-3 3 16,-3-2-1-16,-9 2 0 15,-6 0-1-15,-11 3-5 16,-7 5-3-16,-13 8-6 15,-4 9-3-15,1 10-3 16,5 3 0-16,20 6 2 16,16 1 6-16,25 1 10 15,10 2 5-15,11-7 2 16,2-3-2-16,1-14-4 16,3-4-5-16,-15-12-61 15,-9-7 543-15</inkml:trace>
  <inkml:trace contextRef="#ctx0" brushRef="#br0" timeOffset="-26742.99">17942 4773 145 0,'-14'4'128'16,"-21"0"41"-16,-3 6-11 15,0 3-38-15,1 1-8 16,8 5-22-16,4-1-14 16,8-2-27-16,4-3-14 15,13-2-20-15,5 0-6 16,11-3-4-16,4 1 0 0,6-1 1 15,5-1 0-15,5 3 1 16,-1 2-1-16,-3 8 1 16,1 6-2-16,-17 3-2 15,-8 2 2-15,-14 0 9 16,-9-5 37-16,-9-8 43 16,2-7 16-16,-4-11 4 15,-1-8-30-15,3-2-39 16,3-4-16-16,6-7-14 15,5 2-5-15,10-12 1 16,7 1 3-16,11 2 0 16,9 3-1-16,4 2-6 15,1 5-3-15,-2-1-2 16,-12-1 0-16,-2 5-27 16,-3-2-39-16,-9 7-178 15</inkml:trace>
  <inkml:trace contextRef="#ctx0" brushRef="#br0" timeOffset="-26164.37">17571 5340 267 0,'-13'-11'211'16,"-11"-8"-1"-16,-2-7-27 16,3-3-26-16,4-17-49 15,5-5-17-15,10-13-29 16,3 0-8-16,9 6 12 15,10 4 3-15,14 10-8 16,5-2-7-16,7 2-27 16,1 1-7-16,0 6-5 15,2 6 3-15,3 15 4 16,0 4-2-16,1 14-4 16,0 10-4-16,-5 10-6 15,0 5-2-15,-1 2-1 16,0 1-1-16,6 1-1 0,-3 0 0 15,-4 0 2-15,-12-3 5 16,-14 0 12-16,-8 2 6 16,-12 6 7-16,3 5 0 15,-13 8-2-15,-2 3-2 16,-16-4 6-16,-10-3 0 16,-12-7-1-16,-10-6-3 15,-4-2-10-15,-4 0-2 16,-5-5 0-16,2 0 0 0,5-14 3 15,1-8 0-15,14-16-6 16,1-9-6-16,4-12-52 16,7-3-36-16</inkml:trace>
  <inkml:trace contextRef="#ctx0" brushRef="#br0" timeOffset="-7324.67">18807 5030 198 0,'1'-5'103'15,"-1"-7"-20"-15,0 4-8 16,0 0 6-16,1 1 7 16,-1 3 15-16,1 0 6 15,-1 2-11-15,-1 2-19 16,-1 8-35-16,-1 4-16 16,0 13-22-16,-1 7-1 15,-1 4-1-15,0 0-1 16,1-7-1-16,0-9 0 15,6-3-1-15,4-8 1 0,5-4 2 16,3-4 0-16,5-10 4 16,0-6 0-16,-1-7-1 15,0 2 1-15,-5-7-1 16,2 3-1-16,-8 5 1 16,-1 2 2-16,-3 13-2 15,-3 4-1-15,0 14-3 16,0 4-3-16,4 11-3 15,1 2-6-15,2-8-2 16,7-3 1-16,5-10 6 16,3-4 5-16,9-7 28 15,-6-4 20-15,0-14 35 16,-4-5 8-16,-5-9-12 16,-3 1-17-16,-6-2-31 15,-5 0-8-15,-2 8-15 16,-2 0-5-16,0 14-27 0,2 3-45 15,0 7-205-15</inkml:trace>
  <inkml:trace contextRef="#ctx0" brushRef="#br0" timeOffset="-6909.38">19241 4782 360 0,'-2'-6'239'0,"-1"6"-22"16,1 3-51-16,1 10-84 16,0 13-27-16,1 4-17 15,-4 5-7-15,0 3-2 16,1-1 3-16,-3 3 15 16,2 1 8-16,-1-2 12 15,-1-9 9-15,2-9 13 16,-2-9 11-16,0-11-8 15,1-12-14-15,2-15-31 16,1-7-22-16,2-5-19 16,3 7-5-16,2 6-6 15,4 6-4-15,4 10-2 16,1 3 1-16,3 6 0 16,0 3 1-16,4 2-4 15,-4 4-4-15,2 8-11 16,-5-1-1-16,-1 6 5 0,0 0 5 15,-4 2 14-15,-2-3-3 16,-4-1-26-16,1-3-22 16,-1-9-88-16,6 3-63 15</inkml:trace>
  <inkml:trace contextRef="#ctx0" brushRef="#br0" timeOffset="-6325.08">19556 5042 155 0,'2'-1'140'0,"2"-5"47"16,-3 1-5-16,0 1-15 16,-1 1-21-16,-6 3-39 15,-2 7-19-15,-3 9-46 16,-3 0-12-16,2 8-15 15,-2-5-7-15,6-2-5 16,3 0-1-16,5-11 1 16,2 3 3-16,7-11 9 15,2-6 4-15,3-6 7 16,4-9 1-16,-3-2 11 16,0 5 2-16,-3 2-1 0,-4 8-4 15,-3 5-23-15,0 2-7 16,-3 7-8-16,0 0-3 15,3 6-2-15,1 4-6 16,6-5-17-16,3 1-14 16,2-6-18-16,6-8-4 15,-5-6 0-15,0-3 8 16,1-9 19-16,-4-3 9 16,2 2 19-16,1-3 8 15,0 1 5-15,-3-1 2 0,0-1 14 16,-3 5 11-16,-7 11 34 15,-2 4 15-15,-3 9-9 16,-1 1-10-16,-1 5-26 16,0 5-11-16,-1 7 2 15,3 4-2-15,0-1-8 16,3 0-5-16,0 1-5 16,-1 3 0-16,-1 0 0 15,1-3-5-15,-2-6-39 16,1-6-28-16,-4-7-133 15,-1-3-73-15</inkml:trace>
  <inkml:trace contextRef="#ctx0" brushRef="#br0" timeOffset="-6173.15">19769 4982 238 0,'-13'-10'241'16,"-12"-5"50"-16,1 7-17 16,-1 3-16-16,7 5-60 15,7 1-53-15,17-1-73 0,12-1-24 16,14-3-38-16,10 1 3 15,7-1-16-15,1 2-31 16,3 4-90-16,1 0-60 16</inkml:trace>
  <inkml:trace contextRef="#ctx0" brushRef="#br0" timeOffset="-5185.88">20454 4911 327 0,'1'-3'246'16,"-9"-6"11"-16,-2 2-84 15,2 3-44-15,-14 3-57 16,1 3-23-16,-6 10-33 16,-3 2-7-16,3 3-7 15,5 2-1-15,9 3 0 16,3 0-1-16,8-1 1 16,3-7 3-16,7-7 13 15,6-7 9-15,7-11 9 0,5 1 3 16,5-10-3-1,-2 1-3-15,-3 3-1 0,-5-2-4 16,-4 5-1-16,-2 3 1 16,0 7-11-16,-1 4-2 15,-5 7-10-15,-5 3-4 16,2 3-4-16,3 0-5 16,3 5-29-16,6 1-21 0,-1-4-53 15,-2-2-20-15,1-9-43 16,2-3-2-16,-1-8 49 15,3-3 26-15,-1-5 74 16,-5-5 30-16,-1 1 61 16,1 4 29-16,-6 2 38 15,0 5 21-15,-6 7-36 16,-4 1-29-16,-7 8-37 16,-1 3-31-16,-1 8-13 15,2 2-2-15,5 1 30 16,1-4 13-16,3-11 50 15,0-3 23-15,3-13-13 16,-1-7-7-16,5-7-37 16,4-3-20-16,3 0-16 15,1 2-7-15,-1 3-12 16,3-2-7-16,-1 4-23 16,2 5-22-16,3 8-56 15,-6 7-24-15,0 8-53 0,1 3-35 16,-1 3-58-16,1-1 2 15,1-2 57-15,-1-4 58 16,-4-3 123-16,-1-2 48 16,-3-1 72-16,-2-2 31 15,0-1 37-15,1 0-6 16,2-3-21-16,2-1-17 16,5 1-21-16,0-4-9 15,4-1-19-15,0-3-7 0,-2-4-15 16,-3 1-8-16,-10 1-8 15,-4 2-5-15,-5 0-10 16,-1 1-1-16,-10 1 3 16,-2 7 0-16,-7 7-1 15,-4 9-2-15,3 11-9 16,1 0-2-16,6 4 10 16,6 1 5-16,11-2 6 15,6-2 5-15,16-6-7 16,6-10-2-16,13-10-2 15,-1-7-5-15,12-10-65 16,0-3-55-16</inkml:trace>
  <inkml:trace contextRef="#ctx0" brushRef="#br0" timeOffset="-4301.17">21846 4890 227 0,'4'-10'217'15,"-2"-9"36"-15,7 5-20 16,-3 0-28-16,-2 6-61 16,2 8-36-16,-8 11-61 15,0 5-25-15,-2 6-16 16,-1 2-2-16,1-4-2 15,0-3-1-15,7-4 0 16,3-4 1-16,8-5 7 16,5-6 2-16,1-6 3 15,4-5 0-15,0-5 1 16,-5-4 7-16,-3-6 13 16,-4 0 4-16,-4 2 9 0,-1 7-2 15,-6 9-11-15,-2 10-8 16,-4 18-18-16,-2 5-8 15,0 13-6-15,2 0 0 16,5 0 1-16,3 3 0 16,-3 7 3-16,-2 0 1 15,-9 0 4-15,-3-7 2 16,-12-14 2-16,-1-7 1 0,-4-14-1 16,0-6 0-16,7-14-5 15,0-8-6-15,11-16-23 16,8-5-18-16,19-2-41 15,3 3-20-15,17 11-58 16,3 4-23-16,1 7-5 16,7-1 25-16,-8 3 78 15,-3 2 40-15,-6 10 48 16,-5 7 11-16,-7 11 24 16,-4 6 16-16,-6 3 22 15,-1 0 5-15,1-2-5 16,4 0-2-16,10-8 13 15,0-1 15-15,7-9 18 16,0-6-4-16,-1-4-29 16,0-6-22-16,-5-1-22 15,-6-3-5-15,-9-4-5 16,-6-2-4-16,-3 4-16 0,-7 4-5 16,-6 7-7-16,-3 10-3 15,-10 8-2-15,-2 8 0 16,0 9-5-16,4 3-28 15,18-2-59-15,10-2-41 16,19-5-126-16,6-4-131 16</inkml:trace>
  <inkml:trace contextRef="#ctx0" brushRef="#br0" timeOffset="-3822.34">22493 4821 396 0,'0'-2'271'16,"-3"-1"-31"-16,-2 11-103 15,-4 3-44-15,-1 9-70 16,2 1-9-16,7 2-13 16,4-1 1-16,11-5 12 15,6-3 10-15,5-8 39 16,5-1 11-16,3-7 6 16,2-4 8-16,-1-5-7 15,-5-4 1-15,-11-6-5 16,-6-6-16-16,-8-3-30 15,-3-3-14-15,-2 2-16 16,-3 5-2-16,-2 8-15 16,0 7-22-16,-2 12-65 15,5 7-34-15,3 6-79 16,4 1-5-16,10 5 63 16,-4-8 37-16,5-4 94 0,-3-1 31 15,1-9 26-15,-2-1 11 16,-3 9 14-16,1 2 6 15,-3 5-8-15,-1 6-1 16,1-5 6-16,-1-3 5 16,-3-2 22-16,1-4 12 15,-3-4 33-15,-2-1-1 16,0-5-5-16,0-1-10 16,2-9-41-16,4 0-16 0,6-4-31 15,2-1-13-15,8-4-24 16,1 0-24-16,10 6-61 15,1 1-52-15</inkml:trace>
  <inkml:trace contextRef="#ctx0" brushRef="#br0" timeOffset="-3325.79">23543 4613 208 0,'3'-5'191'0,"5"-4"34"16,-1 1-34-16,-1 2-28 0,-6-4-45 16,0-2-25-16,-8 1-27 15,-3-1-5-15,-8 5-4 16,-5 4-5-16,-1 10-18 15,-2 3-9-15,4 10-18 16,5 3-5-16,8 9-2 16,3 9 0-16,11 12 8 15,2 0 3-15,2-3 3 16,0-8 0-16,-6-13-3 16,-1-4-2-16,-6-11 1 15,-3-1-2-15,-1-6-9 16,-5-5-24-16,4-2-119 15,-2-2-102-15</inkml:trace>
  <inkml:trace contextRef="#ctx0" brushRef="#br0" timeOffset="-2457.08">23265 4819 351 0,'0'-3'190'0,"-1"2"-37"0,6 2-32 16,10 1-61-16,7-1-5 15,10 0-19-15,0-2-17 16,5-1-13-16,-1 0-2 15,-3 1-4-15,-3-1-1 16,-8 6-5-16,-1 7-1 16,-7 0 0-16,-1 4 1 15,-2-4 5-15,0-3 3 16,0-4 28-16,7-2 13 0,-1-2 22 16,-3-4 5-16,9-4-8 15,-8-2-7-15,-1-4 3 16,4 2 7-16,-7-2 14 15,-2 3 3-15,-4 0-4 16,-5-5-9-16,-5 7-28 16,-5 1-12-16,-5 9-17 15,-4 9-4-15,-4 3 0 16,-2 7 0-16,0 3 3 16,3-3 1-16,4 2 5 15,7-5 0-15,13-4-3 16,5-2-2-16,18-4-10 15,11-2-13-15,10-4-66 16,1-1-37-16,-4-2-69 16,-7-1-25-16,-10-2-20 15,-4-1 5-15,-6-5 57 0,-3-1 39 16,-4-3 104-16,-1-4 58 16,-4-1 75-16,-3 3 31 15,-1 4 38-15,-5 7-9 16,-6 8-44-16,-2 5-29 15,-8 8-57-15,-2 3-19 16,4 5-16-16,2 0-4 16,10-6-2-16,3 1-1 0,9-7 2 15,6-6 5-15,9-5 19 16,4-6 19-16,1-9 34 16,2-3 14-16,-5-4 2 15,0 0-14-15,-6 7-34 16,-4 5-21-16,-4 12-24 15,-6 6-4-15,0 6-10 16,-1 3-7-16,0 0-41 16,2 0-13-16,0-7-18 15,0-1-5-15,5-7 19 16,2-2-4-16,4-5-9 16,-1-2 12-16,4-5 25 15,-4-4 17-15,-1-7 36 16,2-6 5-16,-11-11 50 15,0-5 27-15,-2-6 52 16,-3-1 16-16,1 12-16 16,-1 6-16-16,-2 18-34 15,-2 8-19-15,-4 12-28 0,2 7-11 16,4 15-19-16,4 8 5 16,8 15-4-16,3 6 1 15,0-1-7-15,1-3-20 16,-1-15-60-16,-3-9-44 15</inkml:trace>
  <inkml:trace contextRef="#ctx0" brushRef="#br0" timeOffset="-1797.2">23889 4739 396 0,'-1'-6'290'15,"-3"-8"-12"-15,11 6-98 16,6 6-42-16,8 1-63 15,7 1-10-15,5-1-35 16,-3-1-14-16,3 2-18 16,-7 2-10-16,-8 4-19 15,-3-1-5-15,-10-1 2 16,2 0 7-16,0 3 18 16,1 3 7-16,-2-1 3 15,0 0 1-15,2 0 0 16,0 3-1-16,2 1 2 15,-1-1 1-15,-2-3-1 16,1-2 0-16,0-2 0 16,-2 0 1-16,4-2 2 0,-3-3-1 15,1-2 0-15,-1 0-1 16,0-1 0-16,-2-2 1 16,-1 1 7-16,-3-4 7 15,-1-3 14-15,0 5 10 16,0-1 20-16,-1-1 3 15,0 5 1-15,0-3-5 16,-1-1-9-16,2 6-1 16,-2-1-14-16,0 2-7 15,2 5-19-15,0 3-11 0,0 10-1 16,3 1 0-16,0 5-1 16,2-1 0-16,2-3 1 15,1-1 0-15,3-7 1 16,2-2 2-16,0-5 14 15,-3-3 10-15,6-4 21 16,0-4 11-16,-2-6 9 16,4-3 2-16,-2-9-2 15,-4-6-5-15,2-6-13 16,0-2-10-16,-6 2-21 16,-1 4-7-16,-3 8-10 15,-5 4-2-15,1 10-7 16,1 7-15-16,-1 5-49 15,2 3-29-15,0 4-76 16,-1 4-18-16,2-3-34 16,1 8-77-16</inkml:trace>
  <inkml:trace contextRef="#ctx0" brushRef="#br0" timeOffset="-982.97">24527 4727 328 0,'2'5'229'0,"2"4"12"15,-1 0-32-15,1 11-102 16,-1-2-7-16,-2 6-16 15,1-2 4-15,-1-8 1 16,-1-2-12-16,-2-5-6 16,-2 0-7-16,-2-7-7 15,1 0 2-15,1-4-12 16,0-2-6-16,4-5 4 16,0-4 3-16,5-5 6 15,5-3-3-15,1-7-9 16,3 1-9-16,0-1-18 15,-2 4-8-15,0 14-12 16,-1 3-7-16,-2 13-39 16,1 4-24-16,1 6-57 15,0 1-33-15,0 4-54 0,-2 3 0 16,-2-4 40-16,-5-1 35 16,-2-3 94-16,-4 0 27 15,0-2 22-15,1 2 3 16,4-6 25-16,2-2 25 15,3-2 52-15,5-5 17 16,8-6 10-16,-2-4-7 16,6-5-35-16,-4-4-7 0,-11-6-16 15,-1-4-12-15,-7-7-18 16,-2 5-11-16,-13 7-20 16,-5 6-5-16,-9 15-3 15,-6 6-4-15,8 15-2 16,4 7-2-16,13 10-23 15,10 3-6-15,19 4-3 16,6-5 0-16,14-9 23 16,2-2 9-16,7-14 7 15,3-1 4-15,-6-8 4 16,-1-4 1-16,-7-5 5 16,-6-3 9-16,-4-7 27 15,-8-6 13-15,-13-2 30 16,1-9 7-16,-6 3-8 15,-1 4-8-15,1 10-31 16,-2 10-24-16,2 13-22 0,4 6-6 16,3 13-5-1,0 5 7-15,4 7-1 0,3-1 2 16,0-7 0-16,-5 0 0 16,-8-10-1-16,-10-3-10 15,-28-6-287-15</inkml:trace>
  <inkml:trace contextRef="#ctx0" brushRef="#br0" timeOffset="-58.24">19558 5681 610 0,'3'-8'311'0,"1"-6"-88"16,-3 0-53-16,-9 1-26 16,-5 5-41-16,-6 7-45 15,-4 2-21-15,-4 12-25 16,4 2-8-16,3 6-7 15,4 4-2-15,9-2-2 16,8 1-1-16,13-10 3 16,4-3 2-16,9-11 5 15,-4-9 2-15,1-8 2 16,1-4 1-16,-3-3 19 16,-2 2 10-16,-4 4 3 15,2 3-1-15,-5 7-23 16,-1 6-12-16,-4 5-6 15,-5 3-3-15,0 5-21 16,2-2-10-16,1 5-64 0,-1-2-64 16,4-5-95-16,1-2-26 15,6-7 29-15,5-6 65 16,-1 1 161-16,4-2 76 16,-7 3 105-16,-3 3 25 15,-4 1 1-15,-9 3-18 16,-1 3-53-16,-2 1-20 15,0 3-24-15,1-1-6 0,1-3 23 16,-2-1 18-16,0-4 12 16,2-3-8-16,5-3-34 15,4-3-22-15,3-1-32 16,2 1-8-16,-1 1-5 16,1 2-2-16,-1 5-4 15,0 2-4-15,-1 4-33 16,0 2-19-16,0 3-32 15,4 1-29-15,4-2-98 16,3 2-99-16</inkml:trace>
  <inkml:trace contextRef="#ctx0" brushRef="#br0" timeOffset="315.95">20214 5667 406 0,'3'-5'264'0,"1"-3"11"16,-2-1-41-16,-5 1-67 15,-2 2-20-15,-7 5-46 0,-4 1-18 16,-5 6-36 0,-5 3-15-16,0 0-23 0,6 1-10 15,12-3-29-15,8-2-8 16,11-3-3-16,5-1 4 16,2-1 26-16,6 0 8 15,1-4 3-15,0-3 1 16,-3-3 16-16,-1-3 15 15,-2-9 22-15,0-3 12 16,0-18-1-16,-2-11-10 0,2-13-17 16,-2 1-7-16,-4 8-9 15,-4 12 1-15,-6 20 24 16,-3 6 1-16,-1 20-7 16,-3 9-6-16,2 16-33 15,1 3-6-15,4 12-2 16,4 7-21-16,6 8-71 15,3 6-37-15,9-5-159 16,4-6-165-16</inkml:trace>
  <inkml:trace contextRef="#ctx0" brushRef="#br0" timeOffset="871.04">20982 5533 477 0,'-7'-2'237'15,"-11"1"-66"-15,-3 6-19 16,-3 7-56-16,0 8-11 16,-1 5-22-16,3 0-11 15,5-2-16-15,7-3-4 16,16-3-19-16,9-3-5 15,15-6-1-15,4-5 0 16,8-9-3-16,2-1-2 0,7-8-2 16,0 0 0-16,-10-2 0 15,-6-3 2-15,-21 9 2 16,-4-1-3-16,-14 12-9 16,-11 4-5-16,-5 7-12 15,-7 6-6-15,2 1-10 16,6 0 4-16,7 0 8 15,5-3 8-15,10-1 18 16,7-5 3-16,11-7 0 16,3-2 2-16,5-5 4 15,5-5 3-15,-2 0 14 16,-1-3 11-16,-8 2 12 16,-9-1 5-16,-10 2-6 15,-6 0-10-15,-10 5-16 16,-3 2-9-16,-7 3-9 15,-1 0 0-15,4 2 0 0,-3 0 1 16,14 1-2-16,0 0 0 16,8-1-2-16,7 0 0 15,-3-2 0-15,8-1 2 16,6 0-23-16,-4-3-43 16</inkml:trace>
  <inkml:trace contextRef="#ctx0" brushRef="#br0" timeOffset="1094.96">21400 5364 623 0,'3'-13'395'16,"3"-10"-73"-16,-1 13-71 16,-1 4-56-16,-2 9-75 15,-1 6-28-15,-1 15-40 16,1 12-16-16,-3 15-25 15,-2 4-3-15,-2-1-5 16,-2-6-4-16,-1-11-28 16,1-4-23-16,1-8-62 15,1-2-60-15</inkml:trace>
  <inkml:trace contextRef="#ctx0" brushRef="#br0" timeOffset="1486.92">21470 5591 423 0,'6'-2'269'16,"1"1"-30"-16,-1 0-25 15,-4 8-97-15,1 3-37 16,3 5-50-16,-3 3-10 16,2-1-15-16,-2-2-3 15,2 0-1-15,2-3 0 16,6-2 2-16,0-3 3 0,2-11 3 15,1-4 2 1,0-4-3-16,4 0-1 0,-1-3-3 16,0-1-1-16,-5-3 0 15,-3 0 3-15,-5-6 1 16,-1 0 1-16,-7 1 7 16,0-1 3-16,-7 11 1 15,-4 3 1-15,-1 11-1 16,-6 9-1-16,-1 10-5 15,1 4-1-15,0 1-9 16,9-3-2-16,5-7-1 16,3-4 0-16,7-3 0 15,-7-6-4-15,11-1-60 16,1-1-73-16</inkml:trace>
  <inkml:trace contextRef="#ctx0" brushRef="#br0" timeOffset="2344.95">21657 5548 299 0,'1'-9'248'0,"0"-8"57"16,2 4-32-16,-3 4-73 15,0 2-39-15,-4 11-75 16,-2 8-29-16,-2 9-53 16,-1 9-4-16,2 3 0 15,1-2-3-15,6-5 0 16,4-5 0-16,2-9 2 16,3-4 1-16,4-8 10 15,1-2 0-15,4-11 2 16,1-4-2-16,1 0-8 15,-1-5-2-15,-2 1-5 0,0 4-4 16,-5 4-20-16,0 6-25 16,-4 7-56-16,-2 3-45 15,-3 4-174-15</inkml:trace>
  <inkml:trace contextRef="#ctx0" brushRef="#br0" timeOffset="3149.13">21888 5590 284 0,'4'-4'237'0,"4"-6"22"15,0 3-69-15,-2 5-36 0,-1 4-65 16,-1 4-25-16,-6 3-41 16,2 2-9-16,-5 1-11 15,-1-1-1-15,0 1-1 16,0-3 0-16,6-3-1 16,0 0-1-16,9-3-4 15,-7-3 1-15,5-5 3 16,4 0 7-16,0-6 43 15,1 0 13-15,1-6 19 16,-1 2 1-16,-2 3-37 16,0 1-16-16,-4 11-25 15,-4 3-8-15,-2 12-7 16,1 2-9-16,0-1-12 16,0 1-1-16,1-7 5 15,2-3 11-15,1-4 19 16,2-3 5-16,0-3 5 0,2-3 10 15,1-4 24-15,0-3 9 16,0-2 16-16,-1 2-3 16,0 3-23-16,-1 6-11 15,0 4-23-15,0 3-7 16,-4 6-5-16,0 2 0 16,-4 2-1-16,2 1-2 15,1-3-15-15,0-2-9 0,4-1-17 16,-2-4-8-16,2-3-4 15,2-2 1-15,1-6-2 16,3 0-1-16,3-3 16 16,2-1 9-16,1-1 20 15,0-1 10-15,1 0 4 16,-4-1 0-16,-1 7 1 16,-2 4 0-16,-5 8 3 15,-2 4 2-15,-6 2 1 16,1 2 0-16,2 0 1 15,1 0 1-15,2-1 12 16,-1 2 3-16,-1-4 0 16,0 0-3-16,-3-4-13 15,1-2-2-15,0-3 20 16,1-2 7-16,2-4 21 16,1-4 13-16,2-4 5 0,1-4 4 15,1-4-1-15,4-3-5 16,2-5-25-16,1 3-10 15,1 9-24-15,-3 1-10 16,-1 18-7-16,1 4-4 16,-4 7 2-16,3 6 0 15,-4 3 4-15,-3 1 0 16,2-1-5-16,-1-4-4 16,-6-3-20-16,-2-1-10 15,-5-8-41-15,0 0-36 0</inkml:trace>
  <inkml:trace contextRef="#ctx0" brushRef="#br0" timeOffset="4184.92">23084 5458 438 0,'2'0'189'0,"0"0"-96"16,-2 2-30-16,0-2-29 15,0-2 4-15,0 1 21 16,0 1 10-16,0-1 8 16,-1 0-9-16,0 0-30 15,-7-1-15-15,-38-7-4 16,21 12-2-16,-3-1 18 16,0 1 1-16,18 2-11 0,-1-4-1 15,12 6-18-15,12-1-4 16,0 1 0-16,8 3-1 15,0 6-2-15,-1 6-1 16,-3 5 1-16,-3 1 2 16,-6-3 19-16,-5-2 7 15,-3-3 9-15,-1-5 0 16,-1-5-11-16,-4-1-6 16,2-7-6-16,0 0 0 0,1-4-7 15,4 0-3-15,-1-3-3 16,0 5-4-16,0-1 2 15,0 0 2-15,0 0 3 16,2-10 2-16,8-21 14 16,-6 18 7-16,2 0 11 15,0-1 6-15,1-1-4 16,-1-1 0-16,1 1-2 16,0-6-1-16,0-4 2 15,0 2 1-15,-1-5 1 16,-1 6 1-16,3 4-10 15,-1 3-7-15,4 6-13 16,0 4-6-16,0 5-3 16,-1 1-1-16,0 7 3 15,1 5 0-15,0 9 0 16,1 7-1-16,0 9-2 16,-2-2-1-16,-4-2 1 0,-2-2-1 15,-4-7-7-15,0 0-12 16,1-9-36-16,-4-3-27 15,-1-5-68-15,0-2-69 16</inkml:trace>
  <inkml:trace contextRef="#ctx0" brushRef="#br0" timeOffset="4574.25">23508 5516 408 0,'0'-5'277'15,"-5"-6"-7"-15,-2 7-114 16,-4 5-31-16,-7 5-51 16,-1 3-22-16,-6 10-23 15,-2 0-12-15,4 3-15 16,6 4-2-16,12-7-6 15,6-4-2-15,9-4-3 16,7-4 1-16,3-5 5 16,3-2 4-16,3-4 2 15,-3-4 2-15,-2-4 15 16,-1-2 26-16,-5-6 39 16,-1-3 16-16,-6 4 1 15,-1 5-17-15,-5 11-43 0,-2 6-17 16,-3 12-17-16,1 5-8 15,0 5-33-15,2 0-26 16,6-3-109-16,0-7-80 16</inkml:trace>
  <inkml:trace contextRef="#ctx0" brushRef="#br0" timeOffset="5487.99">23691 5587 313 0,'2'-11'261'0,"8"-13"47"16,-1 2-44-16,-7 12-100 15,-1 6-38-15,-3 14-56 16,-2 3-27-16,0 10-28 16,-1 0-8-16,-1-4-4 15,-1-1-1-15,1-8 0 16,-1-1 0-16,6-5 27 16,1-4 3-16,2-4 9 15,10-5 11-15,2-6-1 16,-3-2 9-16,6-7 9 15,-4-2-5-15,4 0-20 16,2 0-11-16,-5 11-23 16,0 4-10-16,-5 14-8 15,-2 8-3-15,-1 10 2 16,-3 6 3-16,-2 1 2 0,-1-4 0 16,-1-5-3-16,1-2 0 15,0-7 0-15,0-4 7 16,2-5 8-16,-1-4 3 15,3-5 2-15,1-2-2 16,2-6 6-16,4 1 7 16,-1-5 13-16,3 0 4 15,1-1-2-15,-1-2-8 16,0 12-15-16,-2 4-8 0,-3 14-8 16,-4 5-3-16,2 6 0 15,-5 0 1-15,2-2-4 16,2 3-11-16,-1-4-25 15,5-1-13-15,0-6-18 16,1-2 6-16,0-5 25 16,-3-2 12-16,1-1 23 15,0-4 6-15,-4 1 1 16,5 2 0-16,-3-5 2 16,8 3 0-16,3-4 4 15,0-2 4-15,4 1 9 16,-4-3 4-16,-1-3 9 15,0-2 4-15,-6-5 3 16,-2 3-1-16,-5 3-3 16,-3 3-5-16,-6 5-6 15,-4 4-4-15,-2 6-10 0,-3 9-6 16,1 11-6-16,0 5-3 16,4 2-1-16,2-1 2 15,8-2-2-15,3-3 0 16,11-5-19-16,4-2-15 15,5-7-52-15,5-5-27 16,-1-1-47-16,1-4 16 16,0-2 47-16,-5-2 27 15,4-9 68-15,-5-2 2 16,-6-6 18-16,-1-4 20 0,-8-3 50 16,-2 0 22-16,-4 5 23 15,-4 7-1-15,-5 13-38 16,1 7-22-16,1 12-37 15,10 4-17-15,9 14-11 16,5 2 0-16,10 1 1 16,0 1 0-16,-6-7 0 15,-7-5 2-15,-30-4-5 16,-16-5 106-16</inkml:trace>
  <inkml:trace contextRef="#ctx0" brushRef="#br0" timeOffset="8596.08">18898 5719 135 0,'-2'-4'121'0,"-1"-3"17"15,1 0 5-15,0 3 1 16,1 1-10-16,1 0-9 0,0 3-45 16,-1 1-23-1,1-1-35-15,0 1-14 0,0 20 0 16,1 42-1-16,-1-12-1 16,0 5-1-16,-2 1-2 15,0-3-1-15,3-6 5 16,2-5 2-16,3-3 10 15,2-5 2-15,-1-13-1 16,0-5-4-16,1-17-12 16,0-5-31-16,8-12-122 15,6-6-82-15</inkml:trace>
  <inkml:trace contextRef="#ctx0" brushRef="#br0" timeOffset="8895.9">19105 6040 160 0,'-1'1'96'0,"-4"0"4"16,-3 1-18-16,-3 2-17 0,-3 1 6 16,4 4-7-16,-2 3-4 15,3 2-8-15,4 2-5 16,-3 2-3-16,3 3-3 16,0-1-6-16,3 0-1 15,0 1 12-15,1-3 12 16,-5-5 20-16,-1-3 10 15,-2-6-2-15,-1-3-9 16,1-1-13-16,-9-4-9 0,-5-3-14 16,-4-2-4-16,0-3-12 15,6 3-6-15,1 0-9 16,1 0-5-16,6 0-4 16,2 1-7-16,5 6-107 15,3 2-160-15</inkml:trace>
  <inkml:trace contextRef="#ctx0" brushRef="#br0" timeOffset="9661.7">19188 6571 203 0,'-1'-3'176'0,"-3"-1"31"16,-3-3-38-16,-2 3-81 0,-2 4-19 16,-4 0-10-16,1 6-5 15,-1 8-4-15,1-4-10 16,4 5-23-16,3 1-8 16,7 1-5-16,0 1-1 15,9 2 6-15,3-3 6 16,2-3 13-16,-1 0 6 15,-5-3 2-15,-2 0-2 16,-4-1-4-16,-5 1 2 16,-8-3 5-16,-4 0-1 0,-7-5-3 15,0-1-5-15,3-2-10 16,2-2-3-16,3-4-16 16,4-2-17-16,5-5-52 15,6 1-46-15,4 3-94 16,3 2-60-16</inkml:trace>
  <inkml:trace contextRef="#ctx0" brushRef="#br0" timeOffset="10694.89">19251 6701 191 0,'-2'9'161'15,"-2"8"13"-15,-1 2-36 0,0-1-10 16,5 3-15-16,2-3 2 16,8-4 13-16,6-3 11 15,12-11 12-15,1-3-17 16,7-10-45-16,0-2-23 16,-12-4-40-16,0 0-4 15,-11 3-3-15,-9-1-6 16,-4 4-8-16,-5 3-2 15,-8 8-4-15,-1 2-2 16,-4 5-1-16,1 2 0 0,9-4 4 16,0-1-2-16,8-6 0 15,7-3 1-15,9-7 0 16,4-5 1-16,6-2 1 16,-2 0-1-16,-2 5 0 15,1 4 0-15,-1 13-3 16,-2 7-1-16,-2 10 0 15,-4 5-1-15,-4 5-1 16,-3-2-4-16,-6 2-2 16,-4-6 1-16,-2-3 3 15,-1-4 6-15,3-7 2 16,3-4 0-16,2-10 2 16,2-2-1-16,2-9 3 15,6-3 2-15,3-6 9 16,3-5 5-16,3 3 3 15,0 3-1-15,0 11-11 16,-7 7-6-16,2 15-5 0,-7 6-2 16,-4 10-1-16,2 3 0 15,-10-3-4-15,3 1-1 16,-4-7 1-16,3-6 0 16,0-7 7-16,3-4 1 15,4-4 3-15,5-5 1 16,2-7 5-16,-2-5 3 15,10-3 8-15,-6-6 5 16,4-2 7-16,2 2 1 0,-5 2-1 16,-2 8-7-16,-7 16-11 15,-2 8-4-15,-5 17-8 16,-3 6 0-16,-4 3 0 16,0-2-2-16,0-3-27 15,3-5-21-15,5-6-48 16,4-3-22-16,3-9-34 15,1-2-14-15,3-5 22 16,4-3 23-16,4-5 60 16,1 0 35-16,-1 3 56 15,0 1 20-15,-6 6 27 16,0 2 10-16,-5 0-6 16,2 1-6-16,1-2 5 15,4-2-1-15,3-4-17 16,-1-2-9-16,-3-7-29 0,-3-2-7 15,-3-4-2-15,-4-3-1 16,-5 3 0-16,-4 5 3 16,-6 10-4-16,-4 7-4 15,-2 14-7-15,-5 6-5 16,-1 8-3-16,8 1 1 16,4-3 1-16,14-3 1 15,6-7 0-15,11-3 0 16,10-8 2-16,1-4-2 0,7-5-22 15,-2-5-37-15,-4-2-89 16,-1 0-100-16</inkml:trace>
  <inkml:trace contextRef="#ctx0" brushRef="#br0" timeOffset="11520.68">18320 6623 593 0,'3'-6'326'16,"3"-7"-87"-16,-2 1-94 15,-8 2-39-15,-6 3-59 16,0 1-15-16,-13 10-23 15,1 3-5-15,-5 3 11 0,-1 5 3 16,2 3 1-16,4 5 0 16,8 4-13-16,3-1-4 15,9-7-2-15,6-3-3 16,11-9-1-16,5-4 0 16,3-10 3-16,5-8 1 15,3-7 3-15,-4-7 7 16,-3-2 22-16,-7-1 12 0,-4-1 11 15,-1 3-2-15,-4 9-22 16,0 9-13-16,-4 15-14 16,1 12-4-16,0 16-1 15,-1 7 1-15,-1 5 0 16,0-1 0-16,2-6-1 16,-3-6-23-16,4-8-48 15,1-1-125-15</inkml:trace>
  <inkml:trace contextRef="#ctx0" brushRef="#br0" timeOffset="11925.84">18193 6865 463 0,'-15'-4'299'0,"-17"-6"15"0,4-3-131 15,5-6-37-15,3-4-45 16,7-4-36-16,3-3-9 16,8-16-18-16,4-6 1 15,8-18-1-15,4-2-1 16,11 6-11 0,6 4-3-16,14 19-9 0,5 6-3 15,5 14-2-15,2 10-5 16,3 17-5-16,0 11-2 0,10 19 0 15,-4 4-2-15,-2 10-10 16,-10 10-4-16,-24 13-1 16,-9 5 4-16,-26-4 11 15,-4-1 6-15,-25-10 9 16,-8-3 6-16,-18-8 17 16,-6 0 11-16,-1-19 5 15,1-15-4-15,7-13-15 16,-6-16-18-16,4-16-76 15,7-6-42-15</inkml:trace>
  <inkml:trace contextRef="#ctx0" brushRef="#br0" timeOffset="12644.03">20796 6356 440 0,'-2'-10'322'16,"2"-5"0"-16,-1 6-89 16,0 2-57-16,1 13-88 15,-6 5-33-15,0 17-54 0,0 10-3 16,-3 17 2-16,1 4 0 15,-2 8 1-15,-2-6 0 16,1-15 2-16,3-7-1 16,1-19 2-16,6-6-1 15,1-13 15-15,5-6 2 16,5-12 0-16,7-7 2 16,10-8-16-16,4-1-2 15,4 4-5-15,0 5 0 0,-4 14-3 16,-5 9 1-16,-7 16 1 15,-3 5-1-15,-10 6 3 16,-5 1 1-16,-8-4 3 16,-5-1 1-16,-7-2 3 15,-3-1 2-15,-4-8 0 16,-5-1-1-16,1-6-2 16,-3-4-5-16,11-1-54 15,8-4-81-15</inkml:trace>
  <inkml:trace contextRef="#ctx0" brushRef="#br0" timeOffset="13019.81">21236 6604 746 0,'-4'-7'351'15,"0"-1"-187"-15,-10 5-1 16,-1 14-107-16,-2 8-30 16,-6 8-26-16,1 5 1 0,1-1-1 15,1-5 1-15,7-10-1 16,8-4 0-16,9-11 6 15,5-5 8-15,10-8 8 16,2-4 4-16,0-2-7 16,5 2-5-16,-7 3-10 15,3 8-4-15,-7 4-2 16,-5 2-3-16,0 10 1 16,-4-2-6-16,3 3-44 15,-1 0-66-15</inkml:trace>
  <inkml:trace contextRef="#ctx0" brushRef="#br0" timeOffset="13264.65">21519 6521 643 0,'-2'-9'368'16,"-1"-8"-97"-16,-11 13-111 0,2 5-60 15,-9 10-61-15,-1 2-10 16,7 10-10-16,4 1-2 15,12 3-6-15,7 2-5 16,7-3-3-16,0-1-7 16,-9-4-9-16,-4 2-2 15,-15-6-1-15,-4 0 6 16,-4-5 4-16,-5-3-7 16,7-6-79-16,4-4-88 0,12-9-180 15</inkml:trace>
  <inkml:trace contextRef="#ctx0" brushRef="#br0" timeOffset="13400.53">21543 6581 224 0,'11'-10'202'0,"12"-2"89"16,-9 6-12-16,-6 13-50 15,-7 8-45-15,-4 9-96 16,0 2-34-16,-1 5-40 16,0-1-7-16,4-8-26 15,6-2-50-15,4-9-260 16</inkml:trace>
  <inkml:trace contextRef="#ctx0" brushRef="#br0" timeOffset="13520.76">21733 6358 895 0,'-2'-1'400'0,"-3"0"-227"0,2 1-54 15,2 6-193-15</inkml:trace>
  <inkml:trace contextRef="#ctx0" brushRef="#br0" timeOffset="13843.88">21996 6579 375 0,'3'-2'279'0,"3"1"26"16,-6 3-90-16,-7 3-92 16,-6 7-48-16,-8 10-24 15,-4 2 10-15,-2 5 35 16,3 1 6-16,8-4-4 15,10-2-16-15,15-10-25 16,12-3-6-16,14-8-17 16,6-3-10-16,7-3-78 15,-1-5 0-15</inkml:trace>
  <inkml:trace contextRef="#ctx0" brushRef="#br0" timeOffset="14293.76">22696 6609 258 0,'3'-8'238'0,"3"-12"58"16,-1-2-30-16,-3 3-96 16,-2 4-31-16,-9 4-51 15,-3 6-23-15,-6 8-34 16,-5-2-14-16,0 12-12 15,2 2-2-15,6-2-4 16,6 6-3-16,13-3-2 16,5 2 1-16,10 2 3 15,2 2 2-15,-1 1 0 16,1-3 1-16,-10 0 0 0,-5-4 3 16,-8-3 6-16,-7 1 1 15,-9-5 0-15,-2-3-4 16,2-4-55-16,2-4-79 15</inkml:trace>
  <inkml:trace contextRef="#ctx0" brushRef="#br0" timeOffset="14505.92">22830 6386 564 0,'13'-11'361'16,"8"-9"-39"-16,-6 12-96 15,-1 5-50-15,-14 13-69 16,0 8-30-16,-11 17-41 15,-3 10-13-15,1 10-15 16,0 4-2-16,5-5-1 16,3-8-1-16,3-15-26 15,0-4-38-15,-1-14-114 16,-2-4-291-16</inkml:trace>
  <inkml:trace contextRef="#ctx0" brushRef="#br0" timeOffset="14624.8">22741 6525 581 0,'-4'-1'358'0,"-1"-6"-61"16,5 6-85-16,9 3-105 15,5-2-47-15,13 3-46 16,3 0-41-16,9 3-147 0,-3 2-127 16</inkml:trace>
  <inkml:trace contextRef="#ctx0" brushRef="#br0" timeOffset="15088.69">23072 6612 396 0,'1'-4'283'0,"2"0"0"16,-4 4-103-16,-4-5-42 15,-7 8-65-15,-4 2-26 16,-10 6-27-16,-5 7-8 0,-6 8-8 16,0 2-1-16,8-2-1 15,8-1-1-15,16-7-2 16,10-7 9-16,18-10 21 15,7-7 11-15,13-13 29 16,-1-4 9-16,-6-6 14 16,-5-6 3-16,-11 7-18 15,-6 1-17-15,-4 14-38 16,-5 12-13-16,-8 10-10 16,-2 8-3-16,-3 7 0 15,3 2-10-15,4-6-32 16,3 1-23-16,9-10-51 15,3-3-24-15,6-9-48 16,0-6-4-16,3-11 46 16,-1-4 36-16,-1-10 87 15,4-7 54-15,-4-9 76 16,0-4 40-16,-3 1 59 0,-5 4 10 16,-4 14-16-16,-4 9-22 15,-5 15-56-15,-3 10-36 16,-4 14-47-16,-4 3-17 15,-5 17-9-15,4 9 0 16,5 5-3-16,1 6-20 16,3-6-58-16,-3-8-44 15</inkml:trace>
  <inkml:trace contextRef="#ctx0" brushRef="#br0" timeOffset="15331.79">23141 6498 653 0,'6'-14'395'15,"5"-13"-50"-15,8 13-152 16,7 2-42-16,13 6-67 16,4-1-25-16,5 4-36 15,-2 3-28-15,-10 3-65 16,-6 2-22-16,-13 6-36 16,-5 5 10-16,-10 5 47 15,-5 2 23-15,-7 6 54 16,-2-1 18-16,-4-1 19 15,2-1 3-15,1-7-12 16,6-1-6-16,2-7-65 16,3-4-122-16</inkml:trace>
  <inkml:trace contextRef="#ctx0" brushRef="#br0" timeOffset="15455.05">23547 6356 797 0,'0'0'350'16,"1"2"-203"-16,1 3-44 16,5 6-210-16</inkml:trace>
  <inkml:trace contextRef="#ctx0" brushRef="#br0" timeOffset="15738.92">23699 6478 616 0,'-1'-6'357'0,"-1"-7"-67"16,-3 2-64-16,-4 8-109 15,-4 3-42-15,-6 10-44 16,0 1-11-16,3 7-15 16,6 2-4-16,14 6-4 15,4 2 2-15,7-1 9 16,-2-4 7-16,-3 0 17 15,-3-3 9-15,-8-3 14 16,-8 1 1-16,-11-9-8 16,-7-2-9-16,-1-6-20 15,3-3-23-15,8-4-74 16,7-2-36-16,4-4-191 0</inkml:trace>
  <inkml:trace contextRef="#ctx0" brushRef="#br0" timeOffset="16442.64">23960 6392 465 0,'2'-9'317'0,"5"-8"12"16,0 3-32-16,-9 8-99 16,2 5-54-16,-5 11-72 15,-5 6-32-15,3 14-30 16,-4 4 1-16,1 6-5 15,1 6-4-15,3-7-37 16,1 0-30-16,1-11-117 16</inkml:trace>
  <inkml:trace contextRef="#ctx0" brushRef="#br0" timeOffset="16692.2">23813 6473 510 0,'-2'-4'351'0,"-2"-4"-24"15,6 5-159-15,6 3-48 16,8 0-84-16,6-1-24 16,7-1-81-16,2-1-64 0,0 1-149 15,-2 0-15-15,-8 0 50 16,-5-1 65-16,-3 3 211 16,-5 3 56-16,-2 10 57 15,0 5 13-15,-7 9-39 16,0 4-14-16,-3-4-35 15,-4 0-19-15,6-8-27 16,-4-3-67-16</inkml:trace>
  <inkml:trace contextRef="#ctx0" brushRef="#br0" timeOffset="16829.48">24187 6344 694 0,'0'-4'401'0,"-1"-1"-108"16,-2 3-89-16,2 7-136 16,1 4-81-16</inkml:trace>
  <inkml:trace contextRef="#ctx0" brushRef="#br0" timeOffset="17037.62">24305 6441 562 0,'-15'3'328'0,"-11"1"-47"0,-5 14-162 15,-2 8-30-15,0 8-60 16,4 3-13-16,13-1-16 16,11-6-2-16,16-9-16 15,12-5-12-15,12-10-101 16,5-1-105-16</inkml:trace>
  <inkml:trace contextRef="#ctx0" brushRef="#br0" timeOffset="17253.87">24496 6533 474 0,'3'-14'308'0,"3"-15"-5"16,-2 1-43-16,-2 6-83 16,-1 5-30-16,0 9-50 15,0 2-27-15,-1 7-30 16,2 2-11-16,3 5 5 15,0 4 10-15,6 6 12 16,1 2 4-16,2 7-15 16,-1-1-10-16,-6 2-16 15,-5 0-9-15,-9-2 0 0,-6-1-5 16,-10-6-53-16,-4-3-38 16</inkml:trace>
  <inkml:trace contextRef="#ctx0" brushRef="#br0" timeOffset="18402.9">19970 7262 689 0,'-4'-10'349'16,"1"-6"-167"-16,-7 4-6 15,-1 2-31-15,-6 10-71 16,-1 9-18-16,-4 14-44 16,-2 4-8-16,3 10-4 15,2-4 0-15,7-2 0 16,4-4-3-16,13-13-2 16,3-2 0-16,11-15 6 15,2-7 6-15,4-8 13 16,0-5 8-16,0-2 13 15,-1 5 2-15,-5 8-4 16,-2 4-7-16,-9 13-16 16,0 9-4-16,-3 6-6 15,-1 8-2-15,3-1-18 0,2-8-14 16,9-6-59-16,0-9-44 16,2-9-134-16,1-8-29 15,-1-11 31-15,2-5 43 16,2-10 191-16,-3-6 82 15,-2-5 118-15,0-1 40 16,-2-1 35-16,0 7-19 0,-5 13-27 16,-5 7-18-16,-4 18-73 15,-3 11-19-15,-1 17-61 16,-5 9-23-16,-1 11-1 16,-3 5-2-16,-1 3 0 15,0-4 0-15,2-3 0 16,3-7-1-16,5-15-2 15,6-4 2-15,6-20 1 16,7-11-1-16,9-8 2 16,6-4 0-16,3 0-2 15,0 8-1-15,-8 7-1 16,-3 6-1-16,-2 15-1 16,-11 6 1-16,-3 7 1 15,-8 3 1-15,-12-1 5 16,0 0 2-16,-9-1 4 15,-7-8-1-15,-2-5-5 16,-2-8-16-16,6-5-46 0,6-4-41 16,12-10-77-16,5-2-13 15,7-4-3-15,6 1 28 16,3 5 67-16,3 4 21 16,-1 5 41-16,1 5 10 15,4 8-2-15,-5 3-79 16</inkml:trace>
  <inkml:trace contextRef="#ctx0" brushRef="#br0" timeOffset="18641.84">20619 7424 300 0,'7'2'256'0,"7"-2"75"16,0-1-39-16,1-4-82 16,5-4-24-16,3 0-56 15,2-6-31-15,-2-6-43 16,-2 3-14-16,-8-6-12 15,-6 2 2-15,-4 6 2 16,-11-6-3-16,-1 13-9 16,-2 1-6-16,-5 10-9 15,3 8-5-15,-8 7-6 16,0 2-5-16,3 4-27 16,1 1-29-16,11-5-87 15,3 0-93-15</inkml:trace>
  <inkml:trace contextRef="#ctx0" brushRef="#br0" timeOffset="19245.97">20907 7289 255 0,'4'-1'185'0,"2"0"12"15,-1-2-41-15,-2 1-65 16,2 0-20-16,-2 4-31 16,0 8-14-16,-2 7-16 15,-1 4-5-15,0 2-3 16,0-3-1-16,4-1 7 15,3-5 20-15,2-4 36 16,4-6 12-16,5-11 25 16,2-4-3-16,2-8-13 15,-3 3 14-15,-1-4 13 16,-3-3 0-16,-5 4-8 16,-2 0-21-16,-4 9-46 15,-4 8-17-15,0 12-18 16,0 2-4-16,-2 10-2 15,2 2 0-15,5-4-13 0,6 0-5 16,7-8-11 0,0-9-3-16,2-11-17 0,2-4-7 15,1-11-37-15,5-5-25 16,-1-6-15-16,0-3 9 16,-3-3 48-16,-2 2 35 15,-4-1 107-15,0 5 33 16,-7 11 70-16,-3 6 24 15,-7 15-53-15,-1 4-24 16,-5 12-62-16,-1 6-27 0,-3 8 5 16,-2 5 4-16,0 8 1 15,2-2-2-15,0 5-10 16,-1-5-13-16,0-6 466 16</inkml:trace>
  <inkml:trace contextRef="#ctx0" brushRef="#br0" timeOffset="19393.4">21159 7171 1177 0,'10'-4'495'0,"19"-4"-301"16,13-1-32-16,10 1-94 16,3 1-43-16,4 2-104 15,1 2-108-15</inkml:trace>
  <inkml:trace contextRef="#ctx0" brushRef="#br0" timeOffset="19900.72">21962 7250 444 0,'6'-5'351'0,"1"-2"9"0,-1 3-112 16,-6 2-63-16,-9 6-96 15,-6 5-22-15,-7 10-54 16,-3 4-7-16,-4 7-4 15,3-3-2-15,5-6-1 16,7 1-6-16,13-7-12 16,4-4-2-16,16-8 3 15,7-6 5-15,7-9 13 16,3-4 2-16,-5-8 4 16,-4-1 1-16,-4-10 10 15,-5-3 6-15,-2-3 17 16,-4-6 10-16,-1 0 20 15,-2 4 8-15,-2 2 9 16,-2 6 1-16,-2 16-12 16,-3 9-17-16,-5 20-29 0,-3 8-14 15,-3 14-19-15,0 8 2 16,-1 7 1-16,2 3 0 16,4 4-8-16,0 0-26 15,3-4-77-15,3-6-56 16</inkml:trace>
  <inkml:trace contextRef="#ctx0" brushRef="#br0" timeOffset="20294.96">22181 7322 115 0,'6'-2'110'0,"6"-2"69"15,1-3 8-15,-2-1 34 16,-2-1 1-16,-3-1-6 15,-5-3-24-15,1 3-40 16,-4 1-22-16,-5 5-53 16,-3 8-19-16,-13 5-37 15,-1 3-12-15,-1 10-10 16,3 3-5-16,13-1-14 16,7 2-2-16,12-8 2 15,10-7 4-15,11-11 16 16,0-6 1-16,-2-10 2 0,0-2 2 15,-10-2 7-15,1-2 9 16,-6 1 7-16,-7 1 3 16,-4 10 3-16,-2 6-11 15,-4 8-11-15,-4 5-5 16,2 10-12-16,-1 3 1 16,2-3 0-16,4 0-1 15,2-6-1-15,8-4-11 16,7-6-46-16,4-1-35 0,4-10-257 15</inkml:trace>
  <inkml:trace contextRef="#ctx0" brushRef="#br0" timeOffset="20515.03">22630 7112 408 0,'4'-10'294'0,"7"-11"39"15,-1 3-46-15,-6 2-45 16,-4 2-22-16,-4 7-37 15,-2 1-39-15,-4 12-64 16,-1 6-26-16,-8 13-36 16,0 6 0-16,-8 11-2 15,2 4-3-15,8 1-5 16,-3-1-2-16,11-9-19 16,6-2-26-16,3-12-63 15,1-9-117-15</inkml:trace>
  <inkml:trace contextRef="#ctx0" brushRef="#br0" timeOffset="20653.03">22459 7166 623 0,'-4'-6'421'15,"-1"-2"-8"-15,5 3-148 16,12 4-129-16,9 1-65 16,11 0-49-16,3-1-30 15,5 4-117-15,-4 3-125 16</inkml:trace>
  <inkml:trace contextRef="#ctx0" brushRef="#br0" timeOffset="20965.93">22791 7214 447 0,'-5'0'226'16,"-5"4"-61"-16,-9 7-104 15,-5 10-36-15,-8 7-15 16,-1 4-5-16,-3 4-2 15,9-5-3-15,12-4-7 16,11-6-2-16,19-12 3 16,2-6 6-16,17-11 68 15,-1-8 56-15,3-9 102 16,3-2 42-16,-5-6 0 16,1 1-39-16,-9 7-83 15,-1 4-36-15,-13 12-57 16,-1 8-16-16,-7 12-16 0,-3 5-10 15,8 11-4-15,-3 1-1 16,10-3-10-16,6 1-13 16,1-11-55-16,1-4-17 15</inkml:trace>
</inkml:ink>
</file>

<file path=ppt/ink/ink2.xml><?xml version="1.0" encoding="utf-8"?>
<inkml:ink xmlns:inkml="http://www.w3.org/2003/InkML">
  <inkml:definitions>
    <inkml:context xml:id="ctx0">
      <inkml:inkSource xml:id="inkSrc0">
        <inkml:traceFormat>
          <inkml:channel name="X" type="integer" max="30937" units="cm"/>
          <inkml:channel name="Y" type="integer" max="17402" units="cm"/>
          <inkml:channel name="F" type="integer" max="4095" units="dev"/>
          <inkml:channel name="T" type="integer" max="2.14748E9" units="dev"/>
        </inkml:traceFormat>
        <inkml:channelProperties>
          <inkml:channelProperty channel="X" name="resolution" value="1000.22632" units="1/cm"/>
          <inkml:channelProperty channel="Y" name="resolution" value="1000.11493" units="1/cm"/>
          <inkml:channelProperty channel="F" name="resolution" value="0" units="1/dev"/>
          <inkml:channelProperty channel="T" name="resolution" value="1" units="1/dev"/>
        </inkml:channelProperties>
      </inkml:inkSource>
      <inkml:timestamp xml:id="ts0" timeString="2020-11-26T17:50:09.324"/>
    </inkml:context>
    <inkml:brush xml:id="br0">
      <inkml:brushProperty name="width" value="0.05292" units="cm"/>
      <inkml:brushProperty name="height" value="0.05292" units="cm"/>
      <inkml:brushProperty name="color" value="#FFFF00"/>
    </inkml:brush>
  </inkml:definitions>
  <inkml:trace contextRef="#ctx0" brushRef="#br0">1920 5247 247 0,'4'-1'213'0,"1"-3"18"15,0-1-72-15,0-2-43 16,-1-1-55-16,-2-4-15 16,0 3 1-16,0 0 1 15,-2-2 4-15,0 3-2 16,-1 1-16-16,-2-2-6 15,-3 1-8-15,-3-2-3 16,-4 0-2-16,1 6-2 0,-7 0-6 16,-2 0-2-16,-3 3-2 15,-6-2-2 1,-6 3 1-16,-2 4-1 0,-5 2 1 16,1 5-1-16,2 4 0 15,5 4-1-15,6 4 0 16,1 0 0-16,5 0 0 15,1 0 0-15,8 1-1 16,0 2 1-16,9 2 0 16,6 2 0-16,3-1 0 15,5-3-1-15,7-2 1 16,-1-5 1-16,14-8 3 16,4-4 1-16,8-9 4 15,4-3 3-15,10-7 12 16,1-3 5-16,-1-5 9 0,-2-4 0 15,-12-1-7-15,-4-1-7 16,-3-1-9-16,-4 0-4 16,-6-2-2-16,0-2 3 15,-13-5 5-15,-1-1 0 16,-10 1-2-16,-5 0-3 16,-7 7-9-16,-11 1-4 15,-10 7-22-15,-5 6-19 0,-6 11-71 16,0 4-41-16</inkml:trace>
  <inkml:trace contextRef="#ctx0" brushRef="#br0" timeOffset="463.17">1823 5289 623 0,'3'-2'320'0,"1"1"-133"15,0 3-61-15,3 2-34 16,-6 4-24-16,-1 2 9 0,7 4 9 15,3 3-3 1,1 4-14-16,3 0-10 0,0 2-23 16,-2-4-12-16,1-3-15 15,-1 2-3-15,-3-7-33 16,0-1-68-16</inkml:trace>
  <inkml:trace contextRef="#ctx0" brushRef="#br0" timeOffset="989.17">2379 5012 437 0,'0'0'275'15,"0"-2"-23"-15,-2 4-91 16,2 2-25-16,0 8-28 15,2 4-9-15,5 9-12 16,2 5-10-16,3 7-25 16,1 0-10-16,1 0-15 15,-4 0-5-15,-2-5-4 16,-2-1-2-16,-6 1-6 16,6-2-3-16,-2-5-4 15,2-3 0-15,4-12-74 16,2-2-75-16</inkml:trace>
  <inkml:trace contextRef="#ctx0" brushRef="#br0" timeOffset="13209.87">3163 5252 168 0,'0'2'118'0,"0"0"17"16,-6-2-15-16,7 1-38 15,-1-1-16-15,0 0-29 16,0 0-2-16,0 0 4 16,7 4-4-16,28 15-8 15,-27-14-3-15,3-2-4 16,1 0 3-16,-3-3 10 16,-1-4 5-16,-1-2 2 15,2-5-4-15,-4-1-9 0,-1 0-6 16,-3 0-7-16,-1 4-2 15,-6 5-4-15,-2-1-2 16,-6 6-5-16,-5 1-1 16,-4 4 0-16,3 4-1 15,-1 0-4-15,4 0-9 16,7-3-39-16,5-1-32 16,11 1-135-16</inkml:trace>
  <inkml:trace contextRef="#ctx0" brushRef="#br0" timeOffset="13652.07">3232 5574 160 0,'0'2'134'0,"-1"5"39"15,2 0-16-15,2-3-26 16,3 1-18-16,0-4-25 15,3-2-7-15,4-4-10 16,-4 0-5-16,3-4-15 0,-5-2-8 16,-7 2-9-16,4-1-1 15,-4 4-2-15,-1 0-2 16,1-1-6-16,-7 1-4 16,1 1-4-16,-6 2-2 15,-4 7-6-15,5 5-2 16,-5 3-5-16,2 3-4 0,5-1-48 15,0-4-49 1</inkml:trace>
  <inkml:trace contextRef="#ctx0" brushRef="#br0" timeOffset="24705.81">2669 6141 120 0,'-3'0'99'15,"-3"-2"2"-15,1-1 6 16,2 0-2-16,0-2-12 15,2 2-5-15,1 0-24 16,0 1-10-16,-1 2-18 16,1 0-9-16,0 0-11 15,0 0-6-15,0 0-6 16,0 0 1-16,2 14 7 16,4 24 4-16,-3-15 3 15,0 3 1-15,-1 2 9 16,0 2 4-16,-1-3 18 0,1-4 4 15,-2-2-9-15,0-3-7 16,0-3-21-16,0-3-6 16,0-5-7-16,0 0-2 15,1-4-1-15,1-1-1 16,1-2-27-16,2-3-53 16</inkml:trace>
  <inkml:trace contextRef="#ctx0" brushRef="#br0" timeOffset="25381.31">2691 6131 110 0,'0'-1'103'0,"1"-3"46"16,-1 0-4-16,1-1-18 15,-1-2-9-15,-1 0-30 16,1-2-15-16,3 2-17 0,1 0-4 15,5-2-5-15,1 1-2 16,3 1-14-16,2 0-6 16,3 3-14-16,-4 3-6 15,0 1-5-15,-3 2 0 16,-2 5 0-16,0 2 1 16,0 2 2-16,-2 1 1 15,-7 0 1-15,0 1 0 16,-7 0 1-16,0-1-1 0,-6-1-1 15,-1 0 1 1,-2-2-2-16,1-2-1 16,2 1-1-16,0-3 0 0,2 0-1 15,1-1 0-15,2-3 1 16,-1 1 1-16,3-1 0 16,2-5-1-16,3 4 0 15,0-3 0-15,1 3-3 16,0 2 0-16,0-2-1 15,0 0-1-15,0 0 5 16,0 0 2-16,1 2 8 16,9 12 3-16,20 18 4 15,-18-21 4-15,1 5 2 16,5-3 2-16,4 2 6 16,1 1 0-16,-1-7-5 15,-4-2-2-15,-4-2-12 0,-4-2-3 16,1-4-71-16,-2-4-160 15</inkml:trace>
  <inkml:trace contextRef="#ctx0" brushRef="#br0" timeOffset="26084.01">3002 6254 216 0,'2'1'165'0,"2"4"31"0,2-1-19 16,1-5-38-16,2 2-29 16,1 1-48-16,1-7-17 15,2 3-17-15,0-7 1 16,2 0 2-16,1 1-2 16,-1 1-8-16,2-1-5 15,-3-4-8-15,0 2-3 16,-8-3 0-16,-3 0-1 0,1 2 1 15,-6 0 1 1,0 5-1-16,1 2-2 0,-12 4-2 16,1 2-1-16,-4 3-1 15,-6 0 0-15,1 6 1 16,-1 0 0-16,0 3 0 16,3 5 0-16,2 0 1 15,5-1 3-15,5 4 9 16,4-7 5-16,8-1 9 15,2 2 3-15,7-6 1 16,3-2-3-16,1-6-8 16,0-3-5-16,1-2-12 15,-1-1-6-15,-1-3-43 16,-1-2-24-16,-1-2-82 16,-4-3-50-16</inkml:trace>
  <inkml:trace contextRef="#ctx0" brushRef="#br0" timeOffset="26969.93">3411 6181 155 0,'0'-3'132'0,"0"2"35"15,0-1-6-15,0-1-30 16,-3 3-26-16,2 0-37 15,0 0-17-15,1 0-27 16,-3 0-5-16,-8 5-11 16,-22 12-1-16,19-7 1 15,0 4 2-15,-1 0 3 16,-1 3 3-16,7 1-2 16,2 2-3-16,5-6-5 15,2-2-4-15,5-3 6 16,1-5 9-16,9-3 16 0,3-3 5 15,0-8-2-15,-1-3-7 16,-5-3-7-16,-3-1 4 16,-5 2 10-16,-2-2 3 15,-3 0-2-15,-1 5-3 16,-1 4-12-16,-1 8-5 16,-3 9-7-16,0 3-6 15,-1 8-4-15,3-1 0 0,4 3-2 16,4-3 0-16,9-1 1 15,3-1 1-15,11-6 7 16,2-3 2-16,7-6 2 16,3-2-1-16,0-4-5 15,-3-2-1-15,-7-7-1 16,-4-2-2-16,-8-4 0 16,-2-3 0-16,-3-4-1 15,-1 0-1-15,-3-5 0 16,-1 0 1-16,-3 2 0 15,-1 1 1-15,-1 5 1 16,0 3-1-16,-1 5 3 16,-1-1 0-16,-1 3 5 15,-1 2 3-15,1 3 20 16,-3 1 6-16,-1 6 0 16,-1 1-2-16,-3 7-19 0,2 5-5 15,-1 9-2 1,3 2 2-16,6 7 2 0,1 3 2 15,7 1 0 1,-1-2-2-16,1-10-5 0,1-5-1 16,0-7-4-16,0-1-1 15,0-1-3-15,-3-4-10 16,2-3-55-16,-1-2-36 0,2-6-114 16,4 0-93-1</inkml:trace>
  <inkml:trace contextRef="#ctx0" brushRef="#br0" timeOffset="27600.7">4102 6106 260 0,'-1'0'169'0,"0"0"-20"0,0 1-23 15,1 1-39-15,0 6-26 16,2 3-16-16,2 6-7 16,-1 6-16-16,0 0-5 15,0 0-7-15,-1-3 3 16,-1-4 8-16,1-3 1 16,-2-6 3-16,-2-1-2 15,0-4 4-15,0-2 6 16,0-2 4-16,1-2-2 0,1-9-9 15,2 3-7-15,3-7-8 16,1-2-1-16,4-4-5 16,0-7 0-16,1 3-4 15,2 2 0-15,0 7 2 16,0 3 2-16,2 3 7 16,-2 2 3-16,-1 6 1 15,-1 0 0-15,0 6-3 16,-4 4-2-16,-2 8 1 15,-2 7 0-15,-2 9-1 16,3 6-1-16,0-1-2 16,0-3-1-16,-1-7-1 15,-2-7 0-15,5-7-4 16,0-4 1-16,2-6-29 0,0-2-33 16,3-9-121-1,-1-2-123-15</inkml:trace>
  <inkml:trace contextRef="#ctx0" brushRef="#br0" timeOffset="27963.92">4474 6060 396 0,'-4'4'250'0,"0"4"-33"0,-3 7-54 16,-1 4-30-16,2 6-25 15,2 1-12-15,4 1-30 16,4-4-17-16,3-3-25 15,4-5-4-15,-1-8 9 16,2-2 6-16,1-7 9 16,-4-4-1-16,5-2-5 15,-2-3-4-15,-1-8-4 16,-1-1-2-16,-2-8-9 16,1-1-4-16,-1 8-7 15,1 0-4-15,-4 11-4 16,-4 4-3-16,1 9-1 15,-3 7-1-15,3 9 1 16,1 4 2-16,0 6 1 16,4-2 1-16,0-2-1 15,6-3-2-15,0-10-12 16,2-2-17-16,-1-10-71 0,-1-4-59 16,-1-8-184-16</inkml:trace>
  <inkml:trace contextRef="#ctx0" brushRef="#br0" timeOffset="28368.96">4810 5966 220 0,'3'-11'193'15,"3"-5"60"-15,-1 4-2 16,-2 2-45-16,-2 13-24 16,-3 5-43-16,0 4-28 15,-3 10-31-15,0-2-19 16,-1 7-32-16,0 2-10 0,2 1-12 15,2 1-3-15,-1-4-1 16,3-3-1-16,1-9-19 16,1-8-21-16,5-8-56 15,0-7-32-15,4-10-53 16,1-2-13-16,2-6 27 16,0 2 28-16,-1-1 74 15,0 1 33-15,-4-1 30 16,-2-1 6-16,0 3 46 15,-1 2 33-15,-2 5 59 16,0 12 10-16,-4 4 0 16,0 9-14-16,-2 9-31 15,0 3-3-15,2 9-30 16,1-3-11-16,7 4-20 16,-2 2-9-16,5-6-15 15,-5 0-8-15,4-7-5 0,-3-6-43 16,-1-8-168-16</inkml:trace>
  <inkml:trace contextRef="#ctx0" brushRef="#br0" timeOffset="29707.85">5692 5973 363 0,'-4'2'179'16,"-6"4"-61"-16,-3 2 14 16,0 5-13-16,1 2-3 15,0 5-4-15,4 4-8 0,4 5-14 16,0 3-10-16,0 2-18 16,0 0-17-16,-1-9-19 15,1-1-7-15,0-6-9 16,1-4-1-16,0 2-3 15,-2-7 0-15,3-4-6 16,1-1-20-16,3-7-46 16,1-1-30-16,6-7-59 15,3-3-15-15,7-7-57 16,3-4-76-16</inkml:trace>
  <inkml:trace contextRef="#ctx0" brushRef="#br0" timeOffset="30015.94">5916 5856 210 0,'-1'-4'170'15,"-2"0"35"-15,2 3-11 16,1-5-40-16,1 6-30 16,5-4-37-16,3-5-12 15,9 4-2-15,8-5 2 0,12-1-7 16,2 2-10-16,1 0-27 16,-2 0-12-16,-8 3-12 15,-1 1-3-15,-8 1-2 16,-6 3-4-16,-8 1-89 15,-5 0-85-15</inkml:trace>
  <inkml:trace contextRef="#ctx0" brushRef="#br0" timeOffset="30327.76">5885 5860 438 0,'-1'-2'242'0,"0"1"-73"16,-1 0-20-16,3-1-39 15,0 7-19-15,-1-5-5 16,0 0-1-16,3 11-13 0,6 30-10 16,-5-15-8-16,0-2-5 15,0 1-14-15,0-3-9 16,0-1-13-16,-4-1-2 15,1-3-3-15,0-4 0 16,-3-3-21-16,0-5-27 16,0-3-77-16,-3-2-49 15,3-6-119-15,0 0-86 0</inkml:trace>
  <inkml:trace contextRef="#ctx0" brushRef="#br0" timeOffset="30528.03">5897 5965 359 0,'4'-4'245'16,"1"-1"-6"-16,3-1-69 16,3-1-24-16,2 2-41 15,1-1-19-15,4 0-42 16,3 5-18-16,-2-2-20 16,3 1-4-16,-2 5-20 15,-2 2-25-15,-1-1-44 16,3 4-29-16,-1-2-88 15,2-1-64-15</inkml:trace>
  <inkml:trace contextRef="#ctx0" brushRef="#br0" timeOffset="31151.95">6226 5943 59 0,'-2'-4'54'16,"-1"2"44"-16,-1-1 18 16,-3 1 29-16,-1 4 11 15,-3 5-23-15,-4 0-22 16,0 5-52-16,-2 2-21 16,0-2-19-16,6 3-4 0,2-4-2 15,7 0-2-15,0-3-6 16,6-1 4-16,3-5 24 15,1-2 6-15,10-5 5 16,0-3-5-16,1-3-20 16,-1 0-2-16,-7-1 10 15,-3 1 4-15,-3 3-1 16,-1 0-6-16,-1 7-16 16,-2 1-5-16,-1 7-3 15,0 5 2-15,-1 2 0 16,1 3 0-16,3-2 0 15,3 0-1-15,4-2-1 16,0-4 1-16,3-5-1 16,1-3 1-16,1-5-2 15,2-4-6-15,0-3-11 0,1-2-6 16,0-2-2-16,-2-3 2 16,0-2 12-16,-2-2 5 15,0-6 6-15,-4-7 1 16,1 1 2-16,1-4 0 15,-10 8 10-15,10 8 10 16,-11 10 26-16,-2 8 6 16,0 10 7-16,-4 8-1 15,2 6-15-15,-1 6 1 0,4 2-5 16,0-1 1-16,1 3 0 16,5-5-7-16,1-3-11 15,-2-2-7-15,6-5-12 16,-2-2-8-16,-6-4-62 15,6-3-48-15,-4-6-118 16,1-1-89-16</inkml:trace>
  <inkml:trace contextRef="#ctx0" brushRef="#br0" timeOffset="31446.73">6748 5865 348 0,'0'0'214'0,"-8"0"-7"16,1 0-27-16,-4 1-53 0,-3-2-24 15,5 6-50-15,0-1-19 16,5 5-25-16,2 5-6 16,3-2-3-16,0 4-1 15,2 2 16-15,0-1 7 16,1 0 14-16,0-1 7 15,-4-3-9-15,0 0-4 16,-6-4-8-16,-3-1-6 16,-8-5-20-16,-1 0-17 0,1-3-66 15,2-2-45-15,10-4-215 16</inkml:trace>
  <inkml:trace contextRef="#ctx0" brushRef="#br0" timeOffset="31767.98">6813 5968 274 0,'0'4'231'0,"8"4"55"15,-5-4-36-15,10-2-71 16,2 0-30-16,3-3-56 16,4-2-22-16,-4-2-37 15,1-3-10-15,-1-2-10 16,-3-2 0-16,-1-1-2 15,-3-4-1-15,-7 0-3 16,-1 2-2-16,-6 7-3 16,-4 3-1-16,-7 10-3 0,-5 6-3 15,-5 8 1-15,-1 5 0 16,3-1 5-16,1 1 4 16,7-6 8-16,6 0 2 15,9-3 2-15,7-2-3 16,10-4-5-16,1-3-1 15,5-5-28-15,3-3-51 16</inkml:trace>
  <inkml:trace contextRef="#ctx0" brushRef="#br0" timeOffset="32367.05">7370 5860 347 0,'2'0'183'15,"3"-2"-74"-15,-1 4-15 16,-3 8-43-16,-1 4-3 16,-3 7 15-16,-2-1 5 15,-4 2 8-15,0-4-1 16,-3-5-7-16,1 0-3 15,2-6-14-15,3-3 1 16,2-4-7-16,2-2-7 0,2-5-15 16,1 1-11-16,2-6 0 15,3-2 4-15,2-2 7 16,0-6 2-16,4 0-7 16,0-2-5-1,3 3-9-15,0 4-3 0,1 6-1 16,-1 4 0-16,0 7 4 15,-2 2 2-15,-3 8 2 16,-1 3 0-16,-1 7-2 16,-4 1 1-16,2 0-2 15,0 0 0-15,-2-4-1 16,1 1-1-16,-4-6-1 16,-1-1-10-16,0-5-64 15,1-3-38-15,6-4-125 16,2-3-58-16</inkml:trace>
  <inkml:trace contextRef="#ctx0" brushRef="#br0" timeOffset="33177.93">7667 5831 279 0,'1'-3'200'16,"3"-1"40"-16,-4 2-26 15,-2 5-55-15,-3 6-21 16,-1 7-56-16,-2 2-16 15,3 1-15-15,4 0-5 16,3-2 2-16,7-1 3 16,3-3-7-16,4-3-6 0,1-6-12 15,0-2-7-15,2-5-5 16,-3-3 0-16,0-6 3 16,2-3 4-1,-4-5 2-15,-1-3 0 0,-4-1-8 16,-3-1-3-16,-4 8-9 15,0 2-1-15,1 13-8 16,-5 5-2-16,3 11-1 16,-1 5-1-16,2 6 6 15,2 1 0-15,4-4 1 16,1-2 0-16,2-6-3 16,4-3-1-16,-1-6-6 15,3-4-6-15,-2-6-16 16,-2 0-6-16,4-5-7 15,-3-2 2-15,2-6 19 16,0-3 8-16,-3-6 14 0,1-4 5 16,-1-1 0-16,-2-1 1 15,-4 1 1-15,0 4 0 16,0 3 4-16,-1 4 5 16,-3 5 13-16,-1 4 13 15,-3 9 8-15,-3 3-3 16,-4 11-15-16,-2 6-13 15,-3 9-13-15,2 7-1 16,4 9 2-16,2 2-1 0,10-7 3 16,3-3 0-16,7-15 0 15,3-3 1-15,-1-5 0 16,0-7 1-16,-3-4-1 16,2-5-4-16,1-8-14 15,-2-1-9-15,6-10-17 16,-3-3-3-16,-2-7 7 15,0-3 8-15,-9 1 14 16,2 2 9-16,2 8 4 16,-8 1 2-16,-3 8 3 15,-1 5 8-15,-11 7 6 16,5 5 3-16,-3 10 11 16,-4 5-2-16,1 8 6 15,3 6-2-15,6 6-6 16,9 4-3-16,9 0-6 15,1-2-1-15,5-7-5 16,-3-9-3-16,-6-8-7 0,1-6-22 16,-6-5-95-16,1-2-295 15</inkml:trace>
  <inkml:trace contextRef="#ctx0" brushRef="#br0" timeOffset="34597.64">9099 6034 122 0,'-3'3'98'0,"0"4"17"16,1-1-22-16,4-1-28 15,2-2 5-15,4-5 15 16,4-1 4-16,-2-5-10 16,2 1-15-16,-1-2-28 15,-1-1-8-15,-2 2-10 16,-1-1-2-16,-5 1-5 15,-2 0-2-15,-5 1-2 16,-1 1-2-16,-1 1-1 16,-1 3-2-16,2 3-1 15,-1 3-1-15,1 5-2 16,1 0-2-16,1 0-36 16,1 0-46-16</inkml:trace>
  <inkml:trace contextRef="#ctx0" brushRef="#br0" timeOffset="34947.06">9145 5871 107 0,'0'0'84'0,"-3"3"9"16,2-2-21-16,1 2-4 16,1-1 9-16,-1-3 6 15,0 1 20-15,3-2 7 0,14-5-23 16,21-10-17-16,-24 8-36 16,-2 0-15-16,-4 3 3 15,-5 0 5-15,-8 0 4 16,-1 4-2-16,-9 1-13 15,1 1-5-15,-3 6-3 16,-1 2 4-16,1 4-2 16,3 2-1-16,6 2-8 15,4-3-7-15,8-3-33 16,5-2-45-16</inkml:trace>
  <inkml:trace contextRef="#ctx0" brushRef="#br0" timeOffset="35986.03">9919 5688 273 0,'-2'-2'180'16,"0"1"17"-16,0 1-57 16,0 2-21-16,1 4-20 15,0-6-23-15,-1 4-1 16,-2 17-2-16,-3 27-7 15,3-16-7-15,0 2 0 16,-1-1-9-16,2-1-5 16,2-5-15-16,-1-4-7 0,-1-6-14 15,-1-2-4-15,0-5-13 16,1-3-14 0,1-4-33-16,1-3-21 0,1-2-47 15,0-5-40-15,2-3-162 16</inkml:trace>
  <inkml:trace contextRef="#ctx0" brushRef="#br0" timeOffset="36554.93">9920 5743 294 0,'-2'-5'160'0,"-2"-6"-31"0,0 1-25 15,0-1-19 1,0 0-4-16,4 3-13 0,0 1-3 16,4 0-21-16,3 2-11 15,8-2-11-15,2 1-2 16,7 2-6-16,-2 1-3 15,-3 1-8-15,3 2-1 16,-5 3-1-16,-3 1 0 0,-3 4 0 16,-7 0 1-16,-3 5-1 15,-1-1 1-15,-6 4 0 16,-1 1 0-16,-6 0-1 16,-5 0 0-16,-4-3-1 15,2 1 0-15,-2-4-1 16,7-4-2-16,3-4-2 15,2-1-1-15,4-5 0 16,1-1 1-16,4 1 3 16,1-6 1-16,3 4-1 15,3 0 1-15,0-1 0 16,1 5 2-16,1 5 6 16,2 4 3-16,6 9 12 15,0 1 4-15,-1-1 12 16,2-1 7-16,1-5 19 0,3 0 1 15,5-2-14-15,-3 0-8 16,-3 0-29-16,-3-1-9 16,-5 5-60-16,0-2-52 15,-5 2-200-15</inkml:trace>
  <inkml:trace contextRef="#ctx0" brushRef="#br0" timeOffset="39810.08">10338 5881 271 0,'-1'0'153'0,"-2"-1"-23"16,5 1-14-16,-5-3-35 16,3 5-15-16,0-2-26 15,-1 0-12-15,0 0-14 0,1 0-5 16,0 0 0-16,0 0 1 15,0 0 14-15,2 1 5 16,11 3 3-16,24 1-4 16,-27-15-12-16,-1 2-5 15,-2-3-7-15,0 0 1 16,0-1-1-16,-3 2 1 16,-6-2 0-16,1 2 0 15,-6-1-2-15,4-1 0 0,0 3-2 16,-4-5 1-16,4 6-1 15,-5-1 0-15,-1 7 4 16,2 2 1-16,-8 3 5 16,2 7 2-16,-3 4 1 15,-1 7 3-15,3 4 3 16,-2 0 6-16,4 2 9 16,-1-5 5-16,7 1 3 15,1-3-3-15,8-5-13 16,3-2-6-16,8-6-7 15,2-3-3-15,10-4-1 16,1-4-2-16,-5-1-8 16,0-2-12-16,-6 2-50 15,-2 3-41-15,0 1-169 16</inkml:trace>
  <inkml:trace contextRef="#ctx0" brushRef="#br0" timeOffset="40314.78">10585 5842 239 0,'3'-6'113'16,"1"-3"-30"-16,0 3-1 0,-1-2 16 15,-2 2 7-15,0 0-5 16,-1-1-11-16,-1 3-24 15,0 3-9-15,-2 4-14 16,-1 1-8-16,-2 11-13 16,-1 2-5-16,-1 6-6 15,3-1-1-15,-1 0-4 16,1 0-1-16,3-6-2 16,1-2 1-16,4-7-1 15,1-4 4-15,5-4 15 16,3-3 6-16,0-5 5 15,2-3-1-15,1-4-10 16,-3 0-4-16,-3-1 8 16,-2-3 5-16,-2-1 10 15,-1 3 4-15,-2 5-7 16,-1 2-8-16,0 12-8 16,-1 3-3-16,0 8-2 15,0 9 0-15,-2 2-4 0,1 1-4 16,3-2-4-16,3-3-2 15,5-6-1-15,2-3 0 16,-2-6-1-16,3-4-6 16,1-5-53-16,2 0-45 15,0-8-110-15,3 2-63 16</inkml:trace>
  <inkml:trace contextRef="#ctx0" brushRef="#br0" timeOffset="40614.1">10952 5733 191 0,'0'-4'168'15,"1"-1"16"-15,-2 3-40 16,-3 0-12-16,-3 5-39 16,-4 3-13-16,-4 2-19 15,-1 5-10-15,0 1-20 16,4 1-9-16,8 2-15 15,2-3-4-15,7 2-3 16,1 0-1-16,6 0 1 16,0 0 0-16,0-2 7 15,-2-1 4-15,-8 0 11 16,-3 0 5-16,-11 0-2 0,-4-2-5 16,-5-1-15-16,0-3-14 15,4-5-78-15,5-5-84 16</inkml:trace>
  <inkml:trace contextRef="#ctx0" brushRef="#br0" timeOffset="41263.98">11021 5895 228 0,'-4'7'148'0,"-3"6"-6"15,4 1-18-15,6-9-35 16,3 1-16-16,6-6-15 16,5-2-1-16,8-2 1 15,0-2 2-15,2-4 5 16,-4-2-5-16,-6-3-12 16,-3-1-9-16,-7 1-16 15,1 2-4-15,-4-2-8 16,-2-2-2-16,-2 5-4 15,-2 2-1-15,-1 3-3 16,-4 5-1-16,-2 2 0 16,1 4-1-16,-3 3 0 15,3 0 1-15,4-4-3 16,3-1 0-16,6-2 0 16,5-5 1-16,3-2 2 0,1-5 0 15,3 1 1-15,-1 4 0 16,2 4 1-16,-3 3 0 15,-2 9 8-15,-2 2 5 16,-4 17 4-16,0 1 1 16,-5 3-7-16,-2 1-6 15,-6-8-3-15,-1-4-2 16,-1-5 2-16,1-4 1 0,3-7 4 16,1-4-2-16,7-7-3 15,2-3-1-15,5-10-3 16,2-3 0-16,2-3 5 15,2-2 8-15,2 1 17 16,-1-1 4-16,-1 5 5 16,-1 6-8-16,-3 12-6 15,-7 9 1-15,-2 13-4 16,-4 3 0-16,-5 3-9 16,5 1-6-16,-5-5-4 15,5-2-1-15,0-1-3 16,0-6-6-16,2-3-28 15,-2-2-37-15,4-3-188 16</inkml:trace>
  <inkml:trace contextRef="#ctx0" brushRef="#br0" timeOffset="41536.92">11650 5753 245 0,'2'-3'211'0,"0"-1"57"0,-1 0-25 15,-3 3-63-15,-2 1-36 16,3 0-56-16,0 0-14 16,-10 4-27-16,-23 18-11 15,24-8-20-15,4 4-9 16,7-3-7-16,5 2-1 0,9 1 1 16,1-2 3-1,4 2 8-15,-1 0 2 0,-5-6 1 16,-5-1 0-1,-11 0-6-15,-6 0-11 0,-8 0-47 16,0-4-46-16,3-5-195 16</inkml:trace>
  <inkml:trace contextRef="#ctx0" brushRef="#br0" timeOffset="42396.91">12268 5830 215 0,'-9'9'177'0,"-3"6"-4"15,3-1-29-15,6 1-25 16,8-7-17-16,4-5 9 0,6-7 27 16,4-4 6-1,1-7-31-15,1-2-28 0,0-2-46 16,-4-4-15-16,-5 4-11 15,-2 0 0-15,-10 0-2 16,-5 4-4-16,-10 2-16 16,-3 7-9-16,-7 6-10 15,-3 6-7-15,-2 8-8 16,-1 4-4-16,10 5-8 16,5-3-10-16,14-1-41 15,9-4-6-15,14-10 10 16,8-5 17-16,9-13 61 15,2-3 14-15,6-8 4 16,2 0-2-16,1-1-9 16,-4-1-2-16,-3 3 4 0,-8 2 0 15,-9-1 9-15,-2-2 6 16,-12-5 22-16,-3-2 20 16,-6 2 42-16,-2 1 20 15,-4 9 22-15,-2 6-7 16,-4 16-24-16,-1 9-17 15,-3 14-38-15,-3 4-10 16,-3 2-6-16,4 1 3 16,4-1 2-16,2 2 0 0,8 0-12 15,-2 1-6 1,-1-3-7-16,3-3-3 0,-5-7-19 16,-2-3-25-16,-5-10-84 15,0-2-55-15,-3-10-71 16,2-4-14-16,5-6 32 15,-1-4 53-15,3-6 104 16,-1-4 75-16,-1 6 147 16,0 2 51-16,2 13 57 15,1 3-14-15,6 4-64 16,3 3-25-16,10-2-36 16,4-2-14-16,19-2-27 15,2-5-20-15,13-4-37 16,2-2-16-16,-3 0-31 15,1 0-25-15,-7 0-78 16,-1 2-63-16</inkml:trace>
  <inkml:trace contextRef="#ctx0" brushRef="#br0" timeOffset="43962.7">13237 5732 231 0,'-2'6'139'0,"0"11"-34"15,-2 3 17-15,2 4-23 16,2-1 0-16,-4-4 12 16,4-3-8-16,0-9-11 15,-2-1 8-15,0-8-19 16,1-6-9-16,2-7-16 15,3-6-26-15,4-4-5 16,-2-1 1-16,3 1-3 16,1 0-1-16,3 5-3 15,2 3 3-15,2 7 8 0,1 2 5 16,-4 4 8-16,4 2-8 16,-6 3-11-16,-4 2-8 15,0 3-6-15,-7-1 0 16,-1 8 2-16,0 1 0 15,-2 6-5-15,-2 2-1 16,1-2-4-16,-1 1-5 16,2-4-33-16,2-1-26 0,2-4-58 15,3-5-22-15,2-5-36 16,2-5 2-16,5-6 29 16,3-1 15-16,1-6 49 15,-3-2 14-15,-1 0 17 16,-3 1 10-16,-4 5 19 15,-3 5 10-15,-4 8 37 16,-4 6 20-16,-2 9 32 16,0 4 14-16,0 1 2 15,5 2-7-15,3-9 0 16,4-5 10-16,11-5 24 16,5-11 10-16,6-8-4 15,5-1-15-15,-3-9-38 16,-11 1-10-16,-7 1-9 15,-10 0-5-15,-7 7-8 16,-3 4-10-16,-12 5-20 0,0 6-5 16,-9 1-5-1,2 1-2-15,5 6-5 0,1-1-10 16,11 0-46-16,4 0-42 16,9-5-179-16</inkml:trace>
  <inkml:trace contextRef="#ctx0" brushRef="#br0" timeOffset="44190.99">13778 5475 643 0,'0'6'368'16,"0"10"-109"-16,-3 2-66 15,-3 9-38-15,0 6-82 16,0-4-20-16,2 0-34 15,1-7-8-15,0-4-9 16,0 0-9-16,-2-1-42 16,-3 0-52-16,-3-2-150 15,-2-5-110-15</inkml:trace>
  <inkml:trace contextRef="#ctx0" brushRef="#br0" timeOffset="44371.38">13566 5660 545 0,'-2'0'334'16,"-2"0"-50"-16,11 2-86 0,8-2-30 16,10-3-50-16,5-2-21 15,6-2-50-15,1-1-19 16,-1 1-27-16,-1-1-14 16,-1 2-48-16,2 2-28 15,3-2-73-15,2 2-37 16,3-1-109-16</inkml:trace>
  <inkml:trace contextRef="#ctx0" brushRef="#br0" timeOffset="44856.83">14476 5411 361 0,'-2'-9'269'16,"-2"-6"-9"-16,2 9-36 16,0 7-39-16,1 14-71 15,-2 8-33-15,-2 12-39 16,-4 3-6-16,2 8-10 15,0-4 0-15,1-5-6 16,4-6-4-16,0-8-6 16,-2-1-4-16,4-8-6 0,-1-1-4 15,1-9 0-15,3-5-2 16,2-9 0-16,1-2 2 16,5-5 0-16,3-3 2 15,2-1 2-15,1-2 0 16,3-2 0-16,1 2 0 15,-1 11 0-15,0 5 1 16,-3 11 6-16,-4 9 1 16,-2 3 5-16,-4 2-3 15,-6 0-1-15,-1-2-3 0,-3-1-6 16,-2-5-3-16,3-2-28 16,0-1-34-16,7-4-116 15,3-2-92-15</inkml:trace>
  <inkml:trace contextRef="#ctx0" brushRef="#br0" timeOffset="45252.97">14880 5550 344 0,'-6'0'204'0,"-8"7"-25"16,-4 2-32-16,0 6-58 0,0 5-27 15,4 0-28 1,-2 0-3-16,5-3-2 0,2-4-1 16,9-5-6-16,4-3 1 15,5-4 7-15,5-3 1 16,-2-4 0-16,3-2-3 15,1-3-1-15,0-2 6 16,-2-1 14-16,0-2 6 16,-3 4-6-16,-1 0-8 0,-1 8-18 15,-1 7-11 1,0 7-4-16,-1 5-2 0,-1 5-2 16,-1-2 0-16,0-3-9 15,4 0-24-15,3-4-90 16,3-2-86-16</inkml:trace>
  <inkml:trace contextRef="#ctx0" brushRef="#br0" timeOffset="45667.2">15087 5608 347 0,'0'-5'238'0,"1"-4"-3"16,0 7-36-16,-2 9-48 15,1 5-27-15,-3 4-32 16,1 5-20-16,-3-6-39 15,4 1-9-15,8-3 3 16,-1-5 3-16,7-2 28 16,-2-5 9-16,-2-8 1 0,4-2-5 15,2-5-32-15,2-1-12 16,0-1-12-16,0-3-3 16,-2 0-5-16,1-2-10 15,1 3-30-15,-2 2-14 16,1 9-28-16,-2 1 1 15,-4 1 5-15,0 5 2 16,-6 0 10-16,1 6 4 0,-1 4 21 16,-3 1 13-16,3 3 21 15,-4-1 11-15,0 3 34 16,-2 1 21-16,-2-1 19 16,1 1-1-16,-2-2-30 15,1-1-19-15,-1-3-20 16,1-2-5-16,1-3-17 15,3-4-28-15,6-9-61 16,5-2-65-16,12-6-124 16,5-3-57-16</inkml:trace>
  <inkml:trace contextRef="#ctx0" brushRef="#br0" timeOffset="45782.09">15544 5434 441 0,'0'-4'266'0,"-1"-2"-23"16,-2 5-26-16,-4 7-77 15,-1 2-45-15,0 4-72 16,2-1-52-16,1-4-182 16</inkml:trace>
  <inkml:trace contextRef="#ctx0" brushRef="#br0" timeOffset="46056.85">15512 5681 402 0,'-2'0'308'0,"2"0"-14"0,6-4-77 16,2-3-28-16,8-5-85 15,2-6-22-15,1-4-23 16,3 0-7-16,-1 2-19 16,0 3-8-16,-3 8-14 15,-2 4-7-15,-4 9-4 16,-2 4 0-16,-1 3-1 15,-2 2-5-15,2 0-28 16,1 0-20-16,6-3-59 16,-2-2-53-1,2-4-122-15,-4-2-50 0</inkml:trace>
  <inkml:trace contextRef="#ctx0" brushRef="#br0" timeOffset="46505.77">15952 5555 163 0,'0'-5'161'16,"1"-1"55"-16,-2-1-9 15,-4 4-63-15,-3 3-36 16,-3 6-59-16,-2 3-23 16,-1 6-19-16,1 2-4 15,6-4-3-15,3 1-2 16,4-5 1-16,5-4 1 15,5-5 3-15,3 0 3 0,3-8 18 16,0 2 14-16,-2-5 30 16,0 1 13-16,-4 4-9 15,0 1-14 1,-3 8-23-16,-4 5-11 0,0 7-6 16,-1 5 1-16,2 7-4 15,2 2 2-15,2 9 16 16,2 5 12-16,-1 2 18 15,-2 1 6-15,-11-8 17 16,-5-4-3-16,-13-10-3 16,-7-5-9-16,-5-9-22 15,-2-5-8-15,5-10-14 16,4-9-4-16,15-16-20 16,8-10-21-16,15-21-57 15,13-1-30-15,15 3-76 16,11 9-44-16,19 14-87 15,5 7-72-15</inkml:trace>
  <inkml:trace contextRef="#ctx0" brushRef="#br0" timeOffset="46940.78">16849 5585 333 0,'-3'-12'220'0,"-5"-13"-23"0,3 8-36 16,-4 2-36-16,-4 12-42 15,0 10-13-15,-7 10-37 16,-2 4-7-16,3 2-5 15,0-1 0-15,8-6-6 16,4-2-4-16,6-5-8 16,2-3 0-16,7-6 1 15,1-2 1-15,6-4 3 16,2-2 0-16,3-2 16 16,3-1 11-16,-3-1 9 15,-5 4 1-15,-4 4-11 16,-4 5-9-16,0 7-8 15,2 2-1-15,0 3-6 16,-2-1-4-16,2-3-8 0,5-4-5 16,2-2-45-16,5-3-30 15,1-3-97-15,-1 0-94 16</inkml:trace>
  <inkml:trace contextRef="#ctx0" brushRef="#br0" timeOffset="47285.88">17324 5518 337 0,'3'-6'214'0,"3"-3"7"16,2-1-7-16,-4-3-36 15,-1 4-15-15,-1-1-40 16,0 10-23-16,-1 9-27 15,2 5-15-15,2 12-25 16,1 1-5-16,3-2-18 16,2 0-5-16,2-4-2 15,1-7 1-15,2-1 9 16,-3-7 11-16,1-6 15 16,0-5 1-16,0-8-4 15,2-2-12-15,0-6-14 16,1 1-4-16,-3-4-6 15,3-1-3-15,-5 4-30 16,-3 3-27-16,1 13-65 0,-9 5-43 16</inkml:trace>
  <inkml:trace contextRef="#ctx0" brushRef="#br0" timeOffset="47872.27">17766 5490 250 0,'-2'-1'206'0,"-2"0"1"0,-8 12-70 16,-4 5-57-16,-2 8-56 15,-1 0-2-15,3-3 1 16,5-2 2-16,6-5 0 15,4-5-2-15,7-4-5 16,3-3 9-16,6-5 12 16,4-3 6-16,2-6 14 15,-2-1 2-15,-1-2 7 16,0 2-5-16,-4 7-26 16,-2 0-14-16,-1 10-21 15,-5 1-2-15,-1 2 1 16,2 3 0-16,1-5-2 0,5 2-3 15,3-5-7-15,2-2-1 16,1-6 1-16,3-4 1 16,-2-3-9-16,0-4-7 15,-3-2-10-15,-6-2 0 16,-1-8 17-16,-3 1 9 16,-4-7 20-16,1-3 15 15,-3 9 24-15,-2 2 15 16,-3 11 30-16,-2 8-2 0,-6 8-12 15,-3 6-15-15,-2 13-38 16,1 9-13-16,-1 11-11 16,8 5-3-16,8-1 0 15,1-4-2-15,10-5-2 16,2-6-2-16,5-6-27 16,3-2-21-16,-1-10-84 15,2-5-74-15,-4-5-118 16,0-4-35-16</inkml:trace>
  <inkml:trace contextRef="#ctx0" brushRef="#br0" timeOffset="48530.85">18116 5533 293 0,'4'-9'220'0,"3"-13"27"15,-3 9-43-15,0 13-77 16,-3 5-27-16,-1 12-47 16,0 1-8-16,1 2-10 15,5-1-2-15,5 0 10 16,1-3 5-16,4-6-4 15,2-3-6-15,1-7-16 0,2 0-4 16,-4-7 9 0,-2-2 4-16,-3-7 3 0,0-1 3 15,2-4-11 1,-3-3-1-16,-1 3-4 0,-1-2-3 16,-7 10-4-16,5 6-4 15,-5 10-1-15,-2 10-1 16,-1 4-3-16,-2 5-1 15,-2 0-4-15,7-3-1 0,6-2-3 16,4-2 1-16,6-5-2 16,0-2-6-16,1-8-23 15,0-6-14-15,2-6-11 16,0-2 2-16,2 0 24 16,0 0 14-16,1 1 13 15,-4-1 5-15,-8 2 1 16,-1 4 2-16,-11 3 0 15,-1 5 0-15,-9 3 0 16,0 6-2-16,0 1 0 16,-2-4 0-16,8 2 0 15,1-5 0-15,4-1 1 16,7 0 1-16,7-3 1 16,-1-6 0-16,12-2-2 15,-2-1 0-15,-3-3 0 0,3 0 1 16,-11-3 3-1,-2-1 2-15,-6-2 5 0,-1 4 1 16,-5 3 1-16,-6 5-1 16,-6 9-3-16,-7 4 0 15,-6 11-3-15,-3 4-2 16,0 8-2-16,4 3 5 16,6-2 15-16,8-3 4 15,11-8 2-15,6-1-4 16,10-9-14-16,8-1-3 0,11-4-3 15,2-5-15-15,4-7-44 16,-6-1-71-16</inkml:trace>
  <inkml:trace contextRef="#ctx0" brushRef="#br0" timeOffset="49729.82">19372 5514 202 0,'-2'-2'133'0,"-7"-4"6"0,-1-1-1 15,-1 1-22-15,4 3-11 16,4 0-21-16,3 2-9 16,-4-3 8-16,-2 0 9 15,1 1 10-15,2 0-8 16,2 6-27-16,4 2-15 16,5 2-18-16,2 3 1 15,10-9 4-15,1-1-3 16,4-7-6-16,2-8-7 15,0 0-12-15,-4 0-2 0,-3-6-3 16,-3 2 2-16,-8-4 1 16,1-2 0-16,-10 0 0 15,0 1-1-15,-8 4-2 16,-3 3-1-16,-10 6 5 16,-3 5 4-16,-8 6 1 15,1 7-1-15,-7 9-6 16,-3 5-4-16,6 15 1 15,-2 6 4-15,13 11 15 16,7 4 7-16,7-10 1 16,4-4-4-16,5-14-17 15,2-7-8-15,3-8-9 16,1-5-23-16,0-6-41 16,-2-3-46-16,-2-5-91 15,0-4-17-15,-1-1 1 16,0-4 28-16,-1 0 82 15,-1-3 34-15,-2 2 46 16,-1 4 32-16,-1 4 50 0,-1 6 28 16,2 4 34-16,1 1-1 15,3 2-13-15,3-1-8 16,8-3-4-16,4-2 3 16,10-3-3-16,8 0-15 0,7-3-32 15,2-1-14 1,-6-1-19-16,-5-1-1 0,-7 4-3 15,-5 5-1-15,-8 3-6 16,-4 4-2-16,-8 6-5 16,-1 1 0-16,-4 4 4 15,3-2 2-15,4-2 6 16,0-3 0-16,9-3 3 16,1-4 3-16,6-3 10 15,1-1 1-15,1-4 3 16,0-3-2-16,-2-3 7 15,-1-1 6-15,-4-2 3 16,-3-2 0-16,-7-2-12 16,-1 0-9-16,-6 2-9 15,-3 6-4-15,-4 9-5 16,-2 0-1-16,-2 9 0 16,2 0 0-16,5-2 2 15,4-3-4-15,8-4 3 16,3-2 0-16,8-7 2 0,3 1 4 15,5-3 0-15,1-1 0 16,1 6 0-16,1-1-1 16,0 6-1-16,-6 1 0 15,2 8 0-15,-9 1 0 16,-9 5 0-16,3 4 1 16,-5-4 0-16,-1 0 1 15,-1-2 5-15,0-1 9 0,-6-2 15 16,1-1 9-16,1-4 11 15,1-3-3-15,3-1-7 16,6-3-5-16,7-6-13 16,1-3-5-16,8-10-12 15,-2-2-11-15,2-3-49 16,0-1-22-16,2 5-66 16,2 3-43-16,0 6-103 15,4 4-100-15</inkml:trace>
  <inkml:trace contextRef="#ctx0" brushRef="#br0" timeOffset="50200.5">20411 5449 262 0,'1'-1'209'16,"-2"-4"31"-16,-6 5-28 16,-3 5-89-16,-9 2-31 15,-5 8-47-15,-1 4-7 16,0 7-12-16,5-1-6 0,9-4-8 15,5-1-5-15,10-9-3 16,3-4 2-16,10-6 7 16,6-2 4-16,4-8 12 15,3-1 9 1,-4-5 9-16,-6-1 6 0,-5-3-4 16,-4-2-7-16,-6 5-9 15,0 3-11-15,-2 13-2 16,-4 7 0-16,-1 8-7 15,3 3 0-15,-3 0-7 16,2-2-5-16,8 1-1 16,-3-5-4-16,5-1-11 15,2-3-9-15,-2-6-53 16,1-1-83-16</inkml:trace>
  <inkml:trace contextRef="#ctx0" brushRef="#br0" timeOffset="51009.92">20939 5361 224 0,'-2'0'154'0,"-1"0"16"16,0 1-6-16,-1 1-18 15,2 0-19-15,1-2-32 16,0 0-14-16,-3 18-19 15,-6 26-6-15,6-20-7 16,1 3 1-16,2-2-9 16,1-3-5-16,0-4-12 15,1-4-9-15,-1-9-5 16,0-1 3-16,1-3 9 16,-2-6 0-16,1-1 0 15,0-3-4-15,2-7 3 16,3 0 8-16,2-10 11 0,2-3-2 15,3-2-12-15,1 0-9 16,-1 6-15-16,1 5-4 16,-1 8-7-16,-1 5-4 15,3 6-2-15,-4 1-4 16,2 3-17-16,-1 2-6 16,1 0-13-16,1 0 1 15,-4 0 18-15,-2-1 7 0,-3 1 16 16,-4 3 5-16,1-1 6 15,0 2 1-15,2 0 1 16,2-2 1-16,5-2 2 16,1-1 1-16,1-4 8 15,0-3 1-15,-1-3 0 16,-1-3 0-16,-4-2-7 16,4 1-1-16,-5-1-3 15,2 2 1-15,2 2 0 16,-8 0 0-16,-6 2-1 15,-3 5 1-15,-9 3-1 16,-5 5 0-16,3 7 0 16,-3 2-1-16,1 5-1 15,9 1 0-15,3 1 5 16,4-4 1-16,12-6 5 16,2-5 3-16,10-7-2 15,4 2-1-15,0-4-6 0,2 0-5 16,-4-6-27-16,3-2-41 15,-7-3-175-15</inkml:trace>
  <inkml:trace contextRef="#ctx0" brushRef="#br0" timeOffset="51830">21459 5328 317 0,'-2'2'220'16,"0"1"-10"-16,-12 4-70 16,0 1-12-16,-7 4-41 15,1 3-9-15,4 3-26 16,2 1-13-16,10-1-20 15,3 0-6-15,6-3-7 16,5-4-1-16,6-3 0 16,1-2-1-16,4-5-22 15,-1-1-25-15,2-3-56 16,0-1-41-16,-2-1-38 16,-1-2 4-16,-1-2 46 15,-4-2 41-15,-3-1 59 0,-1 6 23 16,-10 3 26-16,-2 3 13 15,-7 8 17-15,-1 3 3 16,3 7-12-16,-1-1-11 16,10-2-10-16,3-3 16 15,6-10 61-15,6-1 21 16,0-2 18-16,2-5-6 0,-6-7-44 16,-4 0-15-16,-5-5-18 15,-4-1-13-15,-2 6-21 16,-4-2-6-16,-7 8-6 15,-2 1-3-15,-2 3-3 16,1 5-2-16,3-1-24 16,3 1-20-16,10 0-45 15,2-1-16-15,9-2 9 16,3-1 19-16,3-5 43 16,3 1 17-16,-1-1 13 15,-1 1 3-15,-3 1 1 16,-3-2 2-16,-3 4 0 15,-2 2 6-15,-1 3 19 16,-2 4 10-16,-2 7 11 16,0 2-2-16,-2 5-16 15,-1 0 2-15,1 0 17 16,1-3 11-16,1-3 15 0,0-5-7 16,1-5 0-16,-3-2-10 15,0-5-17-15,2-1-3 16,0-11-26-16,3-1-5 15,4-4-2-15,4-1-2 16,6 2-4-16,1-1-4 16,-2 4-22-16,1 3-18 15,-4 7-59-15,0 4-38 16,-4 4-118-16,-1 3-86 0</inkml:trace>
  <inkml:trace contextRef="#ctx0" brushRef="#br0" timeOffset="52267.81">21953 5434 278 0,'7'-1'199'15,"3"-5"13"-15,-4 0-70 16,-3 0-15-16,-7-3-2 16,-3 4-3-16,-8 3-32 15,-4 2-22-15,-1 11-41 16,-3 0-15-16,8 7-13 15,0 0-5-15,10-2-10 16,7 2-1-16,3-4 3 16,8 0 3-16,4-7 11 15,3-3 4-15,6-3 13 16,-1-2 8-16,-4-5 11 16,-2-1 6-16,-7-5 7 0,-3-2 1 15,-4-7 1-15,-1-3-1 16,-2-9 1-16,0-1 2 15,2 0-8-15,-2 2-6 16,-1 3-20-16,0 4-11 16,-1 3 3-16,-2 3 4 15,2 9 16-15,-3 2-3 16,1 14-7-16,-2 8-8 0,-4 8-15 16,1 7 1-16,-1 2-7 15,2 0-7-15,2 3-10 16,0-1-7-16,4-2-19 15,2-2-13-15,3-9-108 16</inkml:trace>
  <inkml:trace contextRef="#ctx0" brushRef="#br0" timeOffset="52483.03">22192 5374 615 0,'-2'9'289'0,"-5"13"-142"15,4 7 18-15,-3 3-40 16,3 4-17-16,0-1-25 16,-1-3-19-16,0-6-49 0,-3-3-32 15</inkml:trace>
  <inkml:trace contextRef="#ctx0" brushRef="#br0" timeOffset="53043.95">22593 5307 141 0,'3'-2'103'0,"6"-6"-10"0,-2 2-17 15,-7-4-36-15,0 0 14 16,-10-1 35-16,-2 0 17 16,-3 4 1-16,-3 2-7 15,-4 2-15-15,-1 5-15 16,1 1-27-16,0 4-14 16,7 8-23-16,4 2-4 0,3 7-2 15,3 6 0 1,1 4 0-16,4 2 6 0,1 2 21 15,2-3 4-15,-2-7 3 16,-1-4-8-16,0-9-27 16,-2-7-16-16</inkml:trace>
  <inkml:trace contextRef="#ctx0" brushRef="#br0" timeOffset="53247.78">22351 5471 372 0,'13'0'234'15,"15"1"-43"-15,8-3-17 16,3-2-63-16,6 4-51 16,-4 0-29-16,-9-5-38 0,-5-1-27 15,-6 1-137-15,-1-2-92 16</inkml:trace>
  <inkml:trace contextRef="#ctx0" brushRef="#br0" timeOffset="54078.99">22670 5472 200 0,'6'2'148'16,"6"-2"37"-16,4-4 19 15,3 1 5-15,2-5-14 16,1-2-48-16,0 2-32 0,-4-6-60 15,-4 3-19-15,-5-3-21 16,-5 0-3-16,-5 3-3 16,-2-1 0-16,-6 7 1 15,-5 3 3-15,-4 6-1 16,-1 5-3-16,-3 9-6 16,2 7-3-16,2 4-1 15,2 0 0-15,6-1-1 16,6-3 0-16,7-8-2 15,6-2 1-15,6-6-8 16,2-4-9-16,5-4-35 16,1-2-19-16,3-3-24 0,0 0-10 15,-2-2 2-15,-2-3 12 16,-3 1 24-16,0-6 16 16,-3-3 34-16,0 1 9 15,1-2 13-15,-7-2 18 16,3 3 40-16,-3-2 21 15,-5 4 31-15,5 6 5 16,-10 2-21-16,-7 5-20 16,-11 4-35-16,-2 8-19 15,-4 8-18-15,5 1-1 16,4 1-2-16,1-1 0 0,6-7-1 16,6 0 0-16,7-3 4 15,1-5 2-15,8-1 2 16,0-3-1-16,3-7-2 15,3 2-1-15,-7-7 15 16,0-3 13-16,-6 5 10 16,-3-1 1-16,-3 6-20 15,1 8-12-15,-3 6-11 16,-1 4-2-16,2 4 2 16,1-1-1-16,2-2-13 15,7-3-9-15,6-4-20 16,1-2-10-16,5-5-10 15,-2-2-17-15,-2-5-34 16,-3-6-24-16,0-2-21 16,-3-2 13-16,-3-4 53 0,0-1 36 15,0-3 74-15,0-2 42 16,-4-2 83-16,1 5 26 16,-4 3 19-16,0 4-3 15,-2 9-43-15,0 2-20 16,-3 7-39-16,-2 5-23 15,-2 6-35-15,0 2-5 16,3 5-10-16,2 4-4 16,3 5-1-16,3-1-1 15,0 1-1-15,1-6-11 16,-3-3-52-16,-2-6-58 16</inkml:trace>
  <inkml:trace contextRef="#ctx0" brushRef="#br0" timeOffset="55022.82">23038 5351 388 0,'0'2'236'16,"2"1"-31"-16,3-1-38 16,6 0-34-16,5-2-17 15,2 0-16-15,4 0-52 16,0 0-21-16,-2-2-21 15,-1 0-2-15,-2 1-4 16,-2-1 0-16,-1 2 0 16,-4 0-2-16,-4 2-4 15,-6 1-1-15,-6 8-2 0,-2 2 1 16,-3 8 3 0,2 3 1-16,5 1 1 15,3-2 1-15,5-3 2 0,3-3 1 16,7-1 13-16,3-2 11 15,4-8 16-15,1-2 11 16,0-6 6-16,-1-6-5 16,-2-2-5-16,-1-3-7 15,-3-8-10-15,-3-3-3 0,-3-2-8 16,-5 0-4-16,-4 6-5 16,-2 4-4-16,0 7-7 15,0 2-5-15,0 5-33 16,1 2-22-16,0 3-59 15,-2 0-30-15,6 1 1 16,-3-4 15-16,0 0 59 16,0 0 30-16,8 3 21 15,23 11-1-15,-22-8-26 16,-3 1-7-16,-3 5 6 16,0 4 6-16,-3 5 30 15,0 0 9-15,0-1 5 16,1-2 3-16,-1-6 36 15,1-1 20-15,0-5 30 16,1-3 20-16,-1-2 0 16,-1-4-5-16,2-2 5 15,0-4-2-15,1-4-2 16,6 0-6-16,1-9-26 0,3-1-19 16,3-1-30-16,-2 0-9 15,0 6-10-15,1 2-3 16,-1 6-3-16,1 3-4 15,-4 9-5-15,-2 3-10 16,-5 7-24-16,-4 3-14 16,-3 4-19-16,1-1 0 15,2 4 11-15,2-2 8 0,12-2 15 16,6-1 10-16,10-6 17 16,2-5 9-16,1-5 11 15,-2-1 3-15,-11-5 3 16,-3-4 0-16,-9-6 2 15,-2-3 1-15,-6-2 7 16,-1 2 3-16,-7 4 3 16,-3 7 0-16,-8 11-10 15,-3 9-5-15,-6 10-9 16,3 4-1-16,12 5 0 16,9 0-1-16,18-1 2 15,9-4 1-15,8-8 3 16,4-2 4-16,3-6 7 15,-3-2 2-15,1-8-28 16,-5-2-88-16</inkml:trace>
  <inkml:trace contextRef="#ctx0" brushRef="#br0" timeOffset="58006.85">2317 6467 507 0,'-7'0'258'0,"-4"-2"-104"0,-1 2-74 15,-3 0-15-15,-5 0-50 16,-4 1-5-16,-8 2 15 15,0 3 12-15,-2 2 12 16,4-2 0-16,13-2-23 16,7-5-18-16,20-7-15 15,10-2-3-15,15-7 2 16,4-2 3-16,2 3 3 16,0 3 0-16,-5 4 2 15,-4 2 1-15,-9 2 1 16,-7 5 0-16,-9 4-9 15,-6 2-62-15</inkml:trace>
  <inkml:trace contextRef="#ctx0" brushRef="#br0" timeOffset="58821.25">2372 7099 224 0,'1'-1'173'0,"0"-3"20"16,-1 4-33-16,0 0-15 16,0 0-26-16,0 0-16 0,0 0-28 15,-1 0-6-15,0 0-13 16,0-1-9-16,0 0-20 16,0 0-7-16,1 0-11 15,-1 1-2-15,0-1 0 16,-6-2-2-16,-11 1-1 15,-23 1 0-15,17 7-1 16,-6 1-1-16,1 1 0 16,-1 1 0-16,-3 0-1 15,3-2-1-15,4 0 0 16,4-3 0-16,12-2-3 16,8 1-2-16,9-3-1 15,5 0-1-15,8 0 3 16,5 0 2-16,-3 1 1 0,8-1 1 15,-9 0 0-15,-4 0 1 16,-2 0 0-16,-7 0 0 16,0-1-1-16,-3 0 1 15,0-5-23-15,0-1-50 16,0-1-162-16</inkml:trace>
  <inkml:trace contextRef="#ctx0" brushRef="#br0" timeOffset="65008.54">3101 6924 233 0,'0'-4'140'15,"-1"-4"-7"-15,1 2-2 16,-1-1-13-16,0 2-10 0,0 2-34 16,-1 0-19-16,0 0-33 15,-1 1-11-15,3 2-6 16,-1-1-2-16,-3 1-3 15,-8 1 0-15,-21 7 0 16,21-1 0-16,1 1-2 16,1 6 0-16,4 1-1 15,0 1 0-15,6 2-1 16,1-5 0-16,5-5-1 16,1 0 1-16,5-3 2 15,0 1 2-15,3 1 11 16,2-2 3-16,0 5 6 15,0-1 1-15,-3 5-5 16,-1 2-4-16,-4-1-2 16,-4-1-2-16,-5 1 5 15,-3-2 4-15,-6 0 6 16,-2 2 2-16,-3-1-6 16,0-1-3-16,-4-1-8 0,0-2-1 15,-4-5-2-15,1-1-3 16,4-7-23-16,1-4-40 15,8-7-185-15</inkml:trace>
  <inkml:trace contextRef="#ctx0" brushRef="#br0" timeOffset="65695.37">3298 7060 202 0,'1'-2'184'0,"1"-5"17"15,0 1-6-15,-1 0-18 16,0 2-46-16,-1 3-30 16,-2 4-53-16,1 4-17 15,-1 3-26-15,2 3-3 0,-4 1 0 16,0 2-1-16,2 1 0 15,2-1-1-15,0-4 0 16,3 1-1-16,5-2-1 16,-6-2 0-16,9-3-1 15,-1-4 1-15,3-3 2 16,4-5 0-16,0-4 1 16,0-1 1-16,-1-4 3 15,-1 1 3-15,-3 0 9 16,-1-4 4-16,-4 3 2 15,1 2-3-15,-7-1-8 16,0 1-3-16,-1 7-5 16,-1-1-1-16,0 7-31 15,1 0-45-15,0 0-96 16,1 2-57-16</inkml:trace>
  <inkml:trace contextRef="#ctx0" brushRef="#br0" timeOffset="65993.06">3591 7071 411 0,'3'4'197'0,"2"6"-87"15,-5 1-33 1,0 4-48-16,-2 1-13 0,-5-1 3 16,4-1 12-16,0-2 33 15,-1-3 18-15,3-4 31 16,-6-2 2-16,2-6-7 15,0-2-7-15,3-4-29 16,2-1-12-16,3-3-23 16,3-1-11-16,0-4-14 15,0-3-6-15,2 0-5 16,-3 0-1-16,4 6-4 16,4 5-6-16,-2 6-49 15,3 4-41-15,-6 6-147 16,1 4-155-16</inkml:trace>
  <inkml:trace contextRef="#ctx0" brushRef="#br0" timeOffset="67192.75">3784 7080 213 0,'0'-4'173'16,"0"-5"39"-16,-2 1-2 0,2 3-45 15,0-1-25-15,1 2-52 16,3 2-26-16,3 2-30 16,1 5-9-16,0 6-10 15,4 2-1-15,-1 6-3 16,-2-1-2-16,2 0-2 15,-4-2 0-15,-1-4-2 16,2-1 0-16,0-3 0 16,-1-3 1-16,3-2 12 15,-2-3 10-15,4-5 18 16,0-3 7-16,-1-3-7 16,0-2-8-16,-1-4-18 15,-1-1-8-15,-1-2-7 16,2-2-3-16,-1 1-9 15,4 4-15-15,0 2-38 16,-3 6-27-16,1 7-57 16,-2-1-35-16,-2 11-65 15,0 0-13-15,-3 6 30 0,-1 5 45 16,0 1 102-16,1 1 44 16,0-2 57-16,2-1 26 15,3-4 48-15,0 1 25 16,5-6 49-16,1 0 21 15,1-7 11-15,1-4-1 16,3-6-41-16,2-2-35 16,1-2-52-16,0-2-22 15,-8 0-29-15,-4-3-5 0,-2 0-5 16,-5 0-2-16,-3 8-3 31,0 5-1-31,1 0-1 0,-5-7-3 16,-7 13-5-16,0 7-3 0,-8 15-4 15,4 2 0-15,-5-1 3 16,2 2 2-16,5-5 4 16,4-1 2-16,10-3 0 15,5-5 1-15,9-9 1 16,8-3 1-16,7-7 2 16,1-5 0-16,0-4-12 15,-4-1-12-15,-1 1-34 16,-4 0-19-16,-4 1-40 15,-5 4-14-15,-5-4-19 16,-1 0 11-16,-3 3 47 16,0-1 27-16,-3 4 53 15,0 1 22-15,-1 1 40 0,-1 3 22 16,0 2 28-16,0-1-7 16,0 5-28-16,0-3-16 15,-1 0-25-15,0 5-3 16,-2 8-4-16,-4 21-1 15,5-19 2-15,2-3-2 16,2-2-6-16,4-3-2 16,2-6-4-16,2-1 1 0,5-4 7 15,1-2 4-15,5-3 11 16,-1-4 6-16,0-3 10 16,-4 0 4-16,-4-1-3 15,-4 3-2-15,-6 0-12 16,1 5-6-16,-2 6-14 15,0 3-5-15,-1 10-4 16,0 5-3-16,2 10 1 16,1 2-1-16,0 7-1 15,-3 0 1-15,0 7 1 16,-9 0 0-16,-9 2 4 16,0 1 6-16,-17-6 5 15,2-2 1-15,-4-7-1 16,0-5-4-16,6-13-1 15,6-7 0-15,6-16-7 16,2-8-5-16,15-18-20 16,5-8-16-16,19-9-31 15,8-1-22-15,8 5-80 0,4 4-49 16</inkml:trace>
  <inkml:trace contextRef="#ctx0" brushRef="#br0" timeOffset="67744.73">5121 7013 431 0,'-1'-4'290'0,"-2"-1"-26"16,-5-3-48-16,1 1-97 16,-4 7-41-16,-2 1-29 15,-3 5-14-15,-10 6-22 16,-3 1-7-16,-5 5-6 15,4 3-2-15,10-2-2 16,3 0-2-16,13-4-7 16,4-3-2-16,7-6 0 15,6-5 3-15,10-6 7 16,4-3 3-16,3-6 2 16,3-4 1-16,-7-3 14 0,-3-6 11 15,-4-5 24-15,-3-1 11 16,-4-7 11-16,-1 3-6 15,-2 3-10-15,-2 5-5 16,-2 14-10-16,-2 5-5 16,-1 13-12-16,-2 9-7 15,-3 14-13-15,0 8 0 16,-3 9-2-16,1 1 0 0,3-2-9 16,1-6-24-16,3-6-71 15,6-5-56-15,3-12-266 16</inkml:trace>
  <inkml:trace contextRef="#ctx0" brushRef="#br0" timeOffset="68242.75">5483 6966 527 0,'-2'0'309'0,"-2"3"-55"16,-7 0-69-16,-6 7-118 15,-3 4-23-15,-1 2-27 16,-1 2-8-16,6 1-6 16,5-5-1-16,4-5-7 0,7-2 0 15,6-7-1 1,6-2 1-16,6-2 5 16,3-2 0-16,1-3 0 0,-2 2 1 15,2 3 0 1,-5 2 1-16,0 3 0 0,-3 1 0 15,-4 1-1-15,3-1 0 16,-2 0-1-16,1-3 0 16,4-5-3-16,0-3-9 0,5-6-18 15,0-2-14-15,1-1-21 16,1-4 1-16,-5 0 16 16,0-2 15-16,-5-4 23 15,-4 1 10-15,-3-3 34 16,1 4 29-16,1 8 48 15,0 5 24-15,-5 11-14 16,-4 2-21-16,-9 11-35 16,2 8-21-16,-3 15-11 15,1 5-4-15,-1 6-8 16,0 3-4-16,2-9-7 16,4 0-3-16,6-10-6 15,-2-7-18-15,1-7-85 16,1-6-76-16</inkml:trace>
  <inkml:trace contextRef="#ctx0" brushRef="#br0" timeOffset="68460.7">5661 6893 551 0,'-3'0'334'16,"-7"-3"-57"-16,5 3-59 15,3 3-114-15,3-1-29 16,12-1-10-16,6 2-6 15,7 0-6-15,5-3-16 16,0 3-28-16,-1-3-5 0,0 1-4 16,-3 3-6-1,-1 4-37-15,-1-4-40 0,-2 0-124 16,-1 5-204-16</inkml:trace>
  <inkml:trace contextRef="#ctx0" brushRef="#br0" timeOffset="68766.03">6027 6874 557 0,'-6'0'284'0,"-12"2"-107"15,0 5-38-15,1 5-77 16,-3 4-18-16,6 2-12 16,3 1-5-16,5-4-12 15,4-4-3-15,6-8 7 16,3 0 5-16,8-4 9 15,2 1 5-15,6-3-11 16,-1-6-3-16,3-1 3 16,0-4 4-16,-4 2 9 15,-1 2 1-15,-4 4-12 0,-3 4-6 16,-1 3-7-16,-1 5-1 16,-1 7 1-16,-1 2-2 15,0 5-5-15,0-4-3 16,-1-2-4-16,1-4 1 15,2-7-79-15,3-3-55 16</inkml:trace>
  <inkml:trace contextRef="#ctx0" brushRef="#br0" timeOffset="69098.89">6658 7058 879 0,'-1'4'444'16,"-2"1"-202"-16,1-6-88 15,-1-3-65-15,2-2-102 16,2-5-43-16,4-3-107 16,3-8-60-16,4-4-82 15,2-5 11-15,2 2 95 16,-2 1 66-16,-2 7 182 15,-5 4 74-15,-5 8 97 16,-5 5 19-16,-5 4-40 16,-1 3-38-16,1 1-89 0,3-1-27 15,5-1-36-15,8-2-6 16,9-4-68-16,3-1-61 16</inkml:trace>
  <inkml:trace contextRef="#ctx0" brushRef="#br0" timeOffset="69848.06">7360 6768 325 0,'-2'-2'235'0,"-1"0"18"16,-1 2-24-16,1 3-74 16,-1 1-25-16,-2 10-34 15,1 4-15-15,-3 12-18 16,1 10-12-16,0 4-15 15,-1 1-7-15,2-5-1 16,1-7-2-16,1-8-7 0,2-7 0 16,-2-7-6-16,2-4-1 15,-1-6-26-15,-1-3-38 16,4-8-91-16,0-3-68 16</inkml:trace>
  <inkml:trace contextRef="#ctx0" brushRef="#br0" timeOffset="70136.19">7407 6778 407 0,'0'0'235'0,"-1"-4"-43"16,0-1-28-16,1-6-59 16,2-2-11-16,10-5-17 15,5 0-14-15,10 3-7 16,1-2 7-16,2 12 5 15,-4 2 0-15,-4 7-22 16,-1 9-18-16,-8 1-18 16,-2 4-2-16,-10 1 0 15,0-1 0-15,-12 0 0 16,-4-2 0-16,-7-1-9 16,-5-2-12-16,2-4-12 15,0-4-9-15,3-7-21 16,2-4-4-16,8-8-36 15,5 1-31-15,13-1-159 16</inkml:trace>
  <inkml:trace contextRef="#ctx0" brushRef="#br0" timeOffset="70745.8">7769 6859 179 0,'7'2'166'0,"5"2"21"0,5-8 9 16,0-2 1-1,5-7-37-15,-5-1-20 0,-1-4-45 16,-1 4-17-16,-8 0-25 16,-5 1-11-16,-7 3-13 15,-3 0 0-15,-6 5-4 16,0 2 0-16,-6 8-8 15,-3 4-6-15,-2 5-6 16,2 6-2-16,9 2-3 16,1 0-2-16,11 2-1 15,3-3-2-15,9-6-1 16,6-2 1-16,9-11 3 16,8-2-1-16,4-9-48 15,3-4-31-15,2-2-58 16,-4-3-32-16,-3 1-9 0,-1-3-10 15,-8 5-8 1,0 1 25-16,-5 7 60 0,-7 4 50 16,-12 4 110-16,-7 3 38 15,-13 10 36-15,0 1 6 16,-5 8-12-16,0 0-16 16,7-3 6-16,0-1 1 15,11-9-12-15,5-6 12 16,9-8-4-16,3-5-7 0,8-5-2 15,1-4-16-15,1-2-23 16,-2 0-2-16,-4 0-8 16,-3 4-6-16,-9 1-9 15,-4 4-4-15,-8 4-12 16,-6 3-4-16,-4 7-7 16,-1 4-4-16,4 0-26 15,3 2-38-15,8-5-139 16,7-4-101-16</inkml:trace>
  <inkml:trace contextRef="#ctx0" brushRef="#br0" timeOffset="71136.73">8379 6727 348 0,'2'7'265'16,"0"6"-2"-16,-6 8-60 15,-2 4-36-15,-7 8-71 16,-1-1-11-16,-2 7-4 0,-3-3 1 15,-1-3-2 1,-1-1-20-16,0-7-32 0,4-4-12 16,5-7-27-16,6-3-49 15,9-7-71-15,0-4-29 16,14-5-16-16,-2-5 43 16,6-12 68-16,2 1 30 15,-8-9 43-15,4 0 24 16,-2-5 55-16,0-6 34 0,5 2 17 15,-2 0-10-15,3 11-33 16,1 5-21-16,-4 10-4 16,-2 5-4-16,0 11-15 15,-2 4-11-15,-2 8-24 16,-5 0-5-16,-11 3-4 16,-1 3 0-16,-12 0-1 15,-1 2 0-15,-3-5-38 16,-1-2-42-16,0-5-141 15,4-2-169-15</inkml:trace>
  <inkml:trace contextRef="#ctx0" brushRef="#br0" timeOffset="71363.8">8674 6686 421 0,'5'-3'282'0,"3"1"20"16,-3 0-41-16,-3 5-60 0,-1 4-29 15,-5 6-63-15,0 3-28 16,-1 7-51-16,-3-1-13 16,6 4-13-16,-2 2-1 15,4-3-3-15,2-1-8 16,0-2-41-16,3-5-53 16,1-4-155-16,2-5-188 15</inkml:trace>
  <inkml:trace contextRef="#ctx0" brushRef="#br0" timeOffset="71603.83">8847 6906 466 0,'13'0'268'0,"13"-1"-19"15,4-4-40-15,2-5-56 16,-5-4-23-16,-3-4-43 16,-7-2-14-16,-4-1-25 15,-4 3-7-15,-9 2-16 16,-2 5-6-16,-9 6-11 15,-3 4-3-15,-4 7-5 16,-3 7-4-16,-5 10-1 16,0 3 2-16,2 6 0 15,7-1-1-15,17-4-1 16,5-10-1-16,11-5 1 16,5-7 2-16,6-12-15 15,5-3-49-15</inkml:trace>
  <inkml:trace contextRef="#ctx0" brushRef="#br0" timeOffset="72066.75">9633 6740 406 0,'6'1'238'0,"-3"3"-28"16,0 3-84-16,-8 4-51 15,-5 1-18-15,0 4-14 16,-3 0-3-16,3 4-18 16,1-2-6-16,0-4-10 15,5-1-3-15,0-8 6 16,2-3 16-16,6-6 17 16,4-5 2-16,5-6-3 15,1-7-16-15,5 1-14 16,-1-4-3-16,-3-1-3 15,5 3-3-15,-5-2-1 0,0 1 0 16,-1 7-1-16,-2 3 0 16,-3 13-19-16,-4 4-35 15,-3 9-105-15,-2 2-74 16</inkml:trace>
  <inkml:trace contextRef="#ctx0" brushRef="#br0" timeOffset="72350.78">9775 6792 176 0,'7'3'174'15,"6"0"32"1,5-5-1-16,2-3 0 0,3-4-27 16,0-2-28-16,-4-2-51 15,0-3-25-15,-5 1-44 16,-5-1-8-16,-6 6-6 16,-4 4-2-16,-11 4-6 15,-1 7-3-15,-7 9-6 16,-3 6-2-16,0 6 0 15,0 3 1-15,5 2 0 16,4-5 0-16,8 0 0 16,7 0-2-16,8-11 1 15,6-1 1-15,8-10 1 16,5-9 3-16,11-10-45 16,7-5-38-16,5-8-110 15,-2-2-137-15</inkml:trace>
  <inkml:trace contextRef="#ctx0" brushRef="#br0" timeOffset="72577.03">10383 6496 410 0,'0'-7'279'0,"0"-8"-24"16,-9 5-83-16,-1 5-35 16,-12 7-57-16,-1 5-16 15,-4 13-22-15,2 4-9 16,4 11-9-16,2 6-1 15,7 2 0-15,3 3 1 0,3-5-1 16,2-6-2-16,1-3-8 16,0-2-5-1,0-5-5-15,-1-1 1 0,-2-7-37 16,-2-4-69-16</inkml:trace>
  <inkml:trace contextRef="#ctx0" brushRef="#br0" timeOffset="73044.78">10172 6740 493 0,'-2'1'263'0,"0"2"-67"15,-2 1-47-15,3 1-80 16,1 0-18-16,2-3 5 16,5-2 4-16,6-1 8 15,2-5 1-15,7-2-35 16,-1 0-13-16,3-2-15 0,1 2-4 15,1 3-11-15,-1-1-14 16,-2 0-32-16,-1 1-8 16,-12-1 5-16,3 4 10 15,-8 2 29-15,-3 2 8 16,0 7 4-16,-8 1 1 16,-3 7 2-16,1-1 1 15,-6 0 2-15,3 0 1 0,0-2 0 16,4-1 0-16,2-1-1 15,5-4 0 1,7-6 7-16,-1-2 4 0,10-5 14 16,1-5 11-16,0-3 14 15,6 2 4-15,-1-2-1 16,-1 1-8-16,-1 1-17 16,-6 3-6-16,-6 6-9 15,-2 4 0-15,-6 7-1 16,0 1-1-16,-4 1-3 15,3 1-4-15,1-2-21 16,3-1-23-16,3-2-65 16,2-2-68-16</inkml:trace>
  <inkml:trace contextRef="#ctx0" brushRef="#br0" timeOffset="73284.75">10796 6696 404 0,'0'-5'284'0,"8"-8"0"16,-11 8-87-16,-5 1-33 16,-6 5-56-16,-5 8-36 15,-4 3-32-15,1 3-14 16,8 1-23-16,1-3-3 16,13 1-3-16,5-2 0 15,6 0 1-15,1 0 3 16,2 0 3-16,-4 2 0 0,-5 3 2 15,-5-4-3 1,-9-3-41-16,0-3-40 0,0-7-187 16</inkml:trace>
  <inkml:trace contextRef="#ctx0" brushRef="#br0" timeOffset="73596.03">10920 6744 256 0,'5'2'206'16,"4"5"32"-16,-8 2-45 15,-1-1-17-15,1 0-24 16,0-3-17-16,3-5-23 16,3-1-11-16,7-2-26 15,4-3-15-15,4-6-24 16,3-1-7-16,-4-4-5 16,0 1 0-16,-9 0-7 15,-3 3-5-15,-9 0-1 16,-4 3-4-16,-4 10-6 15,-6 5-1-15,-6 10-4 0,-5 6 0 16,-1 3 2-16,1 0 1 16,9-1-1-16,7-3-1 15,10-5 1-15,8-3 0 16,13-6 3-16,6-4 3 16,13-7-21-16,3-4-61 0</inkml:trace>
  <inkml:trace contextRef="#ctx0" brushRef="#br0" timeOffset="74025.95">11871 6414 399 0,'1'-2'281'16,"-1"-1"-10"-16,-2 3-54 15,0 7-55-15,-2 8-37 16,-1 14-9-16,-3 9-1 16,2 13-44-16,-11-4-17 15,-9-2-30-15,1-5-12 16,-6-15-12-16,8 0-10 15,10-10-59-15,6-6-63 0</inkml:trace>
  <inkml:trace contextRef="#ctx0" brushRef="#br0" timeOffset="74425.73">11650 6659 609 0,'-4'3'310'15,"-2"-1"-111"-15,6-5-69 16,6-3-15-16,12-2-20 16,6-3 0-16,11 1-45 15,1-1-20-15,-3 1-23 16,-2 7-3-16,-8-1-2 16,-4 6-3-16,-2 6-18 15,-4 1-12-15,-6 8-28 16,-2 0-13-16,-4 3-12 15,-1-2 7-15,0-2 27 0,0-3 15 16,3-2 29-16,2 0 4 16,8-5 3-16,2-3 7 15,4-5 10-15,3-3 10 16,-3-4 18-16,-1-1 7 16,-3-8 16-16,-1-1 1 0,-5-5-10 15,-4-4-5-15,-5 11-18 16,-3 0-11-16,-7 11-12 15,-3 6-7-15,-8 5-8 16,-3 0-3-16,-1 4-28 16,-2 2-34-16,11-6-92 15</inkml:trace>
  <inkml:trace contextRef="#ctx0" brushRef="#br0" timeOffset="75006.06">13021 6527 332 0,'-3'-3'203'0,"-4"-6"0"16,-2 3-31-16,-3 4-48 16,-4 6-25-16,-7 10-54 15,-3 6-16-15,-6 10-26 16,3-1-3-16,3 3 0 16,3-5 0-16,9-9-3 15,4-3-2-15,14-8 1 16,4-3 1-16,13-3 2 15,6-3 1-15,2-4 1 16,2-1 5-16,-3-5 27 16,-4-2 16-16,-3-1 17 15,-2 3 1-15,-5 6-19 16,-1 5-16-16,-7 7-11 16,-2 5-7-16,-3 3-6 0,-1 0-2 15,1-1-15-15,-1-4-22 16,4-2-84-16,2-2-81 15</inkml:trace>
  <inkml:trace contextRef="#ctx0" brushRef="#br0" timeOffset="75338.92">13210 6589 363 0,'4'-4'267'15,"5"-5"16"-15,-2 9-57 0,-8 6-95 16,-2 8-33-16,-6 7-40 15,-2 0-16-15,5 1-23 16,-3-6-4-16,2-6-6 16,3 0-3-16,4-6 5 15,3-4 2-15,5-6 2 16,0-6 0-16,6-3 1 16,-1-3 5-16,2 0 18 15,3-2 7-15,-5-3 5 16,5 3-4-16,-4 7-14 15,-3 6-8-15,1 9-6 16,-4 5 0-16,-5 5 0 16,1 4 0-16,-4 6-6 15,-5 0-4-15,7 0-5 16,-2-5-4-16,3-4-15 16,5-3-21-16,1-6-90 0</inkml:trace>
  <inkml:trace contextRef="#ctx0" brushRef="#br0" timeOffset="75613.19">13670 6530 540 0,'-2'0'353'0,"-3"-1"-29"15,-7 6-142-15,-8 0-61 16,-11 4-59-16,-2 0-10 0,5-2-30 15,9 2-10-15,11-4-12 16,7 3-5-16,8 5 1 16,6 1 1-16,6 5 5 15,-2 1 2-15,-1-1-1 16,-7-1 1-16,-7 1 0 16,-6-4-11-16,-8 0-70 15,-4-3-53-15,0-7-240 16</inkml:trace>
  <inkml:trace contextRef="#ctx0" brushRef="#br0" timeOffset="76623.97">13773 6541 159 0,'0'0'145'0,"0"5"13"0,-4 2-35 15,-3 7-66 1,0 4-33-16,-1 2-19 0,-2-2-2 16,4-1-1-16,1-4 2 15,3-7 9-15,6 3 14 16,4-9 20-16,2-1 4 16,7-3 10-16,0-3 0 15,4-6 17-15,3 1 7 0,-2-2 3 16,1 1-10-16,-5 4-36 15,-1 4-12-15,-6 5-22 16,-2 6-2-16,-6 6-3 16,-1-2 0-16,0 0 0 15,-2-3 3-15,5-2 32 16,1-2 26-16,5-5 36 16,0-3 5-16,2-5-21 15,-2-2-19-15,-2-2-17 16,-1-1-1-16,-3-7-4 15,4 2-8-15,-8-2-18 16,0 4-10-16,-1 6-22 16,-6 4-21-16,1 6-50 15,2 5-26-15,3 7-53 16,6 3-6-16,1 4 3 0,5 1 7 16,4 5 18-16,0-2 12 15,4 1 45-15,0-1 20 16,0-8 58-16,4-1 30 15,4-3 46-15,1-2 26 16,2-1 47-16,-2 0 8 16,-3-6-4-16,0 1-8 15,-4-2-29-15,-2-4-16 16,-1-2-27-16,-4-3-15 16,1-1-16-16,0-2-7 0,-3-3-8 15,-1-1-3-15,-5-4-5 16,-3 1-2-16,-2 5 2 15,-4 0-1-15,-7 10-3 16,-2 4-2-16,-11 8-5 16,-1 9-1-16,-4 8-2 15,-1 4 2-15,5 4-1 16,0-2 0-16,14-4-2 16,5-3 0-16,11-8 0 15,9-3 1-15,2-9 3 16,9-2-2-16,8-4-38 15,1-5-23-15,1-3-27 16,-5-4-3-16,-3-5 33 16,-4 1 21-16,-1-4 27 15,-2 1 8-15,-4 4 5 16,-2 3 0-16,-7 10 2 16,-3 5 0-16,-4 7-1 15,1 4 1-15,-3 1 0 0,2 1 8 16,-1 1 20-16,-4-1 15 15,3 0 24-15,-7-3 1 16,0-7 6-16,5 0-2 16,-4-5 5-16,8-2 1 15,4-1-12-15,3-4-12 16,13-6-30-16,-5-3-10 0,5-6-13 16,3 1-3-16,0 4-3 15,3 1-8-15,0 6-50 16,-5 2 9-16</inkml:trace>
  <inkml:trace contextRef="#ctx0" brushRef="#br0" timeOffset="77534.75">2229 7883 432 0,'-1'0'271'0,"1"-3"-45"15,0 2-45-15,5 0-49 16,2-1-21-16,3 0 7 16,5-1-9-16,8-2-36 15,1-2-20-15,6-3-31 16,2 1-9-16,10-3-8 15,5-2-1-15,5-2-1 16,-2 1-43-16</inkml:trace>
  <inkml:trace contextRef="#ctx0" brushRef="#br0" timeOffset="78095.88">3063 7711 487 0,'0'-3'283'0,"0"0"-44"0,0 0-35 15,4-4-67-15,4 2-15 16,6-8-17-16,5 4-7 15,10-2-20-15,4-1-13 16,4 2-26-16,4-2-13 16,-3 3-16-16,-3 3-5 15,0 5-1-15,-9-2-13 16,-5 4-90-16,-4 2-70 0</inkml:trace>
  <inkml:trace contextRef="#ctx0" brushRef="#br0" timeOffset="78413.83">3313 7654 326 0,'0'-4'259'0,"1"-3"32"16,-1 4-32-16,3 9-54 15,-3 5-48-15,0 10-55 16,1 7-17-16,-1 4-43 16,0 0-14-16,-1 2-12 0,1-5-3 15,1-2-5-15,-1-1-2 16,3-4-2-16,-1-1-24 15,1-2-105-15,-1-1-107 16</inkml:trace>
  <inkml:trace contextRef="#ctx0" brushRef="#br0" timeOffset="78827.95">3645 7821 459 0,'-2'-1'266'0,"-3"0"-28"0,5-1-44 16,-4 2-83-16,5 0-21 15,-1 0-41-15,0 0-15 16,0 0-8-16,8 8-10 15,25 22-11-15,-23-21-1 16,1-3-3-16,-1 1 0 16,0-3 2-16,0 0-22 15,0-2-138-15,2-2-141 16</inkml:trace>
  <inkml:trace contextRef="#ctx0" brushRef="#br0" timeOffset="79042.23">3839 7740 381 0,'-3'-3'290'16,"-4"0"-3"-16,-3 7-69 16,1 6-32-16,-3 3-64 15,1 4-25-15,0 3-28 16,2 3-15-16,1 7-24 16,4 0-8-16,1 5-11 15,2 1-3-15,0 2-4 16,0 2-1-16,-3 1 0 15,-2-2 0-15,-3-1 0 16,-4-5-6-16,-2-7-37 16,-1-5-41-16,1-9-182 15</inkml:trace>
  <inkml:trace contextRef="#ctx0" brushRef="#br0" timeOffset="79513.11">4021 7815 369 0,'0'0'219'15,"-3"0"-21"-15,1 0-43 16,1-1-9-16,-2 2-11 16,3-1-20-16,-1 0-35 15,0 0-15-15,-4 15-22 0,-3 27-5 16,8-14-17-16,1 2-6 16,0 7-9-16,-4 0-1 15,-3 3-3-15,-1-4-13 16,0-4-80-16,2-6-79 15</inkml:trace>
  <inkml:trace contextRef="#ctx0" brushRef="#br0" timeOffset="79775.75">4002 7808 546 0,'-4'-8'319'15,"-2"-5"-69"-15,5 3-101 16,-4 2-46-16,12 4-46 16,1-1-8-16,5 3-1 15,8 2 0-15,-3 0-10 16,3 6-6-16,-4 5-15 16,-1 2-5-16,-10 8-6 15,-4 1-1-15,-13 1-18 16,-5 2-9-16,-7-2-16 15,-3-2-21-15,2-5-60 16,3-7-59-16</inkml:trace>
  <inkml:trace contextRef="#ctx0" brushRef="#br0" timeOffset="80140.53">4213 7881 107 0,'8'2'89'0,"9"-1"44"15,4 0 21-15,5-3 35 16,1-4 9-16,-1-6-7 16,-1-1-19-1,-5-1-56-15,-6 0-22 0,-5 1-34 16,-4 0-6-16,-8 1-8 15,-1 4-4-15,-5 3-15 16,-1 7-7-16,-9 9-9 16,-1 3-3-16,1 8-2 15,-8 3-1-15,8 7-3 16,-4 5-1-16,6 2-1 16,9-2-1-16,11-4-3 15,11-8 0-15,9-13 1 16,6-10 2-16,8-10 6 15,3-4-6-15,2-11-55 16</inkml:trace>
  <inkml:trace contextRef="#ctx0" brushRef="#br0" timeOffset="80706.87">5233 7870 312 0,'1'-5'199'0,"-1"-4"21"16,-4 2-15-16,-7 7-41 15,-4 2-28-15,-3 6-68 16,1 3-26-16,0 2-27 16,5 0-7-16,5-3-5 15,3 0-3-15,7-4 0 16,5-3 6-16,3-3 11 16,3-5 5-16,3-2 11 15,1-1 1-15,0-4-3 16,0 2-3-16,-5-2-5 15,-2-1-3-15,-7-1 3 16,-3-2 1-16,-4 3-4 16,-4-2-3-16,-2 1-8 0,-1 3-3 15,0 3-2-15,-2 2-3 16,2 5-1-16,1 1-2 16,-1 0-3-16,2 6-1 15,-1 3 0-15,-1 3 0 16,-1 4 2-16,0 0 2 15,-2 0 0-15,1 2 2 16,-1 1 0-16,-3 0 0 0,5 1 1 16,-1-4-1-16,8 0-4 15,7-4 4-15,5-5-47 16,5-2-38-16</inkml:trace>
  <inkml:trace contextRef="#ctx0" brushRef="#br0" timeOffset="81136.92">5553 7526 208 0,'1'-7'153'15,"2"-6"31"-15,-4 1-18 16,-6 2-17-16,-2 5-14 15,-5 4-24-15,-1 3-2 16,-2 6-14-16,-2 4-14 16,1 4-27-16,-1 7-18 0,9 4-29 15,6 6-3-15,3 7-4 16,2-1 1-16,1 5 2 16,0-4 3-16,3-5 12 15,2-1 1-15,-12-9 1 16,3-2 0-16,-4-5-27 15,-4-2-294-15</inkml:trace>
  <inkml:trace contextRef="#ctx0" brushRef="#br0" timeOffset="81347.53">5300 7856 758 0,'9'0'360'0,"10"-4"-159"16,9-4-18-16,8-3-88 15,1-3-36-15,-1 0-42 16,-3 1-10-16,-4 0-49 0,-3 0-63 16</inkml:trace>
  <inkml:trace contextRef="#ctx0" brushRef="#br0" timeOffset="81938.63">6159 7768 384 0,'1'-1'229'0,"-2"-5"-6"16,-2 3-21-16,-2-2-30 15,-2-1-17-15,-2-2-41 16,0 2-15-16,-8 5-35 15,0 1-18-15,-9 8-25 16,-5-1-10-16,-2 9-10 16,-1 3-1-16,10 3-1 15,5 2-2-15,10-5-3 0,5-5-3 16,7-5-1-16,5-5 1 16,8-2 3-16,4-4 5 15,8-6 1-15,6 0 1 16,-7-7 1-16,2 0 0 15,-5-4 1-15,-4-6 0 16,4-4 0-16,-6-7 0 16,-4-2 1-16,-3-1 2 0,-6 1 6 15,1 2 6-15,-1 8 15 16,-2 6 8-16,-1 8 19 16,-2 7 2-16,-2 7-16 15,-1 3-9-15,-2 11-26 16,0 6-9-16,-3 12-1 15,2 6-1-15,2 8 0 16,0 0 0-16,3-1 1 16,1-5-6-16,1-10-59 15,1-3-33-15,5-9-280 16</inkml:trace>
  <inkml:trace contextRef="#ctx0" brushRef="#br0" timeOffset="82545.37">6391 7746 310 0,'-3'-4'209'16,"0"-1"-5"-16,-3 0 0 15,0-1-45-15,2 2-7 16,-2-2-15-16,3 4-23 15,-1 3-48-15,-2 2-21 16,-3 10-29-16,-2-1-8 16,-1 9-6-16,0-1 0 0,2-2-1 15,2-1-1-15,6-7-3 16,2-3 0-16,6-6 0 16,4-4 2-16,6-4 3 15,3-4 1-15,2-4 1 16,1-2 6-16,-6 1 11 15,-2 5 3-15,-3 7-2 16,-6 3-5-16,-2 5-9 16,1 4-1-16,-9-1 0 15,2 0-2-15,4 0-5 16,0-4-1-16,11-3-2 16,0-1-4-16,2-10-39 15,1-1-27-15,2-5-54 16,2-2-20-16,0-1 17 0,0-2 18 15,-5-1 51 1,1-2 25-16,-2-1 24 0,0-4 13 16,-2 2 54-16,-2 0 34 15,-4 7 61-15,-3 5 20 16,0 10-13-16,-2 6-25 16,-2 9-43-16,-1 6-20 15,-4 11-31-15,0 4-9 16,-1 7-14-16,1 3-5 15,2-5-5-15,0-1 0 16,5-6-4-16,-1-5-4 0,1-5-55 16,0-3-70-16</inkml:trace>
  <inkml:trace contextRef="#ctx0" brushRef="#br0" timeOffset="82770.6">6595 7631 459 0,'3'-3'319'16,"-1"-3"-18"-16,0 2-96 16,1 2-43-16,1-1-65 15,0-2-25-15,4 3-38 16,-3-2-11-16,5 2-20 16,1 1-2-16,4 0-2 15,4 0-2-15,4 1-36 16,0 3-43-16,0 3-133 15,-2 4-186-15</inkml:trace>
  <inkml:trace contextRef="#ctx0" brushRef="#br0" timeOffset="83130.1">6900 7691 530 0,'-1'-8'299'16,"-1"-10"-44"-16,-3 3-51 15,1 3-83-15,-3 3-17 16,-1 9-46-16,-1 1-18 16,1 9-23-16,-3 5-12 0,-3 3-5 15,46 3-11 63,1 0 15-78,-24-29 20 16,-4 5 17-16,-1-5 16 16,4-2 2-16,-4 3-18 15,0 6-13-15,-2 5-11 16,-1 8-5 0,2 9-2-16,-1-3-2 0,4 4-6 15,2-4-2-15,3-10 0 16,2 1 1-16,1-8-25 0,0-1-58 15</inkml:trace>
  <inkml:trace contextRef="#ctx0" brushRef="#br0" timeOffset="83776.67">7689 7790 478 0,'-1'0'297'0,"-1"1"-3"16,2-3-42-16,-1 2-59 16,1-1-22-16,-1 0-62 15,1 1-31-15,0-1-49 16,0-3-36-16,1-8-128 15,4-21-106-15</inkml:trace>
  <inkml:trace contextRef="#ctx0" brushRef="#br0" timeOffset="83900.79">7663 7649 463 0,'4'-4'304'16,"0"0"-38"-16,2-4-113 15,2-2-28-15,-2 0-84 0,2-1-35 16,-2 1-175-16</inkml:trace>
  <inkml:trace contextRef="#ctx0" brushRef="#br0" timeOffset="88914.82">8493 7414 147 0,'-2'-1'143'15,"-1"1"54"-15,1 3-8 16,2 3-36-16,-1 1-21 0,1 4-29 15,0 0-16-15,2 8-16 16,0 1-10-16,-2 4-26 16,2 3-7-16,-2 3-17 15,0 1-3-15,-2-2-3 16,0-2 1-16,0-8-1 16,1-3-1-16,-1-4-2 15,1-3-5-15,0-4-40 16,0 5-26-16,0-5-46 15,0-1-15-15,-1 0-1 16,0-3 2-16,0 1-34 16,1-1-35-16</inkml:trace>
  <inkml:trace contextRef="#ctx0" brushRef="#br0" timeOffset="89278.68">8491 7644 287 0,'-2'0'177'0,"0"-3"-26"16,2 0-32-16,3-5-50 15,4-3-7-15,7-4 12 16,1 1 10-16,10 1-1 16,-3-2-12-16,-1 4-29 15,2 2-17-15,-10 2-20 16,4 7-2-16,-3 5-2 16,-10 2 1-16,3 8-1 15,-4 3 1-15,-2 4 0 16,1 2 0-16,-2 2-1 15,-1-1-1-15,1-2-16 16,0-4-31-16,2-6-172 16</inkml:trace>
  <inkml:trace contextRef="#ctx0" brushRef="#br0" timeOffset="89738.9">8878 7539 106 0,'-2'5'61'0,"0"4"-6"15,-1 3 4-15,1-1 8 16,1 2-2-16,1-3-1 15,4-1 3-15,5-6-1 16,2-2 0-16,3-3-1 16,2-2-7-16,2-2-17 15,-3 0-9-15,1 0-12 16,-1-1-2-16,-4-2-4 16,4 1-2-16,-6-2-4 15,-1 0-1-15,0 0 3 16,-5-2 2-16,3 0 6 15,-4-1 1-15,-3 3 1 16,0 2 9-16,-6 4 14 16,2 4-1-16,-7 3-1 15,-1 4-11-15,-2 3-17 0,-7 1-3 16,-2-1-4-16,2 1-4 16,2-2-7-16,7 0-16 15,9-2-69-15,4-1-45 16</inkml:trace>
  <inkml:trace contextRef="#ctx0" brushRef="#br0" timeOffset="90518.21">7951 7756 262 0,'-1'-1'257'0,"3"1"28"0,-3-3-43 16,-1 1-36-1,1-1-96-15,0 2-37 0,-2 0-46 16,-15-9-14-16,-33-30-11 15,21 21-2-15,-10-4 1 16,4-1 0-16,1-4-1 16,6-2-2-16,7-3-4 15,3-1-1-15,11 1-2 16,3-2-1-16,12 2-1 16,4 1 1-16,6 3 3 15,1 2 1-15,1 12 1 16,1 11 0-16,-2 15-3 15,-5 10 0-15,-8 16 3 16,-8-1 2-16,-11 8 3 16,-4 5 1-16,-7 2 4 0,0 3 6 15,1 4 8-15,1-4 1 16,12-11-4-16,6-5-7 16,14-18-9-16,6-3 0 15,9-8 0-15,3-5 2 16,13-4 2-16,7-3-2 15,9-5-51-15,2 0-77 16</inkml:trace>
  <inkml:trace contextRef="#ctx0" brushRef="#br0" timeOffset="91374.07">9226 7497 470 0,'-2'1'205'0,"-3"3"-114"16,-2 1-29-16,-2 8-38 15,-2 2-7-15,1 5 0 16,1 2 0-16,3 1 3 16,1-1 1-16,5-6-4 15,2-2-4-15,6-9 6 16,2-5 3-16,8-7 5 15,5-4 3-15,2-6 7 16,5 1 12-16,-3 0 20 16,-6 0 5-16,-5 7-15 0,-6 2-17 15,-4 7-25-15,-3 5-5 16,-5 5-6-16,-4 2 0 16,2 2-1-16,3 2-4 15,10 1-1-15,-1-2 0 16,4-6 2-16,0-4 9 15,-3-9 14-15,8-1 10 16,-3-7 27-16,1-2 14 16,-2 0 7-16,-5-6-2 0,-4 3-27 15,-2-1-17 1,-4-1-22-16,0 1-5 0,-1 2-8 16,0 2-1-16,1 6-13 15,1 2-27-15,2 6-97 16,1 3-69-16</inkml:trace>
  <inkml:trace contextRef="#ctx0" brushRef="#br0" timeOffset="91706.74">10083 7370 369 0,'-4'-7'267'0,"0"-5"56"0,-2 1-90 15,6 9-70-15,-4 2-31 16,4 13-51-16,1 4-17 15,0 10-13-15,4 5-8 16,-1 2-17-16,-4-1-7 16,-2 0-13-16,0-2-2 15,-4-2-3-15,2 1-11 16,-7-8-60-16,3 1-63 16</inkml:trace>
  <inkml:trace contextRef="#ctx0" brushRef="#br0" timeOffset="91944.06">9958 7546 1623 0,'3'-1'35'15,"-2"-1"-10"-15,14-3 25 16,8-4-12-16,10-3-12 15,4-1-2-15,1-1-4 16,-2 2-4-16,-3 0-9 16,0 3-22-16,-2 4-114 15,-3-1-99-15</inkml:trace>
  <inkml:trace contextRef="#ctx0" brushRef="#br0" timeOffset="92346.84">10354 7309 379 0,'-2'-7'289'0,"-2"-7"2"15,4 11-81-15,3 3-35 16,-2 12-71-16,-1 10-28 16,1 9-38-16,-3 3-11 0,0 2-18 15,0-1-3-15,-4-3-2 16,2 0-1-16,-2-3-1 15,3-1 0-15,2-3-1 16,-1-5-1-16,3-8-3 16,3-4-8-16,0-13-7 15,5-4-7-15,4-10 1 16,-4-4 6-16,5-4 8 16,0-3 8-16,-1 0 2 15,0-1 1-15,2 7 0 16,0 1 1-16,-1 10 9 15,3 10 3-15,-11 5 5 16,1 9 0-16,-5 10-6 0,-2 1 0 16,-5 3-5-16,-1-3-2 15,0 0-2-15,2-2-2 16,1-2-3-16,2-1-18 16,2-7-101-16,3-3-96 15</inkml:trace>
  <inkml:trace contextRef="#ctx0" brushRef="#br0" timeOffset="92706.56">10601 7529 495 0,'12'-4'307'0,"13"-6"-33"15,2-2-53-15,3-2-105 16,-3 0-45-16,-6-4-51 16,-2 0-7-16,-9 4-6 15,-4 0-1-15,-5 5 2 16,-1 2-5-16,-4 9-4 16,-4 5-2-16,-7 7-6 15,-4 4 2-15,0 3 3 16,0 0 2-16,3-1 2 15,4-3 0-15,3-3-1 16,6-4 3-16,11 0 8 16,7-6 5-16,11-4 5 0,1-3-2 15,9-5-8-15,2-3-8 16,2 0-50-16,3-2-56 16</inkml:trace>
  <inkml:trace contextRef="#ctx0" brushRef="#br0" timeOffset="93291.93">11522 7457 314 0,'-1'-2'164'0,"-4"-2"-57"15,-5 1-11-15,-4 3-5 16,-3 1-5-16,-8 7-8 15,-2 1-13-15,-4 4-42 16,1 1-16-16,6 2-7 16,5 1-4-16,10-4-2 15,4 0-2-15,10-6 2 0,4-3 2 16,10-5 5-16,3-3 5 16,11-5 15-16,2-1 8 15,-2 0 16-15,4-3 9 16,-10-2 7-16,0-2 0 15,-3-9-5-15,-7-4-5 16,-2-8-11-16,-1-1 1 0,-5-4 18 16,-1 0 2-16,-4 5 15 15,0 2-4-15,-3 10-17 16,1 7-6-16,-2 10-14 16,0 5-11-16,0 7-14 15,-1 6-6-15,-1 10-8 16,1 9 1-16,1 12 1 15,1 1 0-15,2 2-3 16,0-4-9-16,1-8-40 16,2-1-43-16</inkml:trace>
  <inkml:trace contextRef="#ctx0" brushRef="#br0" timeOffset="93757.15">11948 7438 249 0,'0'-5'194'16,"4"0"11"-16,-4-2-28 15,0 5-66-15,-4 2-28 16,-4 1-30-16,-1 4-16 16,-4 5-28-16,0 3-4 0,-4 1-3 15,-2 2-1-15,6-3 0 16,3-1-1-16,8-3-1 16,4-3-1-16,3-1 1 15,0-2 1-15,7 0 2 16,3-1 0-16,4-3 0 15,0 0 6-15,3-5 29 16,-3-1 17-16,-4 2 40 16,-2 2 9-16,-6 3-16 15,-2 2-13-15,-3 3-38 16,1-1-14-16,-2 1-16 16,1 0-3-16,0-1-5 15,2-2-6-15,1-1-30 16,0-1-38-16,4-5-119 15,2 0-106-15</inkml:trace>
  <inkml:trace contextRef="#ctx0" brushRef="#br0" timeOffset="93979.36">12268 7287 674 0,'1'-6'345'16,"3"-5"-99"-16,-3 5-46 15,-1 6-77-15,0 5-24 16,-1 9-33-16,-2 7-18 16,2 8-19-16,-2 1-9 0,3 4-14 15,1-3-3-15,1-3-2 16,2 0 0-16,-2-9-21 16,0 1-65-16</inkml:trace>
  <inkml:trace contextRef="#ctx0" brushRef="#br0" timeOffset="94208.38">12142 7357 666 0,'-6'-1'367'15,"-1"-1"-60"-15,2-2-180 16,4 3-31-16,9-1-42 15,4-3-16-15,8-1-14 16,3-2-4-16,0 3-15 0,2 1-3 16,-2 4-12-16,-3 0-28 15,-3 5-79-15,-1 1-60 16,-5 0-202-16</inkml:trace>
  <inkml:trace contextRef="#ctx0" brushRef="#br0" timeOffset="94580.7">12464 7370 358 0,'5'-5'231'15,"2"-4"-29"-15,-6-1-89 16,-2 4-24-16,-6 1-26 16,-4 4 3-16,-3 9-7 15,-1 1-19-15,-5 10-21 16,2 2-6-16,1 1-10 15,3-1-3-15,8-4-2 16,4-3-1-16,7-4 0 16,3-2 3-16,8-7 9 15,1-1 6-15,6-6 15 16,2-1 7-16,3-2 23 16,-4-2 12-16,-5-2 18 15,-1 0 4-15,-10 0-15 16,1 3-11-16,-8 6-30 15,-1 3-9-15,4 10-10 16,-5 5-3-16,3 4-1 16,2 1-5-16,1-4-7 0,4 0-3 15,7-4 0-15,0-2-1 16,7-4-52-16,0-3-7 16</inkml:trace>
  <inkml:trace contextRef="#ctx0" brushRef="#br0" timeOffset="94947.74">13283 7388 403 0,'0'-7'293'16,"0"-9"10"-16,4 12-95 15,1 4-37-15,-1 7-35 16,-4 4-20-16,-4 4-34 15,4 4-14-15,-4 0-38 0,4 0-12 16,3-3-13-16,-1-3-4 16,2-4-18-16,-5-4-46 15</inkml:trace>
  <inkml:trace contextRef="#ctx0" brushRef="#br0" timeOffset="95075.95">13324 7241 912 0,'2'0'340'0,"2"-2"-282"16,3 0-151-16</inkml:trace>
  <inkml:trace contextRef="#ctx0" brushRef="#br0" timeOffset="95454.21">13601 7355 444 0,'3'-7'282'16,"-3"-1"-29"-16,-2 0-107 15,-2-4-22-15,-4 9-42 16,-5-4-6-16,-4 8-5 0,0 4-10 16,-3 3-15-16,6 2-12 15,5 3-18-15,3 2-8 16,5-2-6-16,2 2 5 16,5-2 21-16,3 1 11 15,1 2 15-15,6-1 6 16,2 0-13-16,-1-3-9 15,3 1-13-15,-14-4-10 0,-3-2-5 16,-4 0 0 0,-12-3-8-16,8-3-12 0,-3-1-58 15,-2-4-40-15,6-1-108 16,3 1-83-16</inkml:trace>
  <inkml:trace contextRef="#ctx0" brushRef="#br0" timeOffset="95910.04">14423 7319 358 0,'-1'-5'263'0,"-2"-2"-7"16,-7 3-73-16,-3 2-36 0,-7 8-67 15,0 2-25-15,-8 8-29 16,-1 1-8-16,-1 7-12 16,2 2-4-16,7-2-2 15,6-3-2-15,13-4-8 16,4-5-15-16,18-5-31 15,5-4-52-15,12-5-151 16,1-3-56-16</inkml:trace>
  <inkml:trace contextRef="#ctx0" brushRef="#br0" timeOffset="96160.97">14500 7420 139 0,'-6'4'121'15,"-1"0"6"-15,0 6-30 16,-2 0-9-16,4 0-26 15,4-2 5-15,4 1 28 16,4-4 16-16,8-2 21 0,2-2-3 16,5-4-21-16,0-3-17 15,0-1-31-15,-1-2-10 16,-6-2-12-16,-2 0 0 16,-11-3 5-16,-2 1-2 15,-5 0-13-15,-3 2-4 16,-3 6-18-16,-2 3-4 15,-2 6-6-15,-2 6-15 16,3 3-70-16,1 1-63 0</inkml:trace>
  <inkml:trace contextRef="#ctx0" brushRef="#br0" timeOffset="96804.02">13640 7520 518 0,'-3'1'259'0,"-4"2"-85"16,-6 1-50-16,-10 3-33 15,-2 2-12-15,-5 0-16 0,2 0-13 16,6-5-37-16,4-2-28 16,11-8-308-16</inkml:trace>
  <inkml:trace contextRef="#ctx0" brushRef="#br0" timeOffset="97327.9">14878 7138 592 0,'-3'-3'322'16,"-1"-2"-64"-16,2 2-55 15,2 7-72-15,0 5-28 16,2 12-52-16,1 4-4 15,-2 10-22-15,2 4-12 0,-3 0-8 16,0 0-2-16,-1-5-1 16,-2-9-10-16,3-4-46 15,0-5-37-15</inkml:trace>
  <inkml:trace contextRef="#ctx0" brushRef="#br0" timeOffset="97570.01">15090 7149 1031 0,'-2'0'407'0,"-3"0"-292"15,3 5-26-15,2 5-34 0,-2 6-3 16,6 9 13-16,2 2 1 15,0 3-15-15,5 0-11 16,-2-3-22-16,0 1-8 16,1-7-9-16,-3-4-13 15,1-7-67-15,-2-6-76 16</inkml:trace>
  <inkml:trace contextRef="#ctx0" brushRef="#br0" timeOffset="97909.93">15218 7411 670 0,'6'-7'346'0,"11"-4"-134"16,3-6-46-16,2-3-100 15,3 2-38-15,-2-3-22 16,4 2 10-16,-8-4 11 15,-2 0 8-15,-9 1 7 16,-10 1-6-16,-1 9 12 16,-6 4-1-16,-5 8-1 15,1 6-3-15,-10 9-25 16,2 6-6-16,1 7-6 16,2 4-2-16,6 1-2 15,3 0 1-15,8-5 0 16,4-7 5-16,10-5 9 0,5-3 1 15,12-8 2-15,9-2-15 16,0-9-98-16,5-3-108 16</inkml:trace>
  <inkml:trace contextRef="#ctx0" brushRef="#br0" timeOffset="98204.74">15804 7253 641 0,'-1'-6'311'0,"4"-6"-130"15,-4 1-26-15,-5 1-52 16,3 2-12-16,-14 5-3 16,5 3-5-16,-8 6-23 15,-4 6-11-15,4 8-22 16,-5 1-10-16,7 4-11 15,5-1-3-15,10-3-3 16,3-2 0-16,10-8 0 16,6 1-1-16,8-7 2 15,3-1-6-15,7-2-46 16,-2-2-48-16,2-3-298 16</inkml:trace>
  <inkml:trace contextRef="#ctx0" brushRef="#br0" timeOffset="98411.96">16020 7081 673 0,'1'-6'376'0,"-1"-7"-102"15,-2 9-99-15,-3 6-20 16,-4 11-74-16,1 7-23 16,0 8-15-16,4 4-7 15,4 1-15-15,0 2-4 16,5-1-10-16,1-2-3 0,0-4-11 15,-1-3-22-15,-1-6-152 16</inkml:trace>
  <inkml:trace contextRef="#ctx0" brushRef="#br0" timeOffset="99323.11">15917 7223 803 0,'-1'-2'379'0,"3"-1"-176"16,3-1-52-16,8-5-75 16,6 0-21-16,7-2-16 15,5 0-7-15,2 4-18 16,-2 0-8-16,-8 7-28 16,3 2-31-16,-7 7-48 15,0 2-20-15,-4 3-10 0,-4 3 14 16,-9-2 19-16,-1 4 14 15,-1 0 33 1,-1-2 17-16,1 1 27 0,0-5 6 16,5-4 11-16,4-1 14 15,9-6 33-15,4-1 18 16,6-6 38-16,3-2 14 16,0-4-6-16,-1-6-11 0,-7 1-37 15,-3-4-19 1,-10 2-19-16,-4 1-4 0,-11 6-9 15,-3 4-7-15,-7 7-10 16,-4 5-3-16,-1 12-2 16,-4 4-1-16,1 7-2 15,4 2 1-15,4 0 0 16,4-5 1-16,6-3 0 16,5-2-1-16,5-4 2 15,8-3 0-15,10-7 2 16,5-3 0-16,11-6-25 15,4-3-33-15,6-1-48 16,0-3-30-16,-3 1-32 16,-4 0 4-16,-8 0 12 15,-6-3 21-15,-6 0 55 16,-4 3 24-16,-5-3 38 16,-3 7 11-16,-4 0 34 15,-2-4 26-15,-1 3 59 0,-2-4 25 16,-2-1 15-16,-2 1 0 15,-3-1-26-15,-3 4-17 16,-4 5-37-16,-5 4-22 16,-3 9-35-16,-1 3-8 15,-2 3-9-15,5 7-3 16,7-3-1-16,1 0-1 16,10-1-4-16,-2-7-1 0,6-1 0 15,6-1 1-15,4-5 3 16,3 1 1-16,3-6 1 15,0 0 0-15,2-6 2 16,-3-6 0-16,3-4 2 16,1-3-1-16,2-7 0 15,3-4 1-15,-2-11 1 16,-2-5 3-16,-6-5 10 16,-3 3 9-16,-8-1 7 15,2 6 0-15,-8 6-5 16,-3 3-5-16,-6 13 1 15,2 6-2-15,3 15-8 16,-6 10-7-16,7 16-9 16,-9 2-4-16,6 9 1 15,5 5 1-15,1 12-6 16,4 6-17-16,-8 5-34 0</inkml:trace>
  <inkml:trace contextRef="#ctx0" brushRef="#br0" timeOffset="100404.07">2568 8698 423 0,'-5'0'270'0,"0"2"-49"16,8-2-27-16,-7-3-26 16,4-1-19-16,-1-1 6 15,-5 0-12-15,3 0-17 16,-5 4-43-16,-5-1-28 16,-11 3-39-16,-5 1-8 15,-6 5-7-15,-4 3-1 0,2 1 0 16,3 2 0-16,9-5-25 15,4-3-20-15,14-7-122 16,8-6-61-16</inkml:trace>
  <inkml:trace contextRef="#ctx0" brushRef="#br0" timeOffset="103628.4">3651 8637 204 0,'-2'-1'153'0,"-1"1"35"16,3 0-11-16,-2 0-10 16,3 0-24-16,-1-1-56 0,0 0-27 15,-1 0-48-15,0 0-11 16,1 0-5-16,2-6-3 15,2-1 3-15,10-23 1 16,-14 22 3-16,-6-3 2 16,-3 4 0-16,-4 0 1 15,0 4-2-15,0 0-1 16,-2 4 0-16,-3 2-2 0,-5 2 0 16,0 5 0-16,-2-1 2 15,6 1 0-15,3 0 0 16,0-1 0-16,8-1 1 15,0 0 1-15,5-4-2 16,3 0 0-16,3 1 2 16,3 0 1-16,7 4 5 15,2 1 2-15,3 4 0 16,1 1-1-16,2 5-4 16,-1-1 0-16,-1 2 3 15,1-1 4-15,-13-7 8 16,-1 2 5-16,-6-5 8 15,-2-5 3-15,0 2-4 16,2-5 1-16,-1-2-5 16,0 2-2-16,-3-1-6 15,-5 0-4-15,-7 0-9 16,-1 0-3-16,-3 4-3 0,-3 1 0 16,5-1-2-16,-1-1-3 15,8-6-15-15,4-1-30 16,5-5-70-16,4 0-51 15</inkml:trace>
  <inkml:trace contextRef="#ctx0" brushRef="#br0" timeOffset="104097.43">3882 8505 302 0,'0'-5'184'16,"2"-4"-3"-16,1 3-14 16,-3 2-39-16,1 4-21 15,-3 7-41-15,-1 4-14 16,2 8-21-16,-1 3-7 15,1 3-13-15,-3-2-4 16,2 2-3-16,-4-2 0 16,2 1-1-16,3 1 0 15,-1-6-1-15,1-4-1 0,-1-2-7 16,-3-4-18 0,2-2-87-16,0 0-72 0</inkml:trace>
  <inkml:trace contextRef="#ctx0" brushRef="#br0" timeOffset="104392.66">3763 8650 138 0,'0'1'79'0,"0"0"5"15,3-1 8-15,6-2 2 0,3-3 5 16,5 0 0-16,3 1-5 16,5-1-17-16,1 1-13 15,8 1-32-15,-5 1-14 16,-2 2-20-16,-1-2-46 15</inkml:trace>
  <inkml:trace contextRef="#ctx0" brushRef="#br0" timeOffset="105127.61">4139 8618 266 0,'0'-1'188'0,"-1"-2"20"15,-1 1-40-15,-1 2-75 16,1 3-23-16,1-3-40 16,0 1-12-16,-5 16-7 15,-8 23-1-15,9-18-3 16,2-1-1-16,3-4-1 15,2-4-2-15,3-4-1 16,1-2 0-16,4-5 6 0,2-1 6 16,4-5 9-16,0-4 4 15,2-4 3 1,1 3-1-16,1-1-5 0,1 1-3 16,-9 1-5-16,2-2-3 15,-9 1 0-15,-3 0-2 16,-4 1-2-16,-8 0-3 15,-7 0-4-15,-1 0-1 16,3 3-3-16,2 5-2 0,4 2-6 16,2 5-2-16,5 6-3 15,-3 0-3-15,5-1-23 16,2 0-8-16,3-7-3 16,3-3 6-16,7-4 29 15,0-5 11-15,5-4 13 16,1-2 6-16,-3-1 9 15,-2 2 5-15,-2 3 1 16,-5 2-2-16,-3 3-7 16,2 3-3-16,-2 4-4 15,0 4-2-15,1 4-3 16,1 3-2-16,-3 2-3 16,-2 2 0-16,-2-1 0 15,1 3 1-15,-3-5 0 16,3-1 1-16,-2-6 18 15,-1-7 24-15,-1-3 21 16,2-6 5-16,0-4-5 16,3-4-17-16,1-5-16 0,1-3-5 15,4-2-14-15,2 1-8 16,4 7-6-16,1 3-2 16,1 7-4-16,-4 3-7 15,1 7-53-15,-1 3-33 16,-2 6-89-16,0 2-80 15</inkml:trace>
  <inkml:trace contextRef="#ctx0" brushRef="#br0" timeOffset="105591.93">4741 8605 125 0,'0'-1'102'0,"-4"-4"35"16,0 1 5-16,-1 1-2 15,-2-1-5-15,1-1-18 16,0 0-16-16,-5 0-27 16,3 2-14-16,0 5-27 15,-2 2-9-15,-5 8-14 16,-2 2-7-16,-6 4-3 15,2 4 1-15,3 1-1 16,2 0 0-16,7-5 0 16,3-6-3-16,6-7-2 15,4-3 0-15,7-10 2 0,2 0 1 16,7-8 3-16,2-1 1 16,-2 0 6-16,0 0 5 15,-5 4 6-15,-5 1 3 16,-4 9-1-16,1 2 0 15,-7 3 1-15,4 6-1 16,-1 5-4-16,2 1-6 16,4 1-9-16,-4-3-1 0,1-4-5 15,-1-4-9-15,-2-4-24 16,8-3-16-16,1-3-97 16,1-1-110-16</inkml:trace>
  <inkml:trace contextRef="#ctx0" brushRef="#br0" timeOffset="106447.72">4921 8593 221 0,'0'-3'165'0,"3"-5"13"15,-3 0-28-15,0-2-42 16,0 0-15-16,0 2-5 15,0-1 2-15,-1 2-4 16,1 3 5-16,-2 4-15 16,-2 2-16-16,-1 7-29 0,-4 0-17 15,-1 6-14-15,0 0-1 16,0-1-2-16,1-1-1 16,4-6-16-16,4 0-7 15,4-5-7-15,3-2 2 16,6-3 14-16,3-3 8 15,4-1 8-15,2-3 2 16,2-1 0-16,-1 1 0 16,-5 0 2-16,-3 2 0 15,-5 6 2-15,-5 2 5 0,-2 9 3 16,-2 5 1-16,0 7-1 16,-2 5-6-16,0 6-3 15,-2 2-2-15,1 6 2 16,1-1 4-16,-6-2 16 15,0-5 7-15,-8-6 9 16,-6-3-3-16,-7-6-13 16,-2-3-6-16,1-5-6 15,1-8-1-15,7-5 1 16,2-10-4-16,8-14-8 16,7-6-6-16,8-16-13 15,9 1-4-15,7 0-7 16,6 3-8-16,5 13-10 15,3 4-5-15,-3 6-16 16,4 5-16-16,-4 4-31 0,-5 5-22 16,-2 9-32-16,-10 4 8 15,-2 5 42-15,-2 5 32 16,-1 2 68-16,1-1 37 16,1-4 52-16,0-3 26 15,5-5 35-15,0-3 7 16,3-5 4-16,1-2-7 15,0-10-16-15,3 1-14 0,-4-2-32 16,-1-3-11-16,-6 6-10 16,-6-1-7-16,-5 1-7 15,-4 1-7-15,-5 10-19 16,-1 3-5-16,-4 9-5 16,-1 11-2-16,-2 6 2 15,2 6 0-15,0 2 1 16,4-1 1-16,5-2 2 15,3-4 3-15,9-5 7 16,4-7 3-16,8-10 3 16,5-6-1-16,6-10-3 15,4-2-14-15,3-8-88 16,2 3-81-16</inkml:trace>
  <inkml:trace contextRef="#ctx0" brushRef="#br0" timeOffset="108935.16">6112 8521 397 0,'-3'4'217'16,"-4"1"-46"-16,-3 6-78 0,2 5-29 16,-7 1-26-16,5-1-5 15,1 1-10-15,-1-2 0 16,9-1-3-16,-3-1-3 16,8-4-7-16,7-4 3 15,6-5 8-15,1-3 5 16,5-7 3-16,0-1-1 15,-1-1-6-15,3 0-3 16,-5 1-5-16,-1 0-2 16,-9-1 1-16,-3 0 2 0,-7-1-1 15,-1 1 0-15,-4 3-3 16,-2-3-3-16,-2 6-3 16,-3 3-2-16,0 0-3 15,-2 3 0-15,2 4-2 16,-4-1 1-16,3 4-3 15,2-2-5-15,1-2-11 16,4 0-3-16,-2-4-4 16,6 0 2-16,6-5 8 15,3-5-1-15,11 0-22 16,-2-6-6-16,2 2-9 16,4-2 1-16,0 3 26 15,-2 7 11-15,1 5 13 16,-3 7 2-16,-2 5 3 15,-2 5 4-15,-6 2 20 16,-2 1 10-16,-6 0 27 0,-1-1 8 16,-4-2 9-16,-3-1 4 15,2-5 7-15,-2-1 2 16,1-7 1-16,3-1 1 16,1-3-22-16,4-4-12 15,5-7-26-15,4-5-15 16,6-6-12-16,3-4-4 15,9-5-3-15,4 0 0 0,3 0-10 16,1 3-17-16,-4 10-51 16,-5 7-43-16,-1 12-117 15,-5 5-168-15</inkml:trace>
  <inkml:trace contextRef="#ctx0" brushRef="#br0" timeOffset="109593.82">7149 8454 358 0,'-2'-7'253'0,"-1"-15"-9"16,-3 3-76-16,-1 4-35 15,-5 1-47-15,-7 7-16 16,-4 5-15-16,-2-2-5 16,-2 9-16-16,0 5-10 15,3 7-14-15,1 6-7 16,4 1-3-16,3-1-1 15,10-2-5-15,5-3-2 0,7-6-27 16,5-3-23 0,7-7-59-16,4-2-30 0,7-6-8 15,4-1 12-15,3-4 56 16,3 0 32-16,-4-1 35 16,-3-1 10-16,-8 6 9 15,-9 0 1-15,-6 7 13 16,-4 2 13-16,-10 7 18 15,-1 2 5-15,-5 5-4 16,1 0-5-16,3 0 0 16,3-1 2-16,4-3 16 15,1-5 14-15,7-6 19 16,1-1 8-16,6-6-1 16,1 1-8-16,3-4-12 15,2-2-4-15,-6-2-10 16,0-3-10-16,-4-3-18 0,-1 0-9 15,-4 3-10-15,-3-2-2 16,-4 2-2-16,-3 2-1 16,-3 4-5-16,-1 7-5 15,-1 9-4-15,-2 2-6 16,0 5-11-16,-1 0-11 16,4 0-62-16,2-2-59 0</inkml:trace>
  <inkml:trace contextRef="#ctx0" brushRef="#br0" timeOffset="109943.88">7466 8452 366 0,'0'-4'245'0,"3"-8"8"16,-2 5-20-16,-2 7-59 15,-1 0-39-15,-4 11-60 16,-3 1-29-16,0 3-36 16,4 4-3-16,2-2-5 15,3 2 0-15,0-4 0 16,0-4 4-16,0-4 8 16,0-3 7-16,0-3 18 15,1-1 6-15,4-4 1 16,2-2-5-16,5-6-17 15,2-5-10-15,1-6-9 0,-1-1-3 16,6-5-2 0,0 2-3-16,-2 3-23 0,-1 2-14 15,-3 12-40-15,-5 7-41 16,-2 8-111-16</inkml:trace>
  <inkml:trace contextRef="#ctx0" brushRef="#br0" timeOffset="110299.67">7654 8495 357 0,'2'-11'264'16,"4"-8"-6"-16,-3 4-66 16,0 4-44-16,-1 11-59 15,-2 3-21-15,0 10-37 16,-1 2-12-16,-2 3-12 15,-1 3-4-15,0-4 0 16,0-1 0-16,1-5 9 16,2-4 3-16,0-4 24 15,1-2 14-15,2-3 11 16,1-6 3-16,4-7-11 16,0-4-9-16,0-3-16 15,0-3-6-15,2 0-13 16,1 2-6-16,-2-3-4 15,2 11-2-15,-2 4-16 0,-2 4-27 16,1 11-60-16,-1-4-37 16,-2 10-62-16,0 2-25 15</inkml:trace>
  <inkml:trace contextRef="#ctx0" brushRef="#br0" timeOffset="110725.89">7852 8451 240 0,'1'0'171'0,"4"-5"14"16,-1-1-8-16,0-3-24 15,1-2-11-15,3 3-1 16,-2 2-7-16,0 2-30 16,-4 0-17-16,-3 12-36 15,-3 1-14-15,-2 11-16 16,4 5-4-16,-6-2-12 16,5 0 0-16,0-8-5 15,2-2 0-15,7-6 0 16,1-4 1-16,1-3 3 0,4-5 3 15,1-4 0-15,1-3 0 16,0-3-1-16,-1-3-2 16,0 0-1-16,-3 2 0 15,-1-6-2-15,2 6-1 16,1-1-12-16,-2 0-33 16,1 10-143-16,-3 3-149 15</inkml:trace>
  <inkml:trace contextRef="#ctx0" brushRef="#br0" timeOffset="111173.66">8100 8408 327 0,'4'0'279'0,"1"2"34"0,-2 3-57 16,-2 2-34-16,-2 11-72 15,-3 5-30-15,0 7-67 16,-2 3-19-16,-3-3-3 15,-2-1 0-15,1 0-5 16,0 3 0-16,-1 5-14 16,0 2-5-16,1-5-18 15,0-1-19-15,7-8-56 16,1-6-55-16,4-9-150 16,2-5-49-16,5-13-33 15,1-3 44-15,1-10 161 0,2-11 72 16,1-7 158-16,1-7 53 15,0 2 78-15,1 4 37 16,-2 1-10-16,-3-2-5 16,-2-2-23-16,-2 0-19 15,-3 1-29-15,3 7-25 16,-3 7-40-16,1 6-17 16,5 9-23-16,-1 4-9 0,9 4-14 15,-2 5-5-15,2 5-9 16,-1 5-1-16,-3 11 0 15,0 3 0-15,-6 3-1 16,-8 1-8-16,-9 4-27 16,-9-5-53-16,-11-4-186 15</inkml:trace>
  <inkml:trace contextRef="#ctx0" brushRef="#br0" timeOffset="111534.5">8519 8242 326 0,'-3'-7'255'0,"1"-5"26"16,0 3-29-16,-1 4-17 15,4 5-63-15,-1 5-33 16,-1 6-80-16,-1 6-25 16,-4 6-14-16,1 4-6 15,-1 1-9-15,0 1-2 16,1-4-3-16,-1 0-13 0,1-4-45 15,0-5-32-15</inkml:trace>
  <inkml:trace contextRef="#ctx0" brushRef="#br0" timeOffset="111735.05">8454 8268 610 0,'-5'0'369'16,"-4"1"-56"-16,8 0-153 16,2-1-34-16,8-1-69 15,2-4-20-15,6 1-14 16,2-2-13-16,4 2-28 16,2 1-28-16,1 2-65 15,-2 1-40-15,-4 2-125 0</inkml:trace>
  <inkml:trace contextRef="#ctx0" brushRef="#br0" timeOffset="111850.26">8704 8434 278 0,'1'14'240'0,"-1"11"31"0,-1-5-55 0,2-8-112 16,-1-6-63-16,6-5-144 15</inkml:trace>
  <inkml:trace contextRef="#ctx0" brushRef="#br0" timeOffset="112000.64">8897 8194 698 0,'-2'1'262'0,"-5"3"-204"16,2-1-46-16,3 0-258 15</inkml:trace>
  <inkml:trace contextRef="#ctx0" brushRef="#br0" timeOffset="112683.73">9025 8315 213 0,'-6'9'125'0,"-11"5"-21"15,2 4-54-15,0 2-15 16,4 0-17-16,7-1-1 0,7-5 12 16,3-3 13-16,5-4 27 15,2-5 12-15,9-2 11 16,2-2-7-16,-2-9-12 15,2 0-4-15,-7-5-20 16,-2 1-7-16,-5 0-10 16,-3-3-4-16,-5 1-4 15,-2 0 0-15,-2 2 3 16,-2 1 3-16,-1 3 5 16,2 2 6-16,-1 4-2 15,2 1-5-15,0 2-12 16,0 2-10-16,3-3-12 15,3 2 0-15,-4 0 0 16,0 0 4-16,10-2 8 16,26-8 5-16,-17 9 11 15,2 1 3-15,-1 4-4 16,-2 5-2-16,-2 7-13 0,-1 2-4 16,-6 3-6-16,-1 3-2 15,-8 3-1-15,-2-2-5 16,-4 2-3-16,0-3-1 15,-1-8 0-15,3-5 0 16,4-6 2-16,3-5 2 16,10-6 4-16,0 0 3 15,5-16 10-15,0-2 5 16,6-5 16-16,-1-3 7 0,1 10-3 16,3 4-4-16,-8 7 1 15,0 3 1-15,-5 9 2 16,-3 4 2-16,-6 10-16 15,-4 5-7-15,-1 8-7 16,-4 0-2-16,-1-1-23 16,1-3-30-16,3-7-76 15,2-5-66-15</inkml:trace>
  <inkml:trace contextRef="#ctx0" brushRef="#br0" timeOffset="113107.88">9977 8292 320 0,'-10'4'168'15,"-11"8"-35"-15,0 1-15 16,3 4-25-16,3 0-11 16,6-6-31-16,5 2-8 15,6-8 11-15,5-5 16 16,10 0 41-16,3-7 15 16,12-6-9-16,-2-2-19 0,2-4-42 15,-5-3-18-15,-14 1-19 16,-1 3 0-16,-6 0 2 15,-2 1-1 1,-4 1-3-16,-3 2-3 0,-17 1-7 16,3 6-2-16,-9 6-5 15,-5 3-1-15,6 8-4 16,-5 3-1-16,7 4-6 16,6 0-4-16,8-2-54 15,5-1-67-15,10-2-209 16</inkml:trace>
  <inkml:trace contextRef="#ctx0" brushRef="#br0" timeOffset="113393.3">10406 8017 335 0,'5'-14'223'0,"3"-10"1"15,-6 10-59-15,-3 2-23 16,-7 10-23-16,-4 2-12 16,-6 10-33-16,-7 3-7 15,1 10-22-15,0 2-13 16,4 6-16-16,4 2-4 16,6-1-6-16,3 3-1 15,6-3-2-15,1-1 0 0,0-6-2 16,1-1 0-1,0-2-9-15,-1-1-16 0,-3-3-90 16</inkml:trace>
  <inkml:trace contextRef="#ctx0" brushRef="#br0" timeOffset="113594.96">10131 8154 489 0,'-2'-1'307'0,"2"0"-21"16,2 1-122-16,7 0-80 16,3-1-18-16,6-4-14 15,3-1-11-15,6-2-26 16,3 0-8-16,3 6-18 16,2-1-33-16,2 1-101 0</inkml:trace>
  <inkml:trace contextRef="#ctx0" brushRef="#br0" timeOffset="114157.66">10992 8169 530 0,'-6'-6'235'16,"-5"-7"-116"-16,-6 8-65 15,-4-1-3-15,-8 6 1 16,-3 7 2-16,-6 3-11 15,1 6-18-15,-6 3-20 16,2 0-5-16,9-1-9 16,2-1-8-16,20-2-5 15,5-2 0-15,11-2 10 16,7-2 9-16,12-3 6 0,5-4 4 16,4-4 2-1,0-5 0-15,-3-5 6 0,-1-4 8 16,-3-4 18-16,-1-5 9 15,-5-7 11-15,-3-2-2 16,-2-10-3-16,-1 2-4 16,-3 1 6-16,-2 1 7 15,-5 15 11-15,-3 3 7 0,-1 14-8 16,-2 7-16-16,-5 12-26 16,-1 5-13-16,-4 17-19 15,0 5 0-15,0 10-1 16,0 3 1-16,3-3-1 15,-1-2-1-15,5-9-34 16,4 0-37-16,4-6-102 16</inkml:trace>
  <inkml:trace contextRef="#ctx0" brushRef="#br0" timeOffset="114756.12">11267 8241 652 0,'-3'-7'343'15,"-1"-4"-97"-15,-3 1-122 0,0-1-29 16,-3 6-34-16,-2 3-9 16,0 3-14-16,-4 8-10 15,0 2-17-15,-2 3-7 16,2 1-3-16,2 0-1 15,8-3-2-15,3 0-1 16,4-2-2-16,7-3 0 16,4-7 1-16,6 0 3 15,2-5 1-15,-1-2 1 16,0 1 1-16,-2-2 0 0,-3 6-1 16,-1-1 1-16,-3 5-1 15,-4 2-1-15,-1 6 1 16,-3-2-1-16,1 2 0 15,-1-3-1-15,2-5-19 16,1-1-14-16,3-7-55 16,1-2-32-16,4-5-41 15,3-2-7-15,2-1 52 16,0 0 32-16,1-3 62 16,-2-1 28-16,-2-4 34 15,2-3 24-15,-5-5 52 16,-2-1 20-16,-2-1 26 15,-2 4-6-15,1 10-12 16,-4 5-16-16,-2 13-40 16,-2 8-9-16,-3 9-34 15,3 10-12-15,-4 8-13 0,3 6-8 16,-1-2-7-16,-8-5 0 16,1-3-3-16,2-6-3 15,0 0-37-15,1-4-29 16,3-5-111-16,2-3-126 15</inkml:trace>
  <inkml:trace contextRef="#ctx0" brushRef="#br0" timeOffset="114970.9">11418 8166 448 0,'-2'-10'302'16,"0"-3"-16"-16,-4-1-54 15,0 6-26-15,3 1-70 16,0-3-38-16,7 4-64 15,7-2-17-15,6 0-15 16,3 4-2-16,6 2 0 16,0-2 0-16,3 7-4 15,1-1-10-15,-3 3-30 16,-3 6-42-16,1 2-116 16,-1-2-75-16</inkml:trace>
  <inkml:trace contextRef="#ctx0" brushRef="#br0" timeOffset="115293.71">11828 8172 545 0,'0'-4'285'15,"-6"-7"-85"-15,-1-1-39 16,-4 7-79-16,-3 2-32 16,-1 11-38-16,-7 5-8 15,1 6-3-15,1 3 0 16,4-3-1-16,6-1-2 15,7-6-1-15,3-3 1 16,8-6 3-16,7-3 5 16,10-5 17-16,6-4 13 15,0-3 33-15,0 0 11 0,-4-1 14 16,-8 2-2-16,-5 5-25 16,-5 3-8-16,-11 6-5 15,1 6-7-15,-6 7-4 16,2 3-7-16,6 3-23 15,-2-1-6-15,11-2-7 16,-1-1-1-16,1-2-35 16,4-5-27-16</inkml:trace>
  <inkml:trace contextRef="#ctx0" brushRef="#br0" timeOffset="116119.77">2549 9489 489 0,'-4'1'300'0,"3"3"-59"0,-2-4-92 16,3-1-30-16,4 1-51 16,-1-2-5-16,-3 1 18 15,2 0 9-15,16 1-7 16,25-7-12-16,-16-4-32 16,5-3-14-16,5-2-17 15,2 0-17-15,3 7-71 16,0-1-73-16</inkml:trace>
  <inkml:trace contextRef="#ctx0" brushRef="#br0" timeOffset="123111.79">3730 9360 87 0,'-1'0'90'0,"0"0"41"16,0 0-3-16,1-2-13 16,0 0-5-16,0 1-2 15,0 0 1-15,0 0 2 16,0 0-5-16,0 0-17 16,0 1-7-16,0-1-15 15,0 0-8-15,0 0-22 16,0 0-13-16,0 1-18 15,0-1-5-15,0 0 0 16,0 0 1-16,0 1-1 16,0 0 0-16,0 0-1 15,0 0 0-15,0 0 2 16,0 0 0-16,0 0 2 16,0 0-1-16,0-1-1 15,0 0-1-15,0 1 0 16,0-3 0-16,-3-5 0 0,-14-21 0 15,6 21 0-15,-1 2 0 16,0 1 0-16,-1 1-1 16,-3 4-1-16,0 1 1 15,-3 6-2-15,4 5 1 16,-2 3-1-16,-2 3 1 16,2 4-1-16,-2 3 1 0,7 9 0 15,1-2 1-15,6 2 5 16,5-4 3-16,6-5 4 15,3-3 1-15,7-9-2 16,4 0-3-16,0-10-3 16,6-2 0-16,-1-3-1 15,0-3-4-15,0 0-35 16,-4-2-23-16,2 2-59 16,0-2-24-16,-4-3-34 15,2 0-16-15,-3 1-44 16</inkml:trace>
  <inkml:trace contextRef="#ctx0" brushRef="#br0" timeOffset="123449.12">3887 9485 195 0,'0'3'159'16,"0"5"5"-16,1 3-34 0,1-1-16 15,3 3-13 1,2-3 2-16,2-5-12 0,-2 2-8 15,2-6-18-15,-1-1-8 16,5-7-10-16,3-6 2 16,3-3 6-16,-3-2 9 15,-3-3 7-15,-3 3-1 16,-7 0-10-16,-2 0-10 16,-4 5-17-16,-4 2-9 15,-3 10-15-15,-3 4-4 16,-2 7-5-16,-2 7-1 0,-2 3-1 15,-3 2-1-15,4 1-2 16,0-1-3-16,12-5-15 16,6-1-14-16,14-7-44 15,3-6-33-15,9-6-82 16,3-6-62-16</inkml:trace>
  <inkml:trace contextRef="#ctx0" brushRef="#br0" timeOffset="123735.16">4281 9246 399 0,'1'-8'237'0,"-1"-9"-15"16,-3 3-32-16,0 5-33 0,-1 2-12 15,-2 11-39-15,3 3-19 16,-1 7-42-16,0 4-16 16,2 6-11-16,-1 2-3 15,0 4-9-15,2 1-1 16,1-1-3-16,1 0-1 16,1-1 0-16,4-1-5 15,-1-6-1-15,-1-4-171 0</inkml:trace>
  <inkml:trace contextRef="#ctx0" brushRef="#br0" timeOffset="123984.07">4442 9228 490 0,'0'-5'313'0,"1"-3"-25"16,-2 6-30-16,-3 0-94 15,0 2-46-15,1 7-60 16,-2 1-23-16,2 11-28 16,-2 2-2-16,0 3-4 15,0 4 1-15,2 0-1 16,0 1-1-16,-1 1 1 16,2-4 0-16,0-3-20 0,1-4-39 15,5-10-205 1</inkml:trace>
  <inkml:trace contextRef="#ctx0" brushRef="#br0" timeOffset="124379.17">4491 9381 346 0,'-1'2'212'0,"0"1"-21"0,4-2-31 16,3-3-5-16,3-4-8 15,4-1-13-15,2-3-63 16,-1-1-28-16,-1 2-31 16,4 0-6-16,-6 0-1 15,2 2-1-15,-6 0-2 16,-2-1-1-16,-1 3-2 16,-4 0-2-16,-1 1-4 15,-4 1-5-15,-2 2-4 16,0 1-1-16,-3 4 4 15,-3 3 4-15,-1 5 6 16,0 2 2-16,1 4 0 16,3 2 0-16,3 0 1 15,3 2 0-15,4-5 2 16,4-2 4-16,6-6 8 16,3-3 9-16,8-2 5 0,3-2-1 15,7-2-8-15,0-2-16 16,-2-3-69-16,0-2-73 15</inkml:trace>
  <inkml:trace contextRef="#ctx0" brushRef="#br0" timeOffset="124693.9">4947 9284 277 0,'1'-1'217'0,"3"-3"25"16,-6 0-39-16,-3 2-76 15,-2 0-25-15,-4 2-31 16,2 1-9-16,-2 2-15 16,0 4-7-16,-2 1-12 15,0 2-4-15,2 3-10 16,-1 3-4-16,4 3-6 15,2 3-2-15,5 1-2 16,2-3 0-16,5-3-3 16,3-2-1-16,7-7 0 15,1-3 2-15,8-7-21 16,0-4-40-16</inkml:trace>
  <inkml:trace contextRef="#ctx0" brushRef="#br0" timeOffset="124953.04">5202 9140 593 0,'-1'-4'351'16,"-3"-1"-62"-16,0 6-67 0,-1 9-101 16,0 4-40-1,0 10-38-15,1 1-3 0,0 7-13 16,-2 0-5-16,1-2-8 15,2 0-3-15,0-2-8 16,0-1-1-16,2-6-14 16,-1-1-29-16,1-7-137 15,1-4-224-15</inkml:trace>
  <inkml:trace contextRef="#ctx0" brushRef="#br0" timeOffset="125264.71">5099 9329 643 0,'-3'-1'325'0,"1"1"-109"15,-1 1-57-15,4 2-84 16,-1 0-24-16,0-3-12 16,0-1-1-16,7 0-5 15,13-3-2-15,24-13-18 0,-15 8-5 16,1 1-6-16,2 0-1 15,1 3-9-15,-5 1-7 16,1 4-7-16,-8 0-1 16,-8 8 6-16,-3 2 5 15,-10 6 8-15,0 4 3 16,-5 3 3-16,1 1 1 0,-5-1 4 16,4 1 2-16,1-6 0 15,0-2-2-15,5-7-8 16,-2-4-4-16,8-5-72 15,0-4-69-15</inkml:trace>
  <inkml:trace contextRef="#ctx0" brushRef="#br0" timeOffset="125437.63">5513 9180 371 0,'-1'-3'291'0,"-2"-3"40"15,-1 3-73-15,0 3-133 16,1 2-51-16,-2 4-105 16,5 1-106-16</inkml:trace>
  <inkml:trace contextRef="#ctx0" brushRef="#br0" timeOffset="126102.53">5705 9318 387 0,'-1'-7'267'0,"-2"-3"-16"16,-6 1-107-16,1 6-40 0,-11 5-64 16,-3 3-17-1,-2 10-16-15,-1 3-7 16,8 5-25-16,1 0-4 0,8-1-4 15,4-2 3-15,6-7 21 16,6-3 5-16,5-10 19 16,4-3 10-16,4-9 17 15,2-1 5 1,-2-2-8-16,-1 0-5 0,-9 0-5 16,4 2 0-16,-5 0 2 15,-7 1-1-15,0-2-8 16,-6 2-5-16,0 2-10 15,7 0-2-15,2 1-4 16,5 1 0-16,2 2-1 16,-2-1 1-16,7 3 1 15,-4 1 2-15,-1 0 3 16,1 3 3-16,-4 5 3 0,-1 3 0 16,-1 6-3-16,-2 4-2 15,-6 3-6-15,0 3-2 16,-1-1-2-16,-4 1-2 15,1 1 0-15,-2-5 1 16,1-5 3-16,2-4 3 16,1-12 0-16,2-4-1 0,5-11 1 15,2-5 2 1,5-2 10-16,3-1 7 0,-1-1 13 16,-1 0 8-16,1 2 3 15,-2-1-6-15,0 7-9 16,0 6-7-16,-3 3-3 15,-2 10 3-15,-3 9 0 16,-2 3-4-16,-2 9-6 16,-2 1-7-16,-4 0-3 15,2 0-1-15,1-3-2 16,2-3 0-16,1-3-1 16,2-3-8-16,1-6-42 15,3-3-43-15</inkml:trace>
  <inkml:trace contextRef="#ctx0" brushRef="#br0" timeOffset="128291.67">6545 9329 362 0,'3'0'188'16,"3"-1"-10"-16,2-3-72 15,1-3-19-15,2-2-26 16,1 0-50-16,1-2-6 15,-1 1 3-15,1 0 10 16,-4-2 18-16,-1 2 6 16,-3-2 0-16,-2 2-6 15,-3 1-17-15,-3 1-8 16,-2 2-7-16,-3 2-3 0,-2 0-1 16,-1 2-1-16,-3 4 0 15,0 0 1-15,-2 8 1 16,2 3 1-1,0 4 3-15,2 2 4 0,4 0 4 16,-1 0 2-16,9-1 4 16,0-2-1-16,5-3 3 15,7-1 1-15,1-5-2 16,2-2-1-16,2-5-6 16,1-4-15-16,0-4-50 15,2-2-35-15,1-4-95 16,0 0-52-16,0-2-40 15,1 0 16-15,0 0 92 16,-9-2 63-16,-1 1 128 16,-2 3 56-16,-6 1 85 15,1 4 41-15,-7 6 26 0,-3 3-20 16,-3 5-53-16,2 7-30 16,3 5-60-16,4 0-17 15,0 3-24-15,0 1-8 16,-2-3-3-16,-6 0-1 15,3-1-4-15,-3-3-3 16,0-5-3-16,2-3 4 16,5-6 9-16,0-4 3 15,5-6 10-15,4-4 4 16,2-7-1-16,2-2-3 0,4-6-11 16,3 1-8-16,2 0-11 15,0 2-2-15,-3 4-3 16,-5 2-6-16,-2 13-20 15,-2 4-19-15,-5 10-44 16,0 6-25-16,-5 0-80 16,-1 6-62-16</inkml:trace>
  <inkml:trace contextRef="#ctx0" brushRef="#br0" timeOffset="128606.34">6949 9245 319 0,'4'-6'277'16,"4"-2"34"-16,-3-4-61 15,-2 3-30-15,-2 4-47 16,-1 5-29-16,-2 3-61 16,0 5-25-16,-4 5-45 0,0 2-10 15,0 3-1-15,1-1 0 16,0 0 0-16,3-3 0 16,0-5-1-16,1-4 7 15,0-5 31-15,-1-3 4 16,3-5 5-16,2-3-5 15,1-5-31-15,2-1-4 16,3-4-6-16,2-2-1 0,0-1-1 16,0-2-2-1,1 6-5-15,0 3-7 16,-2 9-29-16,0 6-18 0,-3 5-36 16,-1 2-25-16,-2 7-64 15,2 0-50-15</inkml:trace>
  <inkml:trace contextRef="#ctx0" brushRef="#br0" timeOffset="128937.95">7203 9232 317 0,'6'0'176'0,"6"2"-21"16,-1 1-1-16,-10 6-37 16,-4 1-15-16,-9 3-36 15,-2 2-38-15,-1 5-22 16,0-4-1-16,4 2 2 15,3-4 3-15,3-6 14 16,8-1 18-16,8-5 36 16,2-2 12-16,2-8 13 0,2 0 1 15,-3-4-3 1,1-2-3-16,2-1-12 0,-8-1-16 16,-5 1-32-16,-2-2-12 15,-6 2-13-15,2 1-4 16,-3 2-6-16,-3 5-3 15,3 8-2-15,-5 3-2 16,-1 8-14-16,-1 1-16 0,0 3-55 16,4-1-44-16,6-5-126 15,6 0-85-15</inkml:trace>
  <inkml:trace contextRef="#ctx0" brushRef="#br0" timeOffset="129222.28">7322 9264 348 0,'8'-6'216'0,"9"-10"-7"15,-1 2-22-15,-1 6-42 16,-5 1-11-16,-1 8-35 16,-2-1-16-16,-3 6-33 15,1 2-18-15,-3 3-16 16,-1 4-4-16,-1-2-5 16,-1 0-1-16,-2 0-1 15,0-2 2-15,-1-4 11 16,2-3 6-16,2-4 9 15,2-5 2-15,3-4-10 16,3-3-4-16,5-7-11 16,5 1-4-16,6-6-4 0,0-4-2 15,2 1-7-15,-1 3-5 16,-1 8-30-16,-2 8-27 16,-9 7-79-16,-3 4-63 15</inkml:trace>
  <inkml:trace contextRef="#ctx0" brushRef="#br0" timeOffset="129506.63">7723 9165 491 0,'2'-10'303'0,"2"-9"-25"15,-3-1-37-15,-3 10-92 16,-2-1-37-16,-2 6-59 15,-3 7-15-15,-2 2-25 16,1 10-8-16,3-1-7 16,3 1-2-16,6 1-1 15,3 0 0-15,4 5 4 16,1-6 1-16,1 7 1 16,1-2 2-16,-6-3 0 15,-3 4 0-15,-6-2 1 16,-6-2 3-16,-5-4-88 15,-2-3-84-15</inkml:trace>
  <inkml:trace contextRef="#ctx0" brushRef="#br0" timeOffset="129952.62">8271 9023 493 0,'5'-12'299'15,"6"-10"-45"-15,-3 7-72 16,-8 4-24-16,-1 5-29 16,-5 3-18-16,-3 11-47 15,3 3-19-15,-4 17-33 16,0 10-5-16,-2 10-4 15,-4 6 0-15,0 0 6 16,-6-3 2-16,-2-7 16 16,2-3 0-16,2-3-5 0,5-5-3 15,8-6-98-15,1-4-89 16</inkml:trace>
  <inkml:trace contextRef="#ctx0" brushRef="#br0" timeOffset="130366.69">8665 9054 273 0,'0'-5'204'0,"-2"-8"11"16,-3 3-44-16,-5 5-60 15,-7 1-15-15,-5 8 3 16,-5 4-3-16,-2 9-26 0,1 5-16 16,4 7-34-16,5 4-12 15,9-5-8-15,5-2-1 16,8-7-4-16,4-7 0 16,9 0 1-16,1-6 1 15,10-2 1-15,0-3-32 16,1-4-146-16</inkml:trace>
  <inkml:trace contextRef="#ctx0" brushRef="#br0" timeOffset="131095.78">8769 9129 250 0,'-4'10'121'0,"-4"5"-22"16,-1 6-17-16,1-4 21 15,0-5 10-15,6 0 1 16,2-3 3-16,5-7 9 15,1-1-5-15,6-6-15 16,-1-4-18-16,3-1-43 16,-2-3-11-16,-4 1-9 15,-1-3-2-15,-6-1-9 16,0 3-3-16,-3 3-8 16,-2 2-4-16,-2 10-12 15,-1-1-4-15,0 5-9 16,0 2-1-16,2-5 3 15,4 0 0-15,3-8 12 16,5-4 4-16,7-10 8 0,1-3 4 16,8-1 10-16,5 1 5 15,2 3 7-15,-2 7 0 16,-1 7-5-16,-8 5-3 16,-9 12-8-16,-1 5-3 15,-7 9-2-15,-3 5-2 16,0-1-1-16,-4 1-2 15,1-6 0-15,3-6-1 0,-3-8-8 16,5-5 0-16,5-8 0 16,-3-3 1-16,10-7 8 15,-3-4 1-15,1-7 4 16,4-1 4-16,-4-2 6 16,5 0 1-16,0 10 5 15,-1 4 1-15,-2 12 5 16,-3 7 1-16,-4 8-6 15,-3 3-5-15,-5 2-11 16,0 1-1-16,-4-7-2 16,1 0-1-16,2-7 0 15,1 0-1-15,4-7-1 16,3-5-1-16,3-10 0 16,3-7 1-16,0-2 2 15,2-2 2-15,1 0 11 16,-1 4 3-16,0 7 7 0,-2 6 2 15,-3 9 1-15,-2 6-1 16,-5 9-5-16,-1 2-4 16,-5 7-10-16,0 2-4 15,0-2-2-15,1 0-4 16,2-6-50-16,3-5-38 16,5-7-113-16,4-6-89 15</inkml:trace>
  <inkml:trace contextRef="#ctx0" brushRef="#br0" timeOffset="131520.87">9404 9029 395 0,'6'-8'243'0,"5"-5"-11"16,-2 5-18-16,-6 12-27 15,-3 9-14-15,-9 10-27 16,-1 9-29-16,-6 5-54 16,-3 2-13-16,0-1-6 15,-1-5-2-15,-2-4-6 16,2-3-8-16,4-7-22 15,1-1-13-15,8-5-64 16,4-3-35-16,2-3-64 16,5-5-23-16,5-3 42 15,-1-3 35-15,5-6 65 16,4-3 34-16,-2-7 41 16,5-5 19-16,3-9 41 15,-4-5 23-15,4-8 4 16,-1-2-1-16,-1 5-14 15,1 4-10-15,-2 15-4 16,0 8-9-16,-3 10-16 16,-1 7-8-16,-3 7-17 0,-4 6-6 15,-4 6-11-15,-4 2-4 16,-5 5-9-16,-4 0-4 16,-6-3-14-16,-1 1-8 15,-2-8-32-15,0-3-21 0,5-6-48 16,1-7-61-16,9-10-84 15,3-7-32-15,9-9-74 16</inkml:trace>
  <inkml:trace contextRef="#ctx0" brushRef="#br0" timeOffset="132048.5">9789 8961 264 0,'0'-1'215'16,"0"3"46"-16,-2 2-44 16,-3 10-78-16,-1 4-35 15,-2 10-52-15,-3 1-22 16,4-1-23-16,3 3-4 15,3-10-3-15,2-6-2 0,4-8 33 16,4-8 16 0,3-10 16-16,4-3 9 0,1-10-10 15,-2-5-2-15,2-2 1 16,-2 1-1-16,2 3-20 16,-2 4-12-16,-2 10-16 15,-4 5-5-15,-4 13 3 16,-5 5 0-16,-3 9 0 15,-2 3-3-15,-1 1-21 16,3-1-19-16,3-4-46 16,3-4-41-16,5-11-319 15</inkml:trace>
  <inkml:trace contextRef="#ctx0" brushRef="#br0" timeOffset="132252.6">10197 8782 726 0,'0'-6'430'0,"0"-2"-110"16,-6 18-136-16,-2 4-43 15,-7 17-94-15,-2 1-11 16,2-1-11-16,-8 2-6 16,1-4-9-16,5-2-1 15,-2-4-40-15,5-3-27 16,7-3-157-16</inkml:trace>
  <inkml:trace contextRef="#ctx0" brushRef="#br0" timeOffset="132425.72">10016 8929 606 0,'5'-4'312'0,"5"-4"-80"15,1 1-45-15,5 3-66 16,2 0-28-16,0 1-51 15,-5 3-10-15,3 0-66 16,-3 2-49-16,5 1-94 16,1 2-49-16,-2 2-122 15</inkml:trace>
  <inkml:trace contextRef="#ctx0" brushRef="#br0" timeOffset="132721.07">10360 8914 254 0,'-3'-2'198'0,"-3"-2"25"0,-9 4-59 16,-3 7-90 0,-4 3-31-16,-2 8-35 0,0 1-5 15,4 3-2-15,4 0 0 16,9-4-3-16,6-5-1 16,9-6 2-16,5-7 1 15,11-6 31-15,5-5 22 16,8-5 51-16,-1-1 22 15,-2 2 5-15,-2 4-6 16,-9 7-33-16,-8 4-16 16,-9 9-30-16,-3 2-14 0,-9 6-19 15,6 0-20-15,3-3-60 16,-7-4-39-16,8-7-48 16,1-4-11-16,4-9-75 15</inkml:trace>
  <inkml:trace contextRef="#ctx0" brushRef="#br0" timeOffset="132903.71">10696 8772 466 0,'9'-17'309'15,"4"-12"-8"-15,-5 14-38 16,-8 12-49-16,-9 17-58 16,-2 8-37-16,-10 12-88 15,-4 1-7-15,1-1-15 16,-2-3-3-16,7-3-4 15,4-3-13-15,4-4-84 0,2-3-68 16</inkml:trace>
  <inkml:trace contextRef="#ctx0" brushRef="#br0" timeOffset="133180.44">10547 8859 684 0,'1'-3'351'0,"3"-1"-111"15,2 1-63 1,7-5-87-16,3 0-19 0,7-1-23 16,4 2-8-16,4 0-16 15,4 4-12-15,0-2-10 16,-7 0-1-16,-2 8-3 16,-9 0-10-16,-9 12-13 15,-1 3-4-15,-10 7 3 16,-3 2 7-16,-5-4 12 15,0 1 4-15,1-5 2 16,3 0 1-16,4-4-14 16,1-5-41-16,4-5-78 15,1-2-70-15</inkml:trace>
  <inkml:trace contextRef="#ctx0" brushRef="#br0" timeOffset="133349.65">11016 8780 303 0,'6'-11'198'16,"3"-8"-3"-16,-4 2-11 16,-5 11-58-16,-5 3-32 15,-1 5-48-15,-2 2-46 16,3 5-107-16,2-4-45 16,3 4-80-16,3 5-28 15</inkml:trace>
  <inkml:trace contextRef="#ctx0" brushRef="#br0" timeOffset="133947.6">11098 8937 224 0,'-11'9'137'0,"-13"11"-29"16,4-2-22-16,6-4-34 15,5-4-31-15,12-5 5 16,4-3 17-16,7-5 45 15,7-2 25-15,4-4 10 16,-1 0-7-16,-1-3-10 16,-6-1-12-16,-2 1-12 15,-9-1-7-15,-3 3-29 16,-3 1-12-16,-4 3-20 16,-1 3-7-16,-6 1-7 0,4 2-2 15,-2 0-3 1,7 1-4-16,6-1 3 0,0-1 2 15,9-4 3-15,4-3 6 16,6-4 3-16,5 2 0 16,0-2 2-16,-2 2 2 15,-2 8 17-15,-3 1 6 16,-4 8 5-16,-3 4-4 16,-8 4-19-16,0 0-8 15,-7 1-10-15,-2 2-11 0,-4-1-20 16,-3-3-7-16,-2-1-16 15,-1-1 5-15,3-4 19 16,3-2 8-16,6-6 20 16,3-5 3-16,6-5 14 15,4-5 8-15,6-5 26 16,5 1 13-16,4-3 8 16,1 2-2-16,0 1-12 15,0 1-6-15,-5 7-4 16,-7 6-4-16,-3 6-9 15,-3 8-5-15,-5 8-14 16,0 0-3-16,-5 4-5 16,-1-1-3-16,-7-3-11 15,5 0-23-15,1-3-55 16,2-4-50-16</inkml:trace>
  <inkml:trace contextRef="#ctx0" brushRef="#br0" timeOffset="134939.87">12218 8652 647 0,'2'-2'317'15,"-2"-2"-114"-15,0 4-55 16,-13 7-79-16,-2 6-25 16,-9 12-28-16,-7 7 0 15,-1 12 13-15,-3 0 5 16,5 0 5-16,5-5 9 0,8-7-2 15,8 1-5-15,8-6-8 16,2-1-12-16,11-2-13 16,1-5-4-16,8-2-8 15,2-4-22 1,6-3-108-16</inkml:trace>
  <inkml:trace contextRef="#ctx0" brushRef="#br0" timeOffset="138167.49">12363 8576 436 0,'-1'-4'209'0,"-3"-7"-49"16,2 2-15-16,2 1 10 15,0 2-15-15,1 3-37 16,0 0-19-16,1 6-37 16,-1 3-11-16,2 11-21 15,-1 6-7-15,2 9-3 16,-4 4 0-16,-3 1 0 16,0 6 0-16,-5-4 0 15,3-4-1-15,-1-8-1 16,-1-6-1-16,-1-6-6 15,2-2-5-15,4-4-16 16,1-3-23-16,1-6-28 16,0-1-20-16,1-5-119 15</inkml:trace>
  <inkml:trace contextRef="#ctx0" brushRef="#br0" timeOffset="138397.41">12256 8702 359 0,'-4'-1'254'0,"-2"0"-15"16,1 1-75-16,-2 1-28 15,4 0-58-15,0-1-20 16,4-2-29-16,6 0-12 16,4-2-11-16,3-3-1 0,6 2-2 15,-1 0-1-15,2 5-1 16,1 4 0-16,2 1-23 15,2 4-47-15,-1-4-224 16</inkml:trace>
  <inkml:trace contextRef="#ctx0" brushRef="#br0" timeOffset="138792.69">12528 8755 319 0,'0'9'181'0,"5"5"-14"16,1-3-16-16,8-1-3 16,3-6 3-16,3-6-20 0,3 0-20 15,1-12-51-15,1-2-25 16,3 0-23-16,-3-4-4 16,-2 4-1-16,-3-1 0 15,-9 3 3-15,-2 1 1 16,-9 6 9-16,0 2 1 15,-9 4-3-15,-1 6-3 16,-10 13-11-16,-5 5-3 16,-6 14 0-16,-1 3-1 15,-2 5 0-15,2-3 0 16,8-5 0-16,2-2 0 0,15-11 0 16,4-3 0-16,7-9-1 15,12-4 1-15,7-9 0 16,4-6 1-16,10-4-28 15,2-4-46-15,-2-4-79 16,3-1-54-16,3 1-80 16,-3 1-20-16</inkml:trace>
  <inkml:trace contextRef="#ctx0" brushRef="#br0" timeOffset="139074.01">13108 8750 342 0,'7'-10'204'0,"7"-7"-11"16,1-2-23-16,-5-1-38 0,-2 4-12 15,-4 3-19-15,-5 2-8 16,-5 6-22-16,-6 4-9 16,-6 6-15-16,-4 7-11 15,-4 9-12-15,3 5-4 16,-2 10-13-16,2 0-3 15,5-1-3-15,4-2-1 16,7-13-5-16,7 0-4 16,13-10-10-16,1-6-7 15,11-7-50-15,1-6-43 16,8-8-160-16</inkml:trace>
  <inkml:trace contextRef="#ctx0" brushRef="#br0" timeOffset="139467.65">13410 8495 573 0,'-1'-7'289'0,"-2"-7"-76"15,-1 6-37-15,-1 13-65 16,-1 6-26-16,-2 10-50 16,-3 6-13-16,-5 5-6 15,4 3-1-15,-3 8-1 16,1 2-2-16,4 4-4 15,-7 0-2-15,10-8-5 16,4-7-1-16,0-15-14 16,3-8-13-16,6-14-11 15,-2-3-2-15,12-11 12 0,3-1 12 16,-1-5 11-16,1-5 4 16,-2-4 3-1,-3-3 6-15,2 3 4 0,0 5 1 16,-1 13 14-16,-1 6 7 15,-6 12 8-15,0 6 1 16,-5 11-12-16,-2 2-11 16,-2 4-11-16,-1-2-2 15,-3-4-3-15,1 0-2 16,-1-4-10-16,3-5-28 16,2-5-112-16,2-4-131 0</inkml:trace>
  <inkml:trace contextRef="#ctx0" brushRef="#br0" timeOffset="139848.79">13683 8626 574 0,'-2'5'245'0,"-3"10"-147"15,-2 4-38-15,-3 5-45 16,-2-1-10-16,1 3-1 15,2-3 5-15,4-6 2 16,2 0-3-16,2-13 3 16,6-4-1-16,3-9 7 0,6-5 9 15,5-7 14 1,-6-4 10-16,5 0 20 0,-4-2 7 16,2 3 5-1,0 4-6-15,1 7-16 0,-2 2-8 16,-2 9-4-16,-2 2-3 15,-4 6-8-15,-1 7-6 16,-4 5-16-16,1 6-6 16,-2 2-5-16,0 2-1 15,-2-5 0-15,0 0-1 16,-3-5-7-16,3-6-19 0,1-4-107 16,1-5-51-16,5-7-245 15</inkml:trace>
  <inkml:trace contextRef="#ctx0" brushRef="#br0" timeOffset="140038.09">13941 8653 202 0,'8'-3'167'16,"6"-4"21"-16,-7 9-21 15,-2 7-13-15,-7 6-12 16,1 9-4-16,-1 3-18 16,-1 0-8-16,2-1-32 15,-8-6-20-15,7-7-38 16,2-1-19-16,2-11-57 15,11-1-43-15,1-9-172 16,2-5-86-16</inkml:trace>
  <inkml:trace contextRef="#ctx0" brushRef="#br0" timeOffset="140151.47">14141 8590 412 0,'5'-9'242'16,"3"-5"-10"-16,-3 2-12 15,-5 9-31-15,-1 4-20 16,-3 4-57-16,-1 2-46 15,1-1-100-15,1-1-78 16</inkml:trace>
  <inkml:trace contextRef="#ctx0" brushRef="#br0" timeOffset="140506.84">14398 8633 278 0,'1'-2'225'15,"0"-3"21"-15,1 0-24 16,-5 1-19-16,0 1-30 15,-5 2-26-15,-1 4-58 16,-5 3-28-16,-3 8-38 0,-5 4-11 16,-7 6-8-16,5 6-1 15,3 0-3-15,8-4-1 16,11-4-6-16,4-5-2 16,13-8-1-16,7 2 3 15,8-5-22-15,5 0-27 16,-1-5-97-16,-1-4-67 15,-3-6-148-15</inkml:trace>
  <inkml:trace contextRef="#ctx0" brushRef="#br0" timeOffset="141133.17">14615 8673 187 0,'1'-2'133'0,"1"-2"2"15,0 0-17-15,-3 0-37 16,1 0-16-16,3 0-8 15,-2 0 9-15,3 0 24 16,-4-2 9-16,2 3 18 16,-2 0 1-16,-2 3-28 15,-4 0-18-15,-9 9-40 16,0 3-17-16,-3 9-12 16,0 3 0-16,3 6-3 15,1 0 0-15,3-6-2 16,3-2-2-16,8-10-3 0,5-5 2 15,7-7 0 1,4-3 3-16,7-8 2 0,4-5 2 16,6 2 2-16,-2-6 5 15,-5 0 15-15,-6 5 2 16,-14 1 2-16,0 7-5 16,-9 11-13-16,-2 7-2 15,-3 6-4-15,-2 4-1 16,6-1-3-16,2-1-2 15,4-6-3-15,7-3 0 16,5-8 3-16,3-4 1 16,6-6 3-16,1-4 1 0,3-6-1 15,1-5 1-15,-5-5 0 16,-4-4 1-16,-1-1 3 16,-3 2 4-16,0-2 15 15,0 0 3-15,-5-2 13 16,-2 0 4-16,-3 7 0 15,-2 8 10-15,-4 11-8 16,-4 10-8-16,-7 16-17 16,-2 3-13-16,0 15-9 15,0 3 0-15,4 1-1 16,2 2 0-16,7 2 0 16,4-2 0-16,8-1-2 15,6-1 0-15,6-10-23 16,4-4-22-16,6-7-111 15,0-10-26-15</inkml:trace>
  <inkml:trace contextRef="#ctx0" brushRef="#br0" timeOffset="141486.74">15337 8640 380 0,'3'-1'255'0,"4"-3"16"16,-5 4-36-16,0 9-70 15,-6 4-27-15,0 8-55 16,0 4-24-16,-4 4-34 16,5-2-10-16,-1-3-15 15,2-3-13-15,2-9-105 16</inkml:trace>
  <inkml:trace contextRef="#ctx0" brushRef="#br0" timeOffset="141655.23">15495 8485 791 0,'-2'-1'388'16,"-2"-6"-163"-16,-1 3-89 15,-1 2-149-15,-3-1-63 16,2 5-245-16</inkml:trace>
  <inkml:trace contextRef="#ctx0" brushRef="#br0" timeOffset="141941.87">15602 8554 659 0,'2'-6'309'0,"1"-12"-141"15,-3 5-44-15,-4 5-68 16,-4 2-19-16,-4 10-17 16,1 1-6-16,1 4-10 15,1 3-5-15,8 1-4 16,2 2-1-16,6-1 2 15,3 2 3-15,1 1 1 16,0 2 3-16,-3 4 4 0,-2-3 0 16,-6-2 1-16,-2-1-1 15,-5-9-34-15,-4-4-179 16</inkml:trace>
  <inkml:trace contextRef="#ctx0" brushRef="#br0" timeOffset="142263.01">15802 8516 397 0,'4'-6'222'16,"2"-2"-47"-16,-1-1-73 15,-3-1-11-15,-2 5-4 16,-3-2 4-16,-5 7-9 15,2 4-13-15,-2 1-28 16,2 9-15-16,1 0-16 16,0 1-4-16,0 1-6 15,8-2 0-15,4 0 3 16,2-1 21-16,10-3 27 16,-6-1 2-16,1-1-2 15,-2 0-20-15,-11 0-27 16,-5 1-15-16,-12 0-55 15,-7-1-25-15,-1-3-90 16</inkml:trace>
  <inkml:trace contextRef="#ctx0" brushRef="#br0" timeOffset="142640.16">15957 8512 145 0,'2'2'129'0,"-2"-1"3"15,-2 8-41-15,-3 1-17 0,-3 1-49 16,3 2-12 0,3 1 5-16,1-3 16 0,3-1 40 15,3-1 18-15,1-5 5 16,4-1-8-16,2-2-25 16,2-1-16-16,5-2-17 15,5 0-7-15,3-4 3 16,-1-1 6-16,-3-3 21 15,-1-3 15-15,-6-4 15 16,-3-1 3-16,-3-2-12 16,-3-1-13-16,-5 3-24 15,0 1-10-15,1 10-5 16,0 0-2-16,1 8-12 16,0 3-3-16,-3 2-7 15,-1 4-10-15,0 0-36 16,1 4-29-16,2 0-72 15,-3 2-50-15</inkml:trace>
  <inkml:trace contextRef="#ctx0" brushRef="#br0" timeOffset="143262.87">16305 8525 324 0,'1'1'212'16,"4"1"23"-16,3-2-8 15,2-3-40-15,1 0-29 16,4-6-66-16,0 0-28 16,3-4-34-16,0-3-6 15,-4 2-5-15,1 0-1 16,-5 1-4-16,-4-2 0 0,-1 2-4 15,-5 4-1-15,-7 4-1 16,-2 7-2-16,-9 10-4 16,-1 7-1-16,-2 8-3 15,0 1-3 1,5 3-6-16,1-3-1 0,7-5 2 16,4 0 3-16,6-7 6 15,6-3 0-15,7-5 1 16,3-3-1-16,12-6-61 15,1-3-51-15</inkml:trace>
  <inkml:trace contextRef="#ctx0" brushRef="#br0" timeOffset="143550.6">16651 8468 286 0,'7'-4'210'0,"2"-6"-5"16,-2-1-74-16,-1 0-13 15,-5 3-13-15,-1 4-1 16,-7 4-6-16,-2 2-16 16,-3 5-43-16,-1 1-10 15,4 4-21-15,1 0-7 16,7 3-3-16,3 2-2 15,5 0 3-15,3 1 1 0,-1 1 10 32,0 1 2-32,-6-2 2 0,-4 1 0 0,-10-6 1 15</inkml:trace>
  <inkml:trace contextRef="#ctx0" brushRef="#br0" timeOffset="144046.46">15158 8500 591 0,'1'-8'320'0,"2"-13"-60"15,1 9-44-15,-3 2-62 16,0 6-36-16,-2 12-59 16,-1 6-19-16,-1 10-29 15,-1 4-5-15,-1 6-2 16,0 0-1-16,-6 9-1 15,-4 6 1-15,-5 6 0 16,-3 2 0-16,-8-6 5 16,-3-8-2-16,-2-7 129 15</inkml:trace>
  <inkml:trace contextRef="#ctx0" brushRef="#br0" timeOffset="144931.26">17166 8653 979 0,'-1'-1'371'15,"-1"-1"-252"-15,5-3-116 16,4-3-40-16,6-2-105 16,-1-1-116-16</inkml:trace>
  <inkml:trace contextRef="#ctx0" brushRef="#br0" timeOffset="145032.5">17251 8453 434 0,'-7'-1'277'0,"-4"3"-25"0,6 0-117 15,-1-2-41-15,7-1-99 16,3-2-105-16</inkml:trace>
  <inkml:trace contextRef="#ctx0" brushRef="#br0" timeOffset="145721.46">17662 8512 427 0,'5'-4'261'0,"6"-3"-14"16,3-1-25-16,1-5-53 16,1-1-40-16,-1-5-60 15,-1-3-30-15,-5-1-32 16,-2-3-3-16,-6 4-3 16,-1 2 2-16,-3 5-1 15,-3 6 0-15,-3 8-1 0,-5 4-1 16,-4 13-2-16,-1 6-1 15,-1 16-1 1,-6 1 1-16,5 4 1 0,1-4 1 16,9-9 1-16,10-2 0 15,7-10 0-15,8-6-2 16,6-10-1-16,3-3-29 16,4-6-108-16,-1-3-133 15</inkml:trace>
  <inkml:trace contextRef="#ctx0" brushRef="#br0" timeOffset="145865.87">17856 8532 355 0,'-8'7'249'15,"-2"7"-6"-15,-1-5-69 16,5 0-26-16,9-5-54 16,3-3-23-16,7-3-56 15,4-5-50-15</inkml:trace>
  <inkml:trace contextRef="#ctx0" brushRef="#br0" timeOffset="146340.62">18169 8443 221 0,'1'-9'176'0,"2"-3"10"15,-1-7-43-15,2 4-18 16,0-4 3-16,-1-1 7 16,-3 5-13-16,-1 0-16 15,-5 11-40-15,-1 4-21 16,-7 11-26-16,-4 5-9 16,-3 13-7-16,-1-1 0 15,1 1-2-15,3-2-1 16,8-12-3-16,5-4-3 0,8-8 1 15,7-6 0-15,6-9 5 16,1-3 1-16,2-4 2 16,1 0 2-16,-2 2 1 15,0 6-1-15,-5 5-1 16,-3 10 0-16,-1 13-1 16,-6 5 0-16,-2 14 2 15,-1-4-3-15,-1 0-1 16,-1 0 0-16,-4-6 0 15,1 2 21-15,-3-2 34 16,1 2 9-16,-5 0 8 16,-4-4-19-16,-3-7-32 15,-1-7-18-15,4-13-58 16,4-8-26-16,8-14-59 16,4-5-53-16,9-5-170 0</inkml:trace>
  <inkml:trace contextRef="#ctx0" brushRef="#br0" timeOffset="146462.9">18324 8498 527 0,'4'8'334'0,"0"3"-61"16,2-3-122-16,-2-6-79 16</inkml:trace>
  <inkml:trace contextRef="#ctx0" brushRef="#br0" timeOffset="146937.28">18888 8245 312 0,'-4'-4'168'0,"-3"-1"-42"16,-6 1-15-16,-2 2-4 16,-4 3 3-16,-1 3-9 15,1 2-30-15,1 0-18 16,9 3-37-16,3 1-12 16,9 1-7-16,5 0-1 15,6 2 2-15,1 1 5 16,3 3 23-16,2 2 5 0,-8 5 4 15,-3 0-2-15,-10 0-18 16,-9 0-5-16,-12-5-35 16,-5 0-20-16,-3-6-62 15,0-8-41-15</inkml:trace>
  <inkml:trace contextRef="#ctx0" brushRef="#br0" timeOffset="147265.75">18856 8338 161 0,'9'4'123'0,"9"2"22"16,-4 4-43-16,-3 3-21 16,-2-1 6-16,0-2 34 15,3-2 19-15,9-7 8 16,0-5-10-16,8-8-39 16,5-4-27-16,-1-7-36 15,0 2-12-15,-4 0-14 0,-7 2-1 16,-8 4 0-1,-2 3 1-15,-8 3 3 0,-4 1 1 16,-7 7-4-16,-3 1-2 16,-5 6-5-16,-2 5-3 15,-1 7 0-15,-1 3-1 16,2 9-1-16,5 1 0 16,3-1 0-1,8 2-1-15,8-9-1 0,2-6-2 0,12-5-10 16,-1-9-27-16,5-7-103 15,0-1-99-15</inkml:trace>
  <inkml:trace contextRef="#ctx0" brushRef="#br0" timeOffset="147598.69">19317 8266 522 0,'-1'-1'264'0,"-1"1"-85"15,3 6-41-15,-7 6-70 16,2 6-10-16,-2 5 2 15,-3 1 7-15,2 2 17 16,-1-3 3-16,1-3-17 16,0-7-12-16,2-5-32 15,4-7-10-15,5-6-14 16,6-4-1-16,12-10 0 16,2-3 0-16,4-6 0 15,-6 0 1-15,1 1 6 16,1 4 0-16,-6 10 10 0,4 4 7 15,-10 9 5-15,-5 3 2 16,-1 8-9-16,-3 3-7 16,-3 4-9-16,0 4-3 15,-3-5-2-15,0 2 0 16,2-8-4-16,1 0-14 0,3-6-37 16,2-5-32-16,8-4-153 15</inkml:trace>
  <inkml:trace contextRef="#ctx0" brushRef="#br0" timeOffset="147857.81">19680 8236 339 0,'5'-7'226'0,"12"-8"11"15,-9 2-31-15,-2 4-45 16,-3 2-26-16,-16 4-52 16,2 3-12-16,-13 6-34 15,-2 1-9-15,3 6-7 16,0 0-9-16,11-1-12 15,6 3-1-15,10-1-3 16,3 2 2-16,6 2 3 16,0 3 2-16,1 5 3 15,-1 0 0-15,-13-2 0 16,-3 0-1-16,-13-9-3 16,-7-2-19-16,2-5-97 15,2-8-85-15</inkml:trace>
  <inkml:trace contextRef="#ctx0" brushRef="#br0" timeOffset="148374.62">19666 8308 131 0,'15'-3'99'16,"13"-1"41"-16,-6 4-14 15,-6 12-20-15,-6 3-6 16,-7 7-29-16,-3 2-13 16,1-2 9-16,-1-5 12 0,10-2 32 15,1-9 18-15,4-7 6 16,8-1-5-16,5-10-34 15,3 0-27-15,1-4-34 16,-1-1-9-16,-6-3-3 16,1-1 3-16,-11 3 3 15,-5-1-3-15,-11 6-8 16,-7 2-5-16,-7 4-7 16,-2 3-4-16,-2 2-1 15,0 1 0-15,5 2-1 16,3 2-2-16,4-1-3 15,4 1-4-15,3-2-4 16,4-1-1-16,6-2-5 16,3-1 2-16,11-2 4 15,4 0 2-15,4-1 7 16,-4 1 4-16,-4 4 0 0,-4 1-1 16,-8 5-2-16,1 4 0 15,-7 6-1-15,-6 2 1 16,-4 3 1-16,-1 1 0 15,-3-2 3-15,2-5 1 16,4-1 3-16,-3-6 13 16,3-9 10-16,2-3 6 15,3-12 15-15,3-2-5 16,3-5-2-16,5 0-3 0,4 0-19 16,8 2-7-16,3 3-27 15,-1 3-30-15,-5 2-89 16,-1 5-84-16</inkml:trace>
  <inkml:trace contextRef="#ctx0" brushRef="#br0" timeOffset="149049">20594 8188 702 0,'-2'3'277'0,"-4"9"-187"16,0 2-50-16,-2 5-6 16,-1 0 3-16,1 3 20 15,2-5 10-15,3 3-6 16,-3-5-5-16,0-5-14 16,2 0-7-16,-1-8-5 15,2-2-6-15,7-7-7 16,1-2 0-16,4-7-1 15,2-2 3-15,3 0 7 16,1-5 2-16,2 0 10 16,3-1-1-16,0-3-2 15,2 4-7-15,0 5-10 16,-2 4-1-16,-3 12-1 16,-5 5 1-16,-5 10-3 0,-5 3-1 15,-4 6-7-15,1 2-1 16,-7 0-5-16,-1 0-5 15,-1-2-13-15,-2-1-8 16,6 0-26-16,2 0-26 16,3-12-122-16,2-4-197 15</inkml:trace>
  <inkml:trace contextRef="#ctx0" brushRef="#br0" timeOffset="149330.04">20838 8252 309 0,'-3'6'167'0,"-1"8"-22"16,3 1-17-16,2 0 17 16,6-1 25-16,7-8 47 15,4-1 18-15,9-8-37 16,-2-4-36-16,1-4-80 16,-2-3-33-16,-8 0-18 15,-3 0 2-15,-6 1 2 16,-4-1-2-16,-6 1-15 15,-1 2-6-15,-5 5-12 16,-5 4-4-16,-1 7-4 16,-5 3-6-16,-1 2-22 15,3 3-16-15,3 1-48 16,5-1-33-16,6-1-72 16</inkml:trace>
  <inkml:trace contextRef="#ctx0" brushRef="#br0" timeOffset="149636.25">21075 8112 369 0,'7'-10'276'15,"6"-9"10"-15,1 1-43 16,-6 1-29-16,2 6-37 16,-6 3-25-16,1 5-68 15,0 7-20-15,-6 9-35 16,-1 14-8-16,-8 4-8 16,-4 1-4-16,0 1-6 15,8-15-1 1,2-9 0-16,1 0-7 0,-6 22-65 15,4-4-77-15</inkml:trace>
  <inkml:trace contextRef="#ctx0" brushRef="#br0" timeOffset="149864.54">20996 8150 397 0,'-8'0'209'15,"-4"-1"-52"-15,0 1-6 16,8 0-33-16,4-2 0 16,6-4-2-16,6-3-21 15,8-1-17-15,5 1-16 16,10 1-28-16,0 2-12 0,3-5-21 16,4 2-7-16,-3 1-47 15,2-1-37-15,-2 5-133 16</inkml:trace>
  <inkml:trace contextRef="#ctx0" brushRef="#br0" timeOffset="150432.43">21602 8048 299 0,'2'0'212'0,"-2"3"7"16,-7 10-105-16,-3 4-42 15,-9 10-44-15,-3 1-17 16,4 0-6-16,2-1 2 15,5-7 1-15,7-4-1 16,7-7 6-16,5-3 9 16,5-7 8-16,6-3 0 0,5-4 4 15,2-2-7 1,2-4 16-16,-5 0 12 0,-3-5 14 16,-5 1 4-16,-5 2-10 15,-2 2-8-15,-6 8-11 16,-2 6-8-16,-7 9-13 15,-4 7-6-15,-3 1-14 16,-2 2-1-16,4-2-1 16,3-1 0-16,5-3-1 15,4-1-1-15,8-8 1 16,2-2 4-16,8-4 5 16,5-3 3-16,6-5 6 15,0 0 0-15,1-3 2 16,3-2 5-16,-6-2 3 15,-1-5 2-15,-9-2-6 16,-5 2-6-16,-10 2-29 16,-1 4-25-16,-2 9-85 0,-5 3-39 15,-3 5-135-15</inkml:trace>
  <inkml:trace contextRef="#ctx0" brushRef="#br0" timeOffset="150771.94">21960 8191 145 0,'-3'5'130'16,"-5"6"53"-16,5 0-12 16,3-4-16-16,5-3 14 15,10-4 2-15,2-5 3 0,7-3-10 16,3-2-26-16,-1-2-42 15,0 0-18-15,-5-3-30 16,-5-3-6-16,-7 0-8 16,-4 0-7-16,-8 4-16 15,-4 5-7-15,-7 8-9 16,-4 2-1-16,-3 7-7 16,1 4-10-16,1 4-25 15,5-1-8-15,5-2-17 16,3-5-7-16,6-7-46 15,2 1-26-15,6-3-97 16,3-2-81-16</inkml:trace>
  <inkml:trace contextRef="#ctx0" brushRef="#br0" timeOffset="150986.81">22182 8138 363 0,'-4'8'181'15,"-3"8"-24"-15,-2-1-4 16,1 1 28-16,1-3 20 15,2-3-2-15,2-3-19 16,2-4-27-16,1-3-20 16,5-7-38-16,6-1-6 15,3-3-40-15,7-7-16 0,4-2-17 16,7-3-11-16,3-6-30 16,-1 2-21-1,-2 2-65-15,-6 4-48 0,-3 5-156 16</inkml:trace>
  <inkml:trace contextRef="#ctx0" brushRef="#br0" timeOffset="151217.37">22503 7934 753 0,'4'-4'407'0,"-3"-2"-116"16,-1 2-68-16,-3 7-114 15,-5 8-39-15,0 10-34 16,-2 7-2-16,-1 12-13 16,0 1-6-16,3 2-11 15,0-5-1-15,2-8-18 16,1-5-21-16,-1-5-88 0</inkml:trace>
  <inkml:trace contextRef="#ctx0" brushRef="#br0" timeOffset="151447.76">22631 8048 684 0,'-4'-4'318'0,"4"4"-154"16,-7 4-36-16,-4 9-43 15,1 2-40-15,-6 3-25 16,5 5-9-16,-7-4-1 15,7 3-1-15,8-5 2 16,3-5-1-16,9-1 10 16,6-4 5-16,6-4 1 15,3-1 3-15,7-3-62 16,-4-3-54-16</inkml:trace>
  <inkml:trace contextRef="#ctx0" brushRef="#br0" timeOffset="151646.78">22786 8078 680 0,'0'3'325'0,"-2"6"-125"0,1 3-35 16,-5 7-19-16,-2 2-24 15,2 0-38-15,-2-2-16 16,0-8-90-16,1-2 69 15</inkml:trace>
  <inkml:trace contextRef="#ctx0" brushRef="#br0" timeOffset="151762.96">22941 7987 811 0,'0'-3'322'15,"0"-1"-207"-15,-3 2-166 0</inkml:trace>
  <inkml:trace contextRef="#ctx0" brushRef="#br0" timeOffset="152063.72">22852 8228 751 0,'4'-6'317'16,"4"-3"-183"-16,9-4-62 15,3-2 14-15,4-6 17 16,5-2 15-16,-2-5 2 0,4 3-19 16,-7 6-41-1,-2 4-17-15,-7 13-23 0,-3 3-6 16,-4 11-5-16,-1 5 0 15,-3 4-3-15,-2 0-1 16,0-2-2-16,-2-2 0 16,1-1 0-16,1-2-5 0,0-4-79 15,-1-2-78 1</inkml:trace>
  <inkml:trace contextRef="#ctx0" brushRef="#br0" timeOffset="152474.22">23293 8098 293 0,'-4'1'194'0,"-10"3"0"16,-5-1-108-16,-4 7-52 16,0 1-26-16,4 2-7 15,6-1-1-15,9-2 0 16,4-4 4-16,8-2 28 15,6-2 13-15,7-2 19 0,0-6 5 16,3-5 9 0,-3-6 14-16,-2-1 30 0,-1-4 8 15,-6 5-15-15,-8 3-14 16,-3 6-37-16,-2 9-19 16,-10 8-22-16,5 6-13 15,1 8-10-15,-5 1 0 16,11 7-1-16,0 0 1 15,-3 0 35-15,0 2 9 0,-8 2 10 16,-1 0 9-16,-5 1-31 16,-6-6-5-16,-2-5-9 15,-4-6-11-15,-4-10-27 16,5-6-21-16,7-13-87 16,6-8-33-16</inkml:trace>
  <inkml:trace contextRef="#ctx0" brushRef="#br0" timeOffset="152660.19">23578 8058 703 0,'3'8'429'0,"1"13"11"15,-4 8-250-15,-10 5-62 16,-2-2-49-16,-2 0-44 15,0-4-8-15,2 1-61 16,1-4-50-16</inkml:trace>
  <inkml:trace contextRef="#ctx0" brushRef="#br0" timeOffset="153325.47">18975 8963 195 0,'7'-9'208'0,"9"-6"32"15,-8 4-8-15,-7 0-27 16,-10 5-61-16,-1-1-24 16,-12 7-44-16,-4 1-9 15,-2 5-22-15,0 4-8 0,1 5-23 16,7 1-10-16,11 3-8 16,4-1-2-16,12 0 0 15,3 1 0-15,6-2 4 16,2 2 1-16,-5-1 1 15,-3-2 2-15,-10 1 0 16,-9-3 0-16,-9-1-2 16,-6-3-4-16,-2-7-51 15,3-6-30-15,8-17-117 16,6-6-134-16</inkml:trace>
  <inkml:trace contextRef="#ctx0" brushRef="#br0" timeOffset="153628.75">18979 9022 339 0,'8'6'233'0,"13"4"29"0,0-4-23 15,7-9-73-15,4-3-42 16,-2-9-77-16,3-4-26 16,-3 0-15-16,-3 1 9 15,-8 0 11-15,-3 1 7 16,-9 4 11-16,-7-1-5 15,-6 8-11-15,-6 3-8 16,-8 8-8-16,-2 6-4 16,-3 8-1-16,0 1-1 15,5 6-4-15,3 2 0 0,7-4 0 16,4 0 1-16,11-5 1 16,3-4 1-16,8-9 0 15,1-1-2-15,2-9-38 16,1-6-51-16,4-4-292 15</inkml:trace>
  <inkml:trace contextRef="#ctx0" brushRef="#br0" timeOffset="153906.07">19363 8891 504 0,'0'3'263'0,"-2"4"-63"15,-4 3-63-15,-1 5-52 16,1 3 0-16,5 2 7 15,-2 0 8-15,4-1 3 16,3 0-6-16,1 0-13 16,-1-4-13-16,-4-9-19 0,1-1 5 15,5-10-4-15,2-4-4 16,2-7-6-16,1-6-14 16,2-4-17-16,2-2-5 15,7 1-10-15,0-1-12 16,-3 2-44-16,0 4-33 15,-2 4-70-15,-2 6-37 16,-5 12-86-16,-3 3-79 0</inkml:trace>
  <inkml:trace contextRef="#ctx0" brushRef="#br0" timeOffset="154804.46">19594 8878 601 0,'3'-4'309'0,"1"-5"-91"16,0 5-41-16,0 11-81 16,-2 2-21-16,1 7-31 15,0 2-8-15,4 0-6 16,2 3 0-16,3-3-1 15,0 0-4-15,-1-5-5 16,3 0-1-16,1-8 0 16,2-1 0-16,-3-5-3 0,0-4-3 15,1-5-5-15,2-3-1 16,-1-4-5-16,-1-3-3 16,-3-1-17-16,-2 0-10 15,-2-1-32-15,-1 1-9 16,-2 6-10-16,1 0-2 15,-1 10 0-15,0 3-7 16,1 6-45-16,-1 6-26 0,-1 1-38 16,-1 4 12-16,-2 0 62 15,-1 1 37-15,0 1 72 16,1-1 16-16,4-2 48 16,3-2 35-16,3-4 73 15,4-5 26-15,4-6 6 16,2-1-22-16,2-6-61 15,-1-2-31-15,-3-1-38 16,0-1-10-16,-9-2-11 16,-5 1-2-16,-7-1-6 15,-7 3 2-15,-2 11 1 16,-1 0 1-16,-5 11-1 16,-2 5-3-16,-1 4-4 15,1 4-4-15,4 0-1 0,6-1 0 16,7-1-1-1,4-2 0-15,10-5 1 0,3-6 0 16,12-4 5-16,3-3 1 16,0-4-6-16,2-4-10 15,-2-4-38-15,-3-2-13 16,-2-3-10-16,-4-1 8 16,-6-1 35-16,-4 1 14 15,-4 1 24-15,0 2 12 16,-4 7 41-16,-1 4 3 15,-4 10-8-15,-1 2-10 0,-3 7-40 16,1 2-5-16,0 4 0 16,1-2 11-16,0 1 35 15,2-1 13-15,-4-4 24 16,3 0-1-16,-1-5-20 16,0-4-4-16,6-6-3 15,0-6-2-15,6-10-9 16,3-2-6-16,2-8-23 15,4 0-7-15,5 0-11 16,-1-3-7-16,2 4-25 16,2 4-23-16,0 4-56 15,-3 4-36-15</inkml:trace>
  <inkml:trace contextRef="#ctx0" brushRef="#br0" timeOffset="155090.44">20665 8804 326 0,'3'1'254'0,"0"7"47"15,-1 3-62 1,-2 10-79-16,0 0-27 0,-1 1-53 16,1-2-18-16,0-3-36 15,0-2-13-15,1-3-35 16,-1-3-37-16</inkml:trace>
  <inkml:trace contextRef="#ctx0" brushRef="#br0" timeOffset="155228.79">20829 8669 916 0,'-3'1'328'0,"-2"1"-327"15,0 0-49-15</inkml:trace>
  <inkml:trace contextRef="#ctx0" brushRef="#br0" timeOffset="155517.51">20937 8774 367 0,'-10'2'236'0,"-8"3"-27"16,1 5-105-16,1 0-40 16,10 5-50-16,2 2-10 0,10-4 0 15,8 5 7-15,5-2 25 16,4 1 21-16,1 6 42 16,-4 0 5-16,-7-2-5 15,-8 0-15-15,-10-3-37 16,-10-4-13-16,-9-5-39 15,-3-5-45-15,5-8-167 16</inkml:trace>
  <inkml:trace contextRef="#ctx0" brushRef="#br0" timeOffset="156101.56">21591 8895 271 0,'3'-2'230'0,"3"-5"24"0,1 1-64 15,-2 0-24-15,-4-6-34 16,-1 3-7 0,-7-5-2-16,0 3-6 0,-5 3-23 15,-1 3-20-15,-7 7-38 16,-6 4-14-16,-1 7-19 16,-3 3-3-16,4 4-4 15,5-1-3-15,9-3-9 16,7 1-4-16,7-5-5 15,7 0 1-15,4-4 1 16,4-1 0-16,3-4 5 16,0-2 2-16,-2-5 10 15,-1-5 6-15,1-7 4 16,-1-2 3-16,-1-11 0 16,-1-6 4-16,-4-15 10 15,-2-8 7-15,2-1 12 16,-2-1 8-16,-2 8 8 0,-2 10 2 15,-5 4 10-15,-1 14-5 16,-3 15-14-16,-1 9-12 16,-3 20-25-16,2 5-9 15,-6 11-5-15,2 2 0 16,6 10-9-16,0 3-9 16,8 8-28-16,1-1-26 15,-3-10-103-15</inkml:trace>
  <inkml:trace contextRef="#ctx0" brushRef="#br0" timeOffset="156440.66">21720 8810 600 0,'-4'13'247'16,"-5"7"-131"-16,3 2-101 15,3 0 0-15,4-3 3 16,6-2 21-16,6-2 54 16,3-2 25-16,7-6 22 15,2-3-10-15,7-7-45 16,-6-4-22-16,-2-6-26 16,-1-3-4-16,-9-5-2 15,-2-6-2-15,-8-3-7 16,-6-4-5-16,-8 4 1 15,-7 4 1-15,-7 12-4 16,-1 7-3-16,-5 12-12 16,2 7-13-16,4 6-33 0,4 3-24 15,10 3-122-15,5 0-102 16</inkml:trace>
  <inkml:trace contextRef="#ctx0" brushRef="#br0" timeOffset="156968.81">21958 8749 321 0,'1'4'173'0,"0"4"-51"15,1 0-25-15,-2 11-48 16,1-1 1-16,-1 5 0 15,0 3 1-15,1-6-9 16,2 1-5-16,6-7 14 16,1-3 14-16,4-6 30 15,0-2 15-15,1-4 11 16,0-5-9-16,-1-5-17 16,-1-3-8-16,-3-7-18 15,-2 2-6-15,-4 2-21 16,-2 0-11-16,-2 9-16 15,-2 3-7-15,-4 8-5 0,0 8-3 16,-3 5-2-16,3 3-1 16,3 0 1-16,3-3 0 15,4-4 0-15,4-2 1 16,3-3 2-16,4-3 3 16,3-4 13-16,5-2 7 15,-3-6 14-15,1-1 8 16,-2-6 6-16,-4-3 3 15,-7-2 1-15,-2-4-2 0,-4 2-19 16,-3 0-9-16,1 8-16 16,1 5-7-16,-6 5-8 15,-3 9-10-15,1 6-40 16,-5 0-22-16,7 11-66 16,5-2-61-16,0 2-286 15</inkml:trace>
  <inkml:trace contextRef="#ctx0" brushRef="#br0" timeOffset="157390.76">22385 8854 673 0,'2'-6'337'0,"1"-3"-135"16,0 4-33-16,-3 9-99 0,-2 4-21 15,-1 7-19-15,1 3-1 16,0 1-9-16,-1 2-5 16,-1-4-5-16,-1-2 14 15,-1-4 30-15,1-2 11 16,1-7 21-16,3-2-13 16,2-9-25-16,5-2-5 15,4-4-12-15,0-3 0 0,5-3 2 16,1-3-1-1,2-1 1-15,1 0-1 0,-1 6-4 16,2 1-5-16,-5 11-10 16,1 2-2-16,-8 12-5 15,-3 7 0-15,-1 8-1 16,-3 6-1-16,1-1-3 16,-3 0 0-16,2-3-1 15,-1-2 0-15,3-4-6 16,3-3-18-16,-6-6-41 15,2-1-23-15,-2-7-117 16</inkml:trace>
  <inkml:trace contextRef="#ctx0" brushRef="#br0" timeOffset="158861.51">2687 10564 201 0,'-2'1'190'15,"-4"-1"47"-15,-2 2-25 16,0 0-50-16,-1-1-29 16,2 1-22-16,0 0-7 15,4 0-13-15,1-2 1 16,1 0-9-16,1-2-7 0,0 1-17 15,0 0-12-15,0 1-12 16,13-7-7-16,27-8-11 16,-18 12-5-16,7-3-7 15,6 2-2-15,3-1-2 16,3 1 0-16,-4-2 4 16,-1-1-11-16,-5-3-81 15,-2-4-62-15,1-1-134 16</inkml:trace>
  <inkml:trace contextRef="#ctx0" brushRef="#br0" timeOffset="167601.65">3736 10526 278 0,'0'2'203'0,"-1"1"18"15,-1-4-27-15,-1 1-54 16,-1-1-18-16,3 0-28 15,0 0-15-15,0 0-30 16,1 1-15-16,-1-1-20 16,0 0-6-16,-2-7-5 15,-8-23 0-15,12 17 0 16,0-2 1-16,3-5 1 16,-2-2 1-16,0-4-2 15,2 2-2-15,-1 2 0 16,2-2-1-16,2 4 0 0,-2 1 0 15,3 1 0-15,-2 7 1 16,0 2 1-16,0-1 0 16,-1 7-2-16,1 3 0 15,3 6-1-15,1 9 0 16,3 2-1-16,0 7 0 16,-1 1-12-16,-2 2-14 15,-2 0-32-15,-3-1-14 16,-2-2 3-16,-3-4 16 0,-4-5 32 15,1-4 15-15,-3-7 8 16,2-3 0-16,4-6-1 16,1-4 0-16,5-7-2 15,1-2 1-15,4-5 4 16,3-1 4-16,0-4 12 16,4 0 6-16,-5-1 9 15,1 2 3-15,-4 6 0 16,-4 5 0-16,2 7-5 15,-1 4-4-15,-4 6-8 16,-1 0-3-16,4 8-6 16,-3 4-2-16,1 7-3 15,3 5-2-15,-7 2-2 16,2 0-1-16,2 0-4 16,-1-4-15-16,2-5-42 15,0-3-39-15</inkml:trace>
  <inkml:trace contextRef="#ctx0" brushRef="#br0" timeOffset="167852.81">4152 10241 729 0,'-1'2'324'0,"0"5"-180"16,1-2-4-16,1 6-62 16,-1 0-22-16,0 0-27 15,0 1-11-15,0-5-14 16,0 3-7-16,-1-1-51 16,-1 0-53-16</inkml:trace>
  <inkml:trace contextRef="#ctx0" brushRef="#br0" timeOffset="168010.55">4249 10108 650 0,'-2'0'285'0,"0"-1"-168"0,-2 0-56 15,4 1-170-15</inkml:trace>
  <inkml:trace contextRef="#ctx0" brushRef="#br0" timeOffset="168456.48">4428 10150 438 0,'-1'-3'265'0,"-2"1"-50"15,-1 2-47-15,-1 2-97 16,-4 2-34-16,-3 4-24 16,1 1-4-16,-3 3 1 15,1 2-1-15,-1-1-2 16,7 2-4-16,7-4-4 16,2-1-2-16,13 3-2 15,-7-5 1-15,6-1 0 16,-1 4 1-16,-3-4 0 15,4 1 3-15,-5 5 1 16,-2-4 5-16,-5 5 10 16,-2 0 2-16,-6 2 0 0,-5 3-2 15,-8 0-16-15,1-2-18 16,-2-4-72-16,-1-3-68 16</inkml:trace>
  <inkml:trace contextRef="#ctx0" brushRef="#br0" timeOffset="169082.65">4677 10306 651 0,'1'3'327'0,"-1"-2"-138"15,3 4-48-15,2-7-73 16,2-1-16-16,8-4 5 15,-1 0-3-15,5 0-24 16,0 1-9-16,-1 0-10 16,-1 3-8-16,-2 3-97 15,-1 2-208-15</inkml:trace>
  <inkml:trace contextRef="#ctx0" brushRef="#br0" timeOffset="169401.16">5036 10196 523 0,'2'-3'291'0,"-1"-1"-56"15,1 6-44-15,-4 2-65 16,2 6-25-16,-2 5-36 16,2 3-18-16,0 7-28 15,-1-2-7-15,3-1-14 16,-5-1-18-16,3-5-60 15,-4 0-60-15</inkml:trace>
  <inkml:trace contextRef="#ctx0" brushRef="#br0" timeOffset="169551.69">5115 10026 756 0,'-4'3'345'0,"-2"2"-158"16,1 0-126-16,5 0-70 15</inkml:trace>
  <inkml:trace contextRef="#ctx0" brushRef="#br0" timeOffset="169954.58">5184 10314 598 0,'0'5'284'0,"-2"6"-122"16,1 1-31-16,-1-2-11 15,-1-2-14-15,1-5 0 16,0-3-8-16,2-8-38 16,0-7-17-16,4-6-25 15,1-5-1-15,3-4 0 16,1 2 0-16,3 1-1 16,1 2-1-16,4 7-4 15,-1 3-3-15,2 7-4 16,-4 6-1-16,2 7-2 15,-2 9 1-15,1 9 1 0,-1 2-1 16,-7 3 0 0,-1 1-1-16,-7 2 0 0,2-3 0 15,-1-4 2-15,0-5-10 16,5-6-100-16,-1-5-74 16</inkml:trace>
  <inkml:trace contextRef="#ctx0" brushRef="#br0" timeOffset="170404.62">5708 9983 141 0,'7'-8'109'0,"8"-7"50"15,1-2 6-15,-6 3 21 16,0 2 1-16,-5 2-29 16,-4 1-20-16,-4 3-48 15,-3 0-21-15,-3 2-30 0,-1 0-14 16,-2 4-15-16,-2 1-4 15,-5 8-4-15,-2 5 0 16,1 4-1 0,0 5 0-16,5 4 0 15,3 1-1-15,5 1 0 0,2 2 0 16,3 1 0-16,1-1 2 16,-1-2 8-16,2 1 2 0,-1 1 1 15,-3-4 0-15,-3 2-10 16,0-5-3-16,-1-8-10 15,2-1-9-15,4-8-59 16,1-3-48-16</inkml:trace>
  <inkml:trace contextRef="#ctx0" brushRef="#br0" timeOffset="170664.89">5519 10134 393 0,'-3'1'217'0,"-1"3"-29"15,0-1-43-15,5-1-55 16,3-2-12-16,6-8-17 16,2 1 9-16,6 0 13 15,1-2-1-15,4 4-16 16,3 1-13-16,-3 1-27 0,1 2-10 15,-2 1-69-15,0 0-101 16</inkml:trace>
  <inkml:trace contextRef="#ctx0" brushRef="#br0" timeOffset="170983.76">5774 10255 314 0,'0'3'210'0,"-1"2"2"16,4-1-34-16,3-3-55 15,0-1-15-15,6-2-12 16,-4-7-1-16,2-5-9 16,0-1-3-16,1-6-13 15,1 4-10-15,-3-3-20 16,0-1-9-16,-3-1-17 15,-2 1-4-15,-4 4-4 16,-3 2 0-16,-4 8-2 16,-3 2 0-16,-2 7-4 15,-2 4-1-15,-2 1-14 16,2 4-7-16,2 4-33 16,4 1-29-16,1 4-52 15,3-1-38-15</inkml:trace>
  <inkml:trace contextRef="#ctx0" brushRef="#br0" timeOffset="171325.74">6075 10049 358 0,'3'4'281'16,"-3"3"39"-16,-2 2-76 0,0 3-90 15,-6 1-40-15,10 3-42 16,-2 0-11-16,-5 1-22 16,3 0-8-1,-3-1-15-15,-3-2-5 0,4-4-3 16,1-1-3-16,-3-4 3 16,5-1 9-16,2-3 6 15,-1-5 1-15,0-4-4 16,2-5-7-16,1-5-6 15,8-3 0-15,3-5-2 16,5-1 0-16,4-1-3 16,-5 3 0-16,3 6-4 15,-4 5-13-15,-6 7-49 16,5 4-45-16,-6 8-188 16</inkml:trace>
  <inkml:trace contextRef="#ctx0" brushRef="#br0" timeOffset="171938.59">6250 10114 389 0,'3'-1'267'16,"0"-1"-6"-16,0 7-109 15,-2 6-46-15,-1 6-62 16,-1 4-22-16,0 0-16 16,0 2-2-16,-1-1 15 15,-1-7 9-15,2-4 16 16,0-4 6-16,1-9-3 16,1-4-1-16,1-3-11 15,0-1 0-15,3-7-6 16,-1 0-4-16,4-5 2 15,2-5 1-15,1 4-2 16,3-1 2-16,0 3-5 16,2 6-4-16,-1 6-1 15,1 7-3-15,-7 9-3 16,0 4-1-16,-7 10-6 16,-1 2-2-16,-1 3-3 0,-3 1-2 15,-4 2-5-15,-2-5-3 16,-1-2-5-16,1-5-3 15,4-9-5-15,3-1-6 16,9-7 2-16,6-6 3 16,3-15 8-16,7-1 10 15,1-9 6-15,1-2 1 0,3 4 9 16,-3-1 3-16,-1 7 9 16,-5 3 3-16,-3 11-5 15,-1 3-2-15,-5 7-8 16,-1 6-3-16,-3 8-3 15,0 2-1-15,-2 3-2 16,-2 0-1-16,-1-1-10 16,-1-2-11-16,0-3-24 15,0-2-22-15,2-6-150 16</inkml:trace>
  <inkml:trace contextRef="#ctx0" brushRef="#br0" timeOffset="172412.7">6873 10084 286 0,'-1'-5'237'0,"-3"-5"27"16,-2 0-61-16,0 0-24 15,-4 4-38-15,4 1-19 16,-2 4-41-16,3 3-23 16,-1 10-33-16,-7 4-12 15,-1 10-11-15,-1 0 0 0,-1 1-1 16,5 1-1-16,6-6 0 16,1-2-4-16,5-4-8 15,4-6-3-15,7-5-2 16,3-5 2-16,5-6 9 15,4-7 5-15,-5-6 3 16,0-3 8-16,-3-2 24 16,-5 0 15-16,-3 3 14 15,1 4 0-15,-7 8-14 16,0 3-13-16,-2 10-13 16,-2 4-6-16,1 8-9 15,-1 3-1-15,2 2-4 16,-3-2-2-16,0-3-1 15,2-1-5-15,0-6-38 16,2 2-31-16,6-8-114 16,-1-5-102-16</inkml:trace>
  <inkml:trace contextRef="#ctx0" brushRef="#br0" timeOffset="172583.49">7012 10062 278 0,'3'-5'234'0,"3"-8"26"16,-2 12-52-16,-4 3-23 15,-2 10-34-15,-2 5-10 16,-2 5-35-16,0 0-21 16,0 0-24-16,1-4-15 15,2-6-24-15,1-1-7 0,2-6-29 16,2-3-32-16,2-5-233 16</inkml:trace>
  <inkml:trace contextRef="#ctx0" brushRef="#br0" timeOffset="173104.75">7117 9922 168 0,'-1'-5'172'0,"1"-5"35"0,-3 1-1 16,1 3-5-16,2 1-18 15,-3-2-11-15,1 6-23 16,2-2-20-16,0 3-48 15,3 6-22-15,3 6-40 16,-5 6-7-16,-4 9-3 16,-1 3-3-16,-6 5-4 15,0 1-2-15,0 0 0 16,-3-1-4-16,3-3-13 16,1-2-19-16,5-12-73 15,0-1-54-15</inkml:trace>
  <inkml:trace contextRef="#ctx0" brushRef="#br0" timeOffset="173338.54">7021 10024 572 0,'-1'0'295'16,"0"0"-98"-16,1 0-42 15,3-3-42-15,4-1-14 16,4-1-8-16,5-2-16 16,2 0-40-16,4 3-15 15,-1 2-20-15,0 1-19 0,-1 1-76 16,-1-1-37 0,1 1-129-16</inkml:trace>
  <inkml:trace contextRef="#ctx0" brushRef="#br0" timeOffset="173523.64">7313 10015 643 0,'-1'5'334'0,"-2"6"-86"16,-1 5-46-16,-1 7-55 15,-2 2-26-15,1 1-51 16,-3-1-14-16,1-8-63 15,2-3-41-15,4-5-138 16,3-6-120-16</inkml:trace>
  <inkml:trace contextRef="#ctx0" brushRef="#br0" timeOffset="173678.51">7461 9815 626 0,'0'-3'373'0,"-2"-3"-83"16,-5 6-141-16,0-2-55 16,0 2-124-16,6 0-103 0</inkml:trace>
  <inkml:trace contextRef="#ctx0" brushRef="#br0" timeOffset="174443.56">7567 10009 556 0,'-4'2'255'0,"-1"7"-113"15,-7 1-38-15,-6 9-28 16,-1 4-9-16,-7 3-1 15,4 3 5-15,8-2-16 16,5-3-12-16,12-8-27 16,3-4-4-16,8-6 12 0,0-6 11 15,5-3 21-15,0-7 6 16,-1-3-8-16,2 0-8 16,-3 0-20-1,-1-1-7-15,-7-2-11 0,-2-1-3 16,-2-1-2-16,0-1 0 15,-5 4-2-15,1 3 3 16,-2 5 2-16,-1 3 2 16,-3 1 0-16,2-2 0 15,-2 1-4-15,0 0-2 0,5-1-2 16,0 0-3-16,5-2 0 16,4-4 0-16,4 2 0 15,1 0 2-15,1 4 0 16,2 0 1-16,-3 6 0 15,0 3 0-15,-5 7-1 16,-1 5 0-16,-5 3-4 16,-1 4-5-16,-4 0-18 15,-3 1-10-15,0-2-12 16,-1-1 4-16,-1-3 17 16,1-3 10-16,2-4 15 15,-1-6 3-15,4-2 0 16,0-3 0-16,2-9 1 15,2 1 2-15,2-9 12 16,1-3 8-16,3-5 12 16,0-3 7-16,3-3 1 0,1-1-2 15,0 3-5-15,2 4-4 16,0 8-9-16,-2 5-3 16,-2 8-9-16,-3 6-3 15,1 8-4-15,-3 3 0 16,-3 12-1-16,-1 0-2 15,-9 6-2-15,0 0-2 16,-4 2-2-16,3-1-1 16,2-5 3-16,0-5 1 0,6-10-11 15,0-2-24-15,5-9 208 16</inkml:trace>
  <inkml:trace contextRef="#ctx0" brushRef="#br0" timeOffset="186594.42">5845 10072 63 0,'0'2'25'0,"-1"3"-16"16,1 1-6-16,0-1-1 15,-2 1 0-15,2-1 4 16,0-1 1-16,-1 0 3 15,0 0 3-15,1 1 4 16,-2 1 4-16,2 0 9 16,-1 0 2-16,-1-2 7 15,2 1 1-15,0-1 4 16,-2 1 2-16,1 0 10 16,0 0 1-16,-2 2-1 15,2-5 2-15,-1 3-7 16,-2 0-5-16,3-1-11 15,0 3-6-15,-2-3-13 16,2 0-3-16,0-1-4 16,0 0-4-16,0-2-4 15,1-1-1-15,0 0 1 0,-1 0-1 16,1 0 1-16,0 0-1 16,0 0 2-16,0 2 0 15,0 2 5 1,0-3 0-16,0 2 0 0,0-2-1 15,1 2-3-15,-1-1-1 16,1 1-2-16,-1-3 1 16,0 2 0-16,1 3 0 15,-1-3-1-15,1 4 0 0,0-3 0 16,-1-2-1-16,0-1-10 16,0 0-16-16</inkml:trace>
  <inkml:trace contextRef="#ctx0" brushRef="#br0" timeOffset="187562.75">5828 10232 74 0,'0'0'72'15,"0"0"12"-15,-1-4-4 16,1 4-5-16,-2-4-16 15,1 3-5-15,1 1-11 16,-1-1-3-16,0 1-3 16,0 0-3-16,0 0 0 15,0 0-2-15,1-1-2 16,-1 0-2-16,0 0-5 16,0 0-4-16,0 1-7 15,0-3-4-15,-1-8-4 16,0-20 0-16,3 20 0 15,2-1 0-15,2 2 2 16,-1-1-1-16,-3 3 1 16,1 0-1-16,-3 4-3 15,1 1-16-15,4 4-159 0</inkml:trace>
  <inkml:trace contextRef="#ctx0" brushRef="#br0" timeOffset="188598.59">5864 10058 29 0,'-3'4'18'0,"0"1"5"15,-3 0 5-15,1-1 5 16,0-1 8-16,1 1 0 16,0 3-11-16,0-1-4 0,2 2-12 15,1-1-5-15,0 1-6 16,1 3 2-16,-2-2 10 16,1 0 2-16,2 2 1 15,-1-5-1-15,0 1-5 16,0 1 3-16,0-3 11 15,1 1 5-15,1 1 5 16,-2-4 1-16,0-1-4 16,0-2-4-16,-1 1-11 15,0-1-5-15,1 0-11 16,-1 0-4-16,1 0-22 16,0 0-29-16</inkml:trace>
  <inkml:trace contextRef="#ctx0" brushRef="#br0" timeOffset="189264.26">6177 10021 77 0,'-2'3'34'0,"1"3"-15"15,0 3-10-15,0 2-7 16,2 2-2-16</inkml:trace>
  <inkml:trace contextRef="#ctx0" brushRef="#br0" timeOffset="189950.74">6137 10030 174 0,'-1'0'123'0,"1"0"-4"15,-5-1-27-15,5 1-18 16,-1 1-28-16,0-1-11 16,0 0-15-16,0 0-3 15,0 0-5-15,1 0-4 16,-1 0-4-16,0 0-3 15,-1 4 0-15,-1 9 0 16,-6 24 0-16,9-21 0 16,-2 1-1-1,0-1 0-15,2 1-3 0,-4-1-5 0,4-1-32 16,-1-2-34-16</inkml:trace>
  <inkml:trace contextRef="#ctx0" brushRef="#br0" timeOffset="193114.74">9026 9762 515 0,'3'-7'257'0,"-2"-10"-78"16,-1 3-25-16,1 5-6 16,-3 4-14-16,-2 8-28 15,0 2-16-15,-6 11-44 16,2 9-20-16,-6 13-16 15,2 8-1-15,-4 8-2 16,-7-2-3-16,3 2-1 16,-5-1 0-16,2-5 14 15,4-2 5-15,3-5 3 16,4-2-1-16,2-6-15 16,-1-4-5-16,2-6-6 0,1-4-9 15,2-5-68-15,3-2-91 16</inkml:trace>
  <inkml:trace contextRef="#ctx0" brushRef="#br0" timeOffset="194164.96">9540 9877 336 0,'-2'-1'187'0,"-5"-2"-31"16,1 1-2-16,-2 3-25 15,1 1-9-15,-3 3-31 16,-1 5-21-16,-3 7-37 0,-3 2-15 15,1 6-10-15,0 0-3 16,1-2-2-16,3 0 0 16,7-2 0-16,-1-5-1 15,4-6-1-15,3-1-2 16,0-4-1-16,4-1-1 16,4-4 0-16,0-1 0 0,4-8 3 15,-1-4 1-15,3-1 1 16,0-2 1-16,-2 0 2 15,-2-3-1 1,-2 2 2-16,-3-2-1 0,-2 1 1 16,-1 4-1-16,-2 0 0 15,1 4 0-15,-2 4 4 16,1 3 2-16,-1 5 0 16,0 10-1-16,0 6-3 15,0 1-4-15,0 4 0 16,0-4-1-16,1 0 0 15,1-2 0-15,3-7-4 16,1-2-8-16,3-4-46 16,1-3-51-16</inkml:trace>
  <inkml:trace contextRef="#ctx0" brushRef="#br0" timeOffset="194706.84">9699 9870 446 0,'-2'0'236'16,"2"4"-62"-16,-2 6-34 16,-2 8-54-16,1 3-20 15,-2 2-21-15,0 2-5 16,1-4-3-16,2-2-2 16,1-9-10-16,-1-1-8 15,2-9-10-15,3-3-3 16,6-6-1-16,0-6 1 0,2-9 4 15,1-1 6-15,-2-7 22 16,4 2 7 0,2 2 5-16,-2 2-4 0,1 7-19 15,-2 6-6-15,-2 8-6 16,-2 5-2-16,-1 10-3 16,-2 5-3-16,-2 6 0 15,-2 2-1-15,-2 0-2 16,-2 0 0-16,-1-6 0 15,0-2-1-15,-1-5 1 16,0-2-1-16,2-6-3 16,1-2-1-16,4-11-1 15,2-6 0-15,4-9 2 16,4-4 2-16,2-3 3 16,3-2 3-16,0 3 0 0,0 2 1 15,3 8-1-15,-3 7 1 16,3 12 2-16,-8 5 0 15,2 12-1-15,-6 5-2 16,-9 6-1-16,4 0-3 16,-10 2-2-16,2-2-6 15,1-3-28-15,-3-2-35 16,5-11-95-16,0-1-67 16</inkml:trace>
  <inkml:trace contextRef="#ctx0" brushRef="#br0" timeOffset="195153.61">10186 9526 210 0,'8'-21'188'15,"9"-15"23"-15,-1 11-21 16,-4 3-14-16,-3 10-20 16,-3 4-8-16,-3 8-36 15,-1 9-21-15,-4 15-38 16,0 7-16-16,-7 16-22 15,-1 4-6-15,-4 2-4 16,-1 0 0-16,1-5 4 16,1 1 0-16,3-10-1 15,1-6-2-15,5-16-6 16,1-7-3-16,4-12 1 16,3-10-1-16,1-7 3 15,3-5 3-15,4-6 5 0,-1 2 0 16,6 2 1-16,-1 6-2 15,3 8-6-15,0 6-1 16,-2 11-1-16,1 1 1 16,-6 5 0-16,-4 3 2 15,-5 3 1-15,-3 2 1 16,-8-1 0-16,-1 1 1 0,-7 0-1 16,-2 1 0-16,-2-1-4 15,0 0-3-15,5-8-6 16,-2-5-3-16,7-6-20 15,1-9-16-15,5-4-80 16,4-4-74-16</inkml:trace>
  <inkml:trace contextRef="#ctx0" brushRef="#br0" timeOffset="195421.76">10467 9685 147 0,'4'-1'131'0,"5"1"35"15,-5 2-10-15,1 3-18 0,-5 2-10 16,0 3-10-16,0 1 0 16,0 2-16-1,0 1-15-15,1 0-32 0,-2-3-17 16,1-1-28-16,0-4-6 15,4-1-37-15,-2-3-32 16,0-4-84-16,3-4-111 16</inkml:trace>
  <inkml:trace contextRef="#ctx0" brushRef="#br0" timeOffset="195533">10581 9575 378 0,'3'-10'193'0,"3"-6"-39"16,1 5-26-16,-2 4-25 15,-2 6-17-15,-2-1-37 16,1 2-18-16,0 6-155 16</inkml:trace>
  <inkml:trace contextRef="#ctx0" brushRef="#br0" timeOffset="196058.55">10840 9686 456 0,'0'-7'240'0,"2"-5"-60"0,-3 1-30 15,-2 2-37-15,-1 2-16 16,0 1-15-16,0 3-6 15,-8 3-22-15,2 5-15 16,-7 9-27-16,-4 1-10 16,-1 8-15-16,-3 1-4 15,3-1-6-15,7-1-11 16,10-8-22-16,4-2-13 16,11-8-8-16,2-4 9 0,8-4 30 15,3-6 15 1,0-3 16-16,0-2 4 15,-3-1 6-15,-1-1 5 0,-3 2 3 16,-2 3 0-16,-4 8-3 16,-3 4-1-16,-5 12-3 15,-2 8 0-15,-3 11-2 16,-4 5-1-16,-1 5-1 16,1 2-1-16,-3-2 44 15,1-3 19-15,-4-5 27 16,0-4 10-16,-6-5-39 15,2-3-19-15,-8-7-25 16,-1-4-10-16,7-12-10 16,-3-8-8-16,13-8-53 15,3-10-31-15,8-9-146 0</inkml:trace>
  <inkml:trace contextRef="#ctx0" brushRef="#br0" timeOffset="196483.02">11223 9617 533 0,'-4'2'213'0,"-2"6"-142"15,-2 4-32-15,-2 6-20 16,-1 1 7-16,4 3 14 16,2-1 5-16,7-3-1 15,0-4-10-15,4-6-8 16,-2-5 6-16,5-8 9 16,4-4 9-16,-1-5 10 15,6-1-3-15,-3-2 3 16,-1 1 0-16,-3-2-4 15,-3 2-5-15,-2 2-10 16,-2 2-8-16,-2 4-10 16,-2 1-6-16,0 5-9 15,0 3-2-15,0 4-5 16,1 3-1-16,0 3-21 16,0 0-20-16,1-1-57 0,0-2-41 15,3 0-223-15</inkml:trace>
  <inkml:trace contextRef="#ctx0" brushRef="#br0" timeOffset="196692.86">11480 9556 457 0,'0'-3'258'15,"1"2"-48"-15,-1 2-36 16,1 9-40-16,-3 4-23 15,0 4-22-15,-1 2-13 0,-5 1-29 16,5 1-13-16,-1-5-18 16,-5-1-6-16,11-6-53 15,-3-5-40-15</inkml:trace>
  <inkml:trace contextRef="#ctx0" brushRef="#br0" timeOffset="196820.58">11593 9378 502 0,'-1'1'212'0,"-1"4"-115"0,2-2-122 16</inkml:trace>
  <inkml:trace contextRef="#ctx0" brushRef="#br0" timeOffset="197073.64">11756 9304 690 0,'1'0'335'0,"5"0"-118"0,0 5-28 15,-8 4-48-15,0 6-27 0,-6 8-40 16,-2 6-15-16,5 7-21 15,0 2-6-15,3-3-11 16,-1 1-6-16,0-9-9 16,-2-3-2-16,1-2-50 15,-2-7-56-15,1-4-157 16,-3-4-193-16</inkml:trace>
  <inkml:trace contextRef="#ctx0" brushRef="#br0" timeOffset="197297.7">11622 9525 667 0,'0'-2'320'0,"0"-4"-116"0,1-1-58 16,3 5-55-16,0 0-15 16,4 2-19-16,0 0-7 15,6-6-18-15,0 0-9 16,4 1-16-16,3-6-7 15,3 4-42-15,2-2-33 16,0 2-101-16,-3 5-84 16</inkml:trace>
  <inkml:trace contextRef="#ctx0" brushRef="#br0" timeOffset="197717.01">11857 9612 371 0,'2'7'225'0,"-2"10"-14"15,2-6-27-15,2-8-26 16,1-3-16-16,7-11-38 16,0-3-9-16,0-5-38 15,2-2-14-15,-3 0-2 16,0-4 0-16,-3 1-2 16,-1 3-5-16,-3 2-12 15,1 7-9-15,0 11-6 16,-1 4-2-16,-4 16 0 15,0 9 2-15,-4 9-4 16,0 1-1-16,-2 3-1 16,-3-4 1-16,1 3 3 0,-1 2 3 15,-5 2 5-15,2-1 1 16,-15-5-1-16,-5-5-1 16,-4-11-5-1,-8-5 1-15,10-10 8 0,3-3 6 16,7-11 2-16,4-10-1 15,9-12-12-15,6-8-8 16,11-2-7-16,6 3-1 16,13 6 0-16,7 4 0 0,10 12-1 15,6 4-1-15,1 9-13 16,0 1-13-16,-4 8-62 16,-4 1-68-16</inkml:trace>
  <inkml:trace contextRef="#ctx0" brushRef="#br0" timeOffset="198312.93">11911 9456 398 0,'0'0'222'0,"0"2"-29"15,0 0-17-15,-1 3-35 16,-3 2-18-16,0 5-42 16,3 2-20-16,-3 0-24 0,4 4-32 15</inkml:trace>
  <inkml:trace contextRef="#ctx0" brushRef="#br0" timeOffset="198822.74">12700 9526 233 0,'2'-12'185'0,"3"-10"35"0,-1 5-34 16,-1 5-62-16,-2 6 7 16,-4 6-23-16,-3 3-11 15,-2 19-27 1,-3 7-23-16,-2 14-21 0,1 7-1 15,-5 2 3-15,-1 6 0 16,-1 3 28-16,-1 3 4 16,0-6-8-16,-4-7-5 15,2-10-30-15,-1-9-23 16,7-8-97-16</inkml:trace>
  <inkml:trace contextRef="#ctx0" brushRef="#br0" timeOffset="200072.5">13053 9705 420 0,'0'-2'174'0,"0"-3"-104"15,3-2-10-15,2-2 2 16,-1 0 1-16,3 1 12 15,-1 2-5-15,-1-1-13 16,-1 4-5-16,-2-1-18 16,-1 3-8-16,-1 0-10 15,0 0-4-15,0 1-3 0,0 0-1 16,-1 0-5-16,1 0-2 16,-1 0 1-16,0 0-1 15,0 0 0-15,0 0-1 16,1 0 1-16,-1 0-1 15,0 0 0-15,0 0 0 16,0 0 0-16,1 0-1 16,-1-1 1-16,0 0 0 15,0 1 0-15,1-1-1 0,0 0 1 16,0 0 1-16,0 1 1 16,0 0 0-16,0 0 0 15,-1 0-1-15,0 0 0 16,1 0 0-16,-1 0 7 15,0 0 7-15,0 0 13 16,0 0 5-16,1 0 6 16,-1-1-2-16,0 1-4 15,1 0-3-15,0 0-4 16,0-1 1-16,0 1 2 16,0-1 0-16,0 0-7 15,0 1-8-15,0-1-9 16,0 0-3-16,0 1-2 15,2-1 0-15,10-4 0 16,24-10 0-16,-20 8 0 16,-1-1 0-16,1 2 0 15,-2-2 0-15,-1 4 1 0,-3 1-1 16,-5 2 1-16,-4-2 1 16,-2 4 2-16,0-1 0 15,-3 1-1-15,3-1-2 16,0 0-1-16,-3 9-2 15,-10 32 0-15,11-17-1 16,-2 4 1-16,2 0 1 0,-1 1 1 16,-1-1 0-16,0-5 1 15,-1 1 0-15,0-4 1 16,-1-1 1-16,-1-2 12 16,1-5 13-16,-2 1 26 15,1-1 11-15,1-1 5 16,-1-1-6-16,0-5-20 15,-1-4-9-15,-1-1-18 16,-2-2-6-16,2 3-9 16,-2-6-2-16,3-4-21 15,2-1-27-15,3-14-86 16,4-2-65-16</inkml:trace>
  <inkml:trace contextRef="#ctx0" brushRef="#br0" timeOffset="200243.61">13186 9365 672 0,'0'-1'340'0,"-3"-4"-120"0,1 1-80 16,-2 0-102-16,1 2-57 16,-3 2-146-16</inkml:trace>
  <inkml:trace contextRef="#ctx0" brushRef="#br0" timeOffset="200566.55">13359 9668 402 0,'-2'8'174'0,"2"10"-88"16,1-2 1-16,5-4 5 16,3-4 11-16,3-10 30 15,5-4-9-15,3-11-24 16,-1-4-14-16,-2-3-24 16,-4-3 9-16,-8 0 11 15,-1 1-2-15,-5 0-24 16,-4 4-16-16,-3 11-22 15,-5 2-9-15,-6 14-7 16,-2 2-1-16,-4 8-3 16,4 1-2-16,1 3-14 15,1 2-18-15,7-3-102 0,4-1-111 16</inkml:trace>
  <inkml:trace contextRef="#ctx0" brushRef="#br0" timeOffset="200784.6">13572 9561 497 0,'1'3'283'0,"4"9"-31"16,0 1-48-16,-6 2-64 16,1 4-32-16,-3-1-52 15,0 0-17-15,0-6-17 16,2-1-9-16,1-7-80 15,-2-4-82-15</inkml:trace>
  <inkml:trace contextRef="#ctx0" brushRef="#br0" timeOffset="200911.61">13751 9373 641 0,'-2'1'364'16,"-1"3"-80"-16,-2 5-146 15,-2 1-54-15,1 0-80 16,1 2-67-16</inkml:trace>
  <inkml:trace contextRef="#ctx0" brushRef="#br0" timeOffset="201230.81">13682 9709 795 0,'4'-3'293'15,"1"-3"-194"-15,3-6-35 16,1-3 20-16,-4-2 31 16,3-3-7-16,0-1-15 15,3 2-17-15,3-2-32 16,-2 5-18-16,3 7-19 15,-3-1-3-15,1 9-4 16,-1-1 0-16,-3 3 0 16,3 5 1-16,-3 7 2 15,1-1 1-15,-5 4-1 16,-3 1 0-16,-2 0-1 16,-1 3 2-16,-5-3-34 15,-1 0-44-15,2-4-201 16</inkml:trace>
  <inkml:trace contextRef="#ctx0" brushRef="#br0" timeOffset="201429.5">14033 9530 391 0,'2'1'255'15,"2"1"38"-15,-2 3-55 16,1 8-41-16,-2-2-16 15,-1 9-63-15,0-3-28 16,-1 2-49-16,-3-3-20 16,4-5-50-16,-1-3-38 0</inkml:trace>
  <inkml:trace contextRef="#ctx0" brushRef="#br0" timeOffset="201572.72">14169 9333 718 0,'-1'1'276'15,"-1"2"-218"-15</inkml:trace>
  <inkml:trace contextRef="#ctx0" brushRef="#br0" timeOffset="201863.83">14154 9657 717 0,'0'-8'368'0,"3"-5"-141"16,2-3-48-16,2-3-28 15,6 0-66-15,0 0-23 16,5 5-38-16,0 1-6 16,2 10-6-16,0 0-3 0,-4 4-5 15,-5 6-1-15,0 3-3 16,-6 4 0-16,0 6-2 16,2-3-6-16,-8-1-34 15,1 0-45-15,3-6-154 16</inkml:trace>
  <inkml:trace contextRef="#ctx0" brushRef="#br0" timeOffset="202350.61">14596 9542 423 0,'4'-5'264'15,"4"-5"-44"-15,-5 4-55 16,-3-5-18-16,-5 5-50 16,-4 1-20-16,-4 5-25 0,-1 5-11 15,-4 2-16-15,2 5-4 16,3 0-14-16,2 0-5 16,7-1-17-16,3-5-20 15,4-4-22-15,2-3-4 16,4-6 14-16,1-2 20 15,2-3 26-15,1 1 10 16,0 2 7-16,-2 4 4 16,-2 6 2-16,-2 7-2 0,-2 11-3 15,-2 5-1-15,-2 7-8 16,2 2 0-16,1 0 15 16,-1 0 16-16,-4 1 33 15,-3-2 11-15,-8 2 15 16,-4-1-2-16,-7-4-12 15,-7 2-7-15,-7-11-18 16,2-4-8-16,-1-8-15 16,4-5-7-16,8-8-16 15,-5-13-10-15,21-14-16 16,5-5-9-16,12-12-20 16,19 2-24-16,12 1-93 15,8 0-80-15</inkml:trace>
  <inkml:trace contextRef="#ctx0" brushRef="#br0" timeOffset="203389.54">15160 9645 436 0,'4'-1'158'0,"5"-5"-127"16,0-1-21-16,-5-4 7 15,-2 2 23-15,-2 0 50 16,-1-4 18-16,-3 1 19 16,-1-2-18-16,-4 4-42 15,-1 2-17-15,-6 8-27 16,-2 4-6-16,-6 6-8 15,-2 6-2-15,-1 5-5 16,2 2-1-16,5 3-1 16,3-3-1-16,10-5 0 0,6-3-1 15,9-9 0-15,4-3 10 16,7-7 23-16,-1-6 5 16,3-4 8-16,9-5-4 15,-8-3-7-15,-4-1 7 16,0-9 13-16,-10-5 10 0,2-12 8 15,4-3 0-15,-2-6-16 16,3 3-13-16,0 12-21 16,-2 8-4-16,-6 16 13 15,-3 7 3-15,-4 14-1 16,-4 10-5-16,-4 12-19 16,-2 8-5-16,-1 10-1 15,1 6-2-15,2 2-8 16,1 1-17-16,3-2-83 15,-1-6-84-15</inkml:trace>
  <inkml:trace contextRef="#ctx0" brushRef="#br0" timeOffset="203955.5">15489 9534 866 0,'-5'-4'376'16,"-2"1"-216"-16,-3 5-56 16,-6 9-58-16,-1 7-19 15,-6 3-6-15,3-2 4 16,5-2-3-16,1-2-1 15,12-6-9-15,1-2-5 16,3-8-4-16,8-2 3 0,7-6 15 16,0-2 8-16,5 2 2 15,0-2-4-15,-6 8-14 16,-3 3-6 0,-4 6-5-16,-3 6-1 0,-1 2 0 15,2 3-1-15,2-4-3 16,3-4-3-16,1-10-1 15,5-7-6-15,1-11-11 16,3-4-1-16,0-8-8 16,-2-3 6-16,1-10 13 15,1-4 1-15,5-3 7 16,6-4 1-16,-2 7 4 16,-3 0 1-16,-6 11 18 15,-6 5 11-15,-7 17 15 16,-4 7 14-16,-7 19 6 0,-5 5-6 15,-2 11-3-15,2 5-7 16,-3 0-3-16,5 5 7 16,2 5-3-16,-6 5-8 15,9 2-16-15,-3 0-12 16,0-8-37-16,3-5-23 16</inkml:trace>
  <inkml:trace contextRef="#ctx0" brushRef="#br0" timeOffset="204144.48">15491 9361 901 0,'7'1'341'0,"5"0"-216"16,9-1-88-16,6-2-5 15,4 0 1-15,6-1-15 16,2 2-13-16,3 3-128 15,0 1-162-15</inkml:trace>
  <inkml:trace contextRef="#ctx0" brushRef="#br0" timeOffset="204499.62">16046 9453 804 0,'-1'-9'398'0,"-2"-5"-120"15,-2 5-150-15,-5 0-32 16,-3 9-32-16,0 3-14 16,-5 12-25-16,0 6-12 15,-1 8-11-15,-1 0-1 16,5-4-1-16,2-1 0 16,8-6 0-16,5-8-2 15,4-8 0-15,8-1 1 16,3-11 3-16,3-2 4 15,1-3 5-15,-3-5 5 16,0 0 10-16,-3-1 6 0,-2 1 0 16,-2 5-3-16,-1 8-10 15,-2 7-3-15,-3 8-5 16,-2 6-1-16,-1 4-3 16,1 0-2-16,4 2-5 15,6-3-1-15,6-5-35 16,1-6-39-16,4-6 18 15</inkml:trace>
  <inkml:trace contextRef="#ctx0" brushRef="#br0" timeOffset="204993.72">16868 9255 454 0,'3'-6'248'16,"2"-6"-56"-16,3 1-79 16,-5-2-12-16,3 0-6 15,-6 2 5-15,-6 1 0 16,3 6-9-16,-13 4-19 16,0 3-11-16,-6 7-26 15,-7 3-8-15,3 7-14 16,1 2-4-16,3 6-7 15,2-1-1-15,7 8 5 16,3 2 15-16,6 2 21 16,2 0 10-16,2-3 12 15,1-5-9-15,0-9-16 16,-1 0-7-16,0-7-15 16,-2-4-5-16,-4-5-11 15,1-6-22-15,-3-6-109 0,2-6-65 16,3-2-175-16</inkml:trace>
  <inkml:trace contextRef="#ctx0" brushRef="#br0" timeOffset="205394.56">16565 9443 350 0,'2'2'245'16,"1"-3"19"-16,3-5-87 15,12-3-94-15,1-4 13 16,8 2 6-16,1 1-4 0,1 3-27 15,0-1-25-15,-2 4-37 16,2 2-7-16,-5 2-10 16,-4 2-8-16,-8 5-9 15,-3 3-3-15,-12 5 6 16,1 6 6-16,-6 8 10 16,-4-3 4-1,6 4 9-15,-5-4 10 0,3-5 23 16,7 0 11-16,-6-10 9 15,6-3-2-15,1-6 4 16,-1-2 0-16,3-7-4 16,1-6 0-16,5-7-18 15,-2-2-8-15,7-7-12 16,-1-3-5-16,2-1-11 16,3-3-4-16,3 10-20 0,3 6-15 15,-4 9-29-15,0 4-19 16,-7 4-65-16,-2 3-37 15,-4 2-84-15,0 3-117 16</inkml:trace>
  <inkml:trace contextRef="#ctx0" brushRef="#br0" timeOffset="206309.67">16998 9503 281 0,'-2'6'213'0,"-3"9"53"16,0 0-42-1,1-2-49-15,1 0-23 0,2-3-48 16,1-2-23 0,5 0-25-16,1 0-6 0,3-3-13 15,1-2-5-15,-2-2-13 16,-1-1-4-16,-1 0-5 16,-2 3-3-16,2-2-2 15,-1-2 0-15,1-1 2 16,2-4-1-16,-1-3 1 31,-4 4-2-31,1 1-3 0,9-19-2 0,1-4-1 16,0 0 0-16,-9 5 0 15,-3 2 1-15,-3 7-5 16,-5 1-5-16,-4 8-12 16,-4 3-1-16,-3 6 5 15,0 4 6-15,1 3 9 16,2 6 0-16,2-5-1 0,3 0-4 15,3 1-13-15,4-8-2 16,4-2 0-16,4-3 4 16,4-6 14-16,2 2 2 15,4-4-5-15,0-5-4 16,6 0-6-16,0-4 0 16,3 3 7-16,-2 0 5 0,4-2 7 15,-4 0 5-15,-3 1 3 16,1 3 2-16,-3 7 11 15,-3 4 1-15,-2 9 3 16,-5 3 0-16,-2 8-11 16,-4 0-2-16,-2 4 0 15,-2-2 3-15,-3 1 7 16,-2-4 5-16,5-4-4 16,-2-2-3-16,-2-8-10 15,6-2-3-15,-4-6-3 16,5-1 4-16,6-4 5 15,-2-2 3-15,7-5 8 16,1-5-1-16,5-4 1 16,0-4-3-16,5 4-7 15,-1 4-4-15,-1 10-8 16,-1 8-3-16,-10 7 0 16,-2 7 0-16,-6 5-1 0,-2 3 1 15,-4 1 0-15,-2-1 0 16,0-2 0-16,0-5 1 15,2-3 0-15,2-2 0 16,2-7-1-16,1-2-1 16,5-7 1-16,1-2 2 15,5-6 9-15,0-3 7 16,5-3 13-16,3-5 7 16,-1 2-3-16,5 4-5 0,0 8-13 15,-1 6-4-15,-8 9-4 16,-3 5 0-16,-10 7-3 15,5 6-1-15,0 6-3 16,1-3-3-16,-1-4-25 16,-5-2-17-16,2-10-64 15,3 6-65-15</inkml:trace>
  <inkml:trace contextRef="#ctx0" brushRef="#br0" timeOffset="206728.93">17998 9410 733 0,'-1'-6'371'0,"0"-1"-132"16,-1 2-63-16,3 4-19 15,0 3-70-15,-5 6-30 16,4 11-42-16,-3 4-6 16,3 9-4-16,7 1 0 15,2-6-3-15,3 0 0 16,0-8-1-16,1-2-1 0,-2-7 13 15,1-5 15-15,-1-10 23 16,-1-7 9-16,2-5 0 16,-1-7-11-16,2-5-20 15,-1 0-9-15,1-5-11 16,-1 2-12-16,-5 7-43 16,-1 5-37-16,-4 9-119 15,-1 6-173-15</inkml:trace>
  <inkml:trace contextRef="#ctx0" brushRef="#br0" timeOffset="207208.56">18356 9416 287 0,'3'-5'194'0,"0"-4"-18"16,-3 3-37-16,3-1-12 15,-3 2-8-15,-3 0 1 16,2 2-15-16,-6 2-15 16,-7 5-36-16,3 5-16 15,-9 9-27-15,2 2-6 0,-2 6-4 16,0 0-1-16,7-3 0 15,3-3-2-15,10-11-3 16,1-1 0-16,7-6 2 16,5-2 1-16,8 0 2 15,1-6 1-15,3-6 1 16,-5-3 5-16,-6-3 25 16,1 0 18-16,-4-5 30 15,1 1 0-15,-4 2-13 16,0 6-16-16,-4 8-30 15,-1 5-4-15,-2 13-11 16,-1 6-3-16,-1 9-3 16,0 4 0-16,1-3-2 15,1-3-8-15,2-4-41 16,1-3-26-16,1-5-78 16,0-3-73-16</inkml:trace>
  <inkml:trace contextRef="#ctx0" brushRef="#br0" timeOffset="207484.73">18524 9421 604 0,'-1'4'266'15,"-4"10"-139"-15,-2 1-25 16,-4 8-9-16,0 3 3 16,4-2 27-16,0 2 13 15,5-8-7-15,0-2-12 16,2-9-10-16,0-6-7 0,2-4-12 15,2-9-9-15,5-7-35 16,2-5-20-16,4-6-20 16,5 1-4-16,3 1-24 15,-1 2-19-15,2 6-51 16,-1 5-40-16,-8 7-74 16,-3 4-18-16,-8 4-18 15,0 2-26-15</inkml:trace>
  <inkml:trace contextRef="#ctx0" brushRef="#br0" timeOffset="207611.67">18694 9442 266 0,'-1'9'232'16,"4"8"35"-16,-6 4-21 15,-4 2-11-15,2-1-49 16,-2 0-40-16,1-9-78 16,-1-3-33-16,5-5-42 0,5-3-26 15,3-4-314-15</inkml:trace>
  <inkml:trace contextRef="#ctx0" brushRef="#br0" timeOffset="207750.04">18813 9290 843 0,'-2'-2'378'0,"-3"1"-207"16,0 0-58-1,3 1-114-15,0 1-89 0</inkml:trace>
  <inkml:trace contextRef="#ctx0" brushRef="#br0" timeOffset="208107.84">18847 9440 520 0,'3'3'266'16,"2"2"-73"-16,-5 9-97 15,-2 4-22-15,1 8-6 0,-1 0-2 16,6-3 3-16,6 0 2 16,5-9 20-16,6-1 18 15,5-10 19-15,-1-6-3 16,1-6-22-16,-2-8-18 15,-11-4-28-15,1-1-10 16,-12-5-22-16,-3 8-9 31,0 10-10-31,0 0-3 0,-9-24-3 0,-10 3-3 16,-6 10-9-16,-1 20-5 0,-1 8-22 16,5 3-14-16,4 6-65 15,2-2-52-15</inkml:trace>
  <inkml:trace contextRef="#ctx0" brushRef="#br0" timeOffset="208440.8">19192 9384 800 0,'-2'6'333'0,"-6"6"-195"16,0 4-45-16,0 8-30 15,1-2-7-15,4 3-4 16,4 0 0-16,6-9-8 16,1 4-5-16,3-12 12 15,-1-7 10-15,2-2 17 0,-1-7 4 16,2 0-18-16,2-2-18 15,1-2-24-15,-1-7-9 16,0-4-11-16,-2 0-7 16,-1 0-46-16,6 3-33 15,-8 5-159-15,2 2-200 16</inkml:trace>
  <inkml:trace contextRef="#ctx0" brushRef="#br0" timeOffset="208722.67">19496 9382 395 0,'-2'-3'239'0,"-3"2"-27"16,-2-1-36-16,-6 4-43 15,0 2-19-15,2 2-33 16,1-1-16-16,11 4-40 15,2 0-14-15,6 0-9 16,4 2 0-16,-1 6 6 16,0 4 5-16,-3 3 26 15,-7 2 11-15,-8-3 2 16,-4-1 2-16,-16-7-23 16,0 1-9-16,-4-9-34 0,-3-5-44 15</inkml:trace>
  <inkml:trace contextRef="#ctx0" brushRef="#br0" timeOffset="209854.14">19982 9369 328 0,'8'-2'247'0,"13"-3"48"16,-1 2-13-16,-2 0-52 15,2-2-37 1,-7 4-78-16,-2-2-28 0,-9 3-37 15,-9 2-13-15,-10 0-7 16,-5 3-9-16,-10 2-11 16,4 2-1-16,2 3-3 15,6 2-1-15,11 2-6 16,5-1-4-16,13 1-2 16,5 0 1-16,14 1 2 15,1-1 2-15,4 2 2 16,-4 0 0-16,-11-2 1 15,-7 0 1-15,-10-1 1 16,-5-3 1-16,-13-2 1 16,3-2 0-16,-9-7-2 15,1 2-3-15,7-6-25 0,5-5-25 16,11-5-55-16,10-5-39 16,13 0-70-16,1-1-28 15,7 3-117-15</inkml:trace>
  <inkml:trace contextRef="#ctx0" brushRef="#br0" timeOffset="210177.56">20258 9455 311 0,'3'-1'216'15,"3"-3"-5"1,-1 6-54-16,-2 2-7 0,-3 1-31 16,0 5-21-16,-1 0-19 15,-2 7-16-15,1 2-14 16,2-1 5-16,2 0-3 15,3-8-4-15,6-2-12 16,2-5-7-16,10-5-6 16,4-2 4-16,6-2-1 15,-6-6-3-15,0 0-3 16,-10-2-4-16,-5-7-1 16,-3 3-2-16,-8-1-1 15,-2 1-1-15,-13 3-3 16,-4 5-2-16,-12 6-3 15,1 4-1-15,-3 10-2 16,2 2-1-16,5 4-6 16,3 2-11-16,11-3-66 0,2-1-72 15</inkml:trace>
  <inkml:trace contextRef="#ctx0" brushRef="#br0" timeOffset="210507.98">20568 9375 814 0,'2'-3'387'0,"1"1"-145"16,0 2-95-16,-3 10-54 16,0 8-28-16,-1 13-32 15,1 6-5-15,2 7-13 16,6-4-4-16,2-8-2 15,4-5-1-15,4-14 11 16,-2-3 14-16,1-10 28 16,0-5 9-16,1-14 3 15,-4-5-14-15,2-3-28 16,-3-4-9-16,2 2-15 16,0-3-3-16,-3-3-5 15,2 4-16-15,-6 9-59 16,-4 6-41-16,0 9-158 15,-4 3-103-15</inkml:trace>
  <inkml:trace contextRef="#ctx0" brushRef="#br0" timeOffset="211092.91">20962 9440 200 0,'0'-2'172'0,"4"-2"66"16,-2 0-2-16,1 1-16 15,-2 1-12-15,-1 2-48 16,0 0-28-16,-1 0-49 16,1 4-25-16,-2 18-30 15,-3 29-8-15,4-21-14 0,1-1-2 16,1-2-3-16,0-4 1 16,0-7-1-16,-1-4-1 15,0-8 16-15,0-4 13 16,0-6 21-16,0-4 10 15,3-5-3-15,0-2-9 16,1-8-17-16,4-2-9 16,1-4-14-16,2-1-4 15,5 3-20-15,-1 2-22 0,1 5-63 16,1 3-41-16,-4 8-88 16,5 6-49-16</inkml:trace>
  <inkml:trace contextRef="#ctx0" brushRef="#br0" timeOffset="211407.2">21333 9400 227 0,'2'-3'207'0,"0"-6"67"16,-2 1-5-16,-5 4-54 0,-3 1-29 15,-4 5-63-15,-4 5-29 16,-7 10-45-16,-2 5-16 16,4 6-13-16,0 5-5 15,10-4-2-15,8-2-5 16,4-5-8-16,10-9-1 15,10-5-21-15,1-3-47 16,7-9-129 0,-2-2-128-16</inkml:trace>
  <inkml:trace contextRef="#ctx0" brushRef="#br0" timeOffset="211886.93">21397 9472 177 0,'-8'8'121'16,"-2"9"-3"-16,5-1-3 15,3-3-5-15,9-4 22 16,7-8 5-16,8-2 17 16,2-9 15-16,3-3-24 15,1-1-22-15,-9-4-44 16,3 4-22-16,-7-4-24 16,-4-1-3-16,-5 0-6 15,-3 0 0-15,-4 9-4 16,-5 2-2-16,-5 11-6 15,-6 7-4-15,-10 10-8 16,-3 6 0-16,0 4-2 16,4 3 1-16,11-2-1 15,6-4 0-15,11-3 0 0,6-7-1 16,8-10 2-16,91-64 107 62,1 1-83-62,-96 32 11 0,-4 11 22 16,1-2-13-16,7-11-10 16,0 11-19-16,-2 4-5 0,-3 12-6 15,-2 8 1-15,-3 10 0 16,-1 5-1-16,-2 5 1 16,0-1 0-16,-3-3 2 15,-5-3 1-15,-6-5 1 16,-5-2-5-16,-7-3-54 15,-3-3-50-15</inkml:trace>
  <inkml:trace contextRef="#ctx0" brushRef="#br0" timeOffset="213168.56">2787 11496 103 0,'0'-2'101'15,"3"1"56"-15,-2-1 2 16,-1 1 43-16,0 1 9 16,-1 0-1-16,0 0-7 0,0 0-51 15,0 0-28 1,1 0-51-16,-1 0-17 0,1 0-32 16,0 0-10-16,0 0-1 15,18 4 4-15,31 0 8 16,-15-4 2-1,-3 0-4-15,-2 0-6 0,-2 4-8 16,-5 1 0-16,-2 3-14 16,-4 2 113-16</inkml:trace>
</inkml:ink>
</file>

<file path=ppt/ink/ink3.xml><?xml version="1.0" encoding="utf-8"?>
<inkml:ink xmlns:inkml="http://www.w3.org/2003/InkML">
  <inkml:definitions>
    <inkml:context xml:id="ctx0">
      <inkml:inkSource xml:id="inkSrc0">
        <inkml:traceFormat>
          <inkml:channel name="X" type="integer" max="30937" units="cm"/>
          <inkml:channel name="Y" type="integer" max="17402" units="cm"/>
          <inkml:channel name="F" type="integer" max="4095" units="dev"/>
          <inkml:channel name="T" type="integer" max="2.14748E9" units="dev"/>
        </inkml:traceFormat>
        <inkml:channelProperties>
          <inkml:channelProperty channel="X" name="resolution" value="1000.22632" units="1/cm"/>
          <inkml:channelProperty channel="Y" name="resolution" value="1000.11493" units="1/cm"/>
          <inkml:channelProperty channel="F" name="resolution" value="0" units="1/dev"/>
          <inkml:channelProperty channel="T" name="resolution" value="1" units="1/dev"/>
        </inkml:channelProperties>
      </inkml:inkSource>
      <inkml:timestamp xml:id="ts0" timeString="2020-11-26T17:44:35.361"/>
    </inkml:context>
    <inkml:brush xml:id="br0">
      <inkml:brushProperty name="width" value="0.05292" units="cm"/>
      <inkml:brushProperty name="height" value="0.05292" units="cm"/>
      <inkml:brushProperty name="color" value="#FFFF00"/>
    </inkml:brush>
  </inkml:definitions>
  <inkml:trace contextRef="#ctx0" brushRef="#br0">1296 8302 175 0,'0'-1'154'16,"3"-4"19"-16,0 1-24 15,1 2-14-15,0-1-25 16,-1 1-10-16,0 1-21 15,0 1-6-15,-3 0-2 16,0 0 2-16,0 0 0 16,0 0-3-16,0 0-8 15,0 3-7-15,3 16-11 16,2 22-5-16,-4-14-10 16,2 3-4-16,-2-1-5 15,-1 0-2-15,0-2-4 0,0-4-3 16,0-6-5-16,0-4-3 15,0-7-3-15,0-1-19 16,1-5-76-16,2-2-72 16</inkml:trace>
  <inkml:trace contextRef="#ctx0" brushRef="#br0" timeOffset="239.33">1436 8110 610 0,'-1'-3'266'0,"0"0"-163"15,1-4-22-15,1-1-53 16,2 0-18-16,-2-1-7 15,2 2-1-15,-5 5 0 16,0 2-32-16</inkml:trace>
  <inkml:trace contextRef="#ctx0" brushRef="#br0" timeOffset="1064.28">1500 8299 265 0,'0'0'206'16,"0"0"1"-16,1 1-87 16,4 3-21-16,-3 6-24 15,-1 1 6-15,0 6-12 16,-2 1-17-16,-1 1-25 0,2 3-9 16,-3-4-5-16,-1 1 2 15,3-5 7-15,-5-2 7 16,2-7 11-16,2-3 1 15,-2-7-10-15,4-4-7 16,2-2-15-16,-1-7-5 16,2-8-3-16,2-1 1 0,0-1-1 15,4 1-1-15,2 9 0 16,-1 1 1-16,0 9 0 16,3 4 1-16,-4 4 1 15,-2 5 0-15,-2 6 0 16,0 3 0-16,-1 4 0 15,-3 2-1-15,-1 1 0 16,-3-2 1-16,-1 1-1 16,-2-1 1-16,0-5 0 15,1-2 0-15,2-9 3 16,1-4 0-16,4-7-1 16,0-4 0-16,6-8-3 15,0-6 0-15,3-3 1 16,0-3 1-16,4 5-1 15,0 5 0-15,-1 5 2 16,2 8 5-16,-1 6 4 16,-1 3 1-16,1 7-3 0,-3 3-4 15,-2 8-3-15,-1 0-2 16,-4 5-1-16,3 1-1 16,-4-2-10-16,-2-3-30 15,4-4-156-15</inkml:trace>
  <inkml:trace contextRef="#ctx0" brushRef="#br0" timeOffset="1326.21">1901 8264 567 0,'0'0'296'0,"1"6"-96"15,-1 2-17-15,-1 9-72 16,-1 7-20-16,-5 5-14 15,5 9-13-15,-2 5-4 16,0-1-3-16,4 0-16 16,-4-6-6-16,3-10-18 15,1-4-7-15,-2-8-19 16,-1-3-35-16,2-6-120 16,0-3-81-16</inkml:trace>
  <inkml:trace contextRef="#ctx0" brushRef="#br0" timeOffset="1572.12">1931 8361 394 0,'1'-8'256'0,"0"-9"8"0,0 0-27 16,1 2-59-16,0-1-37 16,7 2-63-16,0 2-23 15,4 2-22-15,2 2-2 16,3 3-4-16,-1 3-3 15,3 5-9-15,-1 5-5 16,1 6-6-16,-4 5 0 16,-7 6 0-16,-4 3 2 15,-11 3 0-15,-5-4 0 16,-7-1-3-16,-2-1-9 0,-5-5-54 16,1-1-38-16,2-10-96 15,1-7-77-15</inkml:trace>
  <inkml:trace contextRef="#ctx0" brushRef="#br0" timeOffset="2099.94">2333 8245 432 0,'-2'-3'257'16,"-4"-1"-56"-16,-1 1-29 15,-6 5-97-15,0 4-28 16,-4 6-23-16,0 6-9 16,0 5-10-16,-1 5 0 15,5-1 3-15,2-3 1 16,7-6-2-16,4-6 4 0,9-8 8 16,5-2 3-16,3-13 6 15,3-5-2-15,2-5-5 16,-1-4 4-1,-4 2 21-15,-1 4 10 0,-8 3 8 16,-2 4 2-16,-4 8 0 16,0 4-8-16,-2 6-15 15,-2 3-10-15,1 8-24 16,1 2-6-16,2-1-3 16,3 4 0-16,4-8-2 15,1-2-2-15,4 0-23 16,2-8-37-16,6-5-108 15,4-6-73-15,4-7-166 16</inkml:trace>
  <inkml:trace contextRef="#ctx0" brushRef="#br0" timeOffset="2334.63">2631 8273 212 0,'8'-4'201'0,"4"-3"35"16,-2 2-18-16,-3 2-13 15,-6 1-19-15,-2 0-20 16,-6 2-36-16,-3 5-16 15,-5 4-43-15,-2 5-13 16,1 7-17-16,-5 0-5 16,9 4-11-16,3-1-6 0,8-7-15 15,10-1-5-15,7-11-5 16,6-4-4 0,7-7-32-16,1-8-23 15,2-3-57-15,1-1-25 0,0-4-43 16,-3 2-47-16</inkml:trace>
  <inkml:trace contextRef="#ctx0" brushRef="#br0" timeOffset="2532.06">2915 8059 528 0,'0'-9'294'0,"5"-9"-42"16,-4 7-22-16,-1 7-68 15,1 8-27-15,-1 10-53 16,-5 4-27-16,1 10-23 15,-3 1-7-15,2 3-11 16,5 1-4-16,-1-3-4 16,1-6-3-16,-1-5-25 15,-1-4-46-15,3-5-234 0</inkml:trace>
  <inkml:trace contextRef="#ctx0" brushRef="#br0" timeOffset="2730.84">2728 8140 639 0,'-2'1'370'15,"-1"1"-37"-15,4-3-183 0,16 1-44 16,7 0-31-16,14-2-16 16,5-1-13-16,4-5-45 15,-2 1-36-15,-4 1-113 16,-3-4-69-16</inkml:trace>
  <inkml:trace contextRef="#ctx0" brushRef="#br0" timeOffset="3204.48">3585 8063 314 0,'-7'-3'167'15,"3"0"-27"-15,-7 1-5 0,-1 2-5 16,0 4-9-16,-12 2-19 16,-2-2-8-16,-2 4-16 15,2-1-7-15,5 4-20 16,4 2-12-16,7 0-26 15,6 2-8-15,6 1-9 16,5 1-2-16,6 0 2 16,-1 2 2-16,3-2 4 15,-4 1 3 1,-2 0 6-16,-7-1 3 0,-8 1 19 16,-4 0 1-16,-10-2-4 15,-1-3-12-15,2-8-94 16,1-6-81-16</inkml:trace>
  <inkml:trace contextRef="#ctx0" brushRef="#br0" timeOffset="3441.56">3727 7952 396 0,'2'-1'322'0,"3"-2"17"16,-7 11-73-1,1-4-44-15,0 1-83 0,-6 20-35 16,-1 15-38-16,-1 6-16 16,6-6-16-16,1-1-7 0,1-4-14 15,1-5-6-15,-1-7-24 16,-2-4-39-16,-3-5-135 16,-5-3-133-16</inkml:trace>
  <inkml:trace contextRef="#ctx0" brushRef="#br0" timeOffset="3606.03">3514 8196 980 0,'2'-1'385'0,"11"-2"-260"16,6 1-41-16,13-5-43 15,1 0-12-15,-1-1-64 16,-5-1-59-16,-5 2-176 15</inkml:trace>
  <inkml:trace contextRef="#ctx0" brushRef="#br0" timeOffset="4119.18">3830 8158 314 0,'-3'-1'209'0,"-5"4"11"0,-5 1-43 16,-5 7-78-16,-2 4-4 15,-2 2-14-15,1 1-5 16,5-3-17-16,2-3-11 16,8-4-28-16,5-2-11 0,5-4-7 15,8-1-2-15,5-3 3 16,0-3 0-16,4-4-1 16,2-4 9-16,-4-2 47 15,1-1 18-15,-5 3 22 16,-3 4-3-16,-4 8-40 15,-3-1-12-15,-2 7-19 16,0 2-4-16,1 2-9 16,1 0-5-16,7-1-6 15,-1-3-1-15,5-3 0 16,5 1-1-16,-4-4-11 16,0-2-13-16,-2-6-37 15,-1-1-18-15,1-5-22 16,2-2 2-16,0-8 33 15,-3-3 20-15,1-9 36 16,-2-1 15-16,0 1 27 16,-2-1 20-16,-3 14 29 0,-1 6 6 15,-4 11-3-15,0 7-9 16,-4 9-16-16,-3 6-6 16,-2 15-8-16,-1 3-4 15,2 4-9-15,1 3-5 16,-1-7-11-16,4 2-6 15,-2-8-28-15,2-5-40 0,-2-7-132 16,-2-4-241-16</inkml:trace>
  <inkml:trace contextRef="#ctx0" brushRef="#br0" timeOffset="4308.41">4018 8054 762 0,'6'-2'358'15,"5"-1"-176"-15,2 4-60 16,2-1-39-16,3 3-50 16,4-1-13-16,-1-4-44 15,2 2-41-15,-1 0-118 16,2 0-116-16</inkml:trace>
  <inkml:trace contextRef="#ctx0" brushRef="#br0" timeOffset="4921.42">4463 8043 438 0,'0'0'205'0,"-2"-4"-73"16,1 4-36-16,-3 0-18 16,0 0-2-16,4 0 0 15,-1 0-5-15,0 0 1 16,1 0 5-16,0 0 5 15,0 0 2-15,0 0-5 16,0 0-10-16,-1 0-17 16,0 0-7-16,0 0-11 0,1 0-3 15,-1 0-1-15,0 0-3 16,0 0-6-16,0 0-3 16,1 0-9-16,-1 0-1 15,0 0-4-15,0 5-1 16,0-1-1-16,-1 7 0 15,-5 22 0-15,6-18 1 16,-2 6-2-16,1-4-1 16,-1 1 0-16,1-2-3 0,0-4-19 15,1-3-14-15,0-3-53 16,0-3-44-16,-2-5-125 16</inkml:trace>
  <inkml:trace contextRef="#ctx0" brushRef="#br0" timeOffset="5094.59">4539 7882 772 0,'1'0'341'16,"1"1"-195"-16,-2 1-68 15,0 3-65-15,-2 1-128 16,2 0-119-16</inkml:trace>
  <inkml:trace contextRef="#ctx0" brushRef="#br0" timeOffset="5385.4">4777 8051 519 0,'1'-3'286'15,"0"-9"-53"-15,-1 2-34 16,-6-3-61-16,-5 7-21 16,-3 6-34-16,-4 2-21 15,-2 7-33-15,1-2-10 0,3 3-18 16,10 4-4-16,12-1-8 16,5 3 0-16,7 0 4 15,-1 3 3-15,0 4 4 16,0-3 1-16,-7 1 4 15,-5-3 2-15,-11-4 1 16,-8-2-7-16,-13-4-43 16,-4-3-34-16,-3-4-138 15</inkml:trace>
  <inkml:trace contextRef="#ctx0" brushRef="#br0" timeOffset="5615.46">4884 7924 381 0,'5'-7'291'0,"4"-4"0"16,-4 4-79-16,-3 1-28 15,-2 9-44-15,-3 5-3 16,-2 10-27-16,3 11-22 16,-2 6-28-16,0 4-15 15,4 0-22-15,0-5-8 16,1-2-10-16,3-4-6 15,-1-7-52-15,-3-4-47 16,-3-8-249-16</inkml:trace>
  <inkml:trace contextRef="#ctx0" brushRef="#br0" timeOffset="5888.14">4837 8052 675 0,'0'0'315'0,"0"0"-138"15,5 3-48-15,7-5-72 16,3 1-19-16,13-2-37 16,2-7-36-16,4-1-68 15,3 1-29-15,-4-1-26 16,-3 4 12-16,-8 5 59 16,-2 2 29-16,-7 9 49 15,-7 1 32-15,-2 8 60 16,-4 5 26-16,-4 4 42 15,3 4 6-15,-3 0-27 16,4-3-24-16,0-4-47 0,0-5-25 16,4-7-56-16,0-4-50 15</inkml:trace>
  <inkml:trace contextRef="#ctx0" brushRef="#br0" timeOffset="6030.1">5295 7861 912 0,'-2'4'321'0,"2"2"-461"15</inkml:trace>
  <inkml:trace contextRef="#ctx0" brushRef="#br0" timeOffset="6303.16">5500 8039 537 0,'-2'0'371'16,"-1"0"-27"-16,-7 0-118 15,-2 5-55-15,-10 4-77 16,1 8-15-16,-3 7-28 15,0 0-10-15,8 1-20 16,1-2-10-16,18-5-13 0,8-3-4 16,12-5 0-16,6-5 2 15,0-5-10-15,0-5-14 16,-2-7-99-16,-4-1-109 16</inkml:trace>
  <inkml:trace contextRef="#ctx0" brushRef="#br0" timeOffset="6578.41">5651 8009 526 0,'2'-2'292'0,"1"-4"-88"0,-5 6-55 16,-5 0-29-16,-2 2-47 15,0 3-20-15,5 2-23 16,2 3-14-16,8 3-15 16,5 3-1-16,4 3 12 15,2 2 13-15,-1 3 30 16,-3 0 14-16,-10 1 11 16,-3-3-6-16,-10-5-24 15,-8-4-12-15,-5-7-53 16,-1-3-61-16</inkml:trace>
  <inkml:trace contextRef="#ctx0" brushRef="#br0" timeOffset="7233.44">6326 7936 203 0,'2'-1'165'16,"3"-2"53"-16,0 0-8 15,0 3-21-15,0-1-12 0,-3 1-36 16,-1 0-15-16,-5 2-35 15,-2 2-16-15,-6 5-23 16,-3 4-13 0,-3 9-18-16,-3 4-1 0,1 7 2 15,0 3 8-15,7-1 5 16,3-2-5-16,10-4-13 16,6-3-10-16,8-6-7 15,4-2-1-15,3-6-13 16,0-4-24-16,-8-9-99 31,-6 0-82-31,0 1-216 0</inkml:trace>
  <inkml:trace contextRef="#ctx0" brushRef="#br0" timeOffset="7572.26">6478 8077 251 0,'2'4'184'0,"0"-2"33"0,5 3-31 15,0-8-50-15,4-2-18 16,5-3-38-16,0-2-15 16,-1-3-14-16,-2-6 1 15,-1-1 0-15,-1 1-7 16,-4-1-14-16,-1 4-5 16,-4 4-7-16,-2 0 0 15,-6 8 2-15,-5 4-1 16,-6 7-3-16,1 8-4 15,-4 7-8-15,1 6-3 16,3 0-2-16,-1-1-1 0,7 0-1 16,3-6 0-16,15 0 2 15,6-4 0-15,10-3 0 16,1-4-5-16,1-5-35 16,2-1-36-16,-2-6-85 15,-1 0-49-15,-1-4-91 16</inkml:trace>
  <inkml:trace contextRef="#ctx0" brushRef="#br0" timeOffset="7715.22">6777 8105 599 0,'-1'0'334'0,"0"0"-83"16,-4 1-59-16,5 2-111 16,4 1-34-16,-4-4-33 15,0 0-11-15,7 0-47 16,5-1-64-16</inkml:trace>
  <inkml:trace contextRef="#ctx0" brushRef="#br0" timeOffset="8152.21">7035 8003 477 0,'-4'-6'250'0,"-2"-1"-64"15,-5 1-21-15,-5 8-48 16,-3 6-19-16,-3 5-37 16,2 5-24-16,4 0-33 15,4-3-31-15,12-4-51 16,4-4-9-16,10-7 3 16,6-7 25-16,0-5 52 15,3-5 40-15,-2-2 72 16,-3-2 20-16,-4 4 11 15,-4 3-28-15,-3 11-55 16,-2 6-10-16,-5 15-11 16,-1 6-2-16,-2 10-8 15,3 7-6-15,2 2 11 16,2 3 8-16,-1-4 24 16,-3-3 5-16,-5-3-1 0,-5-8-2 15,-8-4-20-15,-3-3-4 16,-6-8-15-16,-3-8-4 15,3-8-6-15,1-5-4 16,6-13-8-16,2 0-12 16,15-7-51-16,6-1-37 15,15 2-112-15,8 1-88 16</inkml:trace>
  <inkml:trace contextRef="#ctx0" brushRef="#br0" timeOffset="8887.75">7504 7911 638 0,'2'1'285'0,"3"6"-132"0,-4 1-17 16,0 10-39-16,-1 4-18 15,-1 4-36-15,2 2-13 16,-6-5-15-16,4-4-7 16,-4-5-3-16,1-3 2 15,0-9 11-15,1-2 3 16,1-7 1-16,-2-4 1 16,6-3-4-16,6-1 0 15,1-7 5-15,2 1 2 16,4-3-3-16,-1 0-2 15,3 6-8-15,0 2-4 0,-2 9-4 16,-2 2 4-16,-2 7 7 16,-2 6 2-16,-3 5 0 15,-2 7-2-15,-1 2-8 16,-3 2-3-16,-3-1-2 16,-1 0 0-16,-1-4-2 15,3-1-1-15,1-5 0 16,-1-7-4-16,3-6-5 15,0-3-1-15,1-6-1 16,4-2 1-16,0-7 5 16,3-3 2-16,2-3 2 15,-1 0 0-15,3 3 0 16,1 1 0-16,0 8 0 16,0 3-1-16,0 9 0 0,-5 3 1 15,-5 8 3-15,-2 6 1 16,-4 6 1-16,0 3-1 15,0 0-3-15,-1-1 1 16,2-3-1-16,0-6 1 16,0-2-59-16,-1-5-59 15</inkml:trace>
  <inkml:trace contextRef="#ctx0" brushRef="#br0" timeOffset="9087.94">7880 7904 433 0,'3'1'285'0,"-5"2"6"16,-3 5-35-16,3 5-70 15,-9 3-39-15,8 4-63 16,3 0-23-16,1-2-33 16,4 0-13-16,-2-8-40 15,-3 0-36-15,0-7-120 16,0-2-78-16</inkml:trace>
  <inkml:trace contextRef="#ctx0" brushRef="#br0" timeOffset="9237.34">8053 7763 921 0,'1'0'370'0,"0"2"-248"0,0 2-50 15,-1 0-97-15,0 3-86 16</inkml:trace>
  <inkml:trace contextRef="#ctx0" brushRef="#br0" timeOffset="9696.34">8080 8030 582 0,'-4'5'203'0,"-1"11"-185"15,-2-2 3-15,4 1 14 16,1-1 8-16,1-1 31 15,0-3 7-15,1-6 20 16,0-3-4-16,0-7-25 16,0-7-4-16,0-7-20 15,0-2 2-15,1-3 4 16,2-1-7-16,5-2-17 16,2-2-9-16,5 4-12 15,2 4-3-15,3 6-3 16,3 5-1-16,-1 8-1 0,1 2 1 15,-4 3 11-15,-5 6 5 16,-1 3 12-16,-7 3 3 16,-3 7-3-16,-3 1 1 15,-2 7 0-15,-1 0-2 16,3 0-9-16,3 0-6 16,3-6-43-16,4-5-34 15,4-3-114-15,2-5-157 0</inkml:trace>
  <inkml:trace contextRef="#ctx0" brushRef="#br0" timeOffset="10328.17">8751 7932 599 0,'-8'6'250'16,"-10"2"-139"-16,-6 9-67 15,1 6-13-15,8 4-13 16,3 0 1-16,12-1 4 16,9-7 5-16,8-10 25 15,9-3 19-15,4-6 22 0,1-6 2 16,-2-5 4-16,-2-2-11 15,-6-9-19-15,-8-3-10 16,-11-3-26-16,-7-1-13 16,-14 4-17-16,-5 6-4 15,-13 8-3-15,-2 4-1 16,-1 5 0-16,4 1-9 16,11 1-63-16,15 2-48 0,12-1-26 15,11-1 5-15,17-2 62 16,-1-3 48-16,9 1 33 15,-1-1 7-15,-2 0 15 16,0-1 9-16,-2 3 17 16,-3 1 22-16,-5 5 41 15,-7 6 14-15,-4 8 1 16,-4 3-22-16,-1 11-52 16,-1 4-22-16,-3-1-21 15,0-4-1-15,-3-5 10 16,0-7 11-16,-4-9 39 15,1-3 18-15,-4-10-1 16,4-5-10-16,1-6-32 16,2-4-19-16,8-3-12 15,2-6-2-15,2-3-11 16,4 1-10-16,1 0-26 0,2 8-16 16,3 6-48-16,0 3-35 15,3 6-114-15,5 3-98 16</inkml:trace>
  <inkml:trace contextRef="#ctx0" brushRef="#br0" timeOffset="10703.55">9596 7899 553 0,'-7'-3'332'16,"-6"-1"3"-16,-6 3-195 15,-4 1-16-15,-8 7-31 16,-1 4-17-16,-1 5-26 16,1 4-16-16,7 4-24 15,7 1-11-15,16 1-11 16,8-1-6-16,18-5-1 16,5-4-2-16,4-7-31 0,3 0-27 15,1-5-91-15,-4-4-91 16</inkml:trace>
  <inkml:trace contextRef="#ctx0" brushRef="#br0" timeOffset="11001.19">9734 8017 365 0,'-13'4'219'0,"-8"5"-12"0,2 4-96 15,4-2-24-15,7 4-21 16,5-2-3-16,11 1 1 15,6-2 8-15,11-4 5 16,0-4-4-16,4-7-1 16,0 1 7-16,-8-8 10 15,1-1 0-15,-8-6-18 16,-5-7-17-16,-8 3-27 16,-6-3-12-1,-9 5-11-15,-8 4-1 0,-7 2-3 16,2 10-3-16,-1 3-8 15,2 4-19-15,10 4-61 16,6 1-49-16,12 3-115 16,10-1-107-16</inkml:trace>
  <inkml:trace contextRef="#ctx0" brushRef="#br0" timeOffset="11607.18">9938 7990 371 0,'2'-2'259'15,"3"-1"51"-15,-4 2-29 16,-7 4-67-16,-3 4-35 16,-5 5-86-16,2 4-20 15,2 4-20-15,5 1-7 16,8 4-1-16,3-5 2 16,15 1 3-16,2-2 4 0,10-7-6 15,7 3-4-15,-12-13-12 16,0-2-5-1,-11-5-4-15,-8-8 0 0,-8-6-1 16,-1-5-4-16,0-8-11 16,-10-2-11-16,6 4-33 15,3 1-20-15,-2 8-45 16,6 5-20-16,-3 6-30 16,3 5-12-16,2 7-57 15,3 1-35-15,6 5 23 16,-3 0 33-16,0-1 113 15,-2 1 83-15,-1 1 93 16,-3-1 30-16,-4 5 38 16,-1 2 1-16,-3 4-27 15,1 2-17-15,2 2-31 16,5 2-16-16,1-4-11 16,1-5 0-16,2-3 12 0,-4-7 7 15,-1-6 4-15,-2 1-6 16,0-6-28-16,-1-5-11 15,2-1-20-15,-1-5 0 16,2-3 8-16,0 0 2 16,5-4-4-16,1 5-5 15,4 8-12-15,1 2-4 16,-2 11-3-16,-1-1 0 0,-3 5 2 16,-1 4 0-16,0 5 0 15,1 0-3-15,1 2-47 16,8 1-40-16,1-5-83 15,4 0-48-15,0-6-249 16</inkml:trace>
  <inkml:trace contextRef="#ctx0" brushRef="#br0" timeOffset="11857.34">10479 7862 921 0,'-3'-7'427'15,"1"-7"-196"-15,-1 8-95 16,3 4-17-16,-3 7-35 16,4 6-14-16,-1 7-8 15,0 6-4-15,0 5-22 16,2 5-9-16,3 5-14 16,3-1-6-16,6-2-7 0,-2-6-3 15,0-8-28-15,0-5-26 16,-2-8-97-1,-1-4-96-15</inkml:trace>
  <inkml:trace contextRef="#ctx0" brushRef="#br0" timeOffset="12046.34">10289 7958 724 0,'3'0'335'0,"11"0"-104"16,5 0-99-16,15 1-29 16,7 2-11-16,5 1-37 15,4 1-16-15,-3 0-30 16,-5-3-48-16</inkml:trace>
  <inkml:trace contextRef="#ctx0" brushRef="#br0" timeOffset="12345.27">10871 7928 904 0,'6'3'385'0,"5"3"-236"16,0 5-8-16,1 7-4 16,2 10-34-16,-1 4-16 15,1 9-26-15,0 3-3 16,-4-2-9-16,-4-3-4 16,-10-8-18-16,-6-5-10 15,-12-10-39-15,-5-3-31 0,-5-4-111 16,-4-2-161-16</inkml:trace>
  <inkml:trace contextRef="#ctx0" brushRef="#br0" timeOffset="13030.02">7165 8159 981 0,'12'-1'357'0,"5"1"-273"0</inkml:trace>
  <inkml:trace contextRef="#ctx0" brushRef="#br0" timeOffset="14053.58">1203 8567 600 0,'1'0'288'0,"-1"3"-92"15,-4-1-27-15,-8 0-67 16,-8 4-9-16,-9 0-30 16,-9 1-2-16,-13 0-11 15,-1 1-12-15,6-1-36 16,9-1-51-16</inkml:trace>
  <inkml:trace contextRef="#ctx0" brushRef="#br0" timeOffset="14607.14">1218 9028 370 0,'1'0'241'16,"3"0"4"-16,2-1-19 16,-3 1-49-16,1 2-28 0,-4 1-33 15,-2 1-14-15,-5 3-20 16,-3-1-4-16,-7 2-18 16,-2-2-13-16,-5 3-20 15,-6-2-12-15,0-1-18 16,-6 2-19-16,-1-4-50 15,6 2-41-15,8-8-218 16</inkml:trace>
  <inkml:trace contextRef="#ctx0" brushRef="#br0" timeOffset="17653.57">1544 9050 231 0,'0'0'128'16,"0"0"-6"-16,3 0 6 15,2 1 18-15,2-2 1 0,5 0-17 16,2-3-18-16,4-2-52 16,0-2-20-16,-1-1-27 15,-1 0-8-15,-4-1-5 16,-3 1 0-16,0-1 0 15,-3-1-2-15,0 1-3 16,-2 0 0-16,-4-1-1 16,0 2-1-16,-6 2-5 15,-2 2-4-15,-5 5-6 16,0 1 1-16,-5 6 8 16,0 3 5-16,-3 8 7 15,0 1 2-15,5 7 5 16,1 2 4-16,7 4 18 0,3-3 5 15,6-6 12-15,8-4 2 16,8-10-4-16,7-2-3 16,6-8-12-16,2-5-8 15,7-6-31-15,-3-4-54 16</inkml:trace>
  <inkml:trace contextRef="#ctx0" brushRef="#br0" timeOffset="18213.18">1830 8957 731 0,'0'1'308'0,"-1"6"-179"16,-1 1-19-16,7 7-52 15,-5 2-6-15,4 5-9 16,3 2-6-16,1-1-10 15,1-2-4-15,-5-8-13 16,0-6-3-16,-3-4 4 16,-1-4 4-16,3-8 2 15,3-4 0-15,-2-10-7 16,0-1-5-16,3-1-3 16,1 0 1-16,4 0 4 15,2 2 0-15,1 6 1 0,-3 3-1 16,-2 9-3-16,-3 2-1 15,0 7 1-15,-1 5-1 16,-3 6 0-16,0 3 0 16,-2 4-2-16,0-1 0 15,-3-1-1-15,1 0 1 16,-2-5 0-16,-1 0 0 16,3-6 0-16,-1-5 0 15,4-6 1-15,1-6-1 16,6-7 1-16,2-1 0 15,3-6 0-15,0-2 0 0,1-1 1 16,0 3 0-16,3 6-1 16,-1 2 0-16,3 9-1 15,-3 2 0-15,-2 6 2 16,2 4-1-16,-13 6 1 16,4 3-1-16,-2 1-1 15,-2 2 0-15,8 0 0 16,-4-2-18-16,-3-4-140 15</inkml:trace>
  <inkml:trace contextRef="#ctx0" brushRef="#br0" timeOffset="18400.16">2313 8929 487 0,'1'4'269'16,"-1"-3"-44"-16,0 1-48 0,2 11-19 15,-2 6-23-15,1 9-31 16,0-3-21-16,2 1-45 0,0-1-18 16,2-6-32-16,-1-5-65 15,1-9-307-15</inkml:trace>
  <inkml:trace contextRef="#ctx0" brushRef="#br0" timeOffset="18558.8">2460 8818 660 0,'-2'-1'344'0,"2"1"-134"16,-3 2-72-16,0 6-99 15,1 0-36-15,-1 3-76 16,3-5-114-16</inkml:trace>
  <inkml:trace contextRef="#ctx0" brushRef="#br0" timeOffset="18856.25">2645 8897 552 0,'-1'-3'318'16,"-1"0"-67"-16,-5 3-109 15,-2-2-43-15,-4 3-50 16,-1 3-14-16,-5 1-16 15,3 2-8-15,10 3-11 16,-1-2 0-16,13 1-4 0,4 1 1 16,-3-2 1-16,9 2 2 15,0 1 0-15,1 2 0 16,2 3 2-16,-6 0 0 16,-5 3 2-1,-5-2 2-15,-9 2 1 0,-5-4 0 16,-7-5-22-16,1 0-34 15,3-13-128-15</inkml:trace>
  <inkml:trace contextRef="#ctx0" brushRef="#br0" timeOffset="19168.59">2878 8876 271 0,'6'-2'157'0,"8"2"-30"0,-15-2 5 15,-1 3 0-15,-8 4 27 16,-3-4 12-16,0 8-38 16,-6-4-23-16,-3 4-49 15,-2 0-23-15,4-1-27 16,5 3-7-16,8 1-4 16,6 0-3-16,11-1 0 15,7-3 0-15,13 1 3 16,2-1 0-16,-3 1 2 15,0 2 0-15,-10-2 1 0,-6-1-1 16,-7 2 1-16,-8 0 0 16,-10 0-3-16,-9-3-12 15,-1-2-66-15,-1-3-43 16,0-6-131-16,9-1-104 16</inkml:trace>
  <inkml:trace contextRef="#ctx0" brushRef="#br0" timeOffset="19341.7">2950 8932 232 0,'10'-2'204'0,"9"0"54"16,-3 1-13-16,-7 4-57 15,-1 6-30-15,-3 3-45 16,-1 3-17-16,-2 3-30 16,0 1-15-16,-2-3-28 15,3-1-9-15,-1-5-27 16,2-5-47-16,3-5-159 15</inkml:trace>
  <inkml:trace contextRef="#ctx0" brushRef="#br0" timeOffset="19470.14">3180 8819 501 0,'-2'-3'311'0,"-2"-1"-43"15,-1 4-73-15,0 6-110 0,-1-1-45 16,6 2-77-16,1 1-91 15</inkml:trace>
  <inkml:trace contextRef="#ctx0" brushRef="#br0" timeOffset="20067.14">3301 9060 1442 0,'15'-6'35'16,"-3"0"-9"-16,13-7 24 16,-2-2-13-16,-6-2-17 15,-4 1-5-15,-8 1-3 16,-4 1 0-16,-6 4-2 15,-5 1-2-15,-5 5-5 0,-3 3-1 16,-1-1-1-16,3 0 0 16,9 1 0-16,4-3-1 15,12-2 0-15,5-1 0 16,6-6-1-16,5 0 1 16,3 1 0-16,0 0 0 15,4 12 2-15,-1 4 0 16,-5 9 1-16,-2 2-1 0,-9 2 0 15,-1 1-1-15,-10 0 1 16,0 1 0-16,-8-1 0 16,0-4 1-16,2-3 1 15,0-3-1-15,8-5 19 16,-7-3 20-16,5-5 15 16,-2-2 4-16,5-3-11 15,0-4-17-15,3-1-6 16,0-4-2-16,0 2-7 15,6 2-4-15,-2 7-11 16,-2 4-1-16,0 4-1 16,-2 1 0-16,-2 5 1 15,-1 1-1-15,-1 8 1 16,1 1-1-16,0 1-1 16,1 0-3-16,1-4-70 0,-3-4-65 15,0-4-325-15</inkml:trace>
  <inkml:trace contextRef="#ctx0" brushRef="#br0" timeOffset="20861.4">4333 8898 398 0,'-5'4'177'0,"-6"10"-94"0,-6-1-22 15,1 4-28-15,5 3-2 16,8-3 17-16,6-1 20 16,13-4 53-16,4-4 23 15,7-10 20-15,6-5-13 16,0-7-51-16,-1-3-22 16,-5-1-37-16,-5 0-9 15,-14 0-12-15,-5 2-8 0,-13 5-19 16,-8 2-6-16,-11 7-7 15,-5-1-1-15,-1 2-3 16,0 1-1-16,13 0 2 16,7-1-2-16,13-6 5 15,11 1 3-15,13-8 1 16,5-1 7-16,9 0 7 16,-1-3 2-16,-1 7 10 15,-2 0 8-15,-4 7 9 16,-3 6 2-16,-7 11-6 15,-3 8-7-15,-7 6-7 16,-3 0 0-16,-3-1-4 16,-2-5-1-16,0-5 6 15,1-2 6-15,0-7 46 16,0-4 21-16,0-8 14 16,1-2 0-16,2-10-39 0,3-4-22 15,8-4-23-15,7-7-7 16,5 1-20-16,4-1-31 15,-1 7-96-15,-3 6-71 16,0 6-296-16</inkml:trace>
  <inkml:trace contextRef="#ctx0" brushRef="#br0" timeOffset="21517.21">5144 8827 508 0,'1'0'264'0,"3"0"-82"16,-2 6-42-16,-2 8-63 16,0 2-23-16,-4 4-22 15,-1 1-9-15,-1 0-10 16,-2-1-1-16,-1-3 6 16,2-4 2-16,3-8 2 0,-1-3 11 15,9-4 7-15,2-4-1 16,3-6 5-16,4-4-7 15,0-2 1-15,1-3 3 16,1 2-3 0,3-1-8-16,0 3-13 0,-2 1-7 15,-1 11-6-15,-2 6 0 16,-3 11 0-16,-2 5 0 16,-2 1-1-16,-2 1 0 0,3-2-2 15,10 41 7 32,-15-65-4-31,3 0 0-16,7-2-2 0,-3-6 34 0,5-3 9 15,-1-3 6-15,-1 2-9 16,9-2-11-16,-1 3-23 16,0 9-6-16,-9 6 1 15,-2 4 1-15,-1 15 2 16,-1 0 2-16,-2 5-1 15,-2 3-1-15,-3-1-2 16,1-1-2-16,0-3-2 16,3-1-16-16,3-6-109 15,-1-5-100-15</inkml:trace>
  <inkml:trace contextRef="#ctx0" brushRef="#br0" timeOffset="21688.47">5638 8880 545 0,'2'-1'259'0,"1"0"-83"0,-3 7-15 16,-6 6-24-16,-4 3-3 16,0 2-30-16,0-2-20 15,3-1-43-15,4 0-16 16,2-9-46-16,3-1-46 16</inkml:trace>
  <inkml:trace contextRef="#ctx0" brushRef="#br0" timeOffset="21808.2">5750 8720 804 0,'-1'0'355'0,"-1"2"-198"16,1 3-53-16,-3 0-78 16,6 4-26-16,1-3-194 15</inkml:trace>
  <inkml:trace contextRef="#ctx0" brushRef="#br0" timeOffset="22087.2">5922 8851 566 0,'-1'0'339'0,"1"-5"-71"15,-5 1-78-15,-2 4-47 16,-3 1-54-16,-2 6-17 15,-2-1-34-15,4 3-14 16,4 0-18-16,5 1-5 16,7 4-1-16,3-1 0 15,6 5 0-15,1-1 2 16,-3 2 1-16,-2 0-1 16,-8-1 1-16,-5-3-1 15,-11-3-13-15,-6-4-29 16,-2-7-96-16,-1-2-90 0</inkml:trace>
  <inkml:trace contextRef="#ctx0" brushRef="#br0" timeOffset="22618.12">6177 8746 480 0,'0'-8'297'16,"0"-7"-45"-16,-1 10-58 16,-2 0-40-16,3 6-60 15,1 6-18-15,-1 1-25 16,0 9 1-16,2 2 13 16,-1 5-6-16,2 5-18 15,-1 0-9-15,-2 2-19 16,-1-3-6-16,2-1-6 15,2-3-1-15,6-2-42 16,-2-5-57-16,2-10-271 16</inkml:trace>
  <inkml:trace contextRef="#ctx0" brushRef="#br0" timeOffset="23136.77">6045 8880 836 0,'7'-2'325'0,"11"-2"-215"0,4-3-46 15,10 1-13-15,2 1-19 16,0 2-23-16,3 1-9 0,-5 2-51 16,-2-2-37-16,-5 2-115 15,-1 0-53-15,-4 4-18 16,-1-1 27-16,-4 0 110 15,-2-1 55-15,0 0 67 16,-5 0 16-16,1-2 68 16,-3 0 40-16,-6-4 58 15,-2 0 15-15,-5-2-16 16,-2 3-16-16,-3-2-27 16,-1 3-8-16,-8 7-32 15,-2 0-15-15,0 9-26 16,0 1-12-16,5 0-13 15,6-1-7-15,10-3-7 16,5-2-3-16,10-5 3 16,5-3 0-16,7-5 2 15,7-3 0-15,-3-5 17 16,-1-2 17-16,-8-1 24 16,-4 3 4-16,-8 3-16 0,-1 4-16 15,-6 11-20-15,-4 1-4 16,3 6-2-16,0 2 0 15,1-1-5-15,7 3-3 16,0-3-8-16,4-2-18 16,5-6-81-16,0-4-69 15</inkml:trace>
  <inkml:trace contextRef="#ctx0" brushRef="#br0" timeOffset="23374.17">6686 8709 414 0,'4'-12'250'0,"6"-9"-2"16,-1 2-16-16,-4 11-25 16,-2 5-22-16,-5 9-36 15,1 5-28-15,-2 15-35 16,2 3-4-16,4 12-18 16,-1 1-11-16,1-1-22 15,-1-2-11-15,-2-10-18 16,2-5-13-16,-2-6-50 15,-2-4-55-15,2-9-153 16,-4-3-216-16</inkml:trace>
  <inkml:trace contextRef="#ctx0" brushRef="#br0" timeOffset="23847.07">6871 8773 592 0,'3'0'342'16,"-1"0"-74"-16,-3 4-75 15,1-1-34-15,-3 4-50 16,1 1-23-16,1 3-38 16,-3-1-16-1,-8 2-18-15,1 2-4 0,-7-3-2 16,-1-2-2-16,5-1 6 16,-5-4 5-16,6-4 3 15,7 0 1-15,4-7-8 16,4-1-3-16,14 4-4 15,-2-1 3-15,6 6 7 16,2 3 1-16,-10 0-2 16,-7 4-3-16,4 4-7 15,0 1-1-15,4 4-2 16,7-1 0-16,-1-1-1 16,-1-3 1-16,1-4-2 15,-1-4-8-15,-1-5-57 16,-1-5-49-16,-2-3-142 0,1-2-98 15</inkml:trace>
  <inkml:trace contextRef="#ctx0" brushRef="#br0" timeOffset="24162.37">7030 8851 404 0,'-5'4'248'0,"-5"1"-26"0,4 0-76 16,4 3-21-16,5-2-6 15,3-1-1-15,9-2 15 16,3-1 6-16,7-1-21 15,5-1-17-15,1-3-42 16,-3 0-18-16,-5-7-23 16,-6 1-4-16,-7-5-5 15,-1 2-1-15,-9 3-5 16,-2-1-2-16,-9 9-2 16,-6 0-2-16,-8 7-2 15,-3 5 2-15,-3 7 1 16,-1 3 2-16,11 0 0 15,5 0 1-15,15 1 2 16,7-3 0-16,13-4 2 16,8-1 2-16,9-7 2 15,3-3 0-15,4-5-2 16,-5-3 0-16,-3-6-63 0</inkml:trace>
  <inkml:trace contextRef="#ctx0" brushRef="#br0" timeOffset="34909.46">1052 9682 288 0,'2'-1'158'15,"-2"1"-31"-15,-3 0-19 16,-3 1-31-16,-4 0-8 16,1 1-5-16,3 2-2 15,1-2 0-15,1 0-3 16,3 0-11-16,-2-2-7 16,2 0-12-16,1 0-7 15,-1 0-10-15,1 0-3 0,0 0-3 16,0 0 1-16,0 0 5 15,0 0 3-15,8 1 10 16,31 3 5-16,-21-9 11 16,1-1 3-16,2 0 3 15,-2-1 0-15,3 1 3 16,-3 0 4-16,-4 2 0 16,0 0-6-16,-5 2-15 15,-2 1-10-15,-3 2-15 16,-1 2-2-16,-1 2-2 15,-1-1-2-15,1-1-3 16,-1 0-3-16,2-3-4 16,1-4-1-16,4-2 1 15,1 0-3-15,5-1-89 16,1 0-82-16</inkml:trace>
  <inkml:trace contextRef="#ctx0" brushRef="#br0" timeOffset="37267.03">8222 8695 123 0,'-1'-4'123'0,"1"-1"24"15,-3 1-2-15,5 1-2 16,1 2-16-16,-4 0-15 16,1 1-29-16,-1-1-18 0,0 0-30 15,0 0-8-15,0 1-17 16,1 0-3-16,-1 0 1 16,-10 6 2-16,-18 20 2 15,20-12-1-15,-5 2-2 16,0 2-3-16,1-2-3 15,2 4 0-15,0 0 0 16,0 0 4-16,1 6 13 16,0-5 8-16,4-1 9 15,2-1-1-15,4-4-11 16,0 0-7-16,4-2-7 16,3-1 1-16,0-3 3 15,2 1 3-15,-1-2-2 16,-1 1-2-16,0-2-7 15,-2 0-2-15,-1-1-2 16,0-2-2-16,0 0-1 16,-3-1-3-16,2-3-78 15,0 1-94-15</inkml:trace>
  <inkml:trace contextRef="#ctx0" brushRef="#br0" timeOffset="39799.46">8416 8908 205 0,'-2'2'146'0,"-1"0"-5"16,1 0-70-16,2-1-26 16,1-1-8-16,-1 0 15 15,0-1 30-15,0 0 10 16,9-6-5-16,23-20-15 16,-22 13-30-16,-1-2-14 15,-3 3-18-15,-2-2-4 16,-2 2-3-16,0 3 0 15,-3 0-33-15,-2 8-20 16,-2-2-24-16,-1 0-4 16,-1 1 28-16,0-3 18 0,0 4 21 15,1 2 4-15,0 7 3 16,-1 6 2-16,1 2 1 16,1 4 1-16,2-1 1 15,-1 1 1-15,2 1 4 16,-1-3 5-16,2-1 15 15,1-2 9-15,1-4 11 16,4-1 1-16,0-3-9 16,0-3-9-16,0-1-13 15,-1 0-8-15,2-2-9 16,1-1-15-16,2-2-85 16,1-1-139-16</inkml:trace>
  <inkml:trace contextRef="#ctx0" brushRef="#br0" timeOffset="39980.11">8583 8929 259 0,'-2'1'159'0,"0"-1"-18"16,8-1-83-16,-6-1-27 15,7-1-103-15,-2-1-58 0</inkml:trace>
  <inkml:trace contextRef="#ctx0" brushRef="#br0" timeOffset="40595.18">8788 8778 249 0,'-3'-4'175'16,"-1"-1"-6"-16,-3 3-63 16,1 3-27-16,-3 0-35 0,-2 4-9 15,-1 5-6-15,-1 1-2 16,0 7-9-16,0-3-6 16,5 7-10-16,-2-2-2 15,3-3-1-15,6-2-3 16,0-6-2-16,4-5-3 15,5-3 1-15,-2-3 0 16,3-6 5-16,-1-1 1 16,2-6 3-16,-1 0 0 15,-2-5 5-15,0 3 2 0,-3 1 10 16,-1-2 4 0,0 13 10-16,-2 1-1 0,-1 11-6 15,1 5-4-15,0 8-14 16,3 5-3-16,2 3-3 15,-1 1-1-15,0-1 1 16,-1-2 0-16,-2 0 3 16,-1 2 9-16,-5-4 19 15,-2-2 11-15,-5-3 12 16,-1-10-6-16,-5-4-17 16,1-8-11-16,1-12-17 15,-1-3-5-15,5-8-10 16,3-1-14-16,8-4-55 15,5 4-60-15</inkml:trace>
  <inkml:trace contextRef="#ctx0" brushRef="#br0" timeOffset="40756.14">8940 8881 584 0,'0'3'293'15,"4"1"-119"-15,-5-3-43 16,5-2-73-16,1-3-52 0</inkml:trace>
  <inkml:trace contextRef="#ctx0" brushRef="#br0" timeOffset="41253.37">9228 8778 341 0,'0'0'210'15,"-2"0"-31"-15,3 8-73 16,1 2-74-16,-1 2-21 15,-1 8-5-15,-2-2-1 16,-1 1 7-16,-1 1 11 0,-2-4 29 16,1-5 15-16,1-6 37 15,-1-2 4-15,2-7-7 16,0-5-7-16,-1-5-32 16,2-7-14-16,2-5-20 15,1-5-11 1,6-9-13-16,5 6-3 0,5 2-4 15,6 5-3-15,2 13-31 16,-3 4-38-16,-2 11-91 16,-6 8-62-16</inkml:trace>
  <inkml:trace contextRef="#ctx0" brushRef="#br0" timeOffset="41659.15">9504 8760 256 0,'-1'-14'178'0,"-3"-12"-1"15,-2 7-59-15,-1 4-14 16,-4 8-22-16,-2 5-13 16,-1 7-24-16,-2 5-18 15,1 13-21-15,0 6-4 16,5 7-2-16,1-1 0 15,3-4-1-15,3-5-1 16,8-8-1-16,-1-2-2 16,8-9-2-16,1-4 1 0,-1-7 4 15,2-5 2-15,1-11 8 16,-3-6 6-16,-2-2 10 16,-1 1 4-16,-5 3 9 15,1 6 0-15,-2 4-2 16,0 4-5-16,0 12-10 15,-2 10-4-15,0 5-10 16,1 8 0-16,-1 7-3 16,1-5-1-16,1-3-7 15,1-5-14-15,2-11-83 16,1-4-89-16</inkml:trace>
  <inkml:trace contextRef="#ctx0" brushRef="#br0" timeOffset="41973.16">9657 8670 370 0,'3'4'195'16,"-1"8"-59"-16,0 7-33 15,2 9-53-15,-6 0-10 16,2 4 11-16,-4-2 10 16,0-8 11-16,0-3 0 15,-2-13 2-15,6-3-3 16,-6-14-13-16,9-3-5 0,4-10-29 15,-2-5-10-15,10-6-4 16,-9 0-2 0,7 4-3-16,-2 3-1 0,-3 14-3 15,10 5 0-15,-6 10 1 16,-3 7 1-16,-1 9 2 16,-5 5-1-16,-2 6-1 15,2 0-1-15,-3-3-3 16,0-1-11-16,1-5-89 15,0-4-97-15</inkml:trace>
  <inkml:trace contextRef="#ctx0" brushRef="#br0" timeOffset="42392.28">10014 8677 196 0,'-2'-2'168'15,"-7"-1"31"-15,-9-2-31 16,-1 3-73-16,-3 2-21 16,0 7-34-16,3 4-14 15,-65 176-21 32,87-183-3-47,1-1 1 0,0-2-7 16,8-3 22-16,0-8 8 15,2-9 29-15,1-4 11 0,-5-9 16 16,1-2 10 0,-7 7 0-1,-1 14-6-15,-1 0-27 0,4-42-17 16,-3 5-24-16,0 3-4 0,-2 29 10 16,2 2 3-16,-2 12 4 15,-2 6-4-15,1 11-16 16,-2 9-5-16,-2 7-4 15,1 3 0-15,-2 5-2 16,3-1-1-16,3 2-24 16,3-3-22-16,2-11-82 15,1-3-74-15</inkml:trace>
  <inkml:trace contextRef="#ctx0" brushRef="#br0" timeOffset="43118.14">10053 8856 243 0,'0'12'193'0,"0"8"0"15,-1-11-25-15,2-4-5 16,5-7-30-16,6-5-9 16,7-10-20-16,-5-8-19 15,1-2-21-15,-4-2-4 16,-4 2-15-16,1 3-8 15,-8 3-15-15,0 3-7 0,-5 12-12 16,-4 5-3-16,0 8-1 16,-3 6-3-16,-2 3-1 15,2 0-1-15,-2-7 2 16,6-4-7-16,13-9-1 16,0-9 1-16,9-7 0 15,4-3 7-15,-3 0 3 16,6 2 1-16,-2 7 1 15,-2 4-1-15,-2 10 0 16,-4 3-2-16,-1 10 1 16,-2 4-1-16,-4 9 2 15,0 1 0-15,-5-2 0 16,-3 1 1-16,-1-7 1 16,-1-4 1-16,1-5 1 15,2-8-1-15,3-6 1 16,0-5-1-16,4-12 0 0,1-3 2 15,2-5 5-15,4-3 2 16,2 7-1-16,0 4-1 16,0 11-5-16,-1 4-3 15,-2 10 0-15,-2 8-1 16,-3 6 1-16,-2 5 1 16,-3 3-2-16,-5-1 1 15,-2-2-1-15,1 1 0 16,-1-10 0-16,3-2 1 0,3-12-3 15,2-8 0-15,6-7-1 16,3-8 0-16,4-6 3 16,7-2 1-16,-1-1 4 15,-1 5 3-15,-5 8 3 16,-5 4 3-16,0 12 0 16,0 3-1-16,-4 8-3 15,2 5-2-15,-2 5-3 16,-8 1-2-16,8 1-3 15,-5-3-2-15,-1-6-42 16,4-2-49-16,2-4-191 16</inkml:trace>
  <inkml:trace contextRef="#ctx0" brushRef="#br0" timeOffset="43552">10617 8489 371 0,'2'-6'265'15,"1"-4"-8"-15,-3 6-99 16,0 6-35-16,0 11-59 15,0 6-18-15,0 11-12 16,1 0-7-16,-2 3-10 16,-2-2-5-16,0 1-6 15,0 1-3-15,1-6-16 16,-3-2-47-16</inkml:trace>
  <inkml:trace contextRef="#ctx0" brushRef="#br0" timeOffset="43922.12">10732 8604 458 0,'-4'8'254'0,"3"7"-66"16,-7 5-68-16,4 1-15 16,4 0-22-16,-1-4-6 15,7-5-13-15,1-4-12 0,1-8-16 16,3-2-6-1,3-8-8-15,-4-4-5 16,5-6-3-16,-6-3-2 0,2 1-1 16,1 4-2-16,-7 7-3 15,1 5-3-15,-7 7-1 16,-1 6 0-16,-2 12-1 16,2 4 0-16,-2 13-1 15,3 9 0-15,-3 2 0 16,-1 0 1-16,-1-2 2 15,-9-4 1-15,0-1 9 16,-11 2 5-16,-9 2 8 16,-1-5 7-16,-1-6 5 15,4-8-2-15,5-23-10 16,5-8-9-16,8-25-46 16,9-10-66-16</inkml:trace>
  <inkml:trace contextRef="#ctx0" brushRef="#br0" timeOffset="44208.47">11062 8595 638 0,'-7'-4'333'16,"-10"-4"-99"-16,4-1-39 0,4-3-64 15,2-3-25-15,7-2-34 16,5-1-18-16,10 9-37 16,1 2-8-16,5 7-9 15,0 6 0-15,-4 6-1 16,-3 4-2-16,-1 6 2 16,-8-2 0-16,-5-4-1 15,-2 4-9-15,-17-5-42 16,6 2-49-16</inkml:trace>
  <inkml:trace contextRef="#ctx0" brushRef="#br0" timeOffset="44329.17">11024 8874 768 0,'-6'7'415'0,"-5"5"-81"15,2-4-233-15,4-5-70 16</inkml:trace>
  <inkml:trace contextRef="#ctx0" brushRef="#br0" timeOffset="44625.23">11260 8562 615 0,'0'-2'372'15,"-1"0"-23"-15,2 2-233 16,1 4-32-16,4 6-48 16,1 2-3-16,3 5 13 15,0 5 0-15,-1 6-2 16,-3 6-6-16,-7 8-14 15,-9 3-5-15,-13 2-41 16,-7-2-54-16,-2-7-253 16</inkml:trace>
  <inkml:trace contextRef="#ctx0" brushRef="#br0" timeOffset="46172.3">1647 9424 153 0,'-1'-4'153'15,"-1"-5"27"-15,1 0 14 16,1 1 2-16,0-1-29 16,1 3-28-16,-1 1-58 15,0 1-28-15,0 5-33 0,1 5-7 16,0 12-3-16,2 5 0 15,0 10-2-15,0 4 0 16,0 2 1 0,-2 0-1-16,-1-6-3 0,1-2 0 15,0-10-4-15,1-4-16 16,0-8-98-16,0-3-68 16</inkml:trace>
  <inkml:trace contextRef="#ctx0" brushRef="#br0" timeOffset="46514.71">1647 9609 343 0,'0'-5'256'0,"0"-8"33"16,2-2-66-16,1 1-56 16,3 0-46-16,3-6-46 15,4 6-13-15,3 1-21 16,0-1-11-16,1 11-15 16,2-1-5-16,-8 8-4 15,0 8 1-15,-7 7 0 16,-5 8 1-16,-1 11-3 0,-5-3-1 15,-3 5-4-15,1-1-2 16,3-10-26-16,5-4-34 16,14-15-92-16,5-10-79 15</inkml:trace>
  <inkml:trace contextRef="#ctx0" brushRef="#br0" timeOffset="46818.25">2003 9566 255 0,'-6'7'216'15,"-6"9"21"-15,2 2-52 16,1 2-30-16,0 1-58 16,4-1-24-16,4-3-42 15,2-2-14-15,8-6-12 16,1-4 5-16,7-6 30 15,2-5 18-15,5-9 29 16,2-3 5-16,1-4-14 16,0 0-14-16,-12 5-21 15,-7 3-5-15,-17 8-12 16,-13 6-5-16,-3 10-12 16,-9 3-10-16,3 10-20 15,2 1-20-15,7 1-133 0</inkml:trace>
  <inkml:trace contextRef="#ctx0" brushRef="#br0" timeOffset="47426.96">2270 9618 483 0,'4'-5'293'16,"4"-3"-43"-16,1 5-102 15,-4-2-38-15,-1 3-38 16,-3 2-6-16,-1 2-15 16,-3 5-10-16,-1 8-17 15,-1 1-12-15,0 4-8 16,3 2-1-16,-1-2-2 16,3 0-1-16,3-9-3 0,4-4-3 15,5-10 0-15,2-4 1 16,4-9 4-16,0-2 2 15,-2-2 10 1,3 1 11-16,-5 7 12 0,-3 4 1 16,-2 7-3-16,-1 5-9 15,-3 6-11-15,-1 3-2 0,1 4-4 16,-3-1-2-16,6 0-2 16,6-2 1-16,1-4 12 15,2-4 13-15,0-7 29 16,-4-5 14-16,3-4 12 15,0-1 0-15,-2-3-20 16,0-1-11-16,-8-2-25 16,0-4-11-16,0 0-11 15,-1 0-3-15,-1-3-8 16,2 7-33-16,-1 4-93 16,1 4-80-16</inkml:trace>
  <inkml:trace contextRef="#ctx0" brushRef="#br0" timeOffset="47806.48">3044 9516 401 0,'3'-8'246'16,"3"-5"-12"-16,1-3-41 16,0 3-69-16,-3 1-17 15,-2 2-6-15,-2 5 3 0,-2 6-10 16,0 7-8-16,-2 8-40 15,0 6-21-15,0 8-12 16,1 4-4-16,2-3-5 16,-1-2-2-16,2-3-1 15,1-6 0-15,-1-1-9 16,1-3-19-16,0-2-48 16,-2-3-42-16,1-5-143 15</inkml:trace>
  <inkml:trace contextRef="#ctx0" brushRef="#br0" timeOffset="48044.2">2970 9628 472 0,'-6'-5'306'0,"-2"1"-50"15,4-1-86-15,2-1-42 16,6 2-66-16,3-5-10 15,6-3-6-15,4 2 0 16,6-1-6-16,3 1-6 16,3 2-16-16,-1 3-8 15,1 4-30-15,1 4-31 16,-2 9-89-16,0-3-69 16</inkml:trace>
  <inkml:trace contextRef="#ctx0" brushRef="#br0" timeOffset="48327.21">3308 9640 336 0,'0'5'239'16,"-1"2"-2"-16,1 1-75 15,-1 0-33 1,1-4-38-16,0 0-8 0,-2 11-7 16,3-1 2-16,4-3 3 15,4-8 3-15,6-6 4 16,2-4 1-16,1-6-2 15,1-4-10-15,-2-4-23 16,-4-1-13-16,-3 3-18 16,-4 0-6-16,-6 2-6 15,-2 3-1-15,-6 5-3 0,0 4-3 16,-3 10-4 0,-4 2 0-16,-3 8-5 0,1 3-10 15,2 1-40-15,3-1-45 16</inkml:trace>
  <inkml:trace contextRef="#ctx0" brushRef="#br0" timeOffset="48911.97">3856 9342 312 0,'4'-7'273'16,"6"-5"26"-16,-6 4-71 16,0 3-27-16,-3 5-70 15,-1 2-27-15,1 10-54 16,-1 7-28-16,-1 14-19 16,1 4-1-16,-1 6-2 15,2 3 0-15,2-8 0 0,-1-2 0 16,2-6-4-16,-3-7-4 15,2-7-6-15,-3-2-4 16,0-8-15-16,6-6 4 16,3-5 5-16,4-6 5 15,5-11 17-15,-1-1 2 16,3-5 4-16,0-3 1 0,1 5 12 16,-1 4 6-16,-5 7 8 15,1 10 0-15,-5 8-7 16,1 8-4-16,-4 9-4 15,-3-1-1-15,-6 9-3 16,-2-5-1-16,-5 4-4 16,1 1-2-16,-1-10-3 15,4 0-18-15,5-10-123 16,3-2-140-16</inkml:trace>
  <inkml:trace contextRef="#ctx0" brushRef="#br0" timeOffset="49674.71">4405 9515 307 0,'-1'-7'218'15,"-4"0"19"-15,0 0-23 16,1 2-48-16,2 9-33 16,-3 1-45-16,-398 122-17 47,573-119 1-32,-116-4-72-15,-32 2 1 0,56 5 0 0,-81-5-5 16,3 0-3-16,9-6-1 15,-1-6 0-15,5-6 5 16,0-1 3-16,2-6 16 16,2 1 11-16,-4 1 13 15,-5 2 5-15,1 9-12 16,-2 5-9-16,-3 4-7 16,2 4-2-16,-4 6 1 15,0-2-2-15,-1 0-7 16,0-2-4-16,-1-6-29 15,3-1-25-15,1-4-93 16,3 0-67-16,2-4-69 16,1-3 5-16,2-5 90 0,-2-3 68 15,2-1 102-15,-1 1 34 16,-1 5 54-16,0-1 15 16,-1 7 29-16,-1 1 7 15,-3 6-14-15,1 5-1 16,-3 4-3-16,-3 5-10 15,-2-1-3-15,-5 1 2 16,-2-1-1-16,2-5-8 0,1-3-20 16,2-5-14-16,3-2-27 15,3-3-6 1,4-9-11-16,4 0-4 0,6-6-2 16,4-2-1-16,0 2 0 15,3 2 1-15,5 10-1 16,-12 3 0-16,2 10 2 15,-10 2 1-15,-5 7 1 16,2 3 1-16,-2 0-1 16,1 1-1-16,-6-8-2 15,0 0-2-15,-1-8-26 16,4-1-42-16,-1-2-132 16,6-4-127-16</inkml:trace>
  <inkml:trace contextRef="#ctx0" brushRef="#br0" timeOffset="50230.07">4994 9444 375 0,'-5'-5'272'0,"-4"-1"4"16,0 1-70-16,-4 2-33 0,2 6-47 16,-1 2-22-1,-3 8-45-15,-2 3-15 0,2 3-26 16,1 6-9-16,4-2-7 15,3-1-1-15,9-5-7 16,4-7-3-16,8-6-3 16,3-4 1-16,7-8 4 15,1-3 3-15,1-8 4 16,2-3 1-16,-6-1 1 16,-1-1 2-16,-5-4 1 15,-2-3-1-15,-1-6 0 16,-2-1-2-16,1-1 15 15,-4-2 6-15,-1-1 20 16,-4 1 8-16,-1 6 7 16,0 9-2-16,-1 9-8 0,-1 12-6 15,-1 9-18-15,-2 3-5 16,2 23-12-16,-2 4-3 16,-1 11-2-16,1 8 0 15,-2-5-1-15,-1 1 0 16,1-2-30-16,0-5-38 15,4-7-113-15,1-7-113 16</inkml:trace>
  <inkml:trace contextRef="#ctx0" brushRef="#br0" timeOffset="50497.64">5346 9159 778 0,'-2'-5'375'0,"0"1"-150"15,-7 1-44-15,4 17-82 16,-2 5-28-16,-3 11-30 16,7 13-3-16,-9-2-7 15,4 5-6-15,0 3-7 16,0-6-5-16,6-4-6 15,2-1-3-15,3-14-17 16,2 0-47-16,3-13-251 16</inkml:trace>
  <inkml:trace contextRef="#ctx0" brushRef="#br0" timeOffset="50816.12">5413 9523 321 0,'1'3'191'15,"3"6"-14"-15,-4-2-3 16,9-7 3-16,-3 0 5 16,5-10-2-16,-1-6-20 15,5-1-61-15,0-2-22 0,-2-1-37 16,0 1-14-16,-7 3-16 16,-1 0-3-16,-3 6-2 15,-2 4-3-15,-5 6-2 16,-4 9-1-16,-2 13-1 15,-5 4 2-15,-2 8 0 16,1 3 3-16,3-6 3 16,8-2 1-16,12-5 7 15,4-6 5-15,8-10 10 16,1-4 5-16,3-9-4 16,4-3-5-16,1-1-19 15,1-2-33-15</inkml:trace>
  <inkml:trace contextRef="#ctx0" brushRef="#br0" timeOffset="51353.5">6271 9199 581 0,'-2'-10'343'0,"-1"-2"-29"0,0 1-52 16,0 8-106-1,-1 8-45-15,0 17-68 0,-2 5-25 16,-1 16-10 0,0 2-3-16,2 3-1 0,-1 0 0 15,3-3 0-15,-1-1-1 16,0-9 0-16,2-2-1 15,-2-9-90-15,0-4-90 16</inkml:trace>
  <inkml:trace contextRef="#ctx0" brushRef="#br0" timeOffset="51598.11">6121 9401 850 0,'-2'-4'425'15,"0"-1"-160"-15,-1 2-109 16,6 2-49-16,2 1-61 16,4 3-16-16,2-3-16 15,-3-3 1-15,13-5-3 16,-1-4-3-16,12-3-7 16,0 0-2-16,-1-2-12 15,2 3-20-15,-3 1-57 16,-2 2-48-16,-2 4-119 15,-4 0-64-15</inkml:trace>
  <inkml:trace contextRef="#ctx0" brushRef="#br0" timeOffset="52184.28">6452 9218 273 0,'1'-5'259'15,"-2"-9"90"-15,-3 7-31 32,3 4-67-32,0 0-48 0,-2 1-83 0,-9 7-32 15,4 17-54-15,0 6-11 16,-2 7-9-16,4 2-4 15,-1 6-5-15,1-2-2 16,-1 0 0-16,1-2-1 0,0-7 0 16,3-4-2-1,4-8 0-15,-1-3-4 0,0-12-24 16,3-4-5-16,3-7-6 16,2-8 2-16,7-5 23 15,0-4 6-15,4 0 6 16,0-4 2-16,-2 4 1 15,1 2 0-15,-5 5 1 16,1 10 0-16,-1 7 1 16,-3 6 1-16,-1 5 0 15,-2 2 0-15,-2 0 0 16,1-1-1-16,0-6 1 16,2-3 0-16,3-5 0 15,1-4 1-15,4-2-2 16,2-3 0-16,0-1-1 15,0-2-1-15,-1-1 1 0,0 1-1 16,-4-1 1 0,1-1-1-16,-5 2 1 0,-4-1-1 15,-1 4 0-15,-6-1 0 16,-2 4 2-16,-4 3 0 16,-5 1 0-16,1 3 0 15,-4 5-3-15,0 4 0 16,0 8 1-16,-1 4 1 15,4 12 0-15,1 0 1 16,5 2 8-16,4 6 1 0,7-16 0 16,5-2 0-16,8-10-8 15,2-12-2-15,9-2-1 16,0-6 0-16,1-4-19 16,2-3-26-16,-5-3-147 15</inkml:trace>
  <inkml:trace contextRef="#ctx0" brushRef="#br0" timeOffset="52705.15">6889 9367 557 0,'0'2'303'0,"0"3"-41"15,1 4-96-15,-1 8-61 16,-4 4-24-16,-5 6-29 15,2 2-2-15,-3-5-3 16,7 0-7-16,1-10-16 0,-5-4-9 16,6-5-1-16,-3-6 6 15,8-3 5-15,2-7 1 16,4-9-8-16,1-1-6 16,-1-8-1-16,5 2 4 15,-1 5 2-15,1 4 0 16,-4 11-3-16,0 6-3 15,-4 9-1-15,-2 3 0 16,0 8-1-16,-5 0-2 16,0-1-2-16,-1-2-2 0,-3-7 0 15,4 1 0-15,-1-6-2 16,1 1 1-16,3-5 2 16,0-5 1-16,4-4 1 15,-1-4 2-15,6-3 1 16,0-1 5-16,5-1 6 15,3 2 2-15,1 6 6 16,0 5 4-16,-4 9 6 16,-2 7-1-16,-9 5-8 15,-1 6-8-15,-8 2-12 16,-1-2-2-16,-2 0-5 16,1-6-2-16,5-6-34 15,5 1-30-15,8-10-126 16,0-4-111-16</inkml:trace>
  <inkml:trace contextRef="#ctx0" brushRef="#br0" timeOffset="52931.18">7347 9370 544 0,'0'-7'358'0,"-1"-6"-25"16,-7 3-71-16,0 3-37 15,-3 2-57-15,0 0-35 16,3 1-50-16,0 0-21 15,8-2-34-15,1 1-12 16,10 0-13-16,3 1-1 16,3 5-2-16,2 2 0 0,-4 8-2 15,-4 5-1-15,-11 6-9 16,-5 6-18 0,-11 6-82-16,-4 0-92 0</inkml:trace>
  <inkml:trace contextRef="#ctx0" brushRef="#br0" timeOffset="53042.16">7361 9663 960 0,'3'9'438'0,"-1"8"-226"15,-2 1-36-15</inkml:trace>
  <inkml:trace contextRef="#ctx0" brushRef="#br0" timeOffset="54025.06">1179 10268 536 0,'1'-1'237'0,"3"0"-119"16,2 1-31-16,3 3-3 16,1 4-15-16,2-3 7 15,1-1 9-15,6 1 6 16,1-5-5-16,5-2-13 15,5-2-8-15,4-4-12 16,5-2-4-16,0-1-17 16,-1-1-8-16,-5 4-16 15,-6 3-364-15</inkml:trace>
  <inkml:trace contextRef="#ctx0" brushRef="#br0" timeOffset="67555.1">1952 10301 124 0,'-1'0'92'15,"-2"-4"-1"-15,2 4-23 16,1-1-6-16,-1 0-7 15,0 0-3-15,0 1-12 16,0 0-9-16,1 0-17 16,-1 0-5-16,0 0-6 15,0 0-1-15,0 0-2 16,1 0 0-16,0 0 0 16,0 0-2-16,0 0 0 15,0 0 1-15,0 0 11 16,1 0 4-16,5 0 6 15,1-2 0-15,21-12-7 0,-21 3-3 16,-2 2-3-16,0 2-1 16,-2-3-1-16,-2 1-1 15,0 0 1-15,-1-4 0 16,0 6-1-16,-1-1-1 16,1-1-1-16,-1 2-1 15,0-2-1-15,-1 2 1 16,1 0 0-16,-3 1 1 0,-1 1 0 15,-1 3 0-15,1 1-1 16,2 1-1 0,-1 3 0-16,0 2-2 0,0 2 1 15,-2-1 0-15,1 7 0 16,-1-3 1-16,1 9 0 16,2 0 0-16,-1 0 0 15,2 5 0-15,0-4 1 16,2 1 3-16,1 0 15 15,2-5 10-15,0 0 17 16,3-3 3-16,-1 1-3 16,1-2-5-16,2-3-9 15,-2-2-4-15,1-4-8 16,1-2-4-16,1-2-8 16,2-1-9-16,-1-2-241 15</inkml:trace>
  <inkml:trace contextRef="#ctx0" brushRef="#br0" timeOffset="68394.03">2287 10002 251 0,'3'-3'181'0,"0"-2"-11"16,0-1-48-16,-3 0-30 15,1 2-44-15,-1 1-15 0,-1 2-12 16,-1-1-4-16,-2 1-4 16,3 1-3-16,0 0-4 15,0 0-2-15,1 0-2 16,-1 0-1-16,-5 0-1 16,-1 2 0-16,-23 6 1 15,23-1-1-15,2-1 0 16,-1 3 0-16,1 4 0 15,-2 0 1-15,3 6 1 16,-1 1 2-16,0 2 1 16,1 0 2-16,4 2 2 15,0-1 3-15,7 0 3 16,0 0 2-16,2-4 1 16,3-1-1-16,-4 0-4 15,-4-4-2-15,0-1-4 16,0 5-2-16,-1-3 0 0,-1 2-1 15,-2-3-1-15,-3-4-2 16,0-1-14-16,-1-1-37 16,2-4-87-16,0-1-47 15</inkml:trace>
  <inkml:trace contextRef="#ctx0" brushRef="#br0" timeOffset="68712.75">2140 10301 354 0,'-1'0'193'0,"2"-3"-16"16,5 3-25-16,0-3-27 16,5 0-9-16,-2 0-43 15,4-2-20-15,0-1-28 16,-1 2-11-16,0-3-9 16,-2 0-1-16,2 0-1 15,-2 0-1-15,0 1-34 0,-1 3-57 16</inkml:trace>
  <inkml:trace contextRef="#ctx0" brushRef="#br0" timeOffset="69531.38">2572 10030 709 0,'-5'-3'16'0,"7"-2"-5"16,2 0 15 0,-4-1-16-16,3 2-2 0,-7 2 0 15,-2 1 1-15,-7 0-3 16,-1 1-2-16,-1 0 0 16,-5 2 1-16,0 3 3 15,0-2 7-15,0 5 12 16,5-1 7-16,2 2 11 15,6 3 0-15,2 4-2 16,0 0-4-16,5 2-13 16,2 0-3-16,2 1-3 15,3 1-1-15,0 1-2 16,0 2-4-16,1-3-6 16,0 2 0-16,-3-2-2 0,0-1 0 15,-5 1-1-15,0-3 0 16,-3-1-1-16,0 0 0 15,-1-6-2-15,2 0-1 16,2-4-14-16,1-1-23 16,2-3-44-16,-3-2-22 15,0-3-54-15,0-1-14 16</inkml:trace>
  <inkml:trace contextRef="#ctx0" brushRef="#br0" timeOffset="69797.05">2406 10242 284 0,'-4'0'174'16,"-1"0"-27"-16,0 1-40 16,2-1-16-16,1 1-35 15,1-1-13-15,1 0-12 16,0 0-1-16,0-1 10 15,7-1 11-15,11-2 8 16,23-5 0-16,-17 5-14 16,-2 1-12-16,-3 1-20 15,3 1-5-15,-7 3-10 16,2 1-15-16,-3-1-72 16,-5 0-65-16</inkml:trace>
  <inkml:trace contextRef="#ctx0" brushRef="#br0" timeOffset="70218.17">2658 10292 376 0,'0'7'220'16,"0"0"-27"-16,2 1-28 16,1-7-44-16,0-1-5 0,2-3-14 15,1-4-13-15,-1-4-31 16,1-1-20-16,-2 0-25 15,1 0-5-15,0 2-4 16,-1-3-1-16,1 3-2 16,-3 2 1-16,-1 2-2 15,0 4-2-15,-1-2-15 16,-2 1-7-16,-2 1-6 16,0 0 1-16,1 1 13 15,-1 0 4-15,2 4 4 16,1 0 3-16,0-3 1 15,0 4 2-15,-2 14 2 16,-5 22 2-16,6-19 3 16,0 1 3-16,3-5 9 15,1 1 3-15,3-7 3 16,2 0-1-16,2-5-6 16,2-3-3-16,1-2-4 0,0-1-2 15,1-5-26-15,4-3-33 16,5-5-135-16,3-2-154 15</inkml:trace>
  <inkml:trace contextRef="#ctx0" brushRef="#br0" timeOffset="70565.12">2970 10182 241 0,'-3'-1'195'0,"0"1"16"16,-1-2-63-16,-1 4-70 15,-3 2-17-15,-5 3 10 16,3 2 10-16,-3 4 6 15,1 1-8-15,0 3-22 16,-1 5-14-16,4 4-23 16,3 2-8-16,7 0-8 15,4-5-3-15,8-5-3 16,2-7-2-16,7-9-1 16,0-3-1-16,-1-8-51 15,4-5-61-15</inkml:trace>
  <inkml:trace contextRef="#ctx0" brushRef="#br0" timeOffset="70826.23">3224 10044 435 0,'-1'-4'286'0,"1"-1"1"15,-2 0-40 1,1 5-69-16,-4 0-30 0,1 6-43 15,-3 4-22-15,2 7-40 16,5 5-12-16,-4 6-18 16,4 3-6-16,0 0-5 15,-5-5 0-15,4-4-2 16,6 0 0-16,-5-7-18 16,6-1-34-16,1-1-135 15,-8-8-124-15</inkml:trace>
  <inkml:trace contextRef="#ctx0" brushRef="#br0" timeOffset="71038.2">3069 10173 481 0,'-2'0'300'0,"1"2"-50"0,1-2-73 16,6 1-89-16,3-2-27 15,7-5-3-15,6 0-4 16,9-7-18-16,4 1-9 16,2-1-14-16,-6 0-5 15,-6 3-8-15,-2 1-19 16,-10 4-142-16</inkml:trace>
  <inkml:trace contextRef="#ctx0" brushRef="#br0" timeOffset="71896.14">2715 10229 78 0,'-4'2'79'0,"-3"1"48"0,1 4 10 16,3-7 16-16,2 5-14 16,-1-1-31-16,4-4-9 15,1 1-22-15,-3-1-6 16,0-1-7-16,0 0-9 15,3-4-13-15,1-3-7 16,28-23-12-16,-20 22-5 16,4-4-9-16,1 2-2 15,0 0-5-15,0 0 0 16,-1 1 0-16,-5-2 0 16,-2 1 0-16,-4 1 0 0,-5-2 0 15,4 2-1-15,-5 1-1 16,-2 0 2-16,-2 8-2 15,-6 1-1-15,-3 6-7 16,-6 4-4-16,-1 6-11 16,0 4-4-16,2 4-26 15,5-3-42-15</inkml:trace>
  <inkml:trace contextRef="#ctx0" brushRef="#br0" timeOffset="72920.23">3681 10232 263 0,'0'-3'216'15,"-1"2"2"-15,-3-3-80 16,2 3-33-16,-2 1-37 16,1 2 4-16,-3 4-1 15,-1 0-7-15,2 8-25 16,-4 1-13-16,4 6-15 16,0 2-5-16,-2-2-5 0,6-1 0 15,3-6-3-15,5-3-1 16,5-7-1-16,1-2 1 15,2-10 6-15,1-2 6 16,1-7 9-16,0-3 2 16,-2-1 0-16,-1-2-1 15,-7 3-5-15,-3 0-2 16,-6 2-2-16,-6 5 0 0,-3 1-3 16,-2 3 0-16,2 3-2 15,-1-2-1-15,4 2-2 16,2-2-2-16,1 0-2 15,6 1-1-15,3-1 0 16,2 2 1-16,6 2 0 16,-2 1 0-16,4 5 0 15,0 3 0-15,0 7 1 16,2 6 1-16,-2 6 0 16,-3 2 0-16,-4 0 1 15,-3-1 0-15,-4-3 0 16,-1-1 1-16,0-8-1 15,-2-5 2-15,3-8-1 16,0-7 0-16,5-9-1 16,3-4-1-16,7-7 1 15,3-1 3-15,3-5 23 0,2 2 10 16,-8 2 23 0,-2 6 6-16,-1 12-11 0,-4 4-8 15,-4 9-9-15,0 6-6 16,-3 9-6-16,-3 2-2 15,2 6-11-15,0 0-4 16,-1-2-3-16,1-2-3 16,0-7-1-16,2-1-2 15,2-6-5-15,4 0-14 0,-1-4-48 16,0-3-43-16,4-6-148 16</inkml:trace>
  <inkml:trace contextRef="#ctx0" brushRef="#br0" timeOffset="73305.82">4484 10164 579 0,'0'-4'302'16,"0"-3"-60"-16,0 1-35 15,0 8-76-15,-3 3-28 16,-1 12-57-16,-1 7-22 15,-1 8-14-15,0 4-1 16,-1 5-6-16,0 0-1 16,0-1 0-16,-1-2-1 0,1-9-15 15,2-1-29 1,2-10-102-16,3-7-105 0</inkml:trace>
  <inkml:trace contextRef="#ctx0" brushRef="#br0" timeOffset="73552.05">4503 10179 317 0,'-2'-9'230'0,"-4"-11"39"16,0 2-21-16,1 2-54 16,1 0-24-16,1 5-57 15,1-2-25-15,3 4-38 16,2 3-14-16,4 0-17 15,5 3-7-15,6 1-9 16,3 3-2-16,6 6-2 16,-4-1-5-16,-6 6-28 15,-2 2-19-15,-14 5-46 0,-3 4-39 16,-12 1-53 0,-2 1-16-16</inkml:trace>
  <inkml:trace contextRef="#ctx0" brushRef="#br0" timeOffset="74160">4754 10064 179 0,'1'8'174'0,"-2"11"33"15,-3 2-13-15,3 3-40 16,-5-1-21-16,3-4-8 15,0 0-15-15,2-6-28 16,-3-6-3-16,1-6-8 16,-2-7-6-16,5-8-13 15,2 0-14-15,2-8-17 16,4 0-4-16,0-1-9 16,6-2-3-16,0 2-3 15,0 3-1-15,-1 3-1 16,-2 7-5-16,-3 7-31 15,2 3-24-15,-4 5-52 16,-1 3-17-16,-1 4 0 16,-2 2 17-16,-2 3 49 15,0 0 21-15,2-1 31 0,1 1 7 16,4-5 9-16,-1-3 15 16,5-5 41-16,1-5 20 15,4-7 18-15,4-2-6 16,-1-4-34-16,2-4-17 15,-1 1-20-15,-7-1-5 16,1 3-6-16,-6 1-2 16,-5 0-2-16,3 4-3 15,-4 4 0-15,-1-1 0 16,-1 7-4-16,-1 2 0 0,-6 3-2 16,-3 5-2-16,-2 6 3 15,-2 3 0-15,1 5 1 16,0 2 0-16,9-2 0 15,2-3 0-15,9-9-3 16,8-3-1-16,4-8 1 16,1-4-2-16,-1-4-43 15,6-4-36-15,-5-3-137 16,3 3-133-16</inkml:trace>
  <inkml:trace contextRef="#ctx0" brushRef="#br0" timeOffset="74601.03">5236 10056 376 0,'-4'-3'219'0,"-2"-1"-31"16,-2 1-79-16,-1 2-30 16,-1 3-18-16,-1 3-10 15,-1 8-23-15,-1 3-10 16,0 4-14-16,2 1-2 15,2-4-2-15,4-1-1 16,5-4-2-16,2-2-2 16,6-5 2-16,1-6 1 15,3-5 2-15,1-2 1 16,5-7 5-16,0 1 7 16,1-6 22-16,0-3 11 15,-4-1 17-15,-3-2 3 0,-3-2-1 16,-1-1 0-16,-1-5-2 15,-1-2-1-15,0 4 5 16,2 2-5-16,-7 9-5 16,1 7-1-16,-2 9-23 15,-2 7-4-15,2 15-13 16,-1 8-7-16,-5 8-3 16,2 2-3-16,-4-1-1 15,2 0-2-15,4-4-8 16,0-3-18-16,6-5-67 15,2-4-59-15,3-8-153 16</inkml:trace>
  <inkml:trace contextRef="#ctx0" brushRef="#br0" timeOffset="74795.64">5458 10025 323 0,'2'1'267'0,"2"4"20"16,-1 7-72-16,-4 0-33 15,-1 5-80-15,-5 1-32 16,2-1-36-16,-3 1-13 16,2-7-11-16,2-2-6 15,4-7-120-15,3-5-134 0</inkml:trace>
  <inkml:trace contextRef="#ctx0" brushRef="#br0" timeOffset="74895.09">5558 9899 427 0,'-2'-4'286'0,"-3"-3"-4"16,-2 7-50-16,-1 3-97 16,2 5-46-16,1 0-66 15,5-1-76-15</inkml:trace>
  <inkml:trace contextRef="#ctx0" brushRef="#br0" timeOffset="75184.95">5756 9999 350 0,'-1'-8'285'0,"-3"-6"23"16,-8 1-100-16,-2 1-44 15,-8 6-62-15,-4 4-22 16,-2 7-27-16,1 7-10 15,0 6-23-15,6 4-6 16,9 3-12-16,5-2-3 16,9-5-5-16,6-2-1 15,7-7 2-15,2-2 0 0,9-7 5 16,3-5-9 0,4-7-81-16,4-1-66 0,-2-5-235 15</inkml:trace>
  <inkml:trace contextRef="#ctx0" brushRef="#br0" timeOffset="75384.28">5950 9833 300 0,'4'-6'231'0,"4"-5"38"15,-3 2-31-15,-3 7-52 16,-2 4-17-16,-1 9-34 16,-1 7-10-16,-3 7-47 15,0 3-21-15,-4 5-30 16,-2-1-11-16,4 1-10 15,-1-2-2-15,5-5-7 16,0-3-15-16,2-5-76 0,1-3-83 16</inkml:trace>
  <inkml:trace contextRef="#ctx0" brushRef="#br0" timeOffset="75704.02">5896 9983 710 0,'-5'3'349'0,"-3"2"-132"16,0-1-42-16,8-3-84 15,2-3-23-15,8-6-28 16,4-2-13-16,7-3-11 16,3-2-7-16,4 4-7 15,1 0-1-15,-1 5-1 16,0 7-7-16,-9-1-22 15,-1 1-11-15,-7 4-25 16,-3 2-7-16,-3 10 13 16,-1 1 12-16,-4 6 25 15,0-1 14-15,-2 3 16 16,-6 0 13-16,3 1 19 16,-5-2 6-16,6-9-8 15,-2-2-8-15,6-12-94 16,5-4-256-16</inkml:trace>
  <inkml:trace contextRef="#ctx0" brushRef="#br0" timeOffset="75861.84">6223 9881 515 0,'-1'0'350'16,"-3"-2"18"-16,0 0-182 15,5-1-114-15,-1-4-70 0,3 1-233 16</inkml:trace>
  <inkml:trace contextRef="#ctx0" brushRef="#br0" timeOffset="76562.98">6301 9973 478 0,'-3'-10'299'0,"-1"-4"-27"15,-2 0-40-15,0 4-68 16,3 9-35-16,2 4-50 15,1 4-23-15,0 10-46 16,4-2-5-16,3-1-2 0,3 2-1 16,1-5 0-16,0 2-1 15,-1-3 1-15,-1 0 0 16,-1-1-1-16,0-1 0 16,3-3-1-16,0-3 0 15,1-5 0-15,4-3 1 16,-5-6 1-16,6-3 0 15,-1-5-1-15,-5-1-1 0,7-1-10 16,-8-1-20-16,3 6-44 16,-3 2-28-16,-4 7-37 15,2 3 0-15,-3 10 3 16,-1 1 15-16,-2 7 36 16,0 5 19-16,0 0 40 15,0 3 14-15,3 1 12 16,1-3 6-16,3-3 32 15,5-3 28-15,4-6 62 16,2-2 29-16,4-8 6 16,-1-5-14-16,1-4-50 15,-2-2-28-15,-5-3-28 16,-1 0-10-16,-8-3-12 16,-4-1-5-16,-7 2-9 15,-3 4-2-15,-5 8-3 16,-2 7-2-16,-4 9-4 15,-2 9-1-15,-2 8 1 16,0 2 1-16,5 5 1 0,3-3 0 16,7-3 0-16,4-6 0 15,7-6 0-15,5-4 0 16,7-9 1-16,5-3 1 16,14-10-25-16,4-3-49 15,12-6-326-15</inkml:trace>
  <inkml:trace contextRef="#ctx0" brushRef="#br0" timeOffset="77264.02">7319 9933 352 0,'2'-3'239'0,"2"-5"14"16,1 6-55-16,-3 10-85 15,-1 3-34-15,-1 12-49 16,-3 1-13-16,-3 1-10 16,1 1-2-16,-2-5-1 0,0-1-1 15,5-6-2-15,0-5-1 16,2-6-2-16,3-6 0 16,5-10 1-16,4-3 1 15,4-9 0-15,1-1 2 16,2-2 12-16,1 0 11 15,2 2 16-15,0 3 6 0,0 13-4 16,-5 1-8-16,-1 11-13 16,-4 6-5-16,-8 5-8 15,-2 2-3-15,-4 2-2 16,2 3-1-16,0 2-1 16,-3 1-1-16,-3-1 1 15,-3-4 1-15,-1-3-1 16,6-4-2-16,7-8-2 15,2-4 0-15,11-10 1 16,3-5 3-16,3-7 11 16,3-2 8-16,0-2 21 15,-2-3 7-15,0 6 5 16,0 6-4-16,-4 8-8 16,0 5-6-16,-6 6-10 15,-2 3-5-15,-3 10-9 16,-1 2-4-16,-6 5-1 15,-1 2-2-15,-2-4-1 0,-1 1-2 16,1-7-15-16,2-3-28 16,4-6-92-16,2-3-114 15</inkml:trace>
  <inkml:trace contextRef="#ctx0" brushRef="#br0" timeOffset="77552.03">7856 10023 257 0,'2'8'190'0,"0"6"35"16,3-4-13-16,4-4-3 15,0-5 4-15,12-5-6 16,4-5-32-16,-1-7-69 16,4 0-26-16,-6-4-35 15,-1 0-5-15,-4 0-7 16,-5-2-5-16,-7 5-15 15,-4-1-3-15,-3 9-5 16,-5 2-3-16,-4 7-3 16,-5 7-4-16,-3 5-6 15,-1 4-9-15,3 3-20 16,2-1-18-16,5-5-72 16,6 1-82-16</inkml:trace>
  <inkml:trace contextRef="#ctx0" brushRef="#br0" timeOffset="78043.27">8223 9962 402 0,'-4'-4'231'0,"-5"-2"-56"15,3 6-78-15,-3 0-32 16,-6 7-42-16,1 3-7 0,-2 4-11 16,2 0-2-16,6-1-4 15,5-1-2-15,7-4-2 16,7-2-1-16,8-3 7 16,4-3 10-16,5-5 21 15,-7-3 8-15,3-1 9 16,-3-3 4-16,-3-3 2 15,6 0 3-15,-7-3 0 16,-2-5-3-16,-3-6 9 16,-2-6 4-16,-3-4 18 15,-1 0 12-15,-3-2-4 16,0 3-8-16,-3 4-32 16,-3 4-17-16,-2 11-21 15,1 7-2-15,-3 11-3 0,0 7-1 16,-4 12-5-16,-2 4-5 15,0 18-1-15,3 3-1 16,1 8 0-16,-3 3 1 16,8-6-9-16,0-3-12 15,8-8-44-15,7-7-29 16,2-11-82-16,4-3-56 16</inkml:trace>
  <inkml:trace contextRef="#ctx0" brushRef="#br0" timeOffset="78602.89">8544 9963 456 0,'-4'3'247'0,"0"5"-64"16,0-1-39-16,7-3-35 16,2 1 6-16,5-4 32 15,3-2 6-15,2-2-27 16,1-3-27-16,2-1-51 15,-8-1-18-15,1-6-15 16,-1 0-5-16,0-4-6 16,-1-4 0-16,-4 4-3 15,0 3 1-15,-8 6 3 16,4 6-1-16,-9 11-2 16,-4 3-2-16,-6 9-3 15,-4 7-2-15,-2 2 0 16,2 3 0-16,6-2 0 15,6-3 1-15,10-7-2 0,7-5 0 16,11-9-4-16,6-6-6 16,12-7-46-16,2-6-29 15,2-7-54-15,-3-1-22 16,-2-6-40-16,-2-1-35 16,1-6-35-16,-1-4 21 15,-3-1 112-15,-4-1 107 0,-9 1 197 16,-4 2 58-16,-11 3 61 15,3 3-15-15,-5 8-56 16,-5 3-29-16,-3 8-49 16,1 5-21-16,0 12-39 15,3 4-19-15,-1 18-29 16,-5 1-7-16,2 14-6 16,4 6-5-16,-4-1-3 15,4 2 0-15,-4-8 0 16,2-5-6-16,6-6-53 15,-1-5-35-15,6-8-142 16</inkml:trace>
  <inkml:trace contextRef="#ctx0" brushRef="#br0" timeOffset="79018.13">9191 9809 250 0,'4'-3'181'0,"1"-4"23"16,-1 3-3-16,-4 0-22 15,0 0-23-15,-6 4-47 16,-3 2-24-16,-3 4-40 16,-2 5-8-16,0 6-5 15,2-4-4-15,7 3-17 16,4-3-8-16,4-4-7 16,3 3-2-16,5-1 2 15,2 3 2-15,0 1 2 16,-2 2 2-16,-6 2 2 15,-7 0 2-15,-10 3 0 16,-5-3 1-16,-7 1-2 16,-1-2-1-16,1-4-80 15,2-3-127-15</inkml:trace>
  <inkml:trace contextRef="#ctx0" brushRef="#br0" timeOffset="89529.3">1494 10948 1030 0,'-5'-5'456'0,"-2"1"-211"15,-7 0-86-15,-6 3-34 16,0 4-38-16,-8 3-36 0,-3-1-7 15,2-2-15 1,3-2-11-16,5-7-49 0,1-3-35 16,5-6-143-16,2 0-103 15</inkml:trace>
  <inkml:trace contextRef="#ctx0" brushRef="#br0" timeOffset="92988.04">1970 11006 208 0,'0'-3'155'0,"-1"-6"25"15,1 3 4-15,1 5-28 16,-1-1-28-16,0 2-50 16,0-2-23-16,0 1-33 15,-1 0-8-15,1 0-9 16,0 1-4-16,0 0 0 15,0 0 0-15,0 0 3 16,2 14 0-16,6 22 1 16,-4-21 0-16,1 4-3 15,-2-5-1-15,0-2 0 16,1 2-1-16,-3-6 1 16,0-3 1-16,0 0 1 15,-1-4 0-15,-2 0 3 0,1 0 2 16,1-1 5-16,0 0 3 15,0 0 0-15,0 0-2 16,0 0-5-16,0 0-5 16,0 0-3-16,0 0-1 15,0 0 0-15,0 0 1 16,0 0-1-16,0 0 0 16,0 0 1-16,0 0 0 15,0 0 0-15,0 2 0 16,0 2 0-16,0 1 0 15,0-3 0-15,-1 1 0 0,1 1-1 16,-1-1 0 0,0 0 0-16,1 2 0 0,-1 2 0 15,0 21 0-15,1-18 1 16,1 0 1-16,1-1 0 16,0-2 0-16,-2-2-1 15,1-1 0-15,1-2 1 16,-1-1 5-16,-1-2 11 15,0 0 2-15,0 1-1 16,-1-1-5-16,0 0-10 16,0 0-1-16,0-1-1 15,-4-7-1-15,-12-23 0 16,14 17-1-16,0-2 0 16,0-2 0-16,3-1-1 15,0 1 0-15,2-5 1 0,1 2-1 16,2-1 0-16,0-3 1 15,-1 5 0-15,2 3 0 16,-2 2 1-16,1 6-1 16,-2 3 1-16,0 0-1 15,1 3 0-15,0 1 0 16,2-2 0-16,2 1 0 16,0-3 0-16,1 0 0 15,2 0 1-15,2 0-1 16,2 3 0-16,-4-1-2 15,1 3-16-15,-1 2-39 16</inkml:trace>
  <inkml:trace contextRef="#ctx0" brushRef="#br0" timeOffset="93552.15">2113 11095 257 0,'6'0'208'0,"1"0"24"16,3-2-32-16,5-3-13 15,-2-2-32-15,4-2-21 16,25-60 68 46,-20 34-202-62,-12 18 1 0,1 0 0 0,-13 15-3 0,1-1-4 16,-4-1 0-16,-3-1-1 16,0 0 2-16,-2 4 2 15,3 4-1-15,-1 6 1 16,-5 8 0-16,-1 2 2 16,-2 13 0-16,0 4 1 15,7 6 5-15,-1-1 7 16,2-5 23-16,2-5 7 0,3-7 13 15,9-4-3-15,8-7-17 16,4-5-8-16,4-7-14 16,0-4-6-16,1-8-21 15,0-1-23-15,3-7-58 16,-3-3-37-16,-3-3-122 16,0-1-115-16</inkml:trace>
  <inkml:trace contextRef="#ctx0" brushRef="#br0" timeOffset="93809.05">2450 10838 249 0,'-3'-5'211'0,"-3"-6"56"16,-1 1-29-16,2 4-58 16,-1 0-26-16,-2 1-38 15,4 3-22-15,-1 4-44 0,5 4-7 16,0 8-21-16,1 4-8 15,2 6-1-15,1 3-5 16,3 9 2-16,0 1 2 16,-2 2-1-1,-1 0 1-15,-4-3-7 0,1-4-3 16,0-7-17-16,2-3-23 16,-1-9-124-16,2-2-162 0</inkml:trace>
  <inkml:trace contextRef="#ctx0" brushRef="#br0" timeOffset="94049.22">2609 10975 651 0,'-2'5'365'0,"-4"4"-75"15,-4 0-46-15,3 10-91 16,-6 0-28-16,2 6-38 15,3 0-20-15,2 0-34 16,2-2-15-16,1-6-21 16,-3-3-15-16,3-4-54 15,3-3-40-15,4-7-133 16,5-1-149-16</inkml:trace>
  <inkml:trace contextRef="#ctx0" brushRef="#br0" timeOffset="94177.3">2647 10852 649 0,'0'-2'403'0,"-2"-1"-82"15,1 3-141-15,-1 3-62 16,0 3-111-16,2-6-50 16,0 0-222-16</inkml:trace>
  <inkml:trace contextRef="#ctx0" brushRef="#br0" timeOffset="94662.26">2853 11078 337 0,'-2'-5'239'0,"-1"-10"13"16,0 6-30-16,-3-1-68 16,-2-2-22-16,-2 4-34 15,-1-1-16-15,-3 5-37 16,1 5-12-16,0 8-17 16,2 5-8-16,0 8-8 15,-1 2 0-15,1 4-1 16,1-1 0-16,4-6 0 0,2-4-2 15,5-6-3 1,4-4-2-16,5-6 0 0,3-2 2 16,7-7 5-16,2-4 1 15,6-5 1-15,1-2 1 16,-6-4 3-16,-5 0 2 16,-7-1 1-16,-4 2 5 0,-2 9 6 15,1 6 4-15,-4 9-2 16,-2 7-3-16,-3 6-10 15,0 3-5-15,1 4-6 16,2-2-7-16,3-3-22 16,-1-4-18-16,3-5-64 15,-1-4-35-15,1-4-77 16,3-1-58-16</inkml:trace>
  <inkml:trace contextRef="#ctx0" brushRef="#br0" timeOffset="95161.92">3053 10806 410 0,'3'-12'253'0,"2"-13"-20"0,-1 2-40 16,-4 3-71 0,0 6-31-16,-2 7-33 15,0 7-16-15,-1 16-23 16,0 6-5-16,1 12-10 0,1 4-2 15,1 9-1-15,-2 2 1 16,0 3-1-16,-2-2 1 16,0-9 0-16,2-1 0 15,0-18-1-15,2-4 0 16,4-10-1-16,2-6 0 0,5-6 2 16,5-5 2-16,5-11 18 15,6 0 4-15,7 0 9 16,0 2 6-16,-2 13-5 15,-4 2-4-15,-7 9-9 16,-1 4-7-16,-7 3-10 16,-2 1-1-16,-8 2 0 15,-4-2 1-15,-1 3 0 16,-4-1-1-16,-11-2-1 16,2 2 0-16,-4-3-2 15,-2-1 0-15,4-5-7 16,2-6-19-16,6-5-54 15,6-5-22-15,6-6-10 16,4-2 13-16,-5-3 53 16,3-2 20-16,4 3 0 15,2 2-10-15,0 4-38 16,3 3-30-16,-3 5-112 0</inkml:trace>
  <inkml:trace contextRef="#ctx0" brushRef="#br0" timeOffset="95450.96">3401 11105 415 0,'0'-4'303'15,"-1"-3"9"-15,-1 1-79 16,1 3-41-16,0 3-77 16,-1 3-34-16,2 4-59 15,-1 3-16-15,1 4-6 16,0-1-2-16,1 2-19 16,2-2-18-16,1-5-70 15,-2-1-108-15</inkml:trace>
  <inkml:trace contextRef="#ctx0" brushRef="#br0" timeOffset="95624.15">3496 10787 714 0,'-6'-2'409'0,"-6"0"-107"16,2 4-139-16,1 2-68 15,0 3-107-15,2-2-74 16</inkml:trace>
  <inkml:trace contextRef="#ctx0" brushRef="#br0" timeOffset="95958.42">3652 10796 268 0,'1'-5'243'0,"0"-3"69"16,0 3-28-16,-2 5-78 16,1 5-31-16,-1 8-60 15,0 4-37-15,-1 9-50 16,1 3-13-16,-3 1-12 16,-3 6-1-16,2 0-5 0,-2 0-8 15,-2-2-31-15,4-5-31 16,0-8-157-16</inkml:trace>
  <inkml:trace contextRef="#ctx0" brushRef="#br0" timeOffset="96183.3">3784 10897 652 0,'1'4'346'0,"-2"8"-88"15,-2 5-38-15,-3 6-86 16,-2 4-38-16,-2 0-52 16,2-1-21-16,0-2-24 15,3-5-20-15,3-10-77 16,2-2-76-16</inkml:trace>
  <inkml:trace contextRef="#ctx0" brushRef="#br0" timeOffset="96332.15">3929 10773 451 0,'1'-4'258'0,"6"1"-55"16,-6 3-51-16,-5 5-83 16,1 2-31-16,-8 3-67 15,0-2-133-15</inkml:trace>
  <inkml:trace contextRef="#ctx0" brushRef="#br0" timeOffset="96597.18">4067 10729 673 0,'0'-2'351'0,"0"-1"-86"15,0 2-60-15,-2 6-75 16,-1 4-30-16,-2 8-51 16,1 4-6-16,0 5-21 15,0 1-9-15,2 0-10 16,-2 2-1-16,0-2-2 16,0 1-1-16,0 2-14 15,0-1-5-15,-1-1-23 16,-1-3-21-16,3-5-75 15,-2-4-73-15</inkml:trace>
  <inkml:trace contextRef="#ctx0" brushRef="#br0" timeOffset="96869.17">3902 10944 806 0,'0'-5'375'16,"0"1"-158"-16,-1 0-50 15,1 2-79-15,4 3-15 16,2 0-24-16,7-2-8 16,4 2-15-16,-4-2-8 15,10-4-15-15,2 5-3 0,2-3-12 16,4 0-12-16,-5 0-44 15,2 0-37-15,-2 2-115 16,-2 1-146-16</inkml:trace>
  <inkml:trace contextRef="#ctx0" brushRef="#br0" timeOffset="97350.82">4304 10888 333 0,'-2'-1'241'0,"4"2"-14"16,-6 1-40-16,-3 5-82 15,4 3-43-15,0 2-29 0,1 0-12 16,5-1-21-16,0-5-2 16,-3-2-2-1,5 1 0-15,3-5 4 0,0-2 2 16,8-5 3-16,-4-6 0 15,3 0-1-15,-1 1-1 16,-6 0 7-16,-1 3 9 16,-4 3 15-16,0 1 0 15,-1 4 16-15,-2 3-5 0,0 9-9 16,-3 4 0 0,-2 8-21-16,0 6-6 0,-5 3-5 15,2 5-1 1,-3 1-1-16,-2 0-1 0,-4 1 1 15,-2-3 1-15,-5 6 0 16,-7-1 5-16,-1 3 25 16,-1 2 14-16,-1-9 28 15,4-6 9-15,4-15-5 16,4-13-14-16,8-22-30 16,6-9-19-16,7-22-30 15,6-1-19-15,11-3-37 16,5 2-17-16,13 7-43 15,6 2-29-15,14 8-167 16</inkml:trace>
  <inkml:trace contextRef="#ctx0" brushRef="#br0" timeOffset="97754.86">4836 10953 590 0,'-3'8'306'0,"-3"6"-103"15,0 4-71-15,0 1-73 16,3 0-19-16,5-3 4 15,4-4 15-15,4-5 25 16,3-6 17-16,4-5 11 16,0-4-12-16,2-4-36 15,-4-2-24-15,-1-1-26 16,-5-3-4-16,-5 1-1 16,-6 0-1-16,-10 1-2 15,-1 2-2-15,-6 4-2 16,0 4-1-16,-2 6-3 15,2 7-2-15,0 3-11 16,6 4-17-16,3-1-61 16,8-1-59-16,9-5-145 15</inkml:trace>
  <inkml:trace contextRef="#ctx0" brushRef="#br0" timeOffset="98050.33">5226 10611 388 0,'1'-13'288'15,"1"-11"12"-15,-3 3-49 16,-8 8-96-16,-2 5-37 0,-6 6-40 16,-2 3-13-16,-3 10-28 15,0 6-13 1,1 11-13-16,-1 6-2 0,4 6-6 15,2 1 0-15,-2 0-2 16,9-1 1-16,2-4-2 16,2-3 1-1,10-4-1-15,-2-3-2 0,5-5-4 16,2-1-10-16,1-6-64 16,-5-5-61-16</inkml:trace>
  <inkml:trace contextRef="#ctx0" brushRef="#br0" timeOffset="98271.27">5020 10861 482 0,'-3'-2'329'0,"0"-1"-17"16,1 0-125-16,10 2-39 16,2 0-49-16,0-1-12 15,9 0-33-15,-1-1-17 16,5 1-32-16,4 2-8 15,-1 0-15-15,1 0-9 16,2 1-24-16,1-1-18 16,8 0-67-16,3-1-62 15</inkml:trace>
  <inkml:trace contextRef="#ctx0" brushRef="#br0" timeOffset="98776.09">5782 10875 492 0,'0'-5'224'0,"-1"-8"-90"16,-5 2-29-16,-4 2-27 0,0 1-6 15,-3 6-22-15,-2 2-13 16,-7 6-21-16,-2 3-7 16,1 6-8-16,0 1-1 15,7 4 0-15,3-4-2 16,6-2 1-16,3 0-1 15,7-3 0-15,2-1 1 16,6-2 1-16,1-2 1 16,5-10 0-16,8-2 1 15,-1-12-1-15,1-2 1 16,4 0 2-16,-11-2 2 0,0 3 10 16,1 0 5-16,-10 4 7 15,5 4 5-15,-3 8-5 16,-4 4-3-16,-3 10-7 15,-3 3-8-15,-1 7-6 16,-2 3-3-16,-2-2-1 16,0 4-3-16,1-4-25 15,-1-3-24-15,4 0-151 16</inkml:trace>
  <inkml:trace contextRef="#ctx0" brushRef="#br0" timeOffset="99134.87">5948 10850 495 0,'4'-4'250'0,"1"0"-66"15,-1 4-13-15,-4 7-32 16,0 5-24-16,-4 2-44 0,-3 2-21 16,-1-1-27-16,-1-1-7 15,0-3-8-15,2-2 1 16,1-7 14-16,2-2-1 15,6-4 0-15,2-9-1 16,6-2-11-16,5-6 2 16,4-3 13-16,2 1 4 15,2-1 10-15,1 0-1 16,1 8-7-16,-3 2-1 0,-4 12-3 16,-5 4-2-16,-3 9-3 15,0 6-5-15,-7 5-8 16,-2 2-3-16,-10 1-5 15,-1-1-1-15,8 2-19 16,-5-3-15-16,7-6-50 16,2-1-40-16,-2-13-186 15</inkml:trace>
  <inkml:trace contextRef="#ctx0" brushRef="#br0" timeOffset="99650.28">6312 10840 318 0,'0'-6'215'16,"0"-6"20"-16,0 0-33 16,-2 3-51-16,0 0-6 0,-1 4-35 15,-3 0-18-15,-2 6-41 16,-3 3-25-16,-2 6-31 16,-1 3-5-16,0 4-2 15,3-1-2-15,2-1 2 16,4-2 1-16,6-5 2 15,2-3 2-15,6-6 4 16,2-7 3 0,-5 5 1-16,0 0 0 0,21-19 1 15,1 1 1-15,4 0 2 16,-13 9 8-16,-2 7 4 16,0 4 1-16,-7 2-1 15,-3 7-7-15,0 1-6 16,-3 1-2-16,-2-1-3 15,-2 0-2-15,0-4-14 0,0-1-14 16,2-1-39 0,5-2-16-16,0-1-40 15,1-2-37-15,-1 0-111 0</inkml:trace>
  <inkml:trace contextRef="#ctx0" brushRef="#br0" timeOffset="99894.1">6599 10659 340 0,'7'-10'247'0,"3"-8"-5"0,-3 2-60 16,0 0-21-16,-6 3-32 15,0 3-6-15,-1 8-4 16,-1 1-13-16,-2 12-24 16,-2 4-14-16,-1 10-32 15,0 5-5-15,2 6-16 16,0 2-7-16,3-2-6 15,1-2-2-15,1-8-15 16,4-2-17-16,0-5-45 16,0-2-37-16,2-6-99 15,-3-4-89-15</inkml:trace>
  <inkml:trace contextRef="#ctx0" brushRef="#br0" timeOffset="100318.96">6797 10771 474 0,'5'-3'293'0,"7"-1"-28"16,-12 9-98-16,-4 3-38 16,-10 8-54-16,-5 2-25 15,2 3-30-15,1-1-9 16,10-6-6-16,5 0-3 16,6-6-2-16,3-5-1 15,6-5 0-15,0-3 1 16,4-8 3-16,1-1 1 15,-3-2 2-15,-1-2 9 16,-2 1 18-16,-2 3 5 0,-7 2 2 16,2 5-6-16,-3 7-17 15,-1 2-2-15,2 10-5 16,-6 2 0 0,2 8-7-16,1 2-3 0,-1 6-2 15,4 3-3-15,-2 5 2 16,-3 3 2-16,-5 2 1 15,-2 1 0-15,-8-4-1 16,0 0-4-16,-3-7-4 16,-8-3 0-16,-6-6 3 15,-3-5 5-15,-1-8 5 16,8-8-5-16,8-12-98 16,2-8-77-16,8-14-153 15,4-4-19-15,10-13 37 16</inkml:trace>
  <inkml:trace contextRef="#ctx0" brushRef="#br0" timeOffset="100663.49">7129 10738 277 0,'1'-2'238'0,"2"-3"71"16,-3-2-63-16,-2-2-98 15,-1 3-37-15,-4 1-62 16,-1 1-17-16,-6 6-5 16,-4 2-6-16,2 8-7 15,-1 0-1-15,7 0-6 16,6 0-4-16,5-2-3 15,7 0-2-15,10 0 1 16,2 2 1-16,6 0 0 16,-2 2 0-16,-6 1 4 15,-3 0 3-15,-12 3 3 16,-5-4 2-16,-9-1-46 16</inkml:trace>
  <inkml:trace contextRef="#ctx0" brushRef="#br0" timeOffset="100870.08">7276 10708 529 0,'5'4'340'0,"5"5"-36"16,-5 6-81-16,-2 5-45 15,-3 2-71-15,-3-1-30 16,-2-1-69-16,-3-3-35 15,1-4-118-15,3-4-80 16</inkml:trace>
  <inkml:trace contextRef="#ctx0" brushRef="#br0" timeOffset="100975.9">7388 10647 438 0,'1'-4'281'0,"1"-6"-34"16,-2 6-81-16,-3 6-133 15,-2 0-88-15</inkml:trace>
  <inkml:trace contextRef="#ctx0" brushRef="#br0" timeOffset="101251.07">7543 10723 499 0,'2'-5'276'0,"6"-5"-32"16,-3-2-28-16,-7 2-47 16,-2 6-20-16,-4 2-49 15,-10 4-27-15,-3 6-35 0,1 2-14 16,1 4-21-16,13 5-3 16,15-7-4-1,-5-6-1-15,1-1 8 16,15 17 7-16,5 1 7 0,0-4 2 15,-13-5-4-15,-2-1-4 16,-7-3-14-16,0 1-26 16</inkml:trace>
  <inkml:trace contextRef="#ctx0" brushRef="#br0" timeOffset="103302.92">9853 9619 492 0,'0'0'273'0,"0"0"-66"16,0 0-102-16,0 2-28 15,-2 7-29-15,-2 6 0 16,-2 17-3-16,-1 9 0 15,1 19-9-15,0 9 0 0,-3 9 6 16,1 3 6 0,-3 1 12-16,-1 0 2 15,-1-10-10-15,-1-4-8 0,0-17-21 16,2-11-16-16,6-14-74 16,1-8-98-16</inkml:trace>
  <inkml:trace contextRef="#ctx0" brushRef="#br0" timeOffset="103870.32">10140 9679 482 0,'0'1'284'0,"0"1"-26"16,-2 4-82-16,0 7-68 16,0 6-18-16,-1 12-19 15,1 5 3-15,2 10 7 16,-1 1 2-16,-3 0-4 16,4-3-8-16,-2-3-29 15,-1-7-13-15,1-6-17 16,-2-6-7-16,0-10-23 15,0-2-28-15,4-10-70 0,-1-2-52 16,5-7-156-16</inkml:trace>
  <inkml:trace contextRef="#ctx0" brushRef="#br0" timeOffset="104264.35">10167 9869 197 0,'0'-3'178'16,"-2"-2"18"-16,1-2-36 16,1 3-10-16,-1-4-25 15,1-1-4-15,3-2-12 16,3 0-9-16,4-1-31 15,0 0-16-15,6-3-31 16,3 3-12-16,2 4-9 16,1 4-1-16,2 8 0 15,-1 4 0-15,1 8 0 16,-5 2 0-16,2 7 0 16,-8 0-4-16,-7 0-8 15,-2 2-5-15,-14-7-22 16,-4 1-15-16,-8-4-46 0,-3-5-20 15,-1-8-53-15,2-4-28 16,1-10-14-16,1-4 10 16,2-4 72-16,0-3 30 15</inkml:trace>
  <inkml:trace contextRef="#ctx0" brushRef="#br0" timeOffset="104717.29">10472 10002 360 0,'8'-4'280'16,"5"0"-17"-16,5-10-61 15,4 2-47-15,-2-6-90 16,2-5-23-16,-3 0-28 16,-3-4-3-16,-3 0-4 15,-4 1 1-15,-5 5 7 0,-4 4 3 16,-3 6 15-16,-3 6 5 15,-3 7-7-15,-2 3-4 16,-2 11-17-16,-1 5-7 16,-2 7-3-16,3 8-3 15,1 2 0-15,1 0 1 16,4-5 1-16,3-6 0 16,5-7 0-16,5-6-2 0,7-8-1 15,3-5-4-15,8-8-58 16,2-5-53-16,6-5-174 15</inkml:trace>
  <inkml:trace contextRef="#ctx0" brushRef="#br0" timeOffset="104989.15">10828 9808 265 0,'1'0'216'0,"-2"-1"29"16,-1 4-37-16,1 10-66 15,-5 2-28-15,6 6-25 16,-4 1-4-16,4 3-15 15,0-3-7-15,0 0-6 16,5-3-4-16,-4-6-7 16,0-4-4-16,-2-4-10 15,0-3-2-15,1-4 0 16,0-4-4-16,4-6-9 16,-2-6-4-16,7-1-19 15,0-11-8-15,4-5-23 16,3 1-13-16,1-1-48 0,2 7-30 15,-2 11-100-15,0 2-136 16</inkml:trace>
  <inkml:trace contextRef="#ctx0" brushRef="#br0" timeOffset="105347.04">11230 9673 198 0,'0'-6'153'0,"2"-7"37"15,0 0-26-15,0 2-22 16,-1 0 1-16,-1 0-3 16,-4 2-9-16,-1 2-35 15,-1 5-24-15,-4 2-41 16,-4 2-12-16,-5 7-11 15,1 2-1-15,-4 7-3 16,0 3 1-16,1 5-4 16,-3 6-1-16,5 2 0 15,9 2 0-15,9 0-1 16,3-4 0-16,12-2-1 16,2-4 1-16,0-7 0 15,3 3 1-15,-5-5-3 16,-3-2-18-16,-5-2-63 0,-4-6-66 15,-2-2-218-15</inkml:trace>
  <inkml:trace contextRef="#ctx0" brushRef="#br0" timeOffset="106466.1">11072 9900 419 0,'-6'-1'244'15,"-7"-1"-43"-15,9 2-79 16,2-4-28-16,4 0-25 15,4-2-11-15,5 0-18 16,3 3-8-16,5-3-19 16,-3-1-6-16,6-7-5 15,2 0-1-15,2-2-5 16,4 4-5-16,-3 2-27 16,-3 2-15-16,-3 4-43 15,-1 4-27-15,-7 7-35 16,-2 4 0-16,-10 12 42 15,-1 1 31-15,-6 7 63 16,-2 6 20-16,-1-6 17 16,1-2 17-16,4-5 29 15,0-5 7-15,6-8 8 16,3-2 6-16,5-9-5 16,2-4-6-16,2-5-16 0,2-2-15 15,2-4 1-15,-4-1 12 16,-3-1 22-16,-3-1 4 15,-12-3-20-15,0 1-14 16,-5 1-28-16,0 4-10 16,1 11-10-16,-1 4-4 15,-2 7-1-15,0 2-1 16,-1 1 2-16,2-2 0 16,2-1-2-16,4-6-5 15,6-4 3-15,5-2 0 0,3-10 5 16,4 1 4-16,3-2 0 15,3-1 1-15,2 2-1 16,7 1 0-16,-7 6 0 16,-5 2-2-16,-3 6-1 15,-8 5 1-15,0 2 1 16,0 5 0-16,5 1 0 16,-4-1 0-16,-4 7-2 15,2-1 0-15,-5 4-6 16,1 6-4-16,-2-7-6 15,-2 2 2-15,-1-5 2 16,-1-6 4-16,4-1-10 16,-1-6-18-16,-1-7-38 15,2-2-18-15,8-5-55 16,-1-4-25-16,-1-3-28 16,0-3 16-16,-2-2 76 15,3 0 60-15,1-1 111 0,2 3 17 16,0 5 5-16,-4 4-16 15,1 5-44-15,-2 2-14 16,-3 7-10-16,2 0-2 16,-3-2 0-16,2 3 1 15,0-5 12-15,0 4 27 16,2 1 52-16,-1 3 13 16,-2 3 19-16,2 1-13 0,-3 4-38 15,0-1-9-15,-2 1-22 16,-1-1-12-16,0-4-9 15,0-3-5-15,-1-5-4 16,0-1 1-16,1-2 1 16,1 1 6-16,1-1 16 15,0 0 7-15,1-1 20 16,-1 0-1-16,0 0-11 16,0 0-7-16,0 1-21 15,0-1-7-15,1 0-6 16,0 0 2-16,0 0 7 15,3-6 7-15,3-9 12 16,9-22 5-16,-5 14-1 16,1-2-2-16,0-6-10 15,2 1-7-15,1 2-10 16,-1 3-4-16,1 10-7 16,-1 3-2-16,-4 10-19 15,-2 3-25-15,1 8-70 0,-3 1-64 16,2 7-81-16,-1 1-77 15</inkml:trace>
  <inkml:trace contextRef="#ctx0" brushRef="#br0" timeOffset="107037.28">11764 9829 493 0,'2'0'249'0,"-4"0"-83"16,0 5-64-16,-4 8-69 15,0 1-16-15,2 9-12 16,-1 4-2-16,-1-2 9 16,0-1 9-16,1-8 10 15,3-4 1-15,1-8 0 16,1-3-8-16,3-9-8 15,4-2-2-15,3-11-7 16,3-1-1-16,3-5 3 16,4 0 5-16,-3 0 9 15,2 2 2-15,-1 8 8 16,-1 4 1-16,-4 13-5 0,-2 4-2 16,-4 9-12-1,-3 4-7-15,-4 4-6 0,0 2 0 16,-6-4-1-16,-4 3 0 15,0-8 1-15,3 0 2 16,2-7 4-16,5-4 0 16,3-4 2-16,0-10 1 15,8-5 5-15,2-3 5 16,5-6 16-16,1 5 10 0,-4-2 4 16,-1 2-5-16,0 11-14 15,-5 0-7-15,-2 11-4 16,0 9 0-16,-4 8-5 15,-1 5-4-15,-1 6-9 16,-1-2-1-16,0-2-4 16,-3-2-9-16,1-3-24 15,0-4-22-15,1-5-62 16,1-2-85-16</inkml:trace>
  <inkml:trace contextRef="#ctx0" brushRef="#br0" timeOffset="107425.97">12181 9857 373 0,'1'-3'291'15,"-1"-4"13"-15,2 2-72 16,-2 0-32-16,-6 1-68 16,3 1-32-16,-4 5-51 0,-2 0-19 15,0 12-20-15,-4 5-7 16,-5 6-3-16,1 4 0 15,5-3-2-15,4-2-2 16,7-7-7-16,3-7-4 16,6-5 0-16,5-5 3 15,3-6 7-15,4-6 4 16,1-6 1-16,-1-1 3 16,-4-5 4-16,-4 0 8 0,-3 3 18 15,-2 0 4-15,-3 9 2 16,3 4-4-16,-4 10-15 15,-1 6-5-15,-2 8-5 16,1 3-4-16,2 3-5 16,-1 1-1-16,3-3-7 15,1-2-14-15,-1-6-35 16,0-1-24-16,5-6-107 16,-3-4-84-16</inkml:trace>
  <inkml:trace contextRef="#ctx0" brushRef="#br0" timeOffset="107786.71">12365 9814 549 0,'3'-4'271'0,"-1"-5"-59"15,0 6-35-15,-2 11-51 0,-2 3-28 16,-3 9-63-16,-2 3-19 16,-2-4-11-16,0 5 6 15,2-5 16 1,0-3 6-16,2-4 4 0,3-5-4 15,1-7-19-15,2-2-5 16,4-7-6-16,2-7-2 16,3-3 1-16,0-5 0 15,0-3 2-15,3 2 6 16,2 0 4-16,2 3 3 16,0 7 10-16,-1 2 0 0,-2 8 6 15,1 5-2-15,-4 8-8 16,-2 4-6-16,-3 9-9 15,2 0-3-15,-5 2-2 16,-1-2-1-16,-2-3-5 16,-4-4-6-16,6-4-34 15,1-3-27-15,5-7-121 16,3-2-108-16</inkml:trace>
  <inkml:trace contextRef="#ctx0" brushRef="#br0" timeOffset="108020.16">12695 9715 428 0,'-2'3'267'0,"-1"5"-5"16,-4 2-44-16,1 4-56 16,-2 0-25-16,2 0-43 15,2 1-19-15,2-1-34 0,0-1-14 16,3-1-15-16,2 2-6 15,1-7-5-15,4 1-1 16,2-4-4-16,0-2-20 16,4-4-132-16</inkml:trace>
  <inkml:trace contextRef="#ctx0" brushRef="#br0" timeOffset="108341.01">12782 9850 529 0,'4'5'286'0,"7"3"-58"15,7-6-22-15,6-6-41 16,-1-6-26-16,7-8-48 16,-6 1-23-16,1-2-36 15,1 0-11-15,-10-1-10 16,1-2-2-16,-6 2-2 15,-3 1 0-15,-1 6 0 16,-6 2-1-16,-6 7-3 16,-5 4-2-16,-11 9-3 15,3 9-2-15,-6 12 1 16,4 5 1-16,11 6 0 16,0-2 2-16,12-8 1 0,6-5 1 15,8-10 1-15,4-3 0 16,6-12-21-16,0-4-56 15</inkml:trace>
  <inkml:trace contextRef="#ctx0" brushRef="#br0" timeOffset="109076.08">10518 10535 650 0,'-4'3'273'0,"-3"2"-168"15,-2 2-42-15,4-2-48 16,2 3-10-16,2-4-3 16,4-4 16-16,3 0 36 15,3-7 16-15,5-4 23 16,-1-3-9-16,3-3-33 16,-1-2-13-16,-3 0-23 15,-1 1-5-15,-7 0 0 16,-2 3-1-16,-4 3-1 15,-5 2-3-15,-2 4-4 16,-5 5-1-16,-2 4-3 16,-1 5 1-16,-2 5 1 15,-2 1 1-15,6 3-1 16,2 3-1-16,9-1-3 0,7 3-1 16,4-3-8-16,5-5-20 15,5 0-78-15,0-7-199 16</inkml:trace>
  <inkml:trace contextRef="#ctx0" brushRef="#br0" timeOffset="109529.46">10852 10154 502 0,'3'-7'293'16,"-1"-9"-42"-16,-3 10-73 15,-1 3-30-15,-5 6-48 16,-2 4-28-16,-3 6-48 16,1 3-8-16,-3 5-7 15,4 4-1-15,3 5-3 16,1 1 0-16,6 2 0 16,2-1 0-16,4-5-1 15,3-1-1-15,-3-6-1 16,0-2-1-16,-2-6-5 15,-8-5-7-15,-2-1-49 16,-2-2-46-16,-5-1-71 16,4-2-17-16,-3-1 41 15,-5-2 48-15,0-3 77 16,1-1 28-16,2-1 47 16,8-1 22-16,5 6 23 0,1 0 9 15,7 2 2-15,1 2-10 16,4-1 9-16,0 0-5 15,-2-2-29-15,10-1-13 16,0-4-30-16,1 1-11 0,0-5-10 16,-7 0-6-16,2-1-43 15,0 1-38-15,3 3-123 16</inkml:trace>
  <inkml:trace contextRef="#ctx0" brushRef="#br0" timeOffset="110174.9">11175 10348 330 0,'2'-1'238'0,"-2"-7"-7"15,5 7-52-15,-2 1-29 16,-6 3-62-16,3 3-24 16,0 3-39-16,-2 2-14 15,2 5-7-15,-3 3-2 16,-6-3-1-16,4-1-1 15,-3-4-2-15,2-3-3 16,-2-3-16-16,4-3-5 16,7-5 1-16,1-5 3 15,8-6 17-15,-3-4 6 0,3-1 9 16,0-3 7-16,-1 5 5 16,1 2 1-1,-4 9 0-15,-1 6-5 0,-2 5-4 16,-1 5-2-16,-3 3-7 15,-1 1-2-15,0 0-2 16,1-1 0-16,-1-4 0 16,1-2 1-16,0-5 1 15,0-2 1-15,3-8 2 16,-1-1 0-16,4-4 10 16,2-1 11-16,1 1 24 15,0-2 12-15,1 0 13 16,-1 1-2-16,0 4-8 15,0 3-4-15,-2 7-12 16,-2 3-6-16,-2 3-16 0,1 5-8 16,-2 2-11-16,-1 0-4 15,0 4-3-15,-1-4-2 16,0 1-32-16,1-1-30 16,1-4-185-16</inkml:trace>
  <inkml:trace contextRef="#ctx0" brushRef="#br0" timeOffset="110462.1">11471 10448 435 0,'8'-1'362'0,"7"-2"42"0,6-5-125 15,-2-3-55-15,1-5-104 16,-3 0-48-16,-5-2-37 15,-2 3-10-15,-5-1-7 16,0 1 0-16,-5 2-7 16,-2-1-3-16,-2 5-5 15,-3-1-3-15,1 5-9 16,1 5-4-16,-2 5-10 16,0 6-2-16,3 10-17 15,-4-3-7-15,5 2-38 16,1 0-44-16,-1-5-134 15</inkml:trace>
  <inkml:trace contextRef="#ctx0" brushRef="#br0" timeOffset="111385.08">11806 10344 525 0,'1'-5'299'16,"3"-5"-51"-16,0-1-70 15,-3 3-87-15,2 4-19 16,-7-1-19-16,2 8-6 0,-10 0-12 16,-1 5-12-1,-2 5-20-15,-3 1-3 0,4 5-1 16,-1-1-2-16,7 0-4 15,4-3-2-15,6-4-3 16,4-3 2-16,6-5 5 16,2-2 2-16,4-2 3 15,3-4 2-15,-4-1 0 16,-2-5 0-16,0-2 3 16,-4-2 2-16,-2-6 6 15,2-3 9-15,-2-5 16 16,0-5 12-16,-4-5 21 15,-1 1-3-15,-4 3-3 16,1 7-4-16,-3 13-7 16,-1 5-2-16,-1 11-15 15,-5 5-11-15,5 13-20 0,-4 3-6 16,4 10-2-16,1 2-1 16,3 2-2-16,2 0-1 15,2-5-6-15,4-3-8 16,1-6-13-16,0-3-6 15,3-4-4-15,-1-3 7 16,0-7 13-16,1-5 9 16,2-7 13-16,-1-2 2 0,1-7 4 15,-1 1 0-15,-3-5 2 16,-1 1 1-16,-2 0 0 16,-2 0 2-16,-3 1-3 15,-2 1 0-15,-2 8-3 16,-4 7-1-16,-3 11-3 15,-2 6-1-15,-2 8-3 16,4 1-3-16,0 2-5 16,4-3-6-16,6-3-4 15,5-3 2-15,8-5 5 16,0-5 7-16,4-5 7 16,1-4-1-16,5-6 2 15,3-3 0-15,3-8-1 16,0 1 1-16,-5-4 1 15,-3-2 0-15,-3-3 2 16,-9-7 1-16,-2-3 10 16,-1 2 12-16,-7 1 12 0,3 6 9 15,-3 10 11-15,-4 6-5 16,-2 12-11-16,0 9-10 16,-2 12-23-16,3 4-9 15,3 11-1-15,-1 0 0 16,4-1-1-16,0-3 1 15,2-5-3-15,3-3-7 16,2-4-42-16,1 0-30 16,-1-6-153-16,-1-5-136 0</inkml:trace>
  <inkml:trace contextRef="#ctx0" brushRef="#br0" timeOffset="111576.2">12429 10206 332 0,'8'-10'252'0,"6"-8"40"15,-6 6-15-15,-12 14-80 16,-6 7-29-16,-7 9-47 16,-2 5-37-16,1 5-6 15,1 3-2-15,8-4-6 16,3-2-4-16,8-3-21 16,3-4-13-16,3-3-28 15,0-2-27-15,-7-2 520 16</inkml:trace>
  <inkml:trace contextRef="#ctx0" brushRef="#br0" timeOffset="134290.63">908 9089 149 0,'0'0'152'16,"1"-3"28"-16,1 0-11 15,-2 0-12-15,2-1-55 16,-2 4-29-16,0 0-39 15,0 0-8-15,0 0 12 16,0 0 11-16,0 0 11 16,-1 0 7-16,0 0-2 15,1 0-8-15,-1 0-13 16,-6 2-11-16,-9 4-17 0,-25 7-7 16,17-2-5-16,-7 2-2 15,-5 7-2 1,-4 0 0-16,-5 2 0 0,4 0 0 15,4-7 0-15,8 0 0 16,11-10 2-16,5-4-1 16,7-1 1-16,1-4-2 15,7 1-7-15,2-2-4 0,2-1-13 16,3 0-4-16,2 0-3 16,3-2 0-16,4-9 3 15,1 1 0-15,3-7-7 16,-2 3-3-16,-3-1-5 15,-4 6-2-15,-6 0 2 16,0 5 1-16,-2 6-9 16,1-1-4-16,-3 2-27 15,-3 1-36-15,0 0-48 16,-3 1-5-16,2-2 35 16,1 2 42-16,0 0 75 15,0 1 27 1,0-1 34-16,0 0 17 0,0 0 30 15,0 0 3-15,3-4-2 16,-2 2-3-16,-1 1-12 16,1 1-3-16,3-1 0 15,-3 1 5-15,0 0-2 16,-1 0 2-16,0 0-2 0,0 0-8 16,0 0-1-16,-1 1-3 15,0-1-13-15,1 0-7 16,-1 0-15-16,0 0-6 15,0 1-4-15,0-1 3 16,0 0 5-16,1 0 3 16,-1 0 0-16,0 0 1 15,0 1-4-15,0-1-4 16,1 0-8-16,-1 0-5 16,0 0-6-16,0 0-2 0,0 1-1 15,0-1 0-15,1 0 1 16,-1 0 0-16,0 1 0 15,0 0-1-15,-2 3 1 16,-3 9-1-16,-28 20 0 16,17-21 0-16,2 3 0 15,-1 0 0-15,2-5 0 16,4 1 1-16,3-1 1 16,0-4 0-16,5-4 0 15,1-1-2-15,2-5 1 16,2 3-1-16,4 2 1 15,0 2 0-15,6 3-1 16,-1 2 1-16,7 4-1 16,3 1 1-16,-3 6-1 15,1-7 0-15,-3 0 0 0,-3 1 0 16,4-10 0-16,1 1 0 16,-2-8 0-16,2-2-1 15,-6-2 0-15,-3-3-1 16,-3 1-6-16,-5-6-4 15,-2 3-10-15,0 0-4 16,-2-1-3-16,-1 0 2 16,-2-3 9-16,-4-1 4 15,-2 1 8-15,1 1 2 0,4-2 2 16,1-3 0-16,4 7 0 16,-3 3 1-16,1 6-1 15,3 7-5-15,1-1-11 16,8 3-2-16,-5 9 0 15,5 3 5-15,0 4 10 16,-1 1 3-16,4-4 1 16,-5 1 0-16,1-4 1 15,-1 2 0-15,-2 2 0 16,1-3 0-16,-2-3 0 16,-2-4-2-16,-2-7-7 15,0-7-8-15,0-3-13 16,-2-5-4-16,-2-4 3 15,-1 2 9-15,-2-2 13 16,1 5 5-16,1 4 3 16,-1 2 2-16,4 8-1 15,2 3 1-15,4 6 0 16,0 3 0-16,-2 6 1 0,-1 0-1 16,0 5 0-1,0 1 0-15,0-5 0 0,-1-5 1 16,-2-15 2-16,-2-1-2 15,1-15-6-15,1 2-6 16,-5-3-12-16,4 0 0 16,-6 1 0-16,2 2 5 15,0 2 10-15,-5-2 1 0,-1 5 5 16,-1 0 1-16,1 3 0 16,4 2 0-16,3 1 1 15,-3 4 0-15,1 0-1 16,-4 4 0-16,-6 3 0 15,-3 0-2-15,2 3 0 16,0 0 1-16,2 1 0 16,3-2 1-16,-1 0 0 15,-1-3 0-15,10-1 0 16,1-1 0-16,6-1 0 16,4-1 0-16,-3-1-2 15,2 3 0-15,5 1-1 16,1-1 1-16,5 3 0 15,0 0 1-15,4 1 1 16,1 6 0-16,0-3 0 16,-3 0 0-16,-3 0 0 15,0-8 0-15,1 5 1 0,2 2 0 16,-1 1-1-16,1 3-1 16,-7 3-8-16,-6-3-8 15,1-2-6-15,-5 4-5 16,-9-7-2-16,5 1 7 15,-7-5 8-15,-6-2 6 16,6-6 9-16,-2-4 4 16,1-6 3-16,2-5 2 15,1-7 3-15,0-5-1 16,1 7-2-16,1 0-1 0,3 8-1 16,4 7 0-16,1 0-2 15,6 5-1-15,2 1-4 16,-3 0 0-16,3-6 0 15,0 4 1-15,2-3-1 16,10-2 1-16,-2 2-1 16,-1 0 0-16,-4 0 1 15,-8 2-1-15,-3 1 0 16,1 0 0-16,-4 0 1 16,0 0 0-16,-4-2 0 15,-1-5 1-15,-3 1-1 16,2-1 2-16,8 1 1 15,-4 1 6-15,4 3 13 16,1 0 5-16,-5 5 14 16,9 1-1-16,-2 6-9 15,1 5-3-15,3 4-13 0,-6-2-4 16,-1 0-5-16,4 1 0 16,-3 0-4-16,3 1 0 15,-1 2-1-15,-3-2-1 16,1 4 0-16,0-2-1 15,-2 1 1-15,0-5-1 16,0-11 4-16,-1 0 1 16,0-5 2-16,1 2 1 15,-1-7-3-15,0 7-2 0,-2-2-2 16,1 0-1-16,-1 6 0 16,0-3-1-16,2 0-1 15,-1 0 0-15,0 0 0 16,0 0 0-16,0 2 1 15,1 3-1-15,0-2 0 16,0 0-1-16,0-1-5 16,0-2-2-16,0 0-2 15,0-1-1-15,3-5 1 16,3-16-3-16,8-35-6 16,-8 28-2-16,-2 5 4 15,0-4 5-15,-1-1 11 16,-2-1 3-16,-2-3 3 15,-2 3 3-15,-1 8 7 16,1 3 6-16,-3 14 5 16,0 5-1-16,-3 11-7 15,-2 7-6-15,-5 2-5 0,1 4 3 16,-8-2 8-16,0-4 3 16,1 0 8-16,-1-4-3 15,9-2-6-15,-2-1-4 16,0-6-8-16,2 0-1 15,-4-2-2-15,3-2 1 16,2-1-2-16,1 0 0 16,1 1-1-16,1-2 0 15,0 4-1-15,-1 0 0 0,-1 3 1 16,1 3-1-16,1-3 1 16,3 4 0-16,5-2 1 15,2 0-1-15,4 2 3 16,6 0 6-16,5 2 14 15,4 2 7-15,6 2 7 16,3-3-1-16,1 0-13 16,0-2-5-16,-7 0-9 15,-8-8-3-15,-5 2-11 16,3-2-21-16,3-3-160 16</inkml:trace>
  <inkml:trace contextRef="#ctx0" brushRef="#br0" timeOffset="134964.79">880 9005 201 0,'-5'2'127'0,"-5"0"-2"15,1 1-9-15,0 0-18 16,4-1-7-16,3 0-8 16,2 0-9-16,2-2 6 15,2 0 2-15,-4 0 13 16,2 0 7-16,15 1-11 15,24 4-11-15,-16-2-27 16,1-1-8-16,11 1-14 16,-1-2-4-16,1 1-9 15,-2-1-4-15,-12 0-8 0,-3 0-1 16,-7 0-3-16,-4-2 0 16,-5 1-2-16,1-1 0 15,-7 1 0-15,0 0-1 16,-4 0-17-16,-5-3-10 15,-6 1-11-15,-2 1-1 16,-8-3 17-16,-6 4 8 16,-6-2 11-16,-3 0 4 0,7 3 11 15,7-1 6-15,11 3 8 16,7 1 1-16,11 1-9 16,2 3-6-16,10 3-7 15,4 2-1-15,8-7 0 16,10-2-3-16,9-4-89 15</inkml:trace>
  <inkml:trace contextRef="#ctx0" brushRef="#br0" timeOffset="158049.74">843 8842 170 0,'2'2'97'0,"-1"4"-10"15,-1 0-8-15,-1-1-14 16,-2 3-4-16,3 1-6 16,-1-8-3-16,-1-1-9 15,0-1-7-15,0-3-14 16,1 3-5-16,0 0-2 15,1 0 1-15,-1 0 2 16,0 1 1-16,0-1-4 16,-1 0-4-16,-3 1-6 15,0 2-4-15,-3 2 0 16,-28 21-1-16,18-13 1 0,-4 1-1 16,3 1 0-16,4 0 0 15,-3 3 0-15,-1-2 1 16,-5-2-1-16,0-1 0 15,2-3 1-15,1 0-1 16,7-4 1-16,0 2-1 16,2-6 1-16,1 1 1 15,2 0-1-15,4-3 4 0,1 1 11 16,2-1 6-16,-1-1 13 16,1 2 1-16,1 0-4 15,0 0-6-15,0 0-9 16,1 0-5-16,-1 0-7 15,0 0-2-15,0 0 2 16,0 0 0-16,1 0 4 16,-1 0 7-16,0 0 28 15,0 0 13-15,0 0 22 16,0 0 2-16,1 0-19 16,-1 0-12-16,0 0-25 15,0 0-9-15,0 0-10 16,0 0-2-16,1 4 5 15,0 0 1-15,2 3 1 16,14 19 0-16,-4-18-3 16,-3 1 1-16,7 9-2 0,2 0 0 15,1 4-2-15,9 1-3 16,-1-8 0-16,1 0 0 16,-7-6 0-16,-3 1 0 15,-7 2 2-15,2 0 1 16,-1 4 2-16,-2-3 0 15,-4 0-2-15,3-1-1 16,-6 0-2-16,3-1-1 16,-2-2-1-16,2 0-1 15,3-4-2-15,-5-2-9 0,-5-3-42 16,0-2-37-16,0-3-133 16</inkml:trace>
  <inkml:trace contextRef="#ctx0" brushRef="#br0" timeOffset="159095.94">495 9012 180 0,'-1'-3'146'16,"0"1"30"-16,-2-1-16 15,2 2-29-15,0 1-20 16,1 0-31-16,0 0-8 0,0 0-25 16,0 0-6-16,5 3-4 15,7-2-7-15,27 25-10 16,-19-19-3 0,4 2-6-16,6 1-3 0,-2 4-1 15,-3 3-1 1,-8 1 2-16,-5 8 0 0,1-1-1 15,-4-2-1-15,-2-6-4 16,-1-7-3-16,-5-5-12 16,1 0-3-16,1-6-22 15,-4-6-24-15,-5-4-88 16,-1-3-64-16,-7-4-55 16,4 1 25-16,-7-7 101 15,1 4 75-15,-5 2 119 16,0 1 27-16,4 9 48 15,0-2 14-15,6 4-3 16,0 0-7-16,1 1-23 0,2 2-10 16,-2-1-10-1,0 4-4-15,10 1-19 0,0 3-7 16,10 2-18-16,3 1-10 16,1 6-6-16,11 1-6 15,3 10-8-15,2 4-3 16,1 4-3-16,0 4-1 15,-2-2 2-15,-2-3 0 16,-4-7 1-16,-5-5-2 0,-6-7-1 16,-2-3-4-16,-3-2-20 15,-3-2-17-15,0 1-27 16,-3-1-11-16,0-4 0 16,-1-1 5-16,-4-6 6 15,-1 0 4-15,-1-5 8 16,-2-1 8-16,-1-5 22 15,0-5 9-15,-1-9 12 16,-6 0 3-16,-4-7 1 16,-3 2 0-16,-1 10 0 15,5-1 1-15,-1 11 4 16,2 2 4-16,-3 2 9 16,0 4 4-16,5 1 5 15,1 2 0-15,4 3 3 16,3 0 5-16,2 3 2 15,3 1-2-15,4 4-5 16,4 4-3-16,7 3-1 16,4 2 0-16,7 4-5 15,2 0-7-15,-1 4-9 0,-4 4-2 16,-6 1 0-16,-1-1 1 16,-2-4 0-16,0-1 1 15,-5-7 0-15,-5-3-2 16,-3-5-16-16,3 0-25 15,-5-4-133-15</inkml:trace>
  <inkml:trace contextRef="#ctx0" brushRef="#br0" timeOffset="159734.79">899 9344 163 0,'0'-9'146'0,"0"-16"30"0,-2-7-21 16,2-17-56-16,0-8-9 15,0 4-6-15,0 5-7 16,0 12-22-16,0 6-16 15,0-4-25-15,0-1-8 16,0-1-2 0,2 0 2-16,-2 6 3 0,2 6 5 15,-3 11 17-15,0 9 6 0,1 8-4 16,-2 9-5-16,2 15-20 16,0 4-6-16,0 6-2 15,2-1 1-15,-3-5-1 16,4-3 1-16,2-6 0 15,0-4 1-15,-1-2 1 16,-4-5-1-16,0 1 0 16,-2-1 0-16,0-7 0 15,2 2 0-15,-1-4-2 16,-5 4 0-16,6-7-1 16,0 0-2-16,2 0-2 15,3-8-2-15,-3 6-16 16,0-1-13-16,2-2-53 15,-1 4-35-15,1 2-67 16,0 2-35-16</inkml:trace>
  <inkml:trace contextRef="#ctx0" brushRef="#br0" timeOffset="159879.4">924 9281 71 0,'0'1'77'16,"-1"0"30"-16,0-1-8 15,0-6-34-15,0-4-24 16,1-9-48-16,0-8-79 16</inkml:trace>
  <inkml:trace contextRef="#ctx0" brushRef="#br0" timeOffset="160324.28">961 8731 239 0,'-3'1'159'0,"1"2"-1"15,-1-3-50 1,-2 3-8-16,0-3-8 0,-2 0-5 16,-7-1-9-16,3-2-3 15,1 2-12-15,-3 0-6 16,3 1-4-16,-6 3-3 15,-4 1-10-15,-1 3-2 16,-13 9-8-16,4 3-7 0,-4 10-8 16,1 6-5-1,8-1-8-15,-4-5-1 0,7-11-14 16,2-8-19-16,9-7-42 16,4-3-25-16,4-3-44 15,3-1-18-15,4-3-131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91" tIns="46647" rIns="93291" bIns="46647" rtlCol="0"/>
          <a:lstStyle>
            <a:lvl1pPr algn="l">
              <a:defRPr sz="1300"/>
            </a:lvl1pPr>
          </a:lstStyle>
          <a:p>
            <a:endParaRPr lang="en-US" dirty="0"/>
          </a:p>
        </p:txBody>
      </p:sp>
      <p:sp>
        <p:nvSpPr>
          <p:cNvPr id="3" name="Date Placeholder 2"/>
          <p:cNvSpPr>
            <a:spLocks noGrp="1"/>
          </p:cNvSpPr>
          <p:nvPr>
            <p:ph type="dt" idx="1"/>
          </p:nvPr>
        </p:nvSpPr>
        <p:spPr>
          <a:xfrm>
            <a:off x="3978131" y="2"/>
            <a:ext cx="3043343" cy="465455"/>
          </a:xfrm>
          <a:prstGeom prst="rect">
            <a:avLst/>
          </a:prstGeom>
        </p:spPr>
        <p:txBody>
          <a:bodyPr vert="horz" lIns="93291" tIns="46647" rIns="93291" bIns="46647" rtlCol="0"/>
          <a:lstStyle>
            <a:lvl1pPr algn="r">
              <a:defRPr sz="1300"/>
            </a:lvl1pPr>
          </a:lstStyle>
          <a:p>
            <a:fld id="{D2949B78-ECBF-4D79-8EE0-7EEBA90FC5BE}" type="datetimeFigureOut">
              <a:rPr lang="en-US" smtClean="0"/>
              <a:t>1/15/2024</a:t>
            </a:fld>
            <a:endParaRPr lang="en-US" dirty="0"/>
          </a:p>
        </p:txBody>
      </p:sp>
      <p:sp>
        <p:nvSpPr>
          <p:cNvPr id="4" name="Slide Image Placeholder 3"/>
          <p:cNvSpPr>
            <a:spLocks noGrp="1" noRot="1" noChangeAspect="1"/>
          </p:cNvSpPr>
          <p:nvPr>
            <p:ph type="sldImg" idx="2"/>
          </p:nvPr>
        </p:nvSpPr>
        <p:spPr>
          <a:xfrm>
            <a:off x="409575" y="698500"/>
            <a:ext cx="6205538" cy="3490913"/>
          </a:xfrm>
          <a:prstGeom prst="rect">
            <a:avLst/>
          </a:prstGeom>
          <a:noFill/>
          <a:ln w="12700">
            <a:solidFill>
              <a:prstClr val="black"/>
            </a:solidFill>
          </a:ln>
        </p:spPr>
        <p:txBody>
          <a:bodyPr vert="horz" lIns="93291" tIns="46647" rIns="93291" bIns="46647"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291" tIns="46647" rIns="93291" bIns="4664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2"/>
            <a:ext cx="3043343" cy="465455"/>
          </a:xfrm>
          <a:prstGeom prst="rect">
            <a:avLst/>
          </a:prstGeom>
        </p:spPr>
        <p:txBody>
          <a:bodyPr vert="horz" lIns="93291" tIns="46647" rIns="93291" bIns="4664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8131" y="8842032"/>
            <a:ext cx="3043343" cy="465455"/>
          </a:xfrm>
          <a:prstGeom prst="rect">
            <a:avLst/>
          </a:prstGeom>
        </p:spPr>
        <p:txBody>
          <a:bodyPr vert="horz" lIns="93291" tIns="46647" rIns="93291" bIns="46647" rtlCol="0" anchor="b"/>
          <a:lstStyle>
            <a:lvl1pPr algn="r">
              <a:defRPr sz="1300"/>
            </a:lvl1pPr>
          </a:lstStyle>
          <a:p>
            <a:fld id="{A34CEF61-6081-4889-BDED-2ADA6FECE219}" type="slidenum">
              <a:rPr lang="en-US" smtClean="0"/>
              <a:t>‹#›</a:t>
            </a:fld>
            <a:endParaRPr lang="en-US" dirty="0"/>
          </a:p>
        </p:txBody>
      </p:sp>
    </p:spTree>
    <p:extLst>
      <p:ext uri="{BB962C8B-B14F-4D97-AF65-F5344CB8AC3E}">
        <p14:creationId xmlns:p14="http://schemas.microsoft.com/office/powerpoint/2010/main" val="146517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34CEF61-6081-4889-BDED-2ADA6FECE219}" type="slidenum">
              <a:rPr lang="en-US" smtClean="0"/>
              <a:t>1</a:t>
            </a:fld>
            <a:endParaRPr lang="en-US" dirty="0"/>
          </a:p>
        </p:txBody>
      </p:sp>
    </p:spTree>
    <p:extLst>
      <p:ext uri="{BB962C8B-B14F-4D97-AF65-F5344CB8AC3E}">
        <p14:creationId xmlns:p14="http://schemas.microsoft.com/office/powerpoint/2010/main" val="241863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dev.to</a:t>
            </a:r>
            <a:r>
              <a:rPr lang="en-US" dirty="0"/>
              <a:t>/</a:t>
            </a:r>
            <a:r>
              <a:rPr lang="en-US" dirty="0" err="1"/>
              <a:t>tomoyukiaota</a:t>
            </a:r>
            <a:r>
              <a:rPr lang="en-US"/>
              <a:t>/visualizing-the-patterns-of-missing-value-occurrence-with-python-46dj</a:t>
            </a:r>
          </a:p>
        </p:txBody>
      </p:sp>
      <p:sp>
        <p:nvSpPr>
          <p:cNvPr id="4" name="Slide Number Placeholder 3"/>
          <p:cNvSpPr>
            <a:spLocks noGrp="1"/>
          </p:cNvSpPr>
          <p:nvPr>
            <p:ph type="sldNum" sz="quarter" idx="5"/>
          </p:nvPr>
        </p:nvSpPr>
        <p:spPr/>
        <p:txBody>
          <a:bodyPr/>
          <a:lstStyle/>
          <a:p>
            <a:fld id="{A34CEF61-6081-4889-BDED-2ADA6FECE219}" type="slidenum">
              <a:rPr lang="en-US" smtClean="0"/>
              <a:t>49</a:t>
            </a:fld>
            <a:endParaRPr lang="en-US" dirty="0"/>
          </a:p>
        </p:txBody>
      </p:sp>
    </p:spTree>
    <p:extLst>
      <p:ext uri="{BB962C8B-B14F-4D97-AF65-F5344CB8AC3E}">
        <p14:creationId xmlns:p14="http://schemas.microsoft.com/office/powerpoint/2010/main" val="2204186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towardsdatascience.com</a:t>
            </a:r>
            <a:r>
              <a:rPr lang="en-US" dirty="0"/>
              <a:t>/the-tale-of-missing-values-in-python-c96beb0e8a9d</a:t>
            </a:r>
          </a:p>
          <a:p>
            <a:endParaRPr lang="en-US" dirty="0"/>
          </a:p>
          <a:p>
            <a:r>
              <a:rPr lang="en-US" dirty="0"/>
              <a:t>https://</a:t>
            </a:r>
            <a:r>
              <a:rPr lang="en-US" dirty="0" err="1"/>
              <a:t>machinelearningmastery.com</a:t>
            </a:r>
            <a:r>
              <a:rPr lang="en-US" dirty="0"/>
              <a:t>/handle-missing-data-python/</a:t>
            </a:r>
          </a:p>
          <a:p>
            <a:endParaRPr lang="en-US" dirty="0"/>
          </a:p>
          <a:p>
            <a:r>
              <a:rPr lang="en-US" dirty="0"/>
              <a:t>https://</a:t>
            </a:r>
            <a:r>
              <a:rPr lang="en-US" dirty="0" err="1"/>
              <a:t>www.kaggle.com</a:t>
            </a:r>
            <a:r>
              <a:rPr lang="en-US" dirty="0"/>
              <a:t>/</a:t>
            </a:r>
            <a:r>
              <a:rPr lang="en-US" dirty="0" err="1"/>
              <a:t>dansbecker</a:t>
            </a:r>
            <a:r>
              <a:rPr lang="en-US" dirty="0"/>
              <a:t>/handling-missing-values</a:t>
            </a:r>
          </a:p>
          <a:p>
            <a:endParaRPr lang="en-US" dirty="0"/>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58</a:t>
            </a:fld>
            <a:endParaRPr lang="en-US" dirty="0"/>
          </a:p>
        </p:txBody>
      </p:sp>
    </p:spTree>
    <p:extLst>
      <p:ext uri="{BB962C8B-B14F-4D97-AF65-F5344CB8AC3E}">
        <p14:creationId xmlns:p14="http://schemas.microsoft.com/office/powerpoint/2010/main" val="2418360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3DBC582-F6DC-487F-B129-97466E4DC673}" type="slidenum">
              <a:rPr lang="en-US"/>
              <a:pPr/>
              <a:t>71</a:t>
            </a:fld>
            <a:endParaRPr lang="en-US" dirty="0"/>
          </a:p>
        </p:txBody>
      </p:sp>
      <p:sp>
        <p:nvSpPr>
          <p:cNvPr id="610306" name="Slide Image Placeholder 1"/>
          <p:cNvSpPr>
            <a:spLocks noGrp="1" noRot="1" noChangeAspect="1" noTextEdit="1"/>
          </p:cNvSpPr>
          <p:nvPr>
            <p:ph type="sldImg"/>
          </p:nvPr>
        </p:nvSpPr>
        <p:spPr>
          <a:xfrm>
            <a:off x="450850" y="717550"/>
            <a:ext cx="6292850" cy="3540125"/>
          </a:xfrm>
          <a:ln/>
        </p:spPr>
      </p:sp>
      <p:sp>
        <p:nvSpPr>
          <p:cNvPr id="610307" name="Notes Placeholder 2"/>
          <p:cNvSpPr>
            <a:spLocks noGrp="1"/>
          </p:cNvSpPr>
          <p:nvPr>
            <p:ph type="body" idx="1"/>
          </p:nvPr>
        </p:nvSpPr>
        <p:spPr/>
        <p:txBody>
          <a:bodyPr/>
          <a:lstStyle/>
          <a:p>
            <a:r>
              <a:rPr lang="en-CA" dirty="0"/>
              <a:t>Answer: C</a:t>
            </a:r>
          </a:p>
        </p:txBody>
      </p:sp>
      <p:sp>
        <p:nvSpPr>
          <p:cNvPr id="610308" name="Slide Number Placeholder 3"/>
          <p:cNvSpPr txBox="1">
            <a:spLocks noGrp="1"/>
          </p:cNvSpPr>
          <p:nvPr/>
        </p:nvSpPr>
        <p:spPr bwMode="auto">
          <a:xfrm>
            <a:off x="4075255" y="9000815"/>
            <a:ext cx="3116920" cy="47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21" tIns="0" rIns="19721" bIns="0" anchor="b"/>
          <a:lstStyle>
            <a:lvl1pPr algn="l" defTabSz="960438">
              <a:spcBef>
                <a:spcPct val="0"/>
              </a:spcBef>
              <a:defRPr sz="2400">
                <a:solidFill>
                  <a:schemeClr val="tx1"/>
                </a:solidFill>
                <a:latin typeface="Times New Roman" pitchFamily="18" charset="0"/>
              </a:defRPr>
            </a:lvl1pPr>
            <a:lvl2pPr marL="742950" indent="-285750" algn="l" defTabSz="960438">
              <a:spcBef>
                <a:spcPct val="0"/>
              </a:spcBef>
              <a:defRPr sz="2400">
                <a:solidFill>
                  <a:schemeClr val="tx1"/>
                </a:solidFill>
                <a:latin typeface="Times New Roman" pitchFamily="18" charset="0"/>
              </a:defRPr>
            </a:lvl2pPr>
            <a:lvl3pPr marL="1143000" indent="-228600" algn="l" defTabSz="960438">
              <a:spcBef>
                <a:spcPct val="0"/>
              </a:spcBef>
              <a:defRPr sz="2400">
                <a:solidFill>
                  <a:schemeClr val="tx1"/>
                </a:solidFill>
                <a:latin typeface="Times New Roman" pitchFamily="18" charset="0"/>
              </a:defRPr>
            </a:lvl3pPr>
            <a:lvl4pPr marL="1600200" indent="-228600" algn="l" defTabSz="960438">
              <a:spcBef>
                <a:spcPct val="0"/>
              </a:spcBef>
              <a:defRPr sz="2400">
                <a:solidFill>
                  <a:schemeClr val="tx1"/>
                </a:solidFill>
                <a:latin typeface="Times New Roman" pitchFamily="18" charset="0"/>
              </a:defRPr>
            </a:lvl4pPr>
            <a:lvl5pPr marL="2057400" indent="-228600" algn="l" defTabSz="960438">
              <a:spcBef>
                <a:spcPct val="0"/>
              </a:spcBef>
              <a:defRPr sz="2400">
                <a:solidFill>
                  <a:schemeClr val="tx1"/>
                </a:solidFill>
                <a:latin typeface="Times New Roman" pitchFamily="18" charset="0"/>
              </a:defRPr>
            </a:lvl5pPr>
            <a:lvl6pPr marL="2514600" indent="-228600" defTabSz="960438" eaLnBrk="0" fontAlgn="base" hangingPunct="0">
              <a:spcBef>
                <a:spcPct val="0"/>
              </a:spcBef>
              <a:spcAft>
                <a:spcPct val="0"/>
              </a:spcAft>
              <a:defRPr sz="2400">
                <a:solidFill>
                  <a:schemeClr val="tx1"/>
                </a:solidFill>
                <a:latin typeface="Times New Roman" pitchFamily="18" charset="0"/>
              </a:defRPr>
            </a:lvl6pPr>
            <a:lvl7pPr marL="2971800" indent="-228600" defTabSz="960438" eaLnBrk="0" fontAlgn="base" hangingPunct="0">
              <a:spcBef>
                <a:spcPct val="0"/>
              </a:spcBef>
              <a:spcAft>
                <a:spcPct val="0"/>
              </a:spcAft>
              <a:defRPr sz="2400">
                <a:solidFill>
                  <a:schemeClr val="tx1"/>
                </a:solidFill>
                <a:latin typeface="Times New Roman" pitchFamily="18" charset="0"/>
              </a:defRPr>
            </a:lvl7pPr>
            <a:lvl8pPr marL="3429000" indent="-228600" defTabSz="960438" eaLnBrk="0" fontAlgn="base" hangingPunct="0">
              <a:spcBef>
                <a:spcPct val="0"/>
              </a:spcBef>
              <a:spcAft>
                <a:spcPct val="0"/>
              </a:spcAft>
              <a:defRPr sz="2400">
                <a:solidFill>
                  <a:schemeClr val="tx1"/>
                </a:solidFill>
                <a:latin typeface="Times New Roman" pitchFamily="18" charset="0"/>
              </a:defRPr>
            </a:lvl8pPr>
            <a:lvl9pPr marL="3886200" indent="-228600" defTabSz="960438" eaLnBrk="0" fontAlgn="base" hangingPunct="0">
              <a:spcBef>
                <a:spcPct val="0"/>
              </a:spcBef>
              <a:spcAft>
                <a:spcPct val="0"/>
              </a:spcAft>
              <a:defRPr sz="2400">
                <a:solidFill>
                  <a:schemeClr val="tx1"/>
                </a:solidFill>
                <a:latin typeface="Times New Roman" pitchFamily="18" charset="0"/>
              </a:defRPr>
            </a:lvl9pPr>
          </a:lstStyle>
          <a:p>
            <a:pPr algn="r">
              <a:lnSpc>
                <a:spcPct val="100000"/>
              </a:lnSpc>
            </a:pPr>
            <a:fld id="{2698D401-D6F0-47E1-BD69-AEF38881ED97}" type="slidenum">
              <a:rPr lang="en-US" sz="1000" i="1"/>
              <a:pPr algn="r">
                <a:lnSpc>
                  <a:spcPct val="100000"/>
                </a:lnSpc>
              </a:pPr>
              <a:t>71</a:t>
            </a:fld>
            <a:endParaRPr lang="en-US" sz="1000" i="1" dirty="0"/>
          </a:p>
        </p:txBody>
      </p:sp>
    </p:spTree>
    <p:extLst>
      <p:ext uri="{BB962C8B-B14F-4D97-AF65-F5344CB8AC3E}">
        <p14:creationId xmlns:p14="http://schemas.microsoft.com/office/powerpoint/2010/main" val="3755451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You fill in the cells with values of records that are most similar to the one that has missing values. You can use KNN or K-Nearest Neighbors in cases such as these.</a:t>
            </a:r>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72</a:t>
            </a:fld>
            <a:endParaRPr lang="en-US" dirty="0"/>
          </a:p>
        </p:txBody>
      </p:sp>
    </p:spTree>
    <p:extLst>
      <p:ext uri="{BB962C8B-B14F-4D97-AF65-F5344CB8AC3E}">
        <p14:creationId xmlns:p14="http://schemas.microsoft.com/office/powerpoint/2010/main" val="363098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https://</a:t>
            </a:r>
            <a:r>
              <a:rPr lang="en-CA" sz="1200" b="0" i="0" u="none" strike="noStrike" kern="1200" dirty="0" err="1">
                <a:solidFill>
                  <a:schemeClr val="tx1"/>
                </a:solidFill>
                <a:effectLst/>
                <a:latin typeface="+mn-lt"/>
                <a:ea typeface="+mn-ea"/>
                <a:cs typeface="+mn-cs"/>
              </a:rPr>
              <a:t>www.datacamp.com</a:t>
            </a:r>
            <a:r>
              <a:rPr lang="en-CA" sz="1200" b="0" i="0" u="none" strike="noStrike" kern="1200" dirty="0">
                <a:solidFill>
                  <a:schemeClr val="tx1"/>
                </a:solidFill>
                <a:effectLst/>
                <a:latin typeface="+mn-lt"/>
                <a:ea typeface="+mn-ea"/>
                <a:cs typeface="+mn-cs"/>
              </a:rPr>
              <a:t>/community/tutorials/exploratory-data-analysis-python </a:t>
            </a:r>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76</a:t>
            </a:fld>
            <a:endParaRPr lang="en-US" dirty="0"/>
          </a:p>
        </p:txBody>
      </p:sp>
    </p:spTree>
    <p:extLst>
      <p:ext uri="{BB962C8B-B14F-4D97-AF65-F5344CB8AC3E}">
        <p14:creationId xmlns:p14="http://schemas.microsoft.com/office/powerpoint/2010/main" val="251597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p>
          <a:p>
            <a:pPr marL="171450" indent="-171450">
              <a:buFontTx/>
              <a:buChar char="-"/>
            </a:pPr>
            <a:r>
              <a:rPr lang="en-US" dirty="0"/>
              <a:t>Increasing the performance of the classifier</a:t>
            </a:r>
          </a:p>
          <a:p>
            <a:pPr marL="171450" indent="-171450">
              <a:buFontTx/>
              <a:buChar char="-"/>
            </a:pPr>
            <a:r>
              <a:rPr lang="en-US" dirty="0"/>
              <a:t>More precise results</a:t>
            </a:r>
          </a:p>
          <a:p>
            <a:pPr marL="171450" indent="-171450">
              <a:buFontTx/>
              <a:buChar char="-"/>
            </a:pPr>
            <a:r>
              <a:rPr lang="en-US" dirty="0"/>
              <a:t>Reliability of the analysis</a:t>
            </a:r>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14</a:t>
            </a:fld>
            <a:endParaRPr lang="en-US" dirty="0"/>
          </a:p>
        </p:txBody>
      </p:sp>
    </p:spTree>
    <p:extLst>
      <p:ext uri="{BB962C8B-B14F-4D97-AF65-F5344CB8AC3E}">
        <p14:creationId xmlns:p14="http://schemas.microsoft.com/office/powerpoint/2010/main" val="103021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p>
          <a:p>
            <a:pPr marL="171450" indent="-171450">
              <a:buFontTx/>
              <a:buChar char="-"/>
            </a:pPr>
            <a:r>
              <a:rPr lang="en-US" dirty="0"/>
              <a:t>Increasing the performance of the classifier</a:t>
            </a:r>
          </a:p>
          <a:p>
            <a:pPr marL="171450" indent="-171450">
              <a:buFontTx/>
              <a:buChar char="-"/>
            </a:pPr>
            <a:r>
              <a:rPr lang="en-US" dirty="0"/>
              <a:t>More precise results</a:t>
            </a:r>
          </a:p>
          <a:p>
            <a:pPr marL="171450" indent="-171450">
              <a:buFontTx/>
              <a:buChar char="-"/>
            </a:pPr>
            <a:r>
              <a:rPr lang="en-US" dirty="0"/>
              <a:t>Reliability of the analysis</a:t>
            </a:r>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15</a:t>
            </a:fld>
            <a:endParaRPr lang="en-US" dirty="0"/>
          </a:p>
        </p:txBody>
      </p:sp>
    </p:spTree>
    <p:extLst>
      <p:ext uri="{BB962C8B-B14F-4D97-AF65-F5344CB8AC3E}">
        <p14:creationId xmlns:p14="http://schemas.microsoft.com/office/powerpoint/2010/main" val="131002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u="none" strike="noStrike" kern="1200" dirty="0">
                <a:solidFill>
                  <a:schemeClr val="tx1"/>
                </a:solidFill>
                <a:effectLst/>
                <a:latin typeface="+mn-lt"/>
                <a:ea typeface="+mn-ea"/>
                <a:cs typeface="+mn-cs"/>
              </a:rPr>
              <a:t>Review on the methods for handling missing values in datasets:</a:t>
            </a:r>
          </a:p>
          <a:p>
            <a:r>
              <a:rPr lang="en-CA" sz="1200" b="1" i="0" u="none" strike="noStrike" kern="1200" dirty="0">
                <a:solidFill>
                  <a:schemeClr val="tx1"/>
                </a:solidFill>
                <a:effectLst/>
                <a:latin typeface="+mn-lt"/>
                <a:ea typeface="+mn-ea"/>
                <a:cs typeface="+mn-cs"/>
              </a:rPr>
              <a:t>https://</a:t>
            </a:r>
            <a:r>
              <a:rPr lang="en-CA" sz="1200" b="1" i="0" u="none" strike="noStrike" kern="1200" dirty="0" err="1">
                <a:solidFill>
                  <a:schemeClr val="tx1"/>
                </a:solidFill>
                <a:effectLst/>
                <a:latin typeface="+mn-lt"/>
                <a:ea typeface="+mn-ea"/>
                <a:cs typeface="+mn-cs"/>
              </a:rPr>
              <a:t>www.annualreviews.org</a:t>
            </a:r>
            <a:r>
              <a:rPr lang="en-CA" sz="1200" b="1" i="0" u="none" strike="noStrike" kern="1200" dirty="0">
                <a:solidFill>
                  <a:schemeClr val="tx1"/>
                </a:solidFill>
                <a:effectLst/>
                <a:latin typeface="+mn-lt"/>
                <a:ea typeface="+mn-ea"/>
                <a:cs typeface="+mn-cs"/>
              </a:rPr>
              <a:t>/</a:t>
            </a:r>
            <a:r>
              <a:rPr lang="en-CA" sz="1200" b="1" i="0" u="none" strike="noStrike" kern="1200" dirty="0" err="1">
                <a:solidFill>
                  <a:schemeClr val="tx1"/>
                </a:solidFill>
                <a:effectLst/>
                <a:latin typeface="+mn-lt"/>
                <a:ea typeface="+mn-ea"/>
                <a:cs typeface="+mn-cs"/>
              </a:rPr>
              <a:t>doi</a:t>
            </a:r>
            <a:r>
              <a:rPr lang="en-CA" sz="1200" b="1" i="0" u="none" strike="noStrike" kern="1200" dirty="0">
                <a:solidFill>
                  <a:schemeClr val="tx1"/>
                </a:solidFill>
                <a:effectLst/>
                <a:latin typeface="+mn-lt"/>
                <a:ea typeface="+mn-ea"/>
                <a:cs typeface="+mn-cs"/>
              </a:rPr>
              <a:t>/pdf/10.1146/annurev.psych.58.110405.085530 </a:t>
            </a:r>
          </a:p>
          <a:p>
            <a:endParaRPr lang="en-CA" sz="1200" b="1" i="0" u="none" strike="noStrike"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rPr>
              <a:t>Missing Completely at Random</a:t>
            </a:r>
            <a:r>
              <a:rPr lang="en-CA" sz="1200" b="0" i="0" u="none" strike="noStrike" kern="1200" dirty="0">
                <a:solidFill>
                  <a:schemeClr val="tx1"/>
                </a:solidFill>
                <a:effectLst/>
                <a:latin typeface="+mn-lt"/>
                <a:ea typeface="+mn-ea"/>
                <a:cs typeface="+mn-cs"/>
              </a:rPr>
              <a:t>, </a:t>
            </a:r>
            <a:r>
              <a:rPr lang="en-CA" sz="1200" b="1" i="0" u="none" strike="noStrike" kern="1200" dirty="0">
                <a:solidFill>
                  <a:schemeClr val="tx1"/>
                </a:solidFill>
                <a:effectLst/>
                <a:latin typeface="+mn-lt"/>
                <a:ea typeface="+mn-ea"/>
                <a:cs typeface="+mn-cs"/>
              </a:rPr>
              <a:t>MCAR</a:t>
            </a:r>
            <a:r>
              <a:rPr lang="en-CA" sz="1200" b="0" i="0" u="none" strike="noStrike" kern="1200" dirty="0">
                <a:solidFill>
                  <a:schemeClr val="tx1"/>
                </a:solidFill>
                <a:effectLst/>
                <a:latin typeface="+mn-lt"/>
                <a:ea typeface="+mn-ea"/>
                <a:cs typeface="+mn-cs"/>
              </a:rPr>
              <a:t>, means there is no relationship between the missingness of the data and any values, observed or missing. Those missing data points are a random subset of the data. There is </a:t>
            </a:r>
            <a:r>
              <a:rPr lang="en-CA" sz="1200" b="0" i="1" u="none" strike="noStrike" kern="1200" dirty="0">
                <a:solidFill>
                  <a:schemeClr val="tx1"/>
                </a:solidFill>
                <a:effectLst/>
                <a:latin typeface="+mn-lt"/>
                <a:ea typeface="+mn-ea"/>
                <a:cs typeface="+mn-cs"/>
              </a:rPr>
              <a:t>nothing</a:t>
            </a:r>
            <a:r>
              <a:rPr lang="en-CA" sz="1200" b="0" i="0" u="none" strike="noStrike" kern="1200" dirty="0">
                <a:solidFill>
                  <a:schemeClr val="tx1"/>
                </a:solidFill>
                <a:effectLst/>
                <a:latin typeface="+mn-lt"/>
                <a:ea typeface="+mn-ea"/>
                <a:cs typeface="+mn-cs"/>
              </a:rPr>
              <a:t> systematic going on that makes some data more likely to be missing than others.</a:t>
            </a:r>
          </a:p>
          <a:p>
            <a:r>
              <a:rPr lang="en-CA" sz="1200" b="1" i="0" u="none" strike="noStrike" kern="1200" dirty="0">
                <a:solidFill>
                  <a:schemeClr val="tx1"/>
                </a:solidFill>
                <a:effectLst/>
                <a:latin typeface="+mn-lt"/>
                <a:ea typeface="+mn-ea"/>
                <a:cs typeface="+mn-cs"/>
              </a:rPr>
              <a:t>Missing at Random</a:t>
            </a:r>
            <a:r>
              <a:rPr lang="en-CA" sz="1200" b="0" i="0" u="none" strike="noStrike" kern="1200" dirty="0">
                <a:solidFill>
                  <a:schemeClr val="tx1"/>
                </a:solidFill>
                <a:effectLst/>
                <a:latin typeface="+mn-lt"/>
                <a:ea typeface="+mn-ea"/>
                <a:cs typeface="+mn-cs"/>
              </a:rPr>
              <a:t>, </a:t>
            </a:r>
            <a:r>
              <a:rPr lang="en-CA" sz="1200" b="1" i="0" u="none" strike="noStrike" kern="1200" dirty="0">
                <a:solidFill>
                  <a:schemeClr val="tx1"/>
                </a:solidFill>
                <a:effectLst/>
                <a:latin typeface="+mn-lt"/>
                <a:ea typeface="+mn-ea"/>
                <a:cs typeface="+mn-cs"/>
              </a:rPr>
              <a:t>MAR</a:t>
            </a:r>
            <a:r>
              <a:rPr lang="en-CA" sz="1200" b="0" i="0" u="none" strike="noStrike" kern="1200" dirty="0">
                <a:solidFill>
                  <a:schemeClr val="tx1"/>
                </a:solidFill>
                <a:effectLst/>
                <a:latin typeface="+mn-lt"/>
                <a:ea typeface="+mn-ea"/>
                <a:cs typeface="+mn-cs"/>
              </a:rPr>
              <a:t>, means there is a systematic relationship between the propensity of missing values and the </a:t>
            </a:r>
            <a:r>
              <a:rPr lang="en-CA" sz="1200" b="0" i="1" u="none" strike="noStrike" kern="1200" dirty="0">
                <a:solidFill>
                  <a:schemeClr val="tx1"/>
                </a:solidFill>
                <a:effectLst/>
                <a:latin typeface="+mn-lt"/>
                <a:ea typeface="+mn-ea"/>
                <a:cs typeface="+mn-cs"/>
              </a:rPr>
              <a:t>observed</a:t>
            </a:r>
            <a:r>
              <a:rPr lang="en-CA" sz="1200" b="0" i="0" u="none" strike="noStrike" kern="1200" dirty="0">
                <a:solidFill>
                  <a:schemeClr val="tx1"/>
                </a:solidFill>
                <a:effectLst/>
                <a:latin typeface="+mn-lt"/>
                <a:ea typeface="+mn-ea"/>
                <a:cs typeface="+mn-cs"/>
              </a:rPr>
              <a:t> data, but </a:t>
            </a:r>
            <a:r>
              <a:rPr lang="en-CA" sz="1200" b="0" i="1" u="none" strike="noStrike" kern="1200" dirty="0">
                <a:solidFill>
                  <a:schemeClr val="tx1"/>
                </a:solidFill>
                <a:effectLst/>
                <a:latin typeface="+mn-lt"/>
                <a:ea typeface="+mn-ea"/>
                <a:cs typeface="+mn-cs"/>
              </a:rPr>
              <a:t>not</a:t>
            </a:r>
            <a:r>
              <a:rPr lang="en-CA" sz="1200" b="0" i="0" u="none" strike="noStrike" kern="1200" dirty="0">
                <a:solidFill>
                  <a:schemeClr val="tx1"/>
                </a:solidFill>
                <a:effectLst/>
                <a:latin typeface="+mn-lt"/>
                <a:ea typeface="+mn-ea"/>
                <a:cs typeface="+mn-cs"/>
              </a:rPr>
              <a:t> the missing data.</a:t>
            </a:r>
          </a:p>
          <a:p>
            <a:r>
              <a:rPr lang="en-CA" sz="1200" b="0" i="0" u="none" strike="noStrike" kern="1200" dirty="0">
                <a:solidFill>
                  <a:schemeClr val="tx1"/>
                </a:solidFill>
                <a:effectLst/>
                <a:latin typeface="+mn-lt"/>
                <a:ea typeface="+mn-ea"/>
                <a:cs typeface="+mn-cs"/>
              </a:rPr>
              <a:t>Whether an observation is missing has nothing to do with the missing values, but it does have to do with the values of an individual’s observed variables. So, for example, if men are more likely to tell you their weight than women, weight is MAR.</a:t>
            </a:r>
          </a:p>
          <a:p>
            <a:r>
              <a:rPr lang="en-CA" sz="1200" b="1" i="0" u="none" strike="noStrike" kern="1200" dirty="0">
                <a:solidFill>
                  <a:schemeClr val="tx1"/>
                </a:solidFill>
                <a:effectLst/>
                <a:latin typeface="+mn-lt"/>
                <a:ea typeface="+mn-ea"/>
                <a:cs typeface="+mn-cs"/>
              </a:rPr>
              <a:t>Missing Not at Random</a:t>
            </a:r>
            <a:r>
              <a:rPr lang="en-CA" sz="1200" b="0" i="0" u="none" strike="noStrike" kern="1200" dirty="0">
                <a:solidFill>
                  <a:schemeClr val="tx1"/>
                </a:solidFill>
                <a:effectLst/>
                <a:latin typeface="+mn-lt"/>
                <a:ea typeface="+mn-ea"/>
                <a:cs typeface="+mn-cs"/>
              </a:rPr>
              <a:t>, </a:t>
            </a:r>
            <a:r>
              <a:rPr lang="en-CA" sz="1200" b="1" i="0" u="none" strike="noStrike" kern="1200" dirty="0">
                <a:solidFill>
                  <a:schemeClr val="tx1"/>
                </a:solidFill>
                <a:effectLst/>
                <a:latin typeface="+mn-lt"/>
                <a:ea typeface="+mn-ea"/>
                <a:cs typeface="+mn-cs"/>
              </a:rPr>
              <a:t>MNAR</a:t>
            </a:r>
            <a:r>
              <a:rPr lang="en-CA" sz="1200" b="0" i="0" u="none" strike="noStrike" kern="1200" dirty="0">
                <a:solidFill>
                  <a:schemeClr val="tx1"/>
                </a:solidFill>
                <a:effectLst/>
                <a:latin typeface="+mn-lt"/>
                <a:ea typeface="+mn-ea"/>
                <a:cs typeface="+mn-cs"/>
              </a:rPr>
              <a:t>, means there is a relationship between the propensity of a value to be missing and its values. This is a case where the people with the lowest education are missing on education or the sickest people are most likely to drop out of the study.</a:t>
            </a:r>
          </a:p>
          <a:p>
            <a:r>
              <a:rPr lang="en-CA" sz="1200" b="0" i="0" u="none" strike="noStrike" kern="1200" dirty="0">
                <a:solidFill>
                  <a:schemeClr val="tx1"/>
                </a:solidFill>
                <a:effectLst/>
                <a:latin typeface="+mn-lt"/>
                <a:ea typeface="+mn-ea"/>
                <a:cs typeface="+mn-cs"/>
              </a:rPr>
              <a:t>MNAR is called “non-ignorable” because the missing data mechanism itself has to be modeled as you deal with the missing data. You have to include some model for why the data are missing and what the likely values are.</a:t>
            </a:r>
          </a:p>
          <a:p>
            <a:r>
              <a:rPr lang="en-CA" sz="1200" b="0" i="0" u="none" strike="noStrike" kern="1200" dirty="0">
                <a:solidFill>
                  <a:schemeClr val="tx1"/>
                </a:solidFill>
                <a:effectLst/>
                <a:latin typeface="+mn-lt"/>
                <a:ea typeface="+mn-ea"/>
                <a:cs typeface="+mn-cs"/>
              </a:rPr>
              <a:t>“Missing Completely at Random” and “Missing at Random” are both considered ‘ignorable’ because we don’t have to include any information about the missing data itself when we deal with the missing data.</a:t>
            </a:r>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19</a:t>
            </a:fld>
            <a:endParaRPr lang="en-US" dirty="0"/>
          </a:p>
        </p:txBody>
      </p:sp>
    </p:spTree>
    <p:extLst>
      <p:ext uri="{BB962C8B-B14F-4D97-AF65-F5344CB8AC3E}">
        <p14:creationId xmlns:p14="http://schemas.microsoft.com/office/powerpoint/2010/main" val="68509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dev.to</a:t>
            </a:r>
            <a:r>
              <a:rPr lang="en-US" dirty="0"/>
              <a:t>/</a:t>
            </a:r>
            <a:r>
              <a:rPr lang="en-US" dirty="0" err="1"/>
              <a:t>tomoyukiaota</a:t>
            </a:r>
            <a:r>
              <a:rPr lang="en-US"/>
              <a:t>/visualizing-the-patterns-of-missing-value-occurrence-with-python-46dj</a:t>
            </a:r>
          </a:p>
        </p:txBody>
      </p:sp>
      <p:sp>
        <p:nvSpPr>
          <p:cNvPr id="4" name="Slide Number Placeholder 3"/>
          <p:cNvSpPr>
            <a:spLocks noGrp="1"/>
          </p:cNvSpPr>
          <p:nvPr>
            <p:ph type="sldNum" sz="quarter" idx="5"/>
          </p:nvPr>
        </p:nvSpPr>
        <p:spPr/>
        <p:txBody>
          <a:bodyPr/>
          <a:lstStyle/>
          <a:p>
            <a:fld id="{A34CEF61-6081-4889-BDED-2ADA6FECE219}" type="slidenum">
              <a:rPr lang="en-US" smtClean="0"/>
              <a:t>21</a:t>
            </a:fld>
            <a:endParaRPr lang="en-US" dirty="0"/>
          </a:p>
        </p:txBody>
      </p:sp>
    </p:spTree>
    <p:extLst>
      <p:ext uri="{BB962C8B-B14F-4D97-AF65-F5344CB8AC3E}">
        <p14:creationId xmlns:p14="http://schemas.microsoft.com/office/powerpoint/2010/main" val="208324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towardsdatascience.com</a:t>
            </a:r>
            <a:r>
              <a:rPr lang="en-US" dirty="0"/>
              <a:t>/the-tale-of-missing-values-in-python-c96beb0e8a9d</a:t>
            </a:r>
          </a:p>
          <a:p>
            <a:endParaRPr lang="en-US" dirty="0"/>
          </a:p>
          <a:p>
            <a:r>
              <a:rPr lang="en-US" dirty="0"/>
              <a:t>https://</a:t>
            </a:r>
            <a:r>
              <a:rPr lang="en-US" dirty="0" err="1"/>
              <a:t>machinelearningmastery.com</a:t>
            </a:r>
            <a:r>
              <a:rPr lang="en-US" dirty="0"/>
              <a:t>/handle-missing-data-python/</a:t>
            </a:r>
          </a:p>
          <a:p>
            <a:endParaRPr lang="en-US" dirty="0"/>
          </a:p>
          <a:p>
            <a:r>
              <a:rPr lang="en-US" dirty="0"/>
              <a:t>https://</a:t>
            </a:r>
            <a:r>
              <a:rPr lang="en-US" dirty="0" err="1"/>
              <a:t>www.kaggle.com</a:t>
            </a:r>
            <a:r>
              <a:rPr lang="en-US" dirty="0"/>
              <a:t>/</a:t>
            </a:r>
            <a:r>
              <a:rPr lang="en-US" dirty="0" err="1"/>
              <a:t>dansbecker</a:t>
            </a:r>
            <a:r>
              <a:rPr lang="en-US" dirty="0"/>
              <a:t>/handling-missing-values</a:t>
            </a:r>
          </a:p>
          <a:p>
            <a:endParaRPr lang="en-US" dirty="0"/>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26</a:t>
            </a:fld>
            <a:endParaRPr lang="en-US" dirty="0"/>
          </a:p>
        </p:txBody>
      </p:sp>
    </p:spTree>
    <p:extLst>
      <p:ext uri="{BB962C8B-B14F-4D97-AF65-F5344CB8AC3E}">
        <p14:creationId xmlns:p14="http://schemas.microsoft.com/office/powerpoint/2010/main" val="325301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You fill in the cells with values of records that are most similar to the one that has missing values. You can use KNN or K-Nearest Neighbors in cases such as these.</a:t>
            </a:r>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32</a:t>
            </a:fld>
            <a:endParaRPr lang="en-US" dirty="0"/>
          </a:p>
        </p:txBody>
      </p:sp>
    </p:spTree>
    <p:extLst>
      <p:ext uri="{BB962C8B-B14F-4D97-AF65-F5344CB8AC3E}">
        <p14:creationId xmlns:p14="http://schemas.microsoft.com/office/powerpoint/2010/main" val="408525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https://</a:t>
            </a:r>
            <a:r>
              <a:rPr lang="en-CA" sz="1200" b="0" i="0" u="none" strike="noStrike" kern="1200" dirty="0" err="1">
                <a:solidFill>
                  <a:schemeClr val="tx1"/>
                </a:solidFill>
                <a:effectLst/>
                <a:latin typeface="+mn-lt"/>
                <a:ea typeface="+mn-ea"/>
                <a:cs typeface="+mn-cs"/>
              </a:rPr>
              <a:t>www.datacamp.com</a:t>
            </a:r>
            <a:r>
              <a:rPr lang="en-CA" sz="1200" b="0" i="0" u="none" strike="noStrike" kern="1200" dirty="0">
                <a:solidFill>
                  <a:schemeClr val="tx1"/>
                </a:solidFill>
                <a:effectLst/>
                <a:latin typeface="+mn-lt"/>
                <a:ea typeface="+mn-ea"/>
                <a:cs typeface="+mn-cs"/>
              </a:rPr>
              <a:t>/community/tutorials/exploratory-data-analysis-python </a:t>
            </a:r>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33</a:t>
            </a:fld>
            <a:endParaRPr lang="en-US" dirty="0"/>
          </a:p>
        </p:txBody>
      </p:sp>
    </p:spTree>
    <p:extLst>
      <p:ext uri="{BB962C8B-B14F-4D97-AF65-F5344CB8AC3E}">
        <p14:creationId xmlns:p14="http://schemas.microsoft.com/office/powerpoint/2010/main" val="2401476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u="none" strike="noStrike" kern="1200" dirty="0">
                <a:solidFill>
                  <a:schemeClr val="tx1"/>
                </a:solidFill>
                <a:effectLst/>
                <a:latin typeface="+mn-lt"/>
                <a:ea typeface="+mn-ea"/>
                <a:cs typeface="+mn-cs"/>
              </a:rPr>
              <a:t>Review on the methods for handling missing values in datasets:</a:t>
            </a:r>
          </a:p>
          <a:p>
            <a:r>
              <a:rPr lang="en-CA" sz="1200" b="1" i="0" u="none" strike="noStrike" kern="1200" dirty="0">
                <a:solidFill>
                  <a:schemeClr val="tx1"/>
                </a:solidFill>
                <a:effectLst/>
                <a:latin typeface="+mn-lt"/>
                <a:ea typeface="+mn-ea"/>
                <a:cs typeface="+mn-cs"/>
              </a:rPr>
              <a:t>https://</a:t>
            </a:r>
            <a:r>
              <a:rPr lang="en-CA" sz="1200" b="1" i="0" u="none" strike="noStrike" kern="1200" dirty="0" err="1">
                <a:solidFill>
                  <a:schemeClr val="tx1"/>
                </a:solidFill>
                <a:effectLst/>
                <a:latin typeface="+mn-lt"/>
                <a:ea typeface="+mn-ea"/>
                <a:cs typeface="+mn-cs"/>
              </a:rPr>
              <a:t>www.annualreviews.org</a:t>
            </a:r>
            <a:r>
              <a:rPr lang="en-CA" sz="1200" b="1" i="0" u="none" strike="noStrike" kern="1200" dirty="0">
                <a:solidFill>
                  <a:schemeClr val="tx1"/>
                </a:solidFill>
                <a:effectLst/>
                <a:latin typeface="+mn-lt"/>
                <a:ea typeface="+mn-ea"/>
                <a:cs typeface="+mn-cs"/>
              </a:rPr>
              <a:t>/</a:t>
            </a:r>
            <a:r>
              <a:rPr lang="en-CA" sz="1200" b="1" i="0" u="none" strike="noStrike" kern="1200" dirty="0" err="1">
                <a:solidFill>
                  <a:schemeClr val="tx1"/>
                </a:solidFill>
                <a:effectLst/>
                <a:latin typeface="+mn-lt"/>
                <a:ea typeface="+mn-ea"/>
                <a:cs typeface="+mn-cs"/>
              </a:rPr>
              <a:t>doi</a:t>
            </a:r>
            <a:r>
              <a:rPr lang="en-CA" sz="1200" b="1" i="0" u="none" strike="noStrike" kern="1200" dirty="0">
                <a:solidFill>
                  <a:schemeClr val="tx1"/>
                </a:solidFill>
                <a:effectLst/>
                <a:latin typeface="+mn-lt"/>
                <a:ea typeface="+mn-ea"/>
                <a:cs typeface="+mn-cs"/>
              </a:rPr>
              <a:t>/pdf/10.1146/annurev.psych.58.110405.085530 </a:t>
            </a:r>
          </a:p>
          <a:p>
            <a:endParaRPr lang="en-CA" sz="1200" b="1" i="0" u="none" strike="noStrike"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rPr>
              <a:t>Missing Completely at Random</a:t>
            </a:r>
            <a:r>
              <a:rPr lang="en-CA" sz="1200" b="0" i="0" u="none" strike="noStrike" kern="1200" dirty="0">
                <a:solidFill>
                  <a:schemeClr val="tx1"/>
                </a:solidFill>
                <a:effectLst/>
                <a:latin typeface="+mn-lt"/>
                <a:ea typeface="+mn-ea"/>
                <a:cs typeface="+mn-cs"/>
              </a:rPr>
              <a:t>, </a:t>
            </a:r>
            <a:r>
              <a:rPr lang="en-CA" sz="1200" b="1" i="0" u="none" strike="noStrike" kern="1200" dirty="0">
                <a:solidFill>
                  <a:schemeClr val="tx1"/>
                </a:solidFill>
                <a:effectLst/>
                <a:latin typeface="+mn-lt"/>
                <a:ea typeface="+mn-ea"/>
                <a:cs typeface="+mn-cs"/>
              </a:rPr>
              <a:t>MCAR</a:t>
            </a:r>
            <a:r>
              <a:rPr lang="en-CA" sz="1200" b="0" i="0" u="none" strike="noStrike" kern="1200" dirty="0">
                <a:solidFill>
                  <a:schemeClr val="tx1"/>
                </a:solidFill>
                <a:effectLst/>
                <a:latin typeface="+mn-lt"/>
                <a:ea typeface="+mn-ea"/>
                <a:cs typeface="+mn-cs"/>
              </a:rPr>
              <a:t>, means there is no relationship between the missingness of the data and any values, observed or missing. Those missing data points are a random subset of the data. There is </a:t>
            </a:r>
            <a:r>
              <a:rPr lang="en-CA" sz="1200" b="0" i="1" u="none" strike="noStrike" kern="1200" dirty="0">
                <a:solidFill>
                  <a:schemeClr val="tx1"/>
                </a:solidFill>
                <a:effectLst/>
                <a:latin typeface="+mn-lt"/>
                <a:ea typeface="+mn-ea"/>
                <a:cs typeface="+mn-cs"/>
              </a:rPr>
              <a:t>nothing</a:t>
            </a:r>
            <a:r>
              <a:rPr lang="en-CA" sz="1200" b="0" i="0" u="none" strike="noStrike" kern="1200" dirty="0">
                <a:solidFill>
                  <a:schemeClr val="tx1"/>
                </a:solidFill>
                <a:effectLst/>
                <a:latin typeface="+mn-lt"/>
                <a:ea typeface="+mn-ea"/>
                <a:cs typeface="+mn-cs"/>
              </a:rPr>
              <a:t> systematic going on that makes some data more likely to be missing than others.</a:t>
            </a:r>
          </a:p>
          <a:p>
            <a:r>
              <a:rPr lang="en-CA" sz="1200" b="1" i="0" u="none" strike="noStrike" kern="1200" dirty="0">
                <a:solidFill>
                  <a:schemeClr val="tx1"/>
                </a:solidFill>
                <a:effectLst/>
                <a:latin typeface="+mn-lt"/>
                <a:ea typeface="+mn-ea"/>
                <a:cs typeface="+mn-cs"/>
              </a:rPr>
              <a:t>Missing at Random</a:t>
            </a:r>
            <a:r>
              <a:rPr lang="en-CA" sz="1200" b="0" i="0" u="none" strike="noStrike" kern="1200" dirty="0">
                <a:solidFill>
                  <a:schemeClr val="tx1"/>
                </a:solidFill>
                <a:effectLst/>
                <a:latin typeface="+mn-lt"/>
                <a:ea typeface="+mn-ea"/>
                <a:cs typeface="+mn-cs"/>
              </a:rPr>
              <a:t>, </a:t>
            </a:r>
            <a:r>
              <a:rPr lang="en-CA" sz="1200" b="1" i="0" u="none" strike="noStrike" kern="1200" dirty="0">
                <a:solidFill>
                  <a:schemeClr val="tx1"/>
                </a:solidFill>
                <a:effectLst/>
                <a:latin typeface="+mn-lt"/>
                <a:ea typeface="+mn-ea"/>
                <a:cs typeface="+mn-cs"/>
              </a:rPr>
              <a:t>MAR</a:t>
            </a:r>
            <a:r>
              <a:rPr lang="en-CA" sz="1200" b="0" i="0" u="none" strike="noStrike" kern="1200" dirty="0">
                <a:solidFill>
                  <a:schemeClr val="tx1"/>
                </a:solidFill>
                <a:effectLst/>
                <a:latin typeface="+mn-lt"/>
                <a:ea typeface="+mn-ea"/>
                <a:cs typeface="+mn-cs"/>
              </a:rPr>
              <a:t>, means there is a systematic relationship between the propensity of missing values and the </a:t>
            </a:r>
            <a:r>
              <a:rPr lang="en-CA" sz="1200" b="0" i="1" u="none" strike="noStrike" kern="1200" dirty="0">
                <a:solidFill>
                  <a:schemeClr val="tx1"/>
                </a:solidFill>
                <a:effectLst/>
                <a:latin typeface="+mn-lt"/>
                <a:ea typeface="+mn-ea"/>
                <a:cs typeface="+mn-cs"/>
              </a:rPr>
              <a:t>observed</a:t>
            </a:r>
            <a:r>
              <a:rPr lang="en-CA" sz="1200" b="0" i="0" u="none" strike="noStrike" kern="1200" dirty="0">
                <a:solidFill>
                  <a:schemeClr val="tx1"/>
                </a:solidFill>
                <a:effectLst/>
                <a:latin typeface="+mn-lt"/>
                <a:ea typeface="+mn-ea"/>
                <a:cs typeface="+mn-cs"/>
              </a:rPr>
              <a:t> data, but </a:t>
            </a:r>
            <a:r>
              <a:rPr lang="en-CA" sz="1200" b="0" i="1" u="none" strike="noStrike" kern="1200" dirty="0">
                <a:solidFill>
                  <a:schemeClr val="tx1"/>
                </a:solidFill>
                <a:effectLst/>
                <a:latin typeface="+mn-lt"/>
                <a:ea typeface="+mn-ea"/>
                <a:cs typeface="+mn-cs"/>
              </a:rPr>
              <a:t>not</a:t>
            </a:r>
            <a:r>
              <a:rPr lang="en-CA" sz="1200" b="0" i="0" u="none" strike="noStrike" kern="1200" dirty="0">
                <a:solidFill>
                  <a:schemeClr val="tx1"/>
                </a:solidFill>
                <a:effectLst/>
                <a:latin typeface="+mn-lt"/>
                <a:ea typeface="+mn-ea"/>
                <a:cs typeface="+mn-cs"/>
              </a:rPr>
              <a:t> the missing data.</a:t>
            </a:r>
          </a:p>
          <a:p>
            <a:r>
              <a:rPr lang="en-CA" sz="1200" b="0" i="0" u="none" strike="noStrike" kern="1200" dirty="0">
                <a:solidFill>
                  <a:schemeClr val="tx1"/>
                </a:solidFill>
                <a:effectLst/>
                <a:latin typeface="+mn-lt"/>
                <a:ea typeface="+mn-ea"/>
                <a:cs typeface="+mn-cs"/>
              </a:rPr>
              <a:t>Whether an observation is missing has nothing to do with the missing values, but it does have to do with the values of an individual’s observed variables. So, for example, if men are more likely to tell you their weight than women, weight is MAR.</a:t>
            </a:r>
          </a:p>
          <a:p>
            <a:r>
              <a:rPr lang="en-CA" sz="1200" b="1" i="0" u="none" strike="noStrike" kern="1200" dirty="0">
                <a:solidFill>
                  <a:schemeClr val="tx1"/>
                </a:solidFill>
                <a:effectLst/>
                <a:latin typeface="+mn-lt"/>
                <a:ea typeface="+mn-ea"/>
                <a:cs typeface="+mn-cs"/>
              </a:rPr>
              <a:t>Missing Not at Random</a:t>
            </a:r>
            <a:r>
              <a:rPr lang="en-CA" sz="1200" b="0" i="0" u="none" strike="noStrike" kern="1200" dirty="0">
                <a:solidFill>
                  <a:schemeClr val="tx1"/>
                </a:solidFill>
                <a:effectLst/>
                <a:latin typeface="+mn-lt"/>
                <a:ea typeface="+mn-ea"/>
                <a:cs typeface="+mn-cs"/>
              </a:rPr>
              <a:t>, </a:t>
            </a:r>
            <a:r>
              <a:rPr lang="en-CA" sz="1200" b="1" i="0" u="none" strike="noStrike" kern="1200" dirty="0">
                <a:solidFill>
                  <a:schemeClr val="tx1"/>
                </a:solidFill>
                <a:effectLst/>
                <a:latin typeface="+mn-lt"/>
                <a:ea typeface="+mn-ea"/>
                <a:cs typeface="+mn-cs"/>
              </a:rPr>
              <a:t>MNAR</a:t>
            </a:r>
            <a:r>
              <a:rPr lang="en-CA" sz="1200" b="0" i="0" u="none" strike="noStrike" kern="1200" dirty="0">
                <a:solidFill>
                  <a:schemeClr val="tx1"/>
                </a:solidFill>
                <a:effectLst/>
                <a:latin typeface="+mn-lt"/>
                <a:ea typeface="+mn-ea"/>
                <a:cs typeface="+mn-cs"/>
              </a:rPr>
              <a:t>, means there is a relationship between the propensity of a value to be missing and its values. This is a case where the people with the lowest education are missing on education or the sickest people are most likely to drop out of the study.</a:t>
            </a:r>
          </a:p>
          <a:p>
            <a:r>
              <a:rPr lang="en-CA" sz="1200" b="0" i="0" u="none" strike="noStrike" kern="1200" dirty="0">
                <a:solidFill>
                  <a:schemeClr val="tx1"/>
                </a:solidFill>
                <a:effectLst/>
                <a:latin typeface="+mn-lt"/>
                <a:ea typeface="+mn-ea"/>
                <a:cs typeface="+mn-cs"/>
              </a:rPr>
              <a:t>MNAR is called “non-ignorable” because the missing data mechanism itself has to be modeled as you deal with the missing data. You have to include some model for why the data are missing and what the likely values are.</a:t>
            </a:r>
          </a:p>
          <a:p>
            <a:r>
              <a:rPr lang="en-CA" sz="1200" b="0" i="0" u="none" strike="noStrike" kern="1200" dirty="0">
                <a:solidFill>
                  <a:schemeClr val="tx1"/>
                </a:solidFill>
                <a:effectLst/>
                <a:latin typeface="+mn-lt"/>
                <a:ea typeface="+mn-ea"/>
                <a:cs typeface="+mn-cs"/>
              </a:rPr>
              <a:t>“Missing Completely at Random” and “Missing at Random” are both considered ‘ignorable’ because we don’t have to include any information about the missing data itself when we deal with the missing data.</a:t>
            </a:r>
          </a:p>
          <a:p>
            <a:endParaRPr lang="en-US" dirty="0"/>
          </a:p>
        </p:txBody>
      </p:sp>
      <p:sp>
        <p:nvSpPr>
          <p:cNvPr id="4" name="Slide Number Placeholder 3"/>
          <p:cNvSpPr>
            <a:spLocks noGrp="1"/>
          </p:cNvSpPr>
          <p:nvPr>
            <p:ph type="sldNum" sz="quarter" idx="5"/>
          </p:nvPr>
        </p:nvSpPr>
        <p:spPr/>
        <p:txBody>
          <a:bodyPr/>
          <a:lstStyle/>
          <a:p>
            <a:fld id="{A34CEF61-6081-4889-BDED-2ADA6FECE219}" type="slidenum">
              <a:rPr lang="en-US" smtClean="0"/>
              <a:t>47</a:t>
            </a:fld>
            <a:endParaRPr lang="en-US" dirty="0"/>
          </a:p>
        </p:txBody>
      </p:sp>
    </p:spTree>
    <p:extLst>
      <p:ext uri="{BB962C8B-B14F-4D97-AF65-F5344CB8AC3E}">
        <p14:creationId xmlns:p14="http://schemas.microsoft.com/office/powerpoint/2010/main" val="1408471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1" descr="2015_Hover_Aerials_Okanagan_6389-6.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8243888" y="1131888"/>
            <a:ext cx="900112" cy="1131887"/>
          </a:xfrm>
          <a:prstGeom prst="rect">
            <a:avLst/>
          </a:prstGeom>
          <a:solidFill>
            <a:srgbClr val="FFFFFF">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7" name="Rectangle 6"/>
          <p:cNvSpPr/>
          <p:nvPr userDrawn="1"/>
        </p:nvSpPr>
        <p:spPr>
          <a:xfrm>
            <a:off x="-107950" y="1131888"/>
            <a:ext cx="6122988" cy="2735262"/>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8" name="Picture 3" descr="s4b282c2015.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18"/>
          <p:cNvSpPr>
            <a:spLocks noGrp="1"/>
          </p:cNvSpPr>
          <p:nvPr>
            <p:ph type="body" sz="quarter" idx="11" hasCustomPrompt="1"/>
          </p:nvPr>
        </p:nvSpPr>
        <p:spPr>
          <a:xfrm>
            <a:off x="365587" y="1332646"/>
            <a:ext cx="5430376" cy="1671152"/>
          </a:xfrm>
          <a:prstGeom prst="rect">
            <a:avLst/>
          </a:prstGeom>
        </p:spPr>
        <p:txBody>
          <a:bodyPr vert="horz" lIns="0" tIns="0" rIns="0" bIns="0" anchor="t" anchorCtr="0"/>
          <a:lstStyle>
            <a:lvl1pPr marL="0" indent="0">
              <a:lnSpc>
                <a:spcPts val="3800"/>
              </a:lnSpc>
              <a:spcBef>
                <a:spcPts val="0"/>
              </a:spcBef>
              <a:buNone/>
              <a:defRPr sz="3400" b="1" i="0" kern="0" cap="none" spc="30" baseline="0">
                <a:solidFill>
                  <a:srgbClr val="002040"/>
                </a:solidFill>
                <a:latin typeface="Arial"/>
                <a:cs typeface="Arial"/>
              </a:defRPr>
            </a:lvl1pPr>
          </a:lstStyle>
          <a:p>
            <a:pPr lvl="0"/>
            <a:r>
              <a:rPr lang="en-CA" dirty="0"/>
              <a:t>Click To Edit Master Text Styles</a:t>
            </a:r>
          </a:p>
        </p:txBody>
      </p:sp>
      <p:sp>
        <p:nvSpPr>
          <p:cNvPr id="13" name="Text Placeholder 14"/>
          <p:cNvSpPr>
            <a:spLocks noGrp="1"/>
          </p:cNvSpPr>
          <p:nvPr>
            <p:ph type="body" sz="quarter" idx="12" hasCustomPrompt="1"/>
          </p:nvPr>
        </p:nvSpPr>
        <p:spPr>
          <a:xfrm>
            <a:off x="365760" y="3003798"/>
            <a:ext cx="5430203" cy="321394"/>
          </a:xfrm>
          <a:prstGeom prst="rect">
            <a:avLst/>
          </a:prstGeom>
        </p:spPr>
        <p:txBody>
          <a:bodyPr vert="horz" lIns="0" tIns="0" rIns="0" bIns="0"/>
          <a:lstStyle>
            <a:lvl1pPr marL="0" indent="0">
              <a:buNone/>
              <a:defRPr sz="1800" b="0" i="0" kern="0" spc="30" baseline="0">
                <a:solidFill>
                  <a:srgbClr val="002040"/>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UBCO Master of Data Science - &lt;course number&gt;</a:t>
            </a:r>
          </a:p>
        </p:txBody>
      </p:sp>
      <p:sp>
        <p:nvSpPr>
          <p:cNvPr id="14" name="Text Placeholder 14"/>
          <p:cNvSpPr>
            <a:spLocks noGrp="1"/>
          </p:cNvSpPr>
          <p:nvPr>
            <p:ph type="body" sz="quarter" idx="13"/>
          </p:nvPr>
        </p:nvSpPr>
        <p:spPr>
          <a:xfrm>
            <a:off x="365760" y="3507854"/>
            <a:ext cx="5430203" cy="321394"/>
          </a:xfrm>
          <a:prstGeom prst="rect">
            <a:avLst/>
          </a:prstGeom>
        </p:spPr>
        <p:txBody>
          <a:bodyPr vert="horz" lIns="0" tIns="0" rIns="0" bIns="0"/>
          <a:lstStyle>
            <a:lvl1pPr marL="0" indent="0">
              <a:buNone/>
              <a:defRPr sz="1000" b="1" i="0" kern="0" cap="all" spc="150" normalizeH="0" baseline="0">
                <a:solidFill>
                  <a:srgbClr val="0C2344"/>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Tree>
    <p:extLst>
      <p:ext uri="{BB962C8B-B14F-4D97-AF65-F5344CB8AC3E}">
        <p14:creationId xmlns:p14="http://schemas.microsoft.com/office/powerpoint/2010/main" val="126139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599" cy="819150"/>
          </a:xfrm>
          <a:prstGeom prst="rect">
            <a:avLst/>
          </a:prstGeom>
        </p:spPr>
        <p:txBody>
          <a:bodyPr tIns="0" bIns="0" anchor="b">
            <a:normAutofit/>
          </a:bodyPr>
          <a:lstStyle>
            <a:lvl1pPr algn="l">
              <a:lnSpc>
                <a:spcPct val="89000"/>
              </a:lnSpc>
              <a:defRPr sz="3200"/>
            </a:lvl1pPr>
          </a:lstStyle>
          <a:p>
            <a:r>
              <a:rPr lang="en-US" dirty="0"/>
              <a:t>Click to edit Master title style</a:t>
            </a:r>
          </a:p>
        </p:txBody>
      </p:sp>
      <p:sp>
        <p:nvSpPr>
          <p:cNvPr id="3" name="Content Placeholder 2"/>
          <p:cNvSpPr>
            <a:spLocks noGrp="1"/>
          </p:cNvSpPr>
          <p:nvPr>
            <p:ph idx="1" hasCustomPrompt="1"/>
          </p:nvPr>
        </p:nvSpPr>
        <p:spPr>
          <a:xfrm>
            <a:off x="76200" y="876560"/>
            <a:ext cx="9017925" cy="4209789"/>
          </a:xfrm>
        </p:spPr>
        <p:txBody>
          <a:bodyPr/>
          <a:lstStyle>
            <a:lvl1pPr marL="90000" indent="-90000">
              <a:lnSpc>
                <a:spcPct val="89000"/>
              </a:lnSpc>
              <a:spcBef>
                <a:spcPts val="1000"/>
              </a:spcBef>
              <a:buFont typeface="Calibri" panose="020F0502020204030204" pitchFamily="34" charset="0"/>
              <a:buChar char=" "/>
              <a:defRPr/>
            </a:lvl1pPr>
            <a:lvl2pPr marL="457200" indent="-219456">
              <a:lnSpc>
                <a:spcPct val="89000"/>
              </a:lnSpc>
              <a:defRPr/>
            </a:lvl2pPr>
            <a:lvl3pPr marL="731520">
              <a:lnSpc>
                <a:spcPct val="89000"/>
              </a:lnSpc>
              <a:defRPr>
                <a:solidFill>
                  <a:srgbClr val="FFC000"/>
                </a:solidFill>
              </a:defRPr>
            </a:lvl3pPr>
            <a:lvl4pPr>
              <a:lnSpc>
                <a:spcPct val="89000"/>
              </a:lnSpc>
              <a:defRPr>
                <a:solidFill>
                  <a:schemeClr val="bg2">
                    <a:lumMod val="20000"/>
                    <a:lumOff val="80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white b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599" cy="819150"/>
          </a:xfrm>
          <a:prstGeom prst="rect">
            <a:avLst/>
          </a:prstGeom>
        </p:spPr>
        <p:txBody>
          <a:bodyPr tIns="0" bIns="0" anchor="b">
            <a:normAutofit/>
          </a:bodyPr>
          <a:lstStyle>
            <a:lvl1pPr algn="l">
              <a:lnSpc>
                <a:spcPct val="89000"/>
              </a:lnSpc>
              <a:defRPr sz="3200">
                <a:solidFill>
                  <a:srgbClr val="002040"/>
                </a:solidFill>
              </a:defRPr>
            </a:lvl1pPr>
          </a:lstStyle>
          <a:p>
            <a:r>
              <a:rPr lang="en-US" dirty="0"/>
              <a:t>Click to edit Master title style</a:t>
            </a:r>
          </a:p>
        </p:txBody>
      </p:sp>
      <p:sp>
        <p:nvSpPr>
          <p:cNvPr id="3" name="Content Placeholder 2"/>
          <p:cNvSpPr>
            <a:spLocks noGrp="1"/>
          </p:cNvSpPr>
          <p:nvPr>
            <p:ph idx="1" hasCustomPrompt="1"/>
          </p:nvPr>
        </p:nvSpPr>
        <p:spPr>
          <a:xfrm>
            <a:off x="62838" y="819150"/>
            <a:ext cx="9031287" cy="4267200"/>
          </a:xfrm>
        </p:spPr>
        <p:txBody>
          <a:bodyPr/>
          <a:lstStyle>
            <a:lvl1pPr marL="91440" indent="-91440">
              <a:lnSpc>
                <a:spcPct val="89000"/>
              </a:lnSpc>
              <a:spcBef>
                <a:spcPts val="1000"/>
              </a:spcBef>
              <a:buFont typeface="Symbol" pitchFamily="18" charset="2"/>
              <a:buChar char=" "/>
              <a:defRPr>
                <a:solidFill>
                  <a:srgbClr val="002040"/>
                </a:solidFill>
              </a:defRPr>
            </a:lvl1pPr>
            <a:lvl2pPr marL="457200" indent="-219456">
              <a:lnSpc>
                <a:spcPct val="89000"/>
              </a:lnSpc>
              <a:defRPr>
                <a:solidFill>
                  <a:srgbClr val="002040"/>
                </a:solidFill>
              </a:defRPr>
            </a:lvl2pPr>
            <a:lvl3pPr marL="731520">
              <a:lnSpc>
                <a:spcPct val="89000"/>
              </a:lnSpc>
              <a:defRPr>
                <a:solidFill>
                  <a:srgbClr val="002040"/>
                </a:solidFill>
              </a:defRPr>
            </a:lvl3pPr>
            <a:lvl4pPr>
              <a:lnSpc>
                <a:spcPct val="89000"/>
              </a:lnSpc>
              <a:defRPr>
                <a:solidFill>
                  <a:srgbClr val="00204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1" descr="s4b282c2015.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64531" y="220356"/>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userDrawn="1"/>
        </p:nvSpPr>
        <p:spPr bwMode="auto">
          <a:xfrm flipV="1">
            <a:off x="62838" y="832567"/>
            <a:ext cx="9031287" cy="0"/>
          </a:xfrm>
          <a:prstGeom prst="line">
            <a:avLst/>
          </a:prstGeom>
          <a:noFill/>
          <a:ln w="47625" cmpd="thinThick">
            <a:solidFill>
              <a:srgbClr val="00204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 name="Text Placeholder 14"/>
          <p:cNvSpPr txBox="1">
            <a:spLocks/>
          </p:cNvSpPr>
          <p:nvPr userDrawn="1"/>
        </p:nvSpPr>
        <p:spPr>
          <a:xfrm flipH="1">
            <a:off x="8783528" y="4823277"/>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502CAF39-FB8C-4AC0-85DB-1596783B46C6}" type="slidenum">
              <a:rPr lang="en-US" altLang="en-US" sz="1800" smtClean="0">
                <a:solidFill>
                  <a:srgbClr val="002040"/>
                </a:solidFill>
                <a:cs typeface="Arial" panose="020B0604020202020204" pitchFamily="34" charset="0"/>
              </a:rPr>
              <a:pPr algn="r">
                <a:spcBef>
                  <a:spcPct val="20000"/>
                </a:spcBef>
                <a:buFont typeface="Arial" panose="020B0604020202020204" pitchFamily="34" charset="0"/>
                <a:buNone/>
                <a:defRPr/>
              </a:pPr>
              <a:t>‹#›</a:t>
            </a:fld>
            <a:endParaRPr lang="en-CA" altLang="en-US" sz="1800" dirty="0">
              <a:solidFill>
                <a:srgbClr val="002040"/>
              </a:solidFill>
              <a:cs typeface="Arial" panose="020B0604020202020204" pitchFamily="34" charset="0"/>
            </a:endParaRPr>
          </a:p>
        </p:txBody>
      </p:sp>
    </p:spTree>
    <p:extLst>
      <p:ext uri="{BB962C8B-B14F-4D97-AF65-F5344CB8AC3E}">
        <p14:creationId xmlns:p14="http://schemas.microsoft.com/office/powerpoint/2010/main" val="376004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20081969092_65874fd6f2_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0" y="1131888"/>
            <a:ext cx="4716463" cy="1079500"/>
          </a:xfrm>
          <a:prstGeom prst="rect">
            <a:avLst/>
          </a:pr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4" name="Picture 3" descr="UBC_2016_Signature_Wide_28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9738" y="1439863"/>
            <a:ext cx="38957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4898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4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38" y="895350"/>
            <a:ext cx="9031287" cy="42774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Line 5"/>
          <p:cNvSpPr>
            <a:spLocks noChangeShapeType="1"/>
          </p:cNvSpPr>
          <p:nvPr userDrawn="1"/>
        </p:nvSpPr>
        <p:spPr bwMode="auto">
          <a:xfrm flipV="1">
            <a:off x="62838" y="832567"/>
            <a:ext cx="9031287" cy="0"/>
          </a:xfrm>
          <a:prstGeom prst="line">
            <a:avLst/>
          </a:prstGeom>
          <a:noFill/>
          <a:ln w="47625" cmpd="thinThick">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Title Placeholder 11"/>
          <p:cNvSpPr>
            <a:spLocks noGrp="1"/>
          </p:cNvSpPr>
          <p:nvPr>
            <p:ph type="title"/>
          </p:nvPr>
        </p:nvSpPr>
        <p:spPr>
          <a:xfrm>
            <a:off x="66504" y="2020"/>
            <a:ext cx="9027621" cy="776213"/>
          </a:xfrm>
          <a:prstGeom prst="rect">
            <a:avLst/>
          </a:prstGeom>
        </p:spPr>
        <p:txBody>
          <a:bodyPr vert="horz" lIns="91440" tIns="45720" rIns="91440" bIns="45720" rtlCol="0" anchor="b">
            <a:normAutofit/>
          </a:bodyPr>
          <a:lstStyle/>
          <a:p>
            <a:r>
              <a:rPr lang="en-US" dirty="0"/>
              <a:t>Click to edit Master title style</a:t>
            </a:r>
          </a:p>
        </p:txBody>
      </p:sp>
      <p:sp>
        <p:nvSpPr>
          <p:cNvPr id="6" name="Text Placeholder 14"/>
          <p:cNvSpPr txBox="1">
            <a:spLocks/>
          </p:cNvSpPr>
          <p:nvPr userDrawn="1"/>
        </p:nvSpPr>
        <p:spPr>
          <a:xfrm flipH="1">
            <a:off x="8752762" y="4823277"/>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502CAF39-FB8C-4AC0-85DB-1596783B46C6}" type="slidenum">
              <a:rPr lang="en-US" altLang="en-US" sz="1800" smtClean="0">
                <a:cs typeface="Arial" panose="020B0604020202020204" pitchFamily="34" charset="0"/>
              </a:rPr>
              <a:pPr algn="r">
                <a:spcBef>
                  <a:spcPct val="20000"/>
                </a:spcBef>
                <a:buFont typeface="Arial" panose="020B0604020202020204" pitchFamily="34" charset="0"/>
                <a:buNone/>
                <a:defRPr/>
              </a:pPr>
              <a:t>‹#›</a:t>
            </a:fld>
            <a:endParaRPr lang="en-CA" altLang="en-US" sz="1800" dirty="0">
              <a:cs typeface="Arial" panose="020B0604020202020204" pitchFamily="34" charset="0"/>
            </a:endParaRPr>
          </a:p>
        </p:txBody>
      </p:sp>
      <p:pic>
        <p:nvPicPr>
          <p:cNvPr id="8" name="Picture 2" descr="2014_logo_only_reverse.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637492" y="160738"/>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51" r:id="rId1"/>
    <p:sldLayoutId id="2147483650" r:id="rId2"/>
    <p:sldLayoutId id="2147483654" r:id="rId3"/>
    <p:sldLayoutId id="2147483653" r:id="rId4"/>
  </p:sldLayoutIdLst>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89000"/>
        </a:lnSpc>
        <a:spcBef>
          <a:spcPct val="20000"/>
        </a:spcBef>
        <a:buFont typeface="Arial" pitchFamily="34" charset="0"/>
        <a:buNone/>
        <a:defRPr sz="2400" kern="1200">
          <a:solidFill>
            <a:schemeClr val="tx1"/>
          </a:solidFill>
          <a:latin typeface="+mn-lt"/>
          <a:ea typeface="+mn-ea"/>
          <a:cs typeface="+mn-cs"/>
        </a:defRPr>
      </a:lvl1pPr>
      <a:lvl2pPr marL="519113" indent="-285750" algn="l" defTabSz="914400" rtl="0" eaLnBrk="1" latinLnBrk="0" hangingPunct="1">
        <a:lnSpc>
          <a:spcPct val="89000"/>
        </a:lnSpc>
        <a:spcBef>
          <a:spcPct val="20000"/>
        </a:spcBef>
        <a:buFont typeface="Arial" pitchFamily="34" charset="0"/>
        <a:buChar char="•"/>
        <a:defRPr sz="2000" kern="1200">
          <a:solidFill>
            <a:srgbClr val="FFFF00"/>
          </a:solidFill>
          <a:latin typeface="+mn-lt"/>
          <a:ea typeface="+mn-ea"/>
          <a:cs typeface="+mn-cs"/>
        </a:defRPr>
      </a:lvl2pPr>
      <a:lvl3pPr marL="742950" indent="-228600" algn="l" defTabSz="914400" rtl="0" eaLnBrk="1" latinLnBrk="0" hangingPunct="1">
        <a:lnSpc>
          <a:spcPct val="89000"/>
        </a:lnSpc>
        <a:spcBef>
          <a:spcPct val="20000"/>
        </a:spcBef>
        <a:buFont typeface="Wingdings" pitchFamily="2" charset="2"/>
        <a:buChar char="§"/>
        <a:defRPr sz="1800" kern="1200">
          <a:solidFill>
            <a:schemeClr val="accent4">
              <a:lumMod val="60000"/>
              <a:lumOff val="40000"/>
            </a:schemeClr>
          </a:solidFill>
          <a:latin typeface="+mn-lt"/>
          <a:ea typeface="+mn-ea"/>
          <a:cs typeface="+mn-cs"/>
        </a:defRPr>
      </a:lvl3pPr>
      <a:lvl4pPr marL="976313" indent="-228600" algn="l" defTabSz="914400" rtl="0" eaLnBrk="1" latinLnBrk="0" hangingPunct="1">
        <a:lnSpc>
          <a:spcPct val="89000"/>
        </a:lnSpc>
        <a:spcBef>
          <a:spcPct val="20000"/>
        </a:spcBef>
        <a:buFont typeface="Arial" pitchFamily="34" charset="0"/>
        <a:buChar char="–"/>
        <a:defRPr sz="1800" kern="1200">
          <a:solidFill>
            <a:srgbClr val="FFC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medium.com/jbennetcodes/how-to-rewrite-your-sql-queries-in-pandas-and-more-149d341fc53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kaggle.com/dansbecker/handling-missing-values/notebook"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ResidentMario/missingno" TargetMode="External"/><Relationship Id="rId2" Type="http://schemas.openxmlformats.org/officeDocument/2006/relationships/hyperlink" Target="https://seaborn.pydata.or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medium.com/jbennetcodes/how-to-rewrite-your-sql-queries-in-pandas-and-more-149d341fc53e"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kaggle.com/dansbecker/handling-missing-values/note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Data Profiling and Cleaning</a:t>
            </a:r>
          </a:p>
          <a:p>
            <a:r>
              <a:rPr lang="en-US" dirty="0"/>
              <a:t>Handling Missing Values</a:t>
            </a:r>
            <a:endParaRPr lang="en-CA" dirty="0"/>
          </a:p>
        </p:txBody>
      </p:sp>
      <p:sp>
        <p:nvSpPr>
          <p:cNvPr id="5" name="Text Placeholder 4"/>
          <p:cNvSpPr>
            <a:spLocks noGrp="1"/>
          </p:cNvSpPr>
          <p:nvPr>
            <p:ph type="body" sz="quarter" idx="12"/>
          </p:nvPr>
        </p:nvSpPr>
        <p:spPr>
          <a:xfrm>
            <a:off x="365760" y="3003798"/>
            <a:ext cx="5430203" cy="825450"/>
          </a:xfrm>
        </p:spPr>
        <p:txBody>
          <a:bodyPr>
            <a:normAutofit/>
          </a:bodyPr>
          <a:lstStyle/>
          <a:p>
            <a:r>
              <a:rPr lang="en-CA" dirty="0"/>
              <a:t>UBCO Master of Data Science – DATA 542</a:t>
            </a:r>
          </a:p>
          <a:p>
            <a:r>
              <a:rPr lang="en-CA" sz="1400" dirty="0"/>
              <a:t>Fatemeh Fard</a:t>
            </a:r>
          </a:p>
        </p:txBody>
      </p:sp>
      <p:sp>
        <p:nvSpPr>
          <p:cNvPr id="6" name="Text Placeholder 5"/>
          <p:cNvSpPr>
            <a:spLocks noGrp="1"/>
          </p:cNvSpPr>
          <p:nvPr>
            <p:ph type="body" sz="quarter" idx="13"/>
          </p:nvPr>
        </p:nvSpPr>
        <p:spPr/>
        <p:txBody>
          <a:bodyPr/>
          <a:lstStyle/>
          <a:p>
            <a:r>
              <a:rPr lang="en-CA" dirty="0"/>
              <a:t>     </a:t>
            </a:r>
          </a:p>
        </p:txBody>
      </p:sp>
    </p:spTree>
    <p:extLst>
      <p:ext uri="{BB962C8B-B14F-4D97-AF65-F5344CB8AC3E}">
        <p14:creationId xmlns:p14="http://schemas.microsoft.com/office/powerpoint/2010/main" val="21780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5- Examine statistics of your data</a:t>
            </a:r>
          </a:p>
          <a:p>
            <a:r>
              <a:rPr lang="en-US" dirty="0" err="1">
                <a:latin typeface="Courier New" panose="02070309020205020404" pitchFamily="49" charset="0"/>
                <a:cs typeface="Courier New" panose="02070309020205020404" pitchFamily="49" charset="0"/>
              </a:rPr>
              <a:t>df.describe</a:t>
            </a:r>
            <a:r>
              <a:rPr lang="en-US" dirty="0">
                <a:latin typeface="Courier New" panose="02070309020205020404" pitchFamily="49" charset="0"/>
                <a:cs typeface="Courier New" panose="02070309020205020404" pitchFamily="49" charset="0"/>
              </a:rPr>
              <a:t>()</a:t>
            </a:r>
          </a:p>
          <a:p>
            <a:endParaRPr lang="en-US" dirty="0"/>
          </a:p>
        </p:txBody>
      </p:sp>
      <p:pic>
        <p:nvPicPr>
          <p:cNvPr id="5" name="Picture 4">
            <a:extLst>
              <a:ext uri="{FF2B5EF4-FFF2-40B4-BE49-F238E27FC236}">
                <a16:creationId xmlns:a16="http://schemas.microsoft.com/office/drawing/2014/main" id="{898698CD-064E-534E-94EF-A141526C9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819150"/>
            <a:ext cx="3733801" cy="4322728"/>
          </a:xfrm>
          <a:prstGeom prst="rect">
            <a:avLst/>
          </a:prstGeom>
        </p:spPr>
      </p:pic>
    </p:spTree>
    <p:extLst>
      <p:ext uri="{BB962C8B-B14F-4D97-AF65-F5344CB8AC3E}">
        <p14:creationId xmlns:p14="http://schemas.microsoft.com/office/powerpoint/2010/main" val="164270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6- Run some query</a:t>
            </a:r>
          </a:p>
          <a:p>
            <a:r>
              <a:rPr lang="en-US" dirty="0" err="1">
                <a:latin typeface="Courier New" panose="02070309020205020404" pitchFamily="49" charset="0"/>
                <a:cs typeface="Courier New" panose="02070309020205020404" pitchFamily="49" charset="0"/>
              </a:rPr>
              <a:t>df.query</a:t>
            </a:r>
            <a:r>
              <a:rPr lang="en-US" dirty="0">
                <a:latin typeface="Courier New" panose="02070309020205020404" pitchFamily="49" charset="0"/>
                <a:cs typeface="Courier New" panose="02070309020205020404" pitchFamily="49" charset="0"/>
              </a:rPr>
              <a:t>()</a:t>
            </a:r>
          </a:p>
          <a:p>
            <a:endParaRPr lang="en-US" dirty="0"/>
          </a:p>
        </p:txBody>
      </p:sp>
      <p:pic>
        <p:nvPicPr>
          <p:cNvPr id="6" name="Picture 5">
            <a:extLst>
              <a:ext uri="{FF2B5EF4-FFF2-40B4-BE49-F238E27FC236}">
                <a16:creationId xmlns:a16="http://schemas.microsoft.com/office/drawing/2014/main" id="{F457F994-A593-C942-ABD9-C48EEAE61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17754"/>
            <a:ext cx="5676900" cy="1663700"/>
          </a:xfrm>
          <a:prstGeom prst="rect">
            <a:avLst/>
          </a:prstGeom>
        </p:spPr>
      </p:pic>
      <p:sp>
        <p:nvSpPr>
          <p:cNvPr id="7" name="Rectangle 6">
            <a:extLst>
              <a:ext uri="{FF2B5EF4-FFF2-40B4-BE49-F238E27FC236}">
                <a16:creationId xmlns:a16="http://schemas.microsoft.com/office/drawing/2014/main" id="{FA5BA16F-2EC2-4F41-93DD-B6CBE48BCD73}"/>
              </a:ext>
            </a:extLst>
          </p:cNvPr>
          <p:cNvSpPr/>
          <p:nvPr/>
        </p:nvSpPr>
        <p:spPr>
          <a:xfrm>
            <a:off x="685800" y="3618403"/>
            <a:ext cx="8295861" cy="830997"/>
          </a:xfrm>
          <a:prstGeom prst="rect">
            <a:avLst/>
          </a:prstGeom>
        </p:spPr>
        <p:txBody>
          <a:bodyPr wrap="none">
            <a:spAutoFit/>
          </a:bodyPr>
          <a:lstStyle/>
          <a:p>
            <a:r>
              <a:rPr lang="en-US" sz="2400" b="1" dirty="0">
                <a:solidFill>
                  <a:srgbClr val="00F300"/>
                </a:solidFill>
                <a:latin typeface="Courier New" panose="02070309020205020404" pitchFamily="49" charset="0"/>
                <a:cs typeface="Courier New" panose="02070309020205020404" pitchFamily="49" charset="0"/>
              </a:rPr>
              <a:t>Note: </a:t>
            </a:r>
            <a:r>
              <a:rPr lang="en-US" sz="2400" b="1" dirty="0" err="1">
                <a:solidFill>
                  <a:srgbClr val="00F300"/>
                </a:solidFill>
                <a:latin typeface="Courier New" panose="02070309020205020404" pitchFamily="49" charset="0"/>
                <a:cs typeface="Courier New" panose="02070309020205020404" pitchFamily="49" charset="0"/>
              </a:rPr>
              <a:t>df.query</a:t>
            </a:r>
            <a:r>
              <a:rPr lang="en-US" sz="2400" b="1" dirty="0">
                <a:solidFill>
                  <a:srgbClr val="00F300"/>
                </a:solidFill>
                <a:latin typeface="Courier New" panose="02070309020205020404" pitchFamily="49" charset="0"/>
                <a:cs typeface="Courier New" panose="02070309020205020404" pitchFamily="49" charset="0"/>
              </a:rPr>
              <a:t>(‘age &lt; 40’) is equivalent to </a:t>
            </a:r>
          </a:p>
          <a:p>
            <a:r>
              <a:rPr lang="en-US" sz="2400" b="1" dirty="0">
                <a:solidFill>
                  <a:srgbClr val="00F300"/>
                </a:solidFill>
                <a:latin typeface="Courier New" panose="02070309020205020404" pitchFamily="49" charset="0"/>
                <a:cs typeface="Courier New" panose="02070309020205020404" pitchFamily="49" charset="0"/>
              </a:rPr>
              <a:t>      </a:t>
            </a:r>
            <a:r>
              <a:rPr lang="en-US" sz="2400" b="1" dirty="0" err="1">
                <a:solidFill>
                  <a:srgbClr val="00F300"/>
                </a:solidFill>
                <a:latin typeface="Courier New" panose="02070309020205020404" pitchFamily="49" charset="0"/>
                <a:cs typeface="Courier New" panose="02070309020205020404" pitchFamily="49" charset="0"/>
              </a:rPr>
              <a:t>df</a:t>
            </a:r>
            <a:r>
              <a:rPr lang="en-US" sz="2400" b="1" dirty="0">
                <a:solidFill>
                  <a:srgbClr val="00F300"/>
                </a:solidFill>
                <a:latin typeface="Courier New" panose="02070309020205020404" pitchFamily="49" charset="0"/>
                <a:cs typeface="Courier New" panose="02070309020205020404" pitchFamily="49" charset="0"/>
              </a:rPr>
              <a:t>[</a:t>
            </a:r>
            <a:r>
              <a:rPr lang="en-US" sz="2400" b="1" dirty="0" err="1">
                <a:solidFill>
                  <a:srgbClr val="00F300"/>
                </a:solidFill>
                <a:latin typeface="Courier New" panose="02070309020205020404" pitchFamily="49" charset="0"/>
                <a:cs typeface="Courier New" panose="02070309020205020404" pitchFamily="49" charset="0"/>
              </a:rPr>
              <a:t>df.age</a:t>
            </a:r>
            <a:r>
              <a:rPr lang="en-US" sz="2400" b="1" dirty="0">
                <a:solidFill>
                  <a:srgbClr val="00F300"/>
                </a:solidFill>
                <a:latin typeface="Courier New" panose="02070309020205020404" pitchFamily="49" charset="0"/>
                <a:cs typeface="Courier New" panose="02070309020205020404" pitchFamily="49" charset="0"/>
              </a:rPr>
              <a:t> &lt; 40]</a:t>
            </a:r>
            <a:endParaRPr lang="en-US" sz="2400" b="1" dirty="0">
              <a:solidFill>
                <a:srgbClr val="00F300"/>
              </a:solidFill>
            </a:endParaRPr>
          </a:p>
        </p:txBody>
      </p:sp>
    </p:spTree>
    <p:extLst>
      <p:ext uri="{BB962C8B-B14F-4D97-AF65-F5344CB8AC3E}">
        <p14:creationId xmlns:p14="http://schemas.microsoft.com/office/powerpoint/2010/main" val="91173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4246-9D6A-B143-8016-D4B9FC9C3F1E}"/>
              </a:ext>
            </a:extLst>
          </p:cNvPr>
          <p:cNvSpPr>
            <a:spLocks noGrp="1"/>
          </p:cNvSpPr>
          <p:nvPr>
            <p:ph type="title"/>
          </p:nvPr>
        </p:nvSpPr>
        <p:spPr/>
        <p:txBody>
          <a:bodyPr/>
          <a:lstStyle/>
          <a:p>
            <a:r>
              <a:rPr lang="en-US" dirty="0"/>
              <a:t>Try </a:t>
            </a:r>
            <a:r>
              <a:rPr lang="en-US" dirty="0">
                <a:solidFill>
                  <a:schemeClr val="accent6"/>
                </a:solidFill>
              </a:rPr>
              <a:t>IT</a:t>
            </a:r>
          </a:p>
        </p:txBody>
      </p:sp>
      <p:sp>
        <p:nvSpPr>
          <p:cNvPr id="3" name="Content Placeholder 2">
            <a:extLst>
              <a:ext uri="{FF2B5EF4-FFF2-40B4-BE49-F238E27FC236}">
                <a16:creationId xmlns:a16="http://schemas.microsoft.com/office/drawing/2014/main" id="{7DC96F82-6DE9-2F4F-9EAC-C5C4301E8CBB}"/>
              </a:ext>
            </a:extLst>
          </p:cNvPr>
          <p:cNvSpPr>
            <a:spLocks noGrp="1"/>
          </p:cNvSpPr>
          <p:nvPr>
            <p:ph idx="1"/>
          </p:nvPr>
        </p:nvSpPr>
        <p:spPr/>
        <p:txBody>
          <a:bodyPr/>
          <a:lstStyle/>
          <a:p>
            <a:r>
              <a:rPr lang="en-US" dirty="0"/>
              <a:t>Import the sample-data for lecture 3 and assess the data and column values</a:t>
            </a:r>
          </a:p>
        </p:txBody>
      </p:sp>
    </p:spTree>
    <p:extLst>
      <p:ext uri="{BB962C8B-B14F-4D97-AF65-F5344CB8AC3E}">
        <p14:creationId xmlns:p14="http://schemas.microsoft.com/office/powerpoint/2010/main" val="25651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9265FE-F4E9-E742-B5C4-376DCA7D75B9}"/>
              </a:ext>
            </a:extLst>
          </p:cNvPr>
          <p:cNvSpPr>
            <a:spLocks noGrp="1"/>
          </p:cNvSpPr>
          <p:nvPr>
            <p:ph type="body" sz="quarter" idx="11"/>
          </p:nvPr>
        </p:nvSpPr>
        <p:spPr/>
        <p:txBody>
          <a:bodyPr/>
          <a:lstStyle/>
          <a:p>
            <a:r>
              <a:rPr lang="en-US" dirty="0"/>
              <a:t>Exploring Missing Values</a:t>
            </a:r>
          </a:p>
        </p:txBody>
      </p:sp>
      <p:sp>
        <p:nvSpPr>
          <p:cNvPr id="3" name="Text Placeholder 2">
            <a:extLst>
              <a:ext uri="{FF2B5EF4-FFF2-40B4-BE49-F238E27FC236}">
                <a16:creationId xmlns:a16="http://schemas.microsoft.com/office/drawing/2014/main" id="{CB6474CA-7B87-3741-8C02-BE6770A2E51B}"/>
              </a:ext>
            </a:extLst>
          </p:cNvPr>
          <p:cNvSpPr>
            <a:spLocks noGrp="1"/>
          </p:cNvSpPr>
          <p:nvPr>
            <p:ph type="body" sz="quarter" idx="12"/>
          </p:nvPr>
        </p:nvSpPr>
        <p:spPr/>
        <p:txBody>
          <a:bodyPr/>
          <a:lstStyle/>
          <a:p>
            <a:r>
              <a:rPr lang="en-US" dirty="0"/>
              <a:t> </a:t>
            </a:r>
          </a:p>
        </p:txBody>
      </p:sp>
      <p:sp>
        <p:nvSpPr>
          <p:cNvPr id="4" name="Text Placeholder 3">
            <a:extLst>
              <a:ext uri="{FF2B5EF4-FFF2-40B4-BE49-F238E27FC236}">
                <a16:creationId xmlns:a16="http://schemas.microsoft.com/office/drawing/2014/main" id="{4D90B3D4-DD1A-E04A-A789-42450687DDFD}"/>
              </a:ext>
            </a:extLst>
          </p:cNvPr>
          <p:cNvSpPr>
            <a:spLocks noGrp="1"/>
          </p:cNvSpPr>
          <p:nvPr>
            <p:ph type="body" sz="quarter" idx="13"/>
          </p:nvPr>
        </p:nvSpPr>
        <p:spPr/>
        <p:txBody>
          <a:bodyPr/>
          <a:lstStyle/>
          <a:p>
            <a:r>
              <a:rPr lang="en-US" dirty="0"/>
              <a:t> </a:t>
            </a:r>
          </a:p>
        </p:txBody>
      </p:sp>
    </p:spTree>
    <p:extLst>
      <p:ext uri="{BB962C8B-B14F-4D97-AF65-F5344CB8AC3E}">
        <p14:creationId xmlns:p14="http://schemas.microsoft.com/office/powerpoint/2010/main" val="530242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E0C7-D9B0-B447-80DA-9EB703F7664F}"/>
              </a:ext>
            </a:extLst>
          </p:cNvPr>
          <p:cNvSpPr>
            <a:spLocks noGrp="1"/>
          </p:cNvSpPr>
          <p:nvPr>
            <p:ph type="title"/>
          </p:nvPr>
        </p:nvSpPr>
        <p:spPr/>
        <p:txBody>
          <a:bodyPr/>
          <a:lstStyle/>
          <a:p>
            <a:r>
              <a:rPr lang="en-US" dirty="0">
                <a:solidFill>
                  <a:schemeClr val="accent6"/>
                </a:solidFill>
              </a:rPr>
              <a:t>Discussion</a:t>
            </a:r>
          </a:p>
        </p:txBody>
      </p:sp>
      <p:sp>
        <p:nvSpPr>
          <p:cNvPr id="3" name="Content Placeholder 2">
            <a:extLst>
              <a:ext uri="{FF2B5EF4-FFF2-40B4-BE49-F238E27FC236}">
                <a16:creationId xmlns:a16="http://schemas.microsoft.com/office/drawing/2014/main" id="{7C2C443B-A214-F44E-86FD-974D558AC0C4}"/>
              </a:ext>
            </a:extLst>
          </p:cNvPr>
          <p:cNvSpPr>
            <a:spLocks noGrp="1"/>
          </p:cNvSpPr>
          <p:nvPr>
            <p:ph idx="1"/>
          </p:nvPr>
        </p:nvSpPr>
        <p:spPr/>
        <p:txBody>
          <a:bodyPr/>
          <a:lstStyle/>
          <a:p>
            <a:r>
              <a:rPr lang="en-US" dirty="0"/>
              <a:t>1) Discuss some reasons for having null values in the data.</a:t>
            </a:r>
          </a:p>
          <a:p>
            <a:r>
              <a:rPr lang="en-US" dirty="0"/>
              <a:t>2) Why should we care about the null values, at all?!</a:t>
            </a:r>
          </a:p>
        </p:txBody>
      </p:sp>
    </p:spTree>
    <p:extLst>
      <p:ext uri="{BB962C8B-B14F-4D97-AF65-F5344CB8AC3E}">
        <p14:creationId xmlns:p14="http://schemas.microsoft.com/office/powerpoint/2010/main" val="413806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E0C7-D9B0-B447-80DA-9EB703F7664F}"/>
              </a:ext>
            </a:extLst>
          </p:cNvPr>
          <p:cNvSpPr>
            <a:spLocks noGrp="1"/>
          </p:cNvSpPr>
          <p:nvPr>
            <p:ph type="title"/>
          </p:nvPr>
        </p:nvSpPr>
        <p:spPr/>
        <p:txBody>
          <a:bodyPr/>
          <a:lstStyle/>
          <a:p>
            <a:r>
              <a:rPr lang="en-US" dirty="0">
                <a:solidFill>
                  <a:schemeClr val="accent6"/>
                </a:solidFill>
              </a:rPr>
              <a:t>Discussion</a:t>
            </a:r>
          </a:p>
        </p:txBody>
      </p:sp>
      <p:sp>
        <p:nvSpPr>
          <p:cNvPr id="3" name="Content Placeholder 2">
            <a:extLst>
              <a:ext uri="{FF2B5EF4-FFF2-40B4-BE49-F238E27FC236}">
                <a16:creationId xmlns:a16="http://schemas.microsoft.com/office/drawing/2014/main" id="{7C2C443B-A214-F44E-86FD-974D558AC0C4}"/>
              </a:ext>
            </a:extLst>
          </p:cNvPr>
          <p:cNvSpPr>
            <a:spLocks noGrp="1"/>
          </p:cNvSpPr>
          <p:nvPr>
            <p:ph idx="1"/>
          </p:nvPr>
        </p:nvSpPr>
        <p:spPr/>
        <p:txBody>
          <a:bodyPr/>
          <a:lstStyle/>
          <a:p>
            <a:r>
              <a:rPr lang="en-US" dirty="0"/>
              <a:t>1) Discuss some reasons for having null values in the data.</a:t>
            </a:r>
          </a:p>
          <a:p>
            <a:r>
              <a:rPr lang="en-US" dirty="0"/>
              <a:t>2) Why should we care about the null values, at all?!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210051-AB5D-42E3-8AA6-AAD5E727755A}"/>
                  </a:ext>
                </a:extLst>
              </p14:cNvPr>
              <p14:cNvContentPartPr/>
              <p14:nvPr/>
            </p14:nvContentPartPr>
            <p14:xfrm>
              <a:off x="519120" y="1799640"/>
              <a:ext cx="8095320" cy="2349720"/>
            </p14:xfrm>
          </p:contentPart>
        </mc:Choice>
        <mc:Fallback xmlns="">
          <p:pic>
            <p:nvPicPr>
              <p:cNvPr id="4" name="Ink 3">
                <a:extLst>
                  <a:ext uri="{FF2B5EF4-FFF2-40B4-BE49-F238E27FC236}">
                    <a16:creationId xmlns:a16="http://schemas.microsoft.com/office/drawing/2014/main" id="{69210051-AB5D-42E3-8AA6-AAD5E727755A}"/>
                  </a:ext>
                </a:extLst>
              </p:cNvPr>
              <p:cNvPicPr/>
              <p:nvPr/>
            </p:nvPicPr>
            <p:blipFill>
              <a:blip r:embed="rId4"/>
              <a:stretch>
                <a:fillRect/>
              </a:stretch>
            </p:blipFill>
            <p:spPr>
              <a:xfrm>
                <a:off x="509760" y="1790280"/>
                <a:ext cx="8114040" cy="2368440"/>
              </a:xfrm>
              <a:prstGeom prst="rect">
                <a:avLst/>
              </a:prstGeom>
            </p:spPr>
          </p:pic>
        </mc:Fallback>
      </mc:AlternateContent>
    </p:spTree>
    <p:extLst>
      <p:ext uri="{BB962C8B-B14F-4D97-AF65-F5344CB8AC3E}">
        <p14:creationId xmlns:p14="http://schemas.microsoft.com/office/powerpoint/2010/main" val="37031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7- Examine null values</a:t>
            </a:r>
          </a:p>
          <a:p>
            <a:r>
              <a:rPr lang="en-US" dirty="0" err="1">
                <a:latin typeface="Courier New" panose="02070309020205020404" pitchFamily="49" charset="0"/>
                <a:cs typeface="Courier New" panose="02070309020205020404" pitchFamily="49" charset="0"/>
              </a:rPr>
              <a:t>df.isnull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df.notnull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df.column_name.isnull</a:t>
            </a:r>
            <a:r>
              <a:rPr lang="en-US" dirty="0">
                <a:latin typeface="Courier New" panose="02070309020205020404" pitchFamily="49" charset="0"/>
                <a:cs typeface="Courier New" panose="02070309020205020404" pitchFamily="49" charset="0"/>
              </a:rPr>
              <a:t>()</a:t>
            </a:r>
          </a:p>
          <a:p>
            <a:endParaRPr lang="en-US" dirty="0"/>
          </a:p>
        </p:txBody>
      </p:sp>
      <p:pic>
        <p:nvPicPr>
          <p:cNvPr id="5" name="Picture 4">
            <a:extLst>
              <a:ext uri="{FF2B5EF4-FFF2-40B4-BE49-F238E27FC236}">
                <a16:creationId xmlns:a16="http://schemas.microsoft.com/office/drawing/2014/main" id="{804F8557-4386-E042-B873-98EE4CA92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699" y="967601"/>
            <a:ext cx="4483100" cy="4027706"/>
          </a:xfrm>
          <a:prstGeom prst="rect">
            <a:avLst/>
          </a:prstGeom>
        </p:spPr>
      </p:pic>
    </p:spTree>
    <p:extLst>
      <p:ext uri="{BB962C8B-B14F-4D97-AF65-F5344CB8AC3E}">
        <p14:creationId xmlns:p14="http://schemas.microsoft.com/office/powerpoint/2010/main" val="2483618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7- Examine null values</a:t>
            </a:r>
          </a:p>
          <a:p>
            <a:r>
              <a:rPr lang="en-US" dirty="0" err="1">
                <a:latin typeface="Courier New" panose="02070309020205020404" pitchFamily="49" charset="0"/>
                <a:cs typeface="Courier New" panose="02070309020205020404" pitchFamily="49" charset="0"/>
              </a:rPr>
              <a:t>df.isnull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df.notnull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df.column_name.isnull</a:t>
            </a:r>
            <a:r>
              <a:rPr lang="en-US" dirty="0">
                <a:latin typeface="Courier New" panose="02070309020205020404" pitchFamily="49" charset="0"/>
                <a:cs typeface="Courier New" panose="02070309020205020404" pitchFamily="49" charset="0"/>
              </a:rPr>
              <a:t>()</a:t>
            </a:r>
          </a:p>
          <a:p>
            <a:endParaRPr lang="en-US" dirty="0"/>
          </a:p>
        </p:txBody>
      </p:sp>
      <p:pic>
        <p:nvPicPr>
          <p:cNvPr id="5" name="Picture 4">
            <a:extLst>
              <a:ext uri="{FF2B5EF4-FFF2-40B4-BE49-F238E27FC236}">
                <a16:creationId xmlns:a16="http://schemas.microsoft.com/office/drawing/2014/main" id="{804F8557-4386-E042-B873-98EE4CA92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699" y="967601"/>
            <a:ext cx="4483100" cy="402770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365E014-42DC-4792-9ADC-290EFFC173B4}"/>
                  </a:ext>
                </a:extLst>
              </p14:cNvPr>
              <p14:cNvContentPartPr/>
              <p14:nvPr/>
            </p14:nvContentPartPr>
            <p14:xfrm>
              <a:off x="172440" y="2794680"/>
              <a:ext cx="4517640" cy="1323000"/>
            </p14:xfrm>
          </p:contentPart>
        </mc:Choice>
        <mc:Fallback xmlns="">
          <p:pic>
            <p:nvPicPr>
              <p:cNvPr id="4" name="Ink 3">
                <a:extLst>
                  <a:ext uri="{FF2B5EF4-FFF2-40B4-BE49-F238E27FC236}">
                    <a16:creationId xmlns:a16="http://schemas.microsoft.com/office/drawing/2014/main" id="{E365E014-42DC-4792-9ADC-290EFFC173B4}"/>
                  </a:ext>
                </a:extLst>
              </p:cNvPr>
              <p:cNvPicPr/>
              <p:nvPr/>
            </p:nvPicPr>
            <p:blipFill>
              <a:blip r:embed="rId4"/>
              <a:stretch>
                <a:fillRect/>
              </a:stretch>
            </p:blipFill>
            <p:spPr>
              <a:xfrm>
                <a:off x="163080" y="2785320"/>
                <a:ext cx="4536360" cy="1341720"/>
              </a:xfrm>
              <a:prstGeom prst="rect">
                <a:avLst/>
              </a:prstGeom>
            </p:spPr>
          </p:pic>
        </mc:Fallback>
      </mc:AlternateContent>
    </p:spTree>
    <p:extLst>
      <p:ext uri="{BB962C8B-B14F-4D97-AF65-F5344CB8AC3E}">
        <p14:creationId xmlns:p14="http://schemas.microsoft.com/office/powerpoint/2010/main" val="4182453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A9B-A409-FC48-A0DD-87C8DE874548}"/>
              </a:ext>
            </a:extLst>
          </p:cNvPr>
          <p:cNvSpPr>
            <a:spLocks noGrp="1"/>
          </p:cNvSpPr>
          <p:nvPr>
            <p:ph type="title"/>
          </p:nvPr>
        </p:nvSpPr>
        <p:spPr/>
        <p:txBody>
          <a:bodyPr/>
          <a:lstStyle/>
          <a:p>
            <a:r>
              <a:rPr lang="en-US" dirty="0"/>
              <a:t>Null values or missing values</a:t>
            </a:r>
          </a:p>
        </p:txBody>
      </p:sp>
      <p:sp>
        <p:nvSpPr>
          <p:cNvPr id="3" name="Content Placeholder 2">
            <a:extLst>
              <a:ext uri="{FF2B5EF4-FFF2-40B4-BE49-F238E27FC236}">
                <a16:creationId xmlns:a16="http://schemas.microsoft.com/office/drawing/2014/main" id="{EF4C60C2-353F-D74A-B1B3-E4AFE5ACCFAC}"/>
              </a:ext>
            </a:extLst>
          </p:cNvPr>
          <p:cNvSpPr>
            <a:spLocks noGrp="1"/>
          </p:cNvSpPr>
          <p:nvPr>
            <p:ph idx="1"/>
          </p:nvPr>
        </p:nvSpPr>
        <p:spPr/>
        <p:txBody>
          <a:bodyPr/>
          <a:lstStyle/>
          <a:p>
            <a:r>
              <a:rPr lang="en-US" dirty="0"/>
              <a:t>Data can be missed because of:</a:t>
            </a:r>
          </a:p>
          <a:p>
            <a:pPr lvl="1"/>
            <a:r>
              <a:rPr lang="en-US" dirty="0"/>
              <a:t>No existing value for an observation</a:t>
            </a:r>
          </a:p>
          <a:p>
            <a:pPr lvl="2"/>
            <a:r>
              <a:rPr lang="en-US" dirty="0"/>
              <a:t>Child name for families with no children</a:t>
            </a:r>
          </a:p>
          <a:p>
            <a:pPr lvl="1"/>
            <a:r>
              <a:rPr lang="en-US" dirty="0"/>
              <a:t>Errors</a:t>
            </a:r>
          </a:p>
          <a:p>
            <a:pPr lvl="1"/>
            <a:r>
              <a:rPr lang="en-US" dirty="0"/>
              <a:t>Manual mistakes</a:t>
            </a:r>
          </a:p>
          <a:p>
            <a:pPr lvl="1"/>
            <a:r>
              <a:rPr lang="en-US" dirty="0"/>
              <a:t>Etc.</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7575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A9B-A409-FC48-A0DD-87C8DE874548}"/>
              </a:ext>
            </a:extLst>
          </p:cNvPr>
          <p:cNvSpPr>
            <a:spLocks noGrp="1"/>
          </p:cNvSpPr>
          <p:nvPr>
            <p:ph type="title"/>
          </p:nvPr>
        </p:nvSpPr>
        <p:spPr/>
        <p:txBody>
          <a:bodyPr/>
          <a:lstStyle/>
          <a:p>
            <a:r>
              <a:rPr lang="en-US" dirty="0"/>
              <a:t>Missing values cont.</a:t>
            </a:r>
          </a:p>
        </p:txBody>
      </p:sp>
      <p:sp>
        <p:nvSpPr>
          <p:cNvPr id="3" name="Content Placeholder 2">
            <a:extLst>
              <a:ext uri="{FF2B5EF4-FFF2-40B4-BE49-F238E27FC236}">
                <a16:creationId xmlns:a16="http://schemas.microsoft.com/office/drawing/2014/main" id="{EF4C60C2-353F-D74A-B1B3-E4AFE5ACCFAC}"/>
              </a:ext>
            </a:extLst>
          </p:cNvPr>
          <p:cNvSpPr>
            <a:spLocks noGrp="1"/>
          </p:cNvSpPr>
          <p:nvPr>
            <p:ph idx="1"/>
          </p:nvPr>
        </p:nvSpPr>
        <p:spPr/>
        <p:txBody>
          <a:bodyPr>
            <a:normAutofit fontScale="92500" lnSpcReduction="20000"/>
          </a:bodyPr>
          <a:lstStyle/>
          <a:p>
            <a:r>
              <a:rPr lang="en-US" dirty="0"/>
              <a:t>Missing Completely At Random (MCAR)</a:t>
            </a:r>
          </a:p>
          <a:p>
            <a:pPr lvl="1"/>
            <a:r>
              <a:rPr lang="en-US" dirty="0"/>
              <a:t>No systematic way that makes some data missing</a:t>
            </a:r>
          </a:p>
          <a:p>
            <a:pPr lvl="2"/>
            <a:r>
              <a:rPr lang="en-US" dirty="0"/>
              <a:t>Example: In a survey, some data are lost or ignored to be filled</a:t>
            </a:r>
          </a:p>
          <a:p>
            <a:r>
              <a:rPr lang="en-US" dirty="0"/>
              <a:t>Missing At Random (MAR)</a:t>
            </a:r>
          </a:p>
          <a:p>
            <a:pPr lvl="1"/>
            <a:r>
              <a:rPr lang="en-US" dirty="0"/>
              <a:t>There is a relationship between the observed data and the missing values</a:t>
            </a:r>
          </a:p>
          <a:p>
            <a:pPr lvl="2"/>
            <a:r>
              <a:rPr lang="en-US" dirty="0"/>
              <a:t>Example: men are more likely to reveal their weight, in a survey, specific professions are not willing to reveal their income</a:t>
            </a:r>
          </a:p>
          <a:p>
            <a:r>
              <a:rPr lang="en-US" dirty="0"/>
              <a:t>Missing Not At Random (MNAR)</a:t>
            </a:r>
          </a:p>
          <a:p>
            <a:pPr lvl="1"/>
            <a:r>
              <a:rPr lang="en-US" dirty="0"/>
              <a:t>There is a systematic mechanism of missing data</a:t>
            </a:r>
          </a:p>
          <a:p>
            <a:pPr lvl="1"/>
            <a:r>
              <a:rPr lang="en-US" dirty="0"/>
              <a:t>“</a:t>
            </a:r>
            <a:r>
              <a:rPr lang="en-CA" dirty="0"/>
              <a:t>propensity of a value to be missing and its values” or missing reason depends on the missing value itself</a:t>
            </a:r>
            <a:endParaRPr lang="en-US" dirty="0"/>
          </a:p>
          <a:p>
            <a:pPr lvl="2"/>
            <a:r>
              <a:rPr lang="en-US" dirty="0"/>
              <a:t>Example: In a survey, people with less than $500/month do not reveal their income, education filed is missing with the lowest educated ..</a:t>
            </a:r>
          </a:p>
          <a:p>
            <a:pPr lvl="1"/>
            <a:endParaRPr lang="en-US" dirty="0"/>
          </a:p>
          <a:p>
            <a:r>
              <a:rPr lang="en-US" dirty="0"/>
              <a:t>MNAR is Non-Ignorable</a:t>
            </a:r>
          </a:p>
          <a:p>
            <a:pPr lvl="1"/>
            <a:r>
              <a:rPr lang="en-US" dirty="0"/>
              <a:t>chi-square test, classification</a:t>
            </a:r>
          </a:p>
          <a:p>
            <a:pPr lvl="1"/>
            <a:endParaRPr lang="en-US" dirty="0"/>
          </a:p>
          <a:p>
            <a:pPr lvl="1"/>
            <a:endParaRPr lang="en-US" dirty="0"/>
          </a:p>
        </p:txBody>
      </p:sp>
      <p:sp>
        <p:nvSpPr>
          <p:cNvPr id="4" name="Rectangle 3">
            <a:extLst>
              <a:ext uri="{FF2B5EF4-FFF2-40B4-BE49-F238E27FC236}">
                <a16:creationId xmlns:a16="http://schemas.microsoft.com/office/drawing/2014/main" id="{0CE7819C-F0C0-DA46-9B6D-AE923FF5AC49}"/>
              </a:ext>
            </a:extLst>
          </p:cNvPr>
          <p:cNvSpPr/>
          <p:nvPr/>
        </p:nvSpPr>
        <p:spPr>
          <a:xfrm>
            <a:off x="4343400" y="4552951"/>
            <a:ext cx="4343400" cy="276999"/>
          </a:xfrm>
          <a:prstGeom prst="rect">
            <a:avLst/>
          </a:prstGeom>
        </p:spPr>
        <p:txBody>
          <a:bodyPr wrap="square">
            <a:spAutoFit/>
          </a:bodyPr>
          <a:lstStyle/>
          <a:p>
            <a:r>
              <a:rPr lang="en-US" sz="1200" dirty="0"/>
              <a:t>https://</a:t>
            </a:r>
            <a:r>
              <a:rPr lang="en-US" sz="1200" dirty="0" err="1"/>
              <a:t>www.theanalysisfactor.com</a:t>
            </a:r>
            <a:r>
              <a:rPr lang="en-US" sz="1200" dirty="0"/>
              <a:t>/missing-data-mechanism/</a:t>
            </a:r>
          </a:p>
        </p:txBody>
      </p:sp>
    </p:spTree>
    <p:extLst>
      <p:ext uri="{BB962C8B-B14F-4D97-AF65-F5344CB8AC3E}">
        <p14:creationId xmlns:p14="http://schemas.microsoft.com/office/powerpoint/2010/main" val="110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50C1-AF74-5846-A6CF-766750B260ED}"/>
              </a:ext>
            </a:extLst>
          </p:cNvPr>
          <p:cNvSpPr>
            <a:spLocks noGrp="1"/>
          </p:cNvSpPr>
          <p:nvPr>
            <p:ph type="title"/>
          </p:nvPr>
        </p:nvSpPr>
        <p:spPr/>
        <p:txBody>
          <a:bodyPr/>
          <a:lstStyle/>
          <a:p>
            <a:r>
              <a:rPr lang="en-US" dirty="0"/>
              <a:t>Lecture 2 - review</a:t>
            </a:r>
          </a:p>
        </p:txBody>
      </p:sp>
      <p:sp>
        <p:nvSpPr>
          <p:cNvPr id="3" name="Content Placeholder 2">
            <a:extLst>
              <a:ext uri="{FF2B5EF4-FFF2-40B4-BE49-F238E27FC236}">
                <a16:creationId xmlns:a16="http://schemas.microsoft.com/office/drawing/2014/main" id="{25911B57-EED5-A546-B4D9-C7FBE4EF8D39}"/>
              </a:ext>
            </a:extLst>
          </p:cNvPr>
          <p:cNvSpPr>
            <a:spLocks noGrp="1"/>
          </p:cNvSpPr>
          <p:nvPr>
            <p:ph idx="1"/>
          </p:nvPr>
        </p:nvSpPr>
        <p:spPr/>
        <p:txBody>
          <a:bodyPr/>
          <a:lstStyle/>
          <a:p>
            <a:pPr marL="0" indent="0">
              <a:buNone/>
            </a:pPr>
            <a:r>
              <a:rPr lang="en-US" dirty="0">
                <a:solidFill>
                  <a:srgbClr val="FFFF00"/>
                </a:solidFill>
              </a:rPr>
              <a:t>DataFrames and Series objects in Pandas</a:t>
            </a:r>
          </a:p>
          <a:p>
            <a:pPr marL="0" indent="0">
              <a:buNone/>
            </a:pPr>
            <a:r>
              <a:rPr lang="en-US" dirty="0">
                <a:solidFill>
                  <a:srgbClr val="FFFF00"/>
                </a:solidFill>
              </a:rPr>
              <a:t>Functions on DataFrames and Series to index and select data</a:t>
            </a:r>
          </a:p>
          <a:p>
            <a:pPr marL="0" indent="0">
              <a:buNone/>
            </a:pPr>
            <a:r>
              <a:rPr lang="en-US" dirty="0">
                <a:solidFill>
                  <a:srgbClr val="FFFF00"/>
                </a:solidFill>
              </a:rPr>
              <a:t>Functions on DataFrames and Series to sub-set data (slicing)</a:t>
            </a:r>
          </a:p>
          <a:p>
            <a:endParaRPr lang="en-US" dirty="0"/>
          </a:p>
        </p:txBody>
      </p:sp>
    </p:spTree>
    <p:extLst>
      <p:ext uri="{BB962C8B-B14F-4D97-AF65-F5344CB8AC3E}">
        <p14:creationId xmlns:p14="http://schemas.microsoft.com/office/powerpoint/2010/main" val="266578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6251-8733-0B45-9317-0F5DB390D43D}"/>
              </a:ext>
            </a:extLst>
          </p:cNvPr>
          <p:cNvSpPr>
            <a:spLocks noGrp="1"/>
          </p:cNvSpPr>
          <p:nvPr>
            <p:ph type="title"/>
          </p:nvPr>
        </p:nvSpPr>
        <p:spPr/>
        <p:txBody>
          <a:bodyPr/>
          <a:lstStyle/>
          <a:p>
            <a:r>
              <a:rPr lang="en-US" dirty="0"/>
              <a:t>Missing values in Pandas</a:t>
            </a:r>
          </a:p>
        </p:txBody>
      </p:sp>
      <p:sp>
        <p:nvSpPr>
          <p:cNvPr id="3" name="Content Placeholder 2">
            <a:extLst>
              <a:ext uri="{FF2B5EF4-FFF2-40B4-BE49-F238E27FC236}">
                <a16:creationId xmlns:a16="http://schemas.microsoft.com/office/drawing/2014/main" id="{336A0CC1-6C60-6849-AD6C-B5D78BA88873}"/>
              </a:ext>
            </a:extLst>
          </p:cNvPr>
          <p:cNvSpPr>
            <a:spLocks noGrp="1"/>
          </p:cNvSpPr>
          <p:nvPr>
            <p:ph idx="1"/>
          </p:nvPr>
        </p:nvSpPr>
        <p:spPr/>
        <p:txBody>
          <a:bodyPr/>
          <a:lstStyle/>
          <a:p>
            <a:r>
              <a:rPr lang="en-US" dirty="0"/>
              <a:t>NAN(Not A Number)  or Null</a:t>
            </a:r>
          </a:p>
          <a:p>
            <a:r>
              <a:rPr lang="en-US" dirty="0"/>
              <a:t>In </a:t>
            </a:r>
            <a:r>
              <a:rPr lang="en-US" dirty="0">
                <a:latin typeface="Courier New" panose="02070309020205020404" pitchFamily="49" charset="0"/>
                <a:cs typeface="Courier New" panose="02070309020205020404" pitchFamily="49" charset="0"/>
              </a:rPr>
              <a:t>Numpy</a:t>
            </a:r>
            <a:r>
              <a:rPr lang="en-US" dirty="0"/>
              <a:t>: </a:t>
            </a:r>
            <a:r>
              <a:rPr lang="en-US" dirty="0" err="1">
                <a:latin typeface="Courier New" panose="02070309020205020404" pitchFamily="49" charset="0"/>
                <a:cs typeface="Courier New" panose="02070309020205020404" pitchFamily="49" charset="0"/>
              </a:rPr>
              <a:t>np.nan</a:t>
            </a:r>
            <a:endParaRPr lang="en-US" dirty="0">
              <a:latin typeface="Courier New" panose="02070309020205020404" pitchFamily="49" charset="0"/>
              <a:cs typeface="Courier New" panose="02070309020205020404" pitchFamily="49" charset="0"/>
            </a:endParaRPr>
          </a:p>
          <a:p>
            <a:pPr marL="0" indent="0">
              <a:buNone/>
            </a:pPr>
            <a:r>
              <a:rPr lang="en-CA" dirty="0" err="1">
                <a:latin typeface="Courier New" panose="02070309020205020404" pitchFamily="49" charset="0"/>
                <a:cs typeface="Courier New" panose="02070309020205020404" pitchFamily="49" charset="0"/>
              </a:rPr>
              <a:t>pd.DataFrame</a:t>
            </a:r>
            <a:r>
              <a:rPr lang="en-CA" dirty="0">
                <a:latin typeface="Courier New" panose="02070309020205020404" pitchFamily="49" charset="0"/>
                <a:cs typeface="Courier New" panose="02070309020205020404" pitchFamily="49" charset="0"/>
              </a:rPr>
              <a:t>([{'a': 1, 'b': 2}, </a:t>
            </a:r>
          </a:p>
          <a:p>
            <a:pPr marL="0" indent="0">
              <a:buNone/>
            </a:pPr>
            <a:r>
              <a:rPr lang="en-CA" dirty="0">
                <a:latin typeface="Courier New" panose="02070309020205020404" pitchFamily="49" charset="0"/>
                <a:cs typeface="Courier New" panose="02070309020205020404" pitchFamily="49" charset="0"/>
              </a:rPr>
              <a:t>              {'b': 3, 'c': 4}])</a:t>
            </a:r>
          </a:p>
          <a:p>
            <a:endParaRPr lang="en-US" dirty="0"/>
          </a:p>
          <a:p>
            <a:endParaRPr lang="en-US" dirty="0"/>
          </a:p>
        </p:txBody>
      </p:sp>
      <p:pic>
        <p:nvPicPr>
          <p:cNvPr id="4" name="Picture 3">
            <a:extLst>
              <a:ext uri="{FF2B5EF4-FFF2-40B4-BE49-F238E27FC236}">
                <a16:creationId xmlns:a16="http://schemas.microsoft.com/office/drawing/2014/main" id="{9A5187E4-4E2C-D64D-856E-43166C6A5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981454"/>
            <a:ext cx="2286000" cy="1472045"/>
          </a:xfrm>
          <a:prstGeom prst="rect">
            <a:avLst/>
          </a:prstGeom>
        </p:spPr>
      </p:pic>
    </p:spTree>
    <p:extLst>
      <p:ext uri="{BB962C8B-B14F-4D97-AF65-F5344CB8AC3E}">
        <p14:creationId xmlns:p14="http://schemas.microsoft.com/office/powerpoint/2010/main" val="263616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78B0-A95E-2846-8BE1-E5FDD32A5D6D}"/>
              </a:ext>
            </a:extLst>
          </p:cNvPr>
          <p:cNvSpPr>
            <a:spLocks noGrp="1"/>
          </p:cNvSpPr>
          <p:nvPr>
            <p:ph type="title"/>
          </p:nvPr>
        </p:nvSpPr>
        <p:spPr/>
        <p:txBody>
          <a:bodyPr>
            <a:normAutofit fontScale="90000"/>
          </a:bodyPr>
          <a:lstStyle/>
          <a:p>
            <a:r>
              <a:rPr lang="en-US" dirty="0"/>
              <a:t>Exploring the missing value patterns with visualizations</a:t>
            </a:r>
          </a:p>
        </p:txBody>
      </p:sp>
      <p:sp>
        <p:nvSpPr>
          <p:cNvPr id="3" name="Content Placeholder 2">
            <a:extLst>
              <a:ext uri="{FF2B5EF4-FFF2-40B4-BE49-F238E27FC236}">
                <a16:creationId xmlns:a16="http://schemas.microsoft.com/office/drawing/2014/main" id="{73B3CF63-8058-9F4B-8811-2AFF98F6A81C}"/>
              </a:ext>
            </a:extLst>
          </p:cNvPr>
          <p:cNvSpPr>
            <a:spLocks noGrp="1"/>
          </p:cNvSpPr>
          <p:nvPr>
            <p:ph idx="1"/>
          </p:nvPr>
        </p:nvSpPr>
        <p:spPr/>
        <p:txBody>
          <a:bodyPr/>
          <a:lstStyle/>
          <a:p>
            <a:r>
              <a:rPr lang="en-US" dirty="0"/>
              <a:t>Visualization helps have an understanding of most missing values </a:t>
            </a:r>
          </a:p>
          <a:p>
            <a:r>
              <a:rPr lang="en-US" dirty="0"/>
              <a:t>Heatmaps help in understanding the correlation between variables (columns)</a:t>
            </a:r>
          </a:p>
          <a:p>
            <a:endParaRPr lang="en-US" dirty="0"/>
          </a:p>
          <a:p>
            <a:endParaRPr lang="en-US" dirty="0"/>
          </a:p>
          <a:p>
            <a:endParaRPr lang="en-US" dirty="0"/>
          </a:p>
        </p:txBody>
      </p:sp>
    </p:spTree>
    <p:extLst>
      <p:ext uri="{BB962C8B-B14F-4D97-AF65-F5344CB8AC3E}">
        <p14:creationId xmlns:p14="http://schemas.microsoft.com/office/powerpoint/2010/main" val="316622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57FD-66B4-3E40-A77D-726ACE258BC9}"/>
              </a:ext>
            </a:extLst>
          </p:cNvPr>
          <p:cNvSpPr>
            <a:spLocks noGrp="1"/>
          </p:cNvSpPr>
          <p:nvPr>
            <p:ph type="title"/>
          </p:nvPr>
        </p:nvSpPr>
        <p:spPr/>
        <p:txBody>
          <a:bodyPr/>
          <a:lstStyle/>
          <a:p>
            <a:r>
              <a:rPr lang="en-US" dirty="0"/>
              <a:t>Useful in big datasets</a:t>
            </a:r>
          </a:p>
        </p:txBody>
      </p:sp>
      <p:pic>
        <p:nvPicPr>
          <p:cNvPr id="5" name="Content Placeholder 4">
            <a:extLst>
              <a:ext uri="{FF2B5EF4-FFF2-40B4-BE49-F238E27FC236}">
                <a16:creationId xmlns:a16="http://schemas.microsoft.com/office/drawing/2014/main" id="{57C28CAA-D958-EF4C-95A4-330BB565498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884" y="819150"/>
            <a:ext cx="3771802" cy="4210050"/>
          </a:xfrm>
        </p:spPr>
      </p:pic>
    </p:spTree>
    <p:extLst>
      <p:ext uri="{BB962C8B-B14F-4D97-AF65-F5344CB8AC3E}">
        <p14:creationId xmlns:p14="http://schemas.microsoft.com/office/powerpoint/2010/main" val="283513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7B73-E2FB-CC46-B3A1-0C838B8E1B4C}"/>
              </a:ext>
            </a:extLst>
          </p:cNvPr>
          <p:cNvSpPr>
            <a:spLocks noGrp="1"/>
          </p:cNvSpPr>
          <p:nvPr>
            <p:ph type="title"/>
          </p:nvPr>
        </p:nvSpPr>
        <p:spPr/>
        <p:txBody>
          <a:bodyPr/>
          <a:lstStyle/>
          <a:p>
            <a:r>
              <a:rPr lang="en-US" dirty="0"/>
              <a:t>Check sparsity of data in matrix</a:t>
            </a:r>
          </a:p>
        </p:txBody>
      </p:sp>
      <p:pic>
        <p:nvPicPr>
          <p:cNvPr id="5" name="Content Placeholder 4">
            <a:extLst>
              <a:ext uri="{FF2B5EF4-FFF2-40B4-BE49-F238E27FC236}">
                <a16:creationId xmlns:a16="http://schemas.microsoft.com/office/drawing/2014/main" id="{2F7F48FB-25E5-B146-A951-0D59DAE30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05" y="1352550"/>
            <a:ext cx="9018588" cy="3657888"/>
          </a:xfrm>
        </p:spPr>
      </p:pic>
      <p:sp>
        <p:nvSpPr>
          <p:cNvPr id="3" name="Rectangle 2">
            <a:extLst>
              <a:ext uri="{FF2B5EF4-FFF2-40B4-BE49-F238E27FC236}">
                <a16:creationId xmlns:a16="http://schemas.microsoft.com/office/drawing/2014/main" id="{0C350A3D-7362-7F44-9801-DD5176CE8513}"/>
              </a:ext>
            </a:extLst>
          </p:cNvPr>
          <p:cNvSpPr/>
          <p:nvPr/>
        </p:nvSpPr>
        <p:spPr>
          <a:xfrm>
            <a:off x="79513" y="855017"/>
            <a:ext cx="2949846" cy="461665"/>
          </a:xfrm>
          <a:prstGeom prst="rect">
            <a:avLst/>
          </a:prstGeom>
        </p:spPr>
        <p:txBody>
          <a:bodyPr wrap="none">
            <a:spAutoFit/>
          </a:bodyPr>
          <a:lstStyle/>
          <a:p>
            <a:r>
              <a:rPr lang="en-US" sz="2400" dirty="0" err="1">
                <a:latin typeface="Courier New" panose="02070309020205020404" pitchFamily="49" charset="0"/>
                <a:cs typeface="Courier New" panose="02070309020205020404" pitchFamily="49" charset="0"/>
              </a:rPr>
              <a:t>msno.matrix</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970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9E40-1F23-DB49-84D6-28DE747C133A}"/>
              </a:ext>
            </a:extLst>
          </p:cNvPr>
          <p:cNvSpPr>
            <a:spLocks noGrp="1"/>
          </p:cNvSpPr>
          <p:nvPr>
            <p:ph type="title"/>
          </p:nvPr>
        </p:nvSpPr>
        <p:spPr/>
        <p:txBody>
          <a:bodyPr/>
          <a:lstStyle/>
          <a:p>
            <a:r>
              <a:rPr lang="en-US" dirty="0"/>
              <a:t>Heatmaps</a:t>
            </a:r>
          </a:p>
        </p:txBody>
      </p:sp>
      <p:pic>
        <p:nvPicPr>
          <p:cNvPr id="5" name="Content Placeholder 4">
            <a:extLst>
              <a:ext uri="{FF2B5EF4-FFF2-40B4-BE49-F238E27FC236}">
                <a16:creationId xmlns:a16="http://schemas.microsoft.com/office/drawing/2014/main" id="{CF6F1827-F1EE-DC48-B128-EADCFC61969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252220"/>
            <a:ext cx="4628254" cy="2666821"/>
          </a:xfrm>
        </p:spPr>
      </p:pic>
      <p:sp>
        <p:nvSpPr>
          <p:cNvPr id="6" name="Rectangle 5">
            <a:extLst>
              <a:ext uri="{FF2B5EF4-FFF2-40B4-BE49-F238E27FC236}">
                <a16:creationId xmlns:a16="http://schemas.microsoft.com/office/drawing/2014/main" id="{15874D67-FADD-DE49-963D-0E882CD71B05}"/>
              </a:ext>
            </a:extLst>
          </p:cNvPr>
          <p:cNvSpPr/>
          <p:nvPr/>
        </p:nvSpPr>
        <p:spPr>
          <a:xfrm>
            <a:off x="533400" y="1047750"/>
            <a:ext cx="8305800" cy="1200329"/>
          </a:xfrm>
          <a:prstGeom prst="rect">
            <a:avLst/>
          </a:prstGeom>
        </p:spPr>
        <p:txBody>
          <a:bodyPr wrap="square">
            <a:spAutoFit/>
          </a:bodyPr>
          <a:lstStyle/>
          <a:p>
            <a:r>
              <a:rPr lang="en-CA" sz="2400" dirty="0"/>
              <a:t>“The</a:t>
            </a:r>
            <a:r>
              <a:rPr lang="en-CA" dirty="0">
                <a:solidFill>
                  <a:srgbClr val="24292E"/>
                </a:solidFill>
                <a:latin typeface="-apple-system"/>
              </a:rPr>
              <a:t> </a:t>
            </a:r>
            <a:r>
              <a:rPr lang="en-CA" sz="2400" dirty="0" err="1"/>
              <a:t>missingno</a:t>
            </a:r>
            <a:r>
              <a:rPr lang="en-CA" sz="2400" dirty="0"/>
              <a:t> correlation heatmap measures nullity correlation: how strongly the presence or absence of one variable affects the presence of another”</a:t>
            </a:r>
            <a:endParaRPr lang="en-US" sz="2400" dirty="0"/>
          </a:p>
        </p:txBody>
      </p:sp>
      <p:sp>
        <p:nvSpPr>
          <p:cNvPr id="7" name="Rectangle 6">
            <a:extLst>
              <a:ext uri="{FF2B5EF4-FFF2-40B4-BE49-F238E27FC236}">
                <a16:creationId xmlns:a16="http://schemas.microsoft.com/office/drawing/2014/main" id="{ADDB0714-DD7B-A54A-B8A4-D100297FF2EF}"/>
              </a:ext>
            </a:extLst>
          </p:cNvPr>
          <p:cNvSpPr/>
          <p:nvPr/>
        </p:nvSpPr>
        <p:spPr>
          <a:xfrm>
            <a:off x="5801071" y="1947691"/>
            <a:ext cx="2919264" cy="646331"/>
          </a:xfrm>
          <a:prstGeom prst="rect">
            <a:avLst/>
          </a:prstGeom>
        </p:spPr>
        <p:txBody>
          <a:bodyPr wrap="square">
            <a:spAutoFit/>
          </a:bodyPr>
          <a:lstStyle/>
          <a:p>
            <a:r>
              <a:rPr lang="en-US" dirty="0"/>
              <a:t>https://</a:t>
            </a:r>
            <a:r>
              <a:rPr lang="en-US" dirty="0" err="1"/>
              <a:t>github.com</a:t>
            </a:r>
            <a:r>
              <a:rPr lang="en-US" dirty="0"/>
              <a:t>/</a:t>
            </a:r>
            <a:r>
              <a:rPr lang="en-US" dirty="0" err="1"/>
              <a:t>ResidentMario</a:t>
            </a:r>
            <a:r>
              <a:rPr lang="en-US" dirty="0"/>
              <a:t>/</a:t>
            </a:r>
            <a:r>
              <a:rPr lang="en-US" dirty="0" err="1"/>
              <a:t>missingno</a:t>
            </a:r>
            <a:endParaRPr lang="en-US" dirty="0"/>
          </a:p>
        </p:txBody>
      </p:sp>
      <p:sp>
        <p:nvSpPr>
          <p:cNvPr id="3" name="Rectangle 2">
            <a:extLst>
              <a:ext uri="{FF2B5EF4-FFF2-40B4-BE49-F238E27FC236}">
                <a16:creationId xmlns:a16="http://schemas.microsoft.com/office/drawing/2014/main" id="{6D56837B-D0B6-584B-9462-D9F17C12D066}"/>
              </a:ext>
            </a:extLst>
          </p:cNvPr>
          <p:cNvSpPr/>
          <p:nvPr/>
        </p:nvSpPr>
        <p:spPr>
          <a:xfrm>
            <a:off x="5804384" y="4400550"/>
            <a:ext cx="2390398" cy="369332"/>
          </a:xfrm>
          <a:prstGeom prst="rect">
            <a:avLst/>
          </a:prstGeom>
        </p:spPr>
        <p:txBody>
          <a:bodyPr wrap="none">
            <a:spAutoFit/>
          </a:bodyPr>
          <a:lstStyle/>
          <a:p>
            <a:r>
              <a:rPr lang="en-US" dirty="0" err="1">
                <a:latin typeface="Courier New" panose="02070309020205020404" pitchFamily="49" charset="0"/>
                <a:cs typeface="Courier New" panose="02070309020205020404" pitchFamily="49" charset="0"/>
              </a:rPr>
              <a:t>msno.heatmap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236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9265FE-F4E9-E742-B5C4-376DCA7D75B9}"/>
              </a:ext>
            </a:extLst>
          </p:cNvPr>
          <p:cNvSpPr>
            <a:spLocks noGrp="1"/>
          </p:cNvSpPr>
          <p:nvPr>
            <p:ph type="body" sz="quarter" idx="11"/>
          </p:nvPr>
        </p:nvSpPr>
        <p:spPr/>
        <p:txBody>
          <a:bodyPr/>
          <a:lstStyle/>
          <a:p>
            <a:r>
              <a:rPr lang="en-US" dirty="0"/>
              <a:t>Handling Missing Values</a:t>
            </a:r>
          </a:p>
        </p:txBody>
      </p:sp>
      <p:sp>
        <p:nvSpPr>
          <p:cNvPr id="3" name="Text Placeholder 2">
            <a:extLst>
              <a:ext uri="{FF2B5EF4-FFF2-40B4-BE49-F238E27FC236}">
                <a16:creationId xmlns:a16="http://schemas.microsoft.com/office/drawing/2014/main" id="{CB6474CA-7B87-3741-8C02-BE6770A2E51B}"/>
              </a:ext>
            </a:extLst>
          </p:cNvPr>
          <p:cNvSpPr>
            <a:spLocks noGrp="1"/>
          </p:cNvSpPr>
          <p:nvPr>
            <p:ph type="body" sz="quarter" idx="12"/>
          </p:nvPr>
        </p:nvSpPr>
        <p:spPr/>
        <p:txBody>
          <a:bodyPr/>
          <a:lstStyle/>
          <a:p>
            <a:r>
              <a:rPr lang="en-US" dirty="0"/>
              <a:t> </a:t>
            </a:r>
          </a:p>
        </p:txBody>
      </p:sp>
      <p:sp>
        <p:nvSpPr>
          <p:cNvPr id="4" name="Text Placeholder 3">
            <a:extLst>
              <a:ext uri="{FF2B5EF4-FFF2-40B4-BE49-F238E27FC236}">
                <a16:creationId xmlns:a16="http://schemas.microsoft.com/office/drawing/2014/main" id="{4D90B3D4-DD1A-E04A-A789-42450687DDFD}"/>
              </a:ext>
            </a:extLst>
          </p:cNvPr>
          <p:cNvSpPr>
            <a:spLocks noGrp="1"/>
          </p:cNvSpPr>
          <p:nvPr>
            <p:ph type="body" sz="quarter" idx="13"/>
          </p:nvPr>
        </p:nvSpPr>
        <p:spPr/>
        <p:txBody>
          <a:bodyPr/>
          <a:lstStyle/>
          <a:p>
            <a:r>
              <a:rPr lang="en-US" dirty="0"/>
              <a:t> </a:t>
            </a:r>
          </a:p>
        </p:txBody>
      </p:sp>
    </p:spTree>
    <p:extLst>
      <p:ext uri="{BB962C8B-B14F-4D97-AF65-F5344CB8AC3E}">
        <p14:creationId xmlns:p14="http://schemas.microsoft.com/office/powerpoint/2010/main" val="3258789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0412-3831-F345-853F-27D2CACC9CB0}"/>
              </a:ext>
            </a:extLst>
          </p:cNvPr>
          <p:cNvSpPr>
            <a:spLocks noGrp="1"/>
          </p:cNvSpPr>
          <p:nvPr>
            <p:ph type="title"/>
          </p:nvPr>
        </p:nvSpPr>
        <p:spPr/>
        <p:txBody>
          <a:bodyPr/>
          <a:lstStyle/>
          <a:p>
            <a:r>
              <a:rPr lang="en-US" dirty="0"/>
              <a:t>Handling missing values</a:t>
            </a:r>
          </a:p>
        </p:txBody>
      </p:sp>
      <p:sp>
        <p:nvSpPr>
          <p:cNvPr id="3" name="Content Placeholder 2">
            <a:extLst>
              <a:ext uri="{FF2B5EF4-FFF2-40B4-BE49-F238E27FC236}">
                <a16:creationId xmlns:a16="http://schemas.microsoft.com/office/drawing/2014/main" id="{0AE09872-B214-6A41-BEFA-770882CDD3BD}"/>
              </a:ext>
            </a:extLst>
          </p:cNvPr>
          <p:cNvSpPr>
            <a:spLocks noGrp="1"/>
          </p:cNvSpPr>
          <p:nvPr>
            <p:ph idx="1"/>
          </p:nvPr>
        </p:nvSpPr>
        <p:spPr/>
        <p:txBody>
          <a:bodyPr>
            <a:normAutofit lnSpcReduction="10000"/>
          </a:bodyPr>
          <a:lstStyle/>
          <a:p>
            <a:r>
              <a:rPr lang="en-US" dirty="0"/>
              <a:t>Talk to the data collection source</a:t>
            </a:r>
          </a:p>
          <a:p>
            <a:r>
              <a:rPr lang="en-US" dirty="0"/>
              <a:t>1- Drop the missing value</a:t>
            </a:r>
          </a:p>
          <a:p>
            <a:pPr lvl="1"/>
            <a:r>
              <a:rPr lang="en-US" dirty="0"/>
              <a:t>Drop the whole variable (column)</a:t>
            </a:r>
          </a:p>
          <a:p>
            <a:pPr lvl="1"/>
            <a:r>
              <a:rPr lang="en-US" dirty="0"/>
              <a:t>Drop the data entry (suitable for less observations)</a:t>
            </a:r>
          </a:p>
          <a:p>
            <a:r>
              <a:rPr lang="en-US" dirty="0"/>
              <a:t>2- Replace missing values</a:t>
            </a:r>
          </a:p>
          <a:p>
            <a:pPr lvl="1"/>
            <a:r>
              <a:rPr lang="en-US" dirty="0"/>
              <a:t>Average value of the entire variable</a:t>
            </a:r>
          </a:p>
          <a:p>
            <a:pPr lvl="1"/>
            <a:r>
              <a:rPr lang="en-US" dirty="0"/>
              <a:t>Average value of the same group of data</a:t>
            </a:r>
          </a:p>
          <a:p>
            <a:pPr lvl="1"/>
            <a:r>
              <a:rPr lang="en-US" dirty="0"/>
              <a:t>Most frequency in categorical data (e.g. color)</a:t>
            </a:r>
          </a:p>
          <a:p>
            <a:pPr lvl="1"/>
            <a:r>
              <a:rPr lang="en-US" dirty="0"/>
              <a:t>Replace with the mode of the column in categorical data</a:t>
            </a:r>
          </a:p>
          <a:p>
            <a:pPr lvl="1"/>
            <a:r>
              <a:rPr lang="en-US" dirty="0"/>
              <a:t>Use expert domain knowledge</a:t>
            </a:r>
          </a:p>
          <a:p>
            <a:r>
              <a:rPr lang="en-US" dirty="0"/>
              <a:t>3- Predict missing values with machine learning algorithms</a:t>
            </a:r>
          </a:p>
          <a:p>
            <a:r>
              <a:rPr lang="en-US" dirty="0"/>
              <a:t>4- Leave it as it is</a:t>
            </a:r>
          </a:p>
          <a:p>
            <a:endParaRPr lang="en-US" dirty="0"/>
          </a:p>
        </p:txBody>
      </p:sp>
    </p:spTree>
    <p:extLst>
      <p:ext uri="{BB962C8B-B14F-4D97-AF65-F5344CB8AC3E}">
        <p14:creationId xmlns:p14="http://schemas.microsoft.com/office/powerpoint/2010/main" val="786708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C059-D8C8-9446-80F0-F127B7478DF9}"/>
              </a:ext>
            </a:extLst>
          </p:cNvPr>
          <p:cNvSpPr>
            <a:spLocks noGrp="1"/>
          </p:cNvSpPr>
          <p:nvPr>
            <p:ph type="title"/>
          </p:nvPr>
        </p:nvSpPr>
        <p:spPr/>
        <p:txBody>
          <a:bodyPr/>
          <a:lstStyle/>
          <a:p>
            <a:r>
              <a:rPr lang="en-US" dirty="0"/>
              <a:t>Handling missing values in Pandas</a:t>
            </a:r>
          </a:p>
        </p:txBody>
      </p:sp>
      <p:sp>
        <p:nvSpPr>
          <p:cNvPr id="3" name="Content Placeholder 2">
            <a:extLst>
              <a:ext uri="{FF2B5EF4-FFF2-40B4-BE49-F238E27FC236}">
                <a16:creationId xmlns:a16="http://schemas.microsoft.com/office/drawing/2014/main" id="{B4042FBB-A813-674A-B497-9BF35B911B88}"/>
              </a:ext>
            </a:extLst>
          </p:cNvPr>
          <p:cNvSpPr>
            <a:spLocks noGrp="1"/>
          </p:cNvSpPr>
          <p:nvPr>
            <p:ph idx="1"/>
          </p:nvPr>
        </p:nvSpPr>
        <p:spPr/>
        <p:txBody>
          <a:bodyPr/>
          <a:lstStyle/>
          <a:p>
            <a:r>
              <a:rPr lang="en-US" dirty="0" err="1">
                <a:solidFill>
                  <a:srgbClr val="FFFF00"/>
                </a:solidFill>
                <a:latin typeface="Courier New" panose="02070309020205020404" pitchFamily="49" charset="0"/>
                <a:cs typeface="Courier New" panose="02070309020205020404" pitchFamily="49" charset="0"/>
              </a:rPr>
              <a:t>isnull</a:t>
            </a:r>
            <a:r>
              <a:rPr lang="en-US" dirty="0">
                <a:solidFill>
                  <a:srgbClr val="FFFF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A </a:t>
            </a:r>
            <a:r>
              <a:rPr lang="en-CA" dirty="0" err="1">
                <a:latin typeface="Courier New" panose="02070309020205020404" pitchFamily="49" charset="0"/>
                <a:cs typeface="Courier New" panose="02070309020205020404" pitchFamily="49" charset="0"/>
              </a:rPr>
              <a:t>boolean</a:t>
            </a:r>
            <a:r>
              <a:rPr lang="en-CA" dirty="0">
                <a:latin typeface="Courier New" panose="02070309020205020404" pitchFamily="49" charset="0"/>
                <a:cs typeface="Courier New" panose="02070309020205020404" pitchFamily="49" charset="0"/>
              </a:rPr>
              <a:t> mask indicating missing values</a:t>
            </a:r>
            <a:endParaRPr lang="en-US" dirty="0">
              <a:latin typeface="Courier New" panose="02070309020205020404" pitchFamily="49" charset="0"/>
              <a:cs typeface="Courier New" panose="02070309020205020404" pitchFamily="49" charset="0"/>
            </a:endParaRPr>
          </a:p>
          <a:p>
            <a:r>
              <a:rPr lang="en-US" dirty="0" err="1">
                <a:solidFill>
                  <a:srgbClr val="FFFF00"/>
                </a:solidFill>
                <a:latin typeface="Courier New" panose="02070309020205020404" pitchFamily="49" charset="0"/>
                <a:cs typeface="Courier New" panose="02070309020205020404" pitchFamily="49" charset="0"/>
              </a:rPr>
              <a:t>notnull</a:t>
            </a:r>
            <a:r>
              <a:rPr lang="en-US" dirty="0">
                <a:solidFill>
                  <a:srgbClr val="FFFF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Opposite of </a:t>
            </a:r>
            <a:r>
              <a:rPr lang="en-US" dirty="0" err="1">
                <a:latin typeface="Courier New" panose="02070309020205020404" pitchFamily="49" charset="0"/>
                <a:cs typeface="Courier New" panose="02070309020205020404" pitchFamily="49" charset="0"/>
              </a:rPr>
              <a:t>isnull</a:t>
            </a:r>
            <a:r>
              <a:rPr lang="en-US" dirty="0">
                <a:latin typeface="Courier New" panose="02070309020205020404" pitchFamily="49" charset="0"/>
                <a:cs typeface="Courier New" panose="02070309020205020404" pitchFamily="49" charset="0"/>
              </a:rPr>
              <a:t>()</a:t>
            </a:r>
          </a:p>
          <a:p>
            <a:r>
              <a:rPr lang="en-US" dirty="0" err="1">
                <a:solidFill>
                  <a:srgbClr val="FFFF00"/>
                </a:solidFill>
                <a:latin typeface="Courier New" panose="02070309020205020404" pitchFamily="49" charset="0"/>
                <a:cs typeface="Courier New" panose="02070309020205020404" pitchFamily="49" charset="0"/>
              </a:rPr>
              <a:t>dropna</a:t>
            </a:r>
            <a:r>
              <a:rPr lang="en-US" dirty="0">
                <a:solidFill>
                  <a:srgbClr val="FFFF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Return a filtered version of the data</a:t>
            </a:r>
            <a:endParaRPr lang="en-US" dirty="0">
              <a:latin typeface="Courier New" panose="02070309020205020404" pitchFamily="49" charset="0"/>
              <a:cs typeface="Courier New" panose="02070309020205020404" pitchFamily="49" charset="0"/>
            </a:endParaRPr>
          </a:p>
          <a:p>
            <a:r>
              <a:rPr lang="en-US" dirty="0" err="1">
                <a:solidFill>
                  <a:srgbClr val="FFFF00"/>
                </a:solidFill>
                <a:latin typeface="Courier New" panose="02070309020205020404" pitchFamily="49" charset="0"/>
                <a:cs typeface="Courier New" panose="02070309020205020404" pitchFamily="49" charset="0"/>
              </a:rPr>
              <a:t>fillna</a:t>
            </a:r>
            <a:r>
              <a:rPr lang="en-US" dirty="0">
                <a:solidFill>
                  <a:srgbClr val="FFFF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Return a copy of the data with missing values filled or imputed</a:t>
            </a:r>
          </a:p>
          <a:p>
            <a:endParaRPr lang="en-US" dirty="0"/>
          </a:p>
        </p:txBody>
      </p:sp>
    </p:spTree>
    <p:extLst>
      <p:ext uri="{BB962C8B-B14F-4D97-AF65-F5344CB8AC3E}">
        <p14:creationId xmlns:p14="http://schemas.microsoft.com/office/powerpoint/2010/main" val="263273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DA4A-CB84-0648-AB16-591554D867A0}"/>
              </a:ext>
            </a:extLst>
          </p:cNvPr>
          <p:cNvSpPr>
            <a:spLocks noGrp="1"/>
          </p:cNvSpPr>
          <p:nvPr>
            <p:ph type="title"/>
          </p:nvPr>
        </p:nvSpPr>
        <p:spPr/>
        <p:txBody>
          <a:bodyPr/>
          <a:lstStyle/>
          <a:p>
            <a:r>
              <a:rPr lang="en-US" dirty="0"/>
              <a:t>1- Drop missing values</a:t>
            </a:r>
          </a:p>
        </p:txBody>
      </p:sp>
      <p:sp>
        <p:nvSpPr>
          <p:cNvPr id="3" name="Content Placeholder 2">
            <a:extLst>
              <a:ext uri="{FF2B5EF4-FFF2-40B4-BE49-F238E27FC236}">
                <a16:creationId xmlns:a16="http://schemas.microsoft.com/office/drawing/2014/main" id="{651EB014-7753-604A-AB0E-2024B1E3AE36}"/>
              </a:ext>
            </a:extLst>
          </p:cNvPr>
          <p:cNvSpPr>
            <a:spLocks noGrp="1"/>
          </p:cNvSpPr>
          <p:nvPr>
            <p:ph idx="1"/>
          </p:nvPr>
        </p:nvSpPr>
        <p:spPr/>
        <p:txBody>
          <a:bodyPr/>
          <a:lstStyle/>
          <a:p>
            <a:r>
              <a:rPr lang="en-US" dirty="0"/>
              <a:t>Drop the values using </a:t>
            </a:r>
            <a:r>
              <a:rPr lang="en-US" dirty="0" err="1">
                <a:latin typeface="Courier New" panose="02070309020205020404" pitchFamily="49" charset="0"/>
                <a:cs typeface="Courier New" panose="02070309020205020404" pitchFamily="49" charset="0"/>
              </a:rPr>
              <a:t>dropna</a:t>
            </a:r>
            <a:r>
              <a:rPr lang="en-US" dirty="0">
                <a:latin typeface="Courier New" panose="02070309020205020404" pitchFamily="49" charset="0"/>
                <a:cs typeface="Courier New" panose="02070309020205020404" pitchFamily="49" charset="0"/>
              </a:rPr>
              <a:t>() </a:t>
            </a:r>
            <a:r>
              <a:rPr lang="en-US" dirty="0"/>
              <a:t>to drop a row or a column containing </a:t>
            </a:r>
            <a:r>
              <a:rPr lang="en-US" dirty="0">
                <a:latin typeface="Courier New" panose="02070309020205020404" pitchFamily="49" charset="0"/>
                <a:cs typeface="Courier New" panose="02070309020205020404" pitchFamily="49" charset="0"/>
              </a:rPr>
              <a:t>NAN</a:t>
            </a:r>
          </a:p>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column_list</a:t>
            </a:r>
            <a:r>
              <a:rPr lang="en-CA" dirty="0">
                <a:latin typeface="Courier New" panose="02070309020205020404" pitchFamily="49" charset="0"/>
                <a:cs typeface="Courier New" panose="02070309020205020404" pitchFamily="49" charset="0"/>
              </a:rPr>
              <a:t>, axis, </a:t>
            </a:r>
            <a:r>
              <a:rPr lang="en-CA" dirty="0" err="1">
                <a:latin typeface="Courier New" panose="02070309020205020404" pitchFamily="49" charset="0"/>
                <a:cs typeface="Courier New" panose="02070309020205020404" pitchFamily="49" charset="0"/>
              </a:rPr>
              <a:t>inplace</a:t>
            </a:r>
            <a:r>
              <a:rPr lang="en-CA" dirty="0">
                <a:latin typeface="Courier New" panose="02070309020205020404" pitchFamily="49" charset="0"/>
                <a:cs typeface="Courier New" panose="02070309020205020404" pitchFamily="49" charset="0"/>
              </a:rPr>
              <a:t>)</a:t>
            </a:r>
          </a:p>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(axis = 0) #Drop entire row</a:t>
            </a:r>
          </a:p>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(axis = 1) #Drop entire column</a:t>
            </a:r>
          </a:p>
          <a:p>
            <a:endParaRPr lang="en-US" dirty="0"/>
          </a:p>
        </p:txBody>
      </p:sp>
    </p:spTree>
    <p:extLst>
      <p:ext uri="{BB962C8B-B14F-4D97-AF65-F5344CB8AC3E}">
        <p14:creationId xmlns:p14="http://schemas.microsoft.com/office/powerpoint/2010/main" val="166156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6A39-9778-2B49-BAF6-C710E5E0F98D}"/>
              </a:ext>
            </a:extLst>
          </p:cNvPr>
          <p:cNvSpPr>
            <a:spLocks noGrp="1"/>
          </p:cNvSpPr>
          <p:nvPr>
            <p:ph type="title"/>
          </p:nvPr>
        </p:nvSpPr>
        <p:spPr/>
        <p:txBody>
          <a:bodyPr/>
          <a:lstStyle/>
          <a:p>
            <a:r>
              <a:rPr lang="en-US" dirty="0"/>
              <a:t>2- Replace missing values using </a:t>
            </a:r>
            <a:r>
              <a:rPr lang="en-US" dirty="0" err="1"/>
              <a:t>fillna</a:t>
            </a:r>
            <a:r>
              <a:rPr lang="en-US" dirty="0"/>
              <a:t>()</a:t>
            </a:r>
          </a:p>
        </p:txBody>
      </p:sp>
      <p:sp>
        <p:nvSpPr>
          <p:cNvPr id="3" name="Content Placeholder 2">
            <a:extLst>
              <a:ext uri="{FF2B5EF4-FFF2-40B4-BE49-F238E27FC236}">
                <a16:creationId xmlns:a16="http://schemas.microsoft.com/office/drawing/2014/main" id="{1A06C7ED-F0DA-8245-BE9C-225AC8AC076F}"/>
              </a:ext>
            </a:extLst>
          </p:cNvPr>
          <p:cNvSpPr>
            <a:spLocks noGrp="1"/>
          </p:cNvSpPr>
          <p:nvPr>
            <p:ph idx="1"/>
          </p:nvPr>
        </p:nvSpPr>
        <p:spPr/>
        <p:txBody>
          <a:bodyPr/>
          <a:lstStyle/>
          <a:p>
            <a:r>
              <a:rPr lang="en-US" dirty="0"/>
              <a:t>Replace the missing values using </a:t>
            </a:r>
          </a:p>
          <a:p>
            <a:r>
              <a:rPr lang="en-US" dirty="0" err="1">
                <a:latin typeface="Courier New" panose="02070309020205020404" pitchFamily="49" charset="0"/>
                <a:cs typeface="Courier New" panose="02070309020205020404" pitchFamily="49" charset="0"/>
              </a:rPr>
              <a:t>fillna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new_value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fillna</a:t>
            </a:r>
            <a:r>
              <a:rPr lang="en-US" dirty="0">
                <a:latin typeface="Courier New" panose="02070309020205020404" pitchFamily="49" charset="0"/>
                <a:cs typeface="Courier New" panose="02070309020205020404" pitchFamily="49" charset="0"/>
              </a:rPr>
              <a:t>(method, axis)</a:t>
            </a:r>
          </a:p>
        </p:txBody>
      </p:sp>
      <p:sp>
        <p:nvSpPr>
          <p:cNvPr id="7" name="TextBox 6">
            <a:extLst>
              <a:ext uri="{FF2B5EF4-FFF2-40B4-BE49-F238E27FC236}">
                <a16:creationId xmlns:a16="http://schemas.microsoft.com/office/drawing/2014/main" id="{710ABD86-5F19-9848-A2F7-44510BFB3B52}"/>
              </a:ext>
            </a:extLst>
          </p:cNvPr>
          <p:cNvSpPr txBox="1"/>
          <p:nvPr/>
        </p:nvSpPr>
        <p:spPr>
          <a:xfrm>
            <a:off x="4585162" y="1343455"/>
            <a:ext cx="4325671" cy="461665"/>
          </a:xfrm>
          <a:prstGeom prst="rect">
            <a:avLst/>
          </a:prstGeom>
          <a:noFill/>
        </p:spPr>
        <p:txBody>
          <a:bodyPr wrap="none" rtlCol="0">
            <a:spAutoFit/>
          </a:bodyPr>
          <a:lstStyle/>
          <a:p>
            <a:r>
              <a:rPr lang="en-US" sz="2400" dirty="0">
                <a:solidFill>
                  <a:srgbClr val="FFFF00"/>
                </a:solidFill>
              </a:rPr>
              <a:t>Fills the NAN with the </a:t>
            </a:r>
            <a:r>
              <a:rPr lang="en-US" sz="2400" dirty="0" err="1">
                <a:solidFill>
                  <a:srgbClr val="FFFF00"/>
                </a:solidFill>
              </a:rPr>
              <a:t>new_value</a:t>
            </a:r>
            <a:endParaRPr lang="en-US" sz="2400" dirty="0">
              <a:solidFill>
                <a:srgbClr val="FFFF00"/>
              </a:solidFill>
            </a:endParaRPr>
          </a:p>
        </p:txBody>
      </p:sp>
      <p:sp>
        <p:nvSpPr>
          <p:cNvPr id="8" name="TextBox 7">
            <a:extLst>
              <a:ext uri="{FF2B5EF4-FFF2-40B4-BE49-F238E27FC236}">
                <a16:creationId xmlns:a16="http://schemas.microsoft.com/office/drawing/2014/main" id="{E1C56641-3414-8649-B67C-C97155C91CEE}"/>
              </a:ext>
            </a:extLst>
          </p:cNvPr>
          <p:cNvSpPr txBox="1"/>
          <p:nvPr/>
        </p:nvSpPr>
        <p:spPr>
          <a:xfrm>
            <a:off x="4533900" y="2196624"/>
            <a:ext cx="4343401" cy="1569660"/>
          </a:xfrm>
          <a:prstGeom prst="rect">
            <a:avLst/>
          </a:prstGeom>
          <a:noFill/>
        </p:spPr>
        <p:txBody>
          <a:bodyPr wrap="square" rtlCol="0">
            <a:spAutoFit/>
          </a:bodyPr>
          <a:lstStyle/>
          <a:p>
            <a:r>
              <a:rPr lang="en-US" sz="2400" dirty="0">
                <a:solidFill>
                  <a:srgbClr val="FFFF00"/>
                </a:solidFill>
              </a:rPr>
              <a:t>Fills the NAN with a </a:t>
            </a:r>
            <a:r>
              <a:rPr lang="en-US" sz="2400" dirty="0" err="1">
                <a:solidFill>
                  <a:srgbClr val="FFFF00"/>
                </a:solidFill>
              </a:rPr>
              <a:t>forward_filling</a:t>
            </a:r>
            <a:r>
              <a:rPr lang="en-US" sz="2400" dirty="0">
                <a:solidFill>
                  <a:srgbClr val="FFFF00"/>
                </a:solidFill>
              </a:rPr>
              <a:t> or </a:t>
            </a:r>
            <a:r>
              <a:rPr lang="en-US" sz="2400" dirty="0" err="1">
                <a:solidFill>
                  <a:srgbClr val="FFFF00"/>
                </a:solidFill>
              </a:rPr>
              <a:t>backward_filling</a:t>
            </a:r>
            <a:r>
              <a:rPr lang="en-US" sz="2400" dirty="0">
                <a:solidFill>
                  <a:srgbClr val="FFFF00"/>
                </a:solidFill>
              </a:rPr>
              <a:t>, along the specified axis</a:t>
            </a:r>
          </a:p>
        </p:txBody>
      </p:sp>
      <p:sp>
        <p:nvSpPr>
          <p:cNvPr id="9" name="TextBox 8">
            <a:extLst>
              <a:ext uri="{FF2B5EF4-FFF2-40B4-BE49-F238E27FC236}">
                <a16:creationId xmlns:a16="http://schemas.microsoft.com/office/drawing/2014/main" id="{67429354-C639-A242-BBDD-2800329F149B}"/>
              </a:ext>
            </a:extLst>
          </p:cNvPr>
          <p:cNvSpPr txBox="1"/>
          <p:nvPr/>
        </p:nvSpPr>
        <p:spPr>
          <a:xfrm>
            <a:off x="457200" y="3905251"/>
            <a:ext cx="8153400" cy="461665"/>
          </a:xfrm>
          <a:prstGeom prst="rect">
            <a:avLst/>
          </a:prstGeom>
          <a:noFill/>
        </p:spPr>
        <p:txBody>
          <a:bodyPr wrap="square" rtlCol="0">
            <a:spAutoFit/>
          </a:bodyPr>
          <a:lstStyle/>
          <a:p>
            <a:r>
              <a:rPr lang="en-US" sz="2400" dirty="0" err="1">
                <a:solidFill>
                  <a:srgbClr val="00F300"/>
                </a:solidFill>
              </a:rPr>
              <a:t>fillna</a:t>
            </a:r>
            <a:r>
              <a:rPr lang="en-US" sz="2400" dirty="0">
                <a:solidFill>
                  <a:srgbClr val="00F300"/>
                </a:solidFill>
              </a:rPr>
              <a:t>() returns a copy of the array with the null values replaced.</a:t>
            </a:r>
          </a:p>
        </p:txBody>
      </p:sp>
      <p:sp>
        <p:nvSpPr>
          <p:cNvPr id="10" name="TextBox 9">
            <a:extLst>
              <a:ext uri="{FF2B5EF4-FFF2-40B4-BE49-F238E27FC236}">
                <a16:creationId xmlns:a16="http://schemas.microsoft.com/office/drawing/2014/main" id="{27A95664-E3D8-1241-887D-89C6A48836A6}"/>
              </a:ext>
            </a:extLst>
          </p:cNvPr>
          <p:cNvSpPr txBox="1"/>
          <p:nvPr/>
        </p:nvSpPr>
        <p:spPr>
          <a:xfrm>
            <a:off x="457200" y="4548485"/>
            <a:ext cx="8153400" cy="461665"/>
          </a:xfrm>
          <a:prstGeom prst="rect">
            <a:avLst/>
          </a:prstGeom>
          <a:noFill/>
        </p:spPr>
        <p:txBody>
          <a:bodyPr wrap="square" rtlCol="0">
            <a:spAutoFit/>
          </a:bodyPr>
          <a:lstStyle/>
          <a:p>
            <a:r>
              <a:rPr lang="en-US" sz="2400" dirty="0">
                <a:solidFill>
                  <a:srgbClr val="00F300"/>
                </a:solidFill>
              </a:rPr>
              <a:t>Use </a:t>
            </a:r>
            <a:r>
              <a:rPr lang="en-US" sz="2400" dirty="0" err="1">
                <a:solidFill>
                  <a:srgbClr val="00F300"/>
                </a:solidFill>
              </a:rPr>
              <a:t>isnull</a:t>
            </a:r>
            <a:r>
              <a:rPr lang="en-US" sz="2400" dirty="0">
                <a:solidFill>
                  <a:srgbClr val="00F300"/>
                </a:solidFill>
              </a:rPr>
              <a:t>() as a mask to work with the array </a:t>
            </a:r>
            <a:r>
              <a:rPr lang="en-US" sz="2400" dirty="0" err="1">
                <a:solidFill>
                  <a:srgbClr val="00F300"/>
                </a:solidFill>
              </a:rPr>
              <a:t>inplace</a:t>
            </a:r>
            <a:r>
              <a:rPr lang="en-US" sz="2400" dirty="0">
                <a:solidFill>
                  <a:srgbClr val="00F300"/>
                </a:solidFill>
              </a:rPr>
              <a:t>.</a:t>
            </a:r>
          </a:p>
        </p:txBody>
      </p:sp>
    </p:spTree>
    <p:extLst>
      <p:ext uri="{BB962C8B-B14F-4D97-AF65-F5344CB8AC3E}">
        <p14:creationId xmlns:p14="http://schemas.microsoft.com/office/powerpoint/2010/main" val="82808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8D09-582B-B24E-8F5E-47504A9718A8}"/>
              </a:ext>
            </a:extLst>
          </p:cNvPr>
          <p:cNvSpPr>
            <a:spLocks noGrp="1"/>
          </p:cNvSpPr>
          <p:nvPr>
            <p:ph type="title"/>
          </p:nvPr>
        </p:nvSpPr>
        <p:spPr/>
        <p:txBody>
          <a:bodyPr/>
          <a:lstStyle/>
          <a:p>
            <a:r>
              <a:rPr lang="en-US" dirty="0"/>
              <a:t>Example data</a:t>
            </a:r>
          </a:p>
        </p:txBody>
      </p:sp>
      <p:pic>
        <p:nvPicPr>
          <p:cNvPr id="5" name="Content Placeholder 4">
            <a:extLst>
              <a:ext uri="{FF2B5EF4-FFF2-40B4-BE49-F238E27FC236}">
                <a16:creationId xmlns:a16="http://schemas.microsoft.com/office/drawing/2014/main" id="{2F4B1FD7-427C-5249-9D55-728B10501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517" y="876300"/>
            <a:ext cx="5081953" cy="4210050"/>
          </a:xfrm>
        </p:spPr>
      </p:pic>
    </p:spTree>
    <p:extLst>
      <p:ext uri="{BB962C8B-B14F-4D97-AF65-F5344CB8AC3E}">
        <p14:creationId xmlns:p14="http://schemas.microsoft.com/office/powerpoint/2010/main" val="53438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6A39-9778-2B49-BAF6-C710E5E0F98D}"/>
              </a:ext>
            </a:extLst>
          </p:cNvPr>
          <p:cNvSpPr>
            <a:spLocks noGrp="1"/>
          </p:cNvSpPr>
          <p:nvPr>
            <p:ph type="title"/>
          </p:nvPr>
        </p:nvSpPr>
        <p:spPr/>
        <p:txBody>
          <a:bodyPr/>
          <a:lstStyle/>
          <a:p>
            <a:r>
              <a:rPr lang="en-US" dirty="0"/>
              <a:t>2- Replace missing values using </a:t>
            </a:r>
            <a:r>
              <a:rPr lang="en-US" dirty="0" err="1"/>
              <a:t>fillna</a:t>
            </a:r>
            <a:r>
              <a:rPr lang="en-US" dirty="0"/>
              <a:t>() cont.</a:t>
            </a:r>
          </a:p>
        </p:txBody>
      </p:sp>
      <p:sp>
        <p:nvSpPr>
          <p:cNvPr id="3" name="Content Placeholder 2">
            <a:extLst>
              <a:ext uri="{FF2B5EF4-FFF2-40B4-BE49-F238E27FC236}">
                <a16:creationId xmlns:a16="http://schemas.microsoft.com/office/drawing/2014/main" id="{1A06C7ED-F0DA-8245-BE9C-225AC8AC076F}"/>
              </a:ext>
            </a:extLst>
          </p:cNvPr>
          <p:cNvSpPr>
            <a:spLocks noGrp="1"/>
          </p:cNvSpPr>
          <p:nvPr>
            <p:ph idx="1"/>
          </p:nvPr>
        </p:nvSpPr>
        <p:spPr/>
        <p:txBody>
          <a:bodyPr/>
          <a:lstStyle/>
          <a:p>
            <a:r>
              <a:rPr lang="en-US" dirty="0" err="1"/>
              <a:t>Fill_forward</a:t>
            </a:r>
            <a:r>
              <a:rPr lang="en-US" dirty="0"/>
              <a:t>, carries the previous value forward to fill the NAN</a:t>
            </a:r>
          </a:p>
          <a:p>
            <a:r>
              <a:rPr lang="en-US" dirty="0" err="1"/>
              <a:t>Fill_backward</a:t>
            </a:r>
            <a:r>
              <a:rPr lang="en-US" dirty="0"/>
              <a:t>, carries the next value backward to fill the NAN </a:t>
            </a:r>
          </a:p>
        </p:txBody>
      </p:sp>
      <p:pic>
        <p:nvPicPr>
          <p:cNvPr id="13" name="Picture 12">
            <a:extLst>
              <a:ext uri="{FF2B5EF4-FFF2-40B4-BE49-F238E27FC236}">
                <a16:creationId xmlns:a16="http://schemas.microsoft.com/office/drawing/2014/main" id="{462E0BA5-542C-2F4B-AC32-E0622C4A85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754865"/>
            <a:ext cx="4648200" cy="3388635"/>
          </a:xfrm>
          <a:prstGeom prst="rect">
            <a:avLst/>
          </a:prstGeom>
        </p:spPr>
      </p:pic>
      <p:sp>
        <p:nvSpPr>
          <p:cNvPr id="14" name="Rectangle 13">
            <a:extLst>
              <a:ext uri="{FF2B5EF4-FFF2-40B4-BE49-F238E27FC236}">
                <a16:creationId xmlns:a16="http://schemas.microsoft.com/office/drawing/2014/main" id="{265CA74B-D106-6A4E-9825-A913E206F417}"/>
              </a:ext>
            </a:extLst>
          </p:cNvPr>
          <p:cNvSpPr/>
          <p:nvPr/>
        </p:nvSpPr>
        <p:spPr>
          <a:xfrm>
            <a:off x="2743200" y="2419350"/>
            <a:ext cx="914400" cy="304800"/>
          </a:xfrm>
          <a:prstGeom prst="rect">
            <a:avLst/>
          </a:prstGeom>
          <a:noFill/>
          <a:ln w="38100">
            <a:solidFill>
              <a:srgbClr val="FF58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A8577027-478D-1B4A-A3C1-C5878EAE0939}"/>
              </a:ext>
            </a:extLst>
          </p:cNvPr>
          <p:cNvSpPr/>
          <p:nvPr/>
        </p:nvSpPr>
        <p:spPr>
          <a:xfrm>
            <a:off x="4013662" y="2727050"/>
            <a:ext cx="558338" cy="301900"/>
          </a:xfrm>
          <a:prstGeom prst="rect">
            <a:avLst/>
          </a:prstGeom>
          <a:noFill/>
          <a:ln w="38100">
            <a:solidFill>
              <a:srgbClr val="FF58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40A2B3FE-63FA-C64E-BFAF-72AB6F6D3EF0}"/>
              </a:ext>
            </a:extLst>
          </p:cNvPr>
          <p:cNvSpPr/>
          <p:nvPr/>
        </p:nvSpPr>
        <p:spPr>
          <a:xfrm>
            <a:off x="4672084" y="2727050"/>
            <a:ext cx="558338" cy="301900"/>
          </a:xfrm>
          <a:prstGeom prst="rect">
            <a:avLst/>
          </a:prstGeom>
          <a:noFill/>
          <a:ln w="38100">
            <a:solidFill>
              <a:srgbClr val="FF58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8" name="Curved Connector 17">
            <a:extLst>
              <a:ext uri="{FF2B5EF4-FFF2-40B4-BE49-F238E27FC236}">
                <a16:creationId xmlns:a16="http://schemas.microsoft.com/office/drawing/2014/main" id="{13750DC1-FC42-2249-909A-86F464AFD409}"/>
              </a:ext>
            </a:extLst>
          </p:cNvPr>
          <p:cNvCxnSpPr>
            <a:stCxn id="14" idx="1"/>
          </p:cNvCxnSpPr>
          <p:nvPr/>
        </p:nvCxnSpPr>
        <p:spPr>
          <a:xfrm rot="10800000" flipH="1" flipV="1">
            <a:off x="2743200" y="2571750"/>
            <a:ext cx="152400" cy="381000"/>
          </a:xfrm>
          <a:prstGeom prst="curvedConnector4">
            <a:avLst>
              <a:gd name="adj1" fmla="val -150000"/>
              <a:gd name="adj2" fmla="val 70000"/>
            </a:avLst>
          </a:prstGeom>
          <a:ln w="38100">
            <a:solidFill>
              <a:srgbClr val="FF58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0F4D53BB-B55F-9447-AE14-8717A2445993}"/>
              </a:ext>
            </a:extLst>
          </p:cNvPr>
          <p:cNvCxnSpPr/>
          <p:nvPr/>
        </p:nvCxnSpPr>
        <p:spPr>
          <a:xfrm rot="10800000" flipH="1" flipV="1">
            <a:off x="4013662" y="2867026"/>
            <a:ext cx="152400" cy="381000"/>
          </a:xfrm>
          <a:prstGeom prst="curvedConnector4">
            <a:avLst>
              <a:gd name="adj1" fmla="val -150000"/>
              <a:gd name="adj2" fmla="val 70000"/>
            </a:avLst>
          </a:prstGeom>
          <a:ln w="38100">
            <a:solidFill>
              <a:srgbClr val="FF58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AD2480D6-69EC-FF46-9A57-57AEDD0E6196}"/>
              </a:ext>
            </a:extLst>
          </p:cNvPr>
          <p:cNvCxnSpPr>
            <a:cxnSpLocks/>
          </p:cNvCxnSpPr>
          <p:nvPr/>
        </p:nvCxnSpPr>
        <p:spPr>
          <a:xfrm rot="5400000">
            <a:off x="5034860" y="2999455"/>
            <a:ext cx="370027" cy="127116"/>
          </a:xfrm>
          <a:prstGeom prst="curvedConnector3">
            <a:avLst>
              <a:gd name="adj1" fmla="val 82233"/>
            </a:avLst>
          </a:prstGeom>
          <a:ln w="38100">
            <a:solidFill>
              <a:srgbClr val="FF58F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5C05A4-64B6-CB40-AF03-CE22C26D0589}"/>
              </a:ext>
            </a:extLst>
          </p:cNvPr>
          <p:cNvSpPr txBox="1"/>
          <p:nvPr/>
        </p:nvSpPr>
        <p:spPr>
          <a:xfrm>
            <a:off x="420586" y="2354818"/>
            <a:ext cx="1306383" cy="369332"/>
          </a:xfrm>
          <a:prstGeom prst="rect">
            <a:avLst/>
          </a:prstGeom>
          <a:noFill/>
        </p:spPr>
        <p:txBody>
          <a:bodyPr wrap="none" rtlCol="0">
            <a:spAutoFit/>
          </a:bodyPr>
          <a:lstStyle/>
          <a:p>
            <a:r>
              <a:rPr lang="en-US" b="1" dirty="0">
                <a:solidFill>
                  <a:srgbClr val="FF58FF"/>
                </a:solidFill>
              </a:rPr>
              <a:t>Fill Forward</a:t>
            </a:r>
          </a:p>
        </p:txBody>
      </p:sp>
      <p:sp>
        <p:nvSpPr>
          <p:cNvPr id="25" name="Rectangle 24">
            <a:extLst>
              <a:ext uri="{FF2B5EF4-FFF2-40B4-BE49-F238E27FC236}">
                <a16:creationId xmlns:a16="http://schemas.microsoft.com/office/drawing/2014/main" id="{9D3211C1-B8C5-E94E-BE1A-4A0DE94F3177}"/>
              </a:ext>
            </a:extLst>
          </p:cNvPr>
          <p:cNvSpPr/>
          <p:nvPr/>
        </p:nvSpPr>
        <p:spPr>
          <a:xfrm>
            <a:off x="2743199" y="3057526"/>
            <a:ext cx="914400" cy="304800"/>
          </a:xfrm>
          <a:prstGeom prst="rect">
            <a:avLst/>
          </a:prstGeom>
          <a:noFill/>
          <a:ln w="38100">
            <a:solidFill>
              <a:srgbClr val="00F3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6" name="Curved Connector 25">
            <a:extLst>
              <a:ext uri="{FF2B5EF4-FFF2-40B4-BE49-F238E27FC236}">
                <a16:creationId xmlns:a16="http://schemas.microsoft.com/office/drawing/2014/main" id="{648DAC92-5E76-0B47-9399-0B542D28DF2C}"/>
              </a:ext>
            </a:extLst>
          </p:cNvPr>
          <p:cNvCxnSpPr>
            <a:cxnSpLocks/>
            <a:stCxn id="25" idx="1"/>
          </p:cNvCxnSpPr>
          <p:nvPr/>
        </p:nvCxnSpPr>
        <p:spPr>
          <a:xfrm rot="10800000" flipH="1">
            <a:off x="2743198" y="2876550"/>
            <a:ext cx="152401" cy="333376"/>
          </a:xfrm>
          <a:prstGeom prst="curvedConnector4">
            <a:avLst>
              <a:gd name="adj1" fmla="val -149999"/>
              <a:gd name="adj2" fmla="val 72857"/>
            </a:avLst>
          </a:prstGeom>
          <a:ln w="38100">
            <a:solidFill>
              <a:srgbClr val="00F3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D887264-E6B5-8343-A3E9-46686C80BCB7}"/>
              </a:ext>
            </a:extLst>
          </p:cNvPr>
          <p:cNvSpPr/>
          <p:nvPr/>
        </p:nvSpPr>
        <p:spPr>
          <a:xfrm>
            <a:off x="4038601" y="3422373"/>
            <a:ext cx="558338" cy="301900"/>
          </a:xfrm>
          <a:prstGeom prst="rect">
            <a:avLst/>
          </a:prstGeom>
          <a:noFill/>
          <a:ln w="38100">
            <a:solidFill>
              <a:srgbClr val="00F3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05B9CEE8-C00E-7246-920C-1E807CE99040}"/>
              </a:ext>
            </a:extLst>
          </p:cNvPr>
          <p:cNvSpPr/>
          <p:nvPr/>
        </p:nvSpPr>
        <p:spPr>
          <a:xfrm>
            <a:off x="4697023" y="3422373"/>
            <a:ext cx="558338" cy="301900"/>
          </a:xfrm>
          <a:prstGeom prst="rect">
            <a:avLst/>
          </a:prstGeom>
          <a:noFill/>
          <a:ln w="38100">
            <a:solidFill>
              <a:srgbClr val="00F3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1" name="Curved Connector 30">
            <a:extLst>
              <a:ext uri="{FF2B5EF4-FFF2-40B4-BE49-F238E27FC236}">
                <a16:creationId xmlns:a16="http://schemas.microsoft.com/office/drawing/2014/main" id="{DC7921D8-B9F3-3740-A0A2-8402CDD60E97}"/>
              </a:ext>
            </a:extLst>
          </p:cNvPr>
          <p:cNvCxnSpPr>
            <a:cxnSpLocks/>
            <a:stCxn id="29" idx="1"/>
          </p:cNvCxnSpPr>
          <p:nvPr/>
        </p:nvCxnSpPr>
        <p:spPr>
          <a:xfrm rot="10800000" flipH="1">
            <a:off x="4038601" y="3248027"/>
            <a:ext cx="139584" cy="325296"/>
          </a:xfrm>
          <a:prstGeom prst="curvedConnector4">
            <a:avLst>
              <a:gd name="adj1" fmla="val -163772"/>
              <a:gd name="adj2" fmla="val 73202"/>
            </a:avLst>
          </a:prstGeom>
          <a:ln w="38100">
            <a:solidFill>
              <a:srgbClr val="00F3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1D1E0A-0191-8446-9ACC-3C0790493F94}"/>
              </a:ext>
            </a:extLst>
          </p:cNvPr>
          <p:cNvCxnSpPr>
            <a:cxnSpLocks/>
          </p:cNvCxnSpPr>
          <p:nvPr/>
        </p:nvCxnSpPr>
        <p:spPr>
          <a:xfrm rot="16200000" flipV="1">
            <a:off x="5060324" y="3325274"/>
            <a:ext cx="370024" cy="126071"/>
          </a:xfrm>
          <a:prstGeom prst="curvedConnector3">
            <a:avLst>
              <a:gd name="adj1" fmla="val 67907"/>
            </a:avLst>
          </a:prstGeom>
          <a:ln w="38100">
            <a:solidFill>
              <a:srgbClr val="00F3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0E635B8-36C9-E544-AE44-909266B886DA}"/>
              </a:ext>
            </a:extLst>
          </p:cNvPr>
          <p:cNvSpPr txBox="1"/>
          <p:nvPr/>
        </p:nvSpPr>
        <p:spPr>
          <a:xfrm>
            <a:off x="352405" y="3342755"/>
            <a:ext cx="1447319" cy="369332"/>
          </a:xfrm>
          <a:prstGeom prst="rect">
            <a:avLst/>
          </a:prstGeom>
          <a:noFill/>
        </p:spPr>
        <p:txBody>
          <a:bodyPr wrap="none" rtlCol="0">
            <a:spAutoFit/>
          </a:bodyPr>
          <a:lstStyle/>
          <a:p>
            <a:r>
              <a:rPr lang="en-US" b="1" dirty="0">
                <a:solidFill>
                  <a:srgbClr val="00F300"/>
                </a:solidFill>
              </a:rPr>
              <a:t>Fill Backward</a:t>
            </a:r>
          </a:p>
        </p:txBody>
      </p:sp>
    </p:spTree>
    <p:extLst>
      <p:ext uri="{BB962C8B-B14F-4D97-AF65-F5344CB8AC3E}">
        <p14:creationId xmlns:p14="http://schemas.microsoft.com/office/powerpoint/2010/main" val="227300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6A39-9778-2B49-BAF6-C710E5E0F98D}"/>
              </a:ext>
            </a:extLst>
          </p:cNvPr>
          <p:cNvSpPr>
            <a:spLocks noGrp="1"/>
          </p:cNvSpPr>
          <p:nvPr>
            <p:ph type="title"/>
          </p:nvPr>
        </p:nvSpPr>
        <p:spPr/>
        <p:txBody>
          <a:bodyPr/>
          <a:lstStyle/>
          <a:p>
            <a:r>
              <a:rPr lang="en-US" dirty="0"/>
              <a:t>2- Replace missing values using replace()</a:t>
            </a:r>
          </a:p>
        </p:txBody>
      </p:sp>
      <p:sp>
        <p:nvSpPr>
          <p:cNvPr id="3" name="Content Placeholder 2">
            <a:extLst>
              <a:ext uri="{FF2B5EF4-FFF2-40B4-BE49-F238E27FC236}">
                <a16:creationId xmlns:a16="http://schemas.microsoft.com/office/drawing/2014/main" id="{1A06C7ED-F0DA-8245-BE9C-225AC8AC076F}"/>
              </a:ext>
            </a:extLst>
          </p:cNvPr>
          <p:cNvSpPr>
            <a:spLocks noGrp="1"/>
          </p:cNvSpPr>
          <p:nvPr>
            <p:ph idx="1"/>
          </p:nvPr>
        </p:nvSpPr>
        <p:spPr/>
        <p:txBody>
          <a:bodyPr/>
          <a:lstStyle/>
          <a:p>
            <a:r>
              <a:rPr lang="en-US" dirty="0"/>
              <a:t>Replace the missing values using </a:t>
            </a:r>
          </a:p>
          <a:p>
            <a:r>
              <a:rPr lang="en-US" dirty="0">
                <a:latin typeface="Courier New" panose="02070309020205020404" pitchFamily="49" charset="0"/>
                <a:cs typeface="Courier New" panose="02070309020205020404" pitchFamily="49" charset="0"/>
              </a:rPr>
              <a:t>replace(</a:t>
            </a:r>
            <a:r>
              <a:rPr lang="en-US" dirty="0" err="1">
                <a:latin typeface="Courier New" panose="02070309020205020404" pitchFamily="49" charset="0"/>
                <a:cs typeface="Courier New" panose="02070309020205020404" pitchFamily="49" charset="0"/>
              </a:rPr>
              <a:t>missing_value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new_value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mean = </a:t>
            </a:r>
            <a:r>
              <a:rPr lang="en-US" dirty="0" err="1">
                <a:latin typeface="Courier New" panose="02070309020205020404" pitchFamily="49" charset="0"/>
                <a:cs typeface="Courier New" panose="02070309020205020404" pitchFamily="49" charset="0"/>
              </a:rPr>
              <a:t>data.height.mean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#alternation: data[‘height’].mean()</a:t>
            </a:r>
          </a:p>
          <a:p>
            <a:r>
              <a:rPr lang="en-CA" dirty="0">
                <a:latin typeface="Courier New" panose="02070309020205020404" pitchFamily="49" charset="0"/>
                <a:cs typeface="Courier New" panose="02070309020205020404" pitchFamily="49" charset="0"/>
              </a:rPr>
              <a:t>data[‘height’].replace(</a:t>
            </a:r>
            <a:r>
              <a:rPr lang="en-CA" dirty="0" err="1">
                <a:latin typeface="Courier New" panose="02070309020205020404" pitchFamily="49" charset="0"/>
                <a:cs typeface="Courier New" panose="02070309020205020404" pitchFamily="49" charset="0"/>
              </a:rPr>
              <a:t>np.nan</a:t>
            </a:r>
            <a:r>
              <a:rPr lang="en-CA" dirty="0">
                <a:latin typeface="Courier New" panose="02070309020205020404" pitchFamily="49" charset="0"/>
                <a:cs typeface="Courier New" panose="02070309020205020404" pitchFamily="49" charset="0"/>
              </a:rPr>
              <a:t>, mean)</a:t>
            </a:r>
            <a:endParaRPr lang="en-US" dirty="0"/>
          </a:p>
        </p:txBody>
      </p:sp>
      <p:pic>
        <p:nvPicPr>
          <p:cNvPr id="5" name="Picture 4">
            <a:extLst>
              <a:ext uri="{FF2B5EF4-FFF2-40B4-BE49-F238E27FC236}">
                <a16:creationId xmlns:a16="http://schemas.microsoft.com/office/drawing/2014/main" id="{FC4EAFDA-BBE3-6448-A78B-B3BD2EDB2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192394"/>
            <a:ext cx="3048000" cy="1970156"/>
          </a:xfrm>
          <a:prstGeom prst="rect">
            <a:avLst/>
          </a:prstGeom>
        </p:spPr>
      </p:pic>
      <p:sp>
        <p:nvSpPr>
          <p:cNvPr id="6" name="TextBox 5">
            <a:extLst>
              <a:ext uri="{FF2B5EF4-FFF2-40B4-BE49-F238E27FC236}">
                <a16:creationId xmlns:a16="http://schemas.microsoft.com/office/drawing/2014/main" id="{EB0CF221-A2D4-8248-910E-C0F43A3B3D89}"/>
              </a:ext>
            </a:extLst>
          </p:cNvPr>
          <p:cNvSpPr txBox="1"/>
          <p:nvPr/>
        </p:nvSpPr>
        <p:spPr>
          <a:xfrm>
            <a:off x="227187" y="3181350"/>
            <a:ext cx="3582813" cy="1569660"/>
          </a:xfrm>
          <a:prstGeom prst="rect">
            <a:avLst/>
          </a:prstGeom>
          <a:noFill/>
        </p:spPr>
        <p:txBody>
          <a:bodyPr wrap="square" rtlCol="0">
            <a:spAutoFit/>
          </a:bodyPr>
          <a:lstStyle/>
          <a:p>
            <a:r>
              <a:rPr lang="en-US" sz="2400" dirty="0">
                <a:solidFill>
                  <a:srgbClr val="00F300"/>
                </a:solidFill>
              </a:rPr>
              <a:t>Remember: The actual DataFrame does not change, until you assign the new column to it</a:t>
            </a:r>
          </a:p>
        </p:txBody>
      </p:sp>
    </p:spTree>
    <p:extLst>
      <p:ext uri="{BB962C8B-B14F-4D97-AF65-F5344CB8AC3E}">
        <p14:creationId xmlns:p14="http://schemas.microsoft.com/office/powerpoint/2010/main" val="1842523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8ADF-EF28-EF47-87B6-343BB496BE57}"/>
              </a:ext>
            </a:extLst>
          </p:cNvPr>
          <p:cNvSpPr>
            <a:spLocks noGrp="1"/>
          </p:cNvSpPr>
          <p:nvPr>
            <p:ph type="title"/>
          </p:nvPr>
        </p:nvSpPr>
        <p:spPr/>
        <p:txBody>
          <a:bodyPr/>
          <a:lstStyle/>
          <a:p>
            <a:r>
              <a:rPr lang="en-US" dirty="0"/>
              <a:t>2- Replace missing values cont.</a:t>
            </a:r>
          </a:p>
        </p:txBody>
      </p:sp>
      <p:sp>
        <p:nvSpPr>
          <p:cNvPr id="3" name="Content Placeholder 2">
            <a:extLst>
              <a:ext uri="{FF2B5EF4-FFF2-40B4-BE49-F238E27FC236}">
                <a16:creationId xmlns:a16="http://schemas.microsoft.com/office/drawing/2014/main" id="{7E8DF04C-1751-B942-BA71-8D4110C4BAEE}"/>
              </a:ext>
            </a:extLst>
          </p:cNvPr>
          <p:cNvSpPr>
            <a:spLocks noGrp="1"/>
          </p:cNvSpPr>
          <p:nvPr>
            <p:ph idx="1"/>
          </p:nvPr>
        </p:nvSpPr>
        <p:spPr/>
        <p:txBody>
          <a:bodyPr/>
          <a:lstStyle/>
          <a:p>
            <a:r>
              <a:rPr lang="en-US" dirty="0"/>
              <a:t>Replace with Mean, Median, or Mode</a:t>
            </a:r>
          </a:p>
          <a:p>
            <a:r>
              <a:rPr lang="en-US" dirty="0"/>
              <a:t>More accurate values for replacement:</a:t>
            </a:r>
          </a:p>
          <a:p>
            <a:pPr lvl="1"/>
            <a:r>
              <a:rPr lang="en-US" dirty="0"/>
              <a:t>Average of the group (e.g. Male and Female, ethnicity, department, etc.)</a:t>
            </a:r>
          </a:p>
          <a:p>
            <a:pPr lvl="1"/>
            <a:endParaRPr lang="en-US" dirty="0"/>
          </a:p>
          <a:p>
            <a:pPr lvl="1"/>
            <a:endParaRPr lang="en-US" dirty="0"/>
          </a:p>
          <a:p>
            <a:pPr lvl="1"/>
            <a:endParaRPr lang="en-US" dirty="0"/>
          </a:p>
          <a:p>
            <a:r>
              <a:rPr lang="en-US" dirty="0"/>
              <a:t>Disadvantages:</a:t>
            </a:r>
          </a:p>
          <a:p>
            <a:r>
              <a:rPr lang="en-US" dirty="0"/>
              <a:t>Imputation with Mean reduces the variance in the data</a:t>
            </a:r>
          </a:p>
        </p:txBody>
      </p:sp>
    </p:spTree>
    <p:extLst>
      <p:ext uri="{BB962C8B-B14F-4D97-AF65-F5344CB8AC3E}">
        <p14:creationId xmlns:p14="http://schemas.microsoft.com/office/powerpoint/2010/main" val="4217974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C29F-83BB-0C4C-B1CA-B3DC2434E4AE}"/>
              </a:ext>
            </a:extLst>
          </p:cNvPr>
          <p:cNvSpPr>
            <a:spLocks noGrp="1"/>
          </p:cNvSpPr>
          <p:nvPr>
            <p:ph type="title"/>
          </p:nvPr>
        </p:nvSpPr>
        <p:spPr/>
        <p:txBody>
          <a:bodyPr>
            <a:normAutofit fontScale="90000"/>
          </a:bodyPr>
          <a:lstStyle/>
          <a:p>
            <a:r>
              <a:rPr lang="en-US" dirty="0"/>
              <a:t>3- Predict missing values with machine learning algorithms</a:t>
            </a:r>
          </a:p>
        </p:txBody>
      </p:sp>
      <p:sp>
        <p:nvSpPr>
          <p:cNvPr id="3" name="Content Placeholder 2">
            <a:extLst>
              <a:ext uri="{FF2B5EF4-FFF2-40B4-BE49-F238E27FC236}">
                <a16:creationId xmlns:a16="http://schemas.microsoft.com/office/drawing/2014/main" id="{85063645-E66A-0B4B-8B6A-F2236030A4F5}"/>
              </a:ext>
            </a:extLst>
          </p:cNvPr>
          <p:cNvSpPr>
            <a:spLocks noGrp="1"/>
          </p:cNvSpPr>
          <p:nvPr>
            <p:ph idx="1"/>
          </p:nvPr>
        </p:nvSpPr>
        <p:spPr/>
        <p:txBody>
          <a:bodyPr/>
          <a:lstStyle/>
          <a:p>
            <a:r>
              <a:rPr lang="en-CA" dirty="0"/>
              <a:t>Estimate missing values with: </a:t>
            </a:r>
          </a:p>
          <a:p>
            <a:pPr lvl="1"/>
            <a:r>
              <a:rPr lang="en-CA" dirty="0"/>
              <a:t>Regression</a:t>
            </a:r>
          </a:p>
          <a:p>
            <a:pPr lvl="1"/>
            <a:r>
              <a:rPr lang="en-CA" dirty="0"/>
              <a:t>ANOVA</a:t>
            </a:r>
          </a:p>
          <a:p>
            <a:pPr lvl="1"/>
            <a:r>
              <a:rPr lang="en-CA" dirty="0"/>
              <a:t>Logistic regression</a:t>
            </a:r>
          </a:p>
          <a:p>
            <a:endParaRPr lang="en-US" dirty="0"/>
          </a:p>
        </p:txBody>
      </p:sp>
    </p:spTree>
    <p:extLst>
      <p:ext uri="{BB962C8B-B14F-4D97-AF65-F5344CB8AC3E}">
        <p14:creationId xmlns:p14="http://schemas.microsoft.com/office/powerpoint/2010/main" val="123352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AC6F-8A13-D746-B74F-2226D04D13CA}"/>
              </a:ext>
            </a:extLst>
          </p:cNvPr>
          <p:cNvSpPr>
            <a:spLocks noGrp="1"/>
          </p:cNvSpPr>
          <p:nvPr>
            <p:ph type="title"/>
          </p:nvPr>
        </p:nvSpPr>
        <p:spPr/>
        <p:txBody>
          <a:bodyPr/>
          <a:lstStyle/>
          <a:p>
            <a:r>
              <a:rPr lang="en-US" dirty="0"/>
              <a:t>Rewrite SQL queries in Pandas</a:t>
            </a:r>
          </a:p>
        </p:txBody>
      </p:sp>
      <p:sp>
        <p:nvSpPr>
          <p:cNvPr id="3" name="Content Placeholder 2">
            <a:extLst>
              <a:ext uri="{FF2B5EF4-FFF2-40B4-BE49-F238E27FC236}">
                <a16:creationId xmlns:a16="http://schemas.microsoft.com/office/drawing/2014/main" id="{5E18E91C-3545-444D-B368-870CA87DE1F3}"/>
              </a:ext>
            </a:extLst>
          </p:cNvPr>
          <p:cNvSpPr>
            <a:spLocks noGrp="1"/>
          </p:cNvSpPr>
          <p:nvPr>
            <p:ph idx="1"/>
          </p:nvPr>
        </p:nvSpPr>
        <p:spPr/>
        <p:txBody>
          <a:bodyPr/>
          <a:lstStyle/>
          <a:p>
            <a:r>
              <a:rPr lang="en-US" dirty="0">
                <a:hlinkClick r:id="rId2"/>
              </a:rPr>
              <a:t>https://medium.com/jbennetcodes/how-to-rewrite-your-sql-queries-in-pandas-and-more-149d341fc53e</a:t>
            </a:r>
            <a:endParaRPr lang="en-US" dirty="0"/>
          </a:p>
          <a:p>
            <a:endParaRPr lang="en-US" dirty="0"/>
          </a:p>
          <a:p>
            <a:endParaRPr lang="en-US" dirty="0"/>
          </a:p>
        </p:txBody>
      </p:sp>
    </p:spTree>
    <p:extLst>
      <p:ext uri="{BB962C8B-B14F-4D97-AF65-F5344CB8AC3E}">
        <p14:creationId xmlns:p14="http://schemas.microsoft.com/office/powerpoint/2010/main" val="3034306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6DCE-4182-1C48-BB9A-A8516AD9E700}"/>
              </a:ext>
            </a:extLst>
          </p:cNvPr>
          <p:cNvSpPr>
            <a:spLocks noGrp="1"/>
          </p:cNvSpPr>
          <p:nvPr>
            <p:ph type="title"/>
          </p:nvPr>
        </p:nvSpPr>
        <p:spPr/>
        <p:txBody>
          <a:bodyPr/>
          <a:lstStyle/>
          <a:p>
            <a:r>
              <a:rPr lang="en-US" dirty="0">
                <a:solidFill>
                  <a:schemeClr val="accent6"/>
                </a:solidFill>
              </a:rPr>
              <a:t>Try it </a:t>
            </a:r>
          </a:p>
        </p:txBody>
      </p:sp>
      <p:sp>
        <p:nvSpPr>
          <p:cNvPr id="3" name="Content Placeholder 2">
            <a:extLst>
              <a:ext uri="{FF2B5EF4-FFF2-40B4-BE49-F238E27FC236}">
                <a16:creationId xmlns:a16="http://schemas.microsoft.com/office/drawing/2014/main" id="{254D7258-ACEB-4E46-BEE3-0A07F8B585C0}"/>
              </a:ext>
            </a:extLst>
          </p:cNvPr>
          <p:cNvSpPr>
            <a:spLocks noGrp="1"/>
          </p:cNvSpPr>
          <p:nvPr>
            <p:ph idx="1"/>
          </p:nvPr>
        </p:nvSpPr>
        <p:spPr/>
        <p:txBody>
          <a:bodyPr/>
          <a:lstStyle/>
          <a:p>
            <a:r>
              <a:rPr lang="en-US" dirty="0"/>
              <a:t>Download the dataset</a:t>
            </a:r>
          </a:p>
          <a:p>
            <a:r>
              <a:rPr lang="en-US" dirty="0"/>
              <a:t>https://</a:t>
            </a:r>
            <a:r>
              <a:rPr lang="en-US" dirty="0" err="1"/>
              <a:t>www.kaggle.com</a:t>
            </a:r>
            <a:r>
              <a:rPr lang="en-US" dirty="0"/>
              <a:t>/</a:t>
            </a:r>
            <a:r>
              <a:rPr lang="en-US" dirty="0" err="1"/>
              <a:t>dansbecker</a:t>
            </a:r>
            <a:r>
              <a:rPr lang="en-US" dirty="0"/>
              <a:t>/handling-missing-values</a:t>
            </a:r>
          </a:p>
          <a:p>
            <a:pPr marL="0" indent="0">
              <a:buNone/>
            </a:pPr>
            <a:endParaRPr lang="en-US" dirty="0"/>
          </a:p>
          <a:p>
            <a:r>
              <a:rPr lang="en-US" dirty="0"/>
              <a:t>Explore the dataset (data profiling)</a:t>
            </a:r>
          </a:p>
          <a:p>
            <a:r>
              <a:rPr lang="en-US" dirty="0"/>
              <a:t>Explore the missing values</a:t>
            </a:r>
          </a:p>
          <a:p>
            <a:r>
              <a:rPr lang="en-US" dirty="0"/>
              <a:t>Visualize missing values</a:t>
            </a:r>
          </a:p>
          <a:p>
            <a:r>
              <a:rPr lang="en-US" dirty="0"/>
              <a:t>Use heatmaps and interpret the results, whether there is a correlation between various missing data features</a:t>
            </a:r>
          </a:p>
          <a:p>
            <a:endParaRPr lang="en-US" dirty="0"/>
          </a:p>
        </p:txBody>
      </p:sp>
    </p:spTree>
    <p:extLst>
      <p:ext uri="{BB962C8B-B14F-4D97-AF65-F5344CB8AC3E}">
        <p14:creationId xmlns:p14="http://schemas.microsoft.com/office/powerpoint/2010/main" val="4026621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BBA-0DE5-F94C-ABEE-9899D8D559B2}"/>
              </a:ext>
            </a:extLst>
          </p:cNvPr>
          <p:cNvSpPr>
            <a:spLocks noGrp="1"/>
          </p:cNvSpPr>
          <p:nvPr>
            <p:ph type="title"/>
          </p:nvPr>
        </p:nvSpPr>
        <p:spPr/>
        <p:txBody>
          <a:bodyPr/>
          <a:lstStyle/>
          <a:p>
            <a:r>
              <a:rPr lang="en-US"/>
              <a:t>Try it - Learn </a:t>
            </a:r>
            <a:r>
              <a:rPr lang="en-US" dirty="0"/>
              <a:t>more</a:t>
            </a:r>
          </a:p>
        </p:txBody>
      </p:sp>
      <p:sp>
        <p:nvSpPr>
          <p:cNvPr id="3" name="Content Placeholder 2">
            <a:extLst>
              <a:ext uri="{FF2B5EF4-FFF2-40B4-BE49-F238E27FC236}">
                <a16:creationId xmlns:a16="http://schemas.microsoft.com/office/drawing/2014/main" id="{B9531B84-0F09-CF46-8D5A-0CF00474A8EB}"/>
              </a:ext>
            </a:extLst>
          </p:cNvPr>
          <p:cNvSpPr>
            <a:spLocks noGrp="1"/>
          </p:cNvSpPr>
          <p:nvPr>
            <p:ph idx="1"/>
          </p:nvPr>
        </p:nvSpPr>
        <p:spPr/>
        <p:txBody>
          <a:bodyPr/>
          <a:lstStyle/>
          <a:p>
            <a:r>
              <a:rPr lang="en-US" dirty="0"/>
              <a:t>Try working with the experience from Kaggle:</a:t>
            </a:r>
          </a:p>
          <a:p>
            <a:endParaRPr lang="en-US" dirty="0"/>
          </a:p>
          <a:p>
            <a:r>
              <a:rPr lang="en-US" dirty="0">
                <a:hlinkClick r:id="rId2"/>
              </a:rPr>
              <a:t>https://www.kaggle.com/dansbecker/handling-missing-values/notebook</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6391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9265FE-F4E9-E742-B5C4-376DCA7D75B9}"/>
              </a:ext>
            </a:extLst>
          </p:cNvPr>
          <p:cNvSpPr>
            <a:spLocks noGrp="1"/>
          </p:cNvSpPr>
          <p:nvPr>
            <p:ph type="body" sz="quarter" idx="11"/>
          </p:nvPr>
        </p:nvSpPr>
        <p:spPr/>
        <p:txBody>
          <a:bodyPr/>
          <a:lstStyle/>
          <a:p>
            <a:r>
              <a:rPr lang="en-US" dirty="0"/>
              <a:t>In Practice</a:t>
            </a:r>
          </a:p>
        </p:txBody>
      </p:sp>
      <p:sp>
        <p:nvSpPr>
          <p:cNvPr id="3" name="Text Placeholder 2">
            <a:extLst>
              <a:ext uri="{FF2B5EF4-FFF2-40B4-BE49-F238E27FC236}">
                <a16:creationId xmlns:a16="http://schemas.microsoft.com/office/drawing/2014/main" id="{CB6474CA-7B87-3741-8C02-BE6770A2E51B}"/>
              </a:ext>
            </a:extLst>
          </p:cNvPr>
          <p:cNvSpPr>
            <a:spLocks noGrp="1"/>
          </p:cNvSpPr>
          <p:nvPr>
            <p:ph type="body" sz="quarter" idx="12"/>
          </p:nvPr>
        </p:nvSpPr>
        <p:spPr/>
        <p:txBody>
          <a:bodyPr/>
          <a:lstStyle/>
          <a:p>
            <a:r>
              <a:rPr lang="en-US" dirty="0"/>
              <a:t> </a:t>
            </a:r>
          </a:p>
        </p:txBody>
      </p:sp>
      <p:sp>
        <p:nvSpPr>
          <p:cNvPr id="4" name="Text Placeholder 3">
            <a:extLst>
              <a:ext uri="{FF2B5EF4-FFF2-40B4-BE49-F238E27FC236}">
                <a16:creationId xmlns:a16="http://schemas.microsoft.com/office/drawing/2014/main" id="{4D90B3D4-DD1A-E04A-A789-42450687DDFD}"/>
              </a:ext>
            </a:extLst>
          </p:cNvPr>
          <p:cNvSpPr>
            <a:spLocks noGrp="1"/>
          </p:cNvSpPr>
          <p:nvPr>
            <p:ph type="body" sz="quarter" idx="13"/>
          </p:nvPr>
        </p:nvSpPr>
        <p:spPr/>
        <p:txBody>
          <a:bodyPr/>
          <a:lstStyle/>
          <a:p>
            <a:r>
              <a:rPr lang="en-US" dirty="0"/>
              <a:t> </a:t>
            </a:r>
          </a:p>
        </p:txBody>
      </p:sp>
    </p:spTree>
    <p:extLst>
      <p:ext uri="{BB962C8B-B14F-4D97-AF65-F5344CB8AC3E}">
        <p14:creationId xmlns:p14="http://schemas.microsoft.com/office/powerpoint/2010/main" val="229060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8D09-582B-B24E-8F5E-47504A9718A8}"/>
              </a:ext>
            </a:extLst>
          </p:cNvPr>
          <p:cNvSpPr>
            <a:spLocks noGrp="1"/>
          </p:cNvSpPr>
          <p:nvPr>
            <p:ph type="title"/>
          </p:nvPr>
        </p:nvSpPr>
        <p:spPr/>
        <p:txBody>
          <a:bodyPr/>
          <a:lstStyle/>
          <a:p>
            <a:r>
              <a:rPr lang="en-US" dirty="0"/>
              <a:t>Example data</a:t>
            </a:r>
          </a:p>
        </p:txBody>
      </p:sp>
      <p:pic>
        <p:nvPicPr>
          <p:cNvPr id="5" name="Content Placeholder 4">
            <a:extLst>
              <a:ext uri="{FF2B5EF4-FFF2-40B4-BE49-F238E27FC236}">
                <a16:creationId xmlns:a16="http://schemas.microsoft.com/office/drawing/2014/main" id="{2F4B1FD7-427C-5249-9D55-728B10501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517" y="876300"/>
            <a:ext cx="5081953" cy="4210050"/>
          </a:xfrm>
        </p:spPr>
      </p:pic>
    </p:spTree>
    <p:extLst>
      <p:ext uri="{BB962C8B-B14F-4D97-AF65-F5344CB8AC3E}">
        <p14:creationId xmlns:p14="http://schemas.microsoft.com/office/powerpoint/2010/main" val="211485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Reviewing your data source, content, and identifying key quality assessments (e.g. outliers, null values)</a:t>
            </a:r>
          </a:p>
          <a:p>
            <a:endParaRPr lang="en-US" dirty="0"/>
          </a:p>
          <a:p>
            <a:r>
              <a:rPr lang="en-US" dirty="0"/>
              <a:t>1- Read your data</a:t>
            </a:r>
          </a:p>
          <a:p>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 #Use header=None to include first row in the data</a:t>
            </a:r>
          </a:p>
          <a:p>
            <a:r>
              <a:rPr lang="en-US" dirty="0" err="1">
                <a:latin typeface="Courier New" panose="02070309020205020404" pitchFamily="49" charset="0"/>
                <a:cs typeface="Courier New" panose="02070309020205020404" pitchFamily="49" charset="0"/>
              </a:rPr>
              <a:t>pd.read_sql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pd.read_excel</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10713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E0C7-D9B0-B447-80DA-9EB703F7664F}"/>
              </a:ext>
            </a:extLst>
          </p:cNvPr>
          <p:cNvSpPr>
            <a:spLocks noGrp="1"/>
          </p:cNvSpPr>
          <p:nvPr>
            <p:ph type="title"/>
          </p:nvPr>
        </p:nvSpPr>
        <p:spPr/>
        <p:txBody>
          <a:bodyPr/>
          <a:lstStyle/>
          <a:p>
            <a:r>
              <a:rPr lang="en-US" dirty="0">
                <a:solidFill>
                  <a:schemeClr val="accent6"/>
                </a:solidFill>
              </a:rPr>
              <a:t>Discussion</a:t>
            </a:r>
          </a:p>
        </p:txBody>
      </p:sp>
      <p:sp>
        <p:nvSpPr>
          <p:cNvPr id="3" name="Content Placeholder 2">
            <a:extLst>
              <a:ext uri="{FF2B5EF4-FFF2-40B4-BE49-F238E27FC236}">
                <a16:creationId xmlns:a16="http://schemas.microsoft.com/office/drawing/2014/main" id="{7C2C443B-A214-F44E-86FD-974D558AC0C4}"/>
              </a:ext>
            </a:extLst>
          </p:cNvPr>
          <p:cNvSpPr>
            <a:spLocks noGrp="1"/>
          </p:cNvSpPr>
          <p:nvPr>
            <p:ph idx="1"/>
          </p:nvPr>
        </p:nvSpPr>
        <p:spPr/>
        <p:txBody>
          <a:bodyPr/>
          <a:lstStyle/>
          <a:p>
            <a:r>
              <a:rPr lang="en-US" dirty="0"/>
              <a:t>What do you need to know about your data, before starting the analysis?</a:t>
            </a:r>
          </a:p>
        </p:txBody>
      </p:sp>
    </p:spTree>
    <p:extLst>
      <p:ext uri="{BB962C8B-B14F-4D97-AF65-F5344CB8AC3E}">
        <p14:creationId xmlns:p14="http://schemas.microsoft.com/office/powerpoint/2010/main" val="1763682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2- Take a look</a:t>
            </a:r>
          </a:p>
          <a:p>
            <a:r>
              <a:rPr lang="en-US" dirty="0" err="1">
                <a:latin typeface="Courier New" panose="02070309020205020404" pitchFamily="49" charset="0"/>
                <a:cs typeface="Courier New" panose="02070309020205020404" pitchFamily="49" charset="0"/>
              </a:rPr>
              <a:t>df.head</a:t>
            </a:r>
            <a:r>
              <a:rPr lang="en-US" dirty="0">
                <a:latin typeface="Courier New" panose="02070309020205020404" pitchFamily="49" charset="0"/>
                <a:cs typeface="Courier New" panose="02070309020205020404" pitchFamily="49" charset="0"/>
              </a:rPr>
              <a:t>(integer)</a:t>
            </a:r>
          </a:p>
          <a:p>
            <a:r>
              <a:rPr lang="en-US" dirty="0" err="1">
                <a:latin typeface="Courier New" panose="02070309020205020404" pitchFamily="49" charset="0"/>
                <a:cs typeface="Courier New" panose="02070309020205020404" pitchFamily="49" charset="0"/>
              </a:rPr>
              <a:t>df.tail</a:t>
            </a:r>
            <a:r>
              <a:rPr lang="en-US" dirty="0">
                <a:latin typeface="Courier New" panose="02070309020205020404" pitchFamily="49" charset="0"/>
                <a:cs typeface="Courier New" panose="02070309020205020404" pitchFamily="49" charset="0"/>
              </a:rPr>
              <a:t>(integer)</a:t>
            </a:r>
          </a:p>
          <a:p>
            <a:endParaRPr lang="en-US" dirty="0"/>
          </a:p>
        </p:txBody>
      </p:sp>
      <p:sp>
        <p:nvSpPr>
          <p:cNvPr id="7" name="Rectangle 6">
            <a:extLst>
              <a:ext uri="{FF2B5EF4-FFF2-40B4-BE49-F238E27FC236}">
                <a16:creationId xmlns:a16="http://schemas.microsoft.com/office/drawing/2014/main" id="{87E3A3F1-1A11-C048-BD96-89112E6A863D}"/>
              </a:ext>
            </a:extLst>
          </p:cNvPr>
          <p:cNvSpPr/>
          <p:nvPr/>
        </p:nvSpPr>
        <p:spPr>
          <a:xfrm>
            <a:off x="3505200" y="1581150"/>
            <a:ext cx="5310236" cy="400110"/>
          </a:xfrm>
          <a:prstGeom prst="rect">
            <a:avLst/>
          </a:prstGeom>
        </p:spPr>
        <p:txBody>
          <a:bodyPr wrap="none">
            <a:spAutoFit/>
          </a:bodyPr>
          <a:lstStyle/>
          <a:p>
            <a:r>
              <a:rPr lang="en-US" sz="2000" dirty="0">
                <a:solidFill>
                  <a:srgbClr val="FFFF00"/>
                </a:solidFill>
              </a:rPr>
              <a:t>Optional number, indicating how number of rows</a:t>
            </a:r>
            <a:endParaRPr lang="en-US" sz="2000" dirty="0"/>
          </a:p>
        </p:txBody>
      </p:sp>
      <p:cxnSp>
        <p:nvCxnSpPr>
          <p:cNvPr id="14" name="Straight Arrow Connector 13">
            <a:extLst>
              <a:ext uri="{FF2B5EF4-FFF2-40B4-BE49-F238E27FC236}">
                <a16:creationId xmlns:a16="http://schemas.microsoft.com/office/drawing/2014/main" id="{72574919-599F-7044-A0AD-22E4760C0F98}"/>
              </a:ext>
            </a:extLst>
          </p:cNvPr>
          <p:cNvCxnSpPr>
            <a:stCxn id="7" idx="1"/>
          </p:cNvCxnSpPr>
          <p:nvPr/>
        </p:nvCxnSpPr>
        <p:spPr>
          <a:xfrm flipH="1" flipV="1">
            <a:off x="2971800" y="1657350"/>
            <a:ext cx="533400" cy="12385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9BA631-188C-1C4F-9974-EB2AE65D8013}"/>
              </a:ext>
            </a:extLst>
          </p:cNvPr>
          <p:cNvCxnSpPr>
            <a:cxnSpLocks/>
            <a:stCxn id="7" idx="1"/>
          </p:cNvCxnSpPr>
          <p:nvPr/>
        </p:nvCxnSpPr>
        <p:spPr>
          <a:xfrm flipH="1">
            <a:off x="2971800" y="1781205"/>
            <a:ext cx="533400" cy="762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08ACBFA-32C8-4D4C-A472-C134AF6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962" y="2271089"/>
            <a:ext cx="5486400" cy="1295400"/>
          </a:xfrm>
          <a:prstGeom prst="rect">
            <a:avLst/>
          </a:prstGeom>
        </p:spPr>
      </p:pic>
      <p:pic>
        <p:nvPicPr>
          <p:cNvPr id="21" name="Picture 20">
            <a:extLst>
              <a:ext uri="{FF2B5EF4-FFF2-40B4-BE49-F238E27FC236}">
                <a16:creationId xmlns:a16="http://schemas.microsoft.com/office/drawing/2014/main" id="{ED718D84-07A6-174D-AA3C-898BF7129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449" y="3663949"/>
            <a:ext cx="5905500" cy="1422400"/>
          </a:xfrm>
          <a:prstGeom prst="rect">
            <a:avLst/>
          </a:prstGeom>
        </p:spPr>
      </p:pic>
    </p:spTree>
    <p:extLst>
      <p:ext uri="{BB962C8B-B14F-4D97-AF65-F5344CB8AC3E}">
        <p14:creationId xmlns:p14="http://schemas.microsoft.com/office/powerpoint/2010/main" val="3736103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3- Gain some information about values</a:t>
            </a:r>
          </a:p>
          <a:p>
            <a:r>
              <a:rPr lang="en-US" dirty="0">
                <a:solidFill>
                  <a:srgbClr val="FFFF00"/>
                </a:solidFill>
              </a:rPr>
              <a:t>Null values</a:t>
            </a:r>
          </a:p>
          <a:p>
            <a:r>
              <a:rPr lang="en-US" dirty="0">
                <a:solidFill>
                  <a:srgbClr val="FFFF00"/>
                </a:solidFill>
              </a:rPr>
              <a:t>Data types</a:t>
            </a:r>
          </a:p>
          <a:p>
            <a:r>
              <a:rPr lang="en-US" dirty="0">
                <a:solidFill>
                  <a:srgbClr val="FFFF00"/>
                </a:solidFill>
              </a:rPr>
              <a:t>Number of entries</a:t>
            </a:r>
          </a:p>
          <a:p>
            <a:r>
              <a:rPr lang="en-US" dirty="0" err="1">
                <a:latin typeface="Courier New" panose="02070309020205020404" pitchFamily="49" charset="0"/>
                <a:cs typeface="Courier New" panose="02070309020205020404" pitchFamily="49" charset="0"/>
              </a:rPr>
              <a:t>df.info</a:t>
            </a:r>
            <a:r>
              <a:rPr lang="en-US" dirty="0">
                <a:latin typeface="Courier New" panose="02070309020205020404" pitchFamily="49" charset="0"/>
                <a:cs typeface="Courier New" panose="02070309020205020404" pitchFamily="49" charset="0"/>
              </a:rPr>
              <a:t>()</a:t>
            </a:r>
          </a:p>
          <a:p>
            <a:endParaRPr lang="en-US" dirty="0"/>
          </a:p>
        </p:txBody>
      </p:sp>
      <p:pic>
        <p:nvPicPr>
          <p:cNvPr id="6" name="Picture 5">
            <a:extLst>
              <a:ext uri="{FF2B5EF4-FFF2-40B4-BE49-F238E27FC236}">
                <a16:creationId xmlns:a16="http://schemas.microsoft.com/office/drawing/2014/main" id="{3CA48780-8A5D-1B45-8E0A-D3578B884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52550"/>
            <a:ext cx="5994400" cy="3619500"/>
          </a:xfrm>
          <a:prstGeom prst="rect">
            <a:avLst/>
          </a:prstGeom>
        </p:spPr>
      </p:pic>
    </p:spTree>
    <p:extLst>
      <p:ext uri="{BB962C8B-B14F-4D97-AF65-F5344CB8AC3E}">
        <p14:creationId xmlns:p14="http://schemas.microsoft.com/office/powerpoint/2010/main" val="4197093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4- Explore your data using functions</a:t>
            </a:r>
          </a:p>
          <a:p>
            <a:r>
              <a:rPr lang="en-US" dirty="0">
                <a:solidFill>
                  <a:srgbClr val="FFFF00"/>
                </a:solidFill>
              </a:rPr>
              <a:t>Explore each column </a:t>
            </a:r>
          </a:p>
          <a:p>
            <a:r>
              <a:rPr lang="en-US" dirty="0" err="1">
                <a:latin typeface="Courier New" panose="02070309020205020404" pitchFamily="49" charset="0"/>
                <a:cs typeface="Courier New" panose="02070309020205020404" pitchFamily="49" charset="0"/>
              </a:rPr>
              <a:t>df.age.sum</a:t>
            </a:r>
            <a:r>
              <a:rPr lang="en-US" dirty="0">
                <a:latin typeface="Courier New" panose="02070309020205020404" pitchFamily="49" charset="0"/>
                <a:cs typeface="Courier New" panose="02070309020205020404" pitchFamily="49" charset="0"/>
              </a:rPr>
              <a:t>() #count(), add(), </a:t>
            </a:r>
            <a:r>
              <a:rPr lang="en-US" dirty="0" err="1">
                <a:latin typeface="Courier New" panose="02070309020205020404" pitchFamily="49" charset="0"/>
                <a:cs typeface="Courier New" panose="02070309020205020404" pitchFamily="49" charset="0"/>
              </a:rPr>
              <a:t>agg</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df.department.size</a:t>
            </a:r>
            <a:r>
              <a:rPr lang="en-US" dirty="0">
                <a:latin typeface="Courier New" panose="02070309020205020404" pitchFamily="49" charset="0"/>
                <a:cs typeface="Courier New" panose="02070309020205020404" pitchFamily="49" charset="0"/>
              </a:rPr>
              <a:t>()</a:t>
            </a:r>
          </a:p>
          <a:p>
            <a:r>
              <a:rPr lang="en-US" dirty="0">
                <a:solidFill>
                  <a:srgbClr val="FFFF00"/>
                </a:solidFill>
              </a:rPr>
              <a:t>Or explore the dataset</a:t>
            </a:r>
          </a:p>
          <a:p>
            <a:r>
              <a:rPr lang="en-US" dirty="0" err="1">
                <a:latin typeface="Courier New" panose="02070309020205020404" pitchFamily="49" charset="0"/>
                <a:cs typeface="Courier New" panose="02070309020205020404" pitchFamily="49" charset="0"/>
              </a:rPr>
              <a:t>df.sample</a:t>
            </a:r>
            <a:r>
              <a:rPr lang="en-US" dirty="0">
                <a:latin typeface="Courier New" panose="02070309020205020404" pitchFamily="49" charset="0"/>
                <a:cs typeface="Courier New" panose="02070309020205020404" pitchFamily="49" charset="0"/>
              </a:rPr>
              <a:t>()</a:t>
            </a:r>
          </a:p>
          <a:p>
            <a:endParaRPr lang="en-US" dirty="0">
              <a:solidFill>
                <a:srgbClr val="FFFF00"/>
              </a:solidFill>
            </a:endParaRPr>
          </a:p>
          <a:p>
            <a:r>
              <a:rPr lang="en-US" dirty="0">
                <a:solidFill>
                  <a:srgbClr val="FFFF00"/>
                </a:solidFill>
              </a:rPr>
              <a:t>Each of the functions can be applied on a column or the dataset</a:t>
            </a:r>
          </a:p>
        </p:txBody>
      </p:sp>
      <p:pic>
        <p:nvPicPr>
          <p:cNvPr id="5" name="Picture 4">
            <a:extLst>
              <a:ext uri="{FF2B5EF4-FFF2-40B4-BE49-F238E27FC236}">
                <a16:creationId xmlns:a16="http://schemas.microsoft.com/office/drawing/2014/main" id="{B646AC5F-8F78-E649-B91D-C48A04076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9" y="1352550"/>
            <a:ext cx="2336800" cy="2552700"/>
          </a:xfrm>
          <a:prstGeom prst="rect">
            <a:avLst/>
          </a:prstGeom>
        </p:spPr>
      </p:pic>
    </p:spTree>
    <p:extLst>
      <p:ext uri="{BB962C8B-B14F-4D97-AF65-F5344CB8AC3E}">
        <p14:creationId xmlns:p14="http://schemas.microsoft.com/office/powerpoint/2010/main" val="885871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5- Examine statistics of your data</a:t>
            </a:r>
          </a:p>
          <a:p>
            <a:r>
              <a:rPr lang="en-US" dirty="0" err="1">
                <a:latin typeface="Courier New" panose="02070309020205020404" pitchFamily="49" charset="0"/>
                <a:cs typeface="Courier New" panose="02070309020205020404" pitchFamily="49" charset="0"/>
              </a:rPr>
              <a:t>df.describe</a:t>
            </a:r>
            <a:r>
              <a:rPr lang="en-US" dirty="0">
                <a:latin typeface="Courier New" panose="02070309020205020404" pitchFamily="49" charset="0"/>
                <a:cs typeface="Courier New" panose="02070309020205020404" pitchFamily="49" charset="0"/>
              </a:rPr>
              <a:t>()</a:t>
            </a:r>
          </a:p>
          <a:p>
            <a:endParaRPr lang="en-US" dirty="0"/>
          </a:p>
        </p:txBody>
      </p:sp>
      <p:pic>
        <p:nvPicPr>
          <p:cNvPr id="5" name="Picture 4">
            <a:extLst>
              <a:ext uri="{FF2B5EF4-FFF2-40B4-BE49-F238E27FC236}">
                <a16:creationId xmlns:a16="http://schemas.microsoft.com/office/drawing/2014/main" id="{898698CD-064E-534E-94EF-A141526C9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819150"/>
            <a:ext cx="3733801" cy="4322728"/>
          </a:xfrm>
          <a:prstGeom prst="rect">
            <a:avLst/>
          </a:prstGeom>
        </p:spPr>
      </p:pic>
    </p:spTree>
    <p:extLst>
      <p:ext uri="{BB962C8B-B14F-4D97-AF65-F5344CB8AC3E}">
        <p14:creationId xmlns:p14="http://schemas.microsoft.com/office/powerpoint/2010/main" val="2124337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6- Run some query</a:t>
            </a:r>
          </a:p>
          <a:p>
            <a:r>
              <a:rPr lang="en-US" dirty="0" err="1">
                <a:latin typeface="Courier New" panose="02070309020205020404" pitchFamily="49" charset="0"/>
                <a:cs typeface="Courier New" panose="02070309020205020404" pitchFamily="49" charset="0"/>
              </a:rPr>
              <a:t>df.query</a:t>
            </a:r>
            <a:r>
              <a:rPr lang="en-US" dirty="0">
                <a:latin typeface="Courier New" panose="02070309020205020404" pitchFamily="49" charset="0"/>
                <a:cs typeface="Courier New" panose="02070309020205020404" pitchFamily="49" charset="0"/>
              </a:rPr>
              <a:t>()</a:t>
            </a:r>
          </a:p>
          <a:p>
            <a:endParaRPr lang="en-US" dirty="0"/>
          </a:p>
        </p:txBody>
      </p:sp>
      <p:pic>
        <p:nvPicPr>
          <p:cNvPr id="6" name="Picture 5">
            <a:extLst>
              <a:ext uri="{FF2B5EF4-FFF2-40B4-BE49-F238E27FC236}">
                <a16:creationId xmlns:a16="http://schemas.microsoft.com/office/drawing/2014/main" id="{F457F994-A593-C942-ABD9-C48EEAE61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17754"/>
            <a:ext cx="5676900" cy="1663700"/>
          </a:xfrm>
          <a:prstGeom prst="rect">
            <a:avLst/>
          </a:prstGeom>
        </p:spPr>
      </p:pic>
      <p:sp>
        <p:nvSpPr>
          <p:cNvPr id="7" name="Rectangle 6">
            <a:extLst>
              <a:ext uri="{FF2B5EF4-FFF2-40B4-BE49-F238E27FC236}">
                <a16:creationId xmlns:a16="http://schemas.microsoft.com/office/drawing/2014/main" id="{FA5BA16F-2EC2-4F41-93DD-B6CBE48BCD73}"/>
              </a:ext>
            </a:extLst>
          </p:cNvPr>
          <p:cNvSpPr/>
          <p:nvPr/>
        </p:nvSpPr>
        <p:spPr>
          <a:xfrm>
            <a:off x="685800" y="3618403"/>
            <a:ext cx="8295861" cy="830997"/>
          </a:xfrm>
          <a:prstGeom prst="rect">
            <a:avLst/>
          </a:prstGeom>
        </p:spPr>
        <p:txBody>
          <a:bodyPr wrap="none">
            <a:spAutoFit/>
          </a:bodyPr>
          <a:lstStyle/>
          <a:p>
            <a:r>
              <a:rPr lang="en-US" sz="2400" b="1" dirty="0">
                <a:solidFill>
                  <a:srgbClr val="00F300"/>
                </a:solidFill>
                <a:latin typeface="Courier New" panose="02070309020205020404" pitchFamily="49" charset="0"/>
                <a:cs typeface="Courier New" panose="02070309020205020404" pitchFamily="49" charset="0"/>
              </a:rPr>
              <a:t>Note: </a:t>
            </a:r>
            <a:r>
              <a:rPr lang="en-US" sz="2400" b="1" dirty="0" err="1">
                <a:solidFill>
                  <a:srgbClr val="00F300"/>
                </a:solidFill>
                <a:latin typeface="Courier New" panose="02070309020205020404" pitchFamily="49" charset="0"/>
                <a:cs typeface="Courier New" panose="02070309020205020404" pitchFamily="49" charset="0"/>
              </a:rPr>
              <a:t>df.query</a:t>
            </a:r>
            <a:r>
              <a:rPr lang="en-US" sz="2400" b="1" dirty="0">
                <a:solidFill>
                  <a:srgbClr val="00F300"/>
                </a:solidFill>
                <a:latin typeface="Courier New" panose="02070309020205020404" pitchFamily="49" charset="0"/>
                <a:cs typeface="Courier New" panose="02070309020205020404" pitchFamily="49" charset="0"/>
              </a:rPr>
              <a:t>(‘age &lt; 40’) is equivalent to </a:t>
            </a:r>
          </a:p>
          <a:p>
            <a:r>
              <a:rPr lang="en-US" sz="2400" b="1" dirty="0">
                <a:solidFill>
                  <a:srgbClr val="00F300"/>
                </a:solidFill>
                <a:latin typeface="Courier New" panose="02070309020205020404" pitchFamily="49" charset="0"/>
                <a:cs typeface="Courier New" panose="02070309020205020404" pitchFamily="49" charset="0"/>
              </a:rPr>
              <a:t>      </a:t>
            </a:r>
            <a:r>
              <a:rPr lang="en-US" sz="2400" b="1" dirty="0" err="1">
                <a:solidFill>
                  <a:srgbClr val="00F300"/>
                </a:solidFill>
                <a:latin typeface="Courier New" panose="02070309020205020404" pitchFamily="49" charset="0"/>
                <a:cs typeface="Courier New" panose="02070309020205020404" pitchFamily="49" charset="0"/>
              </a:rPr>
              <a:t>df</a:t>
            </a:r>
            <a:r>
              <a:rPr lang="en-US" sz="2400" b="1" dirty="0">
                <a:solidFill>
                  <a:srgbClr val="00F300"/>
                </a:solidFill>
                <a:latin typeface="Courier New" panose="02070309020205020404" pitchFamily="49" charset="0"/>
                <a:cs typeface="Courier New" panose="02070309020205020404" pitchFamily="49" charset="0"/>
              </a:rPr>
              <a:t>[</a:t>
            </a:r>
            <a:r>
              <a:rPr lang="en-US" sz="2400" b="1" dirty="0" err="1">
                <a:solidFill>
                  <a:srgbClr val="00F300"/>
                </a:solidFill>
                <a:latin typeface="Courier New" panose="02070309020205020404" pitchFamily="49" charset="0"/>
                <a:cs typeface="Courier New" panose="02070309020205020404" pitchFamily="49" charset="0"/>
              </a:rPr>
              <a:t>df.age</a:t>
            </a:r>
            <a:r>
              <a:rPr lang="en-US" sz="2400" b="1" dirty="0">
                <a:solidFill>
                  <a:srgbClr val="00F300"/>
                </a:solidFill>
                <a:latin typeface="Courier New" panose="02070309020205020404" pitchFamily="49" charset="0"/>
                <a:cs typeface="Courier New" panose="02070309020205020404" pitchFamily="49" charset="0"/>
              </a:rPr>
              <a:t> &lt; 40]</a:t>
            </a:r>
            <a:endParaRPr lang="en-US" sz="2400" b="1" dirty="0">
              <a:solidFill>
                <a:srgbClr val="00F300"/>
              </a:solidFill>
            </a:endParaRPr>
          </a:p>
        </p:txBody>
      </p:sp>
    </p:spTree>
    <p:extLst>
      <p:ext uri="{BB962C8B-B14F-4D97-AF65-F5344CB8AC3E}">
        <p14:creationId xmlns:p14="http://schemas.microsoft.com/office/powerpoint/2010/main" val="771669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7- Examine null values</a:t>
            </a:r>
          </a:p>
          <a:p>
            <a:r>
              <a:rPr lang="en-US" dirty="0" err="1">
                <a:latin typeface="Courier New" panose="02070309020205020404" pitchFamily="49" charset="0"/>
                <a:cs typeface="Courier New" panose="02070309020205020404" pitchFamily="49" charset="0"/>
              </a:rPr>
              <a:t>df.isnull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df.notnull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df.column_name.isnull</a:t>
            </a:r>
            <a:r>
              <a:rPr lang="en-US" dirty="0">
                <a:latin typeface="Courier New" panose="02070309020205020404" pitchFamily="49" charset="0"/>
                <a:cs typeface="Courier New" panose="02070309020205020404" pitchFamily="49" charset="0"/>
              </a:rPr>
              <a:t>()</a:t>
            </a:r>
          </a:p>
          <a:p>
            <a:endParaRPr lang="en-US" dirty="0"/>
          </a:p>
        </p:txBody>
      </p:sp>
      <p:pic>
        <p:nvPicPr>
          <p:cNvPr id="5" name="Picture 4">
            <a:extLst>
              <a:ext uri="{FF2B5EF4-FFF2-40B4-BE49-F238E27FC236}">
                <a16:creationId xmlns:a16="http://schemas.microsoft.com/office/drawing/2014/main" id="{804F8557-4386-E042-B873-98EE4CA92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699" y="967601"/>
            <a:ext cx="4483100" cy="4027706"/>
          </a:xfrm>
          <a:prstGeom prst="rect">
            <a:avLst/>
          </a:prstGeom>
        </p:spPr>
      </p:pic>
    </p:spTree>
    <p:extLst>
      <p:ext uri="{BB962C8B-B14F-4D97-AF65-F5344CB8AC3E}">
        <p14:creationId xmlns:p14="http://schemas.microsoft.com/office/powerpoint/2010/main" val="1820018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A9B-A409-FC48-A0DD-87C8DE874548}"/>
              </a:ext>
            </a:extLst>
          </p:cNvPr>
          <p:cNvSpPr>
            <a:spLocks noGrp="1"/>
          </p:cNvSpPr>
          <p:nvPr>
            <p:ph type="title"/>
          </p:nvPr>
        </p:nvSpPr>
        <p:spPr/>
        <p:txBody>
          <a:bodyPr/>
          <a:lstStyle/>
          <a:p>
            <a:r>
              <a:rPr lang="en-US" dirty="0"/>
              <a:t>Null values or missing values</a:t>
            </a:r>
          </a:p>
        </p:txBody>
      </p:sp>
      <p:sp>
        <p:nvSpPr>
          <p:cNvPr id="3" name="Content Placeholder 2">
            <a:extLst>
              <a:ext uri="{FF2B5EF4-FFF2-40B4-BE49-F238E27FC236}">
                <a16:creationId xmlns:a16="http://schemas.microsoft.com/office/drawing/2014/main" id="{EF4C60C2-353F-D74A-B1B3-E4AFE5ACCFAC}"/>
              </a:ext>
            </a:extLst>
          </p:cNvPr>
          <p:cNvSpPr>
            <a:spLocks noGrp="1"/>
          </p:cNvSpPr>
          <p:nvPr>
            <p:ph idx="1"/>
          </p:nvPr>
        </p:nvSpPr>
        <p:spPr/>
        <p:txBody>
          <a:bodyPr/>
          <a:lstStyle/>
          <a:p>
            <a:r>
              <a:rPr lang="en-US" dirty="0"/>
              <a:t>Data can be missed because of:</a:t>
            </a:r>
          </a:p>
          <a:p>
            <a:pPr lvl="1"/>
            <a:r>
              <a:rPr lang="en-US" dirty="0"/>
              <a:t>No existing value for an observation</a:t>
            </a:r>
          </a:p>
          <a:p>
            <a:pPr lvl="2"/>
            <a:r>
              <a:rPr lang="en-US" dirty="0"/>
              <a:t>Child name for families with no children</a:t>
            </a:r>
          </a:p>
          <a:p>
            <a:pPr lvl="1"/>
            <a:r>
              <a:rPr lang="en-US" dirty="0"/>
              <a:t>Errors</a:t>
            </a:r>
          </a:p>
          <a:p>
            <a:pPr lvl="1"/>
            <a:r>
              <a:rPr lang="en-US" dirty="0"/>
              <a:t>Manual mistakes</a:t>
            </a:r>
          </a:p>
          <a:p>
            <a:pPr lvl="1"/>
            <a:r>
              <a:rPr lang="en-US" dirty="0"/>
              <a:t>Etc.</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01323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AA9B-A409-FC48-A0DD-87C8DE874548}"/>
              </a:ext>
            </a:extLst>
          </p:cNvPr>
          <p:cNvSpPr>
            <a:spLocks noGrp="1"/>
          </p:cNvSpPr>
          <p:nvPr>
            <p:ph type="title"/>
          </p:nvPr>
        </p:nvSpPr>
        <p:spPr/>
        <p:txBody>
          <a:bodyPr/>
          <a:lstStyle/>
          <a:p>
            <a:r>
              <a:rPr lang="en-US" dirty="0"/>
              <a:t>Missing values cont.</a:t>
            </a:r>
          </a:p>
        </p:txBody>
      </p:sp>
      <p:sp>
        <p:nvSpPr>
          <p:cNvPr id="3" name="Content Placeholder 2">
            <a:extLst>
              <a:ext uri="{FF2B5EF4-FFF2-40B4-BE49-F238E27FC236}">
                <a16:creationId xmlns:a16="http://schemas.microsoft.com/office/drawing/2014/main" id="{EF4C60C2-353F-D74A-B1B3-E4AFE5ACCFAC}"/>
              </a:ext>
            </a:extLst>
          </p:cNvPr>
          <p:cNvSpPr>
            <a:spLocks noGrp="1"/>
          </p:cNvSpPr>
          <p:nvPr>
            <p:ph idx="1"/>
          </p:nvPr>
        </p:nvSpPr>
        <p:spPr/>
        <p:txBody>
          <a:bodyPr>
            <a:normAutofit fontScale="92500" lnSpcReduction="20000"/>
          </a:bodyPr>
          <a:lstStyle/>
          <a:p>
            <a:r>
              <a:rPr lang="en-US" dirty="0"/>
              <a:t>Missing Completely At Random (MCAR)</a:t>
            </a:r>
          </a:p>
          <a:p>
            <a:pPr lvl="1"/>
            <a:r>
              <a:rPr lang="en-US" dirty="0"/>
              <a:t>No systematic way that makes some data missing</a:t>
            </a:r>
          </a:p>
          <a:p>
            <a:pPr lvl="2"/>
            <a:r>
              <a:rPr lang="en-US" dirty="0"/>
              <a:t>Example: In a survey, some data are lost or ignored to be filled</a:t>
            </a:r>
          </a:p>
          <a:p>
            <a:r>
              <a:rPr lang="en-US" dirty="0"/>
              <a:t>Missing At Random (MAR)</a:t>
            </a:r>
          </a:p>
          <a:p>
            <a:pPr lvl="1"/>
            <a:r>
              <a:rPr lang="en-US" dirty="0"/>
              <a:t>There is a relationship between the observed data and the missing values</a:t>
            </a:r>
          </a:p>
          <a:p>
            <a:pPr lvl="2"/>
            <a:r>
              <a:rPr lang="en-US" dirty="0"/>
              <a:t>Example: men are more likely to reveal their weight, in a survey, specific professions are not willing to reveal their income</a:t>
            </a:r>
          </a:p>
          <a:p>
            <a:r>
              <a:rPr lang="en-US" dirty="0"/>
              <a:t>Missing Not At Random (MNAR)</a:t>
            </a:r>
          </a:p>
          <a:p>
            <a:pPr lvl="1"/>
            <a:r>
              <a:rPr lang="en-US" dirty="0"/>
              <a:t>There is a systematic mechanism of missing data</a:t>
            </a:r>
          </a:p>
          <a:p>
            <a:pPr lvl="1"/>
            <a:r>
              <a:rPr lang="en-US" dirty="0"/>
              <a:t>“</a:t>
            </a:r>
            <a:r>
              <a:rPr lang="en-CA" dirty="0"/>
              <a:t>propensity of a value to be missing and its values” or missing reason depends on the missing value itself</a:t>
            </a:r>
            <a:endParaRPr lang="en-US" dirty="0"/>
          </a:p>
          <a:p>
            <a:pPr lvl="2"/>
            <a:r>
              <a:rPr lang="en-US" dirty="0"/>
              <a:t>Example: In a survey, people with less than $500/month do not reveal their income, education filed is missing with the lowest educated ..</a:t>
            </a:r>
          </a:p>
          <a:p>
            <a:pPr lvl="1"/>
            <a:endParaRPr lang="en-US" dirty="0"/>
          </a:p>
          <a:p>
            <a:r>
              <a:rPr lang="en-US" dirty="0"/>
              <a:t>MNAR is Non-Ignorable</a:t>
            </a:r>
          </a:p>
          <a:p>
            <a:pPr lvl="1"/>
            <a:r>
              <a:rPr lang="en-US" dirty="0"/>
              <a:t>chi-square test, classification</a:t>
            </a:r>
          </a:p>
          <a:p>
            <a:pPr lvl="1"/>
            <a:endParaRPr lang="en-US" dirty="0"/>
          </a:p>
          <a:p>
            <a:pPr lvl="1"/>
            <a:endParaRPr lang="en-US" dirty="0"/>
          </a:p>
        </p:txBody>
      </p:sp>
      <p:sp>
        <p:nvSpPr>
          <p:cNvPr id="4" name="Rectangle 3">
            <a:extLst>
              <a:ext uri="{FF2B5EF4-FFF2-40B4-BE49-F238E27FC236}">
                <a16:creationId xmlns:a16="http://schemas.microsoft.com/office/drawing/2014/main" id="{0CE7819C-F0C0-DA46-9B6D-AE923FF5AC49}"/>
              </a:ext>
            </a:extLst>
          </p:cNvPr>
          <p:cNvSpPr/>
          <p:nvPr/>
        </p:nvSpPr>
        <p:spPr>
          <a:xfrm>
            <a:off x="4343400" y="4552951"/>
            <a:ext cx="4343400" cy="276999"/>
          </a:xfrm>
          <a:prstGeom prst="rect">
            <a:avLst/>
          </a:prstGeom>
        </p:spPr>
        <p:txBody>
          <a:bodyPr wrap="square">
            <a:spAutoFit/>
          </a:bodyPr>
          <a:lstStyle/>
          <a:p>
            <a:r>
              <a:rPr lang="en-US" sz="1200" dirty="0"/>
              <a:t>https://</a:t>
            </a:r>
            <a:r>
              <a:rPr lang="en-US" sz="1200" dirty="0" err="1"/>
              <a:t>www.theanalysisfactor.com</a:t>
            </a:r>
            <a:r>
              <a:rPr lang="en-US" sz="1200" dirty="0"/>
              <a:t>/missing-data-mechanism/</a:t>
            </a:r>
          </a:p>
        </p:txBody>
      </p:sp>
    </p:spTree>
    <p:extLst>
      <p:ext uri="{BB962C8B-B14F-4D97-AF65-F5344CB8AC3E}">
        <p14:creationId xmlns:p14="http://schemas.microsoft.com/office/powerpoint/2010/main" val="2064397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6251-8733-0B45-9317-0F5DB390D43D}"/>
              </a:ext>
            </a:extLst>
          </p:cNvPr>
          <p:cNvSpPr>
            <a:spLocks noGrp="1"/>
          </p:cNvSpPr>
          <p:nvPr>
            <p:ph type="title"/>
          </p:nvPr>
        </p:nvSpPr>
        <p:spPr/>
        <p:txBody>
          <a:bodyPr/>
          <a:lstStyle/>
          <a:p>
            <a:r>
              <a:rPr lang="en-US" dirty="0"/>
              <a:t>Missing values in Pandas</a:t>
            </a:r>
          </a:p>
        </p:txBody>
      </p:sp>
      <p:sp>
        <p:nvSpPr>
          <p:cNvPr id="3" name="Content Placeholder 2">
            <a:extLst>
              <a:ext uri="{FF2B5EF4-FFF2-40B4-BE49-F238E27FC236}">
                <a16:creationId xmlns:a16="http://schemas.microsoft.com/office/drawing/2014/main" id="{336A0CC1-6C60-6849-AD6C-B5D78BA88873}"/>
              </a:ext>
            </a:extLst>
          </p:cNvPr>
          <p:cNvSpPr>
            <a:spLocks noGrp="1"/>
          </p:cNvSpPr>
          <p:nvPr>
            <p:ph idx="1"/>
          </p:nvPr>
        </p:nvSpPr>
        <p:spPr/>
        <p:txBody>
          <a:bodyPr/>
          <a:lstStyle/>
          <a:p>
            <a:r>
              <a:rPr lang="en-US" dirty="0"/>
              <a:t>NAN(Not A Number)  or Null</a:t>
            </a:r>
          </a:p>
          <a:p>
            <a:r>
              <a:rPr lang="en-US" dirty="0"/>
              <a:t>In </a:t>
            </a:r>
            <a:r>
              <a:rPr lang="en-US" dirty="0">
                <a:latin typeface="Courier New" panose="02070309020205020404" pitchFamily="49" charset="0"/>
                <a:cs typeface="Courier New" panose="02070309020205020404" pitchFamily="49" charset="0"/>
              </a:rPr>
              <a:t>Numpy</a:t>
            </a:r>
            <a:r>
              <a:rPr lang="en-US" dirty="0"/>
              <a:t>: </a:t>
            </a:r>
            <a:r>
              <a:rPr lang="en-US" dirty="0" err="1">
                <a:latin typeface="Courier New" panose="02070309020205020404" pitchFamily="49" charset="0"/>
                <a:cs typeface="Courier New" panose="02070309020205020404" pitchFamily="49" charset="0"/>
              </a:rPr>
              <a:t>np.nan</a:t>
            </a:r>
            <a:endParaRPr lang="en-US" dirty="0">
              <a:latin typeface="Courier New" panose="02070309020205020404" pitchFamily="49" charset="0"/>
              <a:cs typeface="Courier New" panose="02070309020205020404" pitchFamily="49" charset="0"/>
            </a:endParaRPr>
          </a:p>
          <a:p>
            <a:pPr marL="0" indent="0">
              <a:buNone/>
            </a:pPr>
            <a:r>
              <a:rPr lang="en-CA" dirty="0" err="1">
                <a:latin typeface="Courier New" panose="02070309020205020404" pitchFamily="49" charset="0"/>
                <a:cs typeface="Courier New" panose="02070309020205020404" pitchFamily="49" charset="0"/>
              </a:rPr>
              <a:t>pd.DataFrame</a:t>
            </a:r>
            <a:r>
              <a:rPr lang="en-CA" dirty="0">
                <a:latin typeface="Courier New" panose="02070309020205020404" pitchFamily="49" charset="0"/>
                <a:cs typeface="Courier New" panose="02070309020205020404" pitchFamily="49" charset="0"/>
              </a:rPr>
              <a:t>([{'a': 1, 'b': 2}, </a:t>
            </a:r>
          </a:p>
          <a:p>
            <a:pPr marL="0" indent="0">
              <a:buNone/>
            </a:pPr>
            <a:r>
              <a:rPr lang="en-CA" dirty="0">
                <a:latin typeface="Courier New" panose="02070309020205020404" pitchFamily="49" charset="0"/>
                <a:cs typeface="Courier New" panose="02070309020205020404" pitchFamily="49" charset="0"/>
              </a:rPr>
              <a:t>              {'b': 3, 'c': 4}])</a:t>
            </a:r>
          </a:p>
          <a:p>
            <a:endParaRPr lang="en-US" dirty="0"/>
          </a:p>
          <a:p>
            <a:endParaRPr lang="en-US" dirty="0"/>
          </a:p>
        </p:txBody>
      </p:sp>
      <p:pic>
        <p:nvPicPr>
          <p:cNvPr id="4" name="Picture 3">
            <a:extLst>
              <a:ext uri="{FF2B5EF4-FFF2-40B4-BE49-F238E27FC236}">
                <a16:creationId xmlns:a16="http://schemas.microsoft.com/office/drawing/2014/main" id="{9A5187E4-4E2C-D64D-856E-43166C6A5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981454"/>
            <a:ext cx="2286000" cy="1472045"/>
          </a:xfrm>
          <a:prstGeom prst="rect">
            <a:avLst/>
          </a:prstGeom>
        </p:spPr>
      </p:pic>
    </p:spTree>
    <p:extLst>
      <p:ext uri="{BB962C8B-B14F-4D97-AF65-F5344CB8AC3E}">
        <p14:creationId xmlns:p14="http://schemas.microsoft.com/office/powerpoint/2010/main" val="271496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78B0-A95E-2846-8BE1-E5FDD32A5D6D}"/>
              </a:ext>
            </a:extLst>
          </p:cNvPr>
          <p:cNvSpPr>
            <a:spLocks noGrp="1"/>
          </p:cNvSpPr>
          <p:nvPr>
            <p:ph type="title"/>
          </p:nvPr>
        </p:nvSpPr>
        <p:spPr/>
        <p:txBody>
          <a:bodyPr>
            <a:normAutofit fontScale="90000"/>
          </a:bodyPr>
          <a:lstStyle/>
          <a:p>
            <a:r>
              <a:rPr lang="en-US" dirty="0"/>
              <a:t>Exploring the missing value patterns with visualizations</a:t>
            </a:r>
          </a:p>
        </p:txBody>
      </p:sp>
      <p:sp>
        <p:nvSpPr>
          <p:cNvPr id="3" name="Content Placeholder 2">
            <a:extLst>
              <a:ext uri="{FF2B5EF4-FFF2-40B4-BE49-F238E27FC236}">
                <a16:creationId xmlns:a16="http://schemas.microsoft.com/office/drawing/2014/main" id="{73B3CF63-8058-9F4B-8811-2AFF98F6A81C}"/>
              </a:ext>
            </a:extLst>
          </p:cNvPr>
          <p:cNvSpPr>
            <a:spLocks noGrp="1"/>
          </p:cNvSpPr>
          <p:nvPr>
            <p:ph idx="1"/>
          </p:nvPr>
        </p:nvSpPr>
        <p:spPr/>
        <p:txBody>
          <a:bodyPr/>
          <a:lstStyle/>
          <a:p>
            <a:r>
              <a:rPr lang="en-US" dirty="0"/>
              <a:t>Visualization helps have an understanding of most missing values </a:t>
            </a:r>
          </a:p>
          <a:p>
            <a:r>
              <a:rPr lang="en-US" dirty="0"/>
              <a:t>Heatmaps help in understanding the correlation between variables (columns)</a:t>
            </a:r>
          </a:p>
          <a:p>
            <a:endParaRPr lang="en-US" dirty="0"/>
          </a:p>
          <a:p>
            <a:endParaRPr lang="en-US" dirty="0"/>
          </a:p>
          <a:p>
            <a:endParaRPr lang="en-US" dirty="0"/>
          </a:p>
        </p:txBody>
      </p:sp>
    </p:spTree>
    <p:extLst>
      <p:ext uri="{BB962C8B-B14F-4D97-AF65-F5344CB8AC3E}">
        <p14:creationId xmlns:p14="http://schemas.microsoft.com/office/powerpoint/2010/main" val="163334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E0C7-D9B0-B447-80DA-9EB703F7664F}"/>
              </a:ext>
            </a:extLst>
          </p:cNvPr>
          <p:cNvSpPr>
            <a:spLocks noGrp="1"/>
          </p:cNvSpPr>
          <p:nvPr>
            <p:ph type="title"/>
          </p:nvPr>
        </p:nvSpPr>
        <p:spPr/>
        <p:txBody>
          <a:bodyPr/>
          <a:lstStyle/>
          <a:p>
            <a:r>
              <a:rPr lang="en-US" dirty="0">
                <a:solidFill>
                  <a:schemeClr val="accent6"/>
                </a:solidFill>
              </a:rPr>
              <a:t>Discussion</a:t>
            </a:r>
          </a:p>
        </p:txBody>
      </p:sp>
      <p:sp>
        <p:nvSpPr>
          <p:cNvPr id="3" name="Content Placeholder 2">
            <a:extLst>
              <a:ext uri="{FF2B5EF4-FFF2-40B4-BE49-F238E27FC236}">
                <a16:creationId xmlns:a16="http://schemas.microsoft.com/office/drawing/2014/main" id="{7C2C443B-A214-F44E-86FD-974D558AC0C4}"/>
              </a:ext>
            </a:extLst>
          </p:cNvPr>
          <p:cNvSpPr>
            <a:spLocks noGrp="1"/>
          </p:cNvSpPr>
          <p:nvPr>
            <p:ph idx="1"/>
          </p:nvPr>
        </p:nvSpPr>
        <p:spPr/>
        <p:txBody>
          <a:bodyPr/>
          <a:lstStyle/>
          <a:p>
            <a:r>
              <a:rPr lang="en-US" dirty="0"/>
              <a:t>What do you need to know about your data, before starting the analysis?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B12E849-CD96-413B-8145-4C87A9A8E101}"/>
                  </a:ext>
                </a:extLst>
              </p14:cNvPr>
              <p14:cNvContentPartPr/>
              <p14:nvPr/>
            </p14:nvContentPartPr>
            <p14:xfrm>
              <a:off x="2139120" y="1263960"/>
              <a:ext cx="6911280" cy="3448800"/>
            </p14:xfrm>
          </p:contentPart>
        </mc:Choice>
        <mc:Fallback xmlns="">
          <p:pic>
            <p:nvPicPr>
              <p:cNvPr id="4" name="Ink 3">
                <a:extLst>
                  <a:ext uri="{FF2B5EF4-FFF2-40B4-BE49-F238E27FC236}">
                    <a16:creationId xmlns:a16="http://schemas.microsoft.com/office/drawing/2014/main" id="{BB12E849-CD96-413B-8145-4C87A9A8E101}"/>
                  </a:ext>
                </a:extLst>
              </p:cNvPr>
              <p:cNvPicPr/>
              <p:nvPr/>
            </p:nvPicPr>
            <p:blipFill>
              <a:blip r:embed="rId3"/>
              <a:stretch>
                <a:fillRect/>
              </a:stretch>
            </p:blipFill>
            <p:spPr>
              <a:xfrm>
                <a:off x="2129760" y="1254600"/>
                <a:ext cx="6930000" cy="3467520"/>
              </a:xfrm>
              <a:prstGeom prst="rect">
                <a:avLst/>
              </a:prstGeom>
            </p:spPr>
          </p:pic>
        </mc:Fallback>
      </mc:AlternateContent>
    </p:spTree>
    <p:extLst>
      <p:ext uri="{BB962C8B-B14F-4D97-AF65-F5344CB8AC3E}">
        <p14:creationId xmlns:p14="http://schemas.microsoft.com/office/powerpoint/2010/main" val="4131892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1958-4555-2848-910A-4A06FCF20639}"/>
              </a:ext>
            </a:extLst>
          </p:cNvPr>
          <p:cNvSpPr>
            <a:spLocks noGrp="1"/>
          </p:cNvSpPr>
          <p:nvPr>
            <p:ph type="title"/>
          </p:nvPr>
        </p:nvSpPr>
        <p:spPr/>
        <p:txBody>
          <a:bodyPr>
            <a:normAutofit/>
          </a:bodyPr>
          <a:lstStyle/>
          <a:p>
            <a:r>
              <a:rPr lang="en-US" dirty="0"/>
              <a:t>Visualization packages in Python</a:t>
            </a:r>
          </a:p>
        </p:txBody>
      </p:sp>
      <p:sp>
        <p:nvSpPr>
          <p:cNvPr id="3" name="Content Placeholder 2">
            <a:extLst>
              <a:ext uri="{FF2B5EF4-FFF2-40B4-BE49-F238E27FC236}">
                <a16:creationId xmlns:a16="http://schemas.microsoft.com/office/drawing/2014/main" id="{3FE77A30-FDEB-524B-B1A9-7182F327842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seaborn</a:t>
            </a:r>
          </a:p>
          <a:p>
            <a:r>
              <a:rPr lang="en-US" dirty="0">
                <a:latin typeface="Courier New" panose="02070309020205020404" pitchFamily="49" charset="0"/>
                <a:cs typeface="Courier New" panose="02070309020205020404" pitchFamily="49" charset="0"/>
              </a:rPr>
              <a:t>pip install seaborn</a:t>
            </a:r>
          </a:p>
          <a:p>
            <a:r>
              <a:rPr lang="en-CA" dirty="0" err="1">
                <a:latin typeface="Courier New" panose="02070309020205020404" pitchFamily="49" charset="0"/>
                <a:cs typeface="Courier New" panose="02070309020205020404" pitchFamily="49" charset="0"/>
              </a:rPr>
              <a:t>missingno</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pip install </a:t>
            </a:r>
            <a:r>
              <a:rPr lang="en-CA" dirty="0" err="1">
                <a:latin typeface="Courier New" panose="02070309020205020404" pitchFamily="49" charset="0"/>
                <a:cs typeface="Courier New" panose="02070309020205020404" pitchFamily="49" charset="0"/>
              </a:rPr>
              <a:t>missingno</a:t>
            </a:r>
            <a:endParaRPr lang="en-CA" dirty="0">
              <a:latin typeface="Courier New" panose="02070309020205020404" pitchFamily="49" charset="0"/>
              <a:cs typeface="Courier New" panose="02070309020205020404" pitchFamily="49" charset="0"/>
            </a:endParaRPr>
          </a:p>
          <a:p>
            <a:endParaRPr lang="en-CA" dirty="0">
              <a:latin typeface="Courier New" panose="02070309020205020404" pitchFamily="49" charset="0"/>
              <a:cs typeface="Courier New" panose="02070309020205020404" pitchFamily="49" charset="0"/>
            </a:endParaRPr>
          </a:p>
          <a:p>
            <a:r>
              <a:rPr lang="en-CA" dirty="0">
                <a:hlinkClick r:id="rId2"/>
              </a:rPr>
              <a:t>https://seaborn.pydata.org</a:t>
            </a:r>
            <a:r>
              <a:rPr lang="en-CA" dirty="0"/>
              <a:t> </a:t>
            </a:r>
          </a:p>
          <a:p>
            <a:r>
              <a:rPr lang="en-CA" dirty="0">
                <a:hlinkClick r:id="rId3"/>
              </a:rPr>
              <a:t>https://github.com/ResidentMario/missingno</a:t>
            </a:r>
            <a:r>
              <a:rPr lang="en-CA" dirty="0"/>
              <a:t> </a:t>
            </a:r>
          </a:p>
          <a:p>
            <a:endParaRPr lang="en-CA" dirty="0"/>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missingno</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msno</a:t>
            </a:r>
            <a:endParaRPr lang="en-US" dirty="0">
              <a:latin typeface="Courier New" panose="02070309020205020404" pitchFamily="49" charset="0"/>
              <a:cs typeface="Courier New" panose="02070309020205020404" pitchFamily="49" charset="0"/>
            </a:endParaRPr>
          </a:p>
          <a:p>
            <a:pPr marL="0" indent="0">
              <a:buNone/>
            </a:pPr>
            <a:endParaRPr lang="en-CA" dirty="0"/>
          </a:p>
          <a:p>
            <a:endParaRPr lang="en-CA" dirty="0"/>
          </a:p>
          <a:p>
            <a:endParaRPr lang="en-CA" dirty="0"/>
          </a:p>
          <a:p>
            <a:endParaRPr lang="en-CA" dirty="0"/>
          </a:p>
          <a:p>
            <a:endParaRPr lang="en-US" dirty="0"/>
          </a:p>
        </p:txBody>
      </p:sp>
    </p:spTree>
    <p:extLst>
      <p:ext uri="{BB962C8B-B14F-4D97-AF65-F5344CB8AC3E}">
        <p14:creationId xmlns:p14="http://schemas.microsoft.com/office/powerpoint/2010/main" val="3436686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57FD-66B4-3E40-A77D-726ACE258BC9}"/>
              </a:ext>
            </a:extLst>
          </p:cNvPr>
          <p:cNvSpPr>
            <a:spLocks noGrp="1"/>
          </p:cNvSpPr>
          <p:nvPr>
            <p:ph type="title"/>
          </p:nvPr>
        </p:nvSpPr>
        <p:spPr/>
        <p:txBody>
          <a:bodyPr/>
          <a:lstStyle/>
          <a:p>
            <a:r>
              <a:rPr lang="en-US" dirty="0"/>
              <a:t>Useful in big datasets</a:t>
            </a:r>
          </a:p>
        </p:txBody>
      </p:sp>
      <p:pic>
        <p:nvPicPr>
          <p:cNvPr id="5" name="Content Placeholder 4">
            <a:extLst>
              <a:ext uri="{FF2B5EF4-FFF2-40B4-BE49-F238E27FC236}">
                <a16:creationId xmlns:a16="http://schemas.microsoft.com/office/drawing/2014/main" id="{57C28CAA-D958-EF4C-95A4-330BB565498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884" y="819150"/>
            <a:ext cx="3771802" cy="4210050"/>
          </a:xfrm>
        </p:spPr>
      </p:pic>
    </p:spTree>
    <p:extLst>
      <p:ext uri="{BB962C8B-B14F-4D97-AF65-F5344CB8AC3E}">
        <p14:creationId xmlns:p14="http://schemas.microsoft.com/office/powerpoint/2010/main" val="1619058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28A2-D5AE-BD4B-AF85-57A534D69487}"/>
              </a:ext>
            </a:extLst>
          </p:cNvPr>
          <p:cNvSpPr>
            <a:spLocks noGrp="1"/>
          </p:cNvSpPr>
          <p:nvPr>
            <p:ph type="title"/>
          </p:nvPr>
        </p:nvSpPr>
        <p:spPr/>
        <p:txBody>
          <a:bodyPr/>
          <a:lstStyle/>
          <a:p>
            <a:r>
              <a:rPr lang="en-US" dirty="0"/>
              <a:t>Check sparsity with matrix</a:t>
            </a:r>
          </a:p>
        </p:txBody>
      </p:sp>
      <p:pic>
        <p:nvPicPr>
          <p:cNvPr id="5" name="Content Placeholder 4">
            <a:extLst>
              <a:ext uri="{FF2B5EF4-FFF2-40B4-BE49-F238E27FC236}">
                <a16:creationId xmlns:a16="http://schemas.microsoft.com/office/drawing/2014/main" id="{5FADA146-C002-3242-8937-103C8F920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210" y="876300"/>
            <a:ext cx="5668568" cy="4210050"/>
          </a:xfrm>
        </p:spPr>
      </p:pic>
    </p:spTree>
    <p:extLst>
      <p:ext uri="{BB962C8B-B14F-4D97-AF65-F5344CB8AC3E}">
        <p14:creationId xmlns:p14="http://schemas.microsoft.com/office/powerpoint/2010/main" val="4015800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7B73-E2FB-CC46-B3A1-0C838B8E1B4C}"/>
              </a:ext>
            </a:extLst>
          </p:cNvPr>
          <p:cNvSpPr>
            <a:spLocks noGrp="1"/>
          </p:cNvSpPr>
          <p:nvPr>
            <p:ph type="title"/>
          </p:nvPr>
        </p:nvSpPr>
        <p:spPr/>
        <p:txBody>
          <a:bodyPr/>
          <a:lstStyle/>
          <a:p>
            <a:r>
              <a:rPr lang="en-US" dirty="0"/>
              <a:t>Check sparsity of data in matrix</a:t>
            </a:r>
          </a:p>
        </p:txBody>
      </p:sp>
      <p:pic>
        <p:nvPicPr>
          <p:cNvPr id="5" name="Content Placeholder 4">
            <a:extLst>
              <a:ext uri="{FF2B5EF4-FFF2-40B4-BE49-F238E27FC236}">
                <a16:creationId xmlns:a16="http://schemas.microsoft.com/office/drawing/2014/main" id="{2F7F48FB-25E5-B146-A951-0D59DAE30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05" y="1352550"/>
            <a:ext cx="9018588" cy="3657888"/>
          </a:xfrm>
        </p:spPr>
      </p:pic>
      <p:sp>
        <p:nvSpPr>
          <p:cNvPr id="3" name="Rectangle 2">
            <a:extLst>
              <a:ext uri="{FF2B5EF4-FFF2-40B4-BE49-F238E27FC236}">
                <a16:creationId xmlns:a16="http://schemas.microsoft.com/office/drawing/2014/main" id="{0C350A3D-7362-7F44-9801-DD5176CE8513}"/>
              </a:ext>
            </a:extLst>
          </p:cNvPr>
          <p:cNvSpPr/>
          <p:nvPr/>
        </p:nvSpPr>
        <p:spPr>
          <a:xfrm>
            <a:off x="79513" y="855017"/>
            <a:ext cx="2949846" cy="461665"/>
          </a:xfrm>
          <a:prstGeom prst="rect">
            <a:avLst/>
          </a:prstGeom>
        </p:spPr>
        <p:txBody>
          <a:bodyPr wrap="none">
            <a:spAutoFit/>
          </a:bodyPr>
          <a:lstStyle/>
          <a:p>
            <a:r>
              <a:rPr lang="en-US" sz="2400" dirty="0" err="1">
                <a:latin typeface="Courier New" panose="02070309020205020404" pitchFamily="49" charset="0"/>
                <a:cs typeface="Courier New" panose="02070309020205020404" pitchFamily="49" charset="0"/>
              </a:rPr>
              <a:t>msno.matrix</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57211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9E40-1F23-DB49-84D6-28DE747C133A}"/>
              </a:ext>
            </a:extLst>
          </p:cNvPr>
          <p:cNvSpPr>
            <a:spLocks noGrp="1"/>
          </p:cNvSpPr>
          <p:nvPr>
            <p:ph type="title"/>
          </p:nvPr>
        </p:nvSpPr>
        <p:spPr/>
        <p:txBody>
          <a:bodyPr/>
          <a:lstStyle/>
          <a:p>
            <a:r>
              <a:rPr lang="en-US" dirty="0"/>
              <a:t>Heatmaps</a:t>
            </a:r>
          </a:p>
        </p:txBody>
      </p:sp>
      <p:pic>
        <p:nvPicPr>
          <p:cNvPr id="5" name="Content Placeholder 4">
            <a:extLst>
              <a:ext uri="{FF2B5EF4-FFF2-40B4-BE49-F238E27FC236}">
                <a16:creationId xmlns:a16="http://schemas.microsoft.com/office/drawing/2014/main" id="{CF6F1827-F1EE-DC48-B128-EADCFC61969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252220"/>
            <a:ext cx="4628254" cy="2666821"/>
          </a:xfrm>
        </p:spPr>
      </p:pic>
      <p:sp>
        <p:nvSpPr>
          <p:cNvPr id="6" name="Rectangle 5">
            <a:extLst>
              <a:ext uri="{FF2B5EF4-FFF2-40B4-BE49-F238E27FC236}">
                <a16:creationId xmlns:a16="http://schemas.microsoft.com/office/drawing/2014/main" id="{15874D67-FADD-DE49-963D-0E882CD71B05}"/>
              </a:ext>
            </a:extLst>
          </p:cNvPr>
          <p:cNvSpPr/>
          <p:nvPr/>
        </p:nvSpPr>
        <p:spPr>
          <a:xfrm>
            <a:off x="533400" y="1047750"/>
            <a:ext cx="8305800" cy="1200329"/>
          </a:xfrm>
          <a:prstGeom prst="rect">
            <a:avLst/>
          </a:prstGeom>
        </p:spPr>
        <p:txBody>
          <a:bodyPr wrap="square">
            <a:spAutoFit/>
          </a:bodyPr>
          <a:lstStyle/>
          <a:p>
            <a:r>
              <a:rPr lang="en-CA" sz="2400" dirty="0"/>
              <a:t>“The</a:t>
            </a:r>
            <a:r>
              <a:rPr lang="en-CA" dirty="0">
                <a:solidFill>
                  <a:srgbClr val="24292E"/>
                </a:solidFill>
                <a:latin typeface="-apple-system"/>
              </a:rPr>
              <a:t> </a:t>
            </a:r>
            <a:r>
              <a:rPr lang="en-CA" sz="2400" dirty="0" err="1"/>
              <a:t>missingno</a:t>
            </a:r>
            <a:r>
              <a:rPr lang="en-CA" sz="2400" dirty="0"/>
              <a:t> correlation heatmap measures nullity correlation: how strongly the presence or absence of one variable affects the presence of another”</a:t>
            </a:r>
            <a:endParaRPr lang="en-US" sz="2400" dirty="0"/>
          </a:p>
        </p:txBody>
      </p:sp>
      <p:sp>
        <p:nvSpPr>
          <p:cNvPr id="7" name="Rectangle 6">
            <a:extLst>
              <a:ext uri="{FF2B5EF4-FFF2-40B4-BE49-F238E27FC236}">
                <a16:creationId xmlns:a16="http://schemas.microsoft.com/office/drawing/2014/main" id="{ADDB0714-DD7B-A54A-B8A4-D100297FF2EF}"/>
              </a:ext>
            </a:extLst>
          </p:cNvPr>
          <p:cNvSpPr/>
          <p:nvPr/>
        </p:nvSpPr>
        <p:spPr>
          <a:xfrm>
            <a:off x="5801071" y="1947691"/>
            <a:ext cx="2919264" cy="646331"/>
          </a:xfrm>
          <a:prstGeom prst="rect">
            <a:avLst/>
          </a:prstGeom>
        </p:spPr>
        <p:txBody>
          <a:bodyPr wrap="square">
            <a:spAutoFit/>
          </a:bodyPr>
          <a:lstStyle/>
          <a:p>
            <a:r>
              <a:rPr lang="en-US" dirty="0"/>
              <a:t>https://</a:t>
            </a:r>
            <a:r>
              <a:rPr lang="en-US" dirty="0" err="1"/>
              <a:t>github.com</a:t>
            </a:r>
            <a:r>
              <a:rPr lang="en-US" dirty="0"/>
              <a:t>/</a:t>
            </a:r>
            <a:r>
              <a:rPr lang="en-US" dirty="0" err="1"/>
              <a:t>ResidentMario</a:t>
            </a:r>
            <a:r>
              <a:rPr lang="en-US" dirty="0"/>
              <a:t>/</a:t>
            </a:r>
            <a:r>
              <a:rPr lang="en-US" dirty="0" err="1"/>
              <a:t>missingno</a:t>
            </a:r>
            <a:endParaRPr lang="en-US" dirty="0"/>
          </a:p>
        </p:txBody>
      </p:sp>
      <p:sp>
        <p:nvSpPr>
          <p:cNvPr id="3" name="Rectangle 2">
            <a:extLst>
              <a:ext uri="{FF2B5EF4-FFF2-40B4-BE49-F238E27FC236}">
                <a16:creationId xmlns:a16="http://schemas.microsoft.com/office/drawing/2014/main" id="{6D56837B-D0B6-584B-9462-D9F17C12D066}"/>
              </a:ext>
            </a:extLst>
          </p:cNvPr>
          <p:cNvSpPr/>
          <p:nvPr/>
        </p:nvSpPr>
        <p:spPr>
          <a:xfrm>
            <a:off x="5804384" y="4400550"/>
            <a:ext cx="2390398" cy="369332"/>
          </a:xfrm>
          <a:prstGeom prst="rect">
            <a:avLst/>
          </a:prstGeom>
        </p:spPr>
        <p:txBody>
          <a:bodyPr wrap="none">
            <a:spAutoFit/>
          </a:bodyPr>
          <a:lstStyle/>
          <a:p>
            <a:r>
              <a:rPr lang="en-US" dirty="0" err="1">
                <a:latin typeface="Courier New" panose="02070309020205020404" pitchFamily="49" charset="0"/>
                <a:cs typeface="Courier New" panose="02070309020205020404" pitchFamily="49" charset="0"/>
              </a:rPr>
              <a:t>msno.heatmap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78582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1177-258A-E940-9E2F-D278ECBB0A68}"/>
              </a:ext>
            </a:extLst>
          </p:cNvPr>
          <p:cNvSpPr>
            <a:spLocks noGrp="1"/>
          </p:cNvSpPr>
          <p:nvPr>
            <p:ph type="title"/>
          </p:nvPr>
        </p:nvSpPr>
        <p:spPr/>
        <p:txBody>
          <a:bodyPr/>
          <a:lstStyle/>
          <a:p>
            <a:r>
              <a:rPr lang="en-US" dirty="0" err="1"/>
              <a:t>Barcharts</a:t>
            </a:r>
            <a:r>
              <a:rPr lang="en-US" dirty="0"/>
              <a:t> </a:t>
            </a:r>
          </a:p>
        </p:txBody>
      </p:sp>
      <p:pic>
        <p:nvPicPr>
          <p:cNvPr id="5" name="Content Placeholder 4">
            <a:extLst>
              <a:ext uri="{FF2B5EF4-FFF2-40B4-BE49-F238E27FC236}">
                <a16:creationId xmlns:a16="http://schemas.microsoft.com/office/drawing/2014/main" id="{CA640D69-C0B5-7A46-B008-5B7B6D226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41" y="876300"/>
            <a:ext cx="8436906" cy="4210050"/>
          </a:xfrm>
        </p:spPr>
      </p:pic>
    </p:spTree>
    <p:extLst>
      <p:ext uri="{BB962C8B-B14F-4D97-AF65-F5344CB8AC3E}">
        <p14:creationId xmlns:p14="http://schemas.microsoft.com/office/powerpoint/2010/main" val="2060013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AB1E-CEA1-D84B-93C5-3141218F84D8}"/>
              </a:ext>
            </a:extLst>
          </p:cNvPr>
          <p:cNvSpPr>
            <a:spLocks noGrp="1"/>
          </p:cNvSpPr>
          <p:nvPr>
            <p:ph type="title"/>
          </p:nvPr>
        </p:nvSpPr>
        <p:spPr/>
        <p:txBody>
          <a:bodyPr/>
          <a:lstStyle/>
          <a:p>
            <a:r>
              <a:rPr lang="en-US" dirty="0"/>
              <a:t>Other types of charts</a:t>
            </a:r>
          </a:p>
        </p:txBody>
      </p:sp>
      <p:sp>
        <p:nvSpPr>
          <p:cNvPr id="3" name="Content Placeholder 2">
            <a:extLst>
              <a:ext uri="{FF2B5EF4-FFF2-40B4-BE49-F238E27FC236}">
                <a16:creationId xmlns:a16="http://schemas.microsoft.com/office/drawing/2014/main" id="{F0F6C772-6FCD-0D4E-9675-FA35014D37E6}"/>
              </a:ext>
            </a:extLst>
          </p:cNvPr>
          <p:cNvSpPr>
            <a:spLocks noGrp="1"/>
          </p:cNvSpPr>
          <p:nvPr>
            <p:ph idx="1"/>
          </p:nvPr>
        </p:nvSpPr>
        <p:spPr/>
        <p:txBody>
          <a:bodyPr/>
          <a:lstStyle/>
          <a:p>
            <a:r>
              <a:rPr lang="en-CA" b="1" dirty="0"/>
              <a:t>Dendrogram</a:t>
            </a:r>
          </a:p>
          <a:p>
            <a:endParaRPr lang="en-US" dirty="0"/>
          </a:p>
          <a:p>
            <a:r>
              <a:rPr lang="en-US" dirty="0" err="1"/>
              <a:t>Geoplots</a:t>
            </a:r>
            <a:endParaRPr lang="en-US"/>
          </a:p>
          <a:p>
            <a:endParaRPr lang="en-US"/>
          </a:p>
        </p:txBody>
      </p:sp>
    </p:spTree>
    <p:extLst>
      <p:ext uri="{BB962C8B-B14F-4D97-AF65-F5344CB8AC3E}">
        <p14:creationId xmlns:p14="http://schemas.microsoft.com/office/powerpoint/2010/main" val="10001305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A3A2-2492-5C4F-B3CE-B094DD3AF83C}"/>
              </a:ext>
            </a:extLst>
          </p:cNvPr>
          <p:cNvSpPr>
            <a:spLocks noGrp="1"/>
          </p:cNvSpPr>
          <p:nvPr>
            <p:ph type="title"/>
          </p:nvPr>
        </p:nvSpPr>
        <p:spPr/>
        <p:txBody>
          <a:bodyPr/>
          <a:lstStyle/>
          <a:p>
            <a:r>
              <a:rPr lang="en-US" dirty="0"/>
              <a:t>Usage of visualization functions in Python</a:t>
            </a:r>
          </a:p>
        </p:txBody>
      </p:sp>
      <p:sp>
        <p:nvSpPr>
          <p:cNvPr id="3" name="Content Placeholder 2">
            <a:extLst>
              <a:ext uri="{FF2B5EF4-FFF2-40B4-BE49-F238E27FC236}">
                <a16:creationId xmlns:a16="http://schemas.microsoft.com/office/drawing/2014/main" id="{376D9A33-295F-0D46-8E9F-3BCF03FD3E11}"/>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import</a:t>
            </a:r>
            <a:r>
              <a:rPr lang="en-US" dirty="0"/>
              <a:t> </a:t>
            </a:r>
            <a:r>
              <a:rPr lang="en-US" dirty="0">
                <a:latin typeface="Courier New" panose="02070309020205020404" pitchFamily="49" charset="0"/>
                <a:cs typeface="Courier New" panose="02070309020205020404" pitchFamily="49" charset="0"/>
              </a:rPr>
              <a:t>pandas as </a:t>
            </a:r>
            <a:r>
              <a:rPr lang="en-US" dirty="0" err="1">
                <a:latin typeface="Courier New" panose="02070309020205020404" pitchFamily="49" charset="0"/>
                <a:cs typeface="Courier New" panose="02070309020205020404" pitchFamily="49" charset="0"/>
              </a:rPr>
              <a:t>pd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matplotlib.pyplot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plt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import seaborn as </a:t>
            </a:r>
            <a:r>
              <a:rPr lang="en-US" dirty="0" err="1">
                <a:latin typeface="Courier New" panose="02070309020205020404" pitchFamily="49" charset="0"/>
                <a:cs typeface="Courier New" panose="02070309020205020404" pitchFamily="49" charset="0"/>
              </a:rPr>
              <a:t>sns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missingno</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msno</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msno.matrix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msno.heatmap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msno.bar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sns.heatmap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df.isnull</a:t>
            </a:r>
            <a:r>
              <a:rPr lang="en-US" dirty="0">
                <a:latin typeface="Courier New" panose="02070309020205020404" pitchFamily="49" charset="0"/>
                <a:cs typeface="Courier New" panose="02070309020205020404" pitchFamily="49" charset="0"/>
              </a:rPr>
              <a:t>(), cbar=False)</a:t>
            </a:r>
          </a:p>
        </p:txBody>
      </p:sp>
    </p:spTree>
    <p:extLst>
      <p:ext uri="{BB962C8B-B14F-4D97-AF65-F5344CB8AC3E}">
        <p14:creationId xmlns:p14="http://schemas.microsoft.com/office/powerpoint/2010/main" val="4163791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0412-3831-F345-853F-27D2CACC9CB0}"/>
              </a:ext>
            </a:extLst>
          </p:cNvPr>
          <p:cNvSpPr>
            <a:spLocks noGrp="1"/>
          </p:cNvSpPr>
          <p:nvPr>
            <p:ph type="title"/>
          </p:nvPr>
        </p:nvSpPr>
        <p:spPr/>
        <p:txBody>
          <a:bodyPr/>
          <a:lstStyle/>
          <a:p>
            <a:r>
              <a:rPr lang="en-US" dirty="0"/>
              <a:t>Handling missing values</a:t>
            </a:r>
          </a:p>
        </p:txBody>
      </p:sp>
      <p:sp>
        <p:nvSpPr>
          <p:cNvPr id="3" name="Content Placeholder 2">
            <a:extLst>
              <a:ext uri="{FF2B5EF4-FFF2-40B4-BE49-F238E27FC236}">
                <a16:creationId xmlns:a16="http://schemas.microsoft.com/office/drawing/2014/main" id="{0AE09872-B214-6A41-BEFA-770882CDD3BD}"/>
              </a:ext>
            </a:extLst>
          </p:cNvPr>
          <p:cNvSpPr>
            <a:spLocks noGrp="1"/>
          </p:cNvSpPr>
          <p:nvPr>
            <p:ph idx="1"/>
          </p:nvPr>
        </p:nvSpPr>
        <p:spPr/>
        <p:txBody>
          <a:bodyPr>
            <a:normAutofit lnSpcReduction="10000"/>
          </a:bodyPr>
          <a:lstStyle/>
          <a:p>
            <a:r>
              <a:rPr lang="en-US" dirty="0"/>
              <a:t>Talk to the data collection source</a:t>
            </a:r>
          </a:p>
          <a:p>
            <a:r>
              <a:rPr lang="en-US" dirty="0"/>
              <a:t>1- Drop the missing value</a:t>
            </a:r>
          </a:p>
          <a:p>
            <a:pPr lvl="1"/>
            <a:r>
              <a:rPr lang="en-US" dirty="0"/>
              <a:t>Drop the whole variable (column)</a:t>
            </a:r>
          </a:p>
          <a:p>
            <a:pPr lvl="1"/>
            <a:r>
              <a:rPr lang="en-US" dirty="0"/>
              <a:t>Drop the data entry (suitable for less observations)</a:t>
            </a:r>
          </a:p>
          <a:p>
            <a:r>
              <a:rPr lang="en-US" dirty="0"/>
              <a:t>2- Replace missing values</a:t>
            </a:r>
          </a:p>
          <a:p>
            <a:pPr lvl="1"/>
            <a:r>
              <a:rPr lang="en-US" dirty="0"/>
              <a:t>Average value of the entire variable</a:t>
            </a:r>
          </a:p>
          <a:p>
            <a:pPr lvl="1"/>
            <a:r>
              <a:rPr lang="en-US" dirty="0"/>
              <a:t>Average value of the same group of data</a:t>
            </a:r>
          </a:p>
          <a:p>
            <a:pPr lvl="1"/>
            <a:r>
              <a:rPr lang="en-US" dirty="0"/>
              <a:t>Most frequency in categorical data (e.g. color)</a:t>
            </a:r>
          </a:p>
          <a:p>
            <a:pPr lvl="1"/>
            <a:r>
              <a:rPr lang="en-US" dirty="0"/>
              <a:t>Replace with the mode of the column in categorical data</a:t>
            </a:r>
          </a:p>
          <a:p>
            <a:pPr lvl="1"/>
            <a:r>
              <a:rPr lang="en-US" dirty="0"/>
              <a:t>Use expert domain knowledge</a:t>
            </a:r>
          </a:p>
          <a:p>
            <a:r>
              <a:rPr lang="en-US" dirty="0"/>
              <a:t>3- Predict missing values with machine learning algorithms</a:t>
            </a:r>
          </a:p>
          <a:p>
            <a:r>
              <a:rPr lang="en-US" dirty="0"/>
              <a:t>4- Leave it as it is</a:t>
            </a:r>
          </a:p>
          <a:p>
            <a:endParaRPr lang="en-US" dirty="0"/>
          </a:p>
        </p:txBody>
      </p:sp>
    </p:spTree>
    <p:extLst>
      <p:ext uri="{BB962C8B-B14F-4D97-AF65-F5344CB8AC3E}">
        <p14:creationId xmlns:p14="http://schemas.microsoft.com/office/powerpoint/2010/main" val="2372098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C059-D8C8-9446-80F0-F127B7478DF9}"/>
              </a:ext>
            </a:extLst>
          </p:cNvPr>
          <p:cNvSpPr>
            <a:spLocks noGrp="1"/>
          </p:cNvSpPr>
          <p:nvPr>
            <p:ph type="title"/>
          </p:nvPr>
        </p:nvSpPr>
        <p:spPr/>
        <p:txBody>
          <a:bodyPr/>
          <a:lstStyle/>
          <a:p>
            <a:r>
              <a:rPr lang="en-US" dirty="0"/>
              <a:t>Handling missing values in Pandas</a:t>
            </a:r>
          </a:p>
        </p:txBody>
      </p:sp>
      <p:sp>
        <p:nvSpPr>
          <p:cNvPr id="3" name="Content Placeholder 2">
            <a:extLst>
              <a:ext uri="{FF2B5EF4-FFF2-40B4-BE49-F238E27FC236}">
                <a16:creationId xmlns:a16="http://schemas.microsoft.com/office/drawing/2014/main" id="{B4042FBB-A813-674A-B497-9BF35B911B88}"/>
              </a:ext>
            </a:extLst>
          </p:cNvPr>
          <p:cNvSpPr>
            <a:spLocks noGrp="1"/>
          </p:cNvSpPr>
          <p:nvPr>
            <p:ph idx="1"/>
          </p:nvPr>
        </p:nvSpPr>
        <p:spPr/>
        <p:txBody>
          <a:bodyPr/>
          <a:lstStyle/>
          <a:p>
            <a:r>
              <a:rPr lang="en-US" dirty="0" err="1">
                <a:solidFill>
                  <a:srgbClr val="FFFF00"/>
                </a:solidFill>
                <a:latin typeface="Courier New" panose="02070309020205020404" pitchFamily="49" charset="0"/>
                <a:cs typeface="Courier New" panose="02070309020205020404" pitchFamily="49" charset="0"/>
              </a:rPr>
              <a:t>isnull</a:t>
            </a:r>
            <a:r>
              <a:rPr lang="en-US" dirty="0">
                <a:solidFill>
                  <a:srgbClr val="FFFF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A </a:t>
            </a:r>
            <a:r>
              <a:rPr lang="en-CA" dirty="0" err="1">
                <a:latin typeface="Courier New" panose="02070309020205020404" pitchFamily="49" charset="0"/>
                <a:cs typeface="Courier New" panose="02070309020205020404" pitchFamily="49" charset="0"/>
              </a:rPr>
              <a:t>boolean</a:t>
            </a:r>
            <a:r>
              <a:rPr lang="en-CA" dirty="0">
                <a:latin typeface="Courier New" panose="02070309020205020404" pitchFamily="49" charset="0"/>
                <a:cs typeface="Courier New" panose="02070309020205020404" pitchFamily="49" charset="0"/>
              </a:rPr>
              <a:t> mask indicating missing values</a:t>
            </a:r>
            <a:endParaRPr lang="en-US" dirty="0">
              <a:latin typeface="Courier New" panose="02070309020205020404" pitchFamily="49" charset="0"/>
              <a:cs typeface="Courier New" panose="02070309020205020404" pitchFamily="49" charset="0"/>
            </a:endParaRPr>
          </a:p>
          <a:p>
            <a:r>
              <a:rPr lang="en-US" dirty="0" err="1">
                <a:solidFill>
                  <a:srgbClr val="FFFF00"/>
                </a:solidFill>
                <a:latin typeface="Courier New" panose="02070309020205020404" pitchFamily="49" charset="0"/>
                <a:cs typeface="Courier New" panose="02070309020205020404" pitchFamily="49" charset="0"/>
              </a:rPr>
              <a:t>notnull</a:t>
            </a:r>
            <a:r>
              <a:rPr lang="en-US" dirty="0">
                <a:solidFill>
                  <a:srgbClr val="FFFF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Opposite of </a:t>
            </a:r>
            <a:r>
              <a:rPr lang="en-US" dirty="0" err="1">
                <a:latin typeface="Courier New" panose="02070309020205020404" pitchFamily="49" charset="0"/>
                <a:cs typeface="Courier New" panose="02070309020205020404" pitchFamily="49" charset="0"/>
              </a:rPr>
              <a:t>isnull</a:t>
            </a:r>
            <a:r>
              <a:rPr lang="en-US" dirty="0">
                <a:latin typeface="Courier New" panose="02070309020205020404" pitchFamily="49" charset="0"/>
                <a:cs typeface="Courier New" panose="02070309020205020404" pitchFamily="49" charset="0"/>
              </a:rPr>
              <a:t>()</a:t>
            </a:r>
          </a:p>
          <a:p>
            <a:r>
              <a:rPr lang="en-US" dirty="0" err="1">
                <a:solidFill>
                  <a:srgbClr val="FFFF00"/>
                </a:solidFill>
                <a:latin typeface="Courier New" panose="02070309020205020404" pitchFamily="49" charset="0"/>
                <a:cs typeface="Courier New" panose="02070309020205020404" pitchFamily="49" charset="0"/>
              </a:rPr>
              <a:t>dropna</a:t>
            </a:r>
            <a:r>
              <a:rPr lang="en-US" dirty="0">
                <a:solidFill>
                  <a:srgbClr val="FFFF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Return a filtered version of the data</a:t>
            </a:r>
            <a:endParaRPr lang="en-US" dirty="0">
              <a:latin typeface="Courier New" panose="02070309020205020404" pitchFamily="49" charset="0"/>
              <a:cs typeface="Courier New" panose="02070309020205020404" pitchFamily="49" charset="0"/>
            </a:endParaRPr>
          </a:p>
          <a:p>
            <a:r>
              <a:rPr lang="en-US" dirty="0" err="1">
                <a:solidFill>
                  <a:srgbClr val="FFFF00"/>
                </a:solidFill>
                <a:latin typeface="Courier New" panose="02070309020205020404" pitchFamily="49" charset="0"/>
                <a:cs typeface="Courier New" panose="02070309020205020404" pitchFamily="49" charset="0"/>
              </a:rPr>
              <a:t>fillna</a:t>
            </a:r>
            <a:r>
              <a:rPr lang="en-US" dirty="0">
                <a:solidFill>
                  <a:srgbClr val="FFFF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Return a copy of the data with missing values filled or imputed</a:t>
            </a:r>
          </a:p>
          <a:p>
            <a:endParaRPr lang="en-US" dirty="0"/>
          </a:p>
        </p:txBody>
      </p:sp>
    </p:spTree>
    <p:extLst>
      <p:ext uri="{BB962C8B-B14F-4D97-AF65-F5344CB8AC3E}">
        <p14:creationId xmlns:p14="http://schemas.microsoft.com/office/powerpoint/2010/main" val="181491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Reviewing your data source, content, and identifying key quality assessments (e.g. outliers, null values)</a:t>
            </a:r>
          </a:p>
          <a:p>
            <a:endParaRPr lang="en-US" dirty="0"/>
          </a:p>
          <a:p>
            <a:r>
              <a:rPr lang="en-US" dirty="0"/>
              <a:t>1- Read your data</a:t>
            </a:r>
          </a:p>
          <a:p>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 #Use header=None to include first row in the data</a:t>
            </a:r>
          </a:p>
          <a:p>
            <a:r>
              <a:rPr lang="en-US" dirty="0" err="1">
                <a:latin typeface="Courier New" panose="02070309020205020404" pitchFamily="49" charset="0"/>
                <a:cs typeface="Courier New" panose="02070309020205020404" pitchFamily="49" charset="0"/>
              </a:rPr>
              <a:t>pd.read_sql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pd.read_excel</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593048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DA4A-CB84-0648-AB16-591554D867A0}"/>
              </a:ext>
            </a:extLst>
          </p:cNvPr>
          <p:cNvSpPr>
            <a:spLocks noGrp="1"/>
          </p:cNvSpPr>
          <p:nvPr>
            <p:ph type="title"/>
          </p:nvPr>
        </p:nvSpPr>
        <p:spPr/>
        <p:txBody>
          <a:bodyPr/>
          <a:lstStyle/>
          <a:p>
            <a:r>
              <a:rPr lang="en-US" dirty="0"/>
              <a:t>1- Drop missing values</a:t>
            </a:r>
          </a:p>
        </p:txBody>
      </p:sp>
      <p:sp>
        <p:nvSpPr>
          <p:cNvPr id="3" name="Content Placeholder 2">
            <a:extLst>
              <a:ext uri="{FF2B5EF4-FFF2-40B4-BE49-F238E27FC236}">
                <a16:creationId xmlns:a16="http://schemas.microsoft.com/office/drawing/2014/main" id="{651EB014-7753-604A-AB0E-2024B1E3AE36}"/>
              </a:ext>
            </a:extLst>
          </p:cNvPr>
          <p:cNvSpPr>
            <a:spLocks noGrp="1"/>
          </p:cNvSpPr>
          <p:nvPr>
            <p:ph idx="1"/>
          </p:nvPr>
        </p:nvSpPr>
        <p:spPr/>
        <p:txBody>
          <a:bodyPr/>
          <a:lstStyle/>
          <a:p>
            <a:r>
              <a:rPr lang="en-US" dirty="0"/>
              <a:t>Drop the values using </a:t>
            </a:r>
            <a:r>
              <a:rPr lang="en-US" dirty="0" err="1">
                <a:latin typeface="Courier New" panose="02070309020205020404" pitchFamily="49" charset="0"/>
                <a:cs typeface="Courier New" panose="02070309020205020404" pitchFamily="49" charset="0"/>
              </a:rPr>
              <a:t>dropna</a:t>
            </a:r>
            <a:r>
              <a:rPr lang="en-US" dirty="0">
                <a:latin typeface="Courier New" panose="02070309020205020404" pitchFamily="49" charset="0"/>
                <a:cs typeface="Courier New" panose="02070309020205020404" pitchFamily="49" charset="0"/>
              </a:rPr>
              <a:t>() </a:t>
            </a:r>
            <a:r>
              <a:rPr lang="en-US" dirty="0"/>
              <a:t>to drop a row or a column containing </a:t>
            </a:r>
            <a:r>
              <a:rPr lang="en-US" dirty="0">
                <a:latin typeface="Courier New" panose="02070309020205020404" pitchFamily="49" charset="0"/>
                <a:cs typeface="Courier New" panose="02070309020205020404" pitchFamily="49" charset="0"/>
              </a:rPr>
              <a:t>NAN</a:t>
            </a:r>
          </a:p>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column_list</a:t>
            </a:r>
            <a:r>
              <a:rPr lang="en-CA" dirty="0">
                <a:latin typeface="Courier New" panose="02070309020205020404" pitchFamily="49" charset="0"/>
                <a:cs typeface="Courier New" panose="02070309020205020404" pitchFamily="49" charset="0"/>
              </a:rPr>
              <a:t>, axis, </a:t>
            </a:r>
            <a:r>
              <a:rPr lang="en-CA" dirty="0" err="1">
                <a:latin typeface="Courier New" panose="02070309020205020404" pitchFamily="49" charset="0"/>
                <a:cs typeface="Courier New" panose="02070309020205020404" pitchFamily="49" charset="0"/>
              </a:rPr>
              <a:t>inplace</a:t>
            </a:r>
            <a:r>
              <a:rPr lang="en-CA" dirty="0">
                <a:latin typeface="Courier New" panose="02070309020205020404" pitchFamily="49" charset="0"/>
                <a:cs typeface="Courier New" panose="02070309020205020404" pitchFamily="49" charset="0"/>
              </a:rPr>
              <a:t>)</a:t>
            </a:r>
          </a:p>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(axis = 0) #Drop entire row</a:t>
            </a:r>
          </a:p>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(axis = 1) #Drop entire column</a:t>
            </a:r>
          </a:p>
          <a:p>
            <a:endParaRPr lang="en-US" dirty="0"/>
          </a:p>
        </p:txBody>
      </p:sp>
    </p:spTree>
    <p:extLst>
      <p:ext uri="{BB962C8B-B14F-4D97-AF65-F5344CB8AC3E}">
        <p14:creationId xmlns:p14="http://schemas.microsoft.com/office/powerpoint/2010/main" val="3225756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DA4A-CB84-0648-AB16-591554D867A0}"/>
              </a:ext>
            </a:extLst>
          </p:cNvPr>
          <p:cNvSpPr>
            <a:spLocks noGrp="1"/>
          </p:cNvSpPr>
          <p:nvPr>
            <p:ph type="title"/>
          </p:nvPr>
        </p:nvSpPr>
        <p:spPr/>
        <p:txBody>
          <a:bodyPr/>
          <a:lstStyle/>
          <a:p>
            <a:r>
              <a:rPr lang="en-US" dirty="0"/>
              <a:t>1- Drop missing values with </a:t>
            </a:r>
            <a:r>
              <a:rPr lang="en-US" dirty="0" err="1"/>
              <a:t>dropna</a:t>
            </a:r>
            <a:endParaRPr lang="en-US" dirty="0"/>
          </a:p>
        </p:txBody>
      </p:sp>
      <p:sp>
        <p:nvSpPr>
          <p:cNvPr id="3" name="Content Placeholder 2">
            <a:extLst>
              <a:ext uri="{FF2B5EF4-FFF2-40B4-BE49-F238E27FC236}">
                <a16:creationId xmlns:a16="http://schemas.microsoft.com/office/drawing/2014/main" id="{651EB014-7753-604A-AB0E-2024B1E3AE36}"/>
              </a:ext>
            </a:extLst>
          </p:cNvPr>
          <p:cNvSpPr>
            <a:spLocks noGrp="1"/>
          </p:cNvSpPr>
          <p:nvPr>
            <p:ph idx="1"/>
          </p:nvPr>
        </p:nvSpPr>
        <p:spPr/>
        <p:txBody>
          <a:bodyPr/>
          <a:lstStyle/>
          <a:p>
            <a:pPr marL="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(axis = 0)</a:t>
            </a:r>
          </a:p>
          <a:p>
            <a:pPr marL="0" indent="0">
              <a:buNone/>
            </a:pPr>
            <a:r>
              <a:rPr lang="en-CA" dirty="0">
                <a:latin typeface="Courier New" panose="02070309020205020404" pitchFamily="49" charset="0"/>
                <a:cs typeface="Courier New" panose="02070309020205020404" pitchFamily="49" charset="0"/>
              </a:rPr>
              <a:t> </a:t>
            </a:r>
          </a:p>
          <a:p>
            <a:pPr marL="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(axis = ‘columns’)</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(subset=[‘height’], axis = 0) </a:t>
            </a:r>
          </a:p>
          <a:p>
            <a:endParaRPr lang="en-US" dirty="0"/>
          </a:p>
        </p:txBody>
      </p:sp>
      <p:sp>
        <p:nvSpPr>
          <p:cNvPr id="4" name="TextBox 3">
            <a:extLst>
              <a:ext uri="{FF2B5EF4-FFF2-40B4-BE49-F238E27FC236}">
                <a16:creationId xmlns:a16="http://schemas.microsoft.com/office/drawing/2014/main" id="{23AAD82F-48B3-CB47-9509-68E28874B5E9}"/>
              </a:ext>
            </a:extLst>
          </p:cNvPr>
          <p:cNvSpPr txBox="1"/>
          <p:nvPr/>
        </p:nvSpPr>
        <p:spPr>
          <a:xfrm>
            <a:off x="4800600" y="880701"/>
            <a:ext cx="3915752" cy="369332"/>
          </a:xfrm>
          <a:prstGeom prst="rect">
            <a:avLst/>
          </a:prstGeom>
          <a:noFill/>
        </p:spPr>
        <p:txBody>
          <a:bodyPr wrap="none" rtlCol="0">
            <a:spAutoFit/>
          </a:bodyPr>
          <a:lstStyle/>
          <a:p>
            <a:r>
              <a:rPr lang="en-US" dirty="0">
                <a:solidFill>
                  <a:srgbClr val="FFFF00"/>
                </a:solidFill>
              </a:rPr>
              <a:t>Drops all rows that have a missing value</a:t>
            </a:r>
          </a:p>
        </p:txBody>
      </p:sp>
      <p:sp>
        <p:nvSpPr>
          <p:cNvPr id="8" name="TextBox 7">
            <a:extLst>
              <a:ext uri="{FF2B5EF4-FFF2-40B4-BE49-F238E27FC236}">
                <a16:creationId xmlns:a16="http://schemas.microsoft.com/office/drawing/2014/main" id="{8F792413-0D4B-084B-A9BD-F68153FB9B31}"/>
              </a:ext>
            </a:extLst>
          </p:cNvPr>
          <p:cNvSpPr txBox="1"/>
          <p:nvPr/>
        </p:nvSpPr>
        <p:spPr>
          <a:xfrm>
            <a:off x="5791200" y="1743446"/>
            <a:ext cx="2743200" cy="646331"/>
          </a:xfrm>
          <a:prstGeom prst="rect">
            <a:avLst/>
          </a:prstGeom>
          <a:noFill/>
        </p:spPr>
        <p:txBody>
          <a:bodyPr wrap="square" rtlCol="0">
            <a:spAutoFit/>
          </a:bodyPr>
          <a:lstStyle/>
          <a:p>
            <a:r>
              <a:rPr lang="en-US" dirty="0">
                <a:solidFill>
                  <a:srgbClr val="FFFF00"/>
                </a:solidFill>
              </a:rPr>
              <a:t>Drops all columns that have a missing value</a:t>
            </a:r>
          </a:p>
        </p:txBody>
      </p:sp>
    </p:spTree>
    <p:extLst>
      <p:ext uri="{BB962C8B-B14F-4D97-AF65-F5344CB8AC3E}">
        <p14:creationId xmlns:p14="http://schemas.microsoft.com/office/powerpoint/2010/main" val="2822784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DA4A-CB84-0648-AB16-591554D867A0}"/>
              </a:ext>
            </a:extLst>
          </p:cNvPr>
          <p:cNvSpPr>
            <a:spLocks noGrp="1"/>
          </p:cNvSpPr>
          <p:nvPr>
            <p:ph type="title"/>
          </p:nvPr>
        </p:nvSpPr>
        <p:spPr/>
        <p:txBody>
          <a:bodyPr/>
          <a:lstStyle/>
          <a:p>
            <a:r>
              <a:rPr lang="en-US" dirty="0"/>
              <a:t>1- Drop missing values with </a:t>
            </a:r>
            <a:r>
              <a:rPr lang="en-US" dirty="0" err="1"/>
              <a:t>dropna</a:t>
            </a:r>
            <a:r>
              <a:rPr lang="en-US" dirty="0"/>
              <a:t> cont.</a:t>
            </a:r>
          </a:p>
        </p:txBody>
      </p:sp>
      <p:sp>
        <p:nvSpPr>
          <p:cNvPr id="3" name="Content Placeholder 2">
            <a:extLst>
              <a:ext uri="{FF2B5EF4-FFF2-40B4-BE49-F238E27FC236}">
                <a16:creationId xmlns:a16="http://schemas.microsoft.com/office/drawing/2014/main" id="{651EB014-7753-604A-AB0E-2024B1E3AE36}"/>
              </a:ext>
            </a:extLst>
          </p:cNvPr>
          <p:cNvSpPr>
            <a:spLocks noGrp="1"/>
          </p:cNvSpPr>
          <p:nvPr>
            <p:ph idx="1"/>
          </p:nvPr>
        </p:nvSpPr>
        <p:spPr/>
        <p:txBody>
          <a:bodyPr/>
          <a:lstStyle/>
          <a:p>
            <a:r>
              <a:rPr lang="en-US" dirty="0"/>
              <a:t> </a:t>
            </a:r>
          </a:p>
        </p:txBody>
      </p:sp>
      <p:pic>
        <p:nvPicPr>
          <p:cNvPr id="8" name="Picture 7">
            <a:extLst>
              <a:ext uri="{FF2B5EF4-FFF2-40B4-BE49-F238E27FC236}">
                <a16:creationId xmlns:a16="http://schemas.microsoft.com/office/drawing/2014/main" id="{C3EAA57E-4620-EC49-B9FC-79F47F63B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540" y="1962150"/>
            <a:ext cx="4283894" cy="2819400"/>
          </a:xfrm>
          <a:prstGeom prst="rect">
            <a:avLst/>
          </a:prstGeom>
        </p:spPr>
      </p:pic>
      <p:pic>
        <p:nvPicPr>
          <p:cNvPr id="11" name="Picture 10">
            <a:extLst>
              <a:ext uri="{FF2B5EF4-FFF2-40B4-BE49-F238E27FC236}">
                <a16:creationId xmlns:a16="http://schemas.microsoft.com/office/drawing/2014/main" id="{4C937E0B-606D-B548-9228-7340302EB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94" y="1962150"/>
            <a:ext cx="4078649" cy="2133600"/>
          </a:xfrm>
          <a:prstGeom prst="rect">
            <a:avLst/>
          </a:prstGeom>
        </p:spPr>
      </p:pic>
      <p:sp>
        <p:nvSpPr>
          <p:cNvPr id="12" name="Rectangle 11">
            <a:extLst>
              <a:ext uri="{FF2B5EF4-FFF2-40B4-BE49-F238E27FC236}">
                <a16:creationId xmlns:a16="http://schemas.microsoft.com/office/drawing/2014/main" id="{70FB4590-D110-C04A-BC96-1FFCB3645255}"/>
              </a:ext>
            </a:extLst>
          </p:cNvPr>
          <p:cNvSpPr/>
          <p:nvPr/>
        </p:nvSpPr>
        <p:spPr>
          <a:xfrm>
            <a:off x="226794" y="1234689"/>
            <a:ext cx="3079689" cy="369332"/>
          </a:xfrm>
          <a:prstGeom prst="rect">
            <a:avLst/>
          </a:prstGeom>
        </p:spPr>
        <p:txBody>
          <a:bodyPr wrap="none">
            <a:spAutoFit/>
          </a:bodyPr>
          <a:lstStyle/>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(axis = 0)</a:t>
            </a:r>
          </a:p>
        </p:txBody>
      </p:sp>
      <p:sp>
        <p:nvSpPr>
          <p:cNvPr id="13" name="Rectangle 12">
            <a:extLst>
              <a:ext uri="{FF2B5EF4-FFF2-40B4-BE49-F238E27FC236}">
                <a16:creationId xmlns:a16="http://schemas.microsoft.com/office/drawing/2014/main" id="{6F9F2431-0E7A-354D-942B-5FE199980AA6}"/>
              </a:ext>
            </a:extLst>
          </p:cNvPr>
          <p:cNvSpPr/>
          <p:nvPr/>
        </p:nvSpPr>
        <p:spPr>
          <a:xfrm>
            <a:off x="4338487" y="1186102"/>
            <a:ext cx="4572000" cy="646331"/>
          </a:xfrm>
          <a:prstGeom prst="rect">
            <a:avLst/>
          </a:prstGeom>
        </p:spPr>
        <p:txBody>
          <a:bodyPr>
            <a:spAutoFit/>
          </a:bodyPr>
          <a:lstStyle/>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(subset=[‘height’], axis = 0) </a:t>
            </a:r>
          </a:p>
        </p:txBody>
      </p:sp>
    </p:spTree>
    <p:extLst>
      <p:ext uri="{BB962C8B-B14F-4D97-AF65-F5344CB8AC3E}">
        <p14:creationId xmlns:p14="http://schemas.microsoft.com/office/powerpoint/2010/main" val="426005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31C3-BBFA-F344-85DB-94AFD1F0AC7B}"/>
              </a:ext>
            </a:extLst>
          </p:cNvPr>
          <p:cNvSpPr>
            <a:spLocks noGrp="1"/>
          </p:cNvSpPr>
          <p:nvPr>
            <p:ph type="title"/>
          </p:nvPr>
        </p:nvSpPr>
        <p:spPr/>
        <p:txBody>
          <a:bodyPr/>
          <a:lstStyle/>
          <a:p>
            <a:r>
              <a:rPr lang="en-US" dirty="0"/>
              <a:t>1- Drop missing values with </a:t>
            </a:r>
            <a:r>
              <a:rPr lang="en-US" dirty="0" err="1"/>
              <a:t>dropna</a:t>
            </a:r>
            <a:r>
              <a:rPr lang="en-US" dirty="0"/>
              <a:t> cont.</a:t>
            </a:r>
          </a:p>
        </p:txBody>
      </p:sp>
      <p:pic>
        <p:nvPicPr>
          <p:cNvPr id="5" name="Content Placeholder 4">
            <a:extLst>
              <a:ext uri="{FF2B5EF4-FFF2-40B4-BE49-F238E27FC236}">
                <a16:creationId xmlns:a16="http://schemas.microsoft.com/office/drawing/2014/main" id="{AE53057C-1926-8A4B-9B46-FF51E61CA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800" y="895350"/>
            <a:ext cx="3274483" cy="4210050"/>
          </a:xfrm>
        </p:spPr>
      </p:pic>
      <p:sp>
        <p:nvSpPr>
          <p:cNvPr id="6" name="Rectangle 5">
            <a:extLst>
              <a:ext uri="{FF2B5EF4-FFF2-40B4-BE49-F238E27FC236}">
                <a16:creationId xmlns:a16="http://schemas.microsoft.com/office/drawing/2014/main" id="{84516464-7985-D14C-8233-1C4403836935}"/>
              </a:ext>
            </a:extLst>
          </p:cNvPr>
          <p:cNvSpPr/>
          <p:nvPr/>
        </p:nvSpPr>
        <p:spPr>
          <a:xfrm>
            <a:off x="228600" y="1047750"/>
            <a:ext cx="4876800" cy="830997"/>
          </a:xfrm>
          <a:prstGeom prst="rect">
            <a:avLst/>
          </a:prstGeom>
        </p:spPr>
        <p:txBody>
          <a:bodyPr wrap="square">
            <a:spAutoFit/>
          </a:bodyPr>
          <a:lstStyle/>
          <a:p>
            <a:r>
              <a:rPr lang="en-CA" sz="2400" dirty="0" err="1">
                <a:latin typeface="Courier New" panose="02070309020205020404" pitchFamily="49" charset="0"/>
                <a:cs typeface="Courier New" panose="02070309020205020404" pitchFamily="49" charset="0"/>
              </a:rPr>
              <a:t>data.dropna</a:t>
            </a:r>
            <a:r>
              <a:rPr lang="en-CA" sz="2400" dirty="0">
                <a:latin typeface="Courier New" panose="02070309020205020404" pitchFamily="49" charset="0"/>
                <a:cs typeface="Courier New" panose="02070309020205020404" pitchFamily="49" charset="0"/>
              </a:rPr>
              <a:t>(axis = ‘columns’)</a:t>
            </a:r>
          </a:p>
        </p:txBody>
      </p:sp>
    </p:spTree>
    <p:extLst>
      <p:ext uri="{BB962C8B-B14F-4D97-AF65-F5344CB8AC3E}">
        <p14:creationId xmlns:p14="http://schemas.microsoft.com/office/powerpoint/2010/main" val="12607119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DA4A-CB84-0648-AB16-591554D867A0}"/>
              </a:ext>
            </a:extLst>
          </p:cNvPr>
          <p:cNvSpPr>
            <a:spLocks noGrp="1"/>
          </p:cNvSpPr>
          <p:nvPr>
            <p:ph type="title"/>
          </p:nvPr>
        </p:nvSpPr>
        <p:spPr/>
        <p:txBody>
          <a:bodyPr/>
          <a:lstStyle/>
          <a:p>
            <a:r>
              <a:rPr lang="en-US" dirty="0"/>
              <a:t>1- Drop missing values with </a:t>
            </a:r>
            <a:r>
              <a:rPr lang="en-US" dirty="0" err="1"/>
              <a:t>dropna</a:t>
            </a:r>
            <a:endParaRPr lang="en-US" dirty="0"/>
          </a:p>
        </p:txBody>
      </p:sp>
      <p:sp>
        <p:nvSpPr>
          <p:cNvPr id="3" name="Content Placeholder 2">
            <a:extLst>
              <a:ext uri="{FF2B5EF4-FFF2-40B4-BE49-F238E27FC236}">
                <a16:creationId xmlns:a16="http://schemas.microsoft.com/office/drawing/2014/main" id="{651EB014-7753-604A-AB0E-2024B1E3AE36}"/>
              </a:ext>
            </a:extLst>
          </p:cNvPr>
          <p:cNvSpPr>
            <a:spLocks noGrp="1"/>
          </p:cNvSpPr>
          <p:nvPr>
            <p:ph idx="1"/>
          </p:nvPr>
        </p:nvSpPr>
        <p:spPr/>
        <p:txBody>
          <a:bodyPr/>
          <a:lstStyle/>
          <a:p>
            <a:pPr marL="0" indent="0">
              <a:buNone/>
            </a:pPr>
            <a:r>
              <a:rPr lang="en-CA" dirty="0">
                <a:latin typeface="Courier New" panose="02070309020205020404" pitchFamily="49" charset="0"/>
                <a:cs typeface="Courier New" panose="02070309020205020404" pitchFamily="49" charset="0"/>
              </a:rPr>
              <a:t>C</a:t>
            </a:r>
            <a:r>
              <a:rPr lang="en-CA" dirty="0"/>
              <a:t>ontrol the amount of drops by </a:t>
            </a:r>
            <a:r>
              <a:rPr lang="en-CA" dirty="0">
                <a:latin typeface="Courier New" panose="02070309020205020404" pitchFamily="49" charset="0"/>
                <a:cs typeface="Courier New" panose="02070309020205020404" pitchFamily="49" charset="0"/>
              </a:rPr>
              <a:t>thresh </a:t>
            </a:r>
            <a:r>
              <a:rPr lang="en-CA" dirty="0"/>
              <a:t>and</a:t>
            </a:r>
            <a:r>
              <a:rPr lang="en-CA" dirty="0">
                <a:latin typeface="Courier New" panose="02070309020205020404" pitchFamily="49" charset="0"/>
                <a:cs typeface="Courier New" panose="02070309020205020404" pitchFamily="49" charset="0"/>
              </a:rPr>
              <a:t> how</a:t>
            </a:r>
          </a:p>
          <a:p>
            <a:pPr marL="0" indent="0">
              <a:buNone/>
            </a:pPr>
            <a:r>
              <a:rPr lang="en-CA" dirty="0"/>
              <a:t>Default is: </a:t>
            </a:r>
            <a:r>
              <a:rPr lang="en-CA" dirty="0">
                <a:latin typeface="Courier New" panose="02070309020205020404" pitchFamily="49" charset="0"/>
                <a:cs typeface="Courier New" panose="02070309020205020404" pitchFamily="49" charset="0"/>
              </a:rPr>
              <a:t>how = ‘any’</a:t>
            </a:r>
          </a:p>
          <a:p>
            <a:pPr marL="0" indent="0">
              <a:buNone/>
            </a:pPr>
            <a:r>
              <a:rPr lang="en-CA" dirty="0"/>
              <a:t>Alternate: </a:t>
            </a:r>
            <a:r>
              <a:rPr lang="en-CA" dirty="0">
                <a:latin typeface="Courier New" panose="02070309020205020404" pitchFamily="49" charset="0"/>
                <a:cs typeface="Courier New" panose="02070309020205020404" pitchFamily="49" charset="0"/>
              </a:rPr>
              <a:t>how = ‘all’</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 </a:t>
            </a:r>
          </a:p>
          <a:p>
            <a:endParaRPr lang="en-US" dirty="0"/>
          </a:p>
        </p:txBody>
      </p:sp>
      <p:sp>
        <p:nvSpPr>
          <p:cNvPr id="8" name="TextBox 7">
            <a:extLst>
              <a:ext uri="{FF2B5EF4-FFF2-40B4-BE49-F238E27FC236}">
                <a16:creationId xmlns:a16="http://schemas.microsoft.com/office/drawing/2014/main" id="{429518B4-E185-DA42-83E2-93E1623990DA}"/>
              </a:ext>
            </a:extLst>
          </p:cNvPr>
          <p:cNvSpPr txBox="1"/>
          <p:nvPr/>
        </p:nvSpPr>
        <p:spPr>
          <a:xfrm>
            <a:off x="3783643" y="1366084"/>
            <a:ext cx="4625049" cy="400110"/>
          </a:xfrm>
          <a:prstGeom prst="rect">
            <a:avLst/>
          </a:prstGeom>
          <a:noFill/>
        </p:spPr>
        <p:txBody>
          <a:bodyPr wrap="none" rtlCol="0">
            <a:spAutoFit/>
          </a:bodyPr>
          <a:lstStyle/>
          <a:p>
            <a:r>
              <a:rPr lang="en-US" sz="2000" dirty="0">
                <a:solidFill>
                  <a:srgbClr val="FFFF00"/>
                </a:solidFill>
              </a:rPr>
              <a:t>Drops specified axis containing a null value</a:t>
            </a:r>
          </a:p>
        </p:txBody>
      </p:sp>
      <p:sp>
        <p:nvSpPr>
          <p:cNvPr id="9" name="TextBox 8">
            <a:extLst>
              <a:ext uri="{FF2B5EF4-FFF2-40B4-BE49-F238E27FC236}">
                <a16:creationId xmlns:a16="http://schemas.microsoft.com/office/drawing/2014/main" id="{1CF718BA-3F3C-734B-887D-87153E786203}"/>
              </a:ext>
            </a:extLst>
          </p:cNvPr>
          <p:cNvSpPr txBox="1"/>
          <p:nvPr/>
        </p:nvSpPr>
        <p:spPr>
          <a:xfrm>
            <a:off x="3783643" y="1823604"/>
            <a:ext cx="4782399" cy="400110"/>
          </a:xfrm>
          <a:prstGeom prst="rect">
            <a:avLst/>
          </a:prstGeom>
          <a:noFill/>
        </p:spPr>
        <p:txBody>
          <a:bodyPr wrap="none" rtlCol="0">
            <a:spAutoFit/>
          </a:bodyPr>
          <a:lstStyle/>
          <a:p>
            <a:r>
              <a:rPr lang="en-US" sz="2000" dirty="0">
                <a:solidFill>
                  <a:srgbClr val="FFFF00"/>
                </a:solidFill>
              </a:rPr>
              <a:t>Drops specified axis that are ALL null values</a:t>
            </a:r>
          </a:p>
        </p:txBody>
      </p:sp>
      <p:sp>
        <p:nvSpPr>
          <p:cNvPr id="11" name="Rectangle 10">
            <a:extLst>
              <a:ext uri="{FF2B5EF4-FFF2-40B4-BE49-F238E27FC236}">
                <a16:creationId xmlns:a16="http://schemas.microsoft.com/office/drawing/2014/main" id="{1D35C570-9D3A-264E-BC60-8E41D5D38636}"/>
              </a:ext>
            </a:extLst>
          </p:cNvPr>
          <p:cNvSpPr/>
          <p:nvPr/>
        </p:nvSpPr>
        <p:spPr>
          <a:xfrm>
            <a:off x="95755" y="2444175"/>
            <a:ext cx="3257045" cy="584775"/>
          </a:xfrm>
          <a:prstGeom prst="rect">
            <a:avLst/>
          </a:prstGeom>
        </p:spPr>
        <p:txBody>
          <a:bodyPr wrap="none">
            <a:spAutoFit/>
          </a:bodyPr>
          <a:lstStyle/>
          <a:p>
            <a:r>
              <a:rPr lang="en-US" sz="3200" dirty="0">
                <a:solidFill>
                  <a:srgbClr val="FFC000"/>
                </a:solidFill>
              </a:rPr>
              <a:t>Discuss the results</a:t>
            </a:r>
          </a:p>
        </p:txBody>
      </p:sp>
      <p:sp>
        <p:nvSpPr>
          <p:cNvPr id="6" name="Rectangle 5">
            <a:extLst>
              <a:ext uri="{FF2B5EF4-FFF2-40B4-BE49-F238E27FC236}">
                <a16:creationId xmlns:a16="http://schemas.microsoft.com/office/drawing/2014/main" id="{C2D48D48-D979-824B-B2A8-95F0BB8EEA47}"/>
              </a:ext>
            </a:extLst>
          </p:cNvPr>
          <p:cNvSpPr/>
          <p:nvPr/>
        </p:nvSpPr>
        <p:spPr>
          <a:xfrm>
            <a:off x="189837" y="3159264"/>
            <a:ext cx="3630249" cy="830997"/>
          </a:xfrm>
          <a:prstGeom prst="rect">
            <a:avLst/>
          </a:prstGeom>
        </p:spPr>
        <p:txBody>
          <a:bodyPr wrap="square">
            <a:spAutoFit/>
          </a:bodyPr>
          <a:lstStyle/>
          <a:p>
            <a:r>
              <a:rPr lang="en-CA" sz="2400" dirty="0" err="1">
                <a:latin typeface="Courier New" panose="02070309020205020404" pitchFamily="49" charset="0"/>
                <a:cs typeface="Courier New" panose="02070309020205020404" pitchFamily="49" charset="0"/>
              </a:rPr>
              <a:t>data.dropna</a:t>
            </a:r>
            <a:r>
              <a:rPr lang="en-CA" sz="2400" dirty="0">
                <a:latin typeface="Courier New" panose="02070309020205020404" pitchFamily="49" charset="0"/>
                <a:cs typeface="Courier New" panose="02070309020205020404" pitchFamily="49" charset="0"/>
              </a:rPr>
              <a:t>(axis=1, how =‘all’)</a:t>
            </a:r>
          </a:p>
        </p:txBody>
      </p:sp>
      <p:pic>
        <p:nvPicPr>
          <p:cNvPr id="13" name="Picture 12">
            <a:extLst>
              <a:ext uri="{FF2B5EF4-FFF2-40B4-BE49-F238E27FC236}">
                <a16:creationId xmlns:a16="http://schemas.microsoft.com/office/drawing/2014/main" id="{B542819A-6D67-1043-9CA6-B7242AD86C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5162" y="2223714"/>
            <a:ext cx="4355383" cy="2800350"/>
          </a:xfrm>
          <a:prstGeom prst="rect">
            <a:avLst/>
          </a:prstGeom>
        </p:spPr>
      </p:pic>
    </p:spTree>
    <p:extLst>
      <p:ext uri="{BB962C8B-B14F-4D97-AF65-F5344CB8AC3E}">
        <p14:creationId xmlns:p14="http://schemas.microsoft.com/office/powerpoint/2010/main" val="782996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DA4A-CB84-0648-AB16-591554D867A0}"/>
              </a:ext>
            </a:extLst>
          </p:cNvPr>
          <p:cNvSpPr>
            <a:spLocks noGrp="1"/>
          </p:cNvSpPr>
          <p:nvPr>
            <p:ph type="title"/>
          </p:nvPr>
        </p:nvSpPr>
        <p:spPr/>
        <p:txBody>
          <a:bodyPr/>
          <a:lstStyle/>
          <a:p>
            <a:r>
              <a:rPr lang="en-US" dirty="0"/>
              <a:t>1- Drop missing values with </a:t>
            </a:r>
            <a:r>
              <a:rPr lang="en-US" dirty="0" err="1"/>
              <a:t>dropna</a:t>
            </a:r>
            <a:endParaRPr lang="en-US" dirty="0"/>
          </a:p>
        </p:txBody>
      </p:sp>
      <p:sp>
        <p:nvSpPr>
          <p:cNvPr id="3" name="Content Placeholder 2">
            <a:extLst>
              <a:ext uri="{FF2B5EF4-FFF2-40B4-BE49-F238E27FC236}">
                <a16:creationId xmlns:a16="http://schemas.microsoft.com/office/drawing/2014/main" id="{651EB014-7753-604A-AB0E-2024B1E3AE36}"/>
              </a:ext>
            </a:extLst>
          </p:cNvPr>
          <p:cNvSpPr>
            <a:spLocks noGrp="1"/>
          </p:cNvSpPr>
          <p:nvPr>
            <p:ph idx="1"/>
          </p:nvPr>
        </p:nvSpPr>
        <p:spPr/>
        <p:txBody>
          <a:bodyPr/>
          <a:lstStyle/>
          <a:p>
            <a:pPr marL="0" indent="0">
              <a:buNone/>
            </a:pPr>
            <a:r>
              <a:rPr lang="en-CA" dirty="0">
                <a:latin typeface="Courier New" panose="02070309020205020404" pitchFamily="49" charset="0"/>
                <a:cs typeface="Courier New" panose="02070309020205020404" pitchFamily="49" charset="0"/>
              </a:rPr>
              <a:t>C</a:t>
            </a:r>
            <a:r>
              <a:rPr lang="en-CA" dirty="0"/>
              <a:t>ontrol the amount of drops by </a:t>
            </a:r>
            <a:r>
              <a:rPr lang="en-CA" dirty="0">
                <a:latin typeface="Courier New" panose="02070309020205020404" pitchFamily="49" charset="0"/>
                <a:cs typeface="Courier New" panose="02070309020205020404" pitchFamily="49" charset="0"/>
              </a:rPr>
              <a:t>thresh </a:t>
            </a:r>
            <a:r>
              <a:rPr lang="en-CA" dirty="0"/>
              <a:t>and</a:t>
            </a:r>
            <a:r>
              <a:rPr lang="en-CA" dirty="0">
                <a:latin typeface="Courier New" panose="02070309020205020404" pitchFamily="49" charset="0"/>
                <a:cs typeface="Courier New" panose="02070309020205020404" pitchFamily="49" charset="0"/>
              </a:rPr>
              <a:t> how</a:t>
            </a:r>
          </a:p>
          <a:p>
            <a:pPr marL="0" indent="0">
              <a:buNone/>
            </a:pPr>
            <a:r>
              <a:rPr lang="en-CA" dirty="0"/>
              <a:t> </a:t>
            </a:r>
            <a:r>
              <a:rPr lang="en-CA" dirty="0">
                <a:latin typeface="Courier New" panose="02070309020205020404" pitchFamily="49" charset="0"/>
                <a:cs typeface="Courier New" panose="02070309020205020404" pitchFamily="49" charset="0"/>
              </a:rPr>
              <a:t>thresh = integer</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 </a:t>
            </a:r>
          </a:p>
          <a:p>
            <a:endParaRPr lang="en-US" dirty="0"/>
          </a:p>
        </p:txBody>
      </p:sp>
      <p:sp>
        <p:nvSpPr>
          <p:cNvPr id="8" name="TextBox 7">
            <a:extLst>
              <a:ext uri="{FF2B5EF4-FFF2-40B4-BE49-F238E27FC236}">
                <a16:creationId xmlns:a16="http://schemas.microsoft.com/office/drawing/2014/main" id="{429518B4-E185-DA42-83E2-93E1623990DA}"/>
              </a:ext>
            </a:extLst>
          </p:cNvPr>
          <p:cNvSpPr txBox="1"/>
          <p:nvPr/>
        </p:nvSpPr>
        <p:spPr>
          <a:xfrm>
            <a:off x="3783643" y="1366084"/>
            <a:ext cx="3945760" cy="400110"/>
          </a:xfrm>
          <a:prstGeom prst="rect">
            <a:avLst/>
          </a:prstGeom>
          <a:noFill/>
        </p:spPr>
        <p:txBody>
          <a:bodyPr wrap="none" rtlCol="0">
            <a:spAutoFit/>
          </a:bodyPr>
          <a:lstStyle/>
          <a:p>
            <a:r>
              <a:rPr lang="en-US" sz="2000" dirty="0">
                <a:solidFill>
                  <a:srgbClr val="FFFF00"/>
                </a:solidFill>
              </a:rPr>
              <a:t>Requires that many non-NAN values</a:t>
            </a:r>
          </a:p>
        </p:txBody>
      </p:sp>
      <p:sp>
        <p:nvSpPr>
          <p:cNvPr id="11" name="Rectangle 10">
            <a:extLst>
              <a:ext uri="{FF2B5EF4-FFF2-40B4-BE49-F238E27FC236}">
                <a16:creationId xmlns:a16="http://schemas.microsoft.com/office/drawing/2014/main" id="{1D35C570-9D3A-264E-BC60-8E41D5D38636}"/>
              </a:ext>
            </a:extLst>
          </p:cNvPr>
          <p:cNvSpPr/>
          <p:nvPr/>
        </p:nvSpPr>
        <p:spPr>
          <a:xfrm>
            <a:off x="59417" y="2152655"/>
            <a:ext cx="4512582" cy="584775"/>
          </a:xfrm>
          <a:prstGeom prst="rect">
            <a:avLst/>
          </a:prstGeom>
        </p:spPr>
        <p:txBody>
          <a:bodyPr wrap="none">
            <a:spAutoFit/>
          </a:bodyPr>
          <a:lstStyle/>
          <a:p>
            <a:r>
              <a:rPr lang="en-US" sz="3200" dirty="0">
                <a:solidFill>
                  <a:srgbClr val="FFC000"/>
                </a:solidFill>
              </a:rPr>
              <a:t>Discuss other alternations</a:t>
            </a:r>
          </a:p>
        </p:txBody>
      </p:sp>
      <p:sp>
        <p:nvSpPr>
          <p:cNvPr id="6" name="Rectangle 5">
            <a:extLst>
              <a:ext uri="{FF2B5EF4-FFF2-40B4-BE49-F238E27FC236}">
                <a16:creationId xmlns:a16="http://schemas.microsoft.com/office/drawing/2014/main" id="{C2D48D48-D979-824B-B2A8-95F0BB8EEA47}"/>
              </a:ext>
            </a:extLst>
          </p:cNvPr>
          <p:cNvSpPr/>
          <p:nvPr/>
        </p:nvSpPr>
        <p:spPr>
          <a:xfrm>
            <a:off x="189837" y="2776811"/>
            <a:ext cx="3630249" cy="830997"/>
          </a:xfrm>
          <a:prstGeom prst="rect">
            <a:avLst/>
          </a:prstGeom>
        </p:spPr>
        <p:txBody>
          <a:bodyPr wrap="square">
            <a:spAutoFit/>
          </a:bodyPr>
          <a:lstStyle/>
          <a:p>
            <a:r>
              <a:rPr lang="en-CA" sz="2400" dirty="0" err="1">
                <a:latin typeface="Courier New" panose="02070309020205020404" pitchFamily="49" charset="0"/>
                <a:cs typeface="Courier New" panose="02070309020205020404" pitchFamily="49" charset="0"/>
              </a:rPr>
              <a:t>data.dropna</a:t>
            </a:r>
            <a:r>
              <a:rPr lang="en-CA" sz="2400" dirty="0">
                <a:latin typeface="Courier New" panose="02070309020205020404" pitchFamily="49" charset="0"/>
                <a:cs typeface="Courier New" panose="02070309020205020404" pitchFamily="49" charset="0"/>
              </a:rPr>
              <a:t>(axis=0, thresh = 4)</a:t>
            </a:r>
          </a:p>
        </p:txBody>
      </p:sp>
      <p:pic>
        <p:nvPicPr>
          <p:cNvPr id="13" name="Picture 12">
            <a:extLst>
              <a:ext uri="{FF2B5EF4-FFF2-40B4-BE49-F238E27FC236}">
                <a16:creationId xmlns:a16="http://schemas.microsoft.com/office/drawing/2014/main" id="{B542819A-6D67-1043-9CA6-B7242AD86C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0320" y="1823604"/>
            <a:ext cx="4643680" cy="2985714"/>
          </a:xfrm>
          <a:prstGeom prst="rect">
            <a:avLst/>
          </a:prstGeom>
        </p:spPr>
      </p:pic>
    </p:spTree>
    <p:extLst>
      <p:ext uri="{BB962C8B-B14F-4D97-AF65-F5344CB8AC3E}">
        <p14:creationId xmlns:p14="http://schemas.microsoft.com/office/powerpoint/2010/main" val="2544268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DA4A-CB84-0648-AB16-591554D867A0}"/>
              </a:ext>
            </a:extLst>
          </p:cNvPr>
          <p:cNvSpPr>
            <a:spLocks noGrp="1"/>
          </p:cNvSpPr>
          <p:nvPr>
            <p:ph type="title"/>
          </p:nvPr>
        </p:nvSpPr>
        <p:spPr/>
        <p:txBody>
          <a:bodyPr/>
          <a:lstStyle/>
          <a:p>
            <a:r>
              <a:rPr lang="en-US" dirty="0"/>
              <a:t>Important note </a:t>
            </a:r>
          </a:p>
        </p:txBody>
      </p:sp>
      <p:sp>
        <p:nvSpPr>
          <p:cNvPr id="3" name="Content Placeholder 2">
            <a:extLst>
              <a:ext uri="{FF2B5EF4-FFF2-40B4-BE49-F238E27FC236}">
                <a16:creationId xmlns:a16="http://schemas.microsoft.com/office/drawing/2014/main" id="{651EB014-7753-604A-AB0E-2024B1E3AE36}"/>
              </a:ext>
            </a:extLst>
          </p:cNvPr>
          <p:cNvSpPr>
            <a:spLocks noGrp="1"/>
          </p:cNvSpPr>
          <p:nvPr>
            <p:ph idx="1"/>
          </p:nvPr>
        </p:nvSpPr>
        <p:spPr/>
        <p:txBody>
          <a:bodyPr/>
          <a:lstStyle/>
          <a:p>
            <a:pPr marL="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(axis = 0)</a:t>
            </a:r>
          </a:p>
          <a:p>
            <a:pPr marL="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(subset=[‘height’], axis = 0) </a:t>
            </a:r>
          </a:p>
          <a:p>
            <a:endParaRPr lang="en-US" dirty="0"/>
          </a:p>
          <a:p>
            <a:endParaRPr lang="en-US" dirty="0"/>
          </a:p>
          <a:p>
            <a:endParaRPr lang="en-US" dirty="0"/>
          </a:p>
          <a:p>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(subset=[‘height’], axis = 0, </a:t>
            </a:r>
            <a:r>
              <a:rPr lang="en-CA" dirty="0" err="1">
                <a:solidFill>
                  <a:srgbClr val="00F300"/>
                </a:solidFill>
                <a:latin typeface="Courier New" panose="02070309020205020404" pitchFamily="49" charset="0"/>
                <a:cs typeface="Courier New" panose="02070309020205020404" pitchFamily="49" charset="0"/>
              </a:rPr>
              <a:t>inplace</a:t>
            </a:r>
            <a:r>
              <a:rPr lang="en-CA" dirty="0">
                <a:solidFill>
                  <a:srgbClr val="00F300"/>
                </a:solidFill>
                <a:latin typeface="Courier New" panose="02070309020205020404" pitchFamily="49" charset="0"/>
                <a:cs typeface="Courier New" panose="02070309020205020404" pitchFamily="49" charset="0"/>
              </a:rPr>
              <a:t> = True</a:t>
            </a:r>
            <a:r>
              <a:rPr lang="en-CA" dirty="0">
                <a:latin typeface="Courier New" panose="02070309020205020404" pitchFamily="49" charset="0"/>
                <a:cs typeface="Courier New" panose="02070309020205020404" pitchFamily="49" charset="0"/>
              </a:rPr>
              <a:t>) </a:t>
            </a:r>
          </a:p>
          <a:p>
            <a:r>
              <a:rPr lang="en-CA" dirty="0">
                <a:latin typeface="Courier New" panose="02070309020205020404" pitchFamily="49" charset="0"/>
                <a:cs typeface="Courier New" panose="02070309020205020404" pitchFamily="49" charset="0"/>
              </a:rPr>
              <a:t>Or</a:t>
            </a:r>
          </a:p>
          <a:p>
            <a:r>
              <a:rPr lang="en-CA" dirty="0">
                <a:latin typeface="Courier New" panose="02070309020205020404" pitchFamily="49" charset="0"/>
                <a:cs typeface="Courier New" panose="02070309020205020404" pitchFamily="49" charset="0"/>
              </a:rPr>
              <a:t>data = </a:t>
            </a:r>
            <a:r>
              <a:rPr lang="en-CA" dirty="0" err="1">
                <a:latin typeface="Courier New" panose="02070309020205020404" pitchFamily="49" charset="0"/>
                <a:cs typeface="Courier New" panose="02070309020205020404" pitchFamily="49" charset="0"/>
              </a:rPr>
              <a:t>data.dropna</a:t>
            </a:r>
            <a:r>
              <a:rPr lang="en-CA" dirty="0">
                <a:latin typeface="Courier New" panose="02070309020205020404" pitchFamily="49" charset="0"/>
                <a:cs typeface="Courier New" panose="02070309020205020404" pitchFamily="49" charset="0"/>
              </a:rPr>
              <a:t>(subset=[‘height’], axis = 0) </a:t>
            </a:r>
          </a:p>
          <a:p>
            <a:pPr marL="0" indent="0">
              <a:buNone/>
            </a:pPr>
            <a:endParaRPr lang="en-CA" dirty="0">
              <a:latin typeface="Courier New" panose="02070309020205020404" pitchFamily="49" charset="0"/>
              <a:cs typeface="Courier New" panose="02070309020205020404" pitchFamily="49" charset="0"/>
            </a:endParaRPr>
          </a:p>
          <a:p>
            <a:endParaRPr lang="en-US" dirty="0"/>
          </a:p>
        </p:txBody>
      </p:sp>
      <p:sp>
        <p:nvSpPr>
          <p:cNvPr id="9" name="TextBox 8">
            <a:extLst>
              <a:ext uri="{FF2B5EF4-FFF2-40B4-BE49-F238E27FC236}">
                <a16:creationId xmlns:a16="http://schemas.microsoft.com/office/drawing/2014/main" id="{FCF59EC7-2C59-1940-B9E0-86EB4AB3A64B}"/>
              </a:ext>
            </a:extLst>
          </p:cNvPr>
          <p:cNvSpPr txBox="1"/>
          <p:nvPr/>
        </p:nvSpPr>
        <p:spPr>
          <a:xfrm>
            <a:off x="240350" y="1962150"/>
            <a:ext cx="8689623" cy="584775"/>
          </a:xfrm>
          <a:prstGeom prst="rect">
            <a:avLst/>
          </a:prstGeom>
          <a:noFill/>
        </p:spPr>
        <p:txBody>
          <a:bodyPr wrap="none" rtlCol="0">
            <a:spAutoFit/>
          </a:bodyPr>
          <a:lstStyle/>
          <a:p>
            <a:r>
              <a:rPr lang="en-US" sz="3200" dirty="0">
                <a:solidFill>
                  <a:srgbClr val="00F300"/>
                </a:solidFill>
              </a:rPr>
              <a:t>None of the above modifies the actual DataFrame. </a:t>
            </a:r>
          </a:p>
        </p:txBody>
      </p:sp>
    </p:spTree>
    <p:extLst>
      <p:ext uri="{BB962C8B-B14F-4D97-AF65-F5344CB8AC3E}">
        <p14:creationId xmlns:p14="http://schemas.microsoft.com/office/powerpoint/2010/main" val="2902980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6A39-9778-2B49-BAF6-C710E5E0F98D}"/>
              </a:ext>
            </a:extLst>
          </p:cNvPr>
          <p:cNvSpPr>
            <a:spLocks noGrp="1"/>
          </p:cNvSpPr>
          <p:nvPr>
            <p:ph type="title"/>
          </p:nvPr>
        </p:nvSpPr>
        <p:spPr/>
        <p:txBody>
          <a:bodyPr/>
          <a:lstStyle/>
          <a:p>
            <a:r>
              <a:rPr lang="en-US" dirty="0"/>
              <a:t>2- Replace missing values using </a:t>
            </a:r>
            <a:r>
              <a:rPr lang="en-US" dirty="0" err="1"/>
              <a:t>fillna</a:t>
            </a:r>
            <a:r>
              <a:rPr lang="en-US" dirty="0"/>
              <a:t>()</a:t>
            </a:r>
          </a:p>
        </p:txBody>
      </p:sp>
      <p:sp>
        <p:nvSpPr>
          <p:cNvPr id="3" name="Content Placeholder 2">
            <a:extLst>
              <a:ext uri="{FF2B5EF4-FFF2-40B4-BE49-F238E27FC236}">
                <a16:creationId xmlns:a16="http://schemas.microsoft.com/office/drawing/2014/main" id="{1A06C7ED-F0DA-8245-BE9C-225AC8AC076F}"/>
              </a:ext>
            </a:extLst>
          </p:cNvPr>
          <p:cNvSpPr>
            <a:spLocks noGrp="1"/>
          </p:cNvSpPr>
          <p:nvPr>
            <p:ph idx="1"/>
          </p:nvPr>
        </p:nvSpPr>
        <p:spPr/>
        <p:txBody>
          <a:bodyPr/>
          <a:lstStyle/>
          <a:p>
            <a:r>
              <a:rPr lang="en-US" dirty="0"/>
              <a:t>Replace the missing values using </a:t>
            </a:r>
          </a:p>
          <a:p>
            <a:r>
              <a:rPr lang="en-US" dirty="0" err="1">
                <a:latin typeface="Courier New" panose="02070309020205020404" pitchFamily="49" charset="0"/>
                <a:cs typeface="Courier New" panose="02070309020205020404" pitchFamily="49" charset="0"/>
              </a:rPr>
              <a:t>fillna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new_value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fillna</a:t>
            </a:r>
            <a:r>
              <a:rPr lang="en-US" dirty="0">
                <a:latin typeface="Courier New" panose="02070309020205020404" pitchFamily="49" charset="0"/>
                <a:cs typeface="Courier New" panose="02070309020205020404" pitchFamily="49" charset="0"/>
              </a:rPr>
              <a:t>(method, axis)</a:t>
            </a:r>
          </a:p>
        </p:txBody>
      </p:sp>
      <p:sp>
        <p:nvSpPr>
          <p:cNvPr id="7" name="TextBox 6">
            <a:extLst>
              <a:ext uri="{FF2B5EF4-FFF2-40B4-BE49-F238E27FC236}">
                <a16:creationId xmlns:a16="http://schemas.microsoft.com/office/drawing/2014/main" id="{710ABD86-5F19-9848-A2F7-44510BFB3B52}"/>
              </a:ext>
            </a:extLst>
          </p:cNvPr>
          <p:cNvSpPr txBox="1"/>
          <p:nvPr/>
        </p:nvSpPr>
        <p:spPr>
          <a:xfrm>
            <a:off x="4585162" y="1343455"/>
            <a:ext cx="4325671" cy="461665"/>
          </a:xfrm>
          <a:prstGeom prst="rect">
            <a:avLst/>
          </a:prstGeom>
          <a:noFill/>
        </p:spPr>
        <p:txBody>
          <a:bodyPr wrap="none" rtlCol="0">
            <a:spAutoFit/>
          </a:bodyPr>
          <a:lstStyle/>
          <a:p>
            <a:r>
              <a:rPr lang="en-US" sz="2400" dirty="0">
                <a:solidFill>
                  <a:srgbClr val="FFFF00"/>
                </a:solidFill>
              </a:rPr>
              <a:t>Fills the NAN with the </a:t>
            </a:r>
            <a:r>
              <a:rPr lang="en-US" sz="2400" dirty="0" err="1">
                <a:solidFill>
                  <a:srgbClr val="FFFF00"/>
                </a:solidFill>
              </a:rPr>
              <a:t>new_value</a:t>
            </a:r>
            <a:endParaRPr lang="en-US" sz="2400" dirty="0">
              <a:solidFill>
                <a:srgbClr val="FFFF00"/>
              </a:solidFill>
            </a:endParaRPr>
          </a:p>
        </p:txBody>
      </p:sp>
      <p:sp>
        <p:nvSpPr>
          <p:cNvPr id="8" name="TextBox 7">
            <a:extLst>
              <a:ext uri="{FF2B5EF4-FFF2-40B4-BE49-F238E27FC236}">
                <a16:creationId xmlns:a16="http://schemas.microsoft.com/office/drawing/2014/main" id="{E1C56641-3414-8649-B67C-C97155C91CEE}"/>
              </a:ext>
            </a:extLst>
          </p:cNvPr>
          <p:cNvSpPr txBox="1"/>
          <p:nvPr/>
        </p:nvSpPr>
        <p:spPr>
          <a:xfrm>
            <a:off x="4533900" y="2196624"/>
            <a:ext cx="4343401" cy="1569660"/>
          </a:xfrm>
          <a:prstGeom prst="rect">
            <a:avLst/>
          </a:prstGeom>
          <a:noFill/>
        </p:spPr>
        <p:txBody>
          <a:bodyPr wrap="square" rtlCol="0">
            <a:spAutoFit/>
          </a:bodyPr>
          <a:lstStyle/>
          <a:p>
            <a:r>
              <a:rPr lang="en-US" sz="2400" dirty="0">
                <a:solidFill>
                  <a:srgbClr val="FFFF00"/>
                </a:solidFill>
              </a:rPr>
              <a:t>Fills the NAN with a </a:t>
            </a:r>
            <a:r>
              <a:rPr lang="en-US" sz="2400" dirty="0" err="1">
                <a:solidFill>
                  <a:srgbClr val="FFFF00"/>
                </a:solidFill>
              </a:rPr>
              <a:t>forward_filling</a:t>
            </a:r>
            <a:r>
              <a:rPr lang="en-US" sz="2400" dirty="0">
                <a:solidFill>
                  <a:srgbClr val="FFFF00"/>
                </a:solidFill>
              </a:rPr>
              <a:t> or </a:t>
            </a:r>
            <a:r>
              <a:rPr lang="en-US" sz="2400" dirty="0" err="1">
                <a:solidFill>
                  <a:srgbClr val="FFFF00"/>
                </a:solidFill>
              </a:rPr>
              <a:t>backward_filling</a:t>
            </a:r>
            <a:r>
              <a:rPr lang="en-US" sz="2400" dirty="0">
                <a:solidFill>
                  <a:srgbClr val="FFFF00"/>
                </a:solidFill>
              </a:rPr>
              <a:t>, along the specified axis</a:t>
            </a:r>
          </a:p>
        </p:txBody>
      </p:sp>
      <p:sp>
        <p:nvSpPr>
          <p:cNvPr id="9" name="TextBox 8">
            <a:extLst>
              <a:ext uri="{FF2B5EF4-FFF2-40B4-BE49-F238E27FC236}">
                <a16:creationId xmlns:a16="http://schemas.microsoft.com/office/drawing/2014/main" id="{67429354-C639-A242-BBDD-2800329F149B}"/>
              </a:ext>
            </a:extLst>
          </p:cNvPr>
          <p:cNvSpPr txBox="1"/>
          <p:nvPr/>
        </p:nvSpPr>
        <p:spPr>
          <a:xfrm>
            <a:off x="457200" y="3905251"/>
            <a:ext cx="8153400" cy="461665"/>
          </a:xfrm>
          <a:prstGeom prst="rect">
            <a:avLst/>
          </a:prstGeom>
          <a:noFill/>
        </p:spPr>
        <p:txBody>
          <a:bodyPr wrap="square" rtlCol="0">
            <a:spAutoFit/>
          </a:bodyPr>
          <a:lstStyle/>
          <a:p>
            <a:r>
              <a:rPr lang="en-US" sz="2400" dirty="0" err="1">
                <a:solidFill>
                  <a:srgbClr val="00F300"/>
                </a:solidFill>
              </a:rPr>
              <a:t>fillna</a:t>
            </a:r>
            <a:r>
              <a:rPr lang="en-US" sz="2400" dirty="0">
                <a:solidFill>
                  <a:srgbClr val="00F300"/>
                </a:solidFill>
              </a:rPr>
              <a:t>() returns a copy of the array with the null values replaced.</a:t>
            </a:r>
          </a:p>
        </p:txBody>
      </p:sp>
      <p:sp>
        <p:nvSpPr>
          <p:cNvPr id="10" name="TextBox 9">
            <a:extLst>
              <a:ext uri="{FF2B5EF4-FFF2-40B4-BE49-F238E27FC236}">
                <a16:creationId xmlns:a16="http://schemas.microsoft.com/office/drawing/2014/main" id="{27A95664-E3D8-1241-887D-89C6A48836A6}"/>
              </a:ext>
            </a:extLst>
          </p:cNvPr>
          <p:cNvSpPr txBox="1"/>
          <p:nvPr/>
        </p:nvSpPr>
        <p:spPr>
          <a:xfrm>
            <a:off x="457200" y="4548485"/>
            <a:ext cx="8153400" cy="461665"/>
          </a:xfrm>
          <a:prstGeom prst="rect">
            <a:avLst/>
          </a:prstGeom>
          <a:noFill/>
        </p:spPr>
        <p:txBody>
          <a:bodyPr wrap="square" rtlCol="0">
            <a:spAutoFit/>
          </a:bodyPr>
          <a:lstStyle/>
          <a:p>
            <a:r>
              <a:rPr lang="en-US" sz="2400" dirty="0">
                <a:solidFill>
                  <a:srgbClr val="00F300"/>
                </a:solidFill>
              </a:rPr>
              <a:t>Use </a:t>
            </a:r>
            <a:r>
              <a:rPr lang="en-US" sz="2400" dirty="0" err="1">
                <a:solidFill>
                  <a:srgbClr val="00F300"/>
                </a:solidFill>
              </a:rPr>
              <a:t>isnull</a:t>
            </a:r>
            <a:r>
              <a:rPr lang="en-US" sz="2400" dirty="0">
                <a:solidFill>
                  <a:srgbClr val="00F300"/>
                </a:solidFill>
              </a:rPr>
              <a:t>() as a mask to work with the array </a:t>
            </a:r>
            <a:r>
              <a:rPr lang="en-US" sz="2400" dirty="0" err="1">
                <a:solidFill>
                  <a:srgbClr val="00F300"/>
                </a:solidFill>
              </a:rPr>
              <a:t>inplace</a:t>
            </a:r>
            <a:r>
              <a:rPr lang="en-US" sz="2400" dirty="0">
                <a:solidFill>
                  <a:srgbClr val="00F300"/>
                </a:solidFill>
              </a:rPr>
              <a:t>.</a:t>
            </a:r>
          </a:p>
        </p:txBody>
      </p:sp>
    </p:spTree>
    <p:extLst>
      <p:ext uri="{BB962C8B-B14F-4D97-AF65-F5344CB8AC3E}">
        <p14:creationId xmlns:p14="http://schemas.microsoft.com/office/powerpoint/2010/main" val="35856680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6A39-9778-2B49-BAF6-C710E5E0F98D}"/>
              </a:ext>
            </a:extLst>
          </p:cNvPr>
          <p:cNvSpPr>
            <a:spLocks noGrp="1"/>
          </p:cNvSpPr>
          <p:nvPr>
            <p:ph type="title"/>
          </p:nvPr>
        </p:nvSpPr>
        <p:spPr/>
        <p:txBody>
          <a:bodyPr/>
          <a:lstStyle/>
          <a:p>
            <a:r>
              <a:rPr lang="en-US" dirty="0"/>
              <a:t>2- Replace missing values using </a:t>
            </a:r>
            <a:r>
              <a:rPr lang="en-US" dirty="0" err="1"/>
              <a:t>fillna</a:t>
            </a:r>
            <a:r>
              <a:rPr lang="en-US" dirty="0"/>
              <a:t>() cont.</a:t>
            </a:r>
          </a:p>
        </p:txBody>
      </p:sp>
      <p:sp>
        <p:nvSpPr>
          <p:cNvPr id="3" name="Content Placeholder 2">
            <a:extLst>
              <a:ext uri="{FF2B5EF4-FFF2-40B4-BE49-F238E27FC236}">
                <a16:creationId xmlns:a16="http://schemas.microsoft.com/office/drawing/2014/main" id="{1A06C7ED-F0DA-8245-BE9C-225AC8AC076F}"/>
              </a:ext>
            </a:extLst>
          </p:cNvPr>
          <p:cNvSpPr>
            <a:spLocks noGrp="1"/>
          </p:cNvSpPr>
          <p:nvPr>
            <p:ph idx="1"/>
          </p:nvPr>
        </p:nvSpPr>
        <p:spPr/>
        <p:txBody>
          <a:bodyPr/>
          <a:lstStyle/>
          <a:p>
            <a:r>
              <a:rPr lang="en-US" dirty="0" err="1"/>
              <a:t>Fill_forward</a:t>
            </a:r>
            <a:r>
              <a:rPr lang="en-US" dirty="0"/>
              <a:t>, carries the previous value forward to fill the NAN</a:t>
            </a:r>
          </a:p>
          <a:p>
            <a:r>
              <a:rPr lang="en-US" dirty="0" err="1"/>
              <a:t>Fill_backward</a:t>
            </a:r>
            <a:r>
              <a:rPr lang="en-US" dirty="0"/>
              <a:t>, carries the next value backward to fill the NAN </a:t>
            </a:r>
          </a:p>
        </p:txBody>
      </p:sp>
      <p:pic>
        <p:nvPicPr>
          <p:cNvPr id="13" name="Picture 12">
            <a:extLst>
              <a:ext uri="{FF2B5EF4-FFF2-40B4-BE49-F238E27FC236}">
                <a16:creationId xmlns:a16="http://schemas.microsoft.com/office/drawing/2014/main" id="{462E0BA5-542C-2F4B-AC32-E0622C4A85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754865"/>
            <a:ext cx="4648200" cy="3388635"/>
          </a:xfrm>
          <a:prstGeom prst="rect">
            <a:avLst/>
          </a:prstGeom>
        </p:spPr>
      </p:pic>
      <p:sp>
        <p:nvSpPr>
          <p:cNvPr id="14" name="Rectangle 13">
            <a:extLst>
              <a:ext uri="{FF2B5EF4-FFF2-40B4-BE49-F238E27FC236}">
                <a16:creationId xmlns:a16="http://schemas.microsoft.com/office/drawing/2014/main" id="{265CA74B-D106-6A4E-9825-A913E206F417}"/>
              </a:ext>
            </a:extLst>
          </p:cNvPr>
          <p:cNvSpPr/>
          <p:nvPr/>
        </p:nvSpPr>
        <p:spPr>
          <a:xfrm>
            <a:off x="2743200" y="2419350"/>
            <a:ext cx="914400" cy="304800"/>
          </a:xfrm>
          <a:prstGeom prst="rect">
            <a:avLst/>
          </a:prstGeom>
          <a:noFill/>
          <a:ln w="38100">
            <a:solidFill>
              <a:srgbClr val="FF58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A8577027-478D-1B4A-A3C1-C5878EAE0939}"/>
              </a:ext>
            </a:extLst>
          </p:cNvPr>
          <p:cNvSpPr/>
          <p:nvPr/>
        </p:nvSpPr>
        <p:spPr>
          <a:xfrm>
            <a:off x="4013662" y="2727050"/>
            <a:ext cx="558338" cy="301900"/>
          </a:xfrm>
          <a:prstGeom prst="rect">
            <a:avLst/>
          </a:prstGeom>
          <a:noFill/>
          <a:ln w="38100">
            <a:solidFill>
              <a:srgbClr val="FF58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40A2B3FE-63FA-C64E-BFAF-72AB6F6D3EF0}"/>
              </a:ext>
            </a:extLst>
          </p:cNvPr>
          <p:cNvSpPr/>
          <p:nvPr/>
        </p:nvSpPr>
        <p:spPr>
          <a:xfrm>
            <a:off x="4672084" y="2727050"/>
            <a:ext cx="558338" cy="301900"/>
          </a:xfrm>
          <a:prstGeom prst="rect">
            <a:avLst/>
          </a:prstGeom>
          <a:noFill/>
          <a:ln w="38100">
            <a:solidFill>
              <a:srgbClr val="FF58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8" name="Curved Connector 17">
            <a:extLst>
              <a:ext uri="{FF2B5EF4-FFF2-40B4-BE49-F238E27FC236}">
                <a16:creationId xmlns:a16="http://schemas.microsoft.com/office/drawing/2014/main" id="{13750DC1-FC42-2249-909A-86F464AFD409}"/>
              </a:ext>
            </a:extLst>
          </p:cNvPr>
          <p:cNvCxnSpPr>
            <a:stCxn id="14" idx="1"/>
          </p:cNvCxnSpPr>
          <p:nvPr/>
        </p:nvCxnSpPr>
        <p:spPr>
          <a:xfrm rot="10800000" flipH="1" flipV="1">
            <a:off x="2743200" y="2571750"/>
            <a:ext cx="152400" cy="381000"/>
          </a:xfrm>
          <a:prstGeom prst="curvedConnector4">
            <a:avLst>
              <a:gd name="adj1" fmla="val -150000"/>
              <a:gd name="adj2" fmla="val 70000"/>
            </a:avLst>
          </a:prstGeom>
          <a:ln w="38100">
            <a:solidFill>
              <a:srgbClr val="FF58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0F4D53BB-B55F-9447-AE14-8717A2445993}"/>
              </a:ext>
            </a:extLst>
          </p:cNvPr>
          <p:cNvCxnSpPr/>
          <p:nvPr/>
        </p:nvCxnSpPr>
        <p:spPr>
          <a:xfrm rot="10800000" flipH="1" flipV="1">
            <a:off x="4013662" y="2867026"/>
            <a:ext cx="152400" cy="381000"/>
          </a:xfrm>
          <a:prstGeom prst="curvedConnector4">
            <a:avLst>
              <a:gd name="adj1" fmla="val -150000"/>
              <a:gd name="adj2" fmla="val 70000"/>
            </a:avLst>
          </a:prstGeom>
          <a:ln w="38100">
            <a:solidFill>
              <a:srgbClr val="FF58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AD2480D6-69EC-FF46-9A57-57AEDD0E6196}"/>
              </a:ext>
            </a:extLst>
          </p:cNvPr>
          <p:cNvCxnSpPr>
            <a:cxnSpLocks/>
          </p:cNvCxnSpPr>
          <p:nvPr/>
        </p:nvCxnSpPr>
        <p:spPr>
          <a:xfrm rot="5400000">
            <a:off x="5034860" y="2999455"/>
            <a:ext cx="370027" cy="127116"/>
          </a:xfrm>
          <a:prstGeom prst="curvedConnector3">
            <a:avLst>
              <a:gd name="adj1" fmla="val 82233"/>
            </a:avLst>
          </a:prstGeom>
          <a:ln w="38100">
            <a:solidFill>
              <a:srgbClr val="FF58F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5C05A4-64B6-CB40-AF03-CE22C26D0589}"/>
              </a:ext>
            </a:extLst>
          </p:cNvPr>
          <p:cNvSpPr txBox="1"/>
          <p:nvPr/>
        </p:nvSpPr>
        <p:spPr>
          <a:xfrm>
            <a:off x="420586" y="2354818"/>
            <a:ext cx="1306383" cy="369332"/>
          </a:xfrm>
          <a:prstGeom prst="rect">
            <a:avLst/>
          </a:prstGeom>
          <a:noFill/>
        </p:spPr>
        <p:txBody>
          <a:bodyPr wrap="none" rtlCol="0">
            <a:spAutoFit/>
          </a:bodyPr>
          <a:lstStyle/>
          <a:p>
            <a:r>
              <a:rPr lang="en-US" b="1" dirty="0">
                <a:solidFill>
                  <a:srgbClr val="FF58FF"/>
                </a:solidFill>
              </a:rPr>
              <a:t>Fill Forward</a:t>
            </a:r>
          </a:p>
        </p:txBody>
      </p:sp>
      <p:sp>
        <p:nvSpPr>
          <p:cNvPr id="25" name="Rectangle 24">
            <a:extLst>
              <a:ext uri="{FF2B5EF4-FFF2-40B4-BE49-F238E27FC236}">
                <a16:creationId xmlns:a16="http://schemas.microsoft.com/office/drawing/2014/main" id="{9D3211C1-B8C5-E94E-BE1A-4A0DE94F3177}"/>
              </a:ext>
            </a:extLst>
          </p:cNvPr>
          <p:cNvSpPr/>
          <p:nvPr/>
        </p:nvSpPr>
        <p:spPr>
          <a:xfrm>
            <a:off x="2743199" y="3057526"/>
            <a:ext cx="914400" cy="304800"/>
          </a:xfrm>
          <a:prstGeom prst="rect">
            <a:avLst/>
          </a:prstGeom>
          <a:noFill/>
          <a:ln w="38100">
            <a:solidFill>
              <a:srgbClr val="00F3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6" name="Curved Connector 25">
            <a:extLst>
              <a:ext uri="{FF2B5EF4-FFF2-40B4-BE49-F238E27FC236}">
                <a16:creationId xmlns:a16="http://schemas.microsoft.com/office/drawing/2014/main" id="{648DAC92-5E76-0B47-9399-0B542D28DF2C}"/>
              </a:ext>
            </a:extLst>
          </p:cNvPr>
          <p:cNvCxnSpPr>
            <a:cxnSpLocks/>
            <a:stCxn id="25" idx="1"/>
          </p:cNvCxnSpPr>
          <p:nvPr/>
        </p:nvCxnSpPr>
        <p:spPr>
          <a:xfrm rot="10800000" flipH="1">
            <a:off x="2743198" y="2876550"/>
            <a:ext cx="152401" cy="333376"/>
          </a:xfrm>
          <a:prstGeom prst="curvedConnector4">
            <a:avLst>
              <a:gd name="adj1" fmla="val -149999"/>
              <a:gd name="adj2" fmla="val 72857"/>
            </a:avLst>
          </a:prstGeom>
          <a:ln w="38100">
            <a:solidFill>
              <a:srgbClr val="00F3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D887264-E6B5-8343-A3E9-46686C80BCB7}"/>
              </a:ext>
            </a:extLst>
          </p:cNvPr>
          <p:cNvSpPr/>
          <p:nvPr/>
        </p:nvSpPr>
        <p:spPr>
          <a:xfrm>
            <a:off x="4038601" y="3422373"/>
            <a:ext cx="558338" cy="301900"/>
          </a:xfrm>
          <a:prstGeom prst="rect">
            <a:avLst/>
          </a:prstGeom>
          <a:noFill/>
          <a:ln w="38100">
            <a:solidFill>
              <a:srgbClr val="00F3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05B9CEE8-C00E-7246-920C-1E807CE99040}"/>
              </a:ext>
            </a:extLst>
          </p:cNvPr>
          <p:cNvSpPr/>
          <p:nvPr/>
        </p:nvSpPr>
        <p:spPr>
          <a:xfrm>
            <a:off x="4697023" y="3422373"/>
            <a:ext cx="558338" cy="301900"/>
          </a:xfrm>
          <a:prstGeom prst="rect">
            <a:avLst/>
          </a:prstGeom>
          <a:noFill/>
          <a:ln w="38100">
            <a:solidFill>
              <a:srgbClr val="00F3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1" name="Curved Connector 30">
            <a:extLst>
              <a:ext uri="{FF2B5EF4-FFF2-40B4-BE49-F238E27FC236}">
                <a16:creationId xmlns:a16="http://schemas.microsoft.com/office/drawing/2014/main" id="{DC7921D8-B9F3-3740-A0A2-8402CDD60E97}"/>
              </a:ext>
            </a:extLst>
          </p:cNvPr>
          <p:cNvCxnSpPr>
            <a:cxnSpLocks/>
            <a:stCxn id="29" idx="1"/>
          </p:cNvCxnSpPr>
          <p:nvPr/>
        </p:nvCxnSpPr>
        <p:spPr>
          <a:xfrm rot="10800000" flipH="1">
            <a:off x="4038601" y="3248027"/>
            <a:ext cx="139584" cy="325296"/>
          </a:xfrm>
          <a:prstGeom prst="curvedConnector4">
            <a:avLst>
              <a:gd name="adj1" fmla="val -163772"/>
              <a:gd name="adj2" fmla="val 73202"/>
            </a:avLst>
          </a:prstGeom>
          <a:ln w="38100">
            <a:solidFill>
              <a:srgbClr val="00F3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1D1E0A-0191-8446-9ACC-3C0790493F94}"/>
              </a:ext>
            </a:extLst>
          </p:cNvPr>
          <p:cNvCxnSpPr>
            <a:cxnSpLocks/>
          </p:cNvCxnSpPr>
          <p:nvPr/>
        </p:nvCxnSpPr>
        <p:spPr>
          <a:xfrm rot="16200000" flipV="1">
            <a:off x="5060324" y="3325274"/>
            <a:ext cx="370024" cy="126071"/>
          </a:xfrm>
          <a:prstGeom prst="curvedConnector3">
            <a:avLst>
              <a:gd name="adj1" fmla="val 67907"/>
            </a:avLst>
          </a:prstGeom>
          <a:ln w="38100">
            <a:solidFill>
              <a:srgbClr val="00F3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0E635B8-36C9-E544-AE44-909266B886DA}"/>
              </a:ext>
            </a:extLst>
          </p:cNvPr>
          <p:cNvSpPr txBox="1"/>
          <p:nvPr/>
        </p:nvSpPr>
        <p:spPr>
          <a:xfrm>
            <a:off x="352405" y="3342755"/>
            <a:ext cx="1447319" cy="369332"/>
          </a:xfrm>
          <a:prstGeom prst="rect">
            <a:avLst/>
          </a:prstGeom>
          <a:noFill/>
        </p:spPr>
        <p:txBody>
          <a:bodyPr wrap="none" rtlCol="0">
            <a:spAutoFit/>
          </a:bodyPr>
          <a:lstStyle/>
          <a:p>
            <a:r>
              <a:rPr lang="en-US" b="1" dirty="0">
                <a:solidFill>
                  <a:srgbClr val="00F300"/>
                </a:solidFill>
              </a:rPr>
              <a:t>Fill Backward</a:t>
            </a:r>
          </a:p>
        </p:txBody>
      </p:sp>
    </p:spTree>
    <p:extLst>
      <p:ext uri="{BB962C8B-B14F-4D97-AF65-F5344CB8AC3E}">
        <p14:creationId xmlns:p14="http://schemas.microsoft.com/office/powerpoint/2010/main" val="40350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6A39-9778-2B49-BAF6-C710E5E0F98D}"/>
              </a:ext>
            </a:extLst>
          </p:cNvPr>
          <p:cNvSpPr>
            <a:spLocks noGrp="1"/>
          </p:cNvSpPr>
          <p:nvPr>
            <p:ph type="title"/>
          </p:nvPr>
        </p:nvSpPr>
        <p:spPr/>
        <p:txBody>
          <a:bodyPr/>
          <a:lstStyle/>
          <a:p>
            <a:r>
              <a:rPr lang="en-US" dirty="0"/>
              <a:t>2- Replace missing values using </a:t>
            </a:r>
            <a:r>
              <a:rPr lang="en-US" dirty="0" err="1"/>
              <a:t>fillna</a:t>
            </a:r>
            <a:r>
              <a:rPr lang="en-US" dirty="0"/>
              <a:t>() cont.</a:t>
            </a:r>
          </a:p>
        </p:txBody>
      </p:sp>
      <p:sp>
        <p:nvSpPr>
          <p:cNvPr id="3" name="Content Placeholder 2">
            <a:extLst>
              <a:ext uri="{FF2B5EF4-FFF2-40B4-BE49-F238E27FC236}">
                <a16:creationId xmlns:a16="http://schemas.microsoft.com/office/drawing/2014/main" id="{1A06C7ED-F0DA-8245-BE9C-225AC8AC076F}"/>
              </a:ext>
            </a:extLst>
          </p:cNvPr>
          <p:cNvSpPr>
            <a:spLocks noGrp="1"/>
          </p:cNvSpPr>
          <p:nvPr>
            <p:ph idx="1"/>
          </p:nvPr>
        </p:nvSpPr>
        <p:spPr/>
        <p:txBody>
          <a:bodyPr/>
          <a:lstStyle/>
          <a:p>
            <a:r>
              <a:rPr lang="en-US" dirty="0" err="1"/>
              <a:t>Fill_forward</a:t>
            </a:r>
            <a:r>
              <a:rPr lang="en-US" dirty="0"/>
              <a:t>, carries the previous value forward to fill the NAN</a:t>
            </a:r>
          </a:p>
          <a:p>
            <a:r>
              <a:rPr lang="en-US" dirty="0" err="1"/>
              <a:t>Fill_backward</a:t>
            </a:r>
            <a:r>
              <a:rPr lang="en-US" dirty="0"/>
              <a:t>, carries the next value backward to fill the NAN </a:t>
            </a:r>
          </a:p>
        </p:txBody>
      </p:sp>
      <p:pic>
        <p:nvPicPr>
          <p:cNvPr id="5" name="Picture 4">
            <a:extLst>
              <a:ext uri="{FF2B5EF4-FFF2-40B4-BE49-F238E27FC236}">
                <a16:creationId xmlns:a16="http://schemas.microsoft.com/office/drawing/2014/main" id="{D27AB6E3-34AE-524C-B19E-A7CA7AA4D3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981" y="2020404"/>
            <a:ext cx="4111645" cy="2647899"/>
          </a:xfrm>
          <a:prstGeom prst="rect">
            <a:avLst/>
          </a:prstGeom>
        </p:spPr>
      </p:pic>
      <p:pic>
        <p:nvPicPr>
          <p:cNvPr id="11" name="Picture 10">
            <a:extLst>
              <a:ext uri="{FF2B5EF4-FFF2-40B4-BE49-F238E27FC236}">
                <a16:creationId xmlns:a16="http://schemas.microsoft.com/office/drawing/2014/main" id="{D9DB7CA2-4F1D-C045-81E3-8CB238EB5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12" y="1980235"/>
            <a:ext cx="4099726" cy="2688068"/>
          </a:xfrm>
          <a:prstGeom prst="rect">
            <a:avLst/>
          </a:prstGeom>
        </p:spPr>
      </p:pic>
    </p:spTree>
    <p:extLst>
      <p:ext uri="{BB962C8B-B14F-4D97-AF65-F5344CB8AC3E}">
        <p14:creationId xmlns:p14="http://schemas.microsoft.com/office/powerpoint/2010/main" val="337612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2- Take a look</a:t>
            </a:r>
          </a:p>
          <a:p>
            <a:r>
              <a:rPr lang="en-US" dirty="0" err="1">
                <a:latin typeface="Courier New" panose="02070309020205020404" pitchFamily="49" charset="0"/>
                <a:cs typeface="Courier New" panose="02070309020205020404" pitchFamily="49" charset="0"/>
              </a:rPr>
              <a:t>df.head</a:t>
            </a:r>
            <a:r>
              <a:rPr lang="en-US" dirty="0">
                <a:latin typeface="Courier New" panose="02070309020205020404" pitchFamily="49" charset="0"/>
                <a:cs typeface="Courier New" panose="02070309020205020404" pitchFamily="49" charset="0"/>
              </a:rPr>
              <a:t>(integer)</a:t>
            </a:r>
          </a:p>
          <a:p>
            <a:r>
              <a:rPr lang="en-US" dirty="0" err="1">
                <a:latin typeface="Courier New" panose="02070309020205020404" pitchFamily="49" charset="0"/>
                <a:cs typeface="Courier New" panose="02070309020205020404" pitchFamily="49" charset="0"/>
              </a:rPr>
              <a:t>df.tail</a:t>
            </a:r>
            <a:r>
              <a:rPr lang="en-US" dirty="0">
                <a:latin typeface="Courier New" panose="02070309020205020404" pitchFamily="49" charset="0"/>
                <a:cs typeface="Courier New" panose="02070309020205020404" pitchFamily="49" charset="0"/>
              </a:rPr>
              <a:t>(integer)</a:t>
            </a:r>
          </a:p>
          <a:p>
            <a:endParaRPr lang="en-US" dirty="0"/>
          </a:p>
        </p:txBody>
      </p:sp>
      <p:sp>
        <p:nvSpPr>
          <p:cNvPr id="7" name="Rectangle 6">
            <a:extLst>
              <a:ext uri="{FF2B5EF4-FFF2-40B4-BE49-F238E27FC236}">
                <a16:creationId xmlns:a16="http://schemas.microsoft.com/office/drawing/2014/main" id="{87E3A3F1-1A11-C048-BD96-89112E6A863D}"/>
              </a:ext>
            </a:extLst>
          </p:cNvPr>
          <p:cNvSpPr/>
          <p:nvPr/>
        </p:nvSpPr>
        <p:spPr>
          <a:xfrm>
            <a:off x="3505200" y="1581150"/>
            <a:ext cx="5562599" cy="400110"/>
          </a:xfrm>
          <a:prstGeom prst="rect">
            <a:avLst/>
          </a:prstGeom>
        </p:spPr>
        <p:txBody>
          <a:bodyPr wrap="square">
            <a:spAutoFit/>
          </a:bodyPr>
          <a:lstStyle/>
          <a:p>
            <a:r>
              <a:rPr lang="en-US" sz="2000" dirty="0">
                <a:solidFill>
                  <a:srgbClr val="FFFF00"/>
                </a:solidFill>
              </a:rPr>
              <a:t>Optional number, indicating how many rows</a:t>
            </a:r>
            <a:endParaRPr lang="en-US" sz="2000" dirty="0"/>
          </a:p>
        </p:txBody>
      </p:sp>
      <p:cxnSp>
        <p:nvCxnSpPr>
          <p:cNvPr id="14" name="Straight Arrow Connector 13">
            <a:extLst>
              <a:ext uri="{FF2B5EF4-FFF2-40B4-BE49-F238E27FC236}">
                <a16:creationId xmlns:a16="http://schemas.microsoft.com/office/drawing/2014/main" id="{72574919-599F-7044-A0AD-22E4760C0F98}"/>
              </a:ext>
            </a:extLst>
          </p:cNvPr>
          <p:cNvCxnSpPr>
            <a:cxnSpLocks/>
            <a:stCxn id="7" idx="1"/>
          </p:cNvCxnSpPr>
          <p:nvPr/>
        </p:nvCxnSpPr>
        <p:spPr>
          <a:xfrm flipH="1" flipV="1">
            <a:off x="2971800" y="1657350"/>
            <a:ext cx="533400" cy="12385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9BA631-188C-1C4F-9974-EB2AE65D8013}"/>
              </a:ext>
            </a:extLst>
          </p:cNvPr>
          <p:cNvCxnSpPr>
            <a:cxnSpLocks/>
            <a:stCxn id="7" idx="1"/>
          </p:cNvCxnSpPr>
          <p:nvPr/>
        </p:nvCxnSpPr>
        <p:spPr>
          <a:xfrm flipH="1">
            <a:off x="2971800" y="1781205"/>
            <a:ext cx="533400" cy="762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08ACBFA-32C8-4D4C-A472-C134AF6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962" y="2271089"/>
            <a:ext cx="5486400" cy="1295400"/>
          </a:xfrm>
          <a:prstGeom prst="rect">
            <a:avLst/>
          </a:prstGeom>
        </p:spPr>
      </p:pic>
      <p:pic>
        <p:nvPicPr>
          <p:cNvPr id="21" name="Picture 20">
            <a:extLst>
              <a:ext uri="{FF2B5EF4-FFF2-40B4-BE49-F238E27FC236}">
                <a16:creationId xmlns:a16="http://schemas.microsoft.com/office/drawing/2014/main" id="{ED718D84-07A6-174D-AA3C-898BF7129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449" y="3663949"/>
            <a:ext cx="5905500" cy="1422400"/>
          </a:xfrm>
          <a:prstGeom prst="rect">
            <a:avLst/>
          </a:prstGeom>
        </p:spPr>
      </p:pic>
    </p:spTree>
    <p:extLst>
      <p:ext uri="{BB962C8B-B14F-4D97-AF65-F5344CB8AC3E}">
        <p14:creationId xmlns:p14="http://schemas.microsoft.com/office/powerpoint/2010/main" val="12715188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6A39-9778-2B49-BAF6-C710E5E0F98D}"/>
              </a:ext>
            </a:extLst>
          </p:cNvPr>
          <p:cNvSpPr>
            <a:spLocks noGrp="1"/>
          </p:cNvSpPr>
          <p:nvPr>
            <p:ph type="title"/>
          </p:nvPr>
        </p:nvSpPr>
        <p:spPr/>
        <p:txBody>
          <a:bodyPr/>
          <a:lstStyle/>
          <a:p>
            <a:r>
              <a:rPr lang="en-US" dirty="0"/>
              <a:t>2- Replace missing values using replace()</a:t>
            </a:r>
          </a:p>
        </p:txBody>
      </p:sp>
      <p:sp>
        <p:nvSpPr>
          <p:cNvPr id="3" name="Content Placeholder 2">
            <a:extLst>
              <a:ext uri="{FF2B5EF4-FFF2-40B4-BE49-F238E27FC236}">
                <a16:creationId xmlns:a16="http://schemas.microsoft.com/office/drawing/2014/main" id="{1A06C7ED-F0DA-8245-BE9C-225AC8AC076F}"/>
              </a:ext>
            </a:extLst>
          </p:cNvPr>
          <p:cNvSpPr>
            <a:spLocks noGrp="1"/>
          </p:cNvSpPr>
          <p:nvPr>
            <p:ph idx="1"/>
          </p:nvPr>
        </p:nvSpPr>
        <p:spPr/>
        <p:txBody>
          <a:bodyPr/>
          <a:lstStyle/>
          <a:p>
            <a:r>
              <a:rPr lang="en-US" dirty="0"/>
              <a:t>Replace the missing values using </a:t>
            </a:r>
          </a:p>
          <a:p>
            <a:r>
              <a:rPr lang="en-US" dirty="0">
                <a:latin typeface="Courier New" panose="02070309020205020404" pitchFamily="49" charset="0"/>
                <a:cs typeface="Courier New" panose="02070309020205020404" pitchFamily="49" charset="0"/>
              </a:rPr>
              <a:t>replace(</a:t>
            </a:r>
            <a:r>
              <a:rPr lang="en-US" dirty="0" err="1">
                <a:latin typeface="Courier New" panose="02070309020205020404" pitchFamily="49" charset="0"/>
                <a:cs typeface="Courier New" panose="02070309020205020404" pitchFamily="49" charset="0"/>
              </a:rPr>
              <a:t>missing_value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new_value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mean = </a:t>
            </a:r>
            <a:r>
              <a:rPr lang="en-US" dirty="0" err="1">
                <a:latin typeface="Courier New" panose="02070309020205020404" pitchFamily="49" charset="0"/>
                <a:cs typeface="Courier New" panose="02070309020205020404" pitchFamily="49" charset="0"/>
              </a:rPr>
              <a:t>data.height.mean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#alternation: data[‘height’].mean()</a:t>
            </a:r>
          </a:p>
          <a:p>
            <a:r>
              <a:rPr lang="en-CA" dirty="0">
                <a:latin typeface="Courier New" panose="02070309020205020404" pitchFamily="49" charset="0"/>
                <a:cs typeface="Courier New" panose="02070309020205020404" pitchFamily="49" charset="0"/>
              </a:rPr>
              <a:t>data[‘height’].replace(</a:t>
            </a:r>
            <a:r>
              <a:rPr lang="en-CA" dirty="0" err="1">
                <a:latin typeface="Courier New" panose="02070309020205020404" pitchFamily="49" charset="0"/>
                <a:cs typeface="Courier New" panose="02070309020205020404" pitchFamily="49" charset="0"/>
              </a:rPr>
              <a:t>np.nan</a:t>
            </a:r>
            <a:r>
              <a:rPr lang="en-CA" dirty="0">
                <a:latin typeface="Courier New" panose="02070309020205020404" pitchFamily="49" charset="0"/>
                <a:cs typeface="Courier New" panose="02070309020205020404" pitchFamily="49" charset="0"/>
              </a:rPr>
              <a:t>, mean)</a:t>
            </a:r>
            <a:endParaRPr lang="en-US" dirty="0"/>
          </a:p>
        </p:txBody>
      </p:sp>
      <p:pic>
        <p:nvPicPr>
          <p:cNvPr id="5" name="Picture 4">
            <a:extLst>
              <a:ext uri="{FF2B5EF4-FFF2-40B4-BE49-F238E27FC236}">
                <a16:creationId xmlns:a16="http://schemas.microsoft.com/office/drawing/2014/main" id="{FC4EAFDA-BBE3-6448-A78B-B3BD2EDB2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192394"/>
            <a:ext cx="3048000" cy="1970156"/>
          </a:xfrm>
          <a:prstGeom prst="rect">
            <a:avLst/>
          </a:prstGeom>
        </p:spPr>
      </p:pic>
      <p:sp>
        <p:nvSpPr>
          <p:cNvPr id="6" name="TextBox 5">
            <a:extLst>
              <a:ext uri="{FF2B5EF4-FFF2-40B4-BE49-F238E27FC236}">
                <a16:creationId xmlns:a16="http://schemas.microsoft.com/office/drawing/2014/main" id="{EB0CF221-A2D4-8248-910E-C0F43A3B3D89}"/>
              </a:ext>
            </a:extLst>
          </p:cNvPr>
          <p:cNvSpPr txBox="1"/>
          <p:nvPr/>
        </p:nvSpPr>
        <p:spPr>
          <a:xfrm>
            <a:off x="227187" y="3181350"/>
            <a:ext cx="3582813" cy="1569660"/>
          </a:xfrm>
          <a:prstGeom prst="rect">
            <a:avLst/>
          </a:prstGeom>
          <a:noFill/>
        </p:spPr>
        <p:txBody>
          <a:bodyPr wrap="square" rtlCol="0">
            <a:spAutoFit/>
          </a:bodyPr>
          <a:lstStyle/>
          <a:p>
            <a:r>
              <a:rPr lang="en-US" sz="2400" dirty="0">
                <a:solidFill>
                  <a:srgbClr val="00F300"/>
                </a:solidFill>
              </a:rPr>
              <a:t>Remember: The actual DataFrame does not change, until you assign the new column to it</a:t>
            </a:r>
          </a:p>
        </p:txBody>
      </p:sp>
    </p:spTree>
    <p:extLst>
      <p:ext uri="{BB962C8B-B14F-4D97-AF65-F5344CB8AC3E}">
        <p14:creationId xmlns:p14="http://schemas.microsoft.com/office/powerpoint/2010/main" val="3846625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CA" dirty="0"/>
              <a:t>Question</a:t>
            </a:r>
            <a:endParaRPr lang="en-US" dirty="0"/>
          </a:p>
        </p:txBody>
      </p:sp>
      <p:sp>
        <p:nvSpPr>
          <p:cNvPr id="609283" name="Rectangle 3"/>
          <p:cNvSpPr>
            <a:spLocks noGrp="1" noChangeArrowheads="1"/>
          </p:cNvSpPr>
          <p:nvPr>
            <p:ph idx="1"/>
          </p:nvPr>
        </p:nvSpPr>
        <p:spPr>
          <a:xfrm>
            <a:off x="62838" y="895350"/>
            <a:ext cx="9031287" cy="4191000"/>
          </a:xfrm>
        </p:spPr>
        <p:txBody>
          <a:bodyPr>
            <a:normAutofit/>
          </a:bodyPr>
          <a:lstStyle/>
          <a:p>
            <a:r>
              <a:rPr lang="en-CA" b="1" i="1" dirty="0">
                <a:solidFill>
                  <a:srgbClr val="14FD3A"/>
                </a:solidFill>
              </a:rPr>
              <a:t>Question 1:</a:t>
            </a:r>
            <a:r>
              <a:rPr lang="en-CA" dirty="0"/>
              <a:t> Which of the following applies the modifications to the DataFrame </a:t>
            </a:r>
            <a:r>
              <a:rPr lang="en-CA" dirty="0">
                <a:latin typeface="Courier New" panose="02070309020205020404" pitchFamily="49" charset="0"/>
                <a:cs typeface="Courier New" panose="02070309020205020404" pitchFamily="49" charset="0"/>
              </a:rPr>
              <a:t>data</a:t>
            </a:r>
          </a:p>
          <a:p>
            <a:pPr marL="0" indent="0">
              <a:buNone/>
            </a:pPr>
            <a:r>
              <a:rPr lang="en-US" dirty="0">
                <a:latin typeface="Courier New" panose="02070309020205020404" pitchFamily="49" charset="0"/>
                <a:cs typeface="Courier New" panose="02070309020205020404" pitchFamily="49" charset="0"/>
              </a:rPr>
              <a:t>mean = </a:t>
            </a:r>
            <a:r>
              <a:rPr lang="en-US" dirty="0" err="1">
                <a:latin typeface="Courier New" panose="02070309020205020404" pitchFamily="49" charset="0"/>
                <a:cs typeface="Courier New" panose="02070309020205020404" pitchFamily="49" charset="0"/>
              </a:rPr>
              <a:t>data.height.mean</a:t>
            </a:r>
            <a:r>
              <a:rPr lang="en-US" dirty="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a:p>
            <a:pPr marL="0" indent="0">
              <a:buNone/>
            </a:pPr>
            <a:r>
              <a:rPr lang="en-CA" dirty="0">
                <a:solidFill>
                  <a:srgbClr val="FFFF00"/>
                </a:solidFill>
              </a:rPr>
              <a:t>A) </a:t>
            </a:r>
            <a:r>
              <a:rPr lang="en-CA" dirty="0">
                <a:latin typeface="Courier New" panose="02070309020205020404" pitchFamily="49" charset="0"/>
                <a:cs typeface="Courier New" panose="02070309020205020404" pitchFamily="49" charset="0"/>
              </a:rPr>
              <a:t>data[‘height’] = data[‘height’].replace(</a:t>
            </a:r>
            <a:r>
              <a:rPr lang="en-CA" dirty="0" err="1">
                <a:latin typeface="Courier New" panose="02070309020205020404" pitchFamily="49" charset="0"/>
                <a:cs typeface="Courier New" panose="02070309020205020404" pitchFamily="49" charset="0"/>
              </a:rPr>
              <a:t>np.nan</a:t>
            </a:r>
            <a:r>
              <a:rPr lang="en-CA" dirty="0">
                <a:latin typeface="Courier New" panose="02070309020205020404" pitchFamily="49" charset="0"/>
                <a:cs typeface="Courier New" panose="02070309020205020404" pitchFamily="49" charset="0"/>
              </a:rPr>
              <a:t>, mean)</a:t>
            </a:r>
            <a:endParaRPr lang="en-CA" dirty="0"/>
          </a:p>
          <a:p>
            <a:pPr marL="0" indent="0">
              <a:buNone/>
            </a:pPr>
            <a:r>
              <a:rPr lang="en-CA" dirty="0">
                <a:solidFill>
                  <a:srgbClr val="FFFF00"/>
                </a:solidFill>
              </a:rPr>
              <a:t>B) </a:t>
            </a:r>
            <a:r>
              <a:rPr lang="en-CA" dirty="0" err="1">
                <a:latin typeface="Courier New" panose="02070309020205020404" pitchFamily="49" charset="0"/>
                <a:cs typeface="Courier New" panose="02070309020205020404" pitchFamily="49" charset="0"/>
              </a:rPr>
              <a:t>data.height</a:t>
            </a:r>
            <a:r>
              <a:rPr lang="en-CA" dirty="0">
                <a:latin typeface="Courier New" panose="02070309020205020404" pitchFamily="49" charset="0"/>
                <a:cs typeface="Courier New" panose="02070309020205020404" pitchFamily="49" charset="0"/>
              </a:rPr>
              <a:t> = </a:t>
            </a:r>
            <a:r>
              <a:rPr lang="en-CA" dirty="0" err="1">
                <a:latin typeface="Courier New" panose="02070309020205020404" pitchFamily="49" charset="0"/>
                <a:cs typeface="Courier New" panose="02070309020205020404" pitchFamily="49" charset="0"/>
              </a:rPr>
              <a:t>data.height.replace</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np.nan</a:t>
            </a:r>
            <a:r>
              <a:rPr lang="en-CA" dirty="0">
                <a:latin typeface="Courier New" panose="02070309020205020404" pitchFamily="49" charset="0"/>
                <a:cs typeface="Courier New" panose="02070309020205020404" pitchFamily="49" charset="0"/>
              </a:rPr>
              <a:t>, mean)</a:t>
            </a:r>
            <a:endParaRPr lang="en-CA" dirty="0"/>
          </a:p>
          <a:p>
            <a:pPr marL="0" indent="0">
              <a:buNone/>
            </a:pPr>
            <a:r>
              <a:rPr lang="en-CA" dirty="0">
                <a:solidFill>
                  <a:srgbClr val="FFFF00"/>
                </a:solidFill>
              </a:rPr>
              <a:t>C) </a:t>
            </a:r>
            <a:r>
              <a:rPr lang="en-CA" dirty="0">
                <a:latin typeface="Courier New" panose="02070309020205020404" pitchFamily="49" charset="0"/>
                <a:cs typeface="Courier New" panose="02070309020205020404" pitchFamily="49" charset="0"/>
              </a:rPr>
              <a:t>A and B</a:t>
            </a:r>
          </a:p>
          <a:p>
            <a:pPr marL="0" indent="0">
              <a:buNone/>
            </a:pPr>
            <a:r>
              <a:rPr lang="en-CA" dirty="0">
                <a:solidFill>
                  <a:srgbClr val="FFFF00"/>
                </a:solidFill>
              </a:rPr>
              <a:t>D)</a:t>
            </a:r>
            <a:r>
              <a:rPr lang="en-CA" dirty="0"/>
              <a:t> </a:t>
            </a:r>
            <a:r>
              <a:rPr lang="en-CA" dirty="0">
                <a:latin typeface="Courier New" panose="02070309020205020404" pitchFamily="49" charset="0"/>
                <a:cs typeface="Courier New" panose="02070309020205020404" pitchFamily="49" charset="0"/>
              </a:rPr>
              <a:t>None</a:t>
            </a:r>
          </a:p>
          <a:p>
            <a:endParaRPr lang="en-CA" b="1" dirty="0">
              <a:solidFill>
                <a:srgbClr val="F0F000"/>
              </a:solidFill>
            </a:endParaRPr>
          </a:p>
        </p:txBody>
      </p:sp>
    </p:spTree>
    <p:extLst>
      <p:ext uri="{BB962C8B-B14F-4D97-AF65-F5344CB8AC3E}">
        <p14:creationId xmlns:p14="http://schemas.microsoft.com/office/powerpoint/2010/main" val="500326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8ADF-EF28-EF47-87B6-343BB496BE57}"/>
              </a:ext>
            </a:extLst>
          </p:cNvPr>
          <p:cNvSpPr>
            <a:spLocks noGrp="1"/>
          </p:cNvSpPr>
          <p:nvPr>
            <p:ph type="title"/>
          </p:nvPr>
        </p:nvSpPr>
        <p:spPr/>
        <p:txBody>
          <a:bodyPr/>
          <a:lstStyle/>
          <a:p>
            <a:r>
              <a:rPr lang="en-US" dirty="0"/>
              <a:t>2- Replace missing values cont.</a:t>
            </a:r>
          </a:p>
        </p:txBody>
      </p:sp>
      <p:sp>
        <p:nvSpPr>
          <p:cNvPr id="3" name="Content Placeholder 2">
            <a:extLst>
              <a:ext uri="{FF2B5EF4-FFF2-40B4-BE49-F238E27FC236}">
                <a16:creationId xmlns:a16="http://schemas.microsoft.com/office/drawing/2014/main" id="{7E8DF04C-1751-B942-BA71-8D4110C4BAEE}"/>
              </a:ext>
            </a:extLst>
          </p:cNvPr>
          <p:cNvSpPr>
            <a:spLocks noGrp="1"/>
          </p:cNvSpPr>
          <p:nvPr>
            <p:ph idx="1"/>
          </p:nvPr>
        </p:nvSpPr>
        <p:spPr/>
        <p:txBody>
          <a:bodyPr/>
          <a:lstStyle/>
          <a:p>
            <a:r>
              <a:rPr lang="en-US" dirty="0"/>
              <a:t>Replace with Mean, Median, or Mode</a:t>
            </a:r>
          </a:p>
          <a:p>
            <a:r>
              <a:rPr lang="en-US" dirty="0"/>
              <a:t>More accurate values for replacement:</a:t>
            </a:r>
          </a:p>
          <a:p>
            <a:pPr lvl="1"/>
            <a:r>
              <a:rPr lang="en-US" dirty="0"/>
              <a:t>Average of the group (e.g. Male and Female, ethnicity, department, etc.)</a:t>
            </a:r>
          </a:p>
          <a:p>
            <a:pPr lvl="1"/>
            <a:endParaRPr lang="en-US" dirty="0"/>
          </a:p>
          <a:p>
            <a:pPr lvl="1"/>
            <a:endParaRPr lang="en-US" dirty="0"/>
          </a:p>
          <a:p>
            <a:pPr lvl="1"/>
            <a:endParaRPr lang="en-US" dirty="0"/>
          </a:p>
          <a:p>
            <a:r>
              <a:rPr lang="en-US" dirty="0"/>
              <a:t>Disadvantages:</a:t>
            </a:r>
          </a:p>
          <a:p>
            <a:r>
              <a:rPr lang="en-US" dirty="0"/>
              <a:t>Imputation with Mean reduces the variance in the data</a:t>
            </a:r>
          </a:p>
        </p:txBody>
      </p:sp>
      <p:sp>
        <p:nvSpPr>
          <p:cNvPr id="4" name="Rectangle 3">
            <a:extLst>
              <a:ext uri="{FF2B5EF4-FFF2-40B4-BE49-F238E27FC236}">
                <a16:creationId xmlns:a16="http://schemas.microsoft.com/office/drawing/2014/main" id="{1791B907-CF14-ED4E-95A0-E0696DE497EA}"/>
              </a:ext>
            </a:extLst>
          </p:cNvPr>
          <p:cNvSpPr/>
          <p:nvPr/>
        </p:nvSpPr>
        <p:spPr>
          <a:xfrm>
            <a:off x="2133600" y="2266950"/>
            <a:ext cx="4512582" cy="584775"/>
          </a:xfrm>
          <a:prstGeom prst="rect">
            <a:avLst/>
          </a:prstGeom>
        </p:spPr>
        <p:txBody>
          <a:bodyPr wrap="none">
            <a:spAutoFit/>
          </a:bodyPr>
          <a:lstStyle/>
          <a:p>
            <a:r>
              <a:rPr lang="en-US" sz="3200" dirty="0">
                <a:solidFill>
                  <a:srgbClr val="FFC000"/>
                </a:solidFill>
              </a:rPr>
              <a:t>Discuss other alternations</a:t>
            </a:r>
          </a:p>
        </p:txBody>
      </p:sp>
    </p:spTree>
    <p:extLst>
      <p:ext uri="{BB962C8B-B14F-4D97-AF65-F5344CB8AC3E}">
        <p14:creationId xmlns:p14="http://schemas.microsoft.com/office/powerpoint/2010/main" val="3284633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8B24-323A-FC44-AC33-2750740F98BE}"/>
              </a:ext>
            </a:extLst>
          </p:cNvPr>
          <p:cNvSpPr>
            <a:spLocks noGrp="1"/>
          </p:cNvSpPr>
          <p:nvPr>
            <p:ph type="title"/>
          </p:nvPr>
        </p:nvSpPr>
        <p:spPr/>
        <p:txBody>
          <a:bodyPr/>
          <a:lstStyle/>
          <a:p>
            <a:r>
              <a:rPr lang="en-US" dirty="0"/>
              <a:t>2- Replace missing values cont.</a:t>
            </a:r>
          </a:p>
        </p:txBody>
      </p:sp>
      <p:sp>
        <p:nvSpPr>
          <p:cNvPr id="3" name="Content Placeholder 2">
            <a:extLst>
              <a:ext uri="{FF2B5EF4-FFF2-40B4-BE49-F238E27FC236}">
                <a16:creationId xmlns:a16="http://schemas.microsoft.com/office/drawing/2014/main" id="{C4E98989-C691-2C4F-BB8C-58089E76E48B}"/>
              </a:ext>
            </a:extLst>
          </p:cNvPr>
          <p:cNvSpPr>
            <a:spLocks noGrp="1"/>
          </p:cNvSpPr>
          <p:nvPr>
            <p:ph idx="1"/>
          </p:nvPr>
        </p:nvSpPr>
        <p:spPr/>
        <p:txBody>
          <a:bodyPr>
            <a:normAutofit/>
          </a:bodyPr>
          <a:lstStyle/>
          <a:p>
            <a:r>
              <a:rPr lang="en-US" dirty="0"/>
              <a:t>Interpolate the numerical values with </a:t>
            </a:r>
            <a:r>
              <a:rPr lang="en-US" dirty="0">
                <a:latin typeface="Courier New" panose="02070309020205020404" pitchFamily="49" charset="0"/>
                <a:cs typeface="Courier New" panose="02070309020205020404" pitchFamily="49" charset="0"/>
              </a:rPr>
              <a:t>Pandas Interpolate</a:t>
            </a:r>
          </a:p>
          <a:p>
            <a:r>
              <a:rPr lang="en-US" dirty="0"/>
              <a:t>Install SciPy</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data.interpolate</a:t>
            </a:r>
            <a:r>
              <a:rPr lang="en-US" dirty="0">
                <a:latin typeface="Courier New" panose="02070309020205020404" pitchFamily="49" charset="0"/>
                <a:cs typeface="Courier New" panose="02070309020205020404" pitchFamily="49" charset="0"/>
              </a:rPr>
              <a:t>()</a:t>
            </a:r>
          </a:p>
          <a:p>
            <a:r>
              <a:rPr lang="en-US" dirty="0"/>
              <a:t>Arguments: </a:t>
            </a:r>
          </a:p>
          <a:p>
            <a:r>
              <a:rPr lang="en-US" dirty="0">
                <a:latin typeface="Courier New" panose="02070309020205020404" pitchFamily="49" charset="0"/>
                <a:cs typeface="Courier New" panose="02070309020205020404" pitchFamily="49" charset="0"/>
              </a:rPr>
              <a:t>method: </a:t>
            </a:r>
            <a:r>
              <a:rPr lang="en-US" dirty="0"/>
              <a:t>polynomial, cubic, etc.</a:t>
            </a:r>
          </a:p>
          <a:p>
            <a:r>
              <a:rPr lang="en-US" dirty="0">
                <a:latin typeface="Courier New" panose="02070309020205020404" pitchFamily="49" charset="0"/>
                <a:cs typeface="Courier New" panose="02070309020205020404" pitchFamily="49" charset="0"/>
              </a:rPr>
              <a:t>limit: </a:t>
            </a:r>
            <a:r>
              <a:rPr lang="en-US" dirty="0"/>
              <a:t>will determine how many values after a non-</a:t>
            </a:r>
            <a:r>
              <a:rPr lang="en-US" dirty="0" err="1"/>
              <a:t>NaN</a:t>
            </a:r>
            <a:r>
              <a:rPr lang="en-US" dirty="0"/>
              <a:t> value will be filled out</a:t>
            </a:r>
          </a:p>
          <a:p>
            <a:r>
              <a:rPr lang="en-US" dirty="0" err="1">
                <a:latin typeface="Courier New" panose="02070309020205020404" pitchFamily="49" charset="0"/>
                <a:cs typeface="Courier New" panose="02070309020205020404" pitchFamily="49" charset="0"/>
              </a:rPr>
              <a:t>limit_direction</a:t>
            </a:r>
            <a:r>
              <a:rPr lang="en-US" dirty="0">
                <a:latin typeface="Courier New" panose="02070309020205020404" pitchFamily="49" charset="0"/>
                <a:cs typeface="Courier New" panose="02070309020205020404" pitchFamily="49" charset="0"/>
              </a:rPr>
              <a:t>: </a:t>
            </a:r>
            <a:r>
              <a:rPr lang="en-US" dirty="0"/>
              <a:t>fill forward or backward. Default is forward</a:t>
            </a:r>
          </a:p>
          <a:p>
            <a:r>
              <a:rPr lang="en-US" dirty="0"/>
              <a:t>More information at: </a:t>
            </a:r>
            <a:r>
              <a:rPr lang="en-US" sz="1700" dirty="0"/>
              <a:t>https://pandas-</a:t>
            </a:r>
            <a:r>
              <a:rPr lang="en-US" sz="1700" dirty="0" err="1"/>
              <a:t>docs.github.io</a:t>
            </a:r>
            <a:r>
              <a:rPr lang="en-US" sz="1700" dirty="0"/>
              <a:t>/pandas-docs-</a:t>
            </a:r>
            <a:r>
              <a:rPr lang="en-US" sz="1700" dirty="0" err="1"/>
              <a:t>travis</a:t>
            </a:r>
            <a:r>
              <a:rPr lang="en-US" sz="1700" dirty="0"/>
              <a:t>/</a:t>
            </a:r>
            <a:r>
              <a:rPr lang="en-US" sz="1700" dirty="0" err="1"/>
              <a:t>missing_data.html</a:t>
            </a:r>
            <a:endParaRPr lang="en-US" sz="1700" dirty="0"/>
          </a:p>
        </p:txBody>
      </p:sp>
      <p:grpSp>
        <p:nvGrpSpPr>
          <p:cNvPr id="8" name="Group 7">
            <a:extLst>
              <a:ext uri="{FF2B5EF4-FFF2-40B4-BE49-F238E27FC236}">
                <a16:creationId xmlns:a16="http://schemas.microsoft.com/office/drawing/2014/main" id="{F70B107E-4EFB-F348-A4CB-A66F86F7BF32}"/>
              </a:ext>
            </a:extLst>
          </p:cNvPr>
          <p:cNvGrpSpPr/>
          <p:nvPr/>
        </p:nvGrpSpPr>
        <p:grpSpPr>
          <a:xfrm>
            <a:off x="6133841" y="1352550"/>
            <a:ext cx="2705359" cy="1524000"/>
            <a:chOff x="5375154" y="2266950"/>
            <a:chExt cx="2705359" cy="1524000"/>
          </a:xfrm>
        </p:grpSpPr>
        <p:pic>
          <p:nvPicPr>
            <p:cNvPr id="5" name="Picture 4">
              <a:extLst>
                <a:ext uri="{FF2B5EF4-FFF2-40B4-BE49-F238E27FC236}">
                  <a16:creationId xmlns:a16="http://schemas.microsoft.com/office/drawing/2014/main" id="{D14AD363-0CED-BC43-9E27-5E793695F3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8572" r="26207" b="14286"/>
            <a:stretch/>
          </p:blipFill>
          <p:spPr>
            <a:xfrm>
              <a:off x="5375154" y="2266950"/>
              <a:ext cx="2705359" cy="1524000"/>
            </a:xfrm>
            <a:prstGeom prst="rect">
              <a:avLst/>
            </a:prstGeom>
          </p:spPr>
        </p:pic>
        <p:sp>
          <p:nvSpPr>
            <p:cNvPr id="6" name="Rectangle 5">
              <a:extLst>
                <a:ext uri="{FF2B5EF4-FFF2-40B4-BE49-F238E27FC236}">
                  <a16:creationId xmlns:a16="http://schemas.microsoft.com/office/drawing/2014/main" id="{2A9A6FC0-EB82-A04E-A3C0-48611CFC50F7}"/>
                </a:ext>
              </a:extLst>
            </p:cNvPr>
            <p:cNvSpPr/>
            <p:nvPr/>
          </p:nvSpPr>
          <p:spPr>
            <a:xfrm>
              <a:off x="7086600" y="2551044"/>
              <a:ext cx="5334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9DE00D0-8530-2347-9EBD-4A27ED16A2E7}"/>
                </a:ext>
              </a:extLst>
            </p:cNvPr>
            <p:cNvSpPr/>
            <p:nvPr/>
          </p:nvSpPr>
          <p:spPr>
            <a:xfrm>
              <a:off x="7086600" y="3333750"/>
              <a:ext cx="5334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29017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5BBC-BCC3-334F-850B-0C2080A987D1}"/>
              </a:ext>
            </a:extLst>
          </p:cNvPr>
          <p:cNvSpPr>
            <a:spLocks noGrp="1"/>
          </p:cNvSpPr>
          <p:nvPr>
            <p:ph type="title"/>
          </p:nvPr>
        </p:nvSpPr>
        <p:spPr/>
        <p:txBody>
          <a:bodyPr/>
          <a:lstStyle/>
          <a:p>
            <a:r>
              <a:rPr lang="en-US" dirty="0"/>
              <a:t>2- Replace missing values cont.</a:t>
            </a:r>
          </a:p>
        </p:txBody>
      </p:sp>
      <p:sp>
        <p:nvSpPr>
          <p:cNvPr id="3" name="Content Placeholder 2">
            <a:extLst>
              <a:ext uri="{FF2B5EF4-FFF2-40B4-BE49-F238E27FC236}">
                <a16:creationId xmlns:a16="http://schemas.microsoft.com/office/drawing/2014/main" id="{A231484A-FC1B-B646-B749-EA09A325717E}"/>
              </a:ext>
            </a:extLst>
          </p:cNvPr>
          <p:cNvSpPr>
            <a:spLocks noGrp="1"/>
          </p:cNvSpPr>
          <p:nvPr>
            <p:ph idx="1"/>
          </p:nvPr>
        </p:nvSpPr>
        <p:spPr/>
        <p:txBody>
          <a:bodyPr/>
          <a:lstStyle/>
          <a:p>
            <a:r>
              <a:rPr lang="en-CA" dirty="0"/>
              <a:t>Imputation package from </a:t>
            </a:r>
            <a:r>
              <a:rPr lang="en-CA" dirty="0" err="1"/>
              <a:t>Scikit</a:t>
            </a:r>
            <a:r>
              <a:rPr lang="en-CA" dirty="0"/>
              <a:t> Learn</a:t>
            </a:r>
          </a:p>
          <a:p>
            <a:r>
              <a:rPr lang="en-CA" dirty="0">
                <a:latin typeface="Courier New" panose="02070309020205020404" pitchFamily="49" charset="0"/>
                <a:cs typeface="Courier New" panose="02070309020205020404" pitchFamily="49" charset="0"/>
              </a:rPr>
              <a:t>from </a:t>
            </a:r>
            <a:r>
              <a:rPr lang="en-CA" dirty="0" err="1">
                <a:latin typeface="Courier New" panose="02070309020205020404" pitchFamily="49" charset="0"/>
                <a:cs typeface="Courier New" panose="02070309020205020404" pitchFamily="49" charset="0"/>
              </a:rPr>
              <a:t>sklearn.preprocessing</a:t>
            </a:r>
            <a:r>
              <a:rPr lang="en-CA" dirty="0">
                <a:latin typeface="Courier New" panose="02070309020205020404" pitchFamily="49" charset="0"/>
                <a:cs typeface="Courier New" panose="02070309020205020404" pitchFamily="49" charset="0"/>
              </a:rPr>
              <a:t> import Imputer</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values = </a:t>
            </a:r>
            <a:r>
              <a:rPr lang="en-CA" dirty="0" err="1">
                <a:latin typeface="Courier New" panose="02070309020205020404" pitchFamily="49" charset="0"/>
                <a:cs typeface="Courier New" panose="02070309020205020404" pitchFamily="49" charset="0"/>
              </a:rPr>
              <a:t>mydata.values</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imputer = Imputer(</a:t>
            </a:r>
            <a:r>
              <a:rPr lang="en-CA" dirty="0" err="1">
                <a:latin typeface="Courier New" panose="02070309020205020404" pitchFamily="49" charset="0"/>
                <a:cs typeface="Courier New" panose="02070309020205020404" pitchFamily="49" charset="0"/>
              </a:rPr>
              <a:t>missing_values</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NaN</a:t>
            </a:r>
            <a:r>
              <a:rPr lang="en-CA" dirty="0">
                <a:latin typeface="Courier New" panose="02070309020205020404" pitchFamily="49" charset="0"/>
                <a:cs typeface="Courier New" panose="02070309020205020404" pitchFamily="49" charset="0"/>
              </a:rPr>
              <a:t>’, strategy=’mean’)</a:t>
            </a:r>
            <a:br>
              <a:rPr lang="en-CA" dirty="0">
                <a:latin typeface="Courier New" panose="02070309020205020404" pitchFamily="49" charset="0"/>
                <a:cs typeface="Courier New" panose="02070309020205020404" pitchFamily="49" charset="0"/>
              </a:rPr>
            </a:br>
            <a:r>
              <a:rPr lang="en-CA" dirty="0" err="1">
                <a:latin typeface="Courier New" panose="02070309020205020404" pitchFamily="49" charset="0"/>
                <a:cs typeface="Courier New" panose="02070309020205020404" pitchFamily="49" charset="0"/>
              </a:rPr>
              <a:t>transformed_values</a:t>
            </a:r>
            <a:r>
              <a:rPr lang="en-CA" dirty="0">
                <a:latin typeface="Courier New" panose="02070309020205020404" pitchFamily="49" charset="0"/>
                <a:cs typeface="Courier New" panose="02070309020205020404" pitchFamily="49" charset="0"/>
              </a:rPr>
              <a:t> = </a:t>
            </a:r>
            <a:r>
              <a:rPr lang="en-CA" dirty="0" err="1">
                <a:latin typeface="Courier New" panose="02070309020205020404" pitchFamily="49" charset="0"/>
                <a:cs typeface="Courier New" panose="02070309020205020404" pitchFamily="49" charset="0"/>
              </a:rPr>
              <a:t>imputer.fit_transform</a:t>
            </a:r>
            <a:r>
              <a:rPr lang="en-CA" dirty="0">
                <a:latin typeface="Courier New" panose="02070309020205020404" pitchFamily="49" charset="0"/>
                <a:cs typeface="Courier New" panose="02070309020205020404" pitchFamily="49" charset="0"/>
              </a:rPr>
              <a:t>(values)</a:t>
            </a:r>
          </a:p>
          <a:p>
            <a:r>
              <a:rPr lang="en-CA" dirty="0">
                <a:latin typeface="Courier New" panose="02070309020205020404" pitchFamily="49" charset="0"/>
                <a:cs typeface="Courier New" panose="02070309020205020404" pitchFamily="49" charset="0"/>
              </a:rPr>
              <a:t># strategy can be changed to "median" and “</a:t>
            </a:r>
            <a:r>
              <a:rPr lang="en-CA" dirty="0" err="1">
                <a:latin typeface="Courier New" panose="02070309020205020404" pitchFamily="49" charset="0"/>
                <a:cs typeface="Courier New" panose="02070309020205020404" pitchFamily="49" charset="0"/>
              </a:rPr>
              <a:t>most_frequent</a:t>
            </a:r>
            <a:r>
              <a:rPr lang="en-CA"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7849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5BBC-BCC3-334F-850B-0C2080A987D1}"/>
              </a:ext>
            </a:extLst>
          </p:cNvPr>
          <p:cNvSpPr>
            <a:spLocks noGrp="1"/>
          </p:cNvSpPr>
          <p:nvPr>
            <p:ph type="title"/>
          </p:nvPr>
        </p:nvSpPr>
        <p:spPr/>
        <p:txBody>
          <a:bodyPr/>
          <a:lstStyle/>
          <a:p>
            <a:r>
              <a:rPr lang="en-US" dirty="0"/>
              <a:t>2- Replace missing values cont.</a:t>
            </a:r>
          </a:p>
        </p:txBody>
      </p:sp>
      <p:sp>
        <p:nvSpPr>
          <p:cNvPr id="3" name="Content Placeholder 2">
            <a:extLst>
              <a:ext uri="{FF2B5EF4-FFF2-40B4-BE49-F238E27FC236}">
                <a16:creationId xmlns:a16="http://schemas.microsoft.com/office/drawing/2014/main" id="{A231484A-FC1B-B646-B749-EA09A325717E}"/>
              </a:ext>
            </a:extLst>
          </p:cNvPr>
          <p:cNvSpPr>
            <a:spLocks noGrp="1"/>
          </p:cNvSpPr>
          <p:nvPr>
            <p:ph idx="1"/>
          </p:nvPr>
        </p:nvSpPr>
        <p:spPr/>
        <p:txBody>
          <a:bodyPr/>
          <a:lstStyle/>
          <a:p>
            <a:r>
              <a:rPr lang="en-CA" dirty="0"/>
              <a:t>Imputation package from </a:t>
            </a:r>
            <a:r>
              <a:rPr lang="en-CA" dirty="0" err="1"/>
              <a:t>Scikit</a:t>
            </a:r>
            <a:r>
              <a:rPr lang="en-CA" dirty="0"/>
              <a:t> Learn</a:t>
            </a:r>
          </a:p>
          <a:p>
            <a:r>
              <a:rPr lang="en-CA" dirty="0">
                <a:latin typeface="Courier New" panose="02070309020205020404" pitchFamily="49" charset="0"/>
                <a:cs typeface="Courier New" panose="02070309020205020404" pitchFamily="49" charset="0"/>
              </a:rPr>
              <a:t>from </a:t>
            </a:r>
            <a:r>
              <a:rPr lang="en-CA" dirty="0" err="1">
                <a:latin typeface="Courier New" panose="02070309020205020404" pitchFamily="49" charset="0"/>
                <a:cs typeface="Courier New" panose="02070309020205020404" pitchFamily="49" charset="0"/>
              </a:rPr>
              <a:t>sklearn.impute</a:t>
            </a:r>
            <a:r>
              <a:rPr lang="en-CA" dirty="0">
                <a:latin typeface="Courier New" panose="02070309020205020404" pitchFamily="49" charset="0"/>
                <a:cs typeface="Courier New" panose="02070309020205020404" pitchFamily="49" charset="0"/>
              </a:rPr>
              <a:t> import </a:t>
            </a:r>
            <a:r>
              <a:rPr lang="en-CA" dirty="0" err="1">
                <a:latin typeface="Courier New" panose="02070309020205020404" pitchFamily="49" charset="0"/>
                <a:cs typeface="Courier New" panose="02070309020205020404" pitchFamily="49" charset="0"/>
              </a:rPr>
              <a:t>SimpleImputer</a:t>
            </a:r>
            <a:endParaRPr lang="en-CA" dirty="0">
              <a:latin typeface="Courier New" panose="02070309020205020404" pitchFamily="49" charset="0"/>
              <a:cs typeface="Courier New" panose="02070309020205020404" pitchFamily="49" charset="0"/>
            </a:endParaRPr>
          </a:p>
          <a:p>
            <a:r>
              <a:rPr lang="en-CA" dirty="0" err="1">
                <a:latin typeface="Courier New" panose="02070309020205020404" pitchFamily="49" charset="0"/>
                <a:cs typeface="Courier New" panose="02070309020205020404" pitchFamily="49" charset="0"/>
              </a:rPr>
              <a:t>my_imputer</a:t>
            </a:r>
            <a:r>
              <a:rPr lang="en-CA" dirty="0">
                <a:latin typeface="Courier New" panose="02070309020205020404" pitchFamily="49" charset="0"/>
                <a:cs typeface="Courier New" panose="02070309020205020404" pitchFamily="49" charset="0"/>
              </a:rPr>
              <a:t> = </a:t>
            </a:r>
            <a:r>
              <a:rPr lang="en-CA" dirty="0" err="1">
                <a:latin typeface="Courier New" panose="02070309020205020404" pitchFamily="49" charset="0"/>
                <a:cs typeface="Courier New" panose="02070309020205020404" pitchFamily="49" charset="0"/>
              </a:rPr>
              <a:t>SimpleImputer</a:t>
            </a:r>
            <a:r>
              <a:rPr lang="en-CA" dirty="0">
                <a:latin typeface="Courier New" panose="02070309020205020404" pitchFamily="49" charset="0"/>
                <a:cs typeface="Courier New" panose="02070309020205020404" pitchFamily="49" charset="0"/>
              </a:rPr>
              <a:t>()</a:t>
            </a:r>
          </a:p>
          <a:p>
            <a:r>
              <a:rPr lang="en-CA" dirty="0" err="1">
                <a:latin typeface="Courier New" panose="02070309020205020404" pitchFamily="49" charset="0"/>
                <a:cs typeface="Courier New" panose="02070309020205020404" pitchFamily="49" charset="0"/>
              </a:rPr>
              <a:t>data_with_imputed_values</a:t>
            </a:r>
            <a:r>
              <a:rPr lang="en-CA" dirty="0">
                <a:latin typeface="Courier New" panose="02070309020205020404" pitchFamily="49" charset="0"/>
                <a:cs typeface="Courier New" panose="02070309020205020404" pitchFamily="49" charset="0"/>
              </a:rPr>
              <a:t> = </a:t>
            </a:r>
            <a:r>
              <a:rPr lang="en-CA" dirty="0" err="1">
                <a:latin typeface="Courier New" panose="02070309020205020404" pitchFamily="49" charset="0"/>
                <a:cs typeface="Courier New" panose="02070309020205020404" pitchFamily="49" charset="0"/>
              </a:rPr>
              <a:t>my_imputer.fit_transform</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original_data</a:t>
            </a:r>
            <a:r>
              <a:rPr lang="en-CA" dirty="0">
                <a:latin typeface="Courier New" panose="02070309020205020404" pitchFamily="49" charset="0"/>
                <a:cs typeface="Courier New" panose="02070309020205020404" pitchFamily="49" charset="0"/>
              </a:rPr>
              <a:t>)</a:t>
            </a:r>
          </a:p>
          <a:p>
            <a:endParaRPr lang="en-CA" dirty="0">
              <a:latin typeface="Courier New" panose="02070309020205020404" pitchFamily="49" charset="0"/>
              <a:cs typeface="Courier New" panose="02070309020205020404" pitchFamily="49" charset="0"/>
            </a:endParaRPr>
          </a:p>
          <a:p>
            <a:r>
              <a:rPr lang="en-CA" dirty="0"/>
              <a:t>Default value is Mean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4939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C29F-83BB-0C4C-B1CA-B3DC2434E4AE}"/>
              </a:ext>
            </a:extLst>
          </p:cNvPr>
          <p:cNvSpPr>
            <a:spLocks noGrp="1"/>
          </p:cNvSpPr>
          <p:nvPr>
            <p:ph type="title"/>
          </p:nvPr>
        </p:nvSpPr>
        <p:spPr/>
        <p:txBody>
          <a:bodyPr>
            <a:normAutofit fontScale="90000"/>
          </a:bodyPr>
          <a:lstStyle/>
          <a:p>
            <a:r>
              <a:rPr lang="en-US" dirty="0"/>
              <a:t>3- Predict missing values with machine learning algorithms</a:t>
            </a:r>
          </a:p>
        </p:txBody>
      </p:sp>
      <p:sp>
        <p:nvSpPr>
          <p:cNvPr id="3" name="Content Placeholder 2">
            <a:extLst>
              <a:ext uri="{FF2B5EF4-FFF2-40B4-BE49-F238E27FC236}">
                <a16:creationId xmlns:a16="http://schemas.microsoft.com/office/drawing/2014/main" id="{85063645-E66A-0B4B-8B6A-F2236030A4F5}"/>
              </a:ext>
            </a:extLst>
          </p:cNvPr>
          <p:cNvSpPr>
            <a:spLocks noGrp="1"/>
          </p:cNvSpPr>
          <p:nvPr>
            <p:ph idx="1"/>
          </p:nvPr>
        </p:nvSpPr>
        <p:spPr/>
        <p:txBody>
          <a:bodyPr/>
          <a:lstStyle/>
          <a:p>
            <a:r>
              <a:rPr lang="en-CA" dirty="0"/>
              <a:t>Estimate missing values with: </a:t>
            </a:r>
          </a:p>
          <a:p>
            <a:pPr lvl="1"/>
            <a:r>
              <a:rPr lang="en-CA" dirty="0"/>
              <a:t>Regression</a:t>
            </a:r>
          </a:p>
          <a:p>
            <a:pPr lvl="1"/>
            <a:r>
              <a:rPr lang="en-CA" dirty="0"/>
              <a:t>ANOVA</a:t>
            </a:r>
          </a:p>
          <a:p>
            <a:pPr lvl="1"/>
            <a:r>
              <a:rPr lang="en-CA" dirty="0"/>
              <a:t>Logistic regression</a:t>
            </a:r>
          </a:p>
          <a:p>
            <a:endParaRPr lang="en-US" dirty="0"/>
          </a:p>
        </p:txBody>
      </p:sp>
    </p:spTree>
    <p:extLst>
      <p:ext uri="{BB962C8B-B14F-4D97-AF65-F5344CB8AC3E}">
        <p14:creationId xmlns:p14="http://schemas.microsoft.com/office/powerpoint/2010/main" val="35888914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AC6F-8A13-D746-B74F-2226D04D13CA}"/>
              </a:ext>
            </a:extLst>
          </p:cNvPr>
          <p:cNvSpPr>
            <a:spLocks noGrp="1"/>
          </p:cNvSpPr>
          <p:nvPr>
            <p:ph type="title"/>
          </p:nvPr>
        </p:nvSpPr>
        <p:spPr/>
        <p:txBody>
          <a:bodyPr/>
          <a:lstStyle/>
          <a:p>
            <a:r>
              <a:rPr lang="en-US" dirty="0"/>
              <a:t>Rewrite SQL queries in Pandas</a:t>
            </a:r>
          </a:p>
        </p:txBody>
      </p:sp>
      <p:sp>
        <p:nvSpPr>
          <p:cNvPr id="3" name="Content Placeholder 2">
            <a:extLst>
              <a:ext uri="{FF2B5EF4-FFF2-40B4-BE49-F238E27FC236}">
                <a16:creationId xmlns:a16="http://schemas.microsoft.com/office/drawing/2014/main" id="{5E18E91C-3545-444D-B368-870CA87DE1F3}"/>
              </a:ext>
            </a:extLst>
          </p:cNvPr>
          <p:cNvSpPr>
            <a:spLocks noGrp="1"/>
          </p:cNvSpPr>
          <p:nvPr>
            <p:ph idx="1"/>
          </p:nvPr>
        </p:nvSpPr>
        <p:spPr/>
        <p:txBody>
          <a:bodyPr/>
          <a:lstStyle/>
          <a:p>
            <a:r>
              <a:rPr lang="en-US" dirty="0">
                <a:hlinkClick r:id="rId2"/>
              </a:rPr>
              <a:t>https://medium.com/jbennetcodes/how-to-rewrite-your-sql-queries-in-pandas-and-more-149d341fc53e</a:t>
            </a:r>
            <a:endParaRPr lang="en-US" dirty="0"/>
          </a:p>
          <a:p>
            <a:endParaRPr lang="en-US" dirty="0"/>
          </a:p>
          <a:p>
            <a:endParaRPr lang="en-US" dirty="0"/>
          </a:p>
        </p:txBody>
      </p:sp>
    </p:spTree>
    <p:extLst>
      <p:ext uri="{BB962C8B-B14F-4D97-AF65-F5344CB8AC3E}">
        <p14:creationId xmlns:p14="http://schemas.microsoft.com/office/powerpoint/2010/main" val="42698505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6DCE-4182-1C48-BB9A-A8516AD9E700}"/>
              </a:ext>
            </a:extLst>
          </p:cNvPr>
          <p:cNvSpPr>
            <a:spLocks noGrp="1"/>
          </p:cNvSpPr>
          <p:nvPr>
            <p:ph type="title"/>
          </p:nvPr>
        </p:nvSpPr>
        <p:spPr/>
        <p:txBody>
          <a:bodyPr/>
          <a:lstStyle/>
          <a:p>
            <a:r>
              <a:rPr lang="en-US"/>
              <a:t>Try it </a:t>
            </a:r>
          </a:p>
        </p:txBody>
      </p:sp>
      <p:sp>
        <p:nvSpPr>
          <p:cNvPr id="3" name="Content Placeholder 2">
            <a:extLst>
              <a:ext uri="{FF2B5EF4-FFF2-40B4-BE49-F238E27FC236}">
                <a16:creationId xmlns:a16="http://schemas.microsoft.com/office/drawing/2014/main" id="{254D7258-ACEB-4E46-BEE3-0A07F8B585C0}"/>
              </a:ext>
            </a:extLst>
          </p:cNvPr>
          <p:cNvSpPr>
            <a:spLocks noGrp="1"/>
          </p:cNvSpPr>
          <p:nvPr>
            <p:ph idx="1"/>
          </p:nvPr>
        </p:nvSpPr>
        <p:spPr/>
        <p:txBody>
          <a:bodyPr/>
          <a:lstStyle/>
          <a:p>
            <a:r>
              <a:rPr lang="en-US" dirty="0"/>
              <a:t>Download the flight_dalay_2017 dataset</a:t>
            </a:r>
          </a:p>
          <a:p>
            <a:r>
              <a:rPr lang="en-US" dirty="0"/>
              <a:t>https://</a:t>
            </a:r>
            <a:r>
              <a:rPr lang="en-US" dirty="0" err="1"/>
              <a:t>www.kaggle.com</a:t>
            </a:r>
            <a:r>
              <a:rPr lang="en-US" dirty="0"/>
              <a:t>/</a:t>
            </a:r>
            <a:r>
              <a:rPr lang="en-US" dirty="0" err="1"/>
              <a:t>dansbecker</a:t>
            </a:r>
            <a:r>
              <a:rPr lang="en-US" dirty="0"/>
              <a:t>/handling-missing-values</a:t>
            </a:r>
          </a:p>
          <a:p>
            <a:pPr marL="0" indent="0">
              <a:buNone/>
            </a:pPr>
            <a:endParaRPr lang="en-US" dirty="0"/>
          </a:p>
          <a:p>
            <a:r>
              <a:rPr lang="en-US" dirty="0"/>
              <a:t>Explore the dataset (data profiling)</a:t>
            </a:r>
          </a:p>
          <a:p>
            <a:r>
              <a:rPr lang="en-US" dirty="0"/>
              <a:t>Explore the missing values</a:t>
            </a:r>
          </a:p>
          <a:p>
            <a:r>
              <a:rPr lang="en-US" dirty="0"/>
              <a:t>Visualize missing values</a:t>
            </a:r>
          </a:p>
          <a:p>
            <a:r>
              <a:rPr lang="en-US" dirty="0"/>
              <a:t>Use heatmaps and interpret the results, whether there is a correlation between various missing data features</a:t>
            </a:r>
          </a:p>
          <a:p>
            <a:endParaRPr lang="en-US" dirty="0"/>
          </a:p>
        </p:txBody>
      </p:sp>
    </p:spTree>
    <p:extLst>
      <p:ext uri="{BB962C8B-B14F-4D97-AF65-F5344CB8AC3E}">
        <p14:creationId xmlns:p14="http://schemas.microsoft.com/office/powerpoint/2010/main" val="28732819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BBA-0DE5-F94C-ABEE-9899D8D559B2}"/>
              </a:ext>
            </a:extLst>
          </p:cNvPr>
          <p:cNvSpPr>
            <a:spLocks noGrp="1"/>
          </p:cNvSpPr>
          <p:nvPr>
            <p:ph type="title"/>
          </p:nvPr>
        </p:nvSpPr>
        <p:spPr/>
        <p:txBody>
          <a:bodyPr/>
          <a:lstStyle/>
          <a:p>
            <a:r>
              <a:rPr lang="en-US"/>
              <a:t>Try it - Learn </a:t>
            </a:r>
            <a:r>
              <a:rPr lang="en-US" dirty="0"/>
              <a:t>more</a:t>
            </a:r>
          </a:p>
        </p:txBody>
      </p:sp>
      <p:sp>
        <p:nvSpPr>
          <p:cNvPr id="3" name="Content Placeholder 2">
            <a:extLst>
              <a:ext uri="{FF2B5EF4-FFF2-40B4-BE49-F238E27FC236}">
                <a16:creationId xmlns:a16="http://schemas.microsoft.com/office/drawing/2014/main" id="{B9531B84-0F09-CF46-8D5A-0CF00474A8EB}"/>
              </a:ext>
            </a:extLst>
          </p:cNvPr>
          <p:cNvSpPr>
            <a:spLocks noGrp="1"/>
          </p:cNvSpPr>
          <p:nvPr>
            <p:ph idx="1"/>
          </p:nvPr>
        </p:nvSpPr>
        <p:spPr/>
        <p:txBody>
          <a:bodyPr/>
          <a:lstStyle/>
          <a:p>
            <a:r>
              <a:rPr lang="en-US" dirty="0"/>
              <a:t>Try working with the experience from Kaggle:</a:t>
            </a:r>
          </a:p>
          <a:p>
            <a:endParaRPr lang="en-US" dirty="0"/>
          </a:p>
          <a:p>
            <a:r>
              <a:rPr lang="en-US" dirty="0">
                <a:hlinkClick r:id="rId2"/>
              </a:rPr>
              <a:t>https://www.kaggle.com/dansbecker/handling-missing-values/notebook</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3166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3- Gain some information about values</a:t>
            </a:r>
          </a:p>
          <a:p>
            <a:r>
              <a:rPr lang="en-US" dirty="0">
                <a:solidFill>
                  <a:srgbClr val="FFFF00"/>
                </a:solidFill>
              </a:rPr>
              <a:t>Null values</a:t>
            </a:r>
          </a:p>
          <a:p>
            <a:r>
              <a:rPr lang="en-US" dirty="0">
                <a:solidFill>
                  <a:srgbClr val="FFFF00"/>
                </a:solidFill>
              </a:rPr>
              <a:t>Data types</a:t>
            </a:r>
          </a:p>
          <a:p>
            <a:r>
              <a:rPr lang="en-US" dirty="0">
                <a:solidFill>
                  <a:srgbClr val="FFFF00"/>
                </a:solidFill>
              </a:rPr>
              <a:t>Number of entries</a:t>
            </a:r>
          </a:p>
          <a:p>
            <a:r>
              <a:rPr lang="en-US" dirty="0" err="1">
                <a:latin typeface="Courier New" panose="02070309020205020404" pitchFamily="49" charset="0"/>
                <a:cs typeface="Courier New" panose="02070309020205020404" pitchFamily="49" charset="0"/>
              </a:rPr>
              <a:t>df.info</a:t>
            </a:r>
            <a:r>
              <a:rPr lang="en-US" dirty="0">
                <a:latin typeface="Courier New" panose="02070309020205020404" pitchFamily="49" charset="0"/>
                <a:cs typeface="Courier New" panose="02070309020205020404" pitchFamily="49" charset="0"/>
              </a:rPr>
              <a:t>()</a:t>
            </a:r>
          </a:p>
          <a:p>
            <a:endParaRPr lang="en-US" dirty="0"/>
          </a:p>
        </p:txBody>
      </p:sp>
      <p:pic>
        <p:nvPicPr>
          <p:cNvPr id="6" name="Picture 5">
            <a:extLst>
              <a:ext uri="{FF2B5EF4-FFF2-40B4-BE49-F238E27FC236}">
                <a16:creationId xmlns:a16="http://schemas.microsoft.com/office/drawing/2014/main" id="{3CA48780-8A5D-1B45-8E0A-D3578B884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52550"/>
            <a:ext cx="5994400" cy="3619500"/>
          </a:xfrm>
          <a:prstGeom prst="rect">
            <a:avLst/>
          </a:prstGeom>
        </p:spPr>
      </p:pic>
    </p:spTree>
    <p:extLst>
      <p:ext uri="{BB962C8B-B14F-4D97-AF65-F5344CB8AC3E}">
        <p14:creationId xmlns:p14="http://schemas.microsoft.com/office/powerpoint/2010/main" val="2125252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8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1A0-0AB4-2F49-A3A0-F58AFD2CF9C1}"/>
              </a:ext>
            </a:extLst>
          </p:cNvPr>
          <p:cNvSpPr>
            <a:spLocks noGrp="1"/>
          </p:cNvSpPr>
          <p:nvPr>
            <p:ph type="title"/>
          </p:nvPr>
        </p:nvSpPr>
        <p:spPr/>
        <p:txBody>
          <a:bodyPr/>
          <a:lstStyle/>
          <a:p>
            <a:r>
              <a:rPr lang="en-US" dirty="0"/>
              <a:t>Data Profiling cont.</a:t>
            </a:r>
          </a:p>
        </p:txBody>
      </p:sp>
      <p:sp>
        <p:nvSpPr>
          <p:cNvPr id="3" name="Content Placeholder 2">
            <a:extLst>
              <a:ext uri="{FF2B5EF4-FFF2-40B4-BE49-F238E27FC236}">
                <a16:creationId xmlns:a16="http://schemas.microsoft.com/office/drawing/2014/main" id="{730C68D6-EEB1-5D4B-A53E-726872607D55}"/>
              </a:ext>
            </a:extLst>
          </p:cNvPr>
          <p:cNvSpPr>
            <a:spLocks noGrp="1"/>
          </p:cNvSpPr>
          <p:nvPr>
            <p:ph idx="1"/>
          </p:nvPr>
        </p:nvSpPr>
        <p:spPr/>
        <p:txBody>
          <a:bodyPr/>
          <a:lstStyle/>
          <a:p>
            <a:r>
              <a:rPr lang="en-US" dirty="0"/>
              <a:t>4- Explore your data using functions</a:t>
            </a:r>
          </a:p>
          <a:p>
            <a:r>
              <a:rPr lang="en-US" dirty="0">
                <a:solidFill>
                  <a:srgbClr val="FFFF00"/>
                </a:solidFill>
              </a:rPr>
              <a:t>Explore each column </a:t>
            </a:r>
          </a:p>
          <a:p>
            <a:r>
              <a:rPr lang="en-US" dirty="0" err="1">
                <a:latin typeface="Courier New" panose="02070309020205020404" pitchFamily="49" charset="0"/>
                <a:cs typeface="Courier New" panose="02070309020205020404" pitchFamily="49" charset="0"/>
              </a:rPr>
              <a:t>df.age.sum</a:t>
            </a:r>
            <a:r>
              <a:rPr lang="en-US" dirty="0">
                <a:latin typeface="Courier New" panose="02070309020205020404" pitchFamily="49" charset="0"/>
                <a:cs typeface="Courier New" panose="02070309020205020404" pitchFamily="49" charset="0"/>
              </a:rPr>
              <a:t>() #count(), add(), </a:t>
            </a:r>
            <a:r>
              <a:rPr lang="en-US" dirty="0" err="1">
                <a:latin typeface="Courier New" panose="02070309020205020404" pitchFamily="49" charset="0"/>
                <a:cs typeface="Courier New" panose="02070309020205020404" pitchFamily="49" charset="0"/>
              </a:rPr>
              <a:t>agg</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df.department.size</a:t>
            </a:r>
            <a:r>
              <a:rPr lang="en-US" dirty="0">
                <a:latin typeface="Courier New" panose="02070309020205020404" pitchFamily="49" charset="0"/>
                <a:cs typeface="Courier New" panose="02070309020205020404" pitchFamily="49" charset="0"/>
              </a:rPr>
              <a:t>()</a:t>
            </a:r>
          </a:p>
          <a:p>
            <a:r>
              <a:rPr lang="en-US" dirty="0">
                <a:solidFill>
                  <a:srgbClr val="FFFF00"/>
                </a:solidFill>
              </a:rPr>
              <a:t>Or explore the dataset</a:t>
            </a:r>
          </a:p>
          <a:p>
            <a:r>
              <a:rPr lang="en-US" dirty="0" err="1">
                <a:latin typeface="Courier New" panose="02070309020205020404" pitchFamily="49" charset="0"/>
                <a:cs typeface="Courier New" panose="02070309020205020404" pitchFamily="49" charset="0"/>
              </a:rPr>
              <a:t>df.sample</a:t>
            </a:r>
            <a:r>
              <a:rPr lang="en-US" dirty="0">
                <a:latin typeface="Courier New" panose="02070309020205020404" pitchFamily="49" charset="0"/>
                <a:cs typeface="Courier New" panose="02070309020205020404" pitchFamily="49" charset="0"/>
              </a:rPr>
              <a:t>()</a:t>
            </a:r>
          </a:p>
          <a:p>
            <a:endParaRPr lang="en-US" dirty="0">
              <a:solidFill>
                <a:srgbClr val="FFFF00"/>
              </a:solidFill>
            </a:endParaRPr>
          </a:p>
          <a:p>
            <a:r>
              <a:rPr lang="en-US" dirty="0">
                <a:solidFill>
                  <a:srgbClr val="FFFF00"/>
                </a:solidFill>
              </a:rPr>
              <a:t>Each of the functions can be applied on a column or the dataset</a:t>
            </a:r>
          </a:p>
        </p:txBody>
      </p:sp>
      <p:pic>
        <p:nvPicPr>
          <p:cNvPr id="5" name="Picture 4">
            <a:extLst>
              <a:ext uri="{FF2B5EF4-FFF2-40B4-BE49-F238E27FC236}">
                <a16:creationId xmlns:a16="http://schemas.microsoft.com/office/drawing/2014/main" id="{B646AC5F-8F78-E649-B91D-C48A04076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9" y="1352550"/>
            <a:ext cx="2336800" cy="2552700"/>
          </a:xfrm>
          <a:prstGeom prst="rect">
            <a:avLst/>
          </a:prstGeom>
        </p:spPr>
      </p:pic>
    </p:spTree>
    <p:extLst>
      <p:ext uri="{BB962C8B-B14F-4D97-AF65-F5344CB8AC3E}">
        <p14:creationId xmlns:p14="http://schemas.microsoft.com/office/powerpoint/2010/main" val="40108614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3811</Words>
  <Application>Microsoft Office PowerPoint</Application>
  <PresentationFormat>On-screen Show (16:9)</PresentationFormat>
  <Paragraphs>504</Paragraphs>
  <Slides>80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-apple-system</vt:lpstr>
      <vt:lpstr>Arial</vt:lpstr>
      <vt:lpstr>Calibri</vt:lpstr>
      <vt:lpstr>Courier New</vt:lpstr>
      <vt:lpstr>Symbol</vt:lpstr>
      <vt:lpstr>Whitney Book</vt:lpstr>
      <vt:lpstr>Wingdings</vt:lpstr>
      <vt:lpstr>Office Theme</vt:lpstr>
      <vt:lpstr>PowerPoint Presentation</vt:lpstr>
      <vt:lpstr>Lecture 2 - review</vt:lpstr>
      <vt:lpstr>Example data</vt:lpstr>
      <vt:lpstr>Discussion</vt:lpstr>
      <vt:lpstr>Discussion</vt:lpstr>
      <vt:lpstr>Data Profiling</vt:lpstr>
      <vt:lpstr>Data Profiling cont.</vt:lpstr>
      <vt:lpstr>Data Profiling cont.</vt:lpstr>
      <vt:lpstr>Data Profiling cont.</vt:lpstr>
      <vt:lpstr>Data Profiling cont.</vt:lpstr>
      <vt:lpstr>Data Profiling cont.</vt:lpstr>
      <vt:lpstr>Try IT</vt:lpstr>
      <vt:lpstr>PowerPoint Presentation</vt:lpstr>
      <vt:lpstr>Discussion</vt:lpstr>
      <vt:lpstr>Discussion</vt:lpstr>
      <vt:lpstr>Data Profiling cont.</vt:lpstr>
      <vt:lpstr>Data Profiling cont.</vt:lpstr>
      <vt:lpstr>Null values or missing values</vt:lpstr>
      <vt:lpstr>Missing values cont.</vt:lpstr>
      <vt:lpstr>Missing values in Pandas</vt:lpstr>
      <vt:lpstr>Exploring the missing value patterns with visualizations</vt:lpstr>
      <vt:lpstr>Useful in big datasets</vt:lpstr>
      <vt:lpstr>Check sparsity of data in matrix</vt:lpstr>
      <vt:lpstr>Heatmaps</vt:lpstr>
      <vt:lpstr>PowerPoint Presentation</vt:lpstr>
      <vt:lpstr>Handling missing values</vt:lpstr>
      <vt:lpstr>Handling missing values in Pandas</vt:lpstr>
      <vt:lpstr>1- Drop missing values</vt:lpstr>
      <vt:lpstr>2- Replace missing values using fillna()</vt:lpstr>
      <vt:lpstr>2- Replace missing values using fillna() cont.</vt:lpstr>
      <vt:lpstr>2- Replace missing values using replace()</vt:lpstr>
      <vt:lpstr>2- Replace missing values cont.</vt:lpstr>
      <vt:lpstr>3- Predict missing values with machine learning algorithms</vt:lpstr>
      <vt:lpstr>Rewrite SQL queries in Pandas</vt:lpstr>
      <vt:lpstr>Try it </vt:lpstr>
      <vt:lpstr>Try it - Learn more</vt:lpstr>
      <vt:lpstr>PowerPoint Presentation</vt:lpstr>
      <vt:lpstr>Example data</vt:lpstr>
      <vt:lpstr>Data Profiling</vt:lpstr>
      <vt:lpstr>Data Profiling cont.</vt:lpstr>
      <vt:lpstr>Data Profiling cont.</vt:lpstr>
      <vt:lpstr>Data Profiling cont.</vt:lpstr>
      <vt:lpstr>Data Profiling cont.</vt:lpstr>
      <vt:lpstr>Data Profiling cont.</vt:lpstr>
      <vt:lpstr>Data Profiling cont.</vt:lpstr>
      <vt:lpstr>Null values or missing values</vt:lpstr>
      <vt:lpstr>Missing values cont.</vt:lpstr>
      <vt:lpstr>Missing values in Pandas</vt:lpstr>
      <vt:lpstr>Exploring the missing value patterns with visualizations</vt:lpstr>
      <vt:lpstr>Visualization packages in Python</vt:lpstr>
      <vt:lpstr>Useful in big datasets</vt:lpstr>
      <vt:lpstr>Check sparsity with matrix</vt:lpstr>
      <vt:lpstr>Check sparsity of data in matrix</vt:lpstr>
      <vt:lpstr>Heatmaps</vt:lpstr>
      <vt:lpstr>Barcharts </vt:lpstr>
      <vt:lpstr>Other types of charts</vt:lpstr>
      <vt:lpstr>Usage of visualization functions in Python</vt:lpstr>
      <vt:lpstr>Handling missing values</vt:lpstr>
      <vt:lpstr>Handling missing values in Pandas</vt:lpstr>
      <vt:lpstr>1- Drop missing values</vt:lpstr>
      <vt:lpstr>1- Drop missing values with dropna</vt:lpstr>
      <vt:lpstr>1- Drop missing values with dropna cont.</vt:lpstr>
      <vt:lpstr>1- Drop missing values with dropna cont.</vt:lpstr>
      <vt:lpstr>1- Drop missing values with dropna</vt:lpstr>
      <vt:lpstr>1- Drop missing values with dropna</vt:lpstr>
      <vt:lpstr>Important note </vt:lpstr>
      <vt:lpstr>2- Replace missing values using fillna()</vt:lpstr>
      <vt:lpstr>2- Replace missing values using fillna() cont.</vt:lpstr>
      <vt:lpstr>2- Replace missing values using fillna() cont.</vt:lpstr>
      <vt:lpstr>2- Replace missing values using replace()</vt:lpstr>
      <vt:lpstr>Question</vt:lpstr>
      <vt:lpstr>2- Replace missing values cont.</vt:lpstr>
      <vt:lpstr>2- Replace missing values cont.</vt:lpstr>
      <vt:lpstr>2- Replace missing values cont.</vt:lpstr>
      <vt:lpstr>2- Replace missing values cont.</vt:lpstr>
      <vt:lpstr>3- Predict missing values with machine learning algorithms</vt:lpstr>
      <vt:lpstr>Rewrite SQL queries in Pandas</vt:lpstr>
      <vt:lpstr>Try it </vt:lpstr>
      <vt:lpstr>Try it - Learn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UBC MDS PowerPoint Template</dc:title>
  <dc:creator/>
  <cp:lastModifiedBy/>
  <cp:revision>1</cp:revision>
  <dcterms:created xsi:type="dcterms:W3CDTF">2018-08-27T00:01:26Z</dcterms:created>
  <dcterms:modified xsi:type="dcterms:W3CDTF">2024-01-15T22:27:57Z</dcterms:modified>
</cp:coreProperties>
</file>